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60" r:id="rId2"/>
  </p:sldMasterIdLst>
  <p:notesMasterIdLst>
    <p:notesMasterId r:id="rId46"/>
  </p:notesMasterIdLst>
  <p:sldIdLst>
    <p:sldId id="306" r:id="rId3"/>
    <p:sldId id="368" r:id="rId4"/>
    <p:sldId id="369" r:id="rId5"/>
    <p:sldId id="376" r:id="rId6"/>
    <p:sldId id="370" r:id="rId7"/>
    <p:sldId id="318" r:id="rId8"/>
    <p:sldId id="321" r:id="rId9"/>
    <p:sldId id="324" r:id="rId10"/>
    <p:sldId id="320" r:id="rId11"/>
    <p:sldId id="323" r:id="rId12"/>
    <p:sldId id="371" r:id="rId13"/>
    <p:sldId id="325" r:id="rId14"/>
    <p:sldId id="378" r:id="rId15"/>
    <p:sldId id="379" r:id="rId16"/>
    <p:sldId id="326" r:id="rId17"/>
    <p:sldId id="327" r:id="rId18"/>
    <p:sldId id="328" r:id="rId19"/>
    <p:sldId id="387" r:id="rId20"/>
    <p:sldId id="388" r:id="rId21"/>
    <p:sldId id="380" r:id="rId22"/>
    <p:sldId id="381" r:id="rId23"/>
    <p:sldId id="382" r:id="rId24"/>
    <p:sldId id="393" r:id="rId25"/>
    <p:sldId id="383" r:id="rId26"/>
    <p:sldId id="384" r:id="rId27"/>
    <p:sldId id="394" r:id="rId28"/>
    <p:sldId id="385" r:id="rId29"/>
    <p:sldId id="389" r:id="rId30"/>
    <p:sldId id="339" r:id="rId31"/>
    <p:sldId id="302" r:id="rId32"/>
    <p:sldId id="341" r:id="rId33"/>
    <p:sldId id="340" r:id="rId34"/>
    <p:sldId id="342" r:id="rId35"/>
    <p:sldId id="390" r:id="rId36"/>
    <p:sldId id="344" r:id="rId37"/>
    <p:sldId id="345" r:id="rId38"/>
    <p:sldId id="391" r:id="rId39"/>
    <p:sldId id="362" r:id="rId40"/>
    <p:sldId id="363" r:id="rId41"/>
    <p:sldId id="364" r:id="rId42"/>
    <p:sldId id="308" r:id="rId43"/>
    <p:sldId id="392" r:id="rId44"/>
    <p:sldId id="274" r:id="rId45"/>
  </p:sldIdLst>
  <p:sldSz cx="12192000" cy="6858000"/>
  <p:notesSz cx="6858000" cy="9144000"/>
  <p:custDataLst>
    <p:tags r:id="rId4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909"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dows User" initials="WU"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B673"/>
    <a:srgbClr val="C62533"/>
    <a:srgbClr val="AE8E45"/>
    <a:srgbClr val="844D35"/>
    <a:srgbClr val="615B98"/>
    <a:srgbClr val="9B1D23"/>
    <a:srgbClr val="B02027"/>
    <a:srgbClr val="922E31"/>
    <a:srgbClr val="A42A2F"/>
    <a:srgbClr val="BD252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786" autoAdjust="0"/>
    <p:restoredTop sz="94674"/>
  </p:normalViewPr>
  <p:slideViewPr>
    <p:cSldViewPr snapToObjects="1" showGuides="1">
      <p:cViewPr varScale="1">
        <p:scale>
          <a:sx n="58" d="100"/>
          <a:sy n="58" d="100"/>
        </p:scale>
        <p:origin x="54" y="1200"/>
      </p:cViewPr>
      <p:guideLst>
        <p:guide orient="horz" pos="2160"/>
        <p:guide pos="3909"/>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tags" Target="tags/tag1.xml"/><Relationship Id="rId50"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commentAuthors" Target="commentAuthors.xml"/><Relationship Id="rId8" Type="http://schemas.openxmlformats.org/officeDocument/2006/relationships/slide" Target="slides/slide6.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572C78E-D00D-4A69-AD44-28A20399403D}" type="datetimeFigureOut">
              <a:rPr lang="zh-CN" altLang="en-US" smtClean="0"/>
              <a:t>2023/5/8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A08EBC-ECC6-48D0-A6C6-A52798DACBD7}" type="slidenum">
              <a:rPr lang="zh-CN" altLang="en-US" smtClean="0"/>
              <a:t>‹#›</a:t>
            </a:fld>
            <a:endParaRPr lang="zh-CN" altLang="en-US"/>
          </a:p>
        </p:txBody>
      </p:sp>
    </p:spTree>
    <p:extLst>
      <p:ext uri="{BB962C8B-B14F-4D97-AF65-F5344CB8AC3E}">
        <p14:creationId xmlns:p14="http://schemas.microsoft.com/office/powerpoint/2010/main" val="12077308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9A08EBC-ECC6-48D0-A6C6-A52798DACBD7}" type="slidenum">
              <a:rPr lang="zh-CN" altLang="en-US" smtClean="0"/>
              <a:t>2</a:t>
            </a:fld>
            <a:endParaRPr lang="zh-CN" altLang="en-US"/>
          </a:p>
        </p:txBody>
      </p:sp>
    </p:spTree>
    <p:extLst>
      <p:ext uri="{BB962C8B-B14F-4D97-AF65-F5344CB8AC3E}">
        <p14:creationId xmlns:p14="http://schemas.microsoft.com/office/powerpoint/2010/main" val="18355966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kumimoji="1"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CN" altLang="en-US"/>
              <a:t>单击此处编辑母版副标题样式</a:t>
            </a:r>
          </a:p>
        </p:txBody>
      </p:sp>
      <p:sp>
        <p:nvSpPr>
          <p:cNvPr id="4" name="日期占位符 3"/>
          <p:cNvSpPr>
            <a:spLocks noGrp="1"/>
          </p:cNvSpPr>
          <p:nvPr>
            <p:ph type="dt" sz="half" idx="10"/>
          </p:nvPr>
        </p:nvSpPr>
        <p:spPr/>
        <p:txBody>
          <a:bodyPr/>
          <a:lstStyle/>
          <a:p>
            <a:fld id="{DF2EC0BD-8C31-4B73-8C48-D0A518D9E956}" type="datetime1">
              <a:rPr kumimoji="1" lang="zh-CN" altLang="en-US" smtClean="0"/>
              <a:t>2023/5/8</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80E295EE-109B-1448-BA56-B7F987B5EA65}" type="slidenum">
              <a:rPr kumimoji="1" lang="zh-CN" altLang="en-US" smtClean="0"/>
              <a:t>‹#›</a:t>
            </a:fld>
            <a:endParaRPr kumimoji="1"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竖排文字占位符 2"/>
          <p:cNvSpPr>
            <a:spLocks noGrp="1"/>
          </p:cNvSpPr>
          <p:nvPr>
            <p:ph type="body" orient="vert" idx="1"/>
          </p:nvPr>
        </p:nvSpPr>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10"/>
          </p:nvPr>
        </p:nvSpPr>
        <p:spPr/>
        <p:txBody>
          <a:bodyPr/>
          <a:lstStyle/>
          <a:p>
            <a:fld id="{A6D231EB-88D5-4B45-AF6F-00E970288EE9}" type="datetime1">
              <a:rPr kumimoji="1" lang="zh-CN" altLang="en-US" smtClean="0"/>
              <a:t>2023/5/8</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80E295EE-109B-1448-BA56-B7F987B5EA65}" type="slidenum">
              <a:rPr kumimoji="1" lang="zh-CN" altLang="en-US" smtClean="0"/>
              <a:t>‹#›</a:t>
            </a:fld>
            <a:endParaRPr kumimoji="1"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kumimoji="1"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10"/>
          </p:nvPr>
        </p:nvSpPr>
        <p:spPr/>
        <p:txBody>
          <a:bodyPr/>
          <a:lstStyle/>
          <a:p>
            <a:fld id="{491DC0E8-5EBE-4EC8-A0E8-7D281462E7F7}" type="datetime1">
              <a:rPr kumimoji="1" lang="zh-CN" altLang="en-US" smtClean="0"/>
              <a:t>2023/5/8</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80E295EE-109B-1448-BA56-B7F987B5EA65}" type="slidenum">
              <a:rPr kumimoji="1" lang="zh-CN" altLang="en-US" smtClean="0"/>
              <a:t>‹#›</a:t>
            </a:fld>
            <a:endParaRPr kumimoji="1"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kumimoji="1"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CN" altLang="en-US"/>
              <a:t>单击此处编辑母版副标题样式</a:t>
            </a:r>
          </a:p>
        </p:txBody>
      </p:sp>
      <p:sp>
        <p:nvSpPr>
          <p:cNvPr id="4" name="日期占位符 3"/>
          <p:cNvSpPr>
            <a:spLocks noGrp="1"/>
          </p:cNvSpPr>
          <p:nvPr>
            <p:ph type="dt" sz="half" idx="10"/>
          </p:nvPr>
        </p:nvSpPr>
        <p:spPr/>
        <p:txBody>
          <a:bodyPr/>
          <a:lstStyle/>
          <a:p>
            <a:fld id="{3785EF54-3C92-4118-A716-569DE94CF0E8}" type="datetime1">
              <a:rPr kumimoji="1" lang="zh-CN" altLang="en-US" smtClean="0"/>
              <a:t>2023/5/8</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80E295EE-109B-1448-BA56-B7F987B5EA65}" type="slidenum">
              <a:rPr kumimoji="1" lang="zh-CN" altLang="en-US" smtClean="0"/>
              <a:t>‹#›</a:t>
            </a:fld>
            <a:endParaRPr kumimoji="1"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内容占位符 2"/>
          <p:cNvSpPr>
            <a:spLocks noGrp="1"/>
          </p:cNvSpPr>
          <p:nvPr>
            <p:ph idx="1"/>
          </p:nvPr>
        </p:nvSpPr>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10"/>
          </p:nvPr>
        </p:nvSpPr>
        <p:spPr/>
        <p:txBody>
          <a:bodyPr/>
          <a:lstStyle/>
          <a:p>
            <a:fld id="{BB2B5ABE-2B77-44D8-B658-501484C4A3D1}" type="datetime1">
              <a:rPr kumimoji="1" lang="zh-CN" altLang="en-US" smtClean="0"/>
              <a:t>2023/5/8</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80E295EE-109B-1448-BA56-B7F987B5EA65}" type="slidenum">
              <a:rPr kumimoji="1" lang="zh-CN" altLang="en-US" smtClean="0"/>
              <a:t>‹#›</a:t>
            </a:fld>
            <a:endParaRPr kumimoji="1"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kumimoji="1"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zh-CN" altLang="en-US"/>
              <a:t>单击此处编辑母版文本样式</a:t>
            </a:r>
          </a:p>
        </p:txBody>
      </p:sp>
      <p:sp>
        <p:nvSpPr>
          <p:cNvPr id="4" name="日期占位符 3"/>
          <p:cNvSpPr>
            <a:spLocks noGrp="1"/>
          </p:cNvSpPr>
          <p:nvPr>
            <p:ph type="dt" sz="half" idx="10"/>
          </p:nvPr>
        </p:nvSpPr>
        <p:spPr/>
        <p:txBody>
          <a:bodyPr/>
          <a:lstStyle/>
          <a:p>
            <a:fld id="{4715890B-9A22-4179-BEFE-78E671A638B2}" type="datetime1">
              <a:rPr kumimoji="1" lang="zh-CN" altLang="en-US" smtClean="0"/>
              <a:t>2023/5/8</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80E295EE-109B-1448-BA56-B7F987B5EA65}" type="slidenum">
              <a:rPr kumimoji="1" lang="zh-CN" altLang="en-US" smtClean="0"/>
              <a:t>‹#›</a:t>
            </a:fld>
            <a:endParaRPr kumimoji="1"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日期占位符 4"/>
          <p:cNvSpPr>
            <a:spLocks noGrp="1"/>
          </p:cNvSpPr>
          <p:nvPr>
            <p:ph type="dt" sz="half" idx="10"/>
          </p:nvPr>
        </p:nvSpPr>
        <p:spPr/>
        <p:txBody>
          <a:bodyPr/>
          <a:lstStyle/>
          <a:p>
            <a:fld id="{9B681808-BDD9-410C-BA07-8F1163416886}" type="datetime1">
              <a:rPr kumimoji="1" lang="zh-CN" altLang="en-US" smtClean="0"/>
              <a:t>2023/5/8</a:t>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灯片编号占位符 6"/>
          <p:cNvSpPr>
            <a:spLocks noGrp="1"/>
          </p:cNvSpPr>
          <p:nvPr>
            <p:ph type="sldNum" sz="quarter" idx="12"/>
          </p:nvPr>
        </p:nvSpPr>
        <p:spPr/>
        <p:txBody>
          <a:bodyPr/>
          <a:lstStyle/>
          <a:p>
            <a:fld id="{80E295EE-109B-1448-BA56-B7F987B5EA65}" type="slidenum">
              <a:rPr kumimoji="1" lang="zh-CN" altLang="en-US" smtClean="0"/>
              <a:t>‹#›</a:t>
            </a:fld>
            <a:endParaRPr kumimoji="1"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kumimoji="1"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7" name="日期占位符 6"/>
          <p:cNvSpPr>
            <a:spLocks noGrp="1"/>
          </p:cNvSpPr>
          <p:nvPr>
            <p:ph type="dt" sz="half" idx="10"/>
          </p:nvPr>
        </p:nvSpPr>
        <p:spPr/>
        <p:txBody>
          <a:bodyPr/>
          <a:lstStyle/>
          <a:p>
            <a:fld id="{E1484DE1-D6E0-4FF6-A653-DCEC21C57078}" type="datetime1">
              <a:rPr kumimoji="1" lang="zh-CN" altLang="en-US" smtClean="0"/>
              <a:t>2023/5/8</a:t>
            </a:fld>
            <a:endParaRPr kumimoji="1" lang="zh-CN" altLang="en-US"/>
          </a:p>
        </p:txBody>
      </p:sp>
      <p:sp>
        <p:nvSpPr>
          <p:cNvPr id="8" name="页脚占位符 7"/>
          <p:cNvSpPr>
            <a:spLocks noGrp="1"/>
          </p:cNvSpPr>
          <p:nvPr>
            <p:ph type="ftr" sz="quarter" idx="11"/>
          </p:nvPr>
        </p:nvSpPr>
        <p:spPr/>
        <p:txBody>
          <a:bodyPr/>
          <a:lstStyle/>
          <a:p>
            <a:endParaRPr kumimoji="1" lang="zh-CN" altLang="en-US"/>
          </a:p>
        </p:txBody>
      </p:sp>
      <p:sp>
        <p:nvSpPr>
          <p:cNvPr id="9" name="灯片编号占位符 8"/>
          <p:cNvSpPr>
            <a:spLocks noGrp="1"/>
          </p:cNvSpPr>
          <p:nvPr>
            <p:ph type="sldNum" sz="quarter" idx="12"/>
          </p:nvPr>
        </p:nvSpPr>
        <p:spPr/>
        <p:txBody>
          <a:bodyPr/>
          <a:lstStyle/>
          <a:p>
            <a:fld id="{80E295EE-109B-1448-BA56-B7F987B5EA65}" type="slidenum">
              <a:rPr kumimoji="1" lang="zh-CN" altLang="en-US" smtClean="0"/>
              <a:t>‹#›</a:t>
            </a:fld>
            <a:endParaRPr kumimoji="1"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日期占位符 2"/>
          <p:cNvSpPr>
            <a:spLocks noGrp="1"/>
          </p:cNvSpPr>
          <p:nvPr>
            <p:ph type="dt" sz="half" idx="10"/>
          </p:nvPr>
        </p:nvSpPr>
        <p:spPr/>
        <p:txBody>
          <a:bodyPr/>
          <a:lstStyle/>
          <a:p>
            <a:fld id="{AA8AAEBF-8BA2-4D60-B44A-5B161A3FBF7E}" type="datetime1">
              <a:rPr kumimoji="1" lang="zh-CN" altLang="en-US" smtClean="0"/>
              <a:t>2023/5/8</a:t>
            </a:fld>
            <a:endParaRPr kumimoji="1" lang="zh-CN" altLang="en-US"/>
          </a:p>
        </p:txBody>
      </p:sp>
      <p:sp>
        <p:nvSpPr>
          <p:cNvPr id="4" name="页脚占位符 3"/>
          <p:cNvSpPr>
            <a:spLocks noGrp="1"/>
          </p:cNvSpPr>
          <p:nvPr>
            <p:ph type="ftr" sz="quarter" idx="11"/>
          </p:nvPr>
        </p:nvSpPr>
        <p:spPr/>
        <p:txBody>
          <a:bodyPr/>
          <a:lstStyle/>
          <a:p>
            <a:endParaRPr kumimoji="1" lang="zh-CN" altLang="en-US"/>
          </a:p>
        </p:txBody>
      </p:sp>
      <p:sp>
        <p:nvSpPr>
          <p:cNvPr id="5" name="灯片编号占位符 4"/>
          <p:cNvSpPr>
            <a:spLocks noGrp="1"/>
          </p:cNvSpPr>
          <p:nvPr>
            <p:ph type="sldNum" sz="quarter" idx="12"/>
          </p:nvPr>
        </p:nvSpPr>
        <p:spPr/>
        <p:txBody>
          <a:bodyPr/>
          <a:lstStyle/>
          <a:p>
            <a:fld id="{80E295EE-109B-1448-BA56-B7F987B5EA65}" type="slidenum">
              <a:rPr kumimoji="1" lang="zh-CN" altLang="en-US" smtClean="0"/>
              <a:t>‹#›</a:t>
            </a:fld>
            <a:endParaRPr kumimoji="1"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6FF52BC-350F-4E05-BCE1-F86D6957DB0B}" type="datetime1">
              <a:rPr kumimoji="1" lang="zh-CN" altLang="en-US" smtClean="0"/>
              <a:t>2023/5/8</a:t>
            </a:fld>
            <a:endParaRPr kumimoji="1" lang="zh-CN" altLang="en-US"/>
          </a:p>
        </p:txBody>
      </p:sp>
      <p:sp>
        <p:nvSpPr>
          <p:cNvPr id="3" name="页脚占位符 2"/>
          <p:cNvSpPr>
            <a:spLocks noGrp="1"/>
          </p:cNvSpPr>
          <p:nvPr>
            <p:ph type="ftr" sz="quarter" idx="11"/>
          </p:nvPr>
        </p:nvSpPr>
        <p:spPr/>
        <p:txBody>
          <a:bodyPr/>
          <a:lstStyle/>
          <a:p>
            <a:endParaRPr kumimoji="1" lang="zh-CN" altLang="en-US"/>
          </a:p>
        </p:txBody>
      </p:sp>
      <p:sp>
        <p:nvSpPr>
          <p:cNvPr id="4" name="灯片编号占位符 3"/>
          <p:cNvSpPr>
            <a:spLocks noGrp="1"/>
          </p:cNvSpPr>
          <p:nvPr>
            <p:ph type="sldNum" sz="quarter" idx="12"/>
          </p:nvPr>
        </p:nvSpPr>
        <p:spPr/>
        <p:txBody>
          <a:bodyPr/>
          <a:lstStyle/>
          <a:p>
            <a:fld id="{80E295EE-109B-1448-BA56-B7F987B5EA65}" type="slidenum">
              <a:rPr kumimoji="1" lang="zh-CN" altLang="en-US" smtClean="0"/>
              <a:t>‹#›</a:t>
            </a:fld>
            <a:endParaRPr kumimoji="1"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p:cNvSpPr>
            <a:spLocks noGrp="1"/>
          </p:cNvSpPr>
          <p:nvPr>
            <p:ph type="dt" sz="half" idx="10"/>
          </p:nvPr>
        </p:nvSpPr>
        <p:spPr/>
        <p:txBody>
          <a:bodyPr/>
          <a:lstStyle/>
          <a:p>
            <a:fld id="{DD7A3792-052D-4985-B376-399384A45694}" type="datetime1">
              <a:rPr kumimoji="1" lang="zh-CN" altLang="en-US" smtClean="0"/>
              <a:t>2023/5/8</a:t>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灯片编号占位符 6"/>
          <p:cNvSpPr>
            <a:spLocks noGrp="1"/>
          </p:cNvSpPr>
          <p:nvPr>
            <p:ph type="sldNum" sz="quarter" idx="12"/>
          </p:nvPr>
        </p:nvSpPr>
        <p:spPr/>
        <p:txBody>
          <a:bodyPr/>
          <a:lstStyle/>
          <a:p>
            <a:fld id="{80E295EE-109B-1448-BA56-B7F987B5EA65}" type="slidenum">
              <a:rPr kumimoji="1" lang="zh-CN" altLang="en-US" smtClean="0"/>
              <a:t>‹#›</a:t>
            </a:fld>
            <a:endParaRPr kumimoji="1"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内容占位符 2"/>
          <p:cNvSpPr>
            <a:spLocks noGrp="1"/>
          </p:cNvSpPr>
          <p:nvPr>
            <p:ph idx="1"/>
          </p:nvPr>
        </p:nvSpPr>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10"/>
          </p:nvPr>
        </p:nvSpPr>
        <p:spPr/>
        <p:txBody>
          <a:bodyPr/>
          <a:lstStyle/>
          <a:p>
            <a:fld id="{95EF0942-8D25-47A4-9B91-880D656B398D}" type="datetime1">
              <a:rPr kumimoji="1" lang="zh-CN" altLang="en-US" smtClean="0"/>
              <a:t>2023/5/8</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80E295EE-109B-1448-BA56-B7F987B5EA65}" type="slidenum">
              <a:rPr kumimoji="1" lang="zh-CN" altLang="en-US" smtClean="0"/>
              <a:t>‹#›</a:t>
            </a:fld>
            <a:endParaRPr kumimoji="1"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p:cNvSpPr>
            <a:spLocks noGrp="1"/>
          </p:cNvSpPr>
          <p:nvPr>
            <p:ph type="dt" sz="half" idx="10"/>
          </p:nvPr>
        </p:nvSpPr>
        <p:spPr/>
        <p:txBody>
          <a:bodyPr/>
          <a:lstStyle/>
          <a:p>
            <a:fld id="{5E85160C-E0E5-4670-A884-55D9EFC76D0A}" type="datetime1">
              <a:rPr kumimoji="1" lang="zh-CN" altLang="en-US" smtClean="0"/>
              <a:t>2023/5/8</a:t>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灯片编号占位符 6"/>
          <p:cNvSpPr>
            <a:spLocks noGrp="1"/>
          </p:cNvSpPr>
          <p:nvPr>
            <p:ph type="sldNum" sz="quarter" idx="12"/>
          </p:nvPr>
        </p:nvSpPr>
        <p:spPr/>
        <p:txBody>
          <a:bodyPr/>
          <a:lstStyle/>
          <a:p>
            <a:fld id="{80E295EE-109B-1448-BA56-B7F987B5EA65}" type="slidenum">
              <a:rPr kumimoji="1" lang="zh-CN" altLang="en-US" smtClean="0"/>
              <a:t>‹#›</a:t>
            </a:fld>
            <a:endParaRPr kumimoji="1"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竖排文字占位符 2"/>
          <p:cNvSpPr>
            <a:spLocks noGrp="1"/>
          </p:cNvSpPr>
          <p:nvPr>
            <p:ph type="body" orient="vert" idx="1"/>
          </p:nvPr>
        </p:nvSpPr>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10"/>
          </p:nvPr>
        </p:nvSpPr>
        <p:spPr/>
        <p:txBody>
          <a:bodyPr/>
          <a:lstStyle/>
          <a:p>
            <a:fld id="{67C60F8B-130C-48DC-AE61-8382CE992B62}" type="datetime1">
              <a:rPr kumimoji="1" lang="zh-CN" altLang="en-US" smtClean="0"/>
              <a:t>2023/5/8</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80E295EE-109B-1448-BA56-B7F987B5EA65}" type="slidenum">
              <a:rPr kumimoji="1" lang="zh-CN" altLang="en-US" smtClean="0"/>
              <a:t>‹#›</a:t>
            </a:fld>
            <a:endParaRPr kumimoji="1"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kumimoji="1"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10"/>
          </p:nvPr>
        </p:nvSpPr>
        <p:spPr/>
        <p:txBody>
          <a:bodyPr/>
          <a:lstStyle/>
          <a:p>
            <a:fld id="{D202A11F-BC1A-4ED4-B32E-8E8DF2602008}" type="datetime1">
              <a:rPr kumimoji="1" lang="zh-CN" altLang="en-US" smtClean="0"/>
              <a:t>2023/5/8</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80E295EE-109B-1448-BA56-B7F987B5EA65}" type="slidenum">
              <a:rPr kumimoji="1" lang="zh-CN" altLang="en-US" smtClean="0"/>
              <a:t>‹#›</a:t>
            </a:fld>
            <a:endParaRPr kumimoji="1"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kumimoji="1"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zh-CN" altLang="en-US"/>
              <a:t>单击此处编辑母版文本样式</a:t>
            </a:r>
          </a:p>
        </p:txBody>
      </p:sp>
      <p:sp>
        <p:nvSpPr>
          <p:cNvPr id="4" name="日期占位符 3"/>
          <p:cNvSpPr>
            <a:spLocks noGrp="1"/>
          </p:cNvSpPr>
          <p:nvPr>
            <p:ph type="dt" sz="half" idx="10"/>
          </p:nvPr>
        </p:nvSpPr>
        <p:spPr/>
        <p:txBody>
          <a:bodyPr/>
          <a:lstStyle/>
          <a:p>
            <a:fld id="{0A4A45F4-05D2-48E0-89D9-E825381843ED}" type="datetime1">
              <a:rPr kumimoji="1" lang="zh-CN" altLang="en-US" smtClean="0"/>
              <a:t>2023/5/8</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80E295EE-109B-1448-BA56-B7F987B5EA65}" type="slidenum">
              <a:rPr kumimoji="1" lang="zh-CN" altLang="en-US" smtClean="0"/>
              <a:t>‹#›</a:t>
            </a:fld>
            <a:endParaRPr kumimoji="1"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日期占位符 4"/>
          <p:cNvSpPr>
            <a:spLocks noGrp="1"/>
          </p:cNvSpPr>
          <p:nvPr>
            <p:ph type="dt" sz="half" idx="10"/>
          </p:nvPr>
        </p:nvSpPr>
        <p:spPr/>
        <p:txBody>
          <a:bodyPr/>
          <a:lstStyle/>
          <a:p>
            <a:fld id="{A7750E37-72DD-4BF7-BF84-D2F0FA638B98}" type="datetime1">
              <a:rPr kumimoji="1" lang="zh-CN" altLang="en-US" smtClean="0"/>
              <a:t>2023/5/8</a:t>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灯片编号占位符 6"/>
          <p:cNvSpPr>
            <a:spLocks noGrp="1"/>
          </p:cNvSpPr>
          <p:nvPr>
            <p:ph type="sldNum" sz="quarter" idx="12"/>
          </p:nvPr>
        </p:nvSpPr>
        <p:spPr/>
        <p:txBody>
          <a:bodyPr/>
          <a:lstStyle/>
          <a:p>
            <a:fld id="{80E295EE-109B-1448-BA56-B7F987B5EA65}" type="slidenum">
              <a:rPr kumimoji="1" lang="zh-CN" altLang="en-US" smtClean="0"/>
              <a:t>‹#›</a:t>
            </a:fld>
            <a:endParaRPr kumimoji="1"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kumimoji="1"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7" name="日期占位符 6"/>
          <p:cNvSpPr>
            <a:spLocks noGrp="1"/>
          </p:cNvSpPr>
          <p:nvPr>
            <p:ph type="dt" sz="half" idx="10"/>
          </p:nvPr>
        </p:nvSpPr>
        <p:spPr/>
        <p:txBody>
          <a:bodyPr/>
          <a:lstStyle/>
          <a:p>
            <a:fld id="{52CDC598-56AD-47BA-984B-4B9FB76A9630}" type="datetime1">
              <a:rPr kumimoji="1" lang="zh-CN" altLang="en-US" smtClean="0"/>
              <a:t>2023/5/8</a:t>
            </a:fld>
            <a:endParaRPr kumimoji="1" lang="zh-CN" altLang="en-US"/>
          </a:p>
        </p:txBody>
      </p:sp>
      <p:sp>
        <p:nvSpPr>
          <p:cNvPr id="8" name="页脚占位符 7"/>
          <p:cNvSpPr>
            <a:spLocks noGrp="1"/>
          </p:cNvSpPr>
          <p:nvPr>
            <p:ph type="ftr" sz="quarter" idx="11"/>
          </p:nvPr>
        </p:nvSpPr>
        <p:spPr/>
        <p:txBody>
          <a:bodyPr/>
          <a:lstStyle/>
          <a:p>
            <a:endParaRPr kumimoji="1" lang="zh-CN" altLang="en-US"/>
          </a:p>
        </p:txBody>
      </p:sp>
      <p:sp>
        <p:nvSpPr>
          <p:cNvPr id="9" name="灯片编号占位符 8"/>
          <p:cNvSpPr>
            <a:spLocks noGrp="1"/>
          </p:cNvSpPr>
          <p:nvPr>
            <p:ph type="sldNum" sz="quarter" idx="12"/>
          </p:nvPr>
        </p:nvSpPr>
        <p:spPr/>
        <p:txBody>
          <a:bodyPr/>
          <a:lstStyle/>
          <a:p>
            <a:fld id="{80E295EE-109B-1448-BA56-B7F987B5EA65}" type="slidenum">
              <a:rPr kumimoji="1" lang="zh-CN" altLang="en-US" smtClean="0"/>
              <a:t>‹#›</a:t>
            </a:fld>
            <a:endParaRPr kumimoji="1"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日期占位符 2"/>
          <p:cNvSpPr>
            <a:spLocks noGrp="1"/>
          </p:cNvSpPr>
          <p:nvPr>
            <p:ph type="dt" sz="half" idx="10"/>
          </p:nvPr>
        </p:nvSpPr>
        <p:spPr/>
        <p:txBody>
          <a:bodyPr/>
          <a:lstStyle/>
          <a:p>
            <a:fld id="{C12C12C6-7EAD-40D8-ACBA-9554A6DF13BE}" type="datetime1">
              <a:rPr kumimoji="1" lang="zh-CN" altLang="en-US" smtClean="0"/>
              <a:t>2023/5/8</a:t>
            </a:fld>
            <a:endParaRPr kumimoji="1" lang="zh-CN" altLang="en-US"/>
          </a:p>
        </p:txBody>
      </p:sp>
      <p:sp>
        <p:nvSpPr>
          <p:cNvPr id="4" name="页脚占位符 3"/>
          <p:cNvSpPr>
            <a:spLocks noGrp="1"/>
          </p:cNvSpPr>
          <p:nvPr>
            <p:ph type="ftr" sz="quarter" idx="11"/>
          </p:nvPr>
        </p:nvSpPr>
        <p:spPr/>
        <p:txBody>
          <a:bodyPr/>
          <a:lstStyle/>
          <a:p>
            <a:endParaRPr kumimoji="1" lang="zh-CN" altLang="en-US"/>
          </a:p>
        </p:txBody>
      </p:sp>
      <p:sp>
        <p:nvSpPr>
          <p:cNvPr id="5" name="灯片编号占位符 4"/>
          <p:cNvSpPr>
            <a:spLocks noGrp="1"/>
          </p:cNvSpPr>
          <p:nvPr>
            <p:ph type="sldNum" sz="quarter" idx="12"/>
          </p:nvPr>
        </p:nvSpPr>
        <p:spPr/>
        <p:txBody>
          <a:bodyPr/>
          <a:lstStyle/>
          <a:p>
            <a:fld id="{80E295EE-109B-1448-BA56-B7F987B5EA65}" type="slidenum">
              <a:rPr kumimoji="1" lang="zh-CN" altLang="en-US" smtClean="0"/>
              <a:t>‹#›</a:t>
            </a:fld>
            <a:endParaRPr kumimoji="1"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1A5EF94-298C-452E-BB1C-1EF83ED413D3}" type="datetime1">
              <a:rPr kumimoji="1" lang="zh-CN" altLang="en-US" smtClean="0"/>
              <a:t>2023/5/8</a:t>
            </a:fld>
            <a:endParaRPr kumimoji="1" lang="zh-CN" altLang="en-US"/>
          </a:p>
        </p:txBody>
      </p:sp>
      <p:sp>
        <p:nvSpPr>
          <p:cNvPr id="3" name="页脚占位符 2"/>
          <p:cNvSpPr>
            <a:spLocks noGrp="1"/>
          </p:cNvSpPr>
          <p:nvPr>
            <p:ph type="ftr" sz="quarter" idx="11"/>
          </p:nvPr>
        </p:nvSpPr>
        <p:spPr/>
        <p:txBody>
          <a:bodyPr/>
          <a:lstStyle/>
          <a:p>
            <a:endParaRPr kumimoji="1" lang="zh-CN" altLang="en-US"/>
          </a:p>
        </p:txBody>
      </p:sp>
      <p:sp>
        <p:nvSpPr>
          <p:cNvPr id="4" name="灯片编号占位符 3"/>
          <p:cNvSpPr>
            <a:spLocks noGrp="1"/>
          </p:cNvSpPr>
          <p:nvPr>
            <p:ph type="sldNum" sz="quarter" idx="12"/>
          </p:nvPr>
        </p:nvSpPr>
        <p:spPr/>
        <p:txBody>
          <a:bodyPr/>
          <a:lstStyle/>
          <a:p>
            <a:fld id="{80E295EE-109B-1448-BA56-B7F987B5EA65}" type="slidenum">
              <a:rPr kumimoji="1" lang="zh-CN" altLang="en-US" smtClean="0"/>
              <a:t>‹#›</a:t>
            </a:fld>
            <a:endParaRPr kumimoji="1"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p:cNvSpPr>
            <a:spLocks noGrp="1"/>
          </p:cNvSpPr>
          <p:nvPr>
            <p:ph type="dt" sz="half" idx="10"/>
          </p:nvPr>
        </p:nvSpPr>
        <p:spPr/>
        <p:txBody>
          <a:bodyPr/>
          <a:lstStyle/>
          <a:p>
            <a:fld id="{1FD204D1-E887-46A6-9458-09287BBB579E}" type="datetime1">
              <a:rPr kumimoji="1" lang="zh-CN" altLang="en-US" smtClean="0"/>
              <a:t>2023/5/8</a:t>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灯片编号占位符 6"/>
          <p:cNvSpPr>
            <a:spLocks noGrp="1"/>
          </p:cNvSpPr>
          <p:nvPr>
            <p:ph type="sldNum" sz="quarter" idx="12"/>
          </p:nvPr>
        </p:nvSpPr>
        <p:spPr/>
        <p:txBody>
          <a:bodyPr/>
          <a:lstStyle/>
          <a:p>
            <a:fld id="{80E295EE-109B-1448-BA56-B7F987B5EA65}" type="slidenum">
              <a:rPr kumimoji="1" lang="zh-CN" altLang="en-US" smtClean="0"/>
              <a:t>‹#›</a:t>
            </a:fld>
            <a:endParaRPr kumimoji="1"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p:cNvSpPr>
            <a:spLocks noGrp="1"/>
          </p:cNvSpPr>
          <p:nvPr>
            <p:ph type="dt" sz="half" idx="10"/>
          </p:nvPr>
        </p:nvSpPr>
        <p:spPr/>
        <p:txBody>
          <a:bodyPr/>
          <a:lstStyle/>
          <a:p>
            <a:fld id="{A383DD1C-E757-4C30-8FE5-7C6282A316F5}" type="datetime1">
              <a:rPr kumimoji="1" lang="zh-CN" altLang="en-US" smtClean="0"/>
              <a:t>2023/5/8</a:t>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灯片编号占位符 6"/>
          <p:cNvSpPr>
            <a:spLocks noGrp="1"/>
          </p:cNvSpPr>
          <p:nvPr>
            <p:ph type="sldNum" sz="quarter" idx="12"/>
          </p:nvPr>
        </p:nvSpPr>
        <p:spPr/>
        <p:txBody>
          <a:bodyPr/>
          <a:lstStyle/>
          <a:p>
            <a:fld id="{80E295EE-109B-1448-BA56-B7F987B5EA65}" type="slidenum">
              <a:rPr kumimoji="1" lang="zh-CN" altLang="en-US" smtClean="0"/>
              <a:t>‹#›</a:t>
            </a:fld>
            <a:endParaRPr kumimoji="1"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1D980B-6BD5-41F1-8E44-96692BE77F99}" type="datetime1">
              <a:rPr kumimoji="1" lang="zh-CN" altLang="en-US" smtClean="0"/>
              <a:t>2023/5/8</a:t>
            </a:fld>
            <a:endParaRPr kumimoji="1"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E295EE-109B-1448-BA56-B7F987B5EA65}" type="slidenum">
              <a:rPr kumimoji="1" lang="zh-CN" altLang="en-US" smtClean="0"/>
              <a:t>‹#›</a:t>
            </a:fld>
            <a:endParaRPr kumimoji="1"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298A5D-ABEA-4752-9FED-1BD0D0072FD8}" type="datetime1">
              <a:rPr kumimoji="1" lang="zh-CN" altLang="en-US" smtClean="0"/>
              <a:t>2023/5/8</a:t>
            </a:fld>
            <a:endParaRPr kumimoji="1"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E295EE-109B-1448-BA56-B7F987B5EA65}" type="slidenum">
              <a:rPr kumimoji="1" lang="zh-CN" altLang="en-US" smtClean="0"/>
              <a:t>‹#›</a:t>
            </a:fld>
            <a:endParaRPr kumimoji="1" lang="zh-CN"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4.png"/><Relationship Id="rId5" Type="http://schemas.openxmlformats.org/officeDocument/2006/relationships/image" Target="../media/image3.emf"/><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slideLayout" Target="../slideLayouts/slideLayout2.xml"/><Relationship Id="rId1" Type="http://schemas.openxmlformats.org/officeDocument/2006/relationships/tags" Target="../tags/tag10.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slideLayout" Target="../slideLayouts/slideLayout2.xml"/><Relationship Id="rId1" Type="http://schemas.openxmlformats.org/officeDocument/2006/relationships/tags" Target="../tags/tag11.xml"/><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slideLayout" Target="../slideLayouts/slideLayout2.xml"/><Relationship Id="rId1" Type="http://schemas.openxmlformats.org/officeDocument/2006/relationships/tags" Target="../tags/tag12.xml"/><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slideLayout" Target="../slideLayouts/slideLayout2.xml"/><Relationship Id="rId1" Type="http://schemas.openxmlformats.org/officeDocument/2006/relationships/tags" Target="../tags/tag13.xml"/><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slideLayout" Target="../slideLayouts/slideLayout2.xml"/><Relationship Id="rId1" Type="http://schemas.openxmlformats.org/officeDocument/2006/relationships/tags" Target="../tags/tag14.xml"/><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slideLayout" Target="../slideLayouts/slideLayout2.xml"/><Relationship Id="rId1" Type="http://schemas.openxmlformats.org/officeDocument/2006/relationships/tags" Target="../tags/tag15.xml"/><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slideLayout" Target="../slideLayouts/slideLayout2.xml"/><Relationship Id="rId1" Type="http://schemas.openxmlformats.org/officeDocument/2006/relationships/tags" Target="../tags/tag16.xml"/><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slideLayout" Target="../slideLayouts/slideLayout2.xml"/><Relationship Id="rId1" Type="http://schemas.openxmlformats.org/officeDocument/2006/relationships/tags" Target="../tags/tag17.xml"/><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slideLayout" Target="../slideLayouts/slideLayout2.xml"/><Relationship Id="rId1" Type="http://schemas.openxmlformats.org/officeDocument/2006/relationships/tags" Target="../tags/tag18.xml"/><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slide" Target="slide1.xml"/><Relationship Id="rId4" Type="http://schemas.openxmlformats.org/officeDocument/2006/relationships/image" Target="../media/image6.emf"/></Relationships>
</file>

<file path=ppt/slides/_rels/slide2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slideLayout" Target="../slideLayouts/slideLayout2.xml"/><Relationship Id="rId1" Type="http://schemas.openxmlformats.org/officeDocument/2006/relationships/tags" Target="../tags/tag19.xml"/><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slideLayout" Target="../slideLayouts/slideLayout2.xml"/><Relationship Id="rId1" Type="http://schemas.openxmlformats.org/officeDocument/2006/relationships/tags" Target="../tags/tag20.xml"/><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slideLayout" Target="../slideLayouts/slideLayout2.xml"/><Relationship Id="rId1" Type="http://schemas.openxmlformats.org/officeDocument/2006/relationships/tags" Target="../tags/tag21.xml"/><Relationship Id="rId4" Type="http://schemas.openxmlformats.org/officeDocument/2006/relationships/image" Target="../media/image8.png"/></Relationships>
</file>

<file path=ppt/slides/_rels/slide2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slideLayout" Target="../slideLayouts/slideLayout2.xml"/><Relationship Id="rId1" Type="http://schemas.openxmlformats.org/officeDocument/2006/relationships/tags" Target="../tags/tag22.xml"/><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slideLayout" Target="../slideLayouts/slideLayout2.xml"/><Relationship Id="rId1" Type="http://schemas.openxmlformats.org/officeDocument/2006/relationships/tags" Target="../tags/tag23.xml"/><Relationship Id="rId4" Type="http://schemas.openxmlformats.org/officeDocument/2006/relationships/image" Target="../media/image8.png"/></Relationships>
</file>

<file path=ppt/slides/_rels/slide2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slideLayout" Target="../slideLayouts/slideLayout2.xml"/><Relationship Id="rId1" Type="http://schemas.openxmlformats.org/officeDocument/2006/relationships/tags" Target="../tags/tag24.xml"/><Relationship Id="rId4" Type="http://schemas.openxmlformats.org/officeDocument/2006/relationships/image" Target="../media/image8.png"/></Relationships>
</file>

<file path=ppt/slides/_rels/slide2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slideLayout" Target="../slideLayouts/slideLayout2.xml"/><Relationship Id="rId1" Type="http://schemas.openxmlformats.org/officeDocument/2006/relationships/tags" Target="../tags/tag25.xml"/><Relationship Id="rId4" Type="http://schemas.openxmlformats.org/officeDocument/2006/relationships/image" Target="../media/image8.png"/></Relationships>
</file>

<file path=ppt/slides/_rels/slide2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slideLayout" Target="../slideLayouts/slideLayout2.xml"/><Relationship Id="rId1" Type="http://schemas.openxmlformats.org/officeDocument/2006/relationships/tags" Target="../tags/tag26.xml"/><Relationship Id="rId4" Type="http://schemas.openxmlformats.org/officeDocument/2006/relationships/image" Target="../media/image8.png"/></Relationships>
</file>

<file path=ppt/slides/_rels/slide28.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9.jpe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slideLayout" Target="../slideLayouts/slideLayout13.xml"/><Relationship Id="rId1" Type="http://schemas.openxmlformats.org/officeDocument/2006/relationships/tags" Target="../tags/tag27.xml"/></Relationships>
</file>

<file path=ppt/slides/_rels/slide31.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slideLayout" Target="../slideLayouts/slideLayout2.xml"/><Relationship Id="rId1" Type="http://schemas.openxmlformats.org/officeDocument/2006/relationships/tags" Target="../tags/tag28.xml"/></Relationships>
</file>

<file path=ppt/slides/_rels/slide33.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slideLayout" Target="../slideLayouts/slideLayout2.xml"/><Relationship Id="rId1" Type="http://schemas.openxmlformats.org/officeDocument/2006/relationships/tags" Target="../tags/tag29.xml"/></Relationships>
</file>

<file path=ppt/slides/_rels/slide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10.emf"/><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10.emf"/><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slideLayout" Target="../slideLayouts/slideLayout2.xml"/><Relationship Id="rId1" Type="http://schemas.openxmlformats.org/officeDocument/2006/relationships/tags" Target="../tags/tag8.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slideLayout" Target="../slideLayouts/slideLayout2.xml"/><Relationship Id="rId1" Type="http://schemas.openxmlformats.org/officeDocument/2006/relationships/tags" Target="../tags/tag9.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stretch>
            <a:fillRect/>
          </a:stretch>
        </p:blipFill>
        <p:spPr>
          <a:xfrm>
            <a:off x="6096000" y="1628799"/>
            <a:ext cx="6096000" cy="5063993"/>
          </a:xfrm>
          <a:prstGeom prst="rect">
            <a:avLst/>
          </a:prstGeom>
        </p:spPr>
      </p:pic>
      <p:sp>
        <p:nvSpPr>
          <p:cNvPr id="10" name="文本框 9"/>
          <p:cNvSpPr txBox="1"/>
          <p:nvPr/>
        </p:nvSpPr>
        <p:spPr>
          <a:xfrm>
            <a:off x="2515528" y="1784371"/>
            <a:ext cx="954107" cy="1938992"/>
          </a:xfrm>
          <a:prstGeom prst="rect">
            <a:avLst/>
          </a:prstGeom>
          <a:noFill/>
        </p:spPr>
        <p:txBody>
          <a:bodyPr wrap="none" rtlCol="0">
            <a:spAutoFit/>
          </a:bodyPr>
          <a:lstStyle/>
          <a:p>
            <a:r>
              <a:rPr lang="en-US" altLang="zh-CN" sz="12000" b="1" dirty="0">
                <a:solidFill>
                  <a:srgbClr val="C00000"/>
                </a:solidFill>
                <a:latin typeface="Times New Roman" panose="02020603050405020304" pitchFamily="18" charset="0"/>
                <a:cs typeface="Times New Roman" panose="02020603050405020304" pitchFamily="18" charset="0"/>
              </a:rPr>
              <a:t>4</a:t>
            </a:r>
            <a:endParaRPr lang="en-GB" altLang="zh-CN" sz="12000" b="1" dirty="0">
              <a:solidFill>
                <a:srgbClr val="C00000"/>
              </a:solidFill>
              <a:latin typeface="Times New Roman" panose="02020603050405020304" pitchFamily="18" charset="0"/>
              <a:cs typeface="Times New Roman" panose="02020603050405020304" pitchFamily="18" charset="0"/>
            </a:endParaRPr>
          </a:p>
        </p:txBody>
      </p:sp>
      <p:sp>
        <p:nvSpPr>
          <p:cNvPr id="11" name="文本框 10"/>
          <p:cNvSpPr txBox="1"/>
          <p:nvPr/>
        </p:nvSpPr>
        <p:spPr>
          <a:xfrm>
            <a:off x="2626936" y="3359367"/>
            <a:ext cx="867545" cy="461665"/>
          </a:xfrm>
          <a:prstGeom prst="rect">
            <a:avLst/>
          </a:prstGeom>
          <a:noFill/>
        </p:spPr>
        <p:txBody>
          <a:bodyPr wrap="none" rtlCol="0">
            <a:spAutoFit/>
          </a:bodyPr>
          <a:lstStyle/>
          <a:p>
            <a:r>
              <a:rPr lang="en-GB" altLang="zh-CN" sz="2400" dirty="0">
                <a:solidFill>
                  <a:srgbClr val="C00000"/>
                </a:solidFill>
                <a:latin typeface="Times New Roman" panose="02020603050405020304" pitchFamily="18" charset="0"/>
                <a:cs typeface="Times New Roman" panose="02020603050405020304" pitchFamily="18" charset="0"/>
              </a:rPr>
              <a:t>Unit</a:t>
            </a:r>
            <a:r>
              <a:rPr lang="fr-CA" altLang="zh-CN" sz="2400" dirty="0">
                <a:solidFill>
                  <a:srgbClr val="C00000"/>
                </a:solidFill>
                <a:latin typeface="Times New Roman" panose="02020603050405020304" pitchFamily="18" charset="0"/>
                <a:cs typeface="Times New Roman" panose="02020603050405020304" pitchFamily="18" charset="0"/>
              </a:rPr>
              <a:t>é</a:t>
            </a:r>
            <a:endParaRPr lang="en-GB" altLang="zh-CN" sz="2400" dirty="0">
              <a:solidFill>
                <a:srgbClr val="C00000"/>
              </a:solidFill>
              <a:latin typeface="Times New Roman" panose="02020603050405020304" pitchFamily="18" charset="0"/>
              <a:cs typeface="Times New Roman" panose="02020603050405020304" pitchFamily="18" charset="0"/>
            </a:endParaRPr>
          </a:p>
        </p:txBody>
      </p:sp>
      <p:pic>
        <p:nvPicPr>
          <p:cNvPr id="33" name="图片 32"/>
          <p:cNvPicPr>
            <a:picLocks noChangeAspect="1"/>
          </p:cNvPicPr>
          <p:nvPr/>
        </p:nvPicPr>
        <p:blipFill>
          <a:blip r:embed="rId4"/>
          <a:stretch>
            <a:fillRect/>
          </a:stretch>
        </p:blipFill>
        <p:spPr>
          <a:xfrm>
            <a:off x="-2" y="1405023"/>
            <a:ext cx="12192002" cy="45719"/>
          </a:xfrm>
          <a:prstGeom prst="rect">
            <a:avLst/>
          </a:prstGeom>
        </p:spPr>
      </p:pic>
      <p:pic>
        <p:nvPicPr>
          <p:cNvPr id="8" name="图片 7"/>
          <p:cNvPicPr>
            <a:picLocks noChangeAspect="1"/>
          </p:cNvPicPr>
          <p:nvPr/>
        </p:nvPicPr>
        <p:blipFill>
          <a:blip r:embed="rId5"/>
          <a:stretch>
            <a:fillRect/>
          </a:stretch>
        </p:blipFill>
        <p:spPr>
          <a:xfrm>
            <a:off x="1372" y="6689101"/>
            <a:ext cx="12192000" cy="191484"/>
          </a:xfrm>
          <a:prstGeom prst="rect">
            <a:avLst/>
          </a:prstGeom>
        </p:spPr>
      </p:pic>
      <p:pic>
        <p:nvPicPr>
          <p:cNvPr id="2" name="图片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 y="-1"/>
            <a:ext cx="12192002" cy="2925319"/>
          </a:xfrm>
          <a:prstGeom prst="rect">
            <a:avLst/>
          </a:prstGeom>
        </p:spPr>
      </p:pic>
      <p:sp>
        <p:nvSpPr>
          <p:cNvPr id="9" name="文本框 8"/>
          <p:cNvSpPr txBox="1"/>
          <p:nvPr>
            <p:custDataLst>
              <p:tags r:id="rId1"/>
            </p:custDataLst>
          </p:nvPr>
        </p:nvSpPr>
        <p:spPr>
          <a:xfrm>
            <a:off x="399009" y="4056991"/>
            <a:ext cx="5187144" cy="757130"/>
          </a:xfrm>
          <a:prstGeom prst="rect">
            <a:avLst/>
          </a:prstGeom>
          <a:noFill/>
        </p:spPr>
        <p:txBody>
          <a:bodyPr wrap="square" rtlCol="0">
            <a:spAutoFit/>
          </a:bodyPr>
          <a:lstStyle/>
          <a:p>
            <a:pPr algn="ctr">
              <a:lnSpc>
                <a:spcPct val="80000"/>
              </a:lnSpc>
            </a:pPr>
            <a:r>
              <a:rPr lang="fr-FR" sz="5400" b="1" dirty="0">
                <a:solidFill>
                  <a:srgbClr val="C00000"/>
                </a:solidFill>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La belle Chine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文本框 6"/>
          <p:cNvSpPr txBox="1"/>
          <p:nvPr/>
        </p:nvSpPr>
        <p:spPr>
          <a:xfrm>
            <a:off x="5260340" y="216535"/>
            <a:ext cx="6122035" cy="490220"/>
          </a:xfrm>
          <a:prstGeom prst="rect">
            <a:avLst/>
          </a:prstGeom>
          <a:noFill/>
        </p:spPr>
        <p:txBody>
          <a:bodyPr wrap="square" rtlCol="0">
            <a:noAutofit/>
          </a:bodyPr>
          <a:lstStyle/>
          <a:p>
            <a:pPr algn="just"/>
            <a:r>
              <a:rPr lang="fr-FR" altLang="zh-CN" sz="3600" b="1" dirty="0">
                <a:gradFill>
                  <a:gsLst>
                    <a:gs pos="0">
                      <a:srgbClr val="007BD3"/>
                    </a:gs>
                    <a:gs pos="100000">
                      <a:srgbClr val="034373"/>
                    </a:gs>
                  </a:gsLst>
                  <a:lin scaled="0"/>
                </a:gradFill>
                <a:effectLst/>
                <a:latin typeface="Times New Roman" panose="02020603050405020304" pitchFamily="18" charset="0"/>
                <a:ea typeface="隶书" panose="02010509060101010101" pitchFamily="49" charset="-122"/>
                <a:cs typeface="Times New Roman" panose="02020603050405020304" pitchFamily="18" charset="0"/>
              </a:rPr>
              <a:t>Réponses possibles</a:t>
            </a:r>
          </a:p>
        </p:txBody>
      </p:sp>
      <p:pic>
        <p:nvPicPr>
          <p:cNvPr id="2" name="图片 1"/>
          <p:cNvPicPr>
            <a:picLocks noChangeAspect="1"/>
          </p:cNvPicPr>
          <p:nvPr/>
        </p:nvPicPr>
        <p:blipFill>
          <a:blip r:embed="rId3"/>
          <a:stretch>
            <a:fillRect/>
          </a:stretch>
        </p:blipFill>
        <p:spPr>
          <a:xfrm>
            <a:off x="412750" y="467360"/>
            <a:ext cx="4079240" cy="705485"/>
          </a:xfrm>
          <a:prstGeom prst="rect">
            <a:avLst/>
          </a:prstGeom>
        </p:spPr>
      </p:pic>
      <p:sp>
        <p:nvSpPr>
          <p:cNvPr id="6" name="文本框 5"/>
          <p:cNvSpPr txBox="1"/>
          <p:nvPr/>
        </p:nvSpPr>
        <p:spPr>
          <a:xfrm>
            <a:off x="551180" y="527685"/>
            <a:ext cx="3940810" cy="645160"/>
          </a:xfrm>
          <a:prstGeom prst="rect">
            <a:avLst/>
          </a:prstGeom>
          <a:noFill/>
        </p:spPr>
        <p:txBody>
          <a:bodyPr wrap="square" rtlCol="0">
            <a:spAutoFit/>
          </a:bodyPr>
          <a:lstStyle/>
          <a:p>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rPr>
              <a:t>Compréhension</a:t>
            </a:r>
          </a:p>
        </p:txBody>
      </p:sp>
      <p:sp>
        <p:nvSpPr>
          <p:cNvPr id="115" name="文本框 114"/>
          <p:cNvSpPr txBox="1"/>
          <p:nvPr>
            <p:custDataLst>
              <p:tags r:id="rId1"/>
            </p:custDataLst>
          </p:nvPr>
        </p:nvSpPr>
        <p:spPr>
          <a:xfrm>
            <a:off x="198120" y="1430019"/>
            <a:ext cx="11804015" cy="4900295"/>
          </a:xfrm>
          <a:prstGeom prst="rect">
            <a:avLst/>
          </a:prstGeom>
          <a:noFill/>
          <a:ln>
            <a:noFill/>
          </a:ln>
        </p:spPr>
        <p:txBody>
          <a:bodyPr wrap="square" rtlCol="0">
            <a:noAutofit/>
          </a:bodyPr>
          <a:lstStyle>
            <a:defPPr>
              <a:defRPr lang="zh-CN"/>
            </a:defPPr>
            <a:lvl1pPr algn="ctr">
              <a:defRPr sz="5400">
                <a:blipFill>
                  <a:blip r:embed="rId4"/>
                  <a:stretch>
                    <a:fillRect/>
                  </a:stretch>
                </a:blipFill>
                <a:effectLst/>
                <a:latin typeface="隶书" panose="02010509060101010101" pitchFamily="49" charset="-122"/>
                <a:ea typeface="隶书" panose="02010509060101010101" pitchFamily="49" charset="-122"/>
                <a:cs typeface="LilyUPC" panose="020B0604020202020204" pitchFamily="34" charset="-34"/>
              </a:defRPr>
            </a:lvl1pPr>
          </a:lstStyle>
          <a:p>
            <a:pPr marL="514350" indent="-514350" algn="just">
              <a:buFont typeface="+mj-lt"/>
              <a:buAutoNum type="arabicPeriod" startAt="5"/>
            </a:pPr>
            <a:r>
              <a:rPr lang="fr-FR" altLang="zh-CN" sz="2800" dirty="0">
                <a:solidFill>
                  <a:schemeClr val="tx1"/>
                </a:solidFill>
                <a:latin typeface="Times New Roman" panose="02020603050405020304" pitchFamily="18" charset="0"/>
                <a:cs typeface="Times New Roman" panose="02020603050405020304" pitchFamily="18" charset="0"/>
              </a:rPr>
              <a:t>Cette expression illustre les relations entre le développement économique et la protection de l’environnement.</a:t>
            </a:r>
          </a:p>
          <a:p>
            <a:pPr marL="514350" indent="-514350" algn="just">
              <a:buFont typeface="+mj-lt"/>
              <a:buAutoNum type="arabicPeriod" startAt="5"/>
            </a:pPr>
            <a:r>
              <a:rPr lang="fr-FR" altLang="zh-CN" sz="2800" dirty="0">
                <a:solidFill>
                  <a:schemeClr val="tx1"/>
                </a:solidFill>
                <a:latin typeface="Times New Roman" panose="02020603050405020304" pitchFamily="18" charset="0"/>
                <a:cs typeface="Times New Roman" panose="02020603050405020304" pitchFamily="18" charset="0"/>
              </a:rPr>
              <a:t>La protection de l’environnement est étroitement liée au bien-être du peuple. L’environnement agréable profite au peuple.</a:t>
            </a:r>
          </a:p>
          <a:p>
            <a:pPr marL="514350" indent="-514350" algn="just">
              <a:buFont typeface="+mj-lt"/>
              <a:buAutoNum type="arabicPeriod" startAt="5"/>
            </a:pPr>
            <a:r>
              <a:rPr lang="fr-FR" altLang="zh-CN" sz="2800" dirty="0">
                <a:solidFill>
                  <a:schemeClr val="tx1"/>
                </a:solidFill>
                <a:latin typeface="Times New Roman" panose="02020603050405020304" pitchFamily="18" charset="0"/>
                <a:cs typeface="Times New Roman" panose="02020603050405020304" pitchFamily="18" charset="0"/>
              </a:rPr>
              <a:t>Non, l’écosystème est un système naturel unifié, et il faut tenir compte de l’intérêt global, intégral et sur le long terme.</a:t>
            </a:r>
          </a:p>
          <a:p>
            <a:pPr marL="514350" indent="-514350" algn="just">
              <a:buFont typeface="+mj-lt"/>
              <a:buAutoNum type="arabicPeriod" startAt="5"/>
            </a:pPr>
            <a:r>
              <a:rPr lang="fr-FR" altLang="zh-CN" sz="2800" dirty="0">
                <a:solidFill>
                  <a:schemeClr val="tx1"/>
                </a:solidFill>
                <a:latin typeface="Times New Roman" panose="02020603050405020304" pitchFamily="18" charset="0"/>
                <a:cs typeface="Times New Roman" panose="02020603050405020304" pitchFamily="18" charset="0"/>
              </a:rPr>
              <a:t>La jeunesse est l’âge d’or pour s’entraîner et perfectionner ses compétences. Les jeunes doivent être conscients de l’urgence de l’apprentissage et apprendre avec avidité et sans se lasser.</a:t>
            </a:r>
          </a:p>
          <a:p>
            <a:pPr marL="514350" indent="-514350" algn="just">
              <a:buFont typeface="+mj-lt"/>
              <a:buAutoNum type="arabicPeriod" startAt="5"/>
            </a:pPr>
            <a:r>
              <a:rPr lang="fr-FR" altLang="zh-CN" sz="2800" dirty="0">
                <a:solidFill>
                  <a:schemeClr val="tx1"/>
                </a:solidFill>
                <a:latin typeface="Times New Roman" panose="02020603050405020304" pitchFamily="18" charset="0"/>
                <a:cs typeface="Times New Roman" panose="02020603050405020304" pitchFamily="18" charset="0"/>
              </a:rPr>
              <a:t>Non, c’est la cause de tous les pays du monde. C’est de l’avenir de l’humanité qu’il s’agit. Aucun pays ne peut se mettre à l’écart, ni réussir tout seul.</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文本框 6"/>
          <p:cNvSpPr txBox="1"/>
          <p:nvPr/>
        </p:nvSpPr>
        <p:spPr>
          <a:xfrm>
            <a:off x="551180" y="2487295"/>
            <a:ext cx="10320655" cy="490220"/>
          </a:xfrm>
          <a:prstGeom prst="rect">
            <a:avLst/>
          </a:prstGeom>
          <a:noFill/>
        </p:spPr>
        <p:txBody>
          <a:bodyPr wrap="square" rtlCol="0">
            <a:noAutofit/>
          </a:bodyPr>
          <a:lstStyle/>
          <a:p>
            <a:pPr algn="just"/>
            <a:r>
              <a:rPr lang="fr-FR" altLang="zh-CN" sz="3600" b="1" dirty="0">
                <a:gradFill>
                  <a:gsLst>
                    <a:gs pos="0">
                      <a:srgbClr val="FECF40"/>
                    </a:gs>
                    <a:gs pos="100000">
                      <a:srgbClr val="846C21"/>
                    </a:gs>
                  </a:gsLst>
                  <a:lin scaled="0"/>
                </a:gradFill>
                <a:latin typeface="Times New Roman" panose="02020603050405020304" pitchFamily="18" charset="0"/>
                <a:ea typeface="隶书" panose="02010509060101010101" pitchFamily="49" charset="-122"/>
                <a:cs typeface="Times New Roman" panose="02020603050405020304" pitchFamily="18" charset="0"/>
              </a:rPr>
              <a:t>P</a:t>
            </a:r>
            <a:r>
              <a:rPr lang="fr-FR" altLang="zh-CN" sz="3600" b="1" dirty="0">
                <a:gradFill>
                  <a:gsLst>
                    <a:gs pos="0">
                      <a:srgbClr val="FECF40"/>
                    </a:gs>
                    <a:gs pos="100000">
                      <a:srgbClr val="846C21"/>
                    </a:gs>
                  </a:gsLst>
                  <a:lin scaled="0"/>
                </a:gradFill>
                <a:effectLst/>
                <a:latin typeface="Times New Roman" panose="02020603050405020304" pitchFamily="18" charset="0"/>
                <a:ea typeface="隶书" panose="02010509060101010101" pitchFamily="49" charset="-122"/>
                <a:cs typeface="Times New Roman" panose="02020603050405020304" pitchFamily="18" charset="0"/>
              </a:rPr>
              <a:t>our renforcer l’édification écologique</a:t>
            </a:r>
            <a:r>
              <a:rPr lang="fr-FR" altLang="zh-CN" sz="3600" b="1" dirty="0">
                <a:gradFill>
                  <a:gsLst>
                    <a:gs pos="0">
                      <a:srgbClr val="FECF40"/>
                    </a:gs>
                    <a:gs pos="100000">
                      <a:srgbClr val="846C21"/>
                    </a:gs>
                  </a:gsLst>
                  <a:lin scaled="0"/>
                </a:gradFill>
                <a:latin typeface="Times New Roman" panose="02020603050405020304" pitchFamily="18" charset="0"/>
                <a:ea typeface="隶书" panose="02010509060101010101" pitchFamily="49" charset="-122"/>
                <a:cs typeface="Times New Roman" panose="02020603050405020304" pitchFamily="18" charset="0"/>
              </a:rPr>
              <a:t>, ce discours propose six </a:t>
            </a:r>
            <a:r>
              <a:rPr lang="fr-FR" altLang="zh-CN" sz="3600" b="1" dirty="0">
                <a:gradFill>
                  <a:gsLst>
                    <a:gs pos="0">
                      <a:srgbClr val="FECF40"/>
                    </a:gs>
                    <a:gs pos="100000">
                      <a:srgbClr val="846C21"/>
                    </a:gs>
                  </a:gsLst>
                  <a:lin scaled="0"/>
                </a:gradFill>
                <a:effectLst/>
                <a:latin typeface="Times New Roman" panose="02020603050405020304" pitchFamily="18" charset="0"/>
                <a:ea typeface="隶书" panose="02010509060101010101" pitchFamily="49" charset="-122"/>
                <a:cs typeface="Times New Roman" panose="02020603050405020304" pitchFamily="18" charset="0"/>
              </a:rPr>
              <a:t>principes. Pourriez-vous en expliquer un en vou</a:t>
            </a:r>
            <a:r>
              <a:rPr lang="fr-FR" altLang="zh-CN" sz="3600" b="1" dirty="0">
                <a:gradFill>
                  <a:gsLst>
                    <a:gs pos="0">
                      <a:srgbClr val="FECF40"/>
                    </a:gs>
                    <a:gs pos="100000">
                      <a:srgbClr val="846C21"/>
                    </a:gs>
                  </a:gsLst>
                  <a:lin scaled="0"/>
                </a:gradFill>
                <a:latin typeface="Times New Roman" panose="02020603050405020304" pitchFamily="18" charset="0"/>
                <a:ea typeface="隶书" panose="02010509060101010101" pitchFamily="49" charset="-122"/>
                <a:cs typeface="Times New Roman" panose="02020603050405020304" pitchFamily="18" charset="0"/>
              </a:rPr>
              <a:t>s appuyant sur des exemples concrets dans la vie ?</a:t>
            </a:r>
            <a:endParaRPr lang="fr-FR" sz="3600" dirty="0">
              <a:latin typeface="微软雅黑" panose="020B0503020204020204" charset="-122"/>
              <a:ea typeface="微软雅黑" panose="020B0503020204020204" charset="-122"/>
              <a:cs typeface="Times New Roman" panose="02020603050405020304" pitchFamily="18" charset="0"/>
            </a:endParaRPr>
          </a:p>
        </p:txBody>
      </p:sp>
      <p:pic>
        <p:nvPicPr>
          <p:cNvPr id="2" name="图片 1"/>
          <p:cNvPicPr>
            <a:picLocks noChangeAspect="1"/>
          </p:cNvPicPr>
          <p:nvPr/>
        </p:nvPicPr>
        <p:blipFill>
          <a:blip r:embed="rId2"/>
          <a:stretch>
            <a:fillRect/>
          </a:stretch>
        </p:blipFill>
        <p:spPr>
          <a:xfrm>
            <a:off x="412750" y="467360"/>
            <a:ext cx="4079240" cy="705485"/>
          </a:xfrm>
          <a:prstGeom prst="rect">
            <a:avLst/>
          </a:prstGeom>
        </p:spPr>
      </p:pic>
      <p:sp>
        <p:nvSpPr>
          <p:cNvPr id="6" name="文本框 5"/>
          <p:cNvSpPr txBox="1"/>
          <p:nvPr/>
        </p:nvSpPr>
        <p:spPr>
          <a:xfrm>
            <a:off x="551180" y="527685"/>
            <a:ext cx="3940810" cy="645160"/>
          </a:xfrm>
          <a:prstGeom prst="rect">
            <a:avLst/>
          </a:prstGeom>
          <a:noFill/>
        </p:spPr>
        <p:txBody>
          <a:bodyPr wrap="square" rtlCol="0">
            <a:spAutoFit/>
          </a:bodyPr>
          <a:lstStyle/>
          <a:p>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rPr>
              <a:t>Exercice écrit</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文本框 6"/>
          <p:cNvSpPr txBox="1"/>
          <p:nvPr/>
        </p:nvSpPr>
        <p:spPr>
          <a:xfrm>
            <a:off x="5260340" y="216535"/>
            <a:ext cx="6498523" cy="490220"/>
          </a:xfrm>
          <a:prstGeom prst="rect">
            <a:avLst/>
          </a:prstGeom>
          <a:noFill/>
        </p:spPr>
        <p:txBody>
          <a:bodyPr wrap="square" rtlCol="0">
            <a:noAutofit/>
          </a:bodyPr>
          <a:lstStyle/>
          <a:p>
            <a:pPr algn="just"/>
            <a:r>
              <a:rPr lang="fr-FR" altLang="zh-CN" sz="3600" b="1" dirty="0">
                <a:sym typeface="+mn-ea"/>
              </a:rPr>
              <a:t>les « deux civilisations » (P.69)</a:t>
            </a:r>
            <a:endParaRPr lang="fr-FR" altLang="zh-CN" sz="3600" b="1" dirty="0">
              <a:solidFill>
                <a:schemeClr val="tx1"/>
              </a:solidFill>
              <a:effectLst/>
              <a:latin typeface="Times New Roman" panose="02020603050405020304" pitchFamily="18" charset="0"/>
              <a:ea typeface="隶书" panose="02010509060101010101" pitchFamily="49" charset="-122"/>
              <a:cs typeface="Times New Roman" panose="02020603050405020304" pitchFamily="18" charset="0"/>
              <a:sym typeface="+mn-ea"/>
            </a:endParaRPr>
          </a:p>
        </p:txBody>
      </p:sp>
      <p:pic>
        <p:nvPicPr>
          <p:cNvPr id="2" name="图片 1"/>
          <p:cNvPicPr>
            <a:picLocks noChangeAspect="1"/>
          </p:cNvPicPr>
          <p:nvPr/>
        </p:nvPicPr>
        <p:blipFill>
          <a:blip r:embed="rId3"/>
          <a:stretch>
            <a:fillRect/>
          </a:stretch>
        </p:blipFill>
        <p:spPr>
          <a:xfrm>
            <a:off x="412750" y="467360"/>
            <a:ext cx="4079240" cy="705485"/>
          </a:xfrm>
          <a:prstGeom prst="rect">
            <a:avLst/>
          </a:prstGeom>
        </p:spPr>
      </p:pic>
      <p:sp>
        <p:nvSpPr>
          <p:cNvPr id="6" name="文本框 5"/>
          <p:cNvSpPr txBox="1"/>
          <p:nvPr/>
        </p:nvSpPr>
        <p:spPr>
          <a:xfrm>
            <a:off x="551180" y="527685"/>
            <a:ext cx="3940810" cy="645160"/>
          </a:xfrm>
          <a:prstGeom prst="rect">
            <a:avLst/>
          </a:prstGeom>
          <a:noFill/>
        </p:spPr>
        <p:txBody>
          <a:bodyPr wrap="square" rtlCol="0">
            <a:spAutoFit/>
          </a:bodyPr>
          <a:lstStyle/>
          <a:p>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rPr>
              <a:t>Etude du texte</a:t>
            </a:r>
            <a:endParaRPr lang="zh-CN" altLang="fr-FR" sz="3600" b="1" dirty="0">
              <a:solidFill>
                <a:schemeClr val="bg1"/>
              </a:solidFill>
              <a:latin typeface="微软雅黑" panose="020B0503020204020204" charset="-122"/>
              <a:ea typeface="微软雅黑" panose="020B0503020204020204" charset="-122"/>
              <a:cs typeface="Times New Roman" panose="02020603050405020304" pitchFamily="18" charset="0"/>
            </a:endParaRPr>
          </a:p>
        </p:txBody>
      </p:sp>
      <p:sp>
        <p:nvSpPr>
          <p:cNvPr id="115" name="文本框 114"/>
          <p:cNvSpPr txBox="1"/>
          <p:nvPr>
            <p:custDataLst>
              <p:tags r:id="rId1"/>
            </p:custDataLst>
          </p:nvPr>
        </p:nvSpPr>
        <p:spPr>
          <a:xfrm>
            <a:off x="198120" y="1430020"/>
            <a:ext cx="11804015" cy="4325620"/>
          </a:xfrm>
          <a:prstGeom prst="rect">
            <a:avLst/>
          </a:prstGeom>
          <a:noFill/>
          <a:ln>
            <a:noFill/>
          </a:ln>
        </p:spPr>
        <p:txBody>
          <a:bodyPr wrap="square" rtlCol="0">
            <a:noAutofit/>
          </a:bodyPr>
          <a:lstStyle>
            <a:defPPr>
              <a:defRPr lang="zh-CN"/>
            </a:defPPr>
            <a:lvl1pPr algn="ctr">
              <a:defRPr sz="5400">
                <a:blipFill>
                  <a:blip r:embed="rId4"/>
                  <a:stretch>
                    <a:fillRect/>
                  </a:stretch>
                </a:blipFill>
                <a:effectLst/>
                <a:latin typeface="隶书" panose="02010509060101010101" pitchFamily="49" charset="-122"/>
                <a:ea typeface="隶书" panose="02010509060101010101" pitchFamily="49" charset="-122"/>
                <a:cs typeface="LilyUPC" panose="020B0604020202020204" pitchFamily="34" charset="-34"/>
              </a:defRPr>
            </a:lvl1pPr>
          </a:lstStyle>
          <a:p>
            <a:pPr algn="just" eaLnBrk="1" hangingPunct="1"/>
            <a:r>
              <a:rPr lang="fr-FR" altLang="zh-CN" sz="2800" b="1" dirty="0">
                <a:gradFill>
                  <a:gsLst>
                    <a:gs pos="0">
                      <a:srgbClr val="FECF40"/>
                    </a:gs>
                    <a:gs pos="100000">
                      <a:srgbClr val="846C21"/>
                    </a:gs>
                  </a:gsLst>
                  <a:lin scaled="0"/>
                </a:gradFill>
                <a:latin typeface="Times New Roman" panose="02020603050405020304" pitchFamily="18" charset="0"/>
                <a:cs typeface="Times New Roman" panose="02020603050405020304" pitchFamily="18" charset="0"/>
                <a:sym typeface="+mn-ea"/>
              </a:rPr>
              <a:t>Désignant la civilisation matérielle et la civilisation spirituelle, ce concept a été jadis développé par le PCC dans les années 1980.</a:t>
            </a:r>
            <a:endParaRPr lang="fr-FR" altLang="zh-CN" sz="2800" dirty="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文本框 6"/>
          <p:cNvSpPr txBox="1"/>
          <p:nvPr/>
        </p:nvSpPr>
        <p:spPr>
          <a:xfrm>
            <a:off x="4822723" y="216535"/>
            <a:ext cx="7179411" cy="490220"/>
          </a:xfrm>
          <a:prstGeom prst="rect">
            <a:avLst/>
          </a:prstGeom>
          <a:noFill/>
        </p:spPr>
        <p:txBody>
          <a:bodyPr wrap="square" rtlCol="0">
            <a:noAutofit/>
          </a:bodyPr>
          <a:lstStyle/>
          <a:p>
            <a:pPr algn="just"/>
            <a:r>
              <a:rPr lang="fr-FR" altLang="zh-CN" sz="3400" b="1" dirty="0">
                <a:sym typeface="+mn-ea"/>
              </a:rPr>
              <a:t>le « plan global en trois axes »(P.69)</a:t>
            </a:r>
            <a:endParaRPr lang="fr-FR" altLang="zh-CN" sz="3400" b="1" dirty="0">
              <a:solidFill>
                <a:schemeClr val="tx1"/>
              </a:solidFill>
              <a:effectLst/>
              <a:latin typeface="Times New Roman" panose="02020603050405020304" pitchFamily="18" charset="0"/>
              <a:ea typeface="隶书" panose="02010509060101010101" pitchFamily="49" charset="-122"/>
              <a:cs typeface="Times New Roman" panose="02020603050405020304" pitchFamily="18" charset="0"/>
              <a:sym typeface="+mn-ea"/>
            </a:endParaRPr>
          </a:p>
        </p:txBody>
      </p:sp>
      <p:pic>
        <p:nvPicPr>
          <p:cNvPr id="2" name="图片 1"/>
          <p:cNvPicPr>
            <a:picLocks noChangeAspect="1"/>
          </p:cNvPicPr>
          <p:nvPr/>
        </p:nvPicPr>
        <p:blipFill>
          <a:blip r:embed="rId3"/>
          <a:stretch>
            <a:fillRect/>
          </a:stretch>
        </p:blipFill>
        <p:spPr>
          <a:xfrm>
            <a:off x="412750" y="467360"/>
            <a:ext cx="4079240" cy="705485"/>
          </a:xfrm>
          <a:prstGeom prst="rect">
            <a:avLst/>
          </a:prstGeom>
        </p:spPr>
      </p:pic>
      <p:sp>
        <p:nvSpPr>
          <p:cNvPr id="6" name="文本框 5"/>
          <p:cNvSpPr txBox="1"/>
          <p:nvPr/>
        </p:nvSpPr>
        <p:spPr>
          <a:xfrm>
            <a:off x="551180" y="527685"/>
            <a:ext cx="3940810" cy="645160"/>
          </a:xfrm>
          <a:prstGeom prst="rect">
            <a:avLst/>
          </a:prstGeom>
          <a:noFill/>
        </p:spPr>
        <p:txBody>
          <a:bodyPr wrap="square" rtlCol="0">
            <a:spAutoFit/>
          </a:bodyPr>
          <a:lstStyle/>
          <a:p>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rPr>
              <a:t>Etude du texte</a:t>
            </a:r>
            <a:endParaRPr lang="zh-CN" altLang="fr-FR" sz="3600" b="1" dirty="0">
              <a:solidFill>
                <a:schemeClr val="bg1"/>
              </a:solidFill>
              <a:latin typeface="微软雅黑" panose="020B0503020204020204" charset="-122"/>
              <a:ea typeface="微软雅黑" panose="020B0503020204020204" charset="-122"/>
              <a:cs typeface="Times New Roman" panose="02020603050405020304" pitchFamily="18" charset="0"/>
            </a:endParaRPr>
          </a:p>
        </p:txBody>
      </p:sp>
      <p:sp>
        <p:nvSpPr>
          <p:cNvPr id="115" name="文本框 114"/>
          <p:cNvSpPr txBox="1"/>
          <p:nvPr>
            <p:custDataLst>
              <p:tags r:id="rId1"/>
            </p:custDataLst>
          </p:nvPr>
        </p:nvSpPr>
        <p:spPr>
          <a:xfrm>
            <a:off x="198120" y="1430020"/>
            <a:ext cx="11804015" cy="4325620"/>
          </a:xfrm>
          <a:prstGeom prst="rect">
            <a:avLst/>
          </a:prstGeom>
          <a:noFill/>
          <a:ln>
            <a:noFill/>
          </a:ln>
        </p:spPr>
        <p:txBody>
          <a:bodyPr wrap="square" rtlCol="0">
            <a:noAutofit/>
          </a:bodyPr>
          <a:lstStyle>
            <a:defPPr>
              <a:defRPr lang="zh-CN"/>
            </a:defPPr>
            <a:lvl1pPr algn="ctr">
              <a:defRPr sz="5400">
                <a:blipFill>
                  <a:blip r:embed="rId4"/>
                  <a:stretch>
                    <a:fillRect/>
                  </a:stretch>
                </a:blipFill>
                <a:effectLst/>
                <a:latin typeface="隶书" panose="02010509060101010101" pitchFamily="49" charset="-122"/>
                <a:ea typeface="隶书" panose="02010509060101010101" pitchFamily="49" charset="-122"/>
                <a:cs typeface="LilyUPC" panose="020B0604020202020204" pitchFamily="34" charset="-34"/>
              </a:defRPr>
            </a:lvl1pPr>
          </a:lstStyle>
          <a:p>
            <a:pPr algn="just" eaLnBrk="1" hangingPunct="1"/>
            <a:r>
              <a:rPr lang="fr-FR" altLang="zh-CN" sz="2800" b="1" dirty="0">
                <a:gradFill>
                  <a:gsLst>
                    <a:gs pos="0">
                      <a:srgbClr val="FECF40"/>
                    </a:gs>
                    <a:gs pos="100000">
                      <a:srgbClr val="846C21"/>
                    </a:gs>
                  </a:gsLst>
                  <a:lin scaled="0"/>
                </a:gradFill>
                <a:latin typeface="Times New Roman" panose="02020603050405020304" pitchFamily="18" charset="0"/>
                <a:cs typeface="Times New Roman" panose="02020603050405020304" pitchFamily="18" charset="0"/>
                <a:sym typeface="+mn-ea"/>
              </a:rPr>
              <a:t>Désignant l’édification socialiste sur les plans économique, politique et culturel, ce concept a été développé en 1986 par le 6</a:t>
            </a:r>
            <a:r>
              <a:rPr lang="fr-FR" altLang="zh-CN" sz="2800" b="1" baseline="30000" dirty="0">
                <a:gradFill>
                  <a:gsLst>
                    <a:gs pos="0">
                      <a:srgbClr val="FECF40"/>
                    </a:gs>
                    <a:gs pos="100000">
                      <a:srgbClr val="846C21"/>
                    </a:gs>
                  </a:gsLst>
                  <a:lin scaled="0"/>
                </a:gradFill>
                <a:latin typeface="Times New Roman" panose="02020603050405020304" pitchFamily="18" charset="0"/>
                <a:cs typeface="Times New Roman" panose="02020603050405020304" pitchFamily="18" charset="0"/>
                <a:sym typeface="+mn-ea"/>
              </a:rPr>
              <a:t>e</a:t>
            </a:r>
            <a:r>
              <a:rPr lang="fr-FR" altLang="zh-CN" sz="2800" b="1" dirty="0">
                <a:gradFill>
                  <a:gsLst>
                    <a:gs pos="0">
                      <a:srgbClr val="FECF40"/>
                    </a:gs>
                    <a:gs pos="100000">
                      <a:srgbClr val="846C21"/>
                    </a:gs>
                  </a:gsLst>
                  <a:lin scaled="0"/>
                </a:gradFill>
                <a:latin typeface="Times New Roman" panose="02020603050405020304" pitchFamily="18" charset="0"/>
                <a:cs typeface="Times New Roman" panose="02020603050405020304" pitchFamily="18" charset="0"/>
                <a:sym typeface="+mn-ea"/>
              </a:rPr>
              <a:t> plénum du XII</a:t>
            </a:r>
            <a:r>
              <a:rPr lang="fr-FR" altLang="zh-CN" sz="2800" b="1" baseline="30000" dirty="0">
                <a:gradFill>
                  <a:gsLst>
                    <a:gs pos="0">
                      <a:srgbClr val="FECF40"/>
                    </a:gs>
                    <a:gs pos="100000">
                      <a:srgbClr val="846C21"/>
                    </a:gs>
                  </a:gsLst>
                  <a:lin scaled="0"/>
                </a:gradFill>
                <a:latin typeface="Times New Roman" panose="02020603050405020304" pitchFamily="18" charset="0"/>
                <a:cs typeface="Times New Roman" panose="02020603050405020304" pitchFamily="18" charset="0"/>
                <a:sym typeface="+mn-ea"/>
              </a:rPr>
              <a:t>e</a:t>
            </a:r>
            <a:r>
              <a:rPr lang="fr-FR" altLang="zh-CN" sz="2800" b="1" dirty="0">
                <a:gradFill>
                  <a:gsLst>
                    <a:gs pos="0">
                      <a:srgbClr val="FECF40"/>
                    </a:gs>
                    <a:gs pos="100000">
                      <a:srgbClr val="846C21"/>
                    </a:gs>
                  </a:gsLst>
                  <a:lin scaled="0"/>
                </a:gradFill>
                <a:latin typeface="Times New Roman" panose="02020603050405020304" pitchFamily="18" charset="0"/>
                <a:cs typeface="Times New Roman" panose="02020603050405020304" pitchFamily="18" charset="0"/>
                <a:sym typeface="+mn-ea"/>
              </a:rPr>
              <a:t> Comité central du PCC, mettant en valeur « l’édification économique, la réforme du système politique et l’édification de la civilisation spirituelle », qui ont été renouvelées en 1997 lors du XV</a:t>
            </a:r>
            <a:r>
              <a:rPr lang="fr-FR" altLang="zh-CN" sz="2800" b="1" baseline="30000" dirty="0">
                <a:gradFill>
                  <a:gsLst>
                    <a:gs pos="0">
                      <a:srgbClr val="FECF40"/>
                    </a:gs>
                    <a:gs pos="100000">
                      <a:srgbClr val="846C21"/>
                    </a:gs>
                  </a:gsLst>
                  <a:lin scaled="0"/>
                </a:gradFill>
                <a:latin typeface="Times New Roman" panose="02020603050405020304" pitchFamily="18" charset="0"/>
                <a:cs typeface="Times New Roman" panose="02020603050405020304" pitchFamily="18" charset="0"/>
                <a:sym typeface="+mn-ea"/>
              </a:rPr>
              <a:t>e</a:t>
            </a:r>
            <a:r>
              <a:rPr lang="fr-FR" altLang="zh-CN" sz="2800" b="1" dirty="0">
                <a:gradFill>
                  <a:gsLst>
                    <a:gs pos="0">
                      <a:srgbClr val="FECF40"/>
                    </a:gs>
                    <a:gs pos="100000">
                      <a:srgbClr val="846C21"/>
                    </a:gs>
                  </a:gsLst>
                  <a:lin scaled="0"/>
                </a:gradFill>
                <a:latin typeface="Times New Roman" panose="02020603050405020304" pitchFamily="18" charset="0"/>
                <a:cs typeface="Times New Roman" panose="02020603050405020304" pitchFamily="18" charset="0"/>
                <a:sym typeface="+mn-ea"/>
              </a:rPr>
              <a:t> Congrès national du PCC par « la civilisation matérielle, la civilisation politique et la civilisation spirituelle ».</a:t>
            </a:r>
            <a:endParaRPr lang="fr-FR" altLang="zh-CN" sz="2800" dirty="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文本框 6"/>
          <p:cNvSpPr txBox="1"/>
          <p:nvPr/>
        </p:nvSpPr>
        <p:spPr>
          <a:xfrm>
            <a:off x="4439816" y="183688"/>
            <a:ext cx="7700010" cy="1130300"/>
          </a:xfrm>
          <a:prstGeom prst="rect">
            <a:avLst/>
          </a:prstGeom>
          <a:noFill/>
        </p:spPr>
        <p:txBody>
          <a:bodyPr wrap="square" rtlCol="0">
            <a:noAutofit/>
          </a:bodyPr>
          <a:lstStyle/>
          <a:p>
            <a:pPr algn="just"/>
            <a:r>
              <a:rPr lang="fr-FR" altLang="zh-CN" sz="3400" b="1" dirty="0">
                <a:sym typeface="+mn-ea"/>
              </a:rPr>
              <a:t>le « plan global en quatre axes » (P.69)</a:t>
            </a:r>
            <a:endParaRPr lang="fr-FR" altLang="zh-CN" sz="3400" b="1" dirty="0">
              <a:solidFill>
                <a:schemeClr val="tx1"/>
              </a:solidFill>
              <a:effectLst/>
              <a:latin typeface="Times New Roman" panose="02020603050405020304" pitchFamily="18" charset="0"/>
              <a:ea typeface="隶书" panose="02010509060101010101" pitchFamily="49" charset="-122"/>
              <a:cs typeface="Times New Roman" panose="02020603050405020304" pitchFamily="18" charset="0"/>
              <a:sym typeface="+mn-ea"/>
            </a:endParaRPr>
          </a:p>
        </p:txBody>
      </p:sp>
      <p:pic>
        <p:nvPicPr>
          <p:cNvPr id="2" name="图片 1"/>
          <p:cNvPicPr>
            <a:picLocks noChangeAspect="1"/>
          </p:cNvPicPr>
          <p:nvPr/>
        </p:nvPicPr>
        <p:blipFill>
          <a:blip r:embed="rId3"/>
          <a:stretch>
            <a:fillRect/>
          </a:stretch>
        </p:blipFill>
        <p:spPr>
          <a:xfrm>
            <a:off x="412750" y="467360"/>
            <a:ext cx="4079240" cy="705485"/>
          </a:xfrm>
          <a:prstGeom prst="rect">
            <a:avLst/>
          </a:prstGeom>
        </p:spPr>
      </p:pic>
      <p:sp>
        <p:nvSpPr>
          <p:cNvPr id="6" name="文本框 5"/>
          <p:cNvSpPr txBox="1"/>
          <p:nvPr/>
        </p:nvSpPr>
        <p:spPr>
          <a:xfrm>
            <a:off x="551180" y="527685"/>
            <a:ext cx="3940810" cy="645160"/>
          </a:xfrm>
          <a:prstGeom prst="rect">
            <a:avLst/>
          </a:prstGeom>
          <a:noFill/>
        </p:spPr>
        <p:txBody>
          <a:bodyPr wrap="square" rtlCol="0">
            <a:spAutoFit/>
          </a:bodyPr>
          <a:lstStyle/>
          <a:p>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rPr>
              <a:t>Etude du texte</a:t>
            </a:r>
            <a:endParaRPr lang="zh-CN" altLang="fr-FR" sz="3600" b="1" dirty="0">
              <a:solidFill>
                <a:schemeClr val="bg1"/>
              </a:solidFill>
              <a:latin typeface="微软雅黑" panose="020B0503020204020204" charset="-122"/>
              <a:ea typeface="微软雅黑" panose="020B0503020204020204" charset="-122"/>
              <a:cs typeface="Times New Roman" panose="02020603050405020304" pitchFamily="18" charset="0"/>
            </a:endParaRPr>
          </a:p>
        </p:txBody>
      </p:sp>
      <p:sp>
        <p:nvSpPr>
          <p:cNvPr id="115" name="文本框 114"/>
          <p:cNvSpPr txBox="1"/>
          <p:nvPr>
            <p:custDataLst>
              <p:tags r:id="rId1"/>
            </p:custDataLst>
          </p:nvPr>
        </p:nvSpPr>
        <p:spPr>
          <a:xfrm>
            <a:off x="198120" y="1430020"/>
            <a:ext cx="11804015" cy="4325620"/>
          </a:xfrm>
          <a:prstGeom prst="rect">
            <a:avLst/>
          </a:prstGeom>
          <a:noFill/>
          <a:ln>
            <a:noFill/>
          </a:ln>
        </p:spPr>
        <p:txBody>
          <a:bodyPr wrap="square" rtlCol="0">
            <a:noAutofit/>
          </a:bodyPr>
          <a:lstStyle>
            <a:defPPr>
              <a:defRPr lang="zh-CN"/>
            </a:defPPr>
            <a:lvl1pPr algn="ctr">
              <a:defRPr sz="5400">
                <a:blipFill>
                  <a:blip r:embed="rId4"/>
                  <a:stretch>
                    <a:fillRect/>
                  </a:stretch>
                </a:blipFill>
                <a:effectLst/>
                <a:latin typeface="隶书" panose="02010509060101010101" pitchFamily="49" charset="-122"/>
                <a:ea typeface="隶书" panose="02010509060101010101" pitchFamily="49" charset="-122"/>
                <a:cs typeface="LilyUPC" panose="020B0604020202020204" pitchFamily="34" charset="-34"/>
              </a:defRPr>
            </a:lvl1pPr>
          </a:lstStyle>
          <a:p>
            <a:pPr algn="just" eaLnBrk="1" hangingPunct="1"/>
            <a:r>
              <a:rPr lang="fr-FR" altLang="zh-CN" sz="2800" b="1" dirty="0">
                <a:gradFill>
                  <a:gsLst>
                    <a:gs pos="0">
                      <a:srgbClr val="FECF40"/>
                    </a:gs>
                    <a:gs pos="100000">
                      <a:srgbClr val="846C21"/>
                    </a:gs>
                  </a:gsLst>
                  <a:lin scaled="0"/>
                </a:gradFill>
                <a:latin typeface="Times New Roman" panose="02020603050405020304" pitchFamily="18" charset="0"/>
                <a:cs typeface="Times New Roman" panose="02020603050405020304" pitchFamily="18" charset="0"/>
                <a:sym typeface="+mn-ea"/>
              </a:rPr>
              <a:t>Il s’agit de l’édification socialiste sur les plans économique, politique, culturel et social. En 2002, lors du XVI</a:t>
            </a:r>
            <a:r>
              <a:rPr lang="fr-FR" altLang="zh-CN" sz="2800" b="1" baseline="30000" dirty="0">
                <a:gradFill>
                  <a:gsLst>
                    <a:gs pos="0">
                      <a:srgbClr val="FECF40"/>
                    </a:gs>
                    <a:gs pos="100000">
                      <a:srgbClr val="846C21"/>
                    </a:gs>
                  </a:gsLst>
                  <a:lin scaled="0"/>
                </a:gradFill>
                <a:latin typeface="Times New Roman" panose="02020603050405020304" pitchFamily="18" charset="0"/>
                <a:cs typeface="Times New Roman" panose="02020603050405020304" pitchFamily="18" charset="0"/>
                <a:sym typeface="+mn-ea"/>
              </a:rPr>
              <a:t>e</a:t>
            </a:r>
            <a:r>
              <a:rPr lang="fr-FR" altLang="zh-CN" sz="2800" b="1" dirty="0">
                <a:gradFill>
                  <a:gsLst>
                    <a:gs pos="0">
                      <a:srgbClr val="FECF40"/>
                    </a:gs>
                    <a:gs pos="100000">
                      <a:srgbClr val="846C21"/>
                    </a:gs>
                  </a:gsLst>
                  <a:lin scaled="0"/>
                </a:gradFill>
                <a:latin typeface="Times New Roman" panose="02020603050405020304" pitchFamily="18" charset="0"/>
                <a:cs typeface="Times New Roman" panose="02020603050405020304" pitchFamily="18" charset="0"/>
                <a:sym typeface="+mn-ea"/>
              </a:rPr>
              <a:t> Congrès national du PCC, « la cohésion sociale » s’est fait valoir, devenant ainsi le quatrième élément du plan global.</a:t>
            </a:r>
            <a:endParaRPr lang="fr-FR" altLang="zh-CN" sz="2800" dirty="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文本框 6"/>
          <p:cNvSpPr txBox="1"/>
          <p:nvPr/>
        </p:nvSpPr>
        <p:spPr>
          <a:xfrm>
            <a:off x="5260340" y="216535"/>
            <a:ext cx="6122035" cy="490220"/>
          </a:xfrm>
          <a:prstGeom prst="rect">
            <a:avLst/>
          </a:prstGeom>
          <a:noFill/>
        </p:spPr>
        <p:txBody>
          <a:bodyPr wrap="square" rtlCol="0">
            <a:noAutofit/>
          </a:bodyPr>
          <a:lstStyle/>
          <a:p>
            <a:pPr algn="just"/>
            <a:r>
              <a:rPr lang="fr-FR" altLang="zh-CN" sz="3600" b="1" dirty="0">
                <a:latin typeface="Times New Roman" panose="02020603050405020304" pitchFamily="18" charset="0"/>
                <a:cs typeface="Times New Roman" panose="02020603050405020304" pitchFamily="18" charset="0"/>
                <a:sym typeface="+mn-ea"/>
              </a:rPr>
              <a:t>e</a:t>
            </a:r>
            <a:r>
              <a:rPr lang="fr-FR" altLang="zh-CN" sz="3600" b="1" dirty="0">
                <a:solidFill>
                  <a:schemeClr val="tx1"/>
                </a:solidFill>
                <a:latin typeface="Times New Roman" panose="02020603050405020304" pitchFamily="18" charset="0"/>
                <a:cs typeface="Times New Roman" panose="02020603050405020304" pitchFamily="18" charset="0"/>
                <a:sym typeface="+mn-ea"/>
              </a:rPr>
              <a:t>ngendrer + </a:t>
            </a:r>
            <a:r>
              <a:rPr lang="fr-FR" altLang="zh-CN" sz="3600" b="1" dirty="0">
                <a:latin typeface="Times New Roman" panose="02020603050405020304" pitchFamily="18" charset="0"/>
                <a:cs typeface="Times New Roman" panose="02020603050405020304" pitchFamily="18" charset="0"/>
                <a:sym typeface="+mn-ea"/>
              </a:rPr>
              <a:t>N</a:t>
            </a:r>
            <a:r>
              <a:rPr lang="fr-FR" altLang="zh-CN" sz="3600" b="1" dirty="0">
                <a:solidFill>
                  <a:schemeClr val="tx1"/>
                </a:solidFill>
                <a:latin typeface="Times New Roman" panose="02020603050405020304" pitchFamily="18" charset="0"/>
                <a:cs typeface="Times New Roman" panose="02020603050405020304" pitchFamily="18" charset="0"/>
                <a:sym typeface="+mn-ea"/>
              </a:rPr>
              <a:t> </a:t>
            </a:r>
            <a:endParaRPr lang="fr-FR" altLang="zh-CN" sz="3600" b="1" dirty="0">
              <a:solidFill>
                <a:schemeClr val="tx1"/>
              </a:solidFill>
              <a:effectLst/>
              <a:latin typeface="Times New Roman" panose="02020603050405020304" pitchFamily="18" charset="0"/>
              <a:ea typeface="隶书" panose="02010509060101010101" pitchFamily="49" charset="-122"/>
              <a:cs typeface="Times New Roman" panose="02020603050405020304" pitchFamily="18" charset="0"/>
              <a:sym typeface="+mn-ea"/>
            </a:endParaRPr>
          </a:p>
        </p:txBody>
      </p:sp>
      <p:pic>
        <p:nvPicPr>
          <p:cNvPr id="2" name="图片 1"/>
          <p:cNvPicPr>
            <a:picLocks noChangeAspect="1"/>
          </p:cNvPicPr>
          <p:nvPr/>
        </p:nvPicPr>
        <p:blipFill>
          <a:blip r:embed="rId3"/>
          <a:stretch>
            <a:fillRect/>
          </a:stretch>
        </p:blipFill>
        <p:spPr>
          <a:xfrm>
            <a:off x="412750" y="467360"/>
            <a:ext cx="4079240" cy="705485"/>
          </a:xfrm>
          <a:prstGeom prst="rect">
            <a:avLst/>
          </a:prstGeom>
        </p:spPr>
      </p:pic>
      <p:sp>
        <p:nvSpPr>
          <p:cNvPr id="6" name="文本框 5"/>
          <p:cNvSpPr txBox="1"/>
          <p:nvPr/>
        </p:nvSpPr>
        <p:spPr>
          <a:xfrm>
            <a:off x="551180" y="527685"/>
            <a:ext cx="3940810" cy="645160"/>
          </a:xfrm>
          <a:prstGeom prst="rect">
            <a:avLst/>
          </a:prstGeom>
          <a:noFill/>
        </p:spPr>
        <p:txBody>
          <a:bodyPr wrap="square" rtlCol="0">
            <a:spAutoFit/>
          </a:bodyPr>
          <a:lstStyle/>
          <a:p>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rPr>
              <a:t>Etude du texte</a:t>
            </a:r>
            <a:endParaRPr lang="zh-CN" altLang="fr-FR" sz="3600" b="1" dirty="0">
              <a:solidFill>
                <a:schemeClr val="bg1"/>
              </a:solidFill>
              <a:latin typeface="微软雅黑" panose="020B0503020204020204" charset="-122"/>
              <a:ea typeface="微软雅黑" panose="020B0503020204020204" charset="-122"/>
              <a:cs typeface="Times New Roman" panose="02020603050405020304" pitchFamily="18" charset="0"/>
            </a:endParaRPr>
          </a:p>
        </p:txBody>
      </p:sp>
      <p:sp>
        <p:nvSpPr>
          <p:cNvPr id="115" name="文本框 114"/>
          <p:cNvSpPr txBox="1"/>
          <p:nvPr>
            <p:custDataLst>
              <p:tags r:id="rId1"/>
            </p:custDataLst>
          </p:nvPr>
        </p:nvSpPr>
        <p:spPr>
          <a:xfrm>
            <a:off x="198120" y="1430019"/>
            <a:ext cx="11804015" cy="4641399"/>
          </a:xfrm>
          <a:prstGeom prst="rect">
            <a:avLst/>
          </a:prstGeom>
          <a:noFill/>
          <a:ln>
            <a:noFill/>
          </a:ln>
        </p:spPr>
        <p:txBody>
          <a:bodyPr wrap="square" rtlCol="0">
            <a:noAutofit/>
          </a:bodyPr>
          <a:lstStyle>
            <a:defPPr>
              <a:defRPr lang="zh-CN"/>
            </a:defPPr>
            <a:lvl1pPr algn="ctr">
              <a:defRPr sz="5400">
                <a:blipFill>
                  <a:blip r:embed="rId4"/>
                  <a:stretch>
                    <a:fillRect/>
                  </a:stretch>
                </a:blipFill>
                <a:effectLst/>
                <a:latin typeface="隶书" panose="02010509060101010101" pitchFamily="49" charset="-122"/>
                <a:ea typeface="隶书" panose="02010509060101010101" pitchFamily="49" charset="-122"/>
                <a:cs typeface="LilyUPC" panose="020B0604020202020204" pitchFamily="34" charset="-34"/>
              </a:defRPr>
            </a:lvl1pPr>
          </a:lstStyle>
          <a:p>
            <a:pPr algn="just" eaLnBrk="1" hangingPunct="1"/>
            <a:r>
              <a:rPr lang="fr-FR" altLang="zh-CN" sz="3200" dirty="0">
                <a:solidFill>
                  <a:schemeClr val="tx1"/>
                </a:solidFill>
                <a:latin typeface="Times New Roman" panose="02020603050405020304" pitchFamily="18" charset="0"/>
                <a:cs typeface="Times New Roman" panose="02020603050405020304" pitchFamily="18" charset="0"/>
              </a:rPr>
              <a:t>P.69 Il s’agit d’une innovation théorique et pratique importante, qui a </a:t>
            </a:r>
            <a:r>
              <a:rPr lang="fr-FR" altLang="zh-CN" sz="3200" u="sng" dirty="0">
                <a:gradFill>
                  <a:gsLst>
                    <a:gs pos="0">
                      <a:srgbClr val="E30000"/>
                    </a:gs>
                    <a:gs pos="100000">
                      <a:srgbClr val="760303"/>
                    </a:gs>
                  </a:gsLst>
                  <a:lin scaled="0"/>
                </a:gradFill>
                <a:latin typeface="Times New Roman" panose="02020603050405020304" pitchFamily="18" charset="0"/>
                <a:cs typeface="Times New Roman" panose="02020603050405020304" pitchFamily="18" charset="0"/>
              </a:rPr>
              <a:t>engendré</a:t>
            </a:r>
            <a:r>
              <a:rPr lang="fr-FR" altLang="zh-CN" sz="3200" dirty="0">
                <a:solidFill>
                  <a:schemeClr val="tx1"/>
                </a:solidFill>
                <a:latin typeface="Times New Roman" panose="02020603050405020304" pitchFamily="18" charset="0"/>
                <a:cs typeface="Times New Roman" panose="02020603050405020304" pitchFamily="18" charset="0"/>
              </a:rPr>
              <a:t> une transformation profonde du concept et du mode de développement.</a:t>
            </a:r>
          </a:p>
          <a:p>
            <a:pPr algn="just" eaLnBrk="1" hangingPunct="1"/>
            <a:endParaRPr lang="fr-FR" altLang="zh-CN" sz="3200" dirty="0">
              <a:solidFill>
                <a:schemeClr val="tx1"/>
              </a:solidFill>
              <a:latin typeface="Times New Roman" panose="02020603050405020304" pitchFamily="18" charset="0"/>
              <a:cs typeface="Times New Roman" panose="02020603050405020304" pitchFamily="18" charset="0"/>
            </a:endParaRPr>
          </a:p>
          <a:p>
            <a:pPr algn="just" eaLnBrk="1" hangingPunct="1"/>
            <a:r>
              <a:rPr lang="fr-FR" altLang="zh-CN" sz="3200" b="1" dirty="0">
                <a:gradFill>
                  <a:gsLst>
                    <a:gs pos="0">
                      <a:srgbClr val="FECF40"/>
                    </a:gs>
                    <a:gs pos="100000">
                      <a:srgbClr val="846C21"/>
                    </a:gs>
                  </a:gsLst>
                  <a:lin scaled="0"/>
                </a:gradFill>
                <a:latin typeface="Times New Roman" panose="02020603050405020304" pitchFamily="18" charset="0"/>
                <a:cs typeface="Times New Roman" panose="02020603050405020304" pitchFamily="18" charset="0"/>
                <a:sym typeface="+mn-ea"/>
              </a:rPr>
              <a:t>engendrer qqch.</a:t>
            </a:r>
          </a:p>
          <a:p>
            <a:pPr marL="457200" indent="-457200" algn="just" eaLnBrk="1" hangingPunct="1">
              <a:buFont typeface="Arial" panose="020B0604020202020204" pitchFamily="34" charset="0"/>
              <a:buChar char="•"/>
            </a:pPr>
            <a:r>
              <a:rPr lang="fr-CA" altLang="fr-FR" sz="3200" i="1" dirty="0">
                <a:gradFill>
                  <a:gsLst>
                    <a:gs pos="0">
                      <a:srgbClr val="E30000"/>
                    </a:gs>
                    <a:gs pos="100000">
                      <a:srgbClr val="760303"/>
                    </a:gs>
                  </a:gsLst>
                  <a:lin scaled="0"/>
                </a:gradFill>
                <a:latin typeface="Times New Roman" panose="02020603050405020304" pitchFamily="18" charset="0"/>
                <a:cs typeface="Times New Roman" panose="02020603050405020304" pitchFamily="18" charset="0"/>
                <a:sym typeface="+mn-ea"/>
              </a:rPr>
              <a:t>f</a:t>
            </a:r>
            <a:r>
              <a:rPr lang="fr-FR" altLang="zh-CN" sz="3200" i="1" dirty="0">
                <a:gradFill>
                  <a:gsLst>
                    <a:gs pos="0">
                      <a:srgbClr val="E30000"/>
                    </a:gs>
                    <a:gs pos="100000">
                      <a:srgbClr val="760303"/>
                    </a:gs>
                  </a:gsLst>
                  <a:lin scaled="0"/>
                </a:gradFill>
                <a:latin typeface="Times New Roman" panose="02020603050405020304" pitchFamily="18" charset="0"/>
                <a:cs typeface="Times New Roman" panose="02020603050405020304" pitchFamily="18" charset="0"/>
                <a:sym typeface="+mn-ea"/>
              </a:rPr>
              <a:t>aire naître, avoir pour effet</a:t>
            </a:r>
            <a:endParaRPr lang="fr-FR" altLang="zh-CN" sz="3200" i="1" dirty="0">
              <a:gradFill>
                <a:gsLst>
                  <a:gs pos="0">
                    <a:srgbClr val="E30000"/>
                  </a:gs>
                  <a:gs pos="100000">
                    <a:srgbClr val="760303"/>
                  </a:gs>
                </a:gsLst>
                <a:lin scaled="0"/>
              </a:gradFill>
              <a:latin typeface="Times New Roman" panose="02020603050405020304" pitchFamily="18" charset="0"/>
              <a:cs typeface="Times New Roman" panose="02020603050405020304" pitchFamily="18" charset="0"/>
            </a:endParaRPr>
          </a:p>
          <a:p>
            <a:pPr algn="just" eaLnBrk="1" hangingPunct="1"/>
            <a:r>
              <a:rPr lang="fr-FR" altLang="zh-CN" sz="3200" dirty="0">
                <a:solidFill>
                  <a:schemeClr val="tx1"/>
                </a:solidFill>
                <a:latin typeface="Times New Roman" panose="02020603050405020304" pitchFamily="18" charset="0"/>
                <a:cs typeface="Times New Roman" panose="02020603050405020304" pitchFamily="18" charset="0"/>
                <a:sym typeface="+mn-ea"/>
              </a:rPr>
              <a:t>Ex.</a:t>
            </a:r>
            <a:r>
              <a:rPr lang="fr-CA" altLang="fr-FR" sz="3200" dirty="0">
                <a:solidFill>
                  <a:schemeClr val="tx1"/>
                </a:solidFill>
                <a:latin typeface="Times New Roman" panose="02020603050405020304" pitchFamily="18" charset="0"/>
                <a:cs typeface="Times New Roman" panose="02020603050405020304" pitchFamily="18" charset="0"/>
                <a:sym typeface="+mn-ea"/>
              </a:rPr>
              <a:t> </a:t>
            </a:r>
            <a:r>
              <a:rPr lang="fr-FR" altLang="zh-CN" sz="3200" dirty="0">
                <a:solidFill>
                  <a:schemeClr val="tx1"/>
                </a:solidFill>
                <a:latin typeface="Times New Roman" panose="02020603050405020304" pitchFamily="18" charset="0"/>
                <a:cs typeface="Times New Roman" panose="02020603050405020304" pitchFamily="18" charset="0"/>
                <a:sym typeface="+mn-ea"/>
              </a:rPr>
              <a:t>Les mots de ce sénateur ont engendré la colère de la communauté russe.</a:t>
            </a:r>
          </a:p>
          <a:p>
            <a:pPr algn="just" eaLnBrk="1" hangingPunct="1"/>
            <a:r>
              <a:rPr lang="fr-CA" altLang="fr-FR" sz="3200" dirty="0">
                <a:solidFill>
                  <a:schemeClr val="tx1"/>
                </a:solidFill>
                <a:latin typeface="Times New Roman" panose="02020603050405020304" pitchFamily="18" charset="0"/>
                <a:cs typeface="Times New Roman" panose="02020603050405020304" pitchFamily="18" charset="0"/>
                <a:sym typeface="+mn-ea"/>
              </a:rPr>
              <a:t>       </a:t>
            </a:r>
            <a:r>
              <a:rPr lang="fr-FR" altLang="zh-CN" sz="3200" dirty="0">
                <a:solidFill>
                  <a:schemeClr val="tx1"/>
                </a:solidFill>
                <a:latin typeface="Times New Roman" panose="02020603050405020304" pitchFamily="18" charset="0"/>
                <a:cs typeface="Times New Roman" panose="02020603050405020304" pitchFamily="18" charset="0"/>
                <a:sym typeface="+mn-ea"/>
              </a:rPr>
              <a:t>Le séisme a engendré indirectement des dizaines de morts.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文本框 6"/>
          <p:cNvSpPr txBox="1"/>
          <p:nvPr/>
        </p:nvSpPr>
        <p:spPr>
          <a:xfrm>
            <a:off x="5260340" y="216535"/>
            <a:ext cx="6122035" cy="490220"/>
          </a:xfrm>
          <a:prstGeom prst="rect">
            <a:avLst/>
          </a:prstGeom>
          <a:noFill/>
        </p:spPr>
        <p:txBody>
          <a:bodyPr wrap="square" rtlCol="0">
            <a:noAutofit/>
          </a:bodyPr>
          <a:lstStyle/>
          <a:p>
            <a:pPr algn="just"/>
            <a:r>
              <a:rPr lang="fr-FR" altLang="zh-CN" sz="3600" b="1" dirty="0">
                <a:solidFill>
                  <a:schemeClr val="tx1"/>
                </a:solidFill>
                <a:latin typeface="Times New Roman" panose="02020603050405020304" pitchFamily="18" charset="0"/>
                <a:cs typeface="Times New Roman" panose="02020603050405020304" pitchFamily="18" charset="0"/>
                <a:sym typeface="+mn-ea"/>
              </a:rPr>
              <a:t>une communauté</a:t>
            </a:r>
            <a:endParaRPr lang="fr-FR" altLang="zh-CN" sz="3600" b="1" dirty="0">
              <a:solidFill>
                <a:schemeClr val="tx1"/>
              </a:solidFill>
              <a:effectLst/>
              <a:latin typeface="Times New Roman" panose="02020603050405020304" pitchFamily="18" charset="0"/>
              <a:ea typeface="隶书" panose="02010509060101010101" pitchFamily="49" charset="-122"/>
              <a:cs typeface="Times New Roman" panose="02020603050405020304" pitchFamily="18" charset="0"/>
              <a:sym typeface="+mn-ea"/>
            </a:endParaRPr>
          </a:p>
        </p:txBody>
      </p:sp>
      <p:pic>
        <p:nvPicPr>
          <p:cNvPr id="2" name="图片 1"/>
          <p:cNvPicPr>
            <a:picLocks noChangeAspect="1"/>
          </p:cNvPicPr>
          <p:nvPr/>
        </p:nvPicPr>
        <p:blipFill>
          <a:blip r:embed="rId3"/>
          <a:stretch>
            <a:fillRect/>
          </a:stretch>
        </p:blipFill>
        <p:spPr>
          <a:xfrm>
            <a:off x="412750" y="467360"/>
            <a:ext cx="4079240" cy="705485"/>
          </a:xfrm>
          <a:prstGeom prst="rect">
            <a:avLst/>
          </a:prstGeom>
        </p:spPr>
      </p:pic>
      <p:sp>
        <p:nvSpPr>
          <p:cNvPr id="6" name="文本框 5"/>
          <p:cNvSpPr txBox="1"/>
          <p:nvPr/>
        </p:nvSpPr>
        <p:spPr>
          <a:xfrm>
            <a:off x="551180" y="527685"/>
            <a:ext cx="3940810" cy="645160"/>
          </a:xfrm>
          <a:prstGeom prst="rect">
            <a:avLst/>
          </a:prstGeom>
          <a:noFill/>
        </p:spPr>
        <p:txBody>
          <a:bodyPr wrap="square" rtlCol="0">
            <a:spAutoFit/>
          </a:bodyPr>
          <a:lstStyle/>
          <a:p>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rPr>
              <a:t>Etude du texte</a:t>
            </a:r>
            <a:endParaRPr lang="zh-CN" altLang="fr-FR" sz="3600" b="1" dirty="0">
              <a:solidFill>
                <a:schemeClr val="bg1"/>
              </a:solidFill>
              <a:latin typeface="微软雅黑" panose="020B0503020204020204" charset="-122"/>
              <a:ea typeface="微软雅黑" panose="020B0503020204020204" charset="-122"/>
              <a:cs typeface="Times New Roman" panose="02020603050405020304" pitchFamily="18" charset="0"/>
            </a:endParaRPr>
          </a:p>
        </p:txBody>
      </p:sp>
      <p:sp>
        <p:nvSpPr>
          <p:cNvPr id="115" name="文本框 114"/>
          <p:cNvSpPr txBox="1"/>
          <p:nvPr>
            <p:custDataLst>
              <p:tags r:id="rId1"/>
            </p:custDataLst>
          </p:nvPr>
        </p:nvSpPr>
        <p:spPr>
          <a:xfrm>
            <a:off x="198120" y="1430020"/>
            <a:ext cx="11804015" cy="3727172"/>
          </a:xfrm>
          <a:prstGeom prst="rect">
            <a:avLst/>
          </a:prstGeom>
          <a:noFill/>
          <a:ln>
            <a:noFill/>
          </a:ln>
        </p:spPr>
        <p:txBody>
          <a:bodyPr wrap="square" rtlCol="0">
            <a:noAutofit/>
          </a:bodyPr>
          <a:lstStyle>
            <a:defPPr>
              <a:defRPr lang="zh-CN"/>
            </a:defPPr>
            <a:lvl1pPr algn="ctr">
              <a:defRPr sz="5400">
                <a:blipFill>
                  <a:blip r:embed="rId4"/>
                  <a:stretch>
                    <a:fillRect/>
                  </a:stretch>
                </a:blipFill>
                <a:effectLst/>
                <a:latin typeface="隶书" panose="02010509060101010101" pitchFamily="49" charset="-122"/>
                <a:ea typeface="隶书" panose="02010509060101010101" pitchFamily="49" charset="-122"/>
                <a:cs typeface="LilyUPC" panose="020B0604020202020204" pitchFamily="34" charset="-34"/>
              </a:defRPr>
            </a:lvl1pPr>
          </a:lstStyle>
          <a:p>
            <a:pPr algn="just" eaLnBrk="1" hangingPunct="1"/>
            <a:r>
              <a:rPr lang="fr-FR" altLang="zh-CN" sz="3200" dirty="0">
                <a:solidFill>
                  <a:schemeClr val="tx1"/>
                </a:solidFill>
                <a:latin typeface="Times New Roman" panose="02020603050405020304" pitchFamily="18" charset="0"/>
                <a:cs typeface="Times New Roman" panose="02020603050405020304" pitchFamily="18" charset="0"/>
                <a:sym typeface="+mn-ea"/>
              </a:rPr>
              <a:t>P.69  L’humanité est </a:t>
            </a:r>
            <a:r>
              <a:rPr lang="fr-FR" altLang="zh-CN" sz="3200" u="sng" dirty="0">
                <a:gradFill>
                  <a:gsLst>
                    <a:gs pos="0">
                      <a:srgbClr val="E30000"/>
                    </a:gs>
                    <a:gs pos="100000">
                      <a:srgbClr val="760303"/>
                    </a:gs>
                  </a:gsLst>
                  <a:lin scaled="0"/>
                </a:gradFill>
                <a:latin typeface="Times New Roman" panose="02020603050405020304" pitchFamily="18" charset="0"/>
                <a:cs typeface="Times New Roman" panose="02020603050405020304" pitchFamily="18" charset="0"/>
                <a:sym typeface="+mn-ea"/>
              </a:rPr>
              <a:t>une communauté</a:t>
            </a:r>
            <a:r>
              <a:rPr lang="fr-FR" altLang="zh-CN" sz="3200" dirty="0">
                <a:solidFill>
                  <a:schemeClr val="tx1"/>
                </a:solidFill>
                <a:latin typeface="Times New Roman" panose="02020603050405020304" pitchFamily="18" charset="0"/>
                <a:cs typeface="Times New Roman" panose="02020603050405020304" pitchFamily="18" charset="0"/>
                <a:sym typeface="+mn-ea"/>
              </a:rPr>
              <a:t> de destin.</a:t>
            </a:r>
          </a:p>
          <a:p>
            <a:pPr algn="just" eaLnBrk="1" hangingPunct="1"/>
            <a:endParaRPr lang="fr-FR" altLang="zh-CN" sz="2400" dirty="0">
              <a:solidFill>
                <a:schemeClr val="tx1"/>
              </a:solidFill>
              <a:latin typeface="Times New Roman" panose="02020603050405020304" pitchFamily="18" charset="0"/>
              <a:cs typeface="Times New Roman" panose="02020603050405020304" pitchFamily="18" charset="0"/>
              <a:sym typeface="+mn-ea"/>
            </a:endParaRPr>
          </a:p>
          <a:p>
            <a:pPr algn="just" eaLnBrk="1" hangingPunct="1"/>
            <a:r>
              <a:rPr lang="fr-CA" altLang="fr-FR" sz="3200" b="1" dirty="0">
                <a:gradFill>
                  <a:gsLst>
                    <a:gs pos="0">
                      <a:srgbClr val="FECF40"/>
                    </a:gs>
                    <a:gs pos="100000">
                      <a:srgbClr val="846C21"/>
                    </a:gs>
                  </a:gsLst>
                  <a:lin scaled="0"/>
                </a:gradFill>
                <a:latin typeface="Times New Roman" panose="02020603050405020304" pitchFamily="18" charset="0"/>
                <a:cs typeface="Times New Roman" panose="02020603050405020304" pitchFamily="18" charset="0"/>
                <a:sym typeface="+mn-ea"/>
              </a:rPr>
              <a:t>u</a:t>
            </a:r>
            <a:r>
              <a:rPr lang="fr-FR" altLang="zh-CN" sz="3200" b="1" dirty="0">
                <a:gradFill>
                  <a:gsLst>
                    <a:gs pos="0">
                      <a:srgbClr val="FECF40"/>
                    </a:gs>
                    <a:gs pos="100000">
                      <a:srgbClr val="846C21"/>
                    </a:gs>
                  </a:gsLst>
                  <a:lin scaled="0"/>
                </a:gradFill>
                <a:latin typeface="Times New Roman" panose="02020603050405020304" pitchFamily="18" charset="0"/>
                <a:cs typeface="Times New Roman" panose="02020603050405020304" pitchFamily="18" charset="0"/>
                <a:sym typeface="+mn-ea"/>
              </a:rPr>
              <a:t>ne communauté  </a:t>
            </a:r>
          </a:p>
          <a:p>
            <a:pPr marL="342900" indent="-342900" algn="just" eaLnBrk="1" hangingPunct="1">
              <a:buFont typeface="Arial" panose="020B0604020202020204" pitchFamily="34" charset="0"/>
              <a:buChar char="•"/>
            </a:pPr>
            <a:r>
              <a:rPr lang="fr-FR" altLang="zh-CN" sz="3200" i="1" dirty="0">
                <a:gradFill>
                  <a:gsLst>
                    <a:gs pos="0">
                      <a:srgbClr val="E30000"/>
                    </a:gs>
                    <a:gs pos="100000">
                      <a:srgbClr val="760303"/>
                    </a:gs>
                  </a:gsLst>
                  <a:lin scaled="0"/>
                </a:gradFill>
                <a:latin typeface="Times New Roman" panose="02020603050405020304" pitchFamily="18" charset="0"/>
                <a:cs typeface="Times New Roman" panose="02020603050405020304" pitchFamily="18" charset="0"/>
                <a:sym typeface="+mn-ea"/>
              </a:rPr>
              <a:t>un groupe social dont les membres vivent ensemble, ou ont des biens, des intérêts communs</a:t>
            </a:r>
          </a:p>
          <a:p>
            <a:pPr algn="just" eaLnBrk="1" hangingPunct="1"/>
            <a:r>
              <a:rPr lang="fr-FR" altLang="zh-CN" sz="3200" dirty="0">
                <a:solidFill>
                  <a:schemeClr val="tx1"/>
                </a:solidFill>
                <a:latin typeface="Times New Roman" panose="02020603050405020304" pitchFamily="18" charset="0"/>
                <a:cs typeface="Times New Roman" panose="02020603050405020304" pitchFamily="18" charset="0"/>
                <a:sym typeface="+mn-ea"/>
              </a:rPr>
              <a:t>Ex. une communauté linguistique</a:t>
            </a:r>
          </a:p>
          <a:p>
            <a:pPr algn="just" eaLnBrk="1" hangingPunct="1"/>
            <a:r>
              <a:rPr lang="fr-FR" altLang="zh-CN" sz="3200" dirty="0">
                <a:solidFill>
                  <a:schemeClr val="tx1"/>
                </a:solidFill>
                <a:latin typeface="Times New Roman" panose="02020603050405020304" pitchFamily="18" charset="0"/>
                <a:cs typeface="Times New Roman" panose="02020603050405020304" pitchFamily="18" charset="0"/>
                <a:sym typeface="+mn-ea"/>
              </a:rPr>
              <a:t>      Communauté européenne du charbon et de l’acier (C.E.C.A)</a:t>
            </a:r>
          </a:p>
          <a:p>
            <a:pPr algn="just" eaLnBrk="1" hangingPunct="1"/>
            <a:endParaRPr lang="fr-FR" altLang="zh-CN" sz="2400" dirty="0">
              <a:solidFill>
                <a:schemeClr val="tx1"/>
              </a:solidFill>
              <a:latin typeface="Times New Roman" panose="02020603050405020304" pitchFamily="18" charset="0"/>
              <a:cs typeface="Times New Roman" panose="02020603050405020304" pitchFamily="18" charset="0"/>
            </a:endParaRPr>
          </a:p>
          <a:p>
            <a:pPr algn="just" eaLnBrk="1" hangingPunct="1"/>
            <a:endParaRPr lang="fr-FR" altLang="zh-CN" sz="2800" dirty="0">
              <a:solidFill>
                <a:schemeClr val="tx1"/>
              </a:solidFill>
              <a:latin typeface="Times New Roman" panose="02020603050405020304" pitchFamily="18" charset="0"/>
              <a:cs typeface="Times New Roman" panose="02020603050405020304" pitchFamily="18" charset="0"/>
              <a:sym typeface="+mn-ea"/>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2" name="图片 1"/>
          <p:cNvPicPr>
            <a:picLocks noChangeAspect="1"/>
          </p:cNvPicPr>
          <p:nvPr/>
        </p:nvPicPr>
        <p:blipFill>
          <a:blip r:embed="rId3"/>
          <a:stretch>
            <a:fillRect/>
          </a:stretch>
        </p:blipFill>
        <p:spPr>
          <a:xfrm>
            <a:off x="412750" y="467360"/>
            <a:ext cx="4079240" cy="705485"/>
          </a:xfrm>
          <a:prstGeom prst="rect">
            <a:avLst/>
          </a:prstGeom>
        </p:spPr>
      </p:pic>
      <p:sp>
        <p:nvSpPr>
          <p:cNvPr id="6" name="文本框 5"/>
          <p:cNvSpPr txBox="1"/>
          <p:nvPr/>
        </p:nvSpPr>
        <p:spPr>
          <a:xfrm>
            <a:off x="551180" y="527685"/>
            <a:ext cx="3940810" cy="645160"/>
          </a:xfrm>
          <a:prstGeom prst="rect">
            <a:avLst/>
          </a:prstGeom>
          <a:noFill/>
        </p:spPr>
        <p:txBody>
          <a:bodyPr wrap="square" rtlCol="0">
            <a:spAutoFit/>
          </a:bodyPr>
          <a:lstStyle/>
          <a:p>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rPr>
              <a:t>Etude du texte</a:t>
            </a:r>
            <a:endParaRPr lang="zh-CN" altLang="fr-FR" sz="3600" b="1" dirty="0">
              <a:solidFill>
                <a:schemeClr val="bg1"/>
              </a:solidFill>
              <a:latin typeface="微软雅黑" panose="020B0503020204020204" charset="-122"/>
              <a:ea typeface="微软雅黑" panose="020B0503020204020204" charset="-122"/>
              <a:cs typeface="Times New Roman" panose="02020603050405020304" pitchFamily="18" charset="0"/>
            </a:endParaRPr>
          </a:p>
        </p:txBody>
      </p:sp>
      <p:sp>
        <p:nvSpPr>
          <p:cNvPr id="115" name="文本框 114"/>
          <p:cNvSpPr txBox="1"/>
          <p:nvPr>
            <p:custDataLst>
              <p:tags r:id="rId1"/>
            </p:custDataLst>
          </p:nvPr>
        </p:nvSpPr>
        <p:spPr>
          <a:xfrm>
            <a:off x="297815" y="1172844"/>
            <a:ext cx="11804015" cy="5892189"/>
          </a:xfrm>
          <a:prstGeom prst="rect">
            <a:avLst/>
          </a:prstGeom>
          <a:noFill/>
          <a:ln>
            <a:noFill/>
          </a:ln>
        </p:spPr>
        <p:txBody>
          <a:bodyPr wrap="square" rtlCol="0">
            <a:noAutofit/>
          </a:bodyPr>
          <a:lstStyle>
            <a:defPPr>
              <a:defRPr lang="zh-CN"/>
            </a:defPPr>
            <a:lvl1pPr algn="ctr">
              <a:defRPr sz="5400">
                <a:blipFill>
                  <a:blip r:embed="rId4"/>
                  <a:stretch>
                    <a:fillRect/>
                  </a:stretch>
                </a:blipFill>
                <a:effectLst/>
                <a:latin typeface="隶书" panose="02010509060101010101" pitchFamily="49" charset="-122"/>
                <a:ea typeface="隶书" panose="02010509060101010101" pitchFamily="49" charset="-122"/>
                <a:cs typeface="LilyUPC" panose="020B0604020202020204" pitchFamily="34" charset="-34"/>
              </a:defRPr>
            </a:lvl1pPr>
          </a:lstStyle>
          <a:p>
            <a:pPr algn="just"/>
            <a:r>
              <a:rPr lang="fr-FR" altLang="zh-CN" sz="3200" dirty="0">
                <a:solidFill>
                  <a:schemeClr val="tx1"/>
                </a:solidFill>
                <a:latin typeface="Times New Roman" panose="02020603050405020304" pitchFamily="18" charset="0"/>
                <a:cs typeface="Times New Roman" panose="02020603050405020304" pitchFamily="18" charset="0"/>
              </a:rPr>
              <a:t>P.69 Depuis l’entrée de l’humanité dans l’ère de la civilisation industrielle, l’industrialisation traditionnelle a </a:t>
            </a:r>
            <a:r>
              <a:rPr lang="fr-FR" altLang="zh-CN" sz="3200" u="sng" dirty="0">
                <a:gradFill>
                  <a:gsLst>
                    <a:gs pos="0">
                      <a:srgbClr val="E30000"/>
                    </a:gs>
                    <a:gs pos="100000">
                      <a:srgbClr val="760303"/>
                    </a:gs>
                  </a:gsLst>
                  <a:lin scaled="0"/>
                </a:gradFill>
                <a:latin typeface="Times New Roman" panose="02020603050405020304" pitchFamily="18" charset="0"/>
                <a:cs typeface="Times New Roman" panose="02020603050405020304" pitchFamily="18" charset="0"/>
              </a:rPr>
              <a:t>enregistré</a:t>
            </a:r>
            <a:r>
              <a:rPr lang="fr-FR" altLang="zh-CN" sz="3200" dirty="0">
                <a:solidFill>
                  <a:schemeClr val="tx1"/>
                </a:solidFill>
                <a:latin typeface="Times New Roman" panose="02020603050405020304" pitchFamily="18" charset="0"/>
                <a:cs typeface="Times New Roman" panose="02020603050405020304" pitchFamily="18" charset="0"/>
              </a:rPr>
              <a:t> un développement rapide.</a:t>
            </a:r>
          </a:p>
          <a:p>
            <a:pPr algn="just" eaLnBrk="1" hangingPunct="1"/>
            <a:endParaRPr lang="fr-FR" altLang="zh-CN" sz="3200" b="1" dirty="0">
              <a:gradFill>
                <a:gsLst>
                  <a:gs pos="0">
                    <a:srgbClr val="FECF40"/>
                  </a:gs>
                  <a:gs pos="100000">
                    <a:srgbClr val="846C21"/>
                  </a:gs>
                </a:gsLst>
                <a:lin scaled="0"/>
              </a:gradFill>
              <a:latin typeface="Times New Roman" panose="02020603050405020304" pitchFamily="18" charset="0"/>
              <a:cs typeface="Times New Roman" panose="02020603050405020304" pitchFamily="18" charset="0"/>
              <a:sym typeface="+mn-ea"/>
            </a:endParaRPr>
          </a:p>
          <a:p>
            <a:pPr algn="just" eaLnBrk="1" hangingPunct="1"/>
            <a:r>
              <a:rPr lang="fr-FR" altLang="zh-CN" sz="3200" b="1" dirty="0">
                <a:gradFill>
                  <a:gsLst>
                    <a:gs pos="0">
                      <a:srgbClr val="FECF40"/>
                    </a:gs>
                    <a:gs pos="100000">
                      <a:srgbClr val="846C21"/>
                    </a:gs>
                  </a:gsLst>
                  <a:lin scaled="0"/>
                </a:gradFill>
                <a:latin typeface="Times New Roman" panose="02020603050405020304" pitchFamily="18" charset="0"/>
                <a:cs typeface="Times New Roman" panose="02020603050405020304" pitchFamily="18" charset="0"/>
                <a:sym typeface="+mn-ea"/>
              </a:rPr>
              <a:t>enregistrer </a:t>
            </a:r>
            <a:endParaRPr lang="fr-FR" altLang="zh-CN" sz="3200" b="1" dirty="0">
              <a:gradFill>
                <a:gsLst>
                  <a:gs pos="0">
                    <a:srgbClr val="FECF40"/>
                  </a:gs>
                  <a:gs pos="100000">
                    <a:srgbClr val="846C21"/>
                  </a:gs>
                </a:gsLst>
                <a:lin scaled="0"/>
              </a:gradFill>
              <a:latin typeface="Times New Roman" panose="02020603050405020304" pitchFamily="18" charset="0"/>
              <a:cs typeface="Times New Roman" panose="02020603050405020304" pitchFamily="18" charset="0"/>
            </a:endParaRPr>
          </a:p>
          <a:p>
            <a:pPr marL="342900" indent="-342900" algn="just" eaLnBrk="1" hangingPunct="1">
              <a:buFont typeface="Arial" panose="020B0604020202020204" pitchFamily="34" charset="0"/>
              <a:buChar char="•"/>
            </a:pPr>
            <a:r>
              <a:rPr lang="fr-FR" altLang="zh-CN" sz="3200" i="1" dirty="0">
                <a:gradFill>
                  <a:gsLst>
                    <a:gs pos="0">
                      <a:srgbClr val="E30000"/>
                    </a:gs>
                    <a:gs pos="100000">
                      <a:srgbClr val="760303"/>
                    </a:gs>
                  </a:gsLst>
                  <a:lin scaled="0"/>
                </a:gradFill>
                <a:latin typeface="Times New Roman" panose="02020603050405020304" pitchFamily="18" charset="0"/>
                <a:cs typeface="Times New Roman" panose="02020603050405020304" pitchFamily="18" charset="0"/>
                <a:sym typeface="+mn-ea"/>
              </a:rPr>
              <a:t>mémoriser</a:t>
            </a:r>
          </a:p>
          <a:p>
            <a:pPr indent="0" algn="just" eaLnBrk="1" hangingPunct="1">
              <a:buFont typeface="Arial" panose="020B0604020202020204" pitchFamily="34" charset="0"/>
              <a:buNone/>
            </a:pPr>
            <a:r>
              <a:rPr lang="fr-FR" altLang="zh-CN" sz="3200" dirty="0">
                <a:solidFill>
                  <a:schemeClr val="tx1"/>
                </a:solidFill>
                <a:latin typeface="Times New Roman" panose="02020603050405020304" pitchFamily="18" charset="0"/>
                <a:cs typeface="Times New Roman" panose="02020603050405020304" pitchFamily="18" charset="0"/>
                <a:sym typeface="+mn-ea"/>
              </a:rPr>
              <a:t>Ex.</a:t>
            </a:r>
            <a:r>
              <a:rPr lang="fr-CA" altLang="fr-FR" sz="3200" dirty="0">
                <a:solidFill>
                  <a:schemeClr val="tx1"/>
                </a:solidFill>
                <a:latin typeface="Times New Roman" panose="02020603050405020304" pitchFamily="18" charset="0"/>
                <a:cs typeface="Times New Roman" panose="02020603050405020304" pitchFamily="18" charset="0"/>
                <a:sym typeface="+mn-ea"/>
              </a:rPr>
              <a:t> </a:t>
            </a:r>
            <a:r>
              <a:rPr lang="fr-FR" altLang="zh-CN" sz="3200" dirty="0">
                <a:solidFill>
                  <a:schemeClr val="tx1"/>
                </a:solidFill>
                <a:latin typeface="Times New Roman" panose="02020603050405020304" pitchFamily="18" charset="0"/>
                <a:cs typeface="Times New Roman" panose="02020603050405020304" pitchFamily="18" charset="0"/>
                <a:sym typeface="+mn-ea"/>
              </a:rPr>
              <a:t>Il vaudrait mieux enregistrer ce que votre patron vient de dire.</a:t>
            </a:r>
          </a:p>
          <a:p>
            <a:pPr algn="just" eaLnBrk="1" hangingPunct="1"/>
            <a:r>
              <a:rPr lang="fr-CA" altLang="fr-FR" sz="3200" dirty="0">
                <a:solidFill>
                  <a:schemeClr val="tx1"/>
                </a:solidFill>
                <a:latin typeface="Times New Roman" panose="02020603050405020304" pitchFamily="18" charset="0"/>
                <a:cs typeface="Times New Roman" panose="02020603050405020304" pitchFamily="18" charset="0"/>
                <a:sym typeface="+mn-ea"/>
              </a:rPr>
              <a:t>      </a:t>
            </a:r>
            <a:r>
              <a:rPr lang="fr-FR" altLang="zh-CN" sz="3200" dirty="0">
                <a:solidFill>
                  <a:schemeClr val="tx1"/>
                </a:solidFill>
                <a:latin typeface="Times New Roman" panose="02020603050405020304" pitchFamily="18" charset="0"/>
                <a:cs typeface="Times New Roman" panose="02020603050405020304" pitchFamily="18" charset="0"/>
                <a:sym typeface="+mn-ea"/>
              </a:rPr>
              <a:t>En juin, la France a enregistré un record de chaleur.</a:t>
            </a:r>
            <a:endParaRPr lang="fr-FR" altLang="zh-CN" sz="3200" dirty="0">
              <a:solidFill>
                <a:schemeClr val="tx1"/>
              </a:solidFill>
              <a:latin typeface="Times New Roman" panose="02020603050405020304" pitchFamily="18" charset="0"/>
              <a:cs typeface="Times New Roman" panose="02020603050405020304" pitchFamily="18" charset="0"/>
            </a:endParaRPr>
          </a:p>
          <a:p>
            <a:pPr algn="just" eaLnBrk="1" hangingPunct="1"/>
            <a:r>
              <a:rPr lang="fr-FR" altLang="zh-CN" sz="3200" dirty="0">
                <a:solidFill>
                  <a:schemeClr val="tx1"/>
                </a:solidFill>
                <a:latin typeface="Times New Roman" panose="02020603050405020304" pitchFamily="18" charset="0"/>
                <a:cs typeface="Times New Roman" panose="02020603050405020304" pitchFamily="18" charset="0"/>
                <a:sym typeface="+mn-ea"/>
              </a:rPr>
              <a:t> </a:t>
            </a:r>
          </a:p>
        </p:txBody>
      </p:sp>
      <p:sp>
        <p:nvSpPr>
          <p:cNvPr id="5" name="文本框 4">
            <a:extLst>
              <a:ext uri="{FF2B5EF4-FFF2-40B4-BE49-F238E27FC236}">
                <a16:creationId xmlns:a16="http://schemas.microsoft.com/office/drawing/2014/main" xmlns="" id="{871FBD0C-8C4B-94D0-FACC-D25D538838C3}"/>
              </a:ext>
            </a:extLst>
          </p:cNvPr>
          <p:cNvSpPr txBox="1"/>
          <p:nvPr/>
        </p:nvSpPr>
        <p:spPr>
          <a:xfrm>
            <a:off x="6384032" y="216535"/>
            <a:ext cx="4998343" cy="490220"/>
          </a:xfrm>
          <a:prstGeom prst="rect">
            <a:avLst/>
          </a:prstGeom>
          <a:noFill/>
        </p:spPr>
        <p:txBody>
          <a:bodyPr wrap="square" rtlCol="0">
            <a:noAutofit/>
          </a:bodyPr>
          <a:lstStyle/>
          <a:p>
            <a:pPr algn="just"/>
            <a:r>
              <a:rPr lang="fr-FR" altLang="zh-CN" sz="3600" b="1" dirty="0">
                <a:solidFill>
                  <a:schemeClr val="tx1"/>
                </a:solidFill>
                <a:latin typeface="Times New Roman" panose="02020603050405020304" pitchFamily="18" charset="0"/>
                <a:cs typeface="Times New Roman" panose="02020603050405020304" pitchFamily="18" charset="0"/>
                <a:sym typeface="+mn-ea"/>
              </a:rPr>
              <a:t>enregistrer</a:t>
            </a:r>
            <a:endParaRPr lang="fr-FR" altLang="zh-CN" sz="3600" b="1" dirty="0">
              <a:solidFill>
                <a:schemeClr val="tx1"/>
              </a:solidFill>
              <a:effectLst/>
              <a:latin typeface="Times New Roman" panose="02020603050405020304" pitchFamily="18" charset="0"/>
              <a:ea typeface="隶书" panose="02010509060101010101" pitchFamily="49" charset="-122"/>
              <a:cs typeface="Times New Roman" panose="02020603050405020304" pitchFamily="18" charset="0"/>
              <a:sym typeface="+mn-ea"/>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2" name="图片 1"/>
          <p:cNvPicPr>
            <a:picLocks noChangeAspect="1"/>
          </p:cNvPicPr>
          <p:nvPr/>
        </p:nvPicPr>
        <p:blipFill>
          <a:blip r:embed="rId3"/>
          <a:stretch>
            <a:fillRect/>
          </a:stretch>
        </p:blipFill>
        <p:spPr>
          <a:xfrm>
            <a:off x="412750" y="467360"/>
            <a:ext cx="4079240" cy="705485"/>
          </a:xfrm>
          <a:prstGeom prst="rect">
            <a:avLst/>
          </a:prstGeom>
        </p:spPr>
      </p:pic>
      <p:sp>
        <p:nvSpPr>
          <p:cNvPr id="6" name="文本框 5"/>
          <p:cNvSpPr txBox="1"/>
          <p:nvPr/>
        </p:nvSpPr>
        <p:spPr>
          <a:xfrm>
            <a:off x="551180" y="527685"/>
            <a:ext cx="3940810" cy="645160"/>
          </a:xfrm>
          <a:prstGeom prst="rect">
            <a:avLst/>
          </a:prstGeom>
          <a:noFill/>
        </p:spPr>
        <p:txBody>
          <a:bodyPr wrap="square" rtlCol="0">
            <a:spAutoFit/>
          </a:bodyPr>
          <a:lstStyle/>
          <a:p>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rPr>
              <a:t>Etude du texte</a:t>
            </a:r>
            <a:endParaRPr lang="zh-CN" altLang="fr-FR" sz="3600" b="1" dirty="0">
              <a:solidFill>
                <a:schemeClr val="bg1"/>
              </a:solidFill>
              <a:latin typeface="微软雅黑" panose="020B0503020204020204" charset="-122"/>
              <a:ea typeface="微软雅黑" panose="020B0503020204020204" charset="-122"/>
              <a:cs typeface="Times New Roman" panose="02020603050405020304" pitchFamily="18" charset="0"/>
            </a:endParaRPr>
          </a:p>
        </p:txBody>
      </p:sp>
      <p:sp>
        <p:nvSpPr>
          <p:cNvPr id="115" name="文本框 114"/>
          <p:cNvSpPr txBox="1"/>
          <p:nvPr>
            <p:custDataLst>
              <p:tags r:id="rId1"/>
            </p:custDataLst>
          </p:nvPr>
        </p:nvSpPr>
        <p:spPr>
          <a:xfrm>
            <a:off x="297815" y="1172845"/>
            <a:ext cx="11804015" cy="4704428"/>
          </a:xfrm>
          <a:prstGeom prst="rect">
            <a:avLst/>
          </a:prstGeom>
          <a:noFill/>
          <a:ln>
            <a:noFill/>
          </a:ln>
        </p:spPr>
        <p:txBody>
          <a:bodyPr wrap="square" rtlCol="0">
            <a:noAutofit/>
          </a:bodyPr>
          <a:lstStyle>
            <a:defPPr>
              <a:defRPr lang="zh-CN"/>
            </a:defPPr>
            <a:lvl1pPr algn="ctr">
              <a:defRPr sz="5400">
                <a:blipFill>
                  <a:blip r:embed="rId4"/>
                  <a:stretch>
                    <a:fillRect/>
                  </a:stretch>
                </a:blipFill>
                <a:effectLst/>
                <a:latin typeface="隶书" panose="02010509060101010101" pitchFamily="49" charset="-122"/>
                <a:ea typeface="隶书" panose="02010509060101010101" pitchFamily="49" charset="-122"/>
                <a:cs typeface="LilyUPC" panose="020B0604020202020204" pitchFamily="34" charset="-34"/>
              </a:defRPr>
            </a:lvl1pPr>
          </a:lstStyle>
          <a:p>
            <a:pPr algn="just"/>
            <a:r>
              <a:rPr lang="fr-FR" altLang="zh-CN" sz="3200" dirty="0">
                <a:solidFill>
                  <a:schemeClr val="tx1"/>
                </a:solidFill>
                <a:latin typeface="Times New Roman" panose="02020603050405020304" pitchFamily="18" charset="0"/>
                <a:cs typeface="Times New Roman" panose="02020603050405020304" pitchFamily="18" charset="0"/>
              </a:rPr>
              <a:t>P.69 Depuis son XVIII</a:t>
            </a:r>
            <a:r>
              <a:rPr lang="fr-FR" altLang="zh-CN" sz="3200" baseline="30000" dirty="0">
                <a:solidFill>
                  <a:schemeClr val="tx1"/>
                </a:solidFill>
                <a:latin typeface="Times New Roman" panose="02020603050405020304" pitchFamily="18" charset="0"/>
                <a:cs typeface="Times New Roman" panose="02020603050405020304" pitchFamily="18" charset="0"/>
              </a:rPr>
              <a:t>e</a:t>
            </a:r>
            <a:r>
              <a:rPr lang="fr-FR" altLang="zh-CN" sz="3200" dirty="0">
                <a:solidFill>
                  <a:schemeClr val="tx1"/>
                </a:solidFill>
                <a:latin typeface="Times New Roman" panose="02020603050405020304" pitchFamily="18" charset="0"/>
                <a:cs typeface="Times New Roman" panose="02020603050405020304" pitchFamily="18" charset="0"/>
              </a:rPr>
              <a:t> Congrès, notre parti a répondu </a:t>
            </a:r>
            <a:r>
              <a:rPr lang="fr-FR" altLang="zh-CN" sz="3200" u="sng" dirty="0">
                <a:gradFill>
                  <a:gsLst>
                    <a:gs pos="0">
                      <a:srgbClr val="E30000"/>
                    </a:gs>
                    <a:gs pos="100000">
                      <a:srgbClr val="760303"/>
                    </a:gs>
                  </a:gsLst>
                  <a:lin scaled="0"/>
                </a:gradFill>
                <a:latin typeface="Times New Roman" panose="02020603050405020304" pitchFamily="18" charset="0"/>
                <a:cs typeface="Times New Roman" panose="02020603050405020304" pitchFamily="18" charset="0"/>
              </a:rPr>
              <a:t>en profondeur</a:t>
            </a:r>
            <a:r>
              <a:rPr lang="fr-FR" altLang="zh-CN" sz="3200" dirty="0">
                <a:solidFill>
                  <a:schemeClr val="tx1"/>
                </a:solidFill>
                <a:latin typeface="Times New Roman" panose="02020603050405020304" pitchFamily="18" charset="0"/>
                <a:cs typeface="Times New Roman" panose="02020603050405020304" pitchFamily="18" charset="0"/>
              </a:rPr>
              <a:t> aux questions théoriques et pratiques...</a:t>
            </a:r>
          </a:p>
          <a:p>
            <a:pPr algn="just" eaLnBrk="1" hangingPunct="1"/>
            <a:endParaRPr lang="fr-FR" altLang="zh-CN" sz="3200" b="1" dirty="0">
              <a:gradFill>
                <a:gsLst>
                  <a:gs pos="0">
                    <a:srgbClr val="FECF40"/>
                  </a:gs>
                  <a:gs pos="100000">
                    <a:srgbClr val="846C21"/>
                  </a:gs>
                </a:gsLst>
                <a:lin scaled="0"/>
              </a:gradFill>
              <a:latin typeface="Times New Roman" panose="02020603050405020304" pitchFamily="18" charset="0"/>
              <a:cs typeface="Times New Roman" panose="02020603050405020304" pitchFamily="18" charset="0"/>
              <a:sym typeface="+mn-ea"/>
            </a:endParaRPr>
          </a:p>
          <a:p>
            <a:pPr algn="just" eaLnBrk="1" hangingPunct="1"/>
            <a:r>
              <a:rPr lang="fr-FR" altLang="zh-CN" sz="3200" b="1" dirty="0">
                <a:gradFill>
                  <a:gsLst>
                    <a:gs pos="0">
                      <a:srgbClr val="FECF40"/>
                    </a:gs>
                    <a:gs pos="100000">
                      <a:srgbClr val="846C21"/>
                    </a:gs>
                  </a:gsLst>
                  <a:lin scaled="0"/>
                </a:gradFill>
                <a:latin typeface="Times New Roman" panose="02020603050405020304" pitchFamily="18" charset="0"/>
                <a:cs typeface="Times New Roman" panose="02020603050405020304" pitchFamily="18" charset="0"/>
                <a:sym typeface="+mn-ea"/>
              </a:rPr>
              <a:t>en profondeur </a:t>
            </a:r>
            <a:endParaRPr lang="fr-FR" altLang="zh-CN" sz="3200" b="1" dirty="0">
              <a:gradFill>
                <a:gsLst>
                  <a:gs pos="0">
                    <a:srgbClr val="FECF40"/>
                  </a:gs>
                  <a:gs pos="100000">
                    <a:srgbClr val="846C21"/>
                  </a:gs>
                </a:gsLst>
                <a:lin scaled="0"/>
              </a:gradFill>
              <a:latin typeface="Times New Roman" panose="02020603050405020304" pitchFamily="18" charset="0"/>
              <a:cs typeface="Times New Roman" panose="02020603050405020304" pitchFamily="18" charset="0"/>
            </a:endParaRPr>
          </a:p>
          <a:p>
            <a:pPr marL="342900" indent="-342900" algn="just" eaLnBrk="1" hangingPunct="1">
              <a:buFont typeface="Arial" panose="020B0604020202020204" pitchFamily="34" charset="0"/>
              <a:buChar char="•"/>
            </a:pPr>
            <a:r>
              <a:rPr lang="fr-CA" altLang="fr-FR" sz="3200" i="1" dirty="0">
                <a:gradFill>
                  <a:gsLst>
                    <a:gs pos="0">
                      <a:srgbClr val="E30000"/>
                    </a:gs>
                    <a:gs pos="100000">
                      <a:srgbClr val="760303"/>
                    </a:gs>
                  </a:gsLst>
                  <a:lin scaled="0"/>
                </a:gradFill>
                <a:latin typeface="Times New Roman" panose="02020603050405020304" pitchFamily="18" charset="0"/>
                <a:cs typeface="Times New Roman" panose="02020603050405020304" pitchFamily="18" charset="0"/>
                <a:sym typeface="+mn-ea"/>
              </a:rPr>
              <a:t>p</a:t>
            </a:r>
            <a:r>
              <a:rPr lang="fr-FR" altLang="zh-CN" sz="3200" i="1" dirty="0">
                <a:gradFill>
                  <a:gsLst>
                    <a:gs pos="0">
                      <a:srgbClr val="E30000"/>
                    </a:gs>
                    <a:gs pos="100000">
                      <a:srgbClr val="760303"/>
                    </a:gs>
                  </a:gsLst>
                  <a:lin scaled="0"/>
                </a:gradFill>
                <a:latin typeface="Times New Roman" panose="02020603050405020304" pitchFamily="18" charset="0"/>
                <a:cs typeface="Times New Roman" panose="02020603050405020304" pitchFamily="18" charset="0"/>
                <a:sym typeface="+mn-ea"/>
              </a:rPr>
              <a:t>ar-delà les apparences superficielles</a:t>
            </a:r>
          </a:p>
          <a:p>
            <a:pPr indent="0" algn="just" eaLnBrk="1" hangingPunct="1">
              <a:buFont typeface="Arial" panose="020B0604020202020204" pitchFamily="34" charset="0"/>
              <a:buNone/>
            </a:pPr>
            <a:r>
              <a:rPr lang="fr-FR" altLang="zh-CN" sz="3200" dirty="0">
                <a:solidFill>
                  <a:schemeClr val="tx1"/>
                </a:solidFill>
                <a:latin typeface="Times New Roman" panose="02020603050405020304" pitchFamily="18" charset="0"/>
                <a:cs typeface="Times New Roman" panose="02020603050405020304" pitchFamily="18" charset="0"/>
                <a:sym typeface="+mn-ea"/>
              </a:rPr>
              <a:t>Ex. Je conçois que l’œuvre d’art doive exprimer en profondeur le monde à une époque donnée.</a:t>
            </a:r>
          </a:p>
          <a:p>
            <a:pPr indent="0" algn="just" eaLnBrk="1" hangingPunct="1">
              <a:buFont typeface="Arial" panose="020B0604020202020204" pitchFamily="34" charset="0"/>
              <a:buNone/>
            </a:pPr>
            <a:r>
              <a:rPr lang="fr-FR" altLang="zh-CN" sz="3200" dirty="0">
                <a:solidFill>
                  <a:schemeClr val="tx1"/>
                </a:solidFill>
                <a:latin typeface="Times New Roman" panose="02020603050405020304" pitchFamily="18" charset="0"/>
                <a:cs typeface="Times New Roman" panose="02020603050405020304" pitchFamily="18" charset="0"/>
                <a:sym typeface="+mn-ea"/>
              </a:rPr>
              <a:t> </a:t>
            </a:r>
            <a:r>
              <a:rPr lang="fr-CA" altLang="fr-FR" sz="3200" dirty="0">
                <a:solidFill>
                  <a:schemeClr val="tx1"/>
                </a:solidFill>
                <a:latin typeface="Times New Roman" panose="02020603050405020304" pitchFamily="18" charset="0"/>
                <a:cs typeface="Times New Roman" panose="02020603050405020304" pitchFamily="18" charset="0"/>
                <a:sym typeface="+mn-ea"/>
              </a:rPr>
              <a:t>     </a:t>
            </a:r>
            <a:r>
              <a:rPr lang="fr-FR" altLang="zh-CN" sz="3200" dirty="0">
                <a:solidFill>
                  <a:schemeClr val="tx1"/>
                </a:solidFill>
                <a:latin typeface="Times New Roman" panose="02020603050405020304" pitchFamily="18" charset="0"/>
                <a:cs typeface="Times New Roman" panose="02020603050405020304" pitchFamily="18" charset="0"/>
                <a:sym typeface="+mn-ea"/>
              </a:rPr>
              <a:t>Nous pouvons observer des changements en profondeur dans la société.</a:t>
            </a:r>
            <a:endParaRPr lang="fr-FR" altLang="zh-CN" sz="3200" dirty="0">
              <a:solidFill>
                <a:schemeClr val="tx1"/>
              </a:solidFill>
              <a:latin typeface="Times New Roman" panose="02020603050405020304" pitchFamily="18" charset="0"/>
              <a:cs typeface="Times New Roman" panose="02020603050405020304" pitchFamily="18" charset="0"/>
            </a:endParaRPr>
          </a:p>
          <a:p>
            <a:pPr algn="just" eaLnBrk="1" hangingPunct="1"/>
            <a:r>
              <a:rPr lang="fr-FR" altLang="zh-CN" sz="3200" dirty="0">
                <a:solidFill>
                  <a:schemeClr val="tx1"/>
                </a:solidFill>
                <a:latin typeface="Times New Roman" panose="02020603050405020304" pitchFamily="18" charset="0"/>
                <a:cs typeface="Times New Roman" panose="02020603050405020304" pitchFamily="18" charset="0"/>
                <a:sym typeface="+mn-ea"/>
              </a:rPr>
              <a:t> </a:t>
            </a:r>
          </a:p>
        </p:txBody>
      </p:sp>
      <p:sp>
        <p:nvSpPr>
          <p:cNvPr id="5" name="文本框 4">
            <a:extLst>
              <a:ext uri="{FF2B5EF4-FFF2-40B4-BE49-F238E27FC236}">
                <a16:creationId xmlns:a16="http://schemas.microsoft.com/office/drawing/2014/main" xmlns="" id="{E815E924-1604-7662-F24B-90C3919801F8}"/>
              </a:ext>
            </a:extLst>
          </p:cNvPr>
          <p:cNvSpPr txBox="1"/>
          <p:nvPr/>
        </p:nvSpPr>
        <p:spPr>
          <a:xfrm>
            <a:off x="6384032" y="216535"/>
            <a:ext cx="4998343" cy="490220"/>
          </a:xfrm>
          <a:prstGeom prst="rect">
            <a:avLst/>
          </a:prstGeom>
          <a:noFill/>
        </p:spPr>
        <p:txBody>
          <a:bodyPr wrap="square" rtlCol="0">
            <a:noAutofit/>
          </a:bodyPr>
          <a:lstStyle/>
          <a:p>
            <a:pPr algn="just"/>
            <a:r>
              <a:rPr lang="fr-FR" altLang="zh-CN" sz="3600" b="1" dirty="0">
                <a:latin typeface="Times New Roman" panose="02020603050405020304" pitchFamily="18" charset="0"/>
                <a:cs typeface="Times New Roman" panose="02020603050405020304" pitchFamily="18" charset="0"/>
                <a:sym typeface="+mn-ea"/>
              </a:rPr>
              <a:t>e</a:t>
            </a:r>
            <a:r>
              <a:rPr lang="fr-FR" altLang="zh-CN" sz="3600" b="1" dirty="0">
                <a:solidFill>
                  <a:schemeClr val="tx1"/>
                </a:solidFill>
                <a:latin typeface="Times New Roman" panose="02020603050405020304" pitchFamily="18" charset="0"/>
                <a:cs typeface="Times New Roman" panose="02020603050405020304" pitchFamily="18" charset="0"/>
                <a:sym typeface="+mn-ea"/>
              </a:rPr>
              <a:t>n profondeur</a:t>
            </a:r>
            <a:endParaRPr lang="fr-FR" altLang="zh-CN" sz="3600" b="1" dirty="0">
              <a:solidFill>
                <a:schemeClr val="tx1"/>
              </a:solidFill>
              <a:effectLst/>
              <a:latin typeface="Times New Roman" panose="02020603050405020304" pitchFamily="18" charset="0"/>
              <a:ea typeface="隶书" panose="02010509060101010101" pitchFamily="49" charset="-122"/>
              <a:cs typeface="Times New Roman" panose="02020603050405020304" pitchFamily="18" charset="0"/>
              <a:sym typeface="+mn-ea"/>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2" name="图片 1"/>
          <p:cNvPicPr>
            <a:picLocks noChangeAspect="1"/>
          </p:cNvPicPr>
          <p:nvPr/>
        </p:nvPicPr>
        <p:blipFill>
          <a:blip r:embed="rId3"/>
          <a:stretch>
            <a:fillRect/>
          </a:stretch>
        </p:blipFill>
        <p:spPr>
          <a:xfrm>
            <a:off x="412750" y="467360"/>
            <a:ext cx="4079240" cy="705485"/>
          </a:xfrm>
          <a:prstGeom prst="rect">
            <a:avLst/>
          </a:prstGeom>
        </p:spPr>
      </p:pic>
      <p:sp>
        <p:nvSpPr>
          <p:cNvPr id="6" name="文本框 5"/>
          <p:cNvSpPr txBox="1"/>
          <p:nvPr/>
        </p:nvSpPr>
        <p:spPr>
          <a:xfrm>
            <a:off x="551180" y="527685"/>
            <a:ext cx="3940810" cy="645160"/>
          </a:xfrm>
          <a:prstGeom prst="rect">
            <a:avLst/>
          </a:prstGeom>
          <a:noFill/>
        </p:spPr>
        <p:txBody>
          <a:bodyPr wrap="square" rtlCol="0">
            <a:spAutoFit/>
          </a:bodyPr>
          <a:lstStyle/>
          <a:p>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rPr>
              <a:t>Etude du texte</a:t>
            </a:r>
            <a:endParaRPr lang="zh-CN" altLang="fr-FR" sz="3600" b="1" dirty="0">
              <a:solidFill>
                <a:schemeClr val="bg1"/>
              </a:solidFill>
              <a:latin typeface="微软雅黑" panose="020B0503020204020204" charset="-122"/>
              <a:ea typeface="微软雅黑" panose="020B0503020204020204" charset="-122"/>
              <a:cs typeface="Times New Roman" panose="02020603050405020304" pitchFamily="18" charset="0"/>
            </a:endParaRPr>
          </a:p>
        </p:txBody>
      </p:sp>
      <p:sp>
        <p:nvSpPr>
          <p:cNvPr id="115" name="文本框 114"/>
          <p:cNvSpPr txBox="1"/>
          <p:nvPr>
            <p:custDataLst>
              <p:tags r:id="rId1"/>
            </p:custDataLst>
          </p:nvPr>
        </p:nvSpPr>
        <p:spPr>
          <a:xfrm>
            <a:off x="297815" y="1172845"/>
            <a:ext cx="11804015" cy="4776436"/>
          </a:xfrm>
          <a:prstGeom prst="rect">
            <a:avLst/>
          </a:prstGeom>
          <a:noFill/>
          <a:ln>
            <a:noFill/>
          </a:ln>
        </p:spPr>
        <p:txBody>
          <a:bodyPr wrap="square" rtlCol="0">
            <a:noAutofit/>
          </a:bodyPr>
          <a:lstStyle>
            <a:defPPr>
              <a:defRPr lang="zh-CN"/>
            </a:defPPr>
            <a:lvl1pPr algn="ctr">
              <a:defRPr sz="5400">
                <a:blipFill>
                  <a:blip r:embed="rId4"/>
                  <a:stretch>
                    <a:fillRect/>
                  </a:stretch>
                </a:blipFill>
                <a:effectLst/>
                <a:latin typeface="隶书" panose="02010509060101010101" pitchFamily="49" charset="-122"/>
                <a:ea typeface="隶书" panose="02010509060101010101" pitchFamily="49" charset="-122"/>
                <a:cs typeface="LilyUPC" panose="020B0604020202020204" pitchFamily="34" charset="-34"/>
              </a:defRPr>
            </a:lvl1pPr>
          </a:lstStyle>
          <a:p>
            <a:pPr algn="just"/>
            <a:r>
              <a:rPr lang="fr-FR" altLang="zh-CN" sz="3200" dirty="0">
                <a:solidFill>
                  <a:schemeClr val="tx1"/>
                </a:solidFill>
                <a:latin typeface="Times New Roman" panose="02020603050405020304" pitchFamily="18" charset="0"/>
                <a:cs typeface="Times New Roman" panose="02020603050405020304" pitchFamily="18" charset="0"/>
              </a:rPr>
              <a:t>P.70 Les dommages causés par l’homme à la nature finiront par </a:t>
            </a:r>
            <a:r>
              <a:rPr lang="fr-FR" altLang="zh-CN" sz="3200" u="sng" dirty="0">
                <a:gradFill>
                  <a:gsLst>
                    <a:gs pos="0">
                      <a:srgbClr val="E30000"/>
                    </a:gs>
                    <a:gs pos="100000">
                      <a:srgbClr val="760303"/>
                    </a:gs>
                  </a:gsLst>
                  <a:lin scaled="0"/>
                </a:gradFill>
                <a:latin typeface="Times New Roman" panose="02020603050405020304" pitchFamily="18" charset="0"/>
                <a:cs typeface="Times New Roman" panose="02020603050405020304" pitchFamily="18" charset="0"/>
              </a:rPr>
              <a:t>lui porter atteinte</a:t>
            </a:r>
            <a:r>
              <a:rPr lang="fr-FR" altLang="zh-CN" sz="3200" dirty="0">
                <a:solidFill>
                  <a:schemeClr val="tx1"/>
                </a:solidFill>
                <a:latin typeface="Times New Roman" panose="02020603050405020304" pitchFamily="18" charset="0"/>
                <a:cs typeface="Times New Roman" panose="02020603050405020304" pitchFamily="18" charset="0"/>
              </a:rPr>
              <a:t>.</a:t>
            </a:r>
          </a:p>
          <a:p>
            <a:pPr algn="just" eaLnBrk="1" hangingPunct="1"/>
            <a:endParaRPr lang="fr-FR" altLang="zh-CN" sz="3200" b="1" dirty="0">
              <a:gradFill>
                <a:gsLst>
                  <a:gs pos="0">
                    <a:srgbClr val="FECF40"/>
                  </a:gs>
                  <a:gs pos="100000">
                    <a:srgbClr val="846C21"/>
                  </a:gs>
                </a:gsLst>
                <a:lin scaled="0"/>
              </a:gradFill>
              <a:latin typeface="Times New Roman" panose="02020603050405020304" pitchFamily="18" charset="0"/>
              <a:cs typeface="Times New Roman" panose="02020603050405020304" pitchFamily="18" charset="0"/>
              <a:sym typeface="+mn-ea"/>
            </a:endParaRPr>
          </a:p>
          <a:p>
            <a:pPr algn="just" eaLnBrk="1" hangingPunct="1"/>
            <a:r>
              <a:rPr lang="fr-CA" altLang="fr-FR" sz="3200" b="1" dirty="0">
                <a:gradFill>
                  <a:gsLst>
                    <a:gs pos="0">
                      <a:srgbClr val="FECF40"/>
                    </a:gs>
                    <a:gs pos="100000">
                      <a:srgbClr val="846C21"/>
                    </a:gs>
                  </a:gsLst>
                  <a:lin scaled="0"/>
                </a:gradFill>
                <a:latin typeface="Times New Roman" panose="02020603050405020304" pitchFamily="18" charset="0"/>
                <a:cs typeface="Times New Roman" panose="02020603050405020304" pitchFamily="18" charset="0"/>
                <a:sym typeface="+mn-ea"/>
              </a:rPr>
              <a:t>p</a:t>
            </a:r>
            <a:r>
              <a:rPr lang="fr-FR" altLang="zh-CN" sz="3200" b="1" dirty="0">
                <a:gradFill>
                  <a:gsLst>
                    <a:gs pos="0">
                      <a:srgbClr val="FECF40"/>
                    </a:gs>
                    <a:gs pos="100000">
                      <a:srgbClr val="846C21"/>
                    </a:gs>
                  </a:gsLst>
                  <a:lin scaled="0"/>
                </a:gradFill>
                <a:latin typeface="Times New Roman" panose="02020603050405020304" pitchFamily="18" charset="0"/>
                <a:cs typeface="Times New Roman" panose="02020603050405020304" pitchFamily="18" charset="0"/>
                <a:sym typeface="+mn-ea"/>
              </a:rPr>
              <a:t>orter atteinte à </a:t>
            </a:r>
            <a:endParaRPr lang="fr-FR" altLang="zh-CN" sz="3200" b="1" dirty="0">
              <a:gradFill>
                <a:gsLst>
                  <a:gs pos="0">
                    <a:srgbClr val="FECF40"/>
                  </a:gs>
                  <a:gs pos="100000">
                    <a:srgbClr val="846C21"/>
                  </a:gs>
                </a:gsLst>
                <a:lin scaled="0"/>
              </a:gradFill>
              <a:latin typeface="Times New Roman" panose="02020603050405020304" pitchFamily="18" charset="0"/>
              <a:cs typeface="Times New Roman" panose="02020603050405020304" pitchFamily="18" charset="0"/>
            </a:endParaRPr>
          </a:p>
          <a:p>
            <a:pPr marL="342900" indent="-342900" algn="just" eaLnBrk="1" hangingPunct="1">
              <a:buFont typeface="Arial" panose="020B0604020202020204" pitchFamily="34" charset="0"/>
              <a:buChar char="•"/>
            </a:pPr>
            <a:r>
              <a:rPr lang="fr-FR" altLang="zh-CN" sz="3200" i="1" dirty="0">
                <a:gradFill>
                  <a:gsLst>
                    <a:gs pos="0">
                      <a:srgbClr val="E30000"/>
                    </a:gs>
                    <a:gs pos="100000">
                      <a:srgbClr val="760303"/>
                    </a:gs>
                  </a:gsLst>
                  <a:lin scaled="0"/>
                </a:gradFill>
                <a:latin typeface="Times New Roman" panose="02020603050405020304" pitchFamily="18" charset="0"/>
                <a:cs typeface="Times New Roman" panose="02020603050405020304" pitchFamily="18" charset="0"/>
                <a:sym typeface="+mn-ea"/>
              </a:rPr>
              <a:t>attaquer, atteindre</a:t>
            </a:r>
          </a:p>
          <a:p>
            <a:pPr indent="0" algn="l" eaLnBrk="1" hangingPunct="1">
              <a:buFont typeface="Arial" panose="020B0604020202020204" pitchFamily="34" charset="0"/>
              <a:buNone/>
            </a:pPr>
            <a:r>
              <a:rPr lang="fr-FR" altLang="zh-CN" sz="3200" dirty="0">
                <a:solidFill>
                  <a:schemeClr val="tx1"/>
                </a:solidFill>
                <a:latin typeface="Times New Roman" panose="02020603050405020304" pitchFamily="18" charset="0"/>
                <a:cs typeface="Times New Roman" panose="02020603050405020304" pitchFamily="18" charset="0"/>
                <a:sym typeface="+mn-ea"/>
              </a:rPr>
              <a:t>Ex. Ses remarques avaient porté atteinte à son collègue en dénigrant son travail. Il a fini par lui porter plainte.</a:t>
            </a:r>
            <a:br>
              <a:rPr lang="fr-FR" altLang="zh-CN" sz="3200" dirty="0">
                <a:solidFill>
                  <a:schemeClr val="tx1"/>
                </a:solidFill>
                <a:latin typeface="Times New Roman" panose="02020603050405020304" pitchFamily="18" charset="0"/>
                <a:cs typeface="Times New Roman" panose="02020603050405020304" pitchFamily="18" charset="0"/>
                <a:sym typeface="+mn-ea"/>
              </a:rPr>
            </a:br>
            <a:r>
              <a:rPr lang="fr-CA" altLang="fr-FR" sz="3200" dirty="0">
                <a:solidFill>
                  <a:schemeClr val="tx1"/>
                </a:solidFill>
                <a:latin typeface="Times New Roman" panose="02020603050405020304" pitchFamily="18" charset="0"/>
                <a:cs typeface="Times New Roman" panose="02020603050405020304" pitchFamily="18" charset="0"/>
                <a:sym typeface="+mn-ea"/>
              </a:rPr>
              <a:t>      </a:t>
            </a:r>
            <a:r>
              <a:rPr lang="fr-FR" altLang="zh-CN" sz="3200" dirty="0">
                <a:solidFill>
                  <a:schemeClr val="tx1"/>
                </a:solidFill>
                <a:latin typeface="Times New Roman" panose="02020603050405020304" pitchFamily="18" charset="0"/>
                <a:cs typeface="Times New Roman" panose="02020603050405020304" pitchFamily="18" charset="0"/>
                <a:sym typeface="+mn-ea"/>
              </a:rPr>
              <a:t>Le niveau sonore de certains concerts pourrait porter atteinte à leurs oreilles sensibles.</a:t>
            </a:r>
            <a:endParaRPr lang="fr-FR" altLang="zh-CN" sz="3200" dirty="0">
              <a:solidFill>
                <a:schemeClr val="tx1"/>
              </a:solidFill>
              <a:latin typeface="Times New Roman" panose="02020603050405020304" pitchFamily="18" charset="0"/>
              <a:cs typeface="Times New Roman" panose="02020603050405020304" pitchFamily="18" charset="0"/>
            </a:endParaRPr>
          </a:p>
          <a:p>
            <a:pPr algn="just" eaLnBrk="1" hangingPunct="1"/>
            <a:r>
              <a:rPr lang="fr-FR" altLang="zh-CN" sz="3200" dirty="0">
                <a:solidFill>
                  <a:schemeClr val="tx1"/>
                </a:solidFill>
                <a:latin typeface="Times New Roman" panose="02020603050405020304" pitchFamily="18" charset="0"/>
                <a:cs typeface="Times New Roman" panose="02020603050405020304" pitchFamily="18" charset="0"/>
                <a:sym typeface="+mn-ea"/>
              </a:rPr>
              <a:t> </a:t>
            </a:r>
          </a:p>
        </p:txBody>
      </p:sp>
      <p:sp>
        <p:nvSpPr>
          <p:cNvPr id="4" name="文本框 3"/>
          <p:cNvSpPr txBox="1"/>
          <p:nvPr/>
        </p:nvSpPr>
        <p:spPr>
          <a:xfrm>
            <a:off x="5232933" y="79042"/>
            <a:ext cx="6127954" cy="646331"/>
          </a:xfrm>
          <a:prstGeom prst="rect">
            <a:avLst/>
          </a:prstGeom>
          <a:noFill/>
        </p:spPr>
        <p:txBody>
          <a:bodyPr wrap="square">
            <a:spAutoFit/>
          </a:bodyPr>
          <a:lstStyle/>
          <a:p>
            <a:pPr algn="just"/>
            <a:r>
              <a:rPr lang="fr-FR" altLang="zh-CN" sz="3600" b="1" dirty="0">
                <a:latin typeface="Times New Roman" panose="02020603050405020304" pitchFamily="18" charset="0"/>
                <a:cs typeface="Times New Roman" panose="02020603050405020304" pitchFamily="18" charset="0"/>
                <a:sym typeface="+mn-ea"/>
              </a:rPr>
              <a:t>porter atteinte à</a:t>
            </a:r>
            <a:r>
              <a:rPr lang="fr-FR" altLang="zh-CN" sz="3600" b="1" dirty="0">
                <a:solidFill>
                  <a:schemeClr val="tx1"/>
                </a:solidFill>
                <a:latin typeface="Times New Roman" panose="02020603050405020304" pitchFamily="18" charset="0"/>
                <a:cs typeface="Times New Roman" panose="02020603050405020304" pitchFamily="18" charset="0"/>
                <a:sym typeface="+mn-ea"/>
              </a:rPr>
              <a:t> + N </a:t>
            </a:r>
            <a:endParaRPr lang="fr-FR" altLang="zh-CN" sz="3600" b="1" dirty="0">
              <a:solidFill>
                <a:schemeClr val="tx1"/>
              </a:solidFill>
              <a:effectLst/>
              <a:latin typeface="Times New Roman" panose="02020603050405020304" pitchFamily="18" charset="0"/>
              <a:ea typeface="隶书" panose="02010509060101010101" pitchFamily="49" charset="-122"/>
              <a:cs typeface="Times New Roman" panose="02020603050405020304" pitchFamily="18" charset="0"/>
              <a:sym typeface="+mn-ea"/>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32"/>
          <p:cNvPicPr>
            <a:picLocks noChangeAspect="1"/>
          </p:cNvPicPr>
          <p:nvPr/>
        </p:nvPicPr>
        <p:blipFill>
          <a:blip r:embed="rId3"/>
          <a:stretch>
            <a:fillRect/>
          </a:stretch>
        </p:blipFill>
        <p:spPr>
          <a:xfrm>
            <a:off x="3720875" y="1164799"/>
            <a:ext cx="4470608" cy="449181"/>
          </a:xfrm>
          <a:prstGeom prst="rect">
            <a:avLst/>
          </a:prstGeom>
        </p:spPr>
      </p:pic>
      <p:pic>
        <p:nvPicPr>
          <p:cNvPr id="2" name="图片 1"/>
          <p:cNvPicPr>
            <a:picLocks noChangeAspect="1"/>
          </p:cNvPicPr>
          <p:nvPr/>
        </p:nvPicPr>
        <p:blipFill rotWithShape="1">
          <a:blip r:embed="rId4"/>
          <a:srcRect l="45480"/>
          <a:stretch>
            <a:fillRect/>
          </a:stretch>
        </p:blipFill>
        <p:spPr>
          <a:xfrm>
            <a:off x="-141514" y="1666940"/>
            <a:ext cx="1707126" cy="3131225"/>
          </a:xfrm>
          <a:prstGeom prst="rect">
            <a:avLst/>
          </a:prstGeom>
        </p:spPr>
      </p:pic>
      <p:sp>
        <p:nvSpPr>
          <p:cNvPr id="8" name="文本框 7"/>
          <p:cNvSpPr txBox="1"/>
          <p:nvPr/>
        </p:nvSpPr>
        <p:spPr>
          <a:xfrm>
            <a:off x="386834" y="2480816"/>
            <a:ext cx="798195" cy="1503472"/>
          </a:xfrm>
          <a:prstGeom prst="rect">
            <a:avLst/>
          </a:prstGeom>
          <a:noFill/>
        </p:spPr>
        <p:txBody>
          <a:bodyPr vert="eaVert" wrap="square" rtlCol="0">
            <a:spAutoFit/>
          </a:bodyPr>
          <a:lstStyle/>
          <a:p>
            <a:pPr algn="ctr"/>
            <a:r>
              <a:rPr kumimoji="1" lang="zh-CN" altLang="en-US" sz="4000" b="1" dirty="0">
                <a:solidFill>
                  <a:schemeClr val="bg1"/>
                </a:solidFill>
                <a:latin typeface="微软雅黑" panose="020B0503020204020204" charset="-122"/>
                <a:ea typeface="微软雅黑" panose="020B0503020204020204" charset="-122"/>
                <a:cs typeface="微软雅黑" panose="020B0503020204020204" charset="-122"/>
              </a:rPr>
              <a:t>目  录</a:t>
            </a:r>
          </a:p>
        </p:txBody>
      </p:sp>
      <p:sp>
        <p:nvSpPr>
          <p:cNvPr id="32" name="文本框 38">
            <a:hlinkClick r:id="rId5" action="ppaction://hlinksldjump"/>
          </p:cNvPr>
          <p:cNvSpPr txBox="1"/>
          <p:nvPr/>
        </p:nvSpPr>
        <p:spPr>
          <a:xfrm>
            <a:off x="3720874" y="1189248"/>
            <a:ext cx="4470610" cy="478155"/>
          </a:xfrm>
          <a:prstGeom prst="rect">
            <a:avLst/>
          </a:prstGeom>
          <a:noFill/>
        </p:spPr>
        <p:txBody>
          <a:bodyPr wrap="square" rtlCol="0">
            <a:spAutoFit/>
          </a:bodyPr>
          <a:lstStyle/>
          <a:p>
            <a:pPr>
              <a:lnSpc>
                <a:spcPct val="90000"/>
              </a:lnSpc>
            </a:pPr>
            <a:r>
              <a:rPr lang="fr-FR" altLang="en-US" sz="2800" b="1" dirty="0">
                <a:solidFill>
                  <a:schemeClr val="bg1"/>
                </a:solidFill>
                <a:latin typeface="Times New Roman" panose="02020603050405020304" pitchFamily="18" charset="0"/>
                <a:ea typeface="微软雅黑" panose="020B0503020204020204" charset="-122"/>
                <a:cs typeface="Times New Roman" panose="02020603050405020304" pitchFamily="18" charset="0"/>
                <a:sym typeface="+mn-ea"/>
              </a:rPr>
              <a:t>I</a:t>
            </a:r>
            <a:r>
              <a:rPr lang="fr-FR" altLang="zh-CN" sz="2800" b="1" dirty="0">
                <a:solidFill>
                  <a:schemeClr val="bg1"/>
                </a:solidFill>
                <a:latin typeface="Times New Roman" panose="02020603050405020304" pitchFamily="18" charset="0"/>
                <a:ea typeface="微软雅黑" panose="020B0503020204020204" charset="-122"/>
                <a:cs typeface="Times New Roman" panose="02020603050405020304" pitchFamily="18" charset="0"/>
                <a:sym typeface="+mn-ea"/>
              </a:rPr>
              <a:t>ntroduction</a:t>
            </a:r>
          </a:p>
        </p:txBody>
      </p:sp>
      <p:pic>
        <p:nvPicPr>
          <p:cNvPr id="16" name="图片 15"/>
          <p:cNvPicPr>
            <a:picLocks noChangeAspect="1"/>
          </p:cNvPicPr>
          <p:nvPr/>
        </p:nvPicPr>
        <p:blipFill>
          <a:blip r:embed="rId3"/>
          <a:stretch>
            <a:fillRect/>
          </a:stretch>
        </p:blipFill>
        <p:spPr>
          <a:xfrm>
            <a:off x="3720875" y="3654717"/>
            <a:ext cx="4470612" cy="449181"/>
          </a:xfrm>
          <a:prstGeom prst="rect">
            <a:avLst/>
          </a:prstGeom>
        </p:spPr>
      </p:pic>
      <p:pic>
        <p:nvPicPr>
          <p:cNvPr id="34" name="图片 33"/>
          <p:cNvPicPr>
            <a:picLocks noChangeAspect="1"/>
          </p:cNvPicPr>
          <p:nvPr/>
        </p:nvPicPr>
        <p:blipFill>
          <a:blip r:embed="rId3"/>
          <a:stretch>
            <a:fillRect/>
          </a:stretch>
        </p:blipFill>
        <p:spPr>
          <a:xfrm>
            <a:off x="3720874" y="1783755"/>
            <a:ext cx="4470608" cy="449181"/>
          </a:xfrm>
          <a:prstGeom prst="rect">
            <a:avLst/>
          </a:prstGeom>
        </p:spPr>
      </p:pic>
      <p:sp>
        <p:nvSpPr>
          <p:cNvPr id="37" name="文本框 38">
            <a:hlinkClick r:id="rId5" action="ppaction://hlinksldjump"/>
          </p:cNvPr>
          <p:cNvSpPr txBox="1"/>
          <p:nvPr/>
        </p:nvSpPr>
        <p:spPr>
          <a:xfrm>
            <a:off x="3720874" y="1808204"/>
            <a:ext cx="4470609" cy="478155"/>
          </a:xfrm>
          <a:prstGeom prst="rect">
            <a:avLst/>
          </a:prstGeom>
          <a:noFill/>
        </p:spPr>
        <p:txBody>
          <a:bodyPr wrap="square" rtlCol="0">
            <a:spAutoFit/>
          </a:bodyPr>
          <a:lstStyle/>
          <a:p>
            <a:pPr>
              <a:lnSpc>
                <a:spcPct val="90000"/>
              </a:lnSpc>
            </a:pPr>
            <a:r>
              <a:rPr lang="fr-FR" altLang="zh-CN" sz="2800" b="1" dirty="0">
                <a:solidFill>
                  <a:schemeClr val="bg1"/>
                </a:solidFill>
                <a:latin typeface="Times New Roman" panose="02020603050405020304" pitchFamily="18" charset="0"/>
                <a:ea typeface="微软雅黑" panose="020B0503020204020204" charset="-122"/>
                <a:cs typeface="Times New Roman" panose="02020603050405020304" pitchFamily="18" charset="0"/>
                <a:sym typeface="+mn-ea"/>
              </a:rPr>
              <a:t>Compréhension</a:t>
            </a:r>
            <a:endParaRPr lang="fr-FR" sz="2400" dirty="0">
              <a:solidFill>
                <a:schemeClr val="bg1"/>
              </a:solidFill>
              <a:latin typeface="Times New Roman" panose="02020603050405020304" pitchFamily="18" charset="0"/>
              <a:cs typeface="Times New Roman" panose="02020603050405020304" pitchFamily="18" charset="0"/>
            </a:endParaRPr>
          </a:p>
        </p:txBody>
      </p:sp>
      <p:pic>
        <p:nvPicPr>
          <p:cNvPr id="39" name="图片 38"/>
          <p:cNvPicPr>
            <a:picLocks noChangeAspect="1"/>
          </p:cNvPicPr>
          <p:nvPr/>
        </p:nvPicPr>
        <p:blipFill>
          <a:blip r:embed="rId3"/>
          <a:stretch>
            <a:fillRect/>
          </a:stretch>
        </p:blipFill>
        <p:spPr>
          <a:xfrm>
            <a:off x="3720874" y="2397749"/>
            <a:ext cx="4470608" cy="449181"/>
          </a:xfrm>
          <a:prstGeom prst="rect">
            <a:avLst/>
          </a:prstGeom>
        </p:spPr>
      </p:pic>
      <p:sp>
        <p:nvSpPr>
          <p:cNvPr id="41" name="文本框 38">
            <a:hlinkClick r:id="rId5" action="ppaction://hlinksldjump"/>
          </p:cNvPr>
          <p:cNvSpPr txBox="1"/>
          <p:nvPr/>
        </p:nvSpPr>
        <p:spPr>
          <a:xfrm>
            <a:off x="3725903" y="2422198"/>
            <a:ext cx="4465580" cy="865505"/>
          </a:xfrm>
          <a:prstGeom prst="rect">
            <a:avLst/>
          </a:prstGeom>
          <a:noFill/>
        </p:spPr>
        <p:txBody>
          <a:bodyPr wrap="square" rtlCol="0">
            <a:spAutoFit/>
          </a:bodyPr>
          <a:lstStyle/>
          <a:p>
            <a:pPr>
              <a:lnSpc>
                <a:spcPct val="90000"/>
              </a:lnSpc>
            </a:pPr>
            <a:r>
              <a:rPr lang="fr-FR" altLang="zh-CN" sz="2800" b="1" dirty="0">
                <a:solidFill>
                  <a:schemeClr val="bg1"/>
                </a:solidFill>
                <a:latin typeface="Times New Roman" panose="02020603050405020304" pitchFamily="18" charset="0"/>
                <a:ea typeface="微软雅黑" panose="020B0503020204020204" charset="-122"/>
                <a:cs typeface="Times New Roman" panose="02020603050405020304" pitchFamily="18" charset="0"/>
                <a:sym typeface="+mn-ea"/>
              </a:rPr>
              <a:t>Etude du texte</a:t>
            </a:r>
            <a:endParaRPr lang="zh-CN" altLang="en-US" sz="2400" b="1" dirty="0">
              <a:solidFill>
                <a:schemeClr val="bg1"/>
              </a:solidFill>
              <a:latin typeface="微软雅黑" panose="020B0503020204020204" charset="-122"/>
              <a:ea typeface="微软雅黑" panose="020B0503020204020204" charset="-122"/>
              <a:cs typeface="Times New Roman" panose="02020603050405020304" pitchFamily="18" charset="0"/>
              <a:sym typeface="+mn-ea"/>
            </a:endParaRPr>
          </a:p>
          <a:p>
            <a:pPr>
              <a:lnSpc>
                <a:spcPct val="90000"/>
              </a:lnSpc>
            </a:pPr>
            <a:endParaRPr lang="fr-FR" altLang="zh-CN" sz="2800" b="1" dirty="0">
              <a:solidFill>
                <a:schemeClr val="bg1"/>
              </a:solidFill>
              <a:latin typeface="Times New Roman" panose="02020603050405020304" pitchFamily="18" charset="0"/>
              <a:ea typeface="微软雅黑" panose="020B0503020204020204" charset="-122"/>
              <a:cs typeface="Times New Roman" panose="02020603050405020304" pitchFamily="18" charset="0"/>
            </a:endParaRPr>
          </a:p>
        </p:txBody>
      </p:sp>
      <p:pic>
        <p:nvPicPr>
          <p:cNvPr id="47" name="图片 46"/>
          <p:cNvPicPr>
            <a:picLocks noChangeAspect="1"/>
          </p:cNvPicPr>
          <p:nvPr/>
        </p:nvPicPr>
        <p:blipFill>
          <a:blip r:embed="rId3"/>
          <a:stretch>
            <a:fillRect/>
          </a:stretch>
        </p:blipFill>
        <p:spPr>
          <a:xfrm>
            <a:off x="3720875" y="3020339"/>
            <a:ext cx="4470608" cy="449181"/>
          </a:xfrm>
          <a:prstGeom prst="rect">
            <a:avLst/>
          </a:prstGeom>
        </p:spPr>
      </p:pic>
      <p:sp>
        <p:nvSpPr>
          <p:cNvPr id="48" name="文本框 38">
            <a:hlinkClick r:id="rId5" action="ppaction://hlinksldjump"/>
          </p:cNvPr>
          <p:cNvSpPr txBox="1"/>
          <p:nvPr/>
        </p:nvSpPr>
        <p:spPr>
          <a:xfrm>
            <a:off x="3725954" y="2996528"/>
            <a:ext cx="4470610" cy="1197610"/>
          </a:xfrm>
          <a:prstGeom prst="rect">
            <a:avLst/>
          </a:prstGeom>
          <a:noFill/>
        </p:spPr>
        <p:txBody>
          <a:bodyPr wrap="square" rtlCol="0">
            <a:spAutoFit/>
          </a:bodyPr>
          <a:lstStyle/>
          <a:p>
            <a:pPr>
              <a:lnSpc>
                <a:spcPct val="90000"/>
              </a:lnSpc>
            </a:pPr>
            <a:r>
              <a:rPr lang="fr-FR" altLang="zh-CN" sz="2800" b="1" dirty="0">
                <a:solidFill>
                  <a:schemeClr val="bg1"/>
                </a:solidFill>
                <a:latin typeface="Times New Roman" panose="02020603050405020304" pitchFamily="18" charset="0"/>
                <a:ea typeface="微软雅黑" panose="020B0503020204020204" charset="-122"/>
                <a:cs typeface="Times New Roman" panose="02020603050405020304" pitchFamily="18" charset="0"/>
                <a:sym typeface="+mn-ea"/>
              </a:rPr>
              <a:t>Focalisation sur la langue</a:t>
            </a:r>
            <a:endParaRPr lang="fr-FR" altLang="zh-CN" sz="2800" b="1" dirty="0">
              <a:solidFill>
                <a:schemeClr val="bg1"/>
              </a:solidFill>
              <a:latin typeface="Times New Roman" panose="02020603050405020304" pitchFamily="18" charset="0"/>
              <a:ea typeface="微软雅黑" panose="020B0503020204020204" charset="-122"/>
              <a:cs typeface="Times New Roman" panose="02020603050405020304" pitchFamily="18" charset="0"/>
            </a:endParaRPr>
          </a:p>
          <a:p>
            <a:pPr>
              <a:lnSpc>
                <a:spcPct val="90000"/>
              </a:lnSpc>
            </a:pPr>
            <a:r>
              <a:rPr lang="en-US" altLang="zh-CN" sz="2400" b="1" dirty="0">
                <a:solidFill>
                  <a:schemeClr val="bg1"/>
                </a:solidFill>
                <a:latin typeface="微软雅黑" panose="020B0503020204020204" charset="-122"/>
                <a:ea typeface="微软雅黑" panose="020B0503020204020204" charset="-122"/>
                <a:cs typeface="Times New Roman" panose="02020603050405020304" pitchFamily="18" charset="0"/>
                <a:sym typeface="+mn-ea"/>
              </a:rPr>
              <a:t> </a:t>
            </a:r>
            <a:endParaRPr lang="zh-CN" altLang="en-US" sz="2400" b="1" dirty="0">
              <a:solidFill>
                <a:schemeClr val="bg1"/>
              </a:solidFill>
              <a:latin typeface="微软雅黑" panose="020B0503020204020204" charset="-122"/>
              <a:ea typeface="微软雅黑" panose="020B0503020204020204" charset="-122"/>
              <a:cs typeface="Times New Roman" panose="02020603050405020304" pitchFamily="18" charset="0"/>
              <a:sym typeface="+mn-ea"/>
            </a:endParaRPr>
          </a:p>
          <a:p>
            <a:pPr>
              <a:lnSpc>
                <a:spcPct val="90000"/>
              </a:lnSpc>
            </a:pPr>
            <a:r>
              <a:rPr lang="fr-FR" altLang="zh-CN" sz="2800" b="1" dirty="0">
                <a:solidFill>
                  <a:schemeClr val="bg1"/>
                </a:solidFill>
                <a:latin typeface="Times New Roman" panose="02020603050405020304" pitchFamily="18" charset="0"/>
                <a:ea typeface="微软雅黑" panose="020B0503020204020204" charset="-122"/>
                <a:cs typeface="Times New Roman" panose="02020603050405020304" pitchFamily="18" charset="0"/>
              </a:rPr>
              <a:t>Perspective internationale</a:t>
            </a:r>
            <a:endParaRPr lang="fr-FR" sz="2400" b="1" dirty="0">
              <a:solidFill>
                <a:schemeClr val="bg1"/>
              </a:solidFill>
              <a:latin typeface="微软雅黑" panose="020B0503020204020204" charset="-122"/>
              <a:ea typeface="微软雅黑" panose="020B0503020204020204" charset="-122"/>
              <a:cs typeface="Times New Roman" panose="02020603050405020304" pitchFamily="18" charset="0"/>
            </a:endParaRPr>
          </a:p>
        </p:txBody>
      </p:sp>
      <p:pic>
        <p:nvPicPr>
          <p:cNvPr id="51" name="图片 50"/>
          <p:cNvPicPr>
            <a:picLocks noChangeAspect="1"/>
          </p:cNvPicPr>
          <p:nvPr/>
        </p:nvPicPr>
        <p:blipFill>
          <a:blip r:embed="rId3"/>
          <a:stretch>
            <a:fillRect/>
          </a:stretch>
        </p:blipFill>
        <p:spPr>
          <a:xfrm>
            <a:off x="3726181" y="4264660"/>
            <a:ext cx="5228038" cy="448945"/>
          </a:xfrm>
          <a:prstGeom prst="rect">
            <a:avLst/>
          </a:prstGeom>
        </p:spPr>
      </p:pic>
      <p:sp>
        <p:nvSpPr>
          <p:cNvPr id="54" name="文本框 41">
            <a:hlinkClick r:id="rId5" action="ppaction://hlinksldjump"/>
          </p:cNvPr>
          <p:cNvSpPr txBox="1"/>
          <p:nvPr/>
        </p:nvSpPr>
        <p:spPr>
          <a:xfrm>
            <a:off x="3720869" y="4903800"/>
            <a:ext cx="4470611" cy="424732"/>
          </a:xfrm>
          <a:prstGeom prst="rect">
            <a:avLst/>
          </a:prstGeom>
          <a:noFill/>
        </p:spPr>
        <p:txBody>
          <a:bodyPr wrap="square" rtlCol="0">
            <a:spAutoFit/>
          </a:bodyPr>
          <a:lstStyle/>
          <a:p>
            <a:pPr>
              <a:lnSpc>
                <a:spcPct val="90000"/>
              </a:lnSpc>
            </a:pPr>
            <a:r>
              <a:rPr lang="en-GB" altLang="zh-CN" sz="2400" dirty="0">
                <a:solidFill>
                  <a:schemeClr val="bg1"/>
                </a:solidFill>
                <a:latin typeface="Times New Roman" panose="02020603050405020304" pitchFamily="18" charset="0"/>
                <a:cs typeface="Times New Roman" panose="02020603050405020304" pitchFamily="18" charset="0"/>
              </a:rPr>
              <a:t>Ancient</a:t>
            </a:r>
            <a:r>
              <a:rPr lang="zh-CN" altLang="en-US" sz="2400" dirty="0">
                <a:solidFill>
                  <a:schemeClr val="bg1"/>
                </a:solidFill>
                <a:latin typeface="Times New Roman" panose="02020603050405020304" pitchFamily="18" charset="0"/>
                <a:cs typeface="Times New Roman" panose="02020603050405020304" pitchFamily="18" charset="0"/>
              </a:rPr>
              <a:t> </a:t>
            </a:r>
            <a:r>
              <a:rPr lang="en-GB" altLang="zh-CN" sz="2400" dirty="0">
                <a:solidFill>
                  <a:schemeClr val="bg1"/>
                </a:solidFill>
                <a:latin typeface="Times New Roman" panose="02020603050405020304" pitchFamily="18" charset="0"/>
                <a:cs typeface="Times New Roman" panose="02020603050405020304" pitchFamily="18" charset="0"/>
              </a:rPr>
              <a:t>Chinese Wisdom</a:t>
            </a:r>
          </a:p>
        </p:txBody>
      </p:sp>
      <p:sp>
        <p:nvSpPr>
          <p:cNvPr id="58" name="矩形 57"/>
          <p:cNvSpPr/>
          <p:nvPr/>
        </p:nvSpPr>
        <p:spPr>
          <a:xfrm>
            <a:off x="0" y="6414448"/>
            <a:ext cx="12192000" cy="468681"/>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 name="文本框 41">
            <a:hlinkClick r:id="rId5" action="ppaction://hlinksldjump"/>
          </p:cNvPr>
          <p:cNvSpPr txBox="1"/>
          <p:nvPr/>
        </p:nvSpPr>
        <p:spPr>
          <a:xfrm>
            <a:off x="3726180" y="4265295"/>
            <a:ext cx="5882005" cy="478155"/>
          </a:xfrm>
          <a:prstGeom prst="rect">
            <a:avLst/>
          </a:prstGeom>
          <a:noFill/>
        </p:spPr>
        <p:txBody>
          <a:bodyPr wrap="square" rtlCol="0">
            <a:spAutoFit/>
          </a:bodyPr>
          <a:lstStyle/>
          <a:p>
            <a:pPr>
              <a:lnSpc>
                <a:spcPct val="90000"/>
              </a:lnSpc>
            </a:pPr>
            <a:r>
              <a:rPr lang="fr-FR" altLang="zh-CN" sz="2800" b="1" dirty="0">
                <a:solidFill>
                  <a:schemeClr val="bg1"/>
                </a:solidFill>
                <a:latin typeface="Times New Roman" panose="02020603050405020304" pitchFamily="18" charset="0"/>
                <a:ea typeface="微软雅黑" panose="020B0503020204020204" charset="-122"/>
                <a:cs typeface="Times New Roman" panose="02020603050405020304" pitchFamily="18" charset="0"/>
                <a:sym typeface="+mn-ea"/>
              </a:rPr>
              <a:t>Une histoire chinoise à raconter</a:t>
            </a:r>
            <a:endParaRPr lang="fr-FR" sz="2400" dirty="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2" name="图片 1"/>
          <p:cNvPicPr>
            <a:picLocks noChangeAspect="1"/>
          </p:cNvPicPr>
          <p:nvPr/>
        </p:nvPicPr>
        <p:blipFill>
          <a:blip r:embed="rId3"/>
          <a:stretch>
            <a:fillRect/>
          </a:stretch>
        </p:blipFill>
        <p:spPr>
          <a:xfrm>
            <a:off x="412750" y="467360"/>
            <a:ext cx="4079240" cy="705485"/>
          </a:xfrm>
          <a:prstGeom prst="rect">
            <a:avLst/>
          </a:prstGeom>
        </p:spPr>
      </p:pic>
      <p:sp>
        <p:nvSpPr>
          <p:cNvPr id="6" name="文本框 5"/>
          <p:cNvSpPr txBox="1"/>
          <p:nvPr/>
        </p:nvSpPr>
        <p:spPr>
          <a:xfrm>
            <a:off x="551180" y="527685"/>
            <a:ext cx="3940810" cy="645160"/>
          </a:xfrm>
          <a:prstGeom prst="rect">
            <a:avLst/>
          </a:prstGeom>
          <a:noFill/>
        </p:spPr>
        <p:txBody>
          <a:bodyPr wrap="square" rtlCol="0">
            <a:spAutoFit/>
          </a:bodyPr>
          <a:lstStyle/>
          <a:p>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rPr>
              <a:t>Etude du texte</a:t>
            </a:r>
            <a:endParaRPr lang="zh-CN" altLang="fr-FR" sz="3600" b="1" dirty="0">
              <a:solidFill>
                <a:schemeClr val="bg1"/>
              </a:solidFill>
              <a:latin typeface="微软雅黑" panose="020B0503020204020204" charset="-122"/>
              <a:ea typeface="微软雅黑" panose="020B0503020204020204" charset="-122"/>
              <a:cs typeface="Times New Roman" panose="02020603050405020304" pitchFamily="18" charset="0"/>
            </a:endParaRPr>
          </a:p>
        </p:txBody>
      </p:sp>
      <p:sp>
        <p:nvSpPr>
          <p:cNvPr id="115" name="文本框 114"/>
          <p:cNvSpPr txBox="1"/>
          <p:nvPr>
            <p:custDataLst>
              <p:tags r:id="rId1"/>
            </p:custDataLst>
          </p:nvPr>
        </p:nvSpPr>
        <p:spPr>
          <a:xfrm>
            <a:off x="297815" y="1172845"/>
            <a:ext cx="11804015" cy="3696316"/>
          </a:xfrm>
          <a:prstGeom prst="rect">
            <a:avLst/>
          </a:prstGeom>
          <a:noFill/>
          <a:ln>
            <a:noFill/>
          </a:ln>
        </p:spPr>
        <p:txBody>
          <a:bodyPr wrap="square" rtlCol="0">
            <a:noAutofit/>
          </a:bodyPr>
          <a:lstStyle>
            <a:defPPr>
              <a:defRPr lang="zh-CN"/>
            </a:defPPr>
            <a:lvl1pPr algn="ctr">
              <a:defRPr sz="5400">
                <a:blipFill>
                  <a:blip r:embed="rId4"/>
                  <a:stretch>
                    <a:fillRect/>
                  </a:stretch>
                </a:blipFill>
                <a:effectLst/>
                <a:latin typeface="隶书" panose="02010509060101010101" pitchFamily="49" charset="-122"/>
                <a:ea typeface="隶书" panose="02010509060101010101" pitchFamily="49" charset="-122"/>
                <a:cs typeface="LilyUPC" panose="020B0604020202020204" pitchFamily="34" charset="-34"/>
              </a:defRPr>
            </a:lvl1pPr>
          </a:lstStyle>
          <a:p>
            <a:pPr algn="just" eaLnBrk="1" hangingPunct="1"/>
            <a:r>
              <a:rPr lang="fr-FR" altLang="zh-CN" sz="3200" dirty="0">
                <a:solidFill>
                  <a:schemeClr val="tx1"/>
                </a:solidFill>
                <a:latin typeface="Times New Roman" panose="02020603050405020304" pitchFamily="18" charset="0"/>
                <a:cs typeface="Times New Roman" panose="02020603050405020304" pitchFamily="18" charset="0"/>
              </a:rPr>
              <a:t>P.70 Il s’agit d’une loi </a:t>
            </a:r>
            <a:r>
              <a:rPr lang="fr-FR" altLang="zh-CN" sz="3200" u="sng" dirty="0">
                <a:gradFill>
                  <a:gsLst>
                    <a:gs pos="0">
                      <a:srgbClr val="E30000"/>
                    </a:gs>
                    <a:gs pos="100000">
                      <a:srgbClr val="760303"/>
                    </a:gs>
                  </a:gsLst>
                  <a:lin scaled="0"/>
                </a:gradFill>
                <a:latin typeface="Times New Roman" panose="02020603050405020304" pitchFamily="18" charset="0"/>
                <a:cs typeface="Times New Roman" panose="02020603050405020304" pitchFamily="18" charset="0"/>
              </a:rPr>
              <a:t>irréversible</a:t>
            </a:r>
            <a:r>
              <a:rPr lang="fr-FR" altLang="zh-CN" sz="3200" dirty="0">
                <a:solidFill>
                  <a:schemeClr val="tx1"/>
                </a:solidFill>
                <a:latin typeface="Times New Roman" panose="02020603050405020304" pitchFamily="18" charset="0"/>
                <a:cs typeface="Times New Roman" panose="02020603050405020304" pitchFamily="18" charset="0"/>
              </a:rPr>
              <a:t>.</a:t>
            </a:r>
          </a:p>
          <a:p>
            <a:pPr algn="just" eaLnBrk="1" hangingPunct="1"/>
            <a:endParaRPr lang="fr-FR" altLang="zh-CN" sz="3200" b="1" dirty="0">
              <a:gradFill>
                <a:gsLst>
                  <a:gs pos="0">
                    <a:srgbClr val="FECF40"/>
                  </a:gs>
                  <a:gs pos="100000">
                    <a:srgbClr val="846C21"/>
                  </a:gs>
                </a:gsLst>
                <a:lin scaled="0"/>
              </a:gradFill>
              <a:latin typeface="Times New Roman" panose="02020603050405020304" pitchFamily="18" charset="0"/>
              <a:cs typeface="Times New Roman" panose="02020603050405020304" pitchFamily="18" charset="0"/>
              <a:sym typeface="+mn-ea"/>
            </a:endParaRPr>
          </a:p>
          <a:p>
            <a:pPr algn="just" eaLnBrk="1" hangingPunct="1"/>
            <a:r>
              <a:rPr lang="fr-FR" altLang="zh-CN" sz="3200" b="1" dirty="0">
                <a:gradFill>
                  <a:gsLst>
                    <a:gs pos="0">
                      <a:srgbClr val="FECF40"/>
                    </a:gs>
                    <a:gs pos="100000">
                      <a:srgbClr val="846C21"/>
                    </a:gs>
                  </a:gsLst>
                  <a:lin scaled="0"/>
                </a:gradFill>
                <a:latin typeface="Times New Roman" panose="02020603050405020304" pitchFamily="18" charset="0"/>
                <a:cs typeface="Times New Roman" panose="02020603050405020304" pitchFamily="18" charset="0"/>
                <a:sym typeface="+mn-ea"/>
              </a:rPr>
              <a:t>irréversible</a:t>
            </a:r>
          </a:p>
          <a:p>
            <a:pPr marL="457200" indent="-457200" algn="just" eaLnBrk="1" hangingPunct="1">
              <a:buFont typeface="Arial" panose="020B0604020202020204" pitchFamily="34" charset="0"/>
              <a:buChar char="•"/>
            </a:pPr>
            <a:r>
              <a:rPr lang="fr-FR" altLang="zh-CN" sz="3200" i="1" dirty="0">
                <a:gradFill>
                  <a:gsLst>
                    <a:gs pos="0">
                      <a:srgbClr val="FE4444"/>
                    </a:gs>
                    <a:gs pos="100000">
                      <a:srgbClr val="832B2B"/>
                    </a:gs>
                  </a:gsLst>
                  <a:lin scaled="0"/>
                </a:gradFill>
                <a:latin typeface="Times New Roman" panose="02020603050405020304" pitchFamily="18" charset="0"/>
                <a:cs typeface="Times New Roman" panose="02020603050405020304" pitchFamily="18" charset="0"/>
                <a:sym typeface="+mn-ea"/>
              </a:rPr>
              <a:t>qui ne permet pas de revenir en arrière </a:t>
            </a:r>
            <a:endParaRPr lang="fr-FR" altLang="zh-CN" sz="3200" i="1" dirty="0">
              <a:gradFill>
                <a:gsLst>
                  <a:gs pos="0">
                    <a:srgbClr val="FE4444"/>
                  </a:gs>
                  <a:gs pos="100000">
                    <a:srgbClr val="832B2B"/>
                  </a:gs>
                </a:gsLst>
                <a:lin scaled="0"/>
              </a:gradFill>
              <a:latin typeface="Times New Roman" panose="02020603050405020304" pitchFamily="18" charset="0"/>
              <a:cs typeface="Times New Roman" panose="02020603050405020304" pitchFamily="18" charset="0"/>
            </a:endParaRPr>
          </a:p>
          <a:p>
            <a:pPr indent="0" algn="just" eaLnBrk="1" hangingPunct="1">
              <a:buFont typeface="Arial" panose="020B0604020202020204" pitchFamily="34" charset="0"/>
              <a:buNone/>
            </a:pPr>
            <a:r>
              <a:rPr lang="fr-FR" altLang="zh-CN" sz="3200" dirty="0">
                <a:solidFill>
                  <a:schemeClr val="tx1"/>
                </a:solidFill>
                <a:latin typeface="Times New Roman" panose="02020603050405020304" pitchFamily="18" charset="0"/>
                <a:cs typeface="Times New Roman" panose="02020603050405020304" pitchFamily="18" charset="0"/>
                <a:sym typeface="+mn-ea"/>
              </a:rPr>
              <a:t>Ex. D’après le médecin, cette maladie est irréversible.</a:t>
            </a:r>
          </a:p>
          <a:p>
            <a:pPr algn="just" eaLnBrk="1" hangingPunct="1"/>
            <a:r>
              <a:rPr lang="fr-CA" altLang="fr-FR" sz="3200" dirty="0">
                <a:solidFill>
                  <a:schemeClr val="tx1"/>
                </a:solidFill>
                <a:latin typeface="Times New Roman" panose="02020603050405020304" pitchFamily="18" charset="0"/>
                <a:cs typeface="Times New Roman" panose="02020603050405020304" pitchFamily="18" charset="0"/>
                <a:sym typeface="+mn-ea"/>
              </a:rPr>
              <a:t>      </a:t>
            </a:r>
            <a:r>
              <a:rPr lang="fr-FR" altLang="zh-CN" sz="3200" dirty="0">
                <a:solidFill>
                  <a:schemeClr val="tx1"/>
                </a:solidFill>
                <a:latin typeface="Times New Roman" panose="02020603050405020304" pitchFamily="18" charset="0"/>
                <a:cs typeface="Times New Roman" panose="02020603050405020304" pitchFamily="18" charset="0"/>
                <a:sym typeface="+mn-ea"/>
              </a:rPr>
              <a:t>La tendance est irréversible : on n’y peut rien.</a:t>
            </a:r>
          </a:p>
          <a:p>
            <a:pPr marL="342900" indent="-342900" algn="just" eaLnBrk="1" hangingPunct="1">
              <a:buFont typeface="Arial" panose="020B0604020202020204" pitchFamily="34" charset="0"/>
              <a:buChar char="•"/>
            </a:pPr>
            <a:endParaRPr lang="fr-FR" altLang="zh-CN" sz="3200" dirty="0">
              <a:solidFill>
                <a:schemeClr val="tx1"/>
              </a:solidFill>
              <a:latin typeface="Times New Roman" panose="02020603050405020304" pitchFamily="18" charset="0"/>
              <a:cs typeface="Times New Roman" panose="02020603050405020304" pitchFamily="18" charset="0"/>
              <a:sym typeface="+mn-ea"/>
            </a:endParaRPr>
          </a:p>
        </p:txBody>
      </p:sp>
      <p:sp>
        <p:nvSpPr>
          <p:cNvPr id="7" name="文本框 6"/>
          <p:cNvSpPr txBox="1"/>
          <p:nvPr/>
        </p:nvSpPr>
        <p:spPr>
          <a:xfrm>
            <a:off x="6672064" y="138950"/>
            <a:ext cx="6127954" cy="646331"/>
          </a:xfrm>
          <a:prstGeom prst="rect">
            <a:avLst/>
          </a:prstGeom>
          <a:noFill/>
        </p:spPr>
        <p:txBody>
          <a:bodyPr wrap="square">
            <a:spAutoFit/>
          </a:bodyPr>
          <a:lstStyle/>
          <a:p>
            <a:pPr algn="just"/>
            <a:r>
              <a:rPr lang="fr-FR" altLang="zh-CN" sz="3600" b="1" dirty="0">
                <a:latin typeface="Times New Roman" panose="02020603050405020304" pitchFamily="18" charset="0"/>
                <a:cs typeface="Times New Roman" panose="02020603050405020304" pitchFamily="18" charset="0"/>
                <a:sym typeface="+mn-ea"/>
              </a:rPr>
              <a:t>irréversible</a:t>
            </a:r>
            <a:endParaRPr lang="fr-FR" altLang="zh-CN" sz="3600" b="1" dirty="0">
              <a:solidFill>
                <a:schemeClr val="tx1"/>
              </a:solidFill>
              <a:effectLst/>
              <a:latin typeface="Times New Roman" panose="02020603050405020304" pitchFamily="18" charset="0"/>
              <a:ea typeface="隶书" panose="02010509060101010101" pitchFamily="49" charset="-122"/>
              <a:cs typeface="Times New Roman" panose="02020603050405020304" pitchFamily="18" charset="0"/>
              <a:sym typeface="+mn-ea"/>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2" name="图片 1"/>
          <p:cNvPicPr>
            <a:picLocks noChangeAspect="1"/>
          </p:cNvPicPr>
          <p:nvPr/>
        </p:nvPicPr>
        <p:blipFill>
          <a:blip r:embed="rId3"/>
          <a:stretch>
            <a:fillRect/>
          </a:stretch>
        </p:blipFill>
        <p:spPr>
          <a:xfrm>
            <a:off x="412750" y="467360"/>
            <a:ext cx="4079240" cy="705485"/>
          </a:xfrm>
          <a:prstGeom prst="rect">
            <a:avLst/>
          </a:prstGeom>
        </p:spPr>
      </p:pic>
      <p:sp>
        <p:nvSpPr>
          <p:cNvPr id="6" name="文本框 5"/>
          <p:cNvSpPr txBox="1"/>
          <p:nvPr/>
        </p:nvSpPr>
        <p:spPr>
          <a:xfrm>
            <a:off x="551180" y="527685"/>
            <a:ext cx="3940810" cy="645160"/>
          </a:xfrm>
          <a:prstGeom prst="rect">
            <a:avLst/>
          </a:prstGeom>
          <a:noFill/>
        </p:spPr>
        <p:txBody>
          <a:bodyPr wrap="square" rtlCol="0">
            <a:spAutoFit/>
          </a:bodyPr>
          <a:lstStyle/>
          <a:p>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rPr>
              <a:t>Etude du texte</a:t>
            </a:r>
            <a:endParaRPr lang="zh-CN" altLang="fr-FR" sz="3600" b="1" dirty="0">
              <a:solidFill>
                <a:schemeClr val="bg1"/>
              </a:solidFill>
              <a:latin typeface="微软雅黑" panose="020B0503020204020204" charset="-122"/>
              <a:ea typeface="微软雅黑" panose="020B0503020204020204" charset="-122"/>
              <a:cs typeface="Times New Roman" panose="02020603050405020304" pitchFamily="18" charset="0"/>
            </a:endParaRPr>
          </a:p>
        </p:txBody>
      </p:sp>
      <p:sp>
        <p:nvSpPr>
          <p:cNvPr id="115" name="文本框 114"/>
          <p:cNvSpPr txBox="1"/>
          <p:nvPr>
            <p:custDataLst>
              <p:tags r:id="rId1"/>
            </p:custDataLst>
          </p:nvPr>
        </p:nvSpPr>
        <p:spPr>
          <a:xfrm>
            <a:off x="198120" y="1430020"/>
            <a:ext cx="11804015" cy="4447252"/>
          </a:xfrm>
          <a:prstGeom prst="rect">
            <a:avLst/>
          </a:prstGeom>
          <a:noFill/>
          <a:ln>
            <a:noFill/>
          </a:ln>
        </p:spPr>
        <p:txBody>
          <a:bodyPr wrap="square" rtlCol="0">
            <a:noAutofit/>
          </a:bodyPr>
          <a:lstStyle>
            <a:defPPr>
              <a:defRPr lang="zh-CN"/>
            </a:defPPr>
            <a:lvl1pPr algn="ctr">
              <a:defRPr sz="5400">
                <a:blipFill>
                  <a:blip r:embed="rId4"/>
                  <a:stretch>
                    <a:fillRect/>
                  </a:stretch>
                </a:blipFill>
                <a:effectLst/>
                <a:latin typeface="隶书" panose="02010509060101010101" pitchFamily="49" charset="-122"/>
                <a:ea typeface="隶书" panose="02010509060101010101" pitchFamily="49" charset="-122"/>
                <a:cs typeface="LilyUPC" panose="020B0604020202020204" pitchFamily="34" charset="-34"/>
              </a:defRPr>
            </a:lvl1pPr>
          </a:lstStyle>
          <a:p>
            <a:pPr algn="just" eaLnBrk="1" hangingPunct="1"/>
            <a:r>
              <a:rPr lang="fr-FR" altLang="zh-CN" sz="3200" dirty="0">
                <a:solidFill>
                  <a:schemeClr val="tx1"/>
                </a:solidFill>
                <a:latin typeface="Times New Roman" panose="02020603050405020304" pitchFamily="18" charset="0"/>
                <a:cs typeface="Times New Roman" panose="02020603050405020304" pitchFamily="18" charset="0"/>
                <a:sym typeface="+mn-ea"/>
              </a:rPr>
              <a:t>P.70  Il a </a:t>
            </a:r>
            <a:r>
              <a:rPr lang="fr-FR" altLang="zh-CN" sz="3200" u="sng" dirty="0">
                <a:gradFill>
                  <a:gsLst>
                    <a:gs pos="0">
                      <a:srgbClr val="E30000"/>
                    </a:gs>
                    <a:gs pos="100000">
                      <a:srgbClr val="760303"/>
                    </a:gs>
                  </a:gsLst>
                  <a:lin scaled="0"/>
                </a:gradFill>
                <a:latin typeface="Times New Roman" panose="02020603050405020304" pitchFamily="18" charset="0"/>
                <a:cs typeface="Times New Roman" panose="02020603050405020304" pitchFamily="18" charset="0"/>
                <a:sym typeface="+mn-ea"/>
              </a:rPr>
              <a:t>fait le bonheur</a:t>
            </a:r>
            <a:r>
              <a:rPr lang="fr-FR" altLang="zh-CN" sz="3200" dirty="0">
                <a:solidFill>
                  <a:schemeClr val="tx1"/>
                </a:solidFill>
                <a:latin typeface="Times New Roman" panose="02020603050405020304" pitchFamily="18" charset="0"/>
                <a:cs typeface="Times New Roman" panose="02020603050405020304" pitchFamily="18" charset="0"/>
                <a:sym typeface="+mn-ea"/>
              </a:rPr>
              <a:t> non seulement </a:t>
            </a:r>
            <a:r>
              <a:rPr lang="fr-FR" altLang="zh-CN" sz="3200" u="sng" dirty="0">
                <a:gradFill>
                  <a:gsLst>
                    <a:gs pos="0">
                      <a:srgbClr val="E30000"/>
                    </a:gs>
                    <a:gs pos="100000">
                      <a:srgbClr val="760303"/>
                    </a:gs>
                  </a:gsLst>
                  <a:lin scaled="0"/>
                </a:gradFill>
                <a:latin typeface="Times New Roman" panose="02020603050405020304" pitchFamily="18" charset="0"/>
                <a:cs typeface="Times New Roman" panose="02020603050405020304" pitchFamily="18" charset="0"/>
                <a:sym typeface="+mn-ea"/>
              </a:rPr>
              <a:t>du</a:t>
            </a:r>
            <a:r>
              <a:rPr lang="fr-FR" altLang="zh-CN" sz="3200" dirty="0">
                <a:solidFill>
                  <a:schemeClr val="tx1"/>
                </a:solidFill>
                <a:latin typeface="Times New Roman" panose="02020603050405020304" pitchFamily="18" charset="0"/>
                <a:cs typeface="Times New Roman" panose="02020603050405020304" pitchFamily="18" charset="0"/>
                <a:sym typeface="+mn-ea"/>
              </a:rPr>
              <a:t> peuple à cette époque, mais également des générations suivantes.</a:t>
            </a:r>
          </a:p>
          <a:p>
            <a:pPr algn="just" eaLnBrk="1" hangingPunct="1"/>
            <a:endParaRPr lang="fr-FR" altLang="zh-CN" sz="3200" dirty="0">
              <a:solidFill>
                <a:schemeClr val="tx1"/>
              </a:solidFill>
              <a:latin typeface="Times New Roman" panose="02020603050405020304" pitchFamily="18" charset="0"/>
              <a:cs typeface="Times New Roman" panose="02020603050405020304" pitchFamily="18" charset="0"/>
              <a:sym typeface="+mn-ea"/>
            </a:endParaRPr>
          </a:p>
          <a:p>
            <a:pPr algn="just" eaLnBrk="1" hangingPunct="1"/>
            <a:r>
              <a:rPr lang="fr-FR" altLang="zh-CN" sz="3200" b="1" dirty="0">
                <a:gradFill>
                  <a:gsLst>
                    <a:gs pos="0">
                      <a:srgbClr val="FECF40"/>
                    </a:gs>
                    <a:gs pos="100000">
                      <a:srgbClr val="846C21"/>
                    </a:gs>
                  </a:gsLst>
                  <a:lin scaled="0"/>
                </a:gradFill>
                <a:latin typeface="Times New Roman" panose="02020603050405020304" pitchFamily="18" charset="0"/>
                <a:cs typeface="Times New Roman" panose="02020603050405020304" pitchFamily="18" charset="0"/>
                <a:sym typeface="+mn-ea"/>
              </a:rPr>
              <a:t>faire le bonheur de</a:t>
            </a:r>
            <a:endParaRPr lang="fr-FR" altLang="zh-CN" sz="3200" i="1" dirty="0">
              <a:gradFill>
                <a:gsLst>
                  <a:gs pos="0">
                    <a:srgbClr val="E30000"/>
                  </a:gs>
                  <a:gs pos="100000">
                    <a:srgbClr val="760303"/>
                  </a:gs>
                </a:gsLst>
                <a:lin scaled="0"/>
              </a:gradFill>
              <a:latin typeface="Times New Roman" panose="02020603050405020304" pitchFamily="18" charset="0"/>
              <a:cs typeface="Times New Roman" panose="02020603050405020304" pitchFamily="18" charset="0"/>
              <a:sym typeface="+mn-ea"/>
            </a:endParaRPr>
          </a:p>
          <a:p>
            <a:pPr marL="457200" indent="-457200" algn="just" eaLnBrk="1" hangingPunct="1">
              <a:buFont typeface="Arial" panose="020B0604020202020204" pitchFamily="34" charset="0"/>
              <a:buChar char="•"/>
            </a:pPr>
            <a:r>
              <a:rPr lang="fr-FR" altLang="zh-CN" sz="3200" i="1" dirty="0">
                <a:gradFill>
                  <a:gsLst>
                    <a:gs pos="0">
                      <a:srgbClr val="E30000"/>
                    </a:gs>
                    <a:gs pos="100000">
                      <a:srgbClr val="760303"/>
                    </a:gs>
                  </a:gsLst>
                  <a:lin scaled="0"/>
                </a:gradFill>
                <a:latin typeface="Times New Roman" panose="02020603050405020304" pitchFamily="18" charset="0"/>
                <a:cs typeface="Times New Roman" panose="02020603050405020304" pitchFamily="18" charset="0"/>
                <a:sym typeface="+mn-ea"/>
              </a:rPr>
              <a:t>apporter du bien-être à </a:t>
            </a:r>
            <a:endParaRPr lang="fr-FR" altLang="zh-CN" sz="3200" dirty="0">
              <a:solidFill>
                <a:schemeClr val="tx1"/>
              </a:solidFill>
              <a:latin typeface="Times New Roman" panose="02020603050405020304" pitchFamily="18" charset="0"/>
              <a:cs typeface="Times New Roman" panose="02020603050405020304" pitchFamily="18" charset="0"/>
              <a:sym typeface="+mn-ea"/>
            </a:endParaRPr>
          </a:p>
          <a:p>
            <a:pPr algn="just" eaLnBrk="1" hangingPunct="1"/>
            <a:r>
              <a:rPr lang="fr-FR" altLang="zh-CN" sz="3200" dirty="0">
                <a:solidFill>
                  <a:schemeClr val="tx1"/>
                </a:solidFill>
                <a:latin typeface="Times New Roman" panose="02020603050405020304" pitchFamily="18" charset="0"/>
                <a:cs typeface="Times New Roman" panose="02020603050405020304" pitchFamily="18" charset="0"/>
                <a:sym typeface="+mn-ea"/>
              </a:rPr>
              <a:t>Ex. L’ouvrage hydraulique de Dujiangyan a fait le bonheur des habitants locaux.</a:t>
            </a:r>
          </a:p>
          <a:p>
            <a:pPr algn="just" eaLnBrk="1" hangingPunct="1"/>
            <a:r>
              <a:rPr lang="fr-FR" altLang="zh-CN" sz="3200" dirty="0">
                <a:solidFill>
                  <a:schemeClr val="tx1"/>
                </a:solidFill>
                <a:latin typeface="Times New Roman" panose="02020603050405020304" pitchFamily="18" charset="0"/>
                <a:cs typeface="Times New Roman" panose="02020603050405020304" pitchFamily="18" charset="0"/>
                <a:sym typeface="+mn-ea"/>
              </a:rPr>
              <a:t>      Il ne pense pas que ce jeu puisse faire le bonheur de son fils.</a:t>
            </a:r>
          </a:p>
          <a:p>
            <a:pPr algn="just" eaLnBrk="1" hangingPunct="1"/>
            <a:endParaRPr lang="fr-FR" altLang="zh-CN" sz="2400" dirty="0">
              <a:solidFill>
                <a:schemeClr val="tx1"/>
              </a:solidFill>
              <a:latin typeface="Times New Roman" panose="02020603050405020304" pitchFamily="18" charset="0"/>
              <a:cs typeface="Times New Roman" panose="02020603050405020304" pitchFamily="18" charset="0"/>
            </a:endParaRPr>
          </a:p>
          <a:p>
            <a:pPr algn="just" eaLnBrk="1" hangingPunct="1"/>
            <a:endParaRPr lang="fr-FR" altLang="zh-CN" sz="2800" dirty="0">
              <a:solidFill>
                <a:schemeClr val="tx1"/>
              </a:solidFill>
              <a:latin typeface="Times New Roman" panose="02020603050405020304" pitchFamily="18" charset="0"/>
              <a:cs typeface="Times New Roman" panose="02020603050405020304" pitchFamily="18" charset="0"/>
              <a:sym typeface="+mn-ea"/>
            </a:endParaRPr>
          </a:p>
        </p:txBody>
      </p:sp>
      <p:sp>
        <p:nvSpPr>
          <p:cNvPr id="7" name="文本框 6"/>
          <p:cNvSpPr txBox="1"/>
          <p:nvPr/>
        </p:nvSpPr>
        <p:spPr>
          <a:xfrm>
            <a:off x="5087888" y="123022"/>
            <a:ext cx="6127954" cy="646331"/>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fr-FR" altLang="zh-CN" sz="3600" b="1" dirty="0">
                <a:latin typeface="Times New Roman" panose="02020603050405020304" pitchFamily="18" charset="0"/>
                <a:cs typeface="Times New Roman" panose="02020603050405020304" pitchFamily="18" charset="0"/>
                <a:sym typeface="+mn-ea"/>
              </a:rPr>
              <a:t>faire le bonheur de</a:t>
            </a:r>
            <a:endParaRPr lang="fr-FR" altLang="zh-CN" sz="3600" b="1" dirty="0">
              <a:solidFill>
                <a:schemeClr val="tx1"/>
              </a:solidFill>
              <a:effectLst/>
              <a:latin typeface="Times New Roman" panose="02020603050405020304" pitchFamily="18" charset="0"/>
              <a:ea typeface="隶书" panose="02010509060101010101" pitchFamily="49" charset="-122"/>
              <a:cs typeface="Times New Roman" panose="02020603050405020304" pitchFamily="18" charset="0"/>
              <a:sym typeface="+mn-ea"/>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2" name="图片 1"/>
          <p:cNvPicPr>
            <a:picLocks noChangeAspect="1"/>
          </p:cNvPicPr>
          <p:nvPr/>
        </p:nvPicPr>
        <p:blipFill>
          <a:blip r:embed="rId3"/>
          <a:stretch>
            <a:fillRect/>
          </a:stretch>
        </p:blipFill>
        <p:spPr>
          <a:xfrm>
            <a:off x="412750" y="467360"/>
            <a:ext cx="4079240" cy="705485"/>
          </a:xfrm>
          <a:prstGeom prst="rect">
            <a:avLst/>
          </a:prstGeom>
        </p:spPr>
      </p:pic>
      <p:sp>
        <p:nvSpPr>
          <p:cNvPr id="6" name="文本框 5"/>
          <p:cNvSpPr txBox="1"/>
          <p:nvPr/>
        </p:nvSpPr>
        <p:spPr>
          <a:xfrm>
            <a:off x="551180" y="527685"/>
            <a:ext cx="3940810" cy="645160"/>
          </a:xfrm>
          <a:prstGeom prst="rect">
            <a:avLst/>
          </a:prstGeom>
          <a:noFill/>
        </p:spPr>
        <p:txBody>
          <a:bodyPr wrap="square" rtlCol="0">
            <a:spAutoFit/>
          </a:bodyPr>
          <a:lstStyle/>
          <a:p>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rPr>
              <a:t>Etude du texte</a:t>
            </a:r>
            <a:endParaRPr lang="zh-CN" altLang="fr-FR" sz="3600" b="1" dirty="0">
              <a:solidFill>
                <a:schemeClr val="bg1"/>
              </a:solidFill>
              <a:latin typeface="微软雅黑" panose="020B0503020204020204" charset="-122"/>
              <a:ea typeface="微软雅黑" panose="020B0503020204020204" charset="-122"/>
              <a:cs typeface="Times New Roman" panose="02020603050405020304" pitchFamily="18" charset="0"/>
            </a:endParaRPr>
          </a:p>
        </p:txBody>
      </p:sp>
      <p:sp>
        <p:nvSpPr>
          <p:cNvPr id="115" name="文本框 114"/>
          <p:cNvSpPr txBox="1"/>
          <p:nvPr>
            <p:custDataLst>
              <p:tags r:id="rId1"/>
            </p:custDataLst>
          </p:nvPr>
        </p:nvSpPr>
        <p:spPr>
          <a:xfrm>
            <a:off x="198120" y="1430020"/>
            <a:ext cx="11804015" cy="3799180"/>
          </a:xfrm>
          <a:prstGeom prst="rect">
            <a:avLst/>
          </a:prstGeom>
          <a:noFill/>
          <a:ln>
            <a:noFill/>
          </a:ln>
        </p:spPr>
        <p:txBody>
          <a:bodyPr wrap="square" rtlCol="0">
            <a:noAutofit/>
          </a:bodyPr>
          <a:lstStyle>
            <a:defPPr>
              <a:defRPr lang="zh-CN"/>
            </a:defPPr>
            <a:lvl1pPr algn="ctr">
              <a:defRPr sz="5400">
                <a:blipFill>
                  <a:blip r:embed="rId4"/>
                  <a:stretch>
                    <a:fillRect/>
                  </a:stretch>
                </a:blipFill>
                <a:effectLst/>
                <a:latin typeface="隶书" panose="02010509060101010101" pitchFamily="49" charset="-122"/>
                <a:ea typeface="隶书" panose="02010509060101010101" pitchFamily="49" charset="-122"/>
                <a:cs typeface="LilyUPC" panose="020B0604020202020204" pitchFamily="34" charset="-34"/>
              </a:defRPr>
            </a:lvl1pPr>
          </a:lstStyle>
          <a:p>
            <a:pPr algn="just" eaLnBrk="1" hangingPunct="1"/>
            <a:r>
              <a:rPr lang="fr-FR" altLang="zh-CN" sz="3200" dirty="0">
                <a:solidFill>
                  <a:schemeClr val="tx1"/>
                </a:solidFill>
                <a:latin typeface="Times New Roman" panose="02020603050405020304" pitchFamily="18" charset="0"/>
                <a:cs typeface="Times New Roman" panose="02020603050405020304" pitchFamily="18" charset="0"/>
                <a:sym typeface="+mn-ea"/>
              </a:rPr>
              <a:t>P.70  Il faut protéger l’environnement comme </a:t>
            </a:r>
            <a:r>
              <a:rPr lang="fr-FR" altLang="zh-CN" sz="3200" u="sng" dirty="0">
                <a:gradFill>
                  <a:gsLst>
                    <a:gs pos="0">
                      <a:srgbClr val="E30000"/>
                    </a:gs>
                    <a:gs pos="100000">
                      <a:srgbClr val="760303"/>
                    </a:gs>
                  </a:gsLst>
                  <a:lin scaled="0"/>
                </a:gradFill>
                <a:latin typeface="Times New Roman" panose="02020603050405020304" pitchFamily="18" charset="0"/>
                <a:cs typeface="Times New Roman" panose="02020603050405020304" pitchFamily="18" charset="0"/>
                <a:sym typeface="+mn-ea"/>
              </a:rPr>
              <a:t>la prunelle</a:t>
            </a:r>
            <a:r>
              <a:rPr lang="fr-FR" altLang="zh-CN" sz="3200" dirty="0">
                <a:solidFill>
                  <a:schemeClr val="tx1"/>
                </a:solidFill>
                <a:latin typeface="Times New Roman" panose="02020603050405020304" pitchFamily="18" charset="0"/>
                <a:cs typeface="Times New Roman" panose="02020603050405020304" pitchFamily="18" charset="0"/>
                <a:sym typeface="+mn-ea"/>
              </a:rPr>
              <a:t> de ses yeux, traiter l’environnement comme l’on traite sa propre vie…</a:t>
            </a:r>
          </a:p>
          <a:p>
            <a:pPr algn="just" eaLnBrk="1" hangingPunct="1"/>
            <a:endParaRPr lang="fr-FR" altLang="zh-CN" sz="3200" dirty="0">
              <a:solidFill>
                <a:schemeClr val="tx1"/>
              </a:solidFill>
              <a:latin typeface="Times New Roman" panose="02020603050405020304" pitchFamily="18" charset="0"/>
              <a:cs typeface="Times New Roman" panose="02020603050405020304" pitchFamily="18" charset="0"/>
              <a:sym typeface="+mn-ea"/>
            </a:endParaRPr>
          </a:p>
          <a:p>
            <a:pPr algn="just" eaLnBrk="1" hangingPunct="1"/>
            <a:r>
              <a:rPr lang="fr-FR" altLang="zh-CN" sz="3200" b="1" dirty="0">
                <a:gradFill>
                  <a:gsLst>
                    <a:gs pos="0">
                      <a:srgbClr val="FECF40"/>
                    </a:gs>
                    <a:gs pos="100000">
                      <a:srgbClr val="846C21"/>
                    </a:gs>
                  </a:gsLst>
                  <a:lin scaled="0"/>
                </a:gradFill>
                <a:latin typeface="Times New Roman" panose="02020603050405020304" pitchFamily="18" charset="0"/>
                <a:cs typeface="Times New Roman" panose="02020603050405020304" pitchFamily="18" charset="0"/>
                <a:sym typeface="+mn-ea"/>
              </a:rPr>
              <a:t>la prunelle </a:t>
            </a:r>
          </a:p>
          <a:p>
            <a:pPr marL="457200" indent="-457200" algn="just" eaLnBrk="1" hangingPunct="1">
              <a:buFont typeface="Arial" panose="020B0604020202020204" pitchFamily="34" charset="0"/>
              <a:buChar char="•"/>
            </a:pPr>
            <a:r>
              <a:rPr lang="fr-FR" altLang="zh-CN" sz="3200" i="1" dirty="0">
                <a:gradFill>
                  <a:gsLst>
                    <a:gs pos="0">
                      <a:srgbClr val="E30000"/>
                    </a:gs>
                    <a:gs pos="100000">
                      <a:srgbClr val="760303"/>
                    </a:gs>
                  </a:gsLst>
                  <a:lin scaled="0"/>
                </a:gradFill>
                <a:latin typeface="Times New Roman" panose="02020603050405020304" pitchFamily="18" charset="0"/>
                <a:cs typeface="Times New Roman" panose="02020603050405020304" pitchFamily="18" charset="0"/>
                <a:sym typeface="+mn-ea"/>
              </a:rPr>
              <a:t>pupille de l’œil</a:t>
            </a:r>
            <a:endParaRPr lang="fr-FR" altLang="zh-CN" sz="3200" dirty="0">
              <a:solidFill>
                <a:schemeClr val="tx1"/>
              </a:solidFill>
              <a:latin typeface="Times New Roman" panose="02020603050405020304" pitchFamily="18" charset="0"/>
              <a:cs typeface="Times New Roman" panose="02020603050405020304" pitchFamily="18" charset="0"/>
              <a:sym typeface="+mn-ea"/>
            </a:endParaRPr>
          </a:p>
          <a:p>
            <a:pPr algn="just" eaLnBrk="1" hangingPunct="1"/>
            <a:r>
              <a:rPr lang="fr-FR" altLang="zh-CN" sz="3200" dirty="0">
                <a:solidFill>
                  <a:schemeClr val="tx1"/>
                </a:solidFill>
                <a:latin typeface="Times New Roman" panose="02020603050405020304" pitchFamily="18" charset="0"/>
                <a:cs typeface="Times New Roman" panose="02020603050405020304" pitchFamily="18" charset="0"/>
                <a:sym typeface="+mn-ea"/>
              </a:rPr>
              <a:t>Ex. Des rayons brillent sous ses prunelles.</a:t>
            </a:r>
          </a:p>
          <a:p>
            <a:pPr algn="just" eaLnBrk="1" hangingPunct="1"/>
            <a:r>
              <a:rPr lang="fr-FR" altLang="zh-CN" sz="3200" dirty="0">
                <a:solidFill>
                  <a:schemeClr val="tx1"/>
                </a:solidFill>
                <a:latin typeface="Times New Roman" panose="02020603050405020304" pitchFamily="18" charset="0"/>
                <a:cs typeface="Times New Roman" panose="02020603050405020304" pitchFamily="18" charset="0"/>
                <a:sym typeface="+mn-ea"/>
              </a:rPr>
              <a:t>      Elle tient à son fils comme à la prunelle de ses yeux.</a:t>
            </a:r>
          </a:p>
          <a:p>
            <a:pPr algn="just" eaLnBrk="1" hangingPunct="1"/>
            <a:endParaRPr lang="fr-FR" altLang="zh-CN" sz="2400" dirty="0">
              <a:solidFill>
                <a:schemeClr val="tx1"/>
              </a:solidFill>
              <a:latin typeface="Times New Roman" panose="02020603050405020304" pitchFamily="18" charset="0"/>
              <a:cs typeface="Times New Roman" panose="02020603050405020304" pitchFamily="18" charset="0"/>
            </a:endParaRPr>
          </a:p>
          <a:p>
            <a:pPr algn="just" eaLnBrk="1" hangingPunct="1"/>
            <a:endParaRPr lang="fr-FR" altLang="zh-CN" sz="2800" dirty="0">
              <a:solidFill>
                <a:schemeClr val="tx1"/>
              </a:solidFill>
              <a:latin typeface="Times New Roman" panose="02020603050405020304" pitchFamily="18" charset="0"/>
              <a:cs typeface="Times New Roman" panose="02020603050405020304" pitchFamily="18" charset="0"/>
              <a:sym typeface="+mn-ea"/>
            </a:endParaRPr>
          </a:p>
        </p:txBody>
      </p:sp>
      <p:sp>
        <p:nvSpPr>
          <p:cNvPr id="8" name="文本框 7"/>
          <p:cNvSpPr txBox="1"/>
          <p:nvPr/>
        </p:nvSpPr>
        <p:spPr>
          <a:xfrm>
            <a:off x="5087888" y="123022"/>
            <a:ext cx="6127954" cy="646331"/>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fr-FR" altLang="zh-CN" sz="3600" b="1" dirty="0">
                <a:latin typeface="Times New Roman" panose="02020603050405020304" pitchFamily="18" charset="0"/>
                <a:cs typeface="Times New Roman" panose="02020603050405020304" pitchFamily="18" charset="0"/>
                <a:sym typeface="+mn-ea"/>
              </a:rPr>
              <a:t>la prunelle</a:t>
            </a:r>
            <a:endParaRPr lang="fr-FR" altLang="zh-CN" sz="3600" b="1" dirty="0">
              <a:solidFill>
                <a:schemeClr val="tx1"/>
              </a:solidFill>
              <a:effectLst/>
              <a:latin typeface="Times New Roman" panose="02020603050405020304" pitchFamily="18" charset="0"/>
              <a:ea typeface="隶书" panose="02010509060101010101" pitchFamily="49" charset="-122"/>
              <a:cs typeface="Times New Roman" panose="02020603050405020304" pitchFamily="18" charset="0"/>
              <a:sym typeface="+mn-ea"/>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2" name="图片 1"/>
          <p:cNvPicPr>
            <a:picLocks noChangeAspect="1"/>
          </p:cNvPicPr>
          <p:nvPr/>
        </p:nvPicPr>
        <p:blipFill>
          <a:blip r:embed="rId3"/>
          <a:stretch>
            <a:fillRect/>
          </a:stretch>
        </p:blipFill>
        <p:spPr>
          <a:xfrm>
            <a:off x="412750" y="467360"/>
            <a:ext cx="4079240" cy="705485"/>
          </a:xfrm>
          <a:prstGeom prst="rect">
            <a:avLst/>
          </a:prstGeom>
        </p:spPr>
      </p:pic>
      <p:sp>
        <p:nvSpPr>
          <p:cNvPr id="6" name="文本框 5"/>
          <p:cNvSpPr txBox="1"/>
          <p:nvPr/>
        </p:nvSpPr>
        <p:spPr>
          <a:xfrm>
            <a:off x="551180" y="527685"/>
            <a:ext cx="3940810" cy="645160"/>
          </a:xfrm>
          <a:prstGeom prst="rect">
            <a:avLst/>
          </a:prstGeom>
          <a:noFill/>
        </p:spPr>
        <p:txBody>
          <a:bodyPr wrap="square" rtlCol="0">
            <a:spAutoFit/>
          </a:bodyPr>
          <a:lstStyle/>
          <a:p>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rPr>
              <a:t>Etude du texte</a:t>
            </a:r>
            <a:endParaRPr lang="zh-CN" altLang="fr-FR" sz="3600" b="1" dirty="0">
              <a:solidFill>
                <a:schemeClr val="bg1"/>
              </a:solidFill>
              <a:latin typeface="微软雅黑" panose="020B0503020204020204" charset="-122"/>
              <a:ea typeface="微软雅黑" panose="020B0503020204020204" charset="-122"/>
              <a:cs typeface="Times New Roman" panose="02020603050405020304" pitchFamily="18" charset="0"/>
            </a:endParaRPr>
          </a:p>
        </p:txBody>
      </p:sp>
      <p:sp>
        <p:nvSpPr>
          <p:cNvPr id="115" name="文本框 114"/>
          <p:cNvSpPr txBox="1"/>
          <p:nvPr>
            <p:custDataLst>
              <p:tags r:id="rId1"/>
            </p:custDataLst>
          </p:nvPr>
        </p:nvSpPr>
        <p:spPr>
          <a:xfrm>
            <a:off x="198120" y="1430020"/>
            <a:ext cx="11804015" cy="4231228"/>
          </a:xfrm>
          <a:prstGeom prst="rect">
            <a:avLst/>
          </a:prstGeom>
          <a:noFill/>
          <a:ln>
            <a:noFill/>
          </a:ln>
        </p:spPr>
        <p:txBody>
          <a:bodyPr wrap="square" rtlCol="0">
            <a:noAutofit/>
          </a:bodyPr>
          <a:lstStyle>
            <a:defPPr>
              <a:defRPr lang="zh-CN"/>
            </a:defPPr>
            <a:lvl1pPr algn="ctr">
              <a:defRPr sz="5400">
                <a:blipFill>
                  <a:blip r:embed="rId4"/>
                  <a:stretch>
                    <a:fillRect/>
                  </a:stretch>
                </a:blipFill>
                <a:effectLst/>
                <a:latin typeface="隶书" panose="02010509060101010101" pitchFamily="49" charset="-122"/>
                <a:ea typeface="隶书" panose="02010509060101010101" pitchFamily="49" charset="-122"/>
                <a:cs typeface="LilyUPC" panose="020B0604020202020204" pitchFamily="34" charset="-34"/>
              </a:defRPr>
            </a:lvl1pPr>
          </a:lstStyle>
          <a:p>
            <a:pPr algn="just" eaLnBrk="1" hangingPunct="1"/>
            <a:r>
              <a:rPr lang="fr-FR" altLang="zh-CN" sz="3200" dirty="0">
                <a:solidFill>
                  <a:schemeClr val="tx1"/>
                </a:solidFill>
                <a:latin typeface="Times New Roman" panose="02020603050405020304" pitchFamily="18" charset="0"/>
                <a:cs typeface="Times New Roman" panose="02020603050405020304" pitchFamily="18" charset="0"/>
                <a:sym typeface="+mn-ea"/>
              </a:rPr>
              <a:t>P.70  …traiter l’environnement comme l’on traite sa vie, </a:t>
            </a:r>
            <a:r>
              <a:rPr lang="fr-FR" altLang="zh-CN" sz="3200" u="sng" dirty="0">
                <a:gradFill>
                  <a:gsLst>
                    <a:gs pos="0">
                      <a:srgbClr val="E30000"/>
                    </a:gs>
                    <a:gs pos="100000">
                      <a:srgbClr val="760303"/>
                    </a:gs>
                  </a:gsLst>
                  <a:lin scaled="0"/>
                </a:gradFill>
                <a:latin typeface="Times New Roman" panose="02020603050405020304" pitchFamily="18" charset="0"/>
                <a:cs typeface="Times New Roman" panose="02020603050405020304" pitchFamily="18" charset="0"/>
                <a:sym typeface="+mn-ea"/>
              </a:rPr>
              <a:t>procéder à</a:t>
            </a:r>
            <a:r>
              <a:rPr lang="fr-FR" altLang="zh-CN" sz="3200" u="sng" dirty="0">
                <a:solidFill>
                  <a:schemeClr val="tx1"/>
                </a:solidFill>
                <a:latin typeface="Times New Roman" panose="02020603050405020304" pitchFamily="18" charset="0"/>
                <a:cs typeface="Times New Roman" panose="02020603050405020304" pitchFamily="18" charset="0"/>
                <a:sym typeface="+mn-ea"/>
              </a:rPr>
              <a:t> </a:t>
            </a:r>
            <a:r>
              <a:rPr lang="fr-FR" altLang="zh-CN" sz="3200" dirty="0">
                <a:solidFill>
                  <a:schemeClr val="tx1"/>
                </a:solidFill>
                <a:latin typeface="Times New Roman" panose="02020603050405020304" pitchFamily="18" charset="0"/>
                <a:cs typeface="Times New Roman" panose="02020603050405020304" pitchFamily="18" charset="0"/>
                <a:sym typeface="+mn-ea"/>
              </a:rPr>
              <a:t>davantage de planifications permettant de consolider la base et de favoriser le développement sur le long terme…</a:t>
            </a:r>
          </a:p>
          <a:p>
            <a:pPr algn="just" eaLnBrk="1" hangingPunct="1"/>
            <a:endParaRPr lang="fr-FR" altLang="zh-CN" sz="3200" dirty="0">
              <a:solidFill>
                <a:schemeClr val="tx1"/>
              </a:solidFill>
              <a:latin typeface="Times New Roman" panose="02020603050405020304" pitchFamily="18" charset="0"/>
              <a:cs typeface="Times New Roman" panose="02020603050405020304" pitchFamily="18" charset="0"/>
              <a:sym typeface="+mn-ea"/>
            </a:endParaRPr>
          </a:p>
          <a:p>
            <a:pPr algn="just" eaLnBrk="1" hangingPunct="1"/>
            <a:r>
              <a:rPr lang="fr-FR" altLang="zh-CN" sz="3200" b="1" dirty="0">
                <a:gradFill>
                  <a:gsLst>
                    <a:gs pos="0">
                      <a:srgbClr val="FECF40"/>
                    </a:gs>
                    <a:gs pos="100000">
                      <a:srgbClr val="846C21"/>
                    </a:gs>
                  </a:gsLst>
                  <a:lin scaled="0"/>
                </a:gradFill>
                <a:latin typeface="Times New Roman" panose="02020603050405020304" pitchFamily="18" charset="0"/>
                <a:cs typeface="Times New Roman" panose="02020603050405020304" pitchFamily="18" charset="0"/>
                <a:sym typeface="+mn-ea"/>
              </a:rPr>
              <a:t>procéder à </a:t>
            </a:r>
          </a:p>
          <a:p>
            <a:pPr algn="just" eaLnBrk="1" hangingPunct="1"/>
            <a:r>
              <a:rPr lang="fr-CA" altLang="fr-FR" sz="3200" i="1" dirty="0">
                <a:gradFill>
                  <a:gsLst>
                    <a:gs pos="0">
                      <a:srgbClr val="E30000"/>
                    </a:gs>
                    <a:gs pos="100000">
                      <a:srgbClr val="760303"/>
                    </a:gs>
                  </a:gsLst>
                  <a:lin scaled="0"/>
                </a:gradFill>
                <a:latin typeface="Times New Roman" panose="02020603050405020304" pitchFamily="18" charset="0"/>
                <a:cs typeface="Times New Roman" panose="02020603050405020304" pitchFamily="18" charset="0"/>
                <a:sym typeface="+mn-ea"/>
              </a:rPr>
              <a:t>f</a:t>
            </a:r>
            <a:r>
              <a:rPr lang="fr-FR" altLang="zh-CN" sz="3200" i="1" dirty="0">
                <a:gradFill>
                  <a:gsLst>
                    <a:gs pos="0">
                      <a:srgbClr val="E30000"/>
                    </a:gs>
                    <a:gs pos="100000">
                      <a:srgbClr val="760303"/>
                    </a:gs>
                  </a:gsLst>
                  <a:lin scaled="0"/>
                </a:gradFill>
                <a:latin typeface="Times New Roman" panose="02020603050405020304" pitchFamily="18" charset="0"/>
                <a:cs typeface="Times New Roman" panose="02020603050405020304" pitchFamily="18" charset="0"/>
                <a:sym typeface="+mn-ea"/>
              </a:rPr>
              <a:t>aire, effectuer, exécuter (un travail complexe, une opération)</a:t>
            </a:r>
            <a:endParaRPr lang="fr-FR" altLang="zh-CN" sz="3200" dirty="0">
              <a:solidFill>
                <a:schemeClr val="tx1"/>
              </a:solidFill>
              <a:latin typeface="Times New Roman" panose="02020603050405020304" pitchFamily="18" charset="0"/>
              <a:cs typeface="Times New Roman" panose="02020603050405020304" pitchFamily="18" charset="0"/>
              <a:sym typeface="+mn-ea"/>
            </a:endParaRPr>
          </a:p>
          <a:p>
            <a:pPr algn="just" eaLnBrk="1" hangingPunct="1"/>
            <a:r>
              <a:rPr lang="fr-FR" altLang="zh-CN" sz="3200" dirty="0">
                <a:solidFill>
                  <a:schemeClr val="tx1"/>
                </a:solidFill>
                <a:latin typeface="Times New Roman" panose="02020603050405020304" pitchFamily="18" charset="0"/>
                <a:cs typeface="Times New Roman" panose="02020603050405020304" pitchFamily="18" charset="0"/>
                <a:sym typeface="+mn-ea"/>
              </a:rPr>
              <a:t>Ex. Il fallut procéder à une autopsie.</a:t>
            </a:r>
          </a:p>
          <a:p>
            <a:pPr algn="just" eaLnBrk="1" hangingPunct="1"/>
            <a:r>
              <a:rPr lang="fr-FR" altLang="zh-CN" sz="3200" dirty="0">
                <a:solidFill>
                  <a:schemeClr val="tx1"/>
                </a:solidFill>
                <a:latin typeface="Times New Roman" panose="02020603050405020304" pitchFamily="18" charset="0"/>
                <a:cs typeface="Times New Roman" panose="02020603050405020304" pitchFamily="18" charset="0"/>
                <a:sym typeface="+mn-ea"/>
              </a:rPr>
              <a:t>      Le pays doit procéder au recensement des chômeurs.</a:t>
            </a:r>
          </a:p>
          <a:p>
            <a:pPr algn="just" eaLnBrk="1" hangingPunct="1"/>
            <a:endParaRPr lang="fr-FR" altLang="zh-CN" sz="2400" dirty="0">
              <a:solidFill>
                <a:schemeClr val="tx1"/>
              </a:solidFill>
              <a:latin typeface="Times New Roman" panose="02020603050405020304" pitchFamily="18" charset="0"/>
              <a:cs typeface="Times New Roman" panose="02020603050405020304" pitchFamily="18" charset="0"/>
            </a:endParaRPr>
          </a:p>
          <a:p>
            <a:pPr algn="just" eaLnBrk="1" hangingPunct="1"/>
            <a:endParaRPr lang="fr-FR" altLang="zh-CN" sz="2800" dirty="0">
              <a:solidFill>
                <a:schemeClr val="tx1"/>
              </a:solidFill>
              <a:latin typeface="Times New Roman" panose="02020603050405020304" pitchFamily="18" charset="0"/>
              <a:cs typeface="Times New Roman" panose="02020603050405020304" pitchFamily="18" charset="0"/>
              <a:sym typeface="+mn-ea"/>
            </a:endParaRPr>
          </a:p>
        </p:txBody>
      </p:sp>
      <p:sp>
        <p:nvSpPr>
          <p:cNvPr id="7" name="文本框 6"/>
          <p:cNvSpPr txBox="1"/>
          <p:nvPr/>
        </p:nvSpPr>
        <p:spPr>
          <a:xfrm>
            <a:off x="5856522" y="138950"/>
            <a:ext cx="6127954" cy="646331"/>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fr-FR" altLang="zh-CN" sz="3600" b="1" dirty="0">
                <a:latin typeface="Times New Roman" panose="02020603050405020304" pitchFamily="18" charset="0"/>
                <a:cs typeface="Times New Roman" panose="02020603050405020304" pitchFamily="18" charset="0"/>
                <a:sym typeface="+mn-ea"/>
              </a:rPr>
              <a:t>procéder à</a:t>
            </a:r>
            <a:endParaRPr lang="fr-FR" altLang="zh-CN" sz="3600" b="1" dirty="0">
              <a:solidFill>
                <a:schemeClr val="tx1"/>
              </a:solidFill>
              <a:effectLst/>
              <a:latin typeface="Times New Roman" panose="02020603050405020304" pitchFamily="18" charset="0"/>
              <a:ea typeface="隶书" panose="02010509060101010101" pitchFamily="49" charset="-122"/>
              <a:cs typeface="Times New Roman" panose="02020603050405020304" pitchFamily="18" charset="0"/>
              <a:sym typeface="+mn-ea"/>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2" name="图片 1"/>
          <p:cNvPicPr>
            <a:picLocks noChangeAspect="1"/>
          </p:cNvPicPr>
          <p:nvPr/>
        </p:nvPicPr>
        <p:blipFill>
          <a:blip r:embed="rId3"/>
          <a:stretch>
            <a:fillRect/>
          </a:stretch>
        </p:blipFill>
        <p:spPr>
          <a:xfrm>
            <a:off x="412750" y="467360"/>
            <a:ext cx="4079240" cy="705485"/>
          </a:xfrm>
          <a:prstGeom prst="rect">
            <a:avLst/>
          </a:prstGeom>
        </p:spPr>
      </p:pic>
      <p:sp>
        <p:nvSpPr>
          <p:cNvPr id="6" name="文本框 5"/>
          <p:cNvSpPr txBox="1"/>
          <p:nvPr/>
        </p:nvSpPr>
        <p:spPr>
          <a:xfrm>
            <a:off x="551180" y="527685"/>
            <a:ext cx="3940810" cy="645160"/>
          </a:xfrm>
          <a:prstGeom prst="rect">
            <a:avLst/>
          </a:prstGeom>
          <a:noFill/>
        </p:spPr>
        <p:txBody>
          <a:bodyPr wrap="square" rtlCol="0">
            <a:spAutoFit/>
          </a:bodyPr>
          <a:lstStyle/>
          <a:p>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rPr>
              <a:t>Etude du texte</a:t>
            </a:r>
            <a:endParaRPr lang="zh-CN" altLang="fr-FR" sz="3600" b="1" dirty="0">
              <a:solidFill>
                <a:schemeClr val="bg1"/>
              </a:solidFill>
              <a:latin typeface="微软雅黑" panose="020B0503020204020204" charset="-122"/>
              <a:ea typeface="微软雅黑" panose="020B0503020204020204" charset="-122"/>
              <a:cs typeface="Times New Roman" panose="02020603050405020304" pitchFamily="18" charset="0"/>
            </a:endParaRPr>
          </a:p>
        </p:txBody>
      </p:sp>
      <p:sp>
        <p:nvSpPr>
          <p:cNvPr id="115" name="文本框 114"/>
          <p:cNvSpPr txBox="1"/>
          <p:nvPr>
            <p:custDataLst>
              <p:tags r:id="rId1"/>
            </p:custDataLst>
          </p:nvPr>
        </p:nvSpPr>
        <p:spPr>
          <a:xfrm>
            <a:off x="198120" y="1430020"/>
            <a:ext cx="11804015" cy="4159220"/>
          </a:xfrm>
          <a:prstGeom prst="rect">
            <a:avLst/>
          </a:prstGeom>
          <a:noFill/>
          <a:ln>
            <a:noFill/>
          </a:ln>
        </p:spPr>
        <p:txBody>
          <a:bodyPr wrap="square" rtlCol="0">
            <a:noAutofit/>
          </a:bodyPr>
          <a:lstStyle>
            <a:defPPr>
              <a:defRPr lang="zh-CN"/>
            </a:defPPr>
            <a:lvl1pPr algn="ctr">
              <a:defRPr sz="5400">
                <a:blipFill>
                  <a:blip r:embed="rId4"/>
                  <a:stretch>
                    <a:fillRect/>
                  </a:stretch>
                </a:blipFill>
                <a:effectLst/>
                <a:latin typeface="隶书" panose="02010509060101010101" pitchFamily="49" charset="-122"/>
                <a:ea typeface="隶书" panose="02010509060101010101" pitchFamily="49" charset="-122"/>
                <a:cs typeface="LilyUPC" panose="020B0604020202020204" pitchFamily="34" charset="-34"/>
              </a:defRPr>
            </a:lvl1pPr>
          </a:lstStyle>
          <a:p>
            <a:pPr algn="just" eaLnBrk="1" hangingPunct="1"/>
            <a:r>
              <a:rPr lang="fr-FR" altLang="zh-CN" sz="3200" dirty="0">
                <a:solidFill>
                  <a:schemeClr val="tx1"/>
                </a:solidFill>
                <a:latin typeface="Times New Roman" panose="02020603050405020304" pitchFamily="18" charset="0"/>
                <a:cs typeface="Times New Roman" panose="02020603050405020304" pitchFamily="18" charset="0"/>
                <a:sym typeface="+mn-ea"/>
              </a:rPr>
              <a:t>P.70  ...et plus d’actions </a:t>
            </a:r>
            <a:r>
              <a:rPr lang="fr-FR" altLang="zh-CN" sz="3200" u="sng" dirty="0">
                <a:gradFill>
                  <a:gsLst>
                    <a:gs pos="0">
                      <a:srgbClr val="E30000"/>
                    </a:gs>
                    <a:gs pos="100000">
                      <a:srgbClr val="760303"/>
                    </a:gs>
                  </a:gsLst>
                  <a:lin scaled="0"/>
                </a:gradFill>
                <a:latin typeface="Times New Roman" panose="02020603050405020304" pitchFamily="18" charset="0"/>
                <a:cs typeface="Times New Roman" panose="02020603050405020304" pitchFamily="18" charset="0"/>
                <a:sym typeface="+mn-ea"/>
              </a:rPr>
              <a:t>méritoires</a:t>
            </a:r>
            <a:r>
              <a:rPr lang="fr-FR" altLang="zh-CN" sz="3200" dirty="0">
                <a:solidFill>
                  <a:schemeClr val="tx1"/>
                </a:solidFill>
                <a:latin typeface="Times New Roman" panose="02020603050405020304" pitchFamily="18" charset="0"/>
                <a:cs typeface="Times New Roman" panose="02020603050405020304" pitchFamily="18" charset="0"/>
                <a:sym typeface="+mn-ea"/>
              </a:rPr>
              <a:t> visant à assainir les montagnes et les eaux, ...</a:t>
            </a:r>
          </a:p>
          <a:p>
            <a:pPr algn="just" eaLnBrk="1" hangingPunct="1"/>
            <a:endParaRPr lang="fr-FR" altLang="zh-CN" sz="3200" dirty="0">
              <a:solidFill>
                <a:schemeClr val="tx1"/>
              </a:solidFill>
              <a:latin typeface="Times New Roman" panose="02020603050405020304" pitchFamily="18" charset="0"/>
              <a:cs typeface="Times New Roman" panose="02020603050405020304" pitchFamily="18" charset="0"/>
              <a:sym typeface="+mn-ea"/>
            </a:endParaRPr>
          </a:p>
          <a:p>
            <a:pPr algn="just" eaLnBrk="1" hangingPunct="1"/>
            <a:r>
              <a:rPr lang="fr-FR" altLang="zh-CN" sz="3200" b="1" dirty="0">
                <a:gradFill>
                  <a:gsLst>
                    <a:gs pos="0">
                      <a:srgbClr val="FECF40"/>
                    </a:gs>
                    <a:gs pos="100000">
                      <a:srgbClr val="846C21"/>
                    </a:gs>
                  </a:gsLst>
                  <a:lin scaled="0"/>
                </a:gradFill>
                <a:latin typeface="Times New Roman" panose="02020603050405020304" pitchFamily="18" charset="0"/>
                <a:cs typeface="Times New Roman" panose="02020603050405020304" pitchFamily="18" charset="0"/>
                <a:sym typeface="+mn-ea"/>
              </a:rPr>
              <a:t>méritoire</a:t>
            </a:r>
          </a:p>
          <a:p>
            <a:pPr marL="457200" indent="-457200" algn="just" eaLnBrk="1" hangingPunct="1">
              <a:buFont typeface="Arial" panose="020B0604020202020204" pitchFamily="34" charset="0"/>
              <a:buChar char="•"/>
            </a:pPr>
            <a:r>
              <a:rPr lang="fr-FR" altLang="zh-CN" sz="3200" i="1" dirty="0">
                <a:gradFill>
                  <a:gsLst>
                    <a:gs pos="0">
                      <a:srgbClr val="E30000"/>
                    </a:gs>
                    <a:gs pos="100000">
                      <a:srgbClr val="760303"/>
                    </a:gs>
                  </a:gsLst>
                  <a:lin scaled="0"/>
                </a:gradFill>
                <a:latin typeface="Times New Roman" panose="02020603050405020304" pitchFamily="18" charset="0"/>
                <a:cs typeface="Times New Roman" panose="02020603050405020304" pitchFamily="18" charset="0"/>
                <a:sym typeface="+mn-ea"/>
              </a:rPr>
              <a:t>qui est digne de compliments ou de récompense  </a:t>
            </a:r>
            <a:endParaRPr lang="fr-FR" altLang="zh-CN" sz="3200" dirty="0">
              <a:solidFill>
                <a:schemeClr val="tx1"/>
              </a:solidFill>
              <a:latin typeface="Times New Roman" panose="02020603050405020304" pitchFamily="18" charset="0"/>
              <a:cs typeface="Times New Roman" panose="02020603050405020304" pitchFamily="18" charset="0"/>
              <a:sym typeface="+mn-ea"/>
            </a:endParaRPr>
          </a:p>
          <a:p>
            <a:pPr algn="just" eaLnBrk="1" hangingPunct="1"/>
            <a:r>
              <a:rPr lang="fr-FR" altLang="zh-CN" sz="3200" dirty="0">
                <a:solidFill>
                  <a:schemeClr val="tx1"/>
                </a:solidFill>
                <a:latin typeface="Times New Roman" panose="02020603050405020304" pitchFamily="18" charset="0"/>
                <a:cs typeface="Times New Roman" panose="02020603050405020304" pitchFamily="18" charset="0"/>
                <a:sym typeface="+mn-ea"/>
              </a:rPr>
              <a:t> Ex.  Tous les efforts que vous avez faits sont méritoires.</a:t>
            </a:r>
          </a:p>
          <a:p>
            <a:pPr algn="just" eaLnBrk="1" hangingPunct="1"/>
            <a:r>
              <a:rPr lang="fr-FR" altLang="zh-CN" sz="3200" dirty="0">
                <a:solidFill>
                  <a:schemeClr val="tx1"/>
                </a:solidFill>
                <a:latin typeface="Times New Roman" panose="02020603050405020304" pitchFamily="18" charset="0"/>
                <a:cs typeface="Times New Roman" panose="02020603050405020304" pitchFamily="18" charset="0"/>
                <a:sym typeface="+mn-ea"/>
              </a:rPr>
              <a:t>        Ce comportement méritoire lui a permis de regagner le respect de tous.</a:t>
            </a:r>
          </a:p>
          <a:p>
            <a:pPr algn="just" eaLnBrk="1" hangingPunct="1"/>
            <a:endParaRPr lang="fr-FR" altLang="zh-CN" sz="2400" dirty="0">
              <a:solidFill>
                <a:schemeClr val="tx1"/>
              </a:solidFill>
              <a:latin typeface="Times New Roman" panose="02020603050405020304" pitchFamily="18" charset="0"/>
              <a:cs typeface="Times New Roman" panose="02020603050405020304" pitchFamily="18" charset="0"/>
            </a:endParaRPr>
          </a:p>
          <a:p>
            <a:pPr algn="just" eaLnBrk="1" hangingPunct="1"/>
            <a:endParaRPr lang="fr-FR" altLang="zh-CN" sz="2800" dirty="0">
              <a:solidFill>
                <a:schemeClr val="tx1"/>
              </a:solidFill>
              <a:latin typeface="Times New Roman" panose="02020603050405020304" pitchFamily="18" charset="0"/>
              <a:cs typeface="Times New Roman" panose="02020603050405020304" pitchFamily="18" charset="0"/>
              <a:sym typeface="+mn-ea"/>
            </a:endParaRPr>
          </a:p>
        </p:txBody>
      </p:sp>
      <p:sp>
        <p:nvSpPr>
          <p:cNvPr id="7" name="文本框 6"/>
          <p:cNvSpPr txBox="1"/>
          <p:nvPr/>
        </p:nvSpPr>
        <p:spPr>
          <a:xfrm>
            <a:off x="5159896" y="120769"/>
            <a:ext cx="6127954" cy="646331"/>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fr-FR" altLang="zh-CN" sz="3600" b="1" dirty="0">
                <a:latin typeface="Times New Roman" panose="02020603050405020304" pitchFamily="18" charset="0"/>
                <a:cs typeface="Times New Roman" panose="02020603050405020304" pitchFamily="18" charset="0"/>
                <a:sym typeface="+mn-ea"/>
              </a:rPr>
              <a:t>méritoire</a:t>
            </a:r>
            <a:endParaRPr lang="fr-FR" altLang="zh-CN" sz="3600" b="1" dirty="0">
              <a:solidFill>
                <a:schemeClr val="tx1"/>
              </a:solidFill>
              <a:effectLst/>
              <a:latin typeface="Times New Roman" panose="02020603050405020304" pitchFamily="18" charset="0"/>
              <a:ea typeface="隶书" panose="02010509060101010101" pitchFamily="49" charset="-122"/>
              <a:cs typeface="Times New Roman" panose="02020603050405020304" pitchFamily="18" charset="0"/>
              <a:sym typeface="+mn-ea"/>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2" name="图片 1"/>
          <p:cNvPicPr>
            <a:picLocks noChangeAspect="1"/>
          </p:cNvPicPr>
          <p:nvPr/>
        </p:nvPicPr>
        <p:blipFill>
          <a:blip r:embed="rId3"/>
          <a:stretch>
            <a:fillRect/>
          </a:stretch>
        </p:blipFill>
        <p:spPr>
          <a:xfrm>
            <a:off x="412750" y="467360"/>
            <a:ext cx="4079240" cy="705485"/>
          </a:xfrm>
          <a:prstGeom prst="rect">
            <a:avLst/>
          </a:prstGeom>
        </p:spPr>
      </p:pic>
      <p:sp>
        <p:nvSpPr>
          <p:cNvPr id="6" name="文本框 5"/>
          <p:cNvSpPr txBox="1"/>
          <p:nvPr/>
        </p:nvSpPr>
        <p:spPr>
          <a:xfrm>
            <a:off x="551180" y="527685"/>
            <a:ext cx="3940810" cy="645160"/>
          </a:xfrm>
          <a:prstGeom prst="rect">
            <a:avLst/>
          </a:prstGeom>
          <a:noFill/>
        </p:spPr>
        <p:txBody>
          <a:bodyPr wrap="square" rtlCol="0">
            <a:spAutoFit/>
          </a:bodyPr>
          <a:lstStyle/>
          <a:p>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rPr>
              <a:t>Etude du texte</a:t>
            </a:r>
            <a:endParaRPr lang="zh-CN" altLang="fr-FR" sz="3600" b="1" dirty="0">
              <a:solidFill>
                <a:schemeClr val="bg1"/>
              </a:solidFill>
              <a:latin typeface="微软雅黑" panose="020B0503020204020204" charset="-122"/>
              <a:ea typeface="微软雅黑" panose="020B0503020204020204" charset="-122"/>
              <a:cs typeface="Times New Roman" panose="02020603050405020304" pitchFamily="18" charset="0"/>
            </a:endParaRPr>
          </a:p>
        </p:txBody>
      </p:sp>
      <p:sp>
        <p:nvSpPr>
          <p:cNvPr id="115" name="文本框 114"/>
          <p:cNvSpPr txBox="1"/>
          <p:nvPr>
            <p:custDataLst>
              <p:tags r:id="rId1"/>
            </p:custDataLst>
          </p:nvPr>
        </p:nvSpPr>
        <p:spPr>
          <a:xfrm>
            <a:off x="198120" y="1430020"/>
            <a:ext cx="11804015" cy="4231228"/>
          </a:xfrm>
          <a:prstGeom prst="rect">
            <a:avLst/>
          </a:prstGeom>
          <a:noFill/>
          <a:ln>
            <a:noFill/>
          </a:ln>
        </p:spPr>
        <p:txBody>
          <a:bodyPr wrap="square" rtlCol="0">
            <a:noAutofit/>
          </a:bodyPr>
          <a:lstStyle>
            <a:defPPr>
              <a:defRPr lang="zh-CN"/>
            </a:defPPr>
            <a:lvl1pPr algn="ctr">
              <a:defRPr sz="5400">
                <a:blipFill>
                  <a:blip r:embed="rId4"/>
                  <a:stretch>
                    <a:fillRect/>
                  </a:stretch>
                </a:blipFill>
                <a:effectLst/>
                <a:latin typeface="隶书" panose="02010509060101010101" pitchFamily="49" charset="-122"/>
                <a:ea typeface="隶书" panose="02010509060101010101" pitchFamily="49" charset="-122"/>
                <a:cs typeface="LilyUPC" panose="020B0604020202020204" pitchFamily="34" charset="-34"/>
              </a:defRPr>
            </a:lvl1pPr>
          </a:lstStyle>
          <a:p>
            <a:pPr algn="just" eaLnBrk="1" hangingPunct="1"/>
            <a:r>
              <a:rPr lang="fr-FR" altLang="zh-CN" sz="3200" dirty="0">
                <a:solidFill>
                  <a:schemeClr val="tx1"/>
                </a:solidFill>
                <a:latin typeface="Times New Roman" panose="02020603050405020304" pitchFamily="18" charset="0"/>
                <a:cs typeface="Times New Roman" panose="02020603050405020304" pitchFamily="18" charset="0"/>
                <a:sym typeface="+mn-ea"/>
              </a:rPr>
              <a:t>P.71  …</a:t>
            </a:r>
            <a:r>
              <a:rPr lang="fr-FR" altLang="zh-CN" sz="3200" u="sng" dirty="0">
                <a:gradFill>
                  <a:gsLst>
                    <a:gs pos="0">
                      <a:srgbClr val="E30000"/>
                    </a:gs>
                    <a:gs pos="100000">
                      <a:srgbClr val="760303"/>
                    </a:gs>
                  </a:gsLst>
                  <a:lin scaled="0"/>
                </a:gradFill>
                <a:latin typeface="Times New Roman" panose="02020603050405020304" pitchFamily="18" charset="0"/>
                <a:cs typeface="Times New Roman" panose="02020603050405020304" pitchFamily="18" charset="0"/>
                <a:sym typeface="+mn-ea"/>
              </a:rPr>
              <a:t>circonscrire</a:t>
            </a:r>
            <a:r>
              <a:rPr lang="fr-FR" altLang="zh-CN" sz="3200" dirty="0">
                <a:solidFill>
                  <a:schemeClr val="tx1"/>
                </a:solidFill>
                <a:latin typeface="Times New Roman" panose="02020603050405020304" pitchFamily="18" charset="0"/>
                <a:cs typeface="Times New Roman" panose="02020603050405020304" pitchFamily="18" charset="0"/>
                <a:sym typeface="+mn-ea"/>
              </a:rPr>
              <a:t> les activités économiques et humaines dans les limites autorisées par la capacité d’adaptation des ressources naturelles et la capacité de charge de l’environnement écologique…</a:t>
            </a:r>
          </a:p>
          <a:p>
            <a:pPr algn="just" eaLnBrk="1" hangingPunct="1"/>
            <a:endParaRPr lang="fr-FR" altLang="zh-CN" sz="3200" dirty="0">
              <a:solidFill>
                <a:schemeClr val="tx1"/>
              </a:solidFill>
              <a:latin typeface="Times New Roman" panose="02020603050405020304" pitchFamily="18" charset="0"/>
              <a:cs typeface="Times New Roman" panose="02020603050405020304" pitchFamily="18" charset="0"/>
              <a:sym typeface="+mn-ea"/>
            </a:endParaRPr>
          </a:p>
          <a:p>
            <a:pPr algn="just" eaLnBrk="1" hangingPunct="1"/>
            <a:r>
              <a:rPr lang="fr-FR" altLang="zh-CN" sz="3200" b="1" dirty="0">
                <a:gradFill>
                  <a:gsLst>
                    <a:gs pos="0">
                      <a:srgbClr val="FECF40"/>
                    </a:gs>
                    <a:gs pos="100000">
                      <a:srgbClr val="846C21"/>
                    </a:gs>
                  </a:gsLst>
                  <a:lin scaled="0"/>
                </a:gradFill>
                <a:latin typeface="Times New Roman" panose="02020603050405020304" pitchFamily="18" charset="0"/>
                <a:cs typeface="Times New Roman" panose="02020603050405020304" pitchFamily="18" charset="0"/>
                <a:sym typeface="+mn-ea"/>
              </a:rPr>
              <a:t>circonscrire </a:t>
            </a:r>
            <a:r>
              <a:rPr lang="fr-FR" altLang="zh-CN" sz="3200" b="1" i="1" dirty="0">
                <a:gradFill>
                  <a:gsLst>
                    <a:gs pos="0">
                      <a:srgbClr val="FECF40"/>
                    </a:gs>
                    <a:gs pos="100000">
                      <a:srgbClr val="846C21"/>
                    </a:gs>
                  </a:gsLst>
                  <a:lin scaled="0"/>
                </a:gradFill>
                <a:latin typeface="Times New Roman" panose="02020603050405020304" pitchFamily="18" charset="0"/>
                <a:cs typeface="Times New Roman" panose="02020603050405020304" pitchFamily="18" charset="0"/>
                <a:sym typeface="+mn-ea"/>
              </a:rPr>
              <a:t>v.t.</a:t>
            </a:r>
          </a:p>
          <a:p>
            <a:pPr marL="457200" indent="-457200" algn="just" eaLnBrk="1" hangingPunct="1">
              <a:buFont typeface="Arial" panose="020B0604020202020204" pitchFamily="34" charset="0"/>
              <a:buChar char="•"/>
            </a:pPr>
            <a:r>
              <a:rPr lang="fr-FR" altLang="zh-CN" sz="3200" i="1" dirty="0">
                <a:gradFill>
                  <a:gsLst>
                    <a:gs pos="0">
                      <a:srgbClr val="E30000"/>
                    </a:gs>
                    <a:gs pos="100000">
                      <a:srgbClr val="760303"/>
                    </a:gs>
                  </a:gsLst>
                  <a:lin scaled="0"/>
                </a:gradFill>
                <a:latin typeface="Times New Roman" panose="02020603050405020304" pitchFamily="18" charset="0"/>
                <a:cs typeface="Times New Roman" panose="02020603050405020304" pitchFamily="18" charset="0"/>
                <a:sym typeface="+mn-ea"/>
              </a:rPr>
              <a:t>limiter, cerner </a:t>
            </a:r>
            <a:endParaRPr lang="fr-FR" altLang="zh-CN" sz="3200" dirty="0">
              <a:solidFill>
                <a:schemeClr val="tx1"/>
              </a:solidFill>
              <a:latin typeface="Times New Roman" panose="02020603050405020304" pitchFamily="18" charset="0"/>
              <a:cs typeface="Times New Roman" panose="02020603050405020304" pitchFamily="18" charset="0"/>
              <a:sym typeface="+mn-ea"/>
            </a:endParaRPr>
          </a:p>
          <a:p>
            <a:pPr algn="just" eaLnBrk="1" hangingPunct="1"/>
            <a:r>
              <a:rPr lang="fr-FR" altLang="zh-CN" sz="3200" dirty="0">
                <a:solidFill>
                  <a:schemeClr val="tx1"/>
                </a:solidFill>
                <a:latin typeface="Times New Roman" panose="02020603050405020304" pitchFamily="18" charset="0"/>
                <a:cs typeface="Times New Roman" panose="02020603050405020304" pitchFamily="18" charset="0"/>
                <a:sym typeface="+mn-ea"/>
              </a:rPr>
              <a:t>Ex. Il est crucial de circonscrire cette pandémie à temps.</a:t>
            </a:r>
          </a:p>
          <a:p>
            <a:pPr algn="just" eaLnBrk="1" hangingPunct="1"/>
            <a:r>
              <a:rPr lang="fr-FR" altLang="zh-CN" sz="3200" dirty="0">
                <a:solidFill>
                  <a:schemeClr val="tx1"/>
                </a:solidFill>
                <a:latin typeface="Times New Roman" panose="02020603050405020304" pitchFamily="18" charset="0"/>
                <a:cs typeface="Times New Roman" panose="02020603050405020304" pitchFamily="18" charset="0"/>
                <a:sym typeface="+mn-ea"/>
              </a:rPr>
              <a:t>      L’incendie a été rapidement circonscrit.</a:t>
            </a:r>
          </a:p>
          <a:p>
            <a:pPr algn="just" eaLnBrk="1" hangingPunct="1"/>
            <a:endParaRPr lang="fr-FR" altLang="zh-CN" sz="2400" dirty="0">
              <a:solidFill>
                <a:schemeClr val="tx1"/>
              </a:solidFill>
              <a:latin typeface="Times New Roman" panose="02020603050405020304" pitchFamily="18" charset="0"/>
              <a:cs typeface="Times New Roman" panose="02020603050405020304" pitchFamily="18" charset="0"/>
            </a:endParaRPr>
          </a:p>
          <a:p>
            <a:pPr algn="just" eaLnBrk="1" hangingPunct="1"/>
            <a:endParaRPr lang="fr-FR" altLang="zh-CN" sz="2800" dirty="0">
              <a:solidFill>
                <a:schemeClr val="tx1"/>
              </a:solidFill>
              <a:latin typeface="Times New Roman" panose="02020603050405020304" pitchFamily="18" charset="0"/>
              <a:cs typeface="Times New Roman" panose="02020603050405020304" pitchFamily="18" charset="0"/>
              <a:sym typeface="+mn-ea"/>
            </a:endParaRPr>
          </a:p>
        </p:txBody>
      </p:sp>
      <p:sp>
        <p:nvSpPr>
          <p:cNvPr id="7" name="文本框 6"/>
          <p:cNvSpPr txBox="1"/>
          <p:nvPr/>
        </p:nvSpPr>
        <p:spPr>
          <a:xfrm>
            <a:off x="5278018" y="173771"/>
            <a:ext cx="6127954" cy="646331"/>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fr-FR" altLang="zh-CN" sz="3600" b="1" dirty="0">
                <a:latin typeface="Times New Roman" panose="02020603050405020304" pitchFamily="18" charset="0"/>
                <a:cs typeface="Times New Roman" panose="02020603050405020304" pitchFamily="18" charset="0"/>
                <a:sym typeface="+mn-ea"/>
              </a:rPr>
              <a:t>circonscrire</a:t>
            </a:r>
            <a:endParaRPr lang="fr-FR" altLang="zh-CN" sz="3600" b="1" dirty="0">
              <a:solidFill>
                <a:schemeClr val="tx1"/>
              </a:solidFill>
              <a:effectLst/>
              <a:latin typeface="Times New Roman" panose="02020603050405020304" pitchFamily="18" charset="0"/>
              <a:ea typeface="隶书" panose="02010509060101010101" pitchFamily="49" charset="-122"/>
              <a:cs typeface="Times New Roman" panose="02020603050405020304" pitchFamily="18" charset="0"/>
              <a:sym typeface="+mn-ea"/>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2" name="图片 1"/>
          <p:cNvPicPr>
            <a:picLocks noChangeAspect="1"/>
          </p:cNvPicPr>
          <p:nvPr/>
        </p:nvPicPr>
        <p:blipFill>
          <a:blip r:embed="rId3"/>
          <a:stretch>
            <a:fillRect/>
          </a:stretch>
        </p:blipFill>
        <p:spPr>
          <a:xfrm>
            <a:off x="412750" y="467360"/>
            <a:ext cx="4079240" cy="705485"/>
          </a:xfrm>
          <a:prstGeom prst="rect">
            <a:avLst/>
          </a:prstGeom>
        </p:spPr>
      </p:pic>
      <p:sp>
        <p:nvSpPr>
          <p:cNvPr id="6" name="文本框 5"/>
          <p:cNvSpPr txBox="1"/>
          <p:nvPr/>
        </p:nvSpPr>
        <p:spPr>
          <a:xfrm>
            <a:off x="551180" y="527685"/>
            <a:ext cx="3940810" cy="645160"/>
          </a:xfrm>
          <a:prstGeom prst="rect">
            <a:avLst/>
          </a:prstGeom>
          <a:noFill/>
        </p:spPr>
        <p:txBody>
          <a:bodyPr wrap="square" rtlCol="0">
            <a:spAutoFit/>
          </a:bodyPr>
          <a:lstStyle/>
          <a:p>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rPr>
              <a:t>Etude du texte</a:t>
            </a:r>
            <a:endParaRPr lang="zh-CN" altLang="fr-FR" sz="3600" b="1" dirty="0">
              <a:solidFill>
                <a:schemeClr val="bg1"/>
              </a:solidFill>
              <a:latin typeface="微软雅黑" panose="020B0503020204020204" charset="-122"/>
              <a:ea typeface="微软雅黑" panose="020B0503020204020204" charset="-122"/>
              <a:cs typeface="Times New Roman" panose="02020603050405020304" pitchFamily="18" charset="0"/>
            </a:endParaRPr>
          </a:p>
        </p:txBody>
      </p:sp>
      <p:sp>
        <p:nvSpPr>
          <p:cNvPr id="115" name="文本框 114"/>
          <p:cNvSpPr txBox="1"/>
          <p:nvPr>
            <p:custDataLst>
              <p:tags r:id="rId1"/>
            </p:custDataLst>
          </p:nvPr>
        </p:nvSpPr>
        <p:spPr>
          <a:xfrm>
            <a:off x="198120" y="1430020"/>
            <a:ext cx="11804015" cy="4447252"/>
          </a:xfrm>
          <a:prstGeom prst="rect">
            <a:avLst/>
          </a:prstGeom>
          <a:noFill/>
          <a:ln>
            <a:noFill/>
          </a:ln>
        </p:spPr>
        <p:txBody>
          <a:bodyPr wrap="square" rtlCol="0">
            <a:noAutofit/>
          </a:bodyPr>
          <a:lstStyle>
            <a:defPPr>
              <a:defRPr lang="zh-CN"/>
            </a:defPPr>
            <a:lvl1pPr algn="ctr">
              <a:defRPr sz="5400">
                <a:blipFill>
                  <a:blip r:embed="rId4"/>
                  <a:stretch>
                    <a:fillRect/>
                  </a:stretch>
                </a:blipFill>
                <a:effectLst/>
                <a:latin typeface="隶书" panose="02010509060101010101" pitchFamily="49" charset="-122"/>
                <a:ea typeface="隶书" panose="02010509060101010101" pitchFamily="49" charset="-122"/>
                <a:cs typeface="LilyUPC" panose="020B0604020202020204" pitchFamily="34" charset="-34"/>
              </a:defRPr>
            </a:lvl1pPr>
          </a:lstStyle>
          <a:p>
            <a:pPr algn="just" eaLnBrk="1" hangingPunct="1"/>
            <a:r>
              <a:rPr lang="fr-FR" altLang="zh-CN" sz="3200" dirty="0">
                <a:solidFill>
                  <a:schemeClr val="tx1"/>
                </a:solidFill>
                <a:latin typeface="Times New Roman" panose="02020603050405020304" pitchFamily="18" charset="0"/>
                <a:cs typeface="Times New Roman" panose="02020603050405020304" pitchFamily="18" charset="0"/>
                <a:sym typeface="+mn-ea"/>
              </a:rPr>
              <a:t>P.71  Il faut insister sur un écosystème </a:t>
            </a:r>
            <a:r>
              <a:rPr lang="fr-FR" altLang="zh-CN" sz="3200" u="sng" dirty="0">
                <a:gradFill>
                  <a:gsLst>
                    <a:gs pos="0">
                      <a:srgbClr val="E30000"/>
                    </a:gs>
                    <a:gs pos="100000">
                      <a:srgbClr val="760303"/>
                    </a:gs>
                  </a:gsLst>
                  <a:lin scaled="0"/>
                </a:gradFill>
                <a:latin typeface="Times New Roman" panose="02020603050405020304" pitchFamily="18" charset="0"/>
                <a:cs typeface="Times New Roman" panose="02020603050405020304" pitchFamily="18" charset="0"/>
                <a:sym typeface="+mn-ea"/>
              </a:rPr>
              <a:t>au profit du</a:t>
            </a:r>
            <a:r>
              <a:rPr lang="fr-FR" altLang="zh-CN" sz="3200" dirty="0">
                <a:solidFill>
                  <a:schemeClr val="tx1"/>
                </a:solidFill>
                <a:latin typeface="Times New Roman" panose="02020603050405020304" pitchFamily="18" charset="0"/>
                <a:cs typeface="Times New Roman" panose="02020603050405020304" pitchFamily="18" charset="0"/>
                <a:sym typeface="+mn-ea"/>
              </a:rPr>
              <a:t> peuple, </a:t>
            </a:r>
            <a:r>
              <a:rPr lang="fr-FR" altLang="zh-CN" sz="3200" u="sng" dirty="0">
                <a:gradFill>
                  <a:gsLst>
                    <a:gs pos="0">
                      <a:srgbClr val="E30000"/>
                    </a:gs>
                    <a:gs pos="100000">
                      <a:srgbClr val="760303"/>
                    </a:gs>
                  </a:gsLst>
                  <a:lin scaled="0"/>
                </a:gradFill>
                <a:latin typeface="Times New Roman" panose="02020603050405020304" pitchFamily="18" charset="0"/>
                <a:cs typeface="Times New Roman" panose="02020603050405020304" pitchFamily="18" charset="0"/>
                <a:sym typeface="+mn-ea"/>
              </a:rPr>
              <a:t>bénéfique au</a:t>
            </a:r>
            <a:r>
              <a:rPr lang="fr-FR" altLang="zh-CN" sz="3200" dirty="0">
                <a:solidFill>
                  <a:schemeClr val="tx1"/>
                </a:solidFill>
                <a:latin typeface="Times New Roman" panose="02020603050405020304" pitchFamily="18" charset="0"/>
                <a:cs typeface="Times New Roman" panose="02020603050405020304" pitchFamily="18" charset="0"/>
                <a:sym typeface="+mn-ea"/>
              </a:rPr>
              <a:t> peuple et </a:t>
            </a:r>
            <a:r>
              <a:rPr lang="fr-FR" altLang="zh-CN" sz="3200" u="sng" dirty="0">
                <a:gradFill>
                  <a:gsLst>
                    <a:gs pos="0">
                      <a:srgbClr val="E30000"/>
                    </a:gs>
                    <a:gs pos="100000">
                      <a:srgbClr val="760303"/>
                    </a:gs>
                  </a:gsLst>
                  <a:lin scaled="0"/>
                </a:gradFill>
                <a:latin typeface="Times New Roman" panose="02020603050405020304" pitchFamily="18" charset="0"/>
                <a:cs typeface="Times New Roman" panose="02020603050405020304" pitchFamily="18" charset="0"/>
                <a:sym typeface="+mn-ea"/>
              </a:rPr>
              <a:t>dans l’intérêt du</a:t>
            </a:r>
            <a:r>
              <a:rPr lang="fr-FR" altLang="zh-CN" sz="3200" dirty="0">
                <a:solidFill>
                  <a:schemeClr val="tx1"/>
                </a:solidFill>
                <a:latin typeface="Times New Roman" panose="02020603050405020304" pitchFamily="18" charset="0"/>
                <a:cs typeface="Times New Roman" panose="02020603050405020304" pitchFamily="18" charset="0"/>
                <a:sym typeface="+mn-ea"/>
              </a:rPr>
              <a:t> peuple,…</a:t>
            </a:r>
          </a:p>
          <a:p>
            <a:pPr algn="just"/>
            <a:r>
              <a:rPr lang="zh-CN" altLang="en-US" sz="3200" b="1" dirty="0">
                <a:gradFill>
                  <a:gsLst>
                    <a:gs pos="0">
                      <a:srgbClr val="FECF40"/>
                    </a:gs>
                    <a:gs pos="100000">
                      <a:srgbClr val="846C21"/>
                    </a:gs>
                  </a:gsLst>
                  <a:lin scaled="0"/>
                </a:gradFill>
                <a:latin typeface="Times New Roman" panose="02020603050405020304" pitchFamily="18" charset="0"/>
                <a:cs typeface="Times New Roman" panose="02020603050405020304" pitchFamily="18" charset="0"/>
                <a:sym typeface="+mn-ea"/>
              </a:rPr>
              <a:t>生态惠民、生态利民、生态为民 </a:t>
            </a:r>
            <a:endParaRPr lang="fr-FR" altLang="zh-CN" sz="3200" b="1" dirty="0">
              <a:gradFill>
                <a:gsLst>
                  <a:gs pos="0">
                    <a:srgbClr val="FECF40"/>
                  </a:gs>
                  <a:gs pos="100000">
                    <a:srgbClr val="846C21"/>
                  </a:gs>
                </a:gsLst>
                <a:lin scaled="0"/>
              </a:gradFill>
              <a:latin typeface="Times New Roman" panose="02020603050405020304" pitchFamily="18" charset="0"/>
              <a:cs typeface="Times New Roman" panose="02020603050405020304" pitchFamily="18" charset="0"/>
              <a:sym typeface="+mn-ea"/>
            </a:endParaRPr>
          </a:p>
          <a:p>
            <a:pPr algn="just" eaLnBrk="1" hangingPunct="1"/>
            <a:endParaRPr lang="fr-FR" altLang="zh-CN" sz="3200" dirty="0">
              <a:solidFill>
                <a:schemeClr val="tx1"/>
              </a:solidFill>
              <a:latin typeface="Times New Roman" panose="02020603050405020304" pitchFamily="18" charset="0"/>
              <a:cs typeface="Times New Roman" panose="02020603050405020304" pitchFamily="18" charset="0"/>
              <a:sym typeface="+mn-ea"/>
            </a:endParaRPr>
          </a:p>
          <a:p>
            <a:pPr indent="0" algn="just" eaLnBrk="1" hangingPunct="1">
              <a:buFont typeface="Arial" panose="020B0604020202020204" pitchFamily="34" charset="0"/>
              <a:buNone/>
            </a:pPr>
            <a:r>
              <a:rPr lang="fr-FR" altLang="zh-CN" sz="3200" b="1" dirty="0">
                <a:gradFill>
                  <a:gsLst>
                    <a:gs pos="0">
                      <a:srgbClr val="FECF40"/>
                    </a:gs>
                    <a:gs pos="100000">
                      <a:srgbClr val="846C21"/>
                    </a:gs>
                  </a:gsLst>
                  <a:lin scaled="0"/>
                </a:gradFill>
                <a:latin typeface="Times New Roman" panose="02020603050405020304" pitchFamily="18" charset="0"/>
                <a:cs typeface="Times New Roman" panose="02020603050405020304" pitchFamily="18" charset="0"/>
                <a:sym typeface="+mn-ea"/>
              </a:rPr>
              <a:t>au profit de, bénéfique à, dans l’intérêt de</a:t>
            </a:r>
          </a:p>
          <a:p>
            <a:pPr marL="457200" indent="-457200" algn="just" eaLnBrk="1" hangingPunct="1">
              <a:buFont typeface="Arial" panose="020B0604020202020204" pitchFamily="34" charset="0"/>
              <a:buChar char="•"/>
            </a:pPr>
            <a:r>
              <a:rPr lang="fr-CA" altLang="fr-FR" sz="3200" i="1" dirty="0">
                <a:gradFill>
                  <a:gsLst>
                    <a:gs pos="0">
                      <a:srgbClr val="E30000"/>
                    </a:gs>
                    <a:gs pos="100000">
                      <a:srgbClr val="760303"/>
                    </a:gs>
                  </a:gsLst>
                  <a:lin scaled="0"/>
                </a:gradFill>
                <a:latin typeface="Times New Roman" panose="02020603050405020304" pitchFamily="18" charset="0"/>
                <a:cs typeface="Times New Roman" panose="02020603050405020304" pitchFamily="18" charset="0"/>
                <a:sym typeface="+mn-ea"/>
              </a:rPr>
              <a:t>d</a:t>
            </a:r>
            <a:r>
              <a:rPr lang="fr-FR" altLang="zh-CN" sz="3200" i="1" dirty="0">
                <a:gradFill>
                  <a:gsLst>
                    <a:gs pos="0">
                      <a:srgbClr val="E30000"/>
                    </a:gs>
                    <a:gs pos="100000">
                      <a:srgbClr val="760303"/>
                    </a:gs>
                  </a:gsLst>
                  <a:lin scaled="0"/>
                </a:gradFill>
                <a:latin typeface="Times New Roman" panose="02020603050405020304" pitchFamily="18" charset="0"/>
                <a:cs typeface="Times New Roman" panose="02020603050405020304" pitchFamily="18" charset="0"/>
                <a:sym typeface="+mn-ea"/>
              </a:rPr>
              <a:t>e sorte que la chose en question profite à ; pour le bien, l’intérêt de qqn </a:t>
            </a:r>
            <a:endParaRPr lang="fr-FR" altLang="zh-CN" sz="3200" dirty="0">
              <a:solidFill>
                <a:schemeClr val="tx1"/>
              </a:solidFill>
              <a:latin typeface="Times New Roman" panose="02020603050405020304" pitchFamily="18" charset="0"/>
              <a:cs typeface="Times New Roman" panose="02020603050405020304" pitchFamily="18" charset="0"/>
              <a:sym typeface="+mn-ea"/>
            </a:endParaRPr>
          </a:p>
          <a:p>
            <a:pPr algn="just" eaLnBrk="1" hangingPunct="1"/>
            <a:r>
              <a:rPr lang="fr-FR" altLang="zh-CN" sz="3200" dirty="0">
                <a:solidFill>
                  <a:schemeClr val="tx1"/>
                </a:solidFill>
                <a:latin typeface="Times New Roman" panose="02020603050405020304" pitchFamily="18" charset="0"/>
                <a:cs typeface="Times New Roman" panose="02020603050405020304" pitchFamily="18" charset="0"/>
                <a:sym typeface="+mn-ea"/>
              </a:rPr>
              <a:t>Ex.  Il a fait une bêtise au profit de son adversaire. </a:t>
            </a:r>
            <a:endParaRPr lang="fr-FR" altLang="zh-CN" sz="3200" dirty="0">
              <a:solidFill>
                <a:schemeClr val="tx1"/>
              </a:solidFill>
              <a:latin typeface="Times New Roman" panose="02020603050405020304" pitchFamily="18" charset="0"/>
              <a:cs typeface="Times New Roman" panose="02020603050405020304" pitchFamily="18" charset="0"/>
            </a:endParaRPr>
          </a:p>
          <a:p>
            <a:pPr algn="just" eaLnBrk="1" hangingPunct="1"/>
            <a:endParaRPr lang="fr-FR" altLang="zh-CN" sz="3200" dirty="0">
              <a:solidFill>
                <a:schemeClr val="tx1"/>
              </a:solidFill>
              <a:latin typeface="Times New Roman" panose="02020603050405020304" pitchFamily="18" charset="0"/>
              <a:cs typeface="Times New Roman" panose="02020603050405020304" pitchFamily="18" charset="0"/>
              <a:sym typeface="+mn-ea"/>
            </a:endParaRPr>
          </a:p>
        </p:txBody>
      </p:sp>
      <p:sp>
        <p:nvSpPr>
          <p:cNvPr id="7" name="文本框 6"/>
          <p:cNvSpPr txBox="1"/>
          <p:nvPr/>
        </p:nvSpPr>
        <p:spPr>
          <a:xfrm>
            <a:off x="4491989" y="158011"/>
            <a:ext cx="7510145" cy="584775"/>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fr-FR" altLang="zh-CN" sz="3200" b="1" dirty="0">
                <a:latin typeface="Times New Roman" panose="02020603050405020304" pitchFamily="18" charset="0"/>
                <a:cs typeface="Times New Roman" panose="02020603050405020304" pitchFamily="18" charset="0"/>
                <a:sym typeface="+mn-ea"/>
              </a:rPr>
              <a:t>au profit de, bénéfique à, dans l’intérêt de</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2" name="图片 1"/>
          <p:cNvPicPr>
            <a:picLocks noChangeAspect="1"/>
          </p:cNvPicPr>
          <p:nvPr/>
        </p:nvPicPr>
        <p:blipFill>
          <a:blip r:embed="rId3"/>
          <a:stretch>
            <a:fillRect/>
          </a:stretch>
        </p:blipFill>
        <p:spPr>
          <a:xfrm>
            <a:off x="412750" y="467360"/>
            <a:ext cx="4079240" cy="705485"/>
          </a:xfrm>
          <a:prstGeom prst="rect">
            <a:avLst/>
          </a:prstGeom>
        </p:spPr>
      </p:pic>
      <p:sp>
        <p:nvSpPr>
          <p:cNvPr id="6" name="文本框 5"/>
          <p:cNvSpPr txBox="1"/>
          <p:nvPr/>
        </p:nvSpPr>
        <p:spPr>
          <a:xfrm>
            <a:off x="551180" y="527685"/>
            <a:ext cx="3940810" cy="645160"/>
          </a:xfrm>
          <a:prstGeom prst="rect">
            <a:avLst/>
          </a:prstGeom>
          <a:noFill/>
        </p:spPr>
        <p:txBody>
          <a:bodyPr wrap="square" rtlCol="0">
            <a:spAutoFit/>
          </a:bodyPr>
          <a:lstStyle/>
          <a:p>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rPr>
              <a:t>Etude du texte</a:t>
            </a:r>
            <a:endParaRPr lang="zh-CN" altLang="fr-FR" sz="3600" b="1" dirty="0">
              <a:solidFill>
                <a:schemeClr val="bg1"/>
              </a:solidFill>
              <a:latin typeface="微软雅黑" panose="020B0503020204020204" charset="-122"/>
              <a:ea typeface="微软雅黑" panose="020B0503020204020204" charset="-122"/>
              <a:cs typeface="Times New Roman" panose="02020603050405020304" pitchFamily="18" charset="0"/>
            </a:endParaRPr>
          </a:p>
        </p:txBody>
      </p:sp>
      <p:sp>
        <p:nvSpPr>
          <p:cNvPr id="115" name="文本框 114"/>
          <p:cNvSpPr txBox="1"/>
          <p:nvPr>
            <p:custDataLst>
              <p:tags r:id="rId1"/>
            </p:custDataLst>
          </p:nvPr>
        </p:nvSpPr>
        <p:spPr>
          <a:xfrm>
            <a:off x="198120" y="1430020"/>
            <a:ext cx="11804015" cy="3943196"/>
          </a:xfrm>
          <a:prstGeom prst="rect">
            <a:avLst/>
          </a:prstGeom>
          <a:noFill/>
          <a:ln>
            <a:noFill/>
          </a:ln>
        </p:spPr>
        <p:txBody>
          <a:bodyPr wrap="square" rtlCol="0">
            <a:noAutofit/>
          </a:bodyPr>
          <a:lstStyle>
            <a:defPPr>
              <a:defRPr lang="zh-CN"/>
            </a:defPPr>
            <a:lvl1pPr algn="ctr">
              <a:defRPr sz="5400">
                <a:blipFill>
                  <a:blip r:embed="rId4"/>
                  <a:stretch>
                    <a:fillRect/>
                  </a:stretch>
                </a:blipFill>
                <a:effectLst/>
                <a:latin typeface="隶书" panose="02010509060101010101" pitchFamily="49" charset="-122"/>
                <a:ea typeface="隶书" panose="02010509060101010101" pitchFamily="49" charset="-122"/>
                <a:cs typeface="LilyUPC" panose="020B0604020202020204" pitchFamily="34" charset="-34"/>
              </a:defRPr>
            </a:lvl1pPr>
          </a:lstStyle>
          <a:p>
            <a:pPr algn="just" eaLnBrk="1" hangingPunct="1"/>
            <a:r>
              <a:rPr lang="fr-FR" altLang="zh-CN" sz="3200" dirty="0">
                <a:solidFill>
                  <a:schemeClr val="tx1"/>
                </a:solidFill>
                <a:latin typeface="Times New Roman" panose="02020603050405020304" pitchFamily="18" charset="0"/>
                <a:cs typeface="Times New Roman" panose="02020603050405020304" pitchFamily="18" charset="0"/>
                <a:sym typeface="+mn-ea"/>
              </a:rPr>
              <a:t>P.72  Il faut se garder de résoudre les problèmes de façon superficielle, et éviter les cloisonnements et </a:t>
            </a:r>
            <a:r>
              <a:rPr lang="fr-FR" altLang="zh-CN" sz="3200" dirty="0">
                <a:solidFill>
                  <a:schemeClr val="tx1"/>
                </a:solidFill>
                <a:latin typeface="Times New Roman" panose="02020603050405020304" pitchFamily="18" charset="0"/>
                <a:cs typeface="Times New Roman" panose="02020603050405020304" pitchFamily="18" charset="0"/>
                <a:sym typeface="+mn-ea"/>
              </a:rPr>
              <a:t>les </a:t>
            </a:r>
            <a:r>
              <a:rPr lang="fr-FR" altLang="zh-CN" sz="3200" u="sng" dirty="0">
                <a:gradFill>
                  <a:gsLst>
                    <a:gs pos="0">
                      <a:srgbClr val="E30000"/>
                    </a:gs>
                    <a:gs pos="100000">
                      <a:srgbClr val="760303"/>
                    </a:gs>
                  </a:gsLst>
                  <a:lin scaled="0"/>
                </a:gradFill>
                <a:latin typeface="Times New Roman" panose="02020603050405020304" pitchFamily="18" charset="0"/>
                <a:cs typeface="Times New Roman" panose="02020603050405020304" pitchFamily="18" charset="0"/>
                <a:sym typeface="+mn-ea"/>
              </a:rPr>
              <a:t>tiraillements</a:t>
            </a:r>
            <a:r>
              <a:rPr lang="fr-FR" altLang="zh-CN" sz="3200" dirty="0">
                <a:solidFill>
                  <a:schemeClr val="tx1"/>
                </a:solidFill>
                <a:latin typeface="Times New Roman" panose="02020603050405020304" pitchFamily="18" charset="0"/>
                <a:cs typeface="Times New Roman" panose="02020603050405020304" pitchFamily="18" charset="0"/>
                <a:sym typeface="+mn-ea"/>
              </a:rPr>
              <a:t>.</a:t>
            </a:r>
          </a:p>
          <a:p>
            <a:pPr algn="just" eaLnBrk="1" hangingPunct="1"/>
            <a:endParaRPr lang="fr-FR" altLang="zh-CN" sz="3200" dirty="0">
              <a:solidFill>
                <a:schemeClr val="tx1"/>
              </a:solidFill>
              <a:latin typeface="Times New Roman" panose="02020603050405020304" pitchFamily="18" charset="0"/>
              <a:cs typeface="Times New Roman" panose="02020603050405020304" pitchFamily="18" charset="0"/>
              <a:sym typeface="+mn-ea"/>
            </a:endParaRPr>
          </a:p>
          <a:p>
            <a:pPr algn="just" eaLnBrk="1" hangingPunct="1"/>
            <a:r>
              <a:rPr lang="fr-FR" altLang="zh-CN" sz="3200" b="1" dirty="0">
                <a:gradFill>
                  <a:gsLst>
                    <a:gs pos="0">
                      <a:srgbClr val="FECF40"/>
                    </a:gs>
                    <a:gs pos="100000">
                      <a:srgbClr val="846C21"/>
                    </a:gs>
                  </a:gsLst>
                  <a:lin scaled="0"/>
                </a:gradFill>
                <a:latin typeface="Times New Roman" panose="02020603050405020304" pitchFamily="18" charset="0"/>
                <a:cs typeface="Times New Roman" panose="02020603050405020304" pitchFamily="18" charset="0"/>
                <a:sym typeface="+mn-ea"/>
              </a:rPr>
              <a:t>un</a:t>
            </a:r>
            <a:r>
              <a:rPr lang="fr-FR" altLang="zh-CN" sz="3200" b="1" dirty="0">
                <a:gradFill>
                  <a:gsLst>
                    <a:gs pos="0">
                      <a:srgbClr val="FECF40"/>
                    </a:gs>
                    <a:gs pos="100000">
                      <a:srgbClr val="846C21"/>
                    </a:gs>
                  </a:gsLst>
                  <a:lin scaled="0"/>
                </a:gradFill>
                <a:latin typeface="Times New Roman" panose="02020603050405020304" pitchFamily="18" charset="0"/>
                <a:cs typeface="Times New Roman" panose="02020603050405020304" pitchFamily="18" charset="0"/>
                <a:sym typeface="+mn-ea"/>
              </a:rPr>
              <a:t> tiraillement </a:t>
            </a:r>
          </a:p>
          <a:p>
            <a:pPr marL="457200" indent="-457200" algn="just" eaLnBrk="1" hangingPunct="1">
              <a:buFont typeface="Arial" panose="020B0604020202020204" pitchFamily="34" charset="0"/>
              <a:buChar char="•"/>
            </a:pPr>
            <a:r>
              <a:rPr lang="fr-FR" altLang="zh-CN" sz="3200" i="1" dirty="0">
                <a:gradFill>
                  <a:gsLst>
                    <a:gs pos="0">
                      <a:srgbClr val="E30000"/>
                    </a:gs>
                    <a:gs pos="100000">
                      <a:srgbClr val="760303"/>
                    </a:gs>
                  </a:gsLst>
                  <a:lin scaled="0"/>
                </a:gradFill>
                <a:latin typeface="Times New Roman" panose="02020603050405020304" pitchFamily="18" charset="0"/>
                <a:cs typeface="Times New Roman" panose="02020603050405020304" pitchFamily="18" charset="0"/>
                <a:sym typeface="+mn-ea"/>
              </a:rPr>
              <a:t>désaccord, mésentente  </a:t>
            </a:r>
            <a:endParaRPr lang="fr-FR" altLang="zh-CN" sz="3200" dirty="0">
              <a:solidFill>
                <a:schemeClr val="tx1"/>
              </a:solidFill>
              <a:latin typeface="Times New Roman" panose="02020603050405020304" pitchFamily="18" charset="0"/>
              <a:cs typeface="Times New Roman" panose="02020603050405020304" pitchFamily="18" charset="0"/>
              <a:sym typeface="+mn-ea"/>
            </a:endParaRPr>
          </a:p>
          <a:p>
            <a:pPr algn="just" eaLnBrk="1" hangingPunct="1"/>
            <a:r>
              <a:rPr lang="fr-FR" altLang="zh-CN" sz="3200" dirty="0">
                <a:solidFill>
                  <a:schemeClr val="tx1"/>
                </a:solidFill>
                <a:latin typeface="Times New Roman" panose="02020603050405020304" pitchFamily="18" charset="0"/>
                <a:cs typeface="Times New Roman" panose="02020603050405020304" pitchFamily="18" charset="0"/>
                <a:sym typeface="+mn-ea"/>
              </a:rPr>
              <a:t>Ex. Arrêtons tous ces tiraillements ! Nous avons besoin de la solidarité !</a:t>
            </a:r>
          </a:p>
          <a:p>
            <a:pPr algn="just" eaLnBrk="1" hangingPunct="1"/>
            <a:r>
              <a:rPr lang="fr-FR" altLang="zh-CN" sz="3200" dirty="0">
                <a:solidFill>
                  <a:schemeClr val="tx1"/>
                </a:solidFill>
                <a:latin typeface="Times New Roman" panose="02020603050405020304" pitchFamily="18" charset="0"/>
                <a:cs typeface="Times New Roman" panose="02020603050405020304" pitchFamily="18" charset="0"/>
                <a:sym typeface="+mn-ea"/>
              </a:rPr>
              <a:t>      Il existe beaucoup de tiraillements au sein de cette entreprise.</a:t>
            </a:r>
          </a:p>
          <a:p>
            <a:pPr algn="just" eaLnBrk="1" hangingPunct="1"/>
            <a:endParaRPr lang="fr-FR" altLang="zh-CN" sz="3200" dirty="0">
              <a:solidFill>
                <a:schemeClr val="tx1"/>
              </a:solidFill>
              <a:latin typeface="Times New Roman" panose="02020603050405020304" pitchFamily="18" charset="0"/>
              <a:cs typeface="Times New Roman" panose="02020603050405020304" pitchFamily="18" charset="0"/>
              <a:sym typeface="+mn-ea"/>
            </a:endParaRPr>
          </a:p>
        </p:txBody>
      </p:sp>
      <p:sp>
        <p:nvSpPr>
          <p:cNvPr id="7" name="文本框 6"/>
          <p:cNvSpPr txBox="1"/>
          <p:nvPr/>
        </p:nvSpPr>
        <p:spPr>
          <a:xfrm>
            <a:off x="5087888" y="123022"/>
            <a:ext cx="6127954" cy="646331"/>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altLang="zh-CN" sz="3600" b="1" dirty="0" smtClean="0">
                <a:latin typeface="Times New Roman" panose="02020603050405020304" pitchFamily="18" charset="0"/>
                <a:cs typeface="Times New Roman" panose="02020603050405020304" pitchFamily="18" charset="0"/>
                <a:sym typeface="+mn-ea"/>
              </a:rPr>
              <a:t>un</a:t>
            </a:r>
            <a:r>
              <a:rPr lang="fr-FR" altLang="zh-CN" sz="3600" b="1" dirty="0" smtClean="0">
                <a:latin typeface="Times New Roman" panose="02020603050405020304" pitchFamily="18" charset="0"/>
                <a:cs typeface="Times New Roman" panose="02020603050405020304" pitchFamily="18" charset="0"/>
                <a:sym typeface="+mn-ea"/>
              </a:rPr>
              <a:t> </a:t>
            </a:r>
            <a:r>
              <a:rPr lang="fr-FR" altLang="zh-CN" sz="3600" b="1" dirty="0">
                <a:latin typeface="Times New Roman" panose="02020603050405020304" pitchFamily="18" charset="0"/>
                <a:cs typeface="Times New Roman" panose="02020603050405020304" pitchFamily="18" charset="0"/>
                <a:sym typeface="+mn-ea"/>
              </a:rPr>
              <a:t>tiraillement</a:t>
            </a:r>
            <a:endParaRPr lang="fr-FR" altLang="zh-CN" sz="3600" b="1" dirty="0">
              <a:solidFill>
                <a:schemeClr val="tx1"/>
              </a:solidFill>
              <a:effectLst/>
              <a:latin typeface="Times New Roman" panose="02020603050405020304" pitchFamily="18" charset="0"/>
              <a:ea typeface="隶书" panose="02010509060101010101" pitchFamily="49" charset="-122"/>
              <a:cs typeface="Times New Roman" panose="02020603050405020304" pitchFamily="18" charset="0"/>
              <a:sym typeface="+mn-ea"/>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文本框 6"/>
          <p:cNvSpPr txBox="1"/>
          <p:nvPr/>
        </p:nvSpPr>
        <p:spPr>
          <a:xfrm>
            <a:off x="479159" y="1340444"/>
            <a:ext cx="10320655" cy="2469556"/>
          </a:xfrm>
          <a:prstGeom prst="rect">
            <a:avLst/>
          </a:prstGeom>
          <a:noFill/>
        </p:spPr>
        <p:txBody>
          <a:bodyPr wrap="square" rtlCol="0">
            <a:noAutofit/>
          </a:bodyPr>
          <a:lstStyle/>
          <a:p>
            <a:pPr algn="just"/>
            <a:r>
              <a:rPr lang="fr-FR" altLang="zh-CN" sz="3600" b="1" dirty="0">
                <a:gradFill>
                  <a:gsLst>
                    <a:gs pos="0">
                      <a:srgbClr val="FECF40"/>
                    </a:gs>
                    <a:gs pos="100000">
                      <a:srgbClr val="846C21"/>
                    </a:gs>
                  </a:gsLst>
                  <a:lin scaled="0"/>
                </a:gradFill>
                <a:effectLst/>
                <a:latin typeface="Times New Roman" panose="02020603050405020304" pitchFamily="18" charset="0"/>
                <a:ea typeface="隶书" panose="02010509060101010101" pitchFamily="49" charset="-122"/>
                <a:cs typeface="Times New Roman" panose="02020603050405020304" pitchFamily="18" charset="0"/>
              </a:rPr>
              <a:t>Quels sont les principaux défis auxquels la Chine fait face actuellement à l’égard de la protection de l’environnement ?</a:t>
            </a:r>
          </a:p>
        </p:txBody>
      </p:sp>
      <p:pic>
        <p:nvPicPr>
          <p:cNvPr id="2" name="图片 1"/>
          <p:cNvPicPr>
            <a:picLocks noChangeAspect="1"/>
          </p:cNvPicPr>
          <p:nvPr/>
        </p:nvPicPr>
        <p:blipFill>
          <a:blip r:embed="rId2"/>
          <a:stretch>
            <a:fillRect/>
          </a:stretch>
        </p:blipFill>
        <p:spPr>
          <a:xfrm>
            <a:off x="412750" y="467360"/>
            <a:ext cx="4819154" cy="705485"/>
          </a:xfrm>
          <a:prstGeom prst="rect">
            <a:avLst/>
          </a:prstGeom>
        </p:spPr>
      </p:pic>
      <p:sp>
        <p:nvSpPr>
          <p:cNvPr id="6" name="文本框 5"/>
          <p:cNvSpPr txBox="1"/>
          <p:nvPr/>
        </p:nvSpPr>
        <p:spPr>
          <a:xfrm>
            <a:off x="551179" y="527685"/>
            <a:ext cx="4824741" cy="523220"/>
          </a:xfrm>
          <a:prstGeom prst="rect">
            <a:avLst/>
          </a:prstGeom>
          <a:noFill/>
        </p:spPr>
        <p:txBody>
          <a:bodyPr wrap="square" rtlCol="0">
            <a:spAutoFit/>
          </a:bodyPr>
          <a:lstStyle/>
          <a:p>
            <a:r>
              <a:rPr lang="fr-FR" sz="2800" b="1" dirty="0">
                <a:solidFill>
                  <a:schemeClr val="bg1"/>
                </a:solidFill>
                <a:latin typeface="微软雅黑" panose="020B0503020204020204" charset="-122"/>
                <a:ea typeface="微软雅黑" panose="020B0503020204020204" charset="-122"/>
                <a:cs typeface="Times New Roman" panose="02020603050405020304" pitchFamily="18" charset="0"/>
              </a:rPr>
              <a:t>Réflexions et discussion</a:t>
            </a:r>
          </a:p>
        </p:txBody>
      </p:sp>
      <p:sp>
        <p:nvSpPr>
          <p:cNvPr id="4" name="文本框 3"/>
          <p:cNvSpPr txBox="1"/>
          <p:nvPr/>
        </p:nvSpPr>
        <p:spPr>
          <a:xfrm>
            <a:off x="487840" y="3429000"/>
            <a:ext cx="10311974" cy="2677656"/>
          </a:xfrm>
          <a:prstGeom prst="rect">
            <a:avLst/>
          </a:prstGeom>
          <a:noFill/>
        </p:spPr>
        <p:txBody>
          <a:bodyPr wrap="square">
            <a:spAutoFit/>
          </a:bodyPr>
          <a:lstStyle/>
          <a:p>
            <a:pPr algn="just"/>
            <a:r>
              <a:rPr lang="fr-CA" altLang="zh-CN" sz="2800" b="1" kern="100" dirty="0">
                <a:solidFill>
                  <a:srgbClr val="000000"/>
                </a:solidFill>
                <a:effectLst/>
                <a:latin typeface="Times New Roman" panose="02020603050405020304" pitchFamily="18" charset="0"/>
                <a:ea typeface="宋体" panose="02010600030101010101" pitchFamily="2" charset="-122"/>
              </a:rPr>
              <a:t>Éléments clés :</a:t>
            </a:r>
            <a:r>
              <a:rPr lang="fr-CA" altLang="zh-CN" sz="2800" kern="100" dirty="0">
                <a:solidFill>
                  <a:srgbClr val="000000"/>
                </a:solidFill>
                <a:effectLst/>
                <a:latin typeface="Times New Roman" panose="02020603050405020304" pitchFamily="18" charset="0"/>
                <a:ea typeface="宋体" panose="02010600030101010101" pitchFamily="2" charset="-122"/>
              </a:rPr>
              <a:t> </a:t>
            </a:r>
            <a:r>
              <a:rPr lang="fr-FR" altLang="zh-CN" sz="2800" kern="100" dirty="0">
                <a:solidFill>
                  <a:srgbClr val="000000"/>
                </a:solidFill>
                <a:effectLst/>
                <a:latin typeface="Times New Roman" panose="02020603050405020304" pitchFamily="18" charset="0"/>
                <a:ea typeface="宋体" panose="02010600030101010101" pitchFamily="2" charset="-122"/>
              </a:rPr>
              <a:t>La protection de l’environnement (en citant un ou deux exemples liés à la pollution de l’air dont le smog, à la pollution de l’eau, au traitement des déchets, à la surexploitation des eaux et des montagnes, à l’utilisation du glyphosate ou aux résidus de pesticides, aux grandes intempéries provoquant la sécheresse ou les crues dont les inondations en ville) ; l’</a:t>
            </a:r>
            <a:r>
              <a:rPr lang="fr-CA" altLang="zh-CN" sz="2800" kern="100" dirty="0">
                <a:solidFill>
                  <a:srgbClr val="000000"/>
                </a:solidFill>
                <a:effectLst/>
                <a:latin typeface="Times New Roman" panose="02020603050405020304" pitchFamily="18" charset="0"/>
                <a:ea typeface="宋体" panose="02010600030101010101" pitchFamily="2" charset="-122"/>
              </a:rPr>
              <a:t>expérience personnelle à </a:t>
            </a:r>
            <a:r>
              <a:rPr lang="fr-FR" altLang="zh-CN" sz="2800" kern="100" dirty="0">
                <a:solidFill>
                  <a:srgbClr val="000000"/>
                </a:solidFill>
                <a:effectLst/>
                <a:latin typeface="Times New Roman" panose="02020603050405020304" pitchFamily="18" charset="0"/>
                <a:ea typeface="宋体" panose="02010600030101010101" pitchFamily="2" charset="-122"/>
              </a:rPr>
              <a:t>présenter.</a:t>
            </a:r>
            <a:endParaRPr lang="zh-CN" altLang="en-US" sz="2800"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文本框 6"/>
          <p:cNvSpPr txBox="1"/>
          <p:nvPr/>
        </p:nvSpPr>
        <p:spPr>
          <a:xfrm>
            <a:off x="680720" y="2367915"/>
            <a:ext cx="10320655" cy="490220"/>
          </a:xfrm>
          <a:prstGeom prst="rect">
            <a:avLst/>
          </a:prstGeom>
          <a:noFill/>
        </p:spPr>
        <p:txBody>
          <a:bodyPr wrap="square" rtlCol="0">
            <a:noAutofit/>
          </a:bodyPr>
          <a:lstStyle/>
          <a:p>
            <a:pPr algn="just"/>
            <a:r>
              <a:rPr lang="fr-FR" altLang="zh-CN" sz="4000" b="1" dirty="0">
                <a:gradFill>
                  <a:gsLst>
                    <a:gs pos="0">
                      <a:srgbClr val="FECF40"/>
                    </a:gs>
                    <a:gs pos="100000">
                      <a:srgbClr val="846C21"/>
                    </a:gs>
                  </a:gsLst>
                  <a:lin scaled="0"/>
                </a:gradFill>
                <a:effectLst/>
                <a:latin typeface="Times New Roman" panose="02020603050405020304" pitchFamily="18" charset="0"/>
                <a:ea typeface="隶书" panose="02010509060101010101" pitchFamily="49" charset="-122"/>
                <a:cs typeface="Times New Roman" panose="02020603050405020304" pitchFamily="18" charset="0"/>
              </a:rPr>
              <a:t>Vous voudrez bien faire un résumé du texte en 300 mots ?</a:t>
            </a:r>
          </a:p>
        </p:txBody>
      </p:sp>
      <p:pic>
        <p:nvPicPr>
          <p:cNvPr id="2" name="图片 1"/>
          <p:cNvPicPr>
            <a:picLocks noChangeAspect="1"/>
          </p:cNvPicPr>
          <p:nvPr/>
        </p:nvPicPr>
        <p:blipFill>
          <a:blip r:embed="rId2"/>
          <a:stretch>
            <a:fillRect/>
          </a:stretch>
        </p:blipFill>
        <p:spPr>
          <a:xfrm>
            <a:off x="412750" y="467360"/>
            <a:ext cx="4079240" cy="705485"/>
          </a:xfrm>
          <a:prstGeom prst="rect">
            <a:avLst/>
          </a:prstGeom>
        </p:spPr>
      </p:pic>
      <p:sp>
        <p:nvSpPr>
          <p:cNvPr id="6" name="文本框 5"/>
          <p:cNvSpPr txBox="1"/>
          <p:nvPr/>
        </p:nvSpPr>
        <p:spPr>
          <a:xfrm>
            <a:off x="551180" y="527685"/>
            <a:ext cx="3940810" cy="645160"/>
          </a:xfrm>
          <a:prstGeom prst="rect">
            <a:avLst/>
          </a:prstGeom>
          <a:noFill/>
        </p:spPr>
        <p:txBody>
          <a:bodyPr wrap="square" rtlCol="0">
            <a:spAutoFit/>
          </a:bodyPr>
          <a:lstStyle/>
          <a:p>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rPr>
              <a:t>Exercice écrit</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2" name="图片 1"/>
          <p:cNvPicPr>
            <a:picLocks noChangeAspect="1"/>
          </p:cNvPicPr>
          <p:nvPr/>
        </p:nvPicPr>
        <p:blipFill>
          <a:blip r:embed="rId3"/>
          <a:stretch>
            <a:fillRect/>
          </a:stretch>
        </p:blipFill>
        <p:spPr>
          <a:xfrm>
            <a:off x="412750" y="467360"/>
            <a:ext cx="3194050" cy="705485"/>
          </a:xfrm>
          <a:prstGeom prst="rect">
            <a:avLst/>
          </a:prstGeom>
        </p:spPr>
      </p:pic>
      <p:sp>
        <p:nvSpPr>
          <p:cNvPr id="6" name="文本框 5"/>
          <p:cNvSpPr txBox="1"/>
          <p:nvPr/>
        </p:nvSpPr>
        <p:spPr>
          <a:xfrm>
            <a:off x="535266" y="467324"/>
            <a:ext cx="3071495" cy="645160"/>
          </a:xfrm>
          <a:prstGeom prst="rect">
            <a:avLst/>
          </a:prstGeom>
          <a:noFill/>
        </p:spPr>
        <p:txBody>
          <a:bodyPr wrap="none" rtlCol="0">
            <a:spAutoFit/>
          </a:bodyPr>
          <a:lstStyle/>
          <a:p>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rPr>
              <a:t>Introduction</a:t>
            </a:r>
          </a:p>
        </p:txBody>
      </p:sp>
      <p:sp>
        <p:nvSpPr>
          <p:cNvPr id="115" name="文本框 114"/>
          <p:cNvSpPr txBox="1"/>
          <p:nvPr>
            <p:custDataLst>
              <p:tags r:id="rId1"/>
            </p:custDataLst>
          </p:nvPr>
        </p:nvSpPr>
        <p:spPr>
          <a:xfrm>
            <a:off x="6661356" y="2011086"/>
            <a:ext cx="3947650" cy="3770282"/>
          </a:xfrm>
          <a:prstGeom prst="rect">
            <a:avLst/>
          </a:prstGeom>
          <a:noFill/>
          <a:ln>
            <a:noFill/>
          </a:ln>
        </p:spPr>
        <p:txBody>
          <a:bodyPr wrap="square" rtlCol="0">
            <a:noAutofit/>
          </a:bodyPr>
          <a:lstStyle>
            <a:defPPr>
              <a:defRPr lang="zh-CN"/>
            </a:defPPr>
            <a:lvl1pPr algn="ctr">
              <a:defRPr sz="5400">
                <a:blipFill>
                  <a:blip r:embed="rId4"/>
                  <a:stretch>
                    <a:fillRect/>
                  </a:stretch>
                </a:blipFill>
                <a:effectLst/>
                <a:latin typeface="隶书" panose="02010509060101010101" pitchFamily="49" charset="-122"/>
                <a:ea typeface="隶书" panose="02010509060101010101" pitchFamily="49" charset="-122"/>
                <a:cs typeface="LilyUPC" panose="020B0604020202020204" pitchFamily="34" charset="-34"/>
              </a:defRPr>
            </a:lvl1pPr>
          </a:lstStyle>
          <a:p>
            <a:pPr algn="l"/>
            <a:r>
              <a:rPr lang="fr-FR" altLang="fr-FR" sz="2800" b="1" dirty="0">
                <a:solidFill>
                  <a:schemeClr val="tx1"/>
                </a:solidFill>
                <a:latin typeface="Times New Roman" panose="02020603050405020304" pitchFamily="18" charset="0"/>
                <a:cs typeface="Times New Roman" panose="02020603050405020304" pitchFamily="18" charset="0"/>
              </a:rPr>
              <a:t>Comment traduire cette phrase en français ?</a:t>
            </a:r>
          </a:p>
          <a:p>
            <a:pPr algn="l"/>
            <a:endParaRPr lang="fr-FR" altLang="fr-FR" sz="2800" b="1" dirty="0">
              <a:solidFill>
                <a:schemeClr val="tx1"/>
              </a:solidFill>
              <a:latin typeface="Times New Roman" panose="02020603050405020304" pitchFamily="18" charset="0"/>
              <a:cs typeface="Times New Roman" panose="02020603050405020304" pitchFamily="18" charset="0"/>
            </a:endParaRPr>
          </a:p>
          <a:p>
            <a:pPr algn="l"/>
            <a:r>
              <a:rPr lang="zh-CN" altLang="en-US" sz="2800" b="1" dirty="0">
                <a:solidFill>
                  <a:schemeClr val="tx1"/>
                </a:solidFill>
                <a:latin typeface="Times New Roman" panose="02020603050405020304" pitchFamily="18" charset="0"/>
                <a:cs typeface="Times New Roman" panose="02020603050405020304" pitchFamily="18" charset="0"/>
              </a:rPr>
              <a:t>绿水青山就是金山银山。</a:t>
            </a:r>
            <a:endParaRPr lang="fr-FR" altLang="fr-FR" sz="2800" b="1" dirty="0">
              <a:solidFill>
                <a:schemeClr val="tx1"/>
              </a:solidFill>
              <a:latin typeface="Times New Roman" panose="02020603050405020304" pitchFamily="18" charset="0"/>
              <a:cs typeface="Times New Roman" panose="02020603050405020304" pitchFamily="18" charset="0"/>
            </a:endParaRPr>
          </a:p>
          <a:p>
            <a:pPr algn="l"/>
            <a:endParaRPr lang="fr-FR" altLang="fr-FR" sz="2800" b="1" dirty="0">
              <a:solidFill>
                <a:schemeClr val="tx1"/>
              </a:solidFill>
              <a:latin typeface="Times New Roman" panose="02020603050405020304" pitchFamily="18" charset="0"/>
              <a:cs typeface="Times New Roman" panose="02020603050405020304" pitchFamily="18" charset="0"/>
            </a:endParaRPr>
          </a:p>
        </p:txBody>
      </p:sp>
      <p:pic>
        <p:nvPicPr>
          <p:cNvPr id="4" name="图片 3"/>
          <p:cNvPicPr>
            <a:picLocks noChangeAspect="1"/>
          </p:cNvPicPr>
          <p:nvPr/>
        </p:nvPicPr>
        <p:blipFill>
          <a:blip r:embed="rId5"/>
          <a:stretch>
            <a:fillRect/>
          </a:stretch>
        </p:blipFill>
        <p:spPr>
          <a:xfrm>
            <a:off x="1869584" y="1284195"/>
            <a:ext cx="4226416" cy="5188468"/>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文本框 6"/>
          <p:cNvSpPr txBox="1"/>
          <p:nvPr/>
        </p:nvSpPr>
        <p:spPr>
          <a:xfrm>
            <a:off x="412750" y="1640840"/>
            <a:ext cx="6229350" cy="3322955"/>
          </a:xfrm>
          <a:prstGeom prst="rect">
            <a:avLst/>
          </a:prstGeom>
          <a:noFill/>
        </p:spPr>
        <p:txBody>
          <a:bodyPr wrap="square" rtlCol="0">
            <a:spAutoFit/>
          </a:bodyPr>
          <a:lstStyle/>
          <a:p>
            <a:pPr algn="just"/>
            <a:r>
              <a:rPr lang="zh-CN" altLang="en-US" sz="2800" b="1" dirty="0">
                <a:gradFill>
                  <a:gsLst>
                    <a:gs pos="0">
                      <a:srgbClr val="FECF40"/>
                    </a:gs>
                    <a:gs pos="100000">
                      <a:srgbClr val="846C21"/>
                    </a:gs>
                  </a:gsLst>
                  <a:lin scaled="0"/>
                </a:gradFill>
                <a:latin typeface="Times New Roman" panose="02020603050405020304" pitchFamily="18" charset="0"/>
                <a:ea typeface="微软雅黑" panose="020B0503020204020204" charset="-122"/>
                <a:cs typeface="Times New Roman" panose="02020603050405020304" pitchFamily="18" charset="0"/>
              </a:rPr>
              <a:t>Traduisez les termes français </a:t>
            </a:r>
            <a:r>
              <a:rPr lang="fr-FR" altLang="zh-CN" sz="2800" b="1" dirty="0">
                <a:gradFill>
                  <a:gsLst>
                    <a:gs pos="0">
                      <a:srgbClr val="FECF40"/>
                    </a:gs>
                    <a:gs pos="100000">
                      <a:srgbClr val="846C21"/>
                    </a:gs>
                  </a:gsLst>
                  <a:lin scaled="0"/>
                </a:gradFill>
                <a:latin typeface="Times New Roman" panose="02020603050405020304" pitchFamily="18" charset="0"/>
                <a:ea typeface="微软雅黑" panose="020B0503020204020204" charset="-122"/>
                <a:cs typeface="Times New Roman" panose="02020603050405020304" pitchFamily="18" charset="0"/>
              </a:rPr>
              <a:t>en </a:t>
            </a:r>
            <a:r>
              <a:rPr lang="zh-CN" altLang="en-US" sz="2800" b="1" dirty="0">
                <a:gradFill>
                  <a:gsLst>
                    <a:gs pos="0">
                      <a:srgbClr val="FECF40"/>
                    </a:gs>
                    <a:gs pos="100000">
                      <a:srgbClr val="846C21"/>
                    </a:gs>
                  </a:gsLst>
                  <a:lin scaled="0"/>
                </a:gradFill>
                <a:latin typeface="Times New Roman" panose="02020603050405020304" pitchFamily="18" charset="0"/>
                <a:ea typeface="微软雅黑" panose="020B0503020204020204" charset="-122"/>
                <a:cs typeface="Times New Roman" panose="02020603050405020304" pitchFamily="18" charset="0"/>
              </a:rPr>
              <a:t>chinois.</a:t>
            </a:r>
            <a:endParaRPr lang="zh-CN" altLang="en-US" sz="2600" dirty="0">
              <a:latin typeface="微软雅黑" panose="020B0503020204020204" charset="-122"/>
              <a:ea typeface="微软雅黑" panose="020B0503020204020204" charset="-122"/>
              <a:cs typeface="Times New Roman" panose="02020603050405020304" pitchFamily="18" charset="0"/>
            </a:endParaRPr>
          </a:p>
          <a:p>
            <a:pPr marL="514350" indent="-514350" fontAlgn="auto">
              <a:buFont typeface="+mj-lt"/>
              <a:buAutoNum type="arabicPeriod"/>
            </a:pPr>
            <a:r>
              <a:rPr lang="fr-CA" altLang="fr-FR" sz="2600" dirty="0">
                <a:latin typeface="Times New Roman" panose="02020603050405020304" pitchFamily="18" charset="0"/>
                <a:ea typeface="微软雅黑" panose="020B0503020204020204" charset="-122"/>
                <a:cs typeface="Times New Roman" panose="02020603050405020304" pitchFamily="18" charset="0"/>
              </a:rPr>
              <a:t>l</a:t>
            </a:r>
            <a:r>
              <a:rPr lang="fr-FR" altLang="zh-CN" sz="2600" dirty="0">
                <a:latin typeface="Times New Roman" panose="02020603050405020304" pitchFamily="18" charset="0"/>
                <a:ea typeface="微软雅黑" panose="020B0503020204020204" charset="-122"/>
                <a:cs typeface="Times New Roman" panose="02020603050405020304" pitchFamily="18" charset="0"/>
              </a:rPr>
              <a:t>e bien-être le plus universel </a:t>
            </a:r>
            <a:r>
              <a:rPr lang="zh-CN" altLang="fr-FR" sz="2600" dirty="0">
                <a:latin typeface="Times New Roman" panose="02020603050405020304" pitchFamily="18" charset="0"/>
                <a:ea typeface="微软雅黑" panose="020B0503020204020204" charset="-122"/>
                <a:cs typeface="Times New Roman" panose="02020603050405020304" pitchFamily="18" charset="0"/>
              </a:rPr>
              <a:t>                    </a:t>
            </a:r>
          </a:p>
          <a:p>
            <a:pPr marL="514350" indent="-514350" fontAlgn="auto">
              <a:buFont typeface="+mj-lt"/>
              <a:buAutoNum type="arabicPeriod"/>
            </a:pPr>
            <a:r>
              <a:rPr lang="fr-CA" altLang="fr-FR" sz="2600" dirty="0">
                <a:latin typeface="Times New Roman" panose="02020603050405020304" pitchFamily="18" charset="0"/>
                <a:ea typeface="微软雅黑" panose="020B0503020204020204" charset="-122"/>
                <a:cs typeface="Times New Roman" panose="02020603050405020304" pitchFamily="18" charset="0"/>
              </a:rPr>
              <a:t>l</a:t>
            </a:r>
            <a:r>
              <a:rPr lang="fr-FR" altLang="zh-CN" sz="2600" dirty="0">
                <a:latin typeface="Times New Roman" panose="02020603050405020304" pitchFamily="18" charset="0"/>
                <a:ea typeface="微软雅黑" panose="020B0503020204020204" charset="-122"/>
                <a:cs typeface="Times New Roman" panose="02020603050405020304" pitchFamily="18" charset="0"/>
              </a:rPr>
              <a:t>e plan global en cinq volets </a:t>
            </a:r>
            <a:r>
              <a:rPr lang="zh-CN" altLang="fr-FR" sz="2600" dirty="0">
                <a:latin typeface="Times New Roman" panose="02020603050405020304" pitchFamily="18" charset="0"/>
                <a:ea typeface="微软雅黑" panose="020B0503020204020204" charset="-122"/>
                <a:cs typeface="Times New Roman" panose="02020603050405020304" pitchFamily="18" charset="0"/>
              </a:rPr>
              <a:t>                    </a:t>
            </a:r>
          </a:p>
          <a:p>
            <a:pPr marL="514350" indent="-514350" fontAlgn="auto">
              <a:buFont typeface="+mj-lt"/>
              <a:buAutoNum type="arabicPeriod"/>
            </a:pPr>
            <a:r>
              <a:rPr lang="fr-CA" altLang="fr-FR" sz="2600" dirty="0">
                <a:latin typeface="Times New Roman" panose="02020603050405020304" pitchFamily="18" charset="0"/>
                <a:ea typeface="微软雅黑" panose="020B0503020204020204" charset="-122"/>
                <a:cs typeface="Times New Roman" panose="02020603050405020304" pitchFamily="18" charset="0"/>
              </a:rPr>
              <a:t>l</a:t>
            </a:r>
            <a:r>
              <a:rPr lang="fr-FR" altLang="zh-CN" sz="2600" dirty="0">
                <a:latin typeface="Times New Roman" panose="02020603050405020304" pitchFamily="18" charset="0"/>
                <a:ea typeface="微软雅黑" panose="020B0503020204020204" charset="-122"/>
                <a:cs typeface="Times New Roman" panose="02020603050405020304" pitchFamily="18" charset="0"/>
              </a:rPr>
              <a:t>’édification de la civilisation écologique </a:t>
            </a:r>
            <a:r>
              <a:rPr lang="zh-CN" altLang="fr-FR" sz="2600" dirty="0">
                <a:latin typeface="Times New Roman" panose="02020603050405020304" pitchFamily="18" charset="0"/>
                <a:ea typeface="微软雅黑" panose="020B0503020204020204" charset="-122"/>
                <a:cs typeface="Times New Roman" panose="02020603050405020304" pitchFamily="18" charset="0"/>
              </a:rPr>
              <a:t>                 </a:t>
            </a:r>
          </a:p>
          <a:p>
            <a:pPr marL="514350" indent="-514350" fontAlgn="auto">
              <a:buFont typeface="+mj-lt"/>
              <a:buAutoNum type="arabicPeriod"/>
            </a:pPr>
            <a:r>
              <a:rPr lang="fr-CA" altLang="fr-FR" sz="2600" dirty="0">
                <a:latin typeface="Times New Roman" panose="02020603050405020304" pitchFamily="18" charset="0"/>
                <a:ea typeface="微软雅黑" panose="020B0503020204020204" charset="-122"/>
                <a:cs typeface="Times New Roman" panose="02020603050405020304" pitchFamily="18" charset="0"/>
              </a:rPr>
              <a:t>u</a:t>
            </a:r>
            <a:r>
              <a:rPr lang="fr-FR" altLang="zh-CN" sz="2600" dirty="0">
                <a:latin typeface="Times New Roman" panose="02020603050405020304" pitchFamily="18" charset="0"/>
                <a:ea typeface="微软雅黑" panose="020B0503020204020204" charset="-122"/>
                <a:cs typeface="Times New Roman" panose="02020603050405020304" pitchFamily="18" charset="0"/>
              </a:rPr>
              <a:t>n grand ouvrage hydraulique et écologique</a:t>
            </a:r>
            <a:r>
              <a:rPr lang="zh-CN" altLang="fr-FR" sz="2600" dirty="0">
                <a:latin typeface="Times New Roman" panose="02020603050405020304" pitchFamily="18" charset="0"/>
                <a:ea typeface="微软雅黑" panose="020B0503020204020204" charset="-122"/>
                <a:cs typeface="Times New Roman" panose="02020603050405020304" pitchFamily="18" charset="0"/>
              </a:rPr>
              <a:t>                    </a:t>
            </a:r>
          </a:p>
          <a:p>
            <a:pPr marL="514350" indent="-514350" fontAlgn="auto">
              <a:buFont typeface="+mj-lt"/>
              <a:buAutoNum type="arabicPeriod"/>
            </a:pPr>
            <a:r>
              <a:rPr lang="fr-CA" altLang="fr-FR" sz="2600" dirty="0">
                <a:latin typeface="Times New Roman" panose="02020603050405020304" pitchFamily="18" charset="0"/>
                <a:ea typeface="微软雅黑" panose="020B0503020204020204" charset="-122"/>
                <a:cs typeface="Times New Roman" panose="02020603050405020304" pitchFamily="18" charset="0"/>
              </a:rPr>
              <a:t>l</a:t>
            </a:r>
            <a:r>
              <a:rPr lang="fr-FR" altLang="zh-CN" sz="2600" dirty="0">
                <a:latin typeface="Times New Roman" panose="02020603050405020304" pitchFamily="18" charset="0"/>
                <a:ea typeface="微软雅黑" panose="020B0503020204020204" charset="-122"/>
                <a:cs typeface="Times New Roman" panose="02020603050405020304" pitchFamily="18" charset="0"/>
              </a:rPr>
              <a:t>es dispositions d’ensemble du socialisme à la chinoise </a:t>
            </a:r>
            <a:endParaRPr lang="zh-CN" altLang="fr-FR" sz="2600" dirty="0">
              <a:latin typeface="Times New Roman" panose="02020603050405020304" pitchFamily="18" charset="0"/>
              <a:ea typeface="微软雅黑" panose="020B0503020204020204" charset="-122"/>
              <a:cs typeface="Times New Roman" panose="02020603050405020304" pitchFamily="18" charset="0"/>
            </a:endParaRPr>
          </a:p>
        </p:txBody>
      </p:sp>
      <p:pic>
        <p:nvPicPr>
          <p:cNvPr id="2" name="图片 1"/>
          <p:cNvPicPr>
            <a:picLocks noChangeAspect="1"/>
          </p:cNvPicPr>
          <p:nvPr/>
        </p:nvPicPr>
        <p:blipFill>
          <a:blip r:embed="rId3"/>
          <a:stretch>
            <a:fillRect/>
          </a:stretch>
        </p:blipFill>
        <p:spPr>
          <a:xfrm>
            <a:off x="412750" y="467360"/>
            <a:ext cx="6551295" cy="705485"/>
          </a:xfrm>
          <a:prstGeom prst="rect">
            <a:avLst/>
          </a:prstGeom>
        </p:spPr>
      </p:pic>
      <p:sp>
        <p:nvSpPr>
          <p:cNvPr id="6" name="文本框 5"/>
          <p:cNvSpPr txBox="1"/>
          <p:nvPr/>
        </p:nvSpPr>
        <p:spPr>
          <a:xfrm>
            <a:off x="685761" y="467324"/>
            <a:ext cx="6005195" cy="1198880"/>
          </a:xfrm>
          <a:prstGeom prst="rect">
            <a:avLst/>
          </a:prstGeom>
          <a:noFill/>
        </p:spPr>
        <p:txBody>
          <a:bodyPr wrap="none" rtlCol="0">
            <a:spAutoFit/>
          </a:bodyPr>
          <a:lstStyle/>
          <a:p>
            <a:pPr algn="l"/>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sym typeface="+mn-ea"/>
              </a:rPr>
              <a:t>Focalisation sur la langue</a:t>
            </a:r>
            <a:endParaRPr lang="en-US" altLang="zh-CN" sz="3600" b="1" dirty="0">
              <a:solidFill>
                <a:schemeClr val="bg1"/>
              </a:solidFill>
              <a:latin typeface="微软雅黑" panose="020B0503020204020204" charset="-122"/>
              <a:ea typeface="微软雅黑" panose="020B0503020204020204" charset="-122"/>
              <a:cs typeface="Times New Roman" panose="02020603050405020304" pitchFamily="18" charset="0"/>
            </a:endParaRPr>
          </a:p>
          <a:p>
            <a:endParaRPr lang="zh-CN" altLang="en-US" sz="3600" b="1" dirty="0">
              <a:solidFill>
                <a:schemeClr val="bg1"/>
              </a:solidFill>
              <a:latin typeface="微软雅黑" panose="020B0503020204020204" charset="-122"/>
              <a:ea typeface="微软雅黑" panose="020B0503020204020204" charset="-122"/>
              <a:cs typeface="Times New Roman" panose="02020603050405020304" pitchFamily="18" charset="0"/>
            </a:endParaRPr>
          </a:p>
        </p:txBody>
      </p:sp>
      <p:sp>
        <p:nvSpPr>
          <p:cNvPr id="3" name="文本框 2"/>
          <p:cNvSpPr txBox="1"/>
          <p:nvPr>
            <p:custDataLst>
              <p:tags r:id="rId1"/>
            </p:custDataLst>
          </p:nvPr>
        </p:nvSpPr>
        <p:spPr>
          <a:xfrm>
            <a:off x="7132074" y="1710056"/>
            <a:ext cx="4746625" cy="4887390"/>
          </a:xfrm>
          <a:prstGeom prst="rect">
            <a:avLst/>
          </a:prstGeom>
          <a:noFill/>
        </p:spPr>
        <p:txBody>
          <a:bodyPr wrap="square" rtlCol="0">
            <a:noAutofit/>
          </a:bodyPr>
          <a:lstStyle/>
          <a:p>
            <a:pPr algn="just"/>
            <a:r>
              <a:rPr lang="fr-FR" altLang="zh-CN" sz="2800" b="1" dirty="0">
                <a:solidFill>
                  <a:srgbClr val="FF0000"/>
                </a:solidFill>
                <a:latin typeface="Times New Roman" panose="02020603050405020304" pitchFamily="18" charset="0"/>
                <a:ea typeface="微软雅黑" panose="020B0503020204020204" charset="-122"/>
                <a:cs typeface="Times New Roman" panose="02020603050405020304" pitchFamily="18" charset="0"/>
              </a:rPr>
              <a:t>Corrigé </a:t>
            </a:r>
            <a:endParaRPr lang="zh-CN" altLang="en-US" sz="2800" b="1" dirty="0">
              <a:solidFill>
                <a:srgbClr val="FF0000"/>
              </a:solidFill>
              <a:latin typeface="Times New Roman" panose="02020603050405020304" pitchFamily="18" charset="0"/>
              <a:ea typeface="微软雅黑" panose="020B0503020204020204" charset="-122"/>
              <a:cs typeface="Times New Roman" panose="02020603050405020304" pitchFamily="18" charset="0"/>
            </a:endParaRPr>
          </a:p>
          <a:p>
            <a:pPr marL="514350" indent="-514350" algn="just">
              <a:buFont typeface="+mj-lt"/>
              <a:buAutoNum type="arabicPeriod"/>
            </a:pPr>
            <a:r>
              <a:rPr lang="zh-CN" altLang="en-US" sz="2800" dirty="0">
                <a:latin typeface="Times New Roman" panose="02020603050405020304" pitchFamily="18" charset="0"/>
                <a:ea typeface="微软雅黑" panose="020B0503020204020204" charset="-122"/>
                <a:cs typeface="Times New Roman" panose="02020603050405020304" pitchFamily="18" charset="0"/>
              </a:rPr>
              <a:t>最普惠的民生福祉</a:t>
            </a:r>
          </a:p>
          <a:p>
            <a:pPr marL="514350" indent="-514350" algn="just">
              <a:buFont typeface="+mj-lt"/>
              <a:buAutoNum type="arabicPeriod"/>
            </a:pPr>
            <a:r>
              <a:rPr lang="en-US" altLang="zh-CN" sz="2800" dirty="0">
                <a:latin typeface="Times New Roman" panose="02020603050405020304" pitchFamily="18" charset="0"/>
                <a:ea typeface="微软雅黑" panose="020B0503020204020204" charset="-122"/>
                <a:cs typeface="Times New Roman" panose="02020603050405020304" pitchFamily="18" charset="0"/>
              </a:rPr>
              <a:t>“</a:t>
            </a:r>
            <a:r>
              <a:rPr lang="zh-CN" altLang="en-US" sz="2800" dirty="0">
                <a:latin typeface="Times New Roman" panose="02020603050405020304" pitchFamily="18" charset="0"/>
                <a:ea typeface="微软雅黑" panose="020B0503020204020204" charset="-122"/>
                <a:cs typeface="Times New Roman" panose="02020603050405020304" pitchFamily="18" charset="0"/>
              </a:rPr>
              <a:t>五位一体”</a:t>
            </a:r>
          </a:p>
          <a:p>
            <a:pPr marL="514350" indent="-514350" algn="just">
              <a:buFont typeface="+mj-lt"/>
              <a:buAutoNum type="arabicPeriod"/>
            </a:pPr>
            <a:r>
              <a:rPr lang="zh-CN" altLang="en-US" sz="2800" dirty="0">
                <a:latin typeface="Times New Roman" panose="02020603050405020304" pitchFamily="18" charset="0"/>
                <a:ea typeface="微软雅黑" panose="020B0503020204020204" charset="-122"/>
                <a:cs typeface="Times New Roman" panose="02020603050405020304" pitchFamily="18" charset="0"/>
              </a:rPr>
              <a:t>生态文明建设</a:t>
            </a:r>
          </a:p>
          <a:p>
            <a:pPr marL="514350" indent="-514350" algn="just">
              <a:buFont typeface="+mj-lt"/>
              <a:buAutoNum type="arabicPeriod"/>
            </a:pPr>
            <a:r>
              <a:rPr lang="zh-CN" altLang="en-US" sz="2800" dirty="0">
                <a:latin typeface="Times New Roman" panose="02020603050405020304" pitchFamily="18" charset="0"/>
                <a:ea typeface="微软雅黑" panose="020B0503020204020204" charset="-122"/>
                <a:cs typeface="Times New Roman" panose="02020603050405020304" pitchFamily="18" charset="0"/>
              </a:rPr>
              <a:t>大型生态水利工程</a:t>
            </a:r>
          </a:p>
          <a:p>
            <a:pPr marL="514350" indent="-514350" algn="just">
              <a:buFont typeface="+mj-lt"/>
              <a:buAutoNum type="arabicPeriod"/>
            </a:pPr>
            <a:r>
              <a:rPr lang="zh-CN" altLang="en-US" sz="2800" dirty="0">
                <a:latin typeface="Times New Roman" panose="02020603050405020304" pitchFamily="18" charset="0"/>
                <a:ea typeface="微软雅黑" panose="020B0503020204020204" charset="-122"/>
                <a:cs typeface="Times New Roman" panose="02020603050405020304" pitchFamily="18" charset="0"/>
              </a:rPr>
              <a:t>中国特色社会主义总体布局</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ltLang="zh-CN" b="1" dirty="0">
                <a:solidFill>
                  <a:srgbClr val="FF0000"/>
                </a:solidFill>
                <a:latin typeface="Times New Roman" panose="02020603050405020304" pitchFamily="18" charset="0"/>
                <a:ea typeface="微软雅黑" panose="020B0503020204020204" charset="-122"/>
                <a:cs typeface="Times New Roman" panose="02020603050405020304" pitchFamily="18" charset="0"/>
                <a:sym typeface="+mn-ea"/>
              </a:rPr>
              <a:t>                                                                                    </a:t>
            </a:r>
            <a:r>
              <a:rPr lang="fr-FR" altLang="zh-CN" sz="3600" b="1" dirty="0">
                <a:solidFill>
                  <a:srgbClr val="FF0000"/>
                </a:solidFill>
                <a:latin typeface="Times New Roman" panose="02020603050405020304" pitchFamily="18" charset="0"/>
                <a:ea typeface="微软雅黑" panose="020B0503020204020204" charset="-122"/>
                <a:cs typeface="Times New Roman" panose="02020603050405020304" pitchFamily="18" charset="0"/>
                <a:sym typeface="+mn-ea"/>
              </a:rPr>
              <a:t>          </a:t>
            </a:r>
            <a:endParaRPr kumimoji="1" lang="fr-FR" altLang="zh-CN" sz="3600" b="1" dirty="0">
              <a:solidFill>
                <a:srgbClr val="FF0000"/>
              </a:solidFill>
              <a:latin typeface="Times New Roman" panose="02020603050405020304" pitchFamily="18" charset="0"/>
              <a:ea typeface="微软雅黑" panose="020B0503020204020204" charset="-122"/>
              <a:cs typeface="Times New Roman" panose="02020603050405020304" pitchFamily="18" charset="0"/>
              <a:sym typeface="+mn-ea"/>
            </a:endParaRPr>
          </a:p>
        </p:txBody>
      </p:sp>
      <p:sp>
        <p:nvSpPr>
          <p:cNvPr id="7" name="文本框 6"/>
          <p:cNvSpPr txBox="1"/>
          <p:nvPr/>
        </p:nvSpPr>
        <p:spPr>
          <a:xfrm>
            <a:off x="573405" y="1242060"/>
            <a:ext cx="10399395" cy="3411076"/>
          </a:xfrm>
          <a:prstGeom prst="rect">
            <a:avLst/>
          </a:prstGeom>
          <a:noFill/>
        </p:spPr>
        <p:txBody>
          <a:bodyPr wrap="square" rtlCol="0">
            <a:noAutofit/>
          </a:bodyPr>
          <a:lstStyle/>
          <a:p>
            <a:pPr algn="just"/>
            <a:r>
              <a:rPr lang="fr-FR" altLang="zh-CN" sz="2800" b="1" dirty="0">
                <a:gradFill>
                  <a:gsLst>
                    <a:gs pos="0">
                      <a:srgbClr val="FECF40"/>
                    </a:gs>
                    <a:gs pos="100000">
                      <a:srgbClr val="846C21"/>
                    </a:gs>
                  </a:gsLst>
                  <a:lin scaled="0"/>
                </a:gradFill>
                <a:latin typeface="Times New Roman" panose="02020603050405020304" pitchFamily="18" charset="0"/>
                <a:ea typeface="微软雅黑" panose="020B0503020204020204" charset="-122"/>
                <a:cs typeface="Times New Roman" panose="02020603050405020304" pitchFamily="18" charset="0"/>
              </a:rPr>
              <a:t>Remplacez les blancs d’après les phrases chinoises.</a:t>
            </a:r>
          </a:p>
          <a:p>
            <a:pPr algn="just"/>
            <a:r>
              <a:rPr lang="fr-FR" altLang="zh-CN" sz="2000" kern="100" dirty="0">
                <a:latin typeface="Times New Roman" panose="02020603050405020304" pitchFamily="18" charset="0"/>
                <a:ea typeface="宋体" panose="02010600030101010101" pitchFamily="2" charset="-122"/>
              </a:rPr>
              <a:t>1. </a:t>
            </a:r>
            <a:r>
              <a:rPr lang="zh-CN" altLang="zh-CN" sz="2000" kern="100" dirty="0">
                <a:latin typeface="Times New Roman" panose="02020603050405020304" pitchFamily="18" charset="0"/>
                <a:ea typeface="宋体" panose="02010600030101010101" pitchFamily="2" charset="-122"/>
              </a:rPr>
              <a:t>发展</a:t>
            </a:r>
            <a:r>
              <a:rPr lang="zh-CN" altLang="zh-CN" sz="2000" kern="100" dirty="0">
                <a:effectLst/>
                <a:latin typeface="Times New Roman" panose="02020603050405020304" pitchFamily="18" charset="0"/>
                <a:ea typeface="宋体" panose="02010600030101010101" pitchFamily="2" charset="-122"/>
              </a:rPr>
              <a:t>和保护协同共生：</a:t>
            </a:r>
            <a:endParaRPr lang="fr-FR" altLang="zh-CN" sz="2000" kern="100" dirty="0">
              <a:effectLst/>
              <a:latin typeface="Times New Roman" panose="02020603050405020304" pitchFamily="18" charset="0"/>
              <a:ea typeface="宋体" panose="02010600030101010101" pitchFamily="2" charset="-122"/>
            </a:endParaRPr>
          </a:p>
          <a:p>
            <a:pPr algn="just"/>
            <a:r>
              <a:rPr lang="fr-FR" altLang="zh-CN" sz="2000" kern="100" dirty="0">
                <a:latin typeface="Times New Roman" panose="02020603050405020304" pitchFamily="18" charset="0"/>
                <a:ea typeface="宋体" panose="02010600030101010101" pitchFamily="2" charset="-122"/>
              </a:rPr>
              <a:t>    </a:t>
            </a:r>
            <a:r>
              <a:rPr lang="fr-FR" altLang="zh-CN" sz="2000" u="sng" kern="100" dirty="0">
                <a:latin typeface="Times New Roman" panose="02020603050405020304" pitchFamily="18" charset="0"/>
                <a:ea typeface="宋体" panose="02010600030101010101" pitchFamily="2" charset="-122"/>
              </a:rPr>
              <a:t>            </a:t>
            </a:r>
            <a:r>
              <a:rPr lang="fr-FR" altLang="zh-CN" sz="2000" kern="100" dirty="0">
                <a:latin typeface="Times New Roman" panose="02020603050405020304" pitchFamily="18" charset="0"/>
                <a:ea typeface="宋体" panose="02010600030101010101" pitchFamily="2" charset="-122"/>
              </a:rPr>
              <a:t> </a:t>
            </a:r>
            <a:r>
              <a:rPr lang="fr-FR" altLang="zh-CN" sz="2000" kern="100" dirty="0">
                <a:effectLst/>
                <a:latin typeface="Times New Roman" panose="02020603050405020304" pitchFamily="18" charset="0"/>
                <a:ea typeface="宋体" panose="02010600030101010101" pitchFamily="2" charset="-122"/>
              </a:rPr>
              <a:t>le développement et la protection de l’environnement</a:t>
            </a:r>
            <a:endParaRPr lang="fr-FR" altLang="zh-CN" sz="2000" kern="100" dirty="0">
              <a:latin typeface="Times New Roman" panose="02020603050405020304" pitchFamily="18" charset="0"/>
              <a:ea typeface="宋体" panose="02010600030101010101" pitchFamily="2" charset="-122"/>
            </a:endParaRPr>
          </a:p>
          <a:p>
            <a:pPr algn="just"/>
            <a:r>
              <a:rPr lang="en-US" altLang="zh-CN" sz="2000" kern="100" dirty="0">
                <a:effectLst/>
                <a:latin typeface="Times New Roman" panose="02020603050405020304" pitchFamily="18" charset="0"/>
                <a:ea typeface="宋体" panose="02010600030101010101" pitchFamily="2" charset="-122"/>
              </a:rPr>
              <a:t>2. </a:t>
            </a:r>
            <a:r>
              <a:rPr lang="zh-CN" altLang="zh-CN" sz="2000" kern="100" dirty="0">
                <a:effectLst/>
                <a:latin typeface="Times New Roman" panose="02020603050405020304" pitchFamily="18" charset="0"/>
                <a:ea typeface="宋体" panose="02010600030101010101" pitchFamily="2" charset="-122"/>
              </a:rPr>
              <a:t>生态惠民、生态利民、生态为民：</a:t>
            </a:r>
            <a:endParaRPr lang="en-US" altLang="zh-CN" sz="2000" kern="100" dirty="0">
              <a:effectLst/>
              <a:latin typeface="Times New Roman" panose="02020603050405020304" pitchFamily="18" charset="0"/>
              <a:ea typeface="宋体" panose="02010600030101010101" pitchFamily="2" charset="-122"/>
            </a:endParaRPr>
          </a:p>
          <a:p>
            <a:pPr algn="just"/>
            <a:r>
              <a:rPr lang="en-US" altLang="zh-CN" sz="2000" kern="100" dirty="0">
                <a:latin typeface="Times New Roman" panose="02020603050405020304" pitchFamily="18" charset="0"/>
                <a:ea typeface="宋体" panose="02010600030101010101" pitchFamily="2" charset="-122"/>
              </a:rPr>
              <a:t>     </a:t>
            </a:r>
            <a:r>
              <a:rPr lang="fr-FR" altLang="zh-CN" sz="2000" kern="100" dirty="0">
                <a:effectLst/>
                <a:latin typeface="Times New Roman" panose="02020603050405020304" pitchFamily="18" charset="0"/>
                <a:ea typeface="宋体" panose="02010600030101010101" pitchFamily="2" charset="-122"/>
              </a:rPr>
              <a:t>un </a:t>
            </a:r>
            <a:r>
              <a:rPr lang="fr-FR" altLang="zh-CN" sz="2000" u="sng" kern="100" dirty="0">
                <a:effectLst/>
                <a:latin typeface="Times New Roman" panose="02020603050405020304" pitchFamily="18" charset="0"/>
                <a:ea typeface="宋体" panose="02010600030101010101" pitchFamily="2" charset="-122"/>
              </a:rPr>
              <a:t>                    </a:t>
            </a:r>
            <a:r>
              <a:rPr lang="fr-FR" altLang="zh-CN" sz="2000" kern="100" dirty="0">
                <a:effectLst/>
                <a:latin typeface="Times New Roman" panose="02020603050405020304" pitchFamily="18" charset="0"/>
                <a:ea typeface="宋体" panose="02010600030101010101" pitchFamily="2" charset="-122"/>
              </a:rPr>
              <a:t> au profit du peuple, </a:t>
            </a:r>
            <a:r>
              <a:rPr lang="fr-FR" altLang="zh-CN" sz="2000" u="sng" kern="100" dirty="0">
                <a:effectLst/>
                <a:latin typeface="Times New Roman" panose="02020603050405020304" pitchFamily="18" charset="0"/>
                <a:ea typeface="宋体" panose="02010600030101010101" pitchFamily="2" charset="-122"/>
              </a:rPr>
              <a:t>                  </a:t>
            </a:r>
            <a:r>
              <a:rPr lang="fr-FR" altLang="zh-CN" sz="2000" kern="100" dirty="0">
                <a:effectLst/>
                <a:latin typeface="Times New Roman" panose="02020603050405020304" pitchFamily="18" charset="0"/>
                <a:ea typeface="宋体" panose="02010600030101010101" pitchFamily="2" charset="-122"/>
              </a:rPr>
              <a:t> et dans l’intérêt du people</a:t>
            </a:r>
          </a:p>
          <a:p>
            <a:pPr algn="just"/>
            <a:r>
              <a:rPr lang="en-US" altLang="zh-CN" sz="2000" kern="100" dirty="0">
                <a:effectLst/>
                <a:latin typeface="Times New Roman" panose="02020603050405020304" pitchFamily="18" charset="0"/>
                <a:ea typeface="宋体" panose="02010600030101010101" pitchFamily="2" charset="-122"/>
              </a:rPr>
              <a:t>3. </a:t>
            </a:r>
            <a:r>
              <a:rPr lang="zh-CN" altLang="zh-CN" sz="2000" kern="100" dirty="0">
                <a:effectLst/>
                <a:latin typeface="Times New Roman" panose="02020603050405020304" pitchFamily="18" charset="0"/>
                <a:ea typeface="宋体" panose="02010600030101010101" pitchFamily="2" charset="-122"/>
              </a:rPr>
              <a:t>坚持节约优先、保护优先、自然恢复为主：</a:t>
            </a:r>
            <a:endParaRPr lang="en-US" altLang="zh-CN" sz="2000" kern="100" dirty="0">
              <a:effectLst/>
              <a:latin typeface="Times New Roman" panose="02020603050405020304" pitchFamily="18" charset="0"/>
              <a:ea typeface="宋体" panose="02010600030101010101" pitchFamily="2" charset="-122"/>
            </a:endParaRPr>
          </a:p>
          <a:p>
            <a:pPr marL="263525" indent="-263525" algn="just"/>
            <a:r>
              <a:rPr lang="en-US" altLang="zh-CN" sz="2000" kern="100" dirty="0">
                <a:latin typeface="Times New Roman" panose="02020603050405020304" pitchFamily="18" charset="0"/>
                <a:ea typeface="宋体" panose="02010600030101010101" pitchFamily="2" charset="-122"/>
              </a:rPr>
              <a:t>    </a:t>
            </a:r>
            <a:r>
              <a:rPr lang="fr-FR" altLang="zh-CN" sz="2000" kern="100" dirty="0">
                <a:effectLst/>
                <a:latin typeface="Times New Roman" panose="02020603050405020304" pitchFamily="18" charset="0"/>
                <a:ea typeface="宋体" panose="02010600030101010101" pitchFamily="2" charset="-122"/>
              </a:rPr>
              <a:t>accorder la priorité à </a:t>
            </a:r>
            <a:r>
              <a:rPr lang="fr-FR" altLang="zh-CN" sz="2000" u="sng" kern="100" dirty="0">
                <a:effectLst/>
                <a:latin typeface="Times New Roman" panose="02020603050405020304" pitchFamily="18" charset="0"/>
                <a:ea typeface="宋体" panose="02010600030101010101" pitchFamily="2" charset="-122"/>
              </a:rPr>
              <a:t>                 </a:t>
            </a:r>
            <a:r>
              <a:rPr lang="fr-FR" altLang="zh-CN" sz="2000" kern="100" dirty="0">
                <a:effectLst/>
                <a:latin typeface="Times New Roman" panose="02020603050405020304" pitchFamily="18" charset="0"/>
                <a:ea typeface="宋体" panose="02010600030101010101" pitchFamily="2" charset="-122"/>
              </a:rPr>
              <a:t>, à la protection de l'environnement et à la </a:t>
            </a:r>
            <a:r>
              <a:rPr lang="fr-FR" altLang="zh-CN" sz="2000" u="sng" kern="100" dirty="0">
                <a:effectLst/>
                <a:latin typeface="Times New Roman" panose="02020603050405020304" pitchFamily="18" charset="0"/>
                <a:ea typeface="宋体" panose="02010600030101010101" pitchFamily="2" charset="-122"/>
              </a:rPr>
              <a:t>               </a:t>
            </a:r>
            <a:r>
              <a:rPr lang="fr-FR" altLang="zh-CN" sz="2000" kern="100" dirty="0">
                <a:effectLst/>
                <a:latin typeface="Times New Roman" panose="02020603050405020304" pitchFamily="18" charset="0"/>
                <a:ea typeface="宋体" panose="02010600030101010101" pitchFamily="2" charset="-122"/>
              </a:rPr>
              <a:t> des écosystèmes </a:t>
            </a:r>
            <a:endParaRPr lang="en-US" altLang="zh-CN" sz="2000" kern="100" dirty="0">
              <a:latin typeface="Times New Roman" panose="02020603050405020304" pitchFamily="18" charset="0"/>
              <a:ea typeface="宋体" panose="02010600030101010101" pitchFamily="2" charset="-122"/>
            </a:endParaRPr>
          </a:p>
          <a:p>
            <a:pPr algn="just"/>
            <a:r>
              <a:rPr lang="en-US" altLang="zh-CN" sz="2000" kern="100" dirty="0">
                <a:effectLst/>
                <a:latin typeface="Times New Roman" panose="02020603050405020304" pitchFamily="18" charset="0"/>
                <a:ea typeface="宋体" panose="02010600030101010101" pitchFamily="2" charset="-122"/>
              </a:rPr>
              <a:t>4. </a:t>
            </a:r>
            <a:r>
              <a:rPr lang="zh-CN" altLang="zh-CN" sz="2000" kern="100" dirty="0">
                <a:effectLst/>
                <a:latin typeface="Times New Roman" panose="02020603050405020304" pitchFamily="18" charset="0"/>
                <a:ea typeface="宋体" panose="02010600030101010101" pitchFamily="2" charset="-122"/>
              </a:rPr>
              <a:t>无序开发、粗暴掠夺自然：</a:t>
            </a:r>
            <a:endParaRPr lang="en-US" altLang="zh-CN" sz="2000" kern="100" dirty="0">
              <a:effectLst/>
              <a:latin typeface="Times New Roman" panose="02020603050405020304" pitchFamily="18" charset="0"/>
              <a:ea typeface="宋体" panose="02010600030101010101" pitchFamily="2" charset="-122"/>
            </a:endParaRPr>
          </a:p>
          <a:p>
            <a:pPr algn="just"/>
            <a:r>
              <a:rPr lang="en-US" altLang="zh-CN" sz="2000" kern="100">
                <a:latin typeface="Times New Roman" panose="02020603050405020304" pitchFamily="18" charset="0"/>
                <a:ea typeface="宋体" panose="02010600030101010101" pitchFamily="2" charset="-122"/>
              </a:rPr>
              <a:t>    </a:t>
            </a:r>
            <a:r>
              <a:rPr lang="fr-FR" altLang="zh-CN" sz="2000" u="sng" kern="100">
                <a:effectLst/>
                <a:latin typeface="Times New Roman" panose="02020603050405020304" pitchFamily="18" charset="0"/>
                <a:ea typeface="宋体" panose="02010600030101010101" pitchFamily="2" charset="-122"/>
              </a:rPr>
              <a:t>            </a:t>
            </a:r>
            <a:r>
              <a:rPr lang="fr-FR" altLang="zh-CN" sz="2000" kern="100">
                <a:effectLst/>
                <a:latin typeface="Times New Roman" panose="02020603050405020304" pitchFamily="18" charset="0"/>
                <a:ea typeface="宋体" panose="02010600030101010101" pitchFamily="2" charset="-122"/>
              </a:rPr>
              <a:t> </a:t>
            </a:r>
            <a:r>
              <a:rPr lang="fr-FR" altLang="zh-CN" sz="2000" kern="100" dirty="0">
                <a:effectLst/>
                <a:latin typeface="Times New Roman" panose="02020603050405020304" pitchFamily="18" charset="0"/>
                <a:ea typeface="宋体" panose="02010600030101010101" pitchFamily="2" charset="-122"/>
              </a:rPr>
              <a:t>excessivement </a:t>
            </a:r>
            <a:r>
              <a:rPr lang="fr-FR" altLang="zh-CN" sz="2000" kern="100">
                <a:effectLst/>
                <a:latin typeface="Times New Roman" panose="02020603050405020304" pitchFamily="18" charset="0"/>
                <a:ea typeface="宋体" panose="02010600030101010101" pitchFamily="2" charset="-122"/>
              </a:rPr>
              <a:t>et </a:t>
            </a:r>
            <a:r>
              <a:rPr lang="fr-FR" altLang="zh-CN" sz="2000" u="sng" kern="100">
                <a:effectLst/>
                <a:latin typeface="Times New Roman" panose="02020603050405020304" pitchFamily="18" charset="0"/>
                <a:ea typeface="宋体" panose="02010600030101010101" pitchFamily="2" charset="-122"/>
              </a:rPr>
              <a:t>            </a:t>
            </a:r>
            <a:r>
              <a:rPr lang="fr-FR" altLang="zh-CN" sz="2000" kern="100">
                <a:effectLst/>
                <a:latin typeface="Times New Roman" panose="02020603050405020304" pitchFamily="18" charset="0"/>
                <a:ea typeface="宋体" panose="02010600030101010101" pitchFamily="2" charset="-122"/>
              </a:rPr>
              <a:t> </a:t>
            </a:r>
            <a:r>
              <a:rPr lang="fr-FR" altLang="zh-CN" sz="2000" kern="100" dirty="0">
                <a:effectLst/>
                <a:latin typeface="Times New Roman" panose="02020603050405020304" pitchFamily="18" charset="0"/>
                <a:ea typeface="宋体" panose="02010600030101010101" pitchFamily="2" charset="-122"/>
              </a:rPr>
              <a:t>brutalement la nature </a:t>
            </a:r>
            <a:endParaRPr lang="zh-CN" altLang="zh-CN" sz="2000" kern="100" dirty="0">
              <a:effectLst/>
              <a:latin typeface="Times New Roman" panose="02020603050405020304" pitchFamily="18" charset="0"/>
              <a:ea typeface="宋体" panose="02010600030101010101" pitchFamily="2" charset="-122"/>
            </a:endParaRPr>
          </a:p>
          <a:p>
            <a:pPr algn="just"/>
            <a:endParaRPr lang="fr-FR" altLang="zh-CN" sz="2800" b="1" dirty="0">
              <a:solidFill>
                <a:srgbClr val="FF0000"/>
              </a:solidFill>
              <a:latin typeface="Times New Roman" panose="02020603050405020304" pitchFamily="18" charset="0"/>
              <a:ea typeface="微软雅黑" panose="020B0503020204020204" charset="-122"/>
              <a:cs typeface="Times New Roman" panose="02020603050405020304" pitchFamily="18" charset="0"/>
            </a:endParaRPr>
          </a:p>
        </p:txBody>
      </p:sp>
      <p:pic>
        <p:nvPicPr>
          <p:cNvPr id="2" name="图片 1"/>
          <p:cNvPicPr>
            <a:picLocks noChangeAspect="1"/>
          </p:cNvPicPr>
          <p:nvPr/>
        </p:nvPicPr>
        <p:blipFill>
          <a:blip r:embed="rId2"/>
          <a:stretch>
            <a:fillRect/>
          </a:stretch>
        </p:blipFill>
        <p:spPr>
          <a:xfrm>
            <a:off x="412750" y="467360"/>
            <a:ext cx="6551295" cy="705485"/>
          </a:xfrm>
          <a:prstGeom prst="rect">
            <a:avLst/>
          </a:prstGeom>
        </p:spPr>
      </p:pic>
      <p:sp>
        <p:nvSpPr>
          <p:cNvPr id="6" name="文本框 5"/>
          <p:cNvSpPr txBox="1"/>
          <p:nvPr/>
        </p:nvSpPr>
        <p:spPr>
          <a:xfrm>
            <a:off x="685761" y="467324"/>
            <a:ext cx="6005195" cy="1198880"/>
          </a:xfrm>
          <a:prstGeom prst="rect">
            <a:avLst/>
          </a:prstGeom>
          <a:noFill/>
        </p:spPr>
        <p:txBody>
          <a:bodyPr wrap="none" rtlCol="0">
            <a:spAutoFit/>
          </a:bodyPr>
          <a:lstStyle/>
          <a:p>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sym typeface="+mn-ea"/>
              </a:rPr>
              <a:t>Focalisation sur la langue</a:t>
            </a:r>
            <a:endParaRPr lang="en-US" altLang="zh-CN" sz="3600" b="1" dirty="0">
              <a:solidFill>
                <a:schemeClr val="bg1"/>
              </a:solidFill>
              <a:latin typeface="微软雅黑" panose="020B0503020204020204" charset="-122"/>
              <a:ea typeface="微软雅黑" panose="020B0503020204020204" charset="-122"/>
              <a:cs typeface="Times New Roman" panose="02020603050405020304" pitchFamily="18" charset="0"/>
            </a:endParaRPr>
          </a:p>
          <a:p>
            <a:endParaRPr lang="zh-CN" altLang="en-US" sz="3600" b="1" dirty="0">
              <a:solidFill>
                <a:schemeClr val="bg1"/>
              </a:solidFill>
              <a:latin typeface="微软雅黑" panose="020B0503020204020204" charset="-122"/>
              <a:ea typeface="微软雅黑" panose="020B0503020204020204" charset="-122"/>
              <a:cs typeface="Times New Roman" panose="02020603050405020304" pitchFamily="18" charset="0"/>
            </a:endParaRPr>
          </a:p>
        </p:txBody>
      </p:sp>
      <p:sp>
        <p:nvSpPr>
          <p:cNvPr id="5" name="文本框 4"/>
          <p:cNvSpPr txBox="1"/>
          <p:nvPr/>
        </p:nvSpPr>
        <p:spPr>
          <a:xfrm>
            <a:off x="620905" y="4797152"/>
            <a:ext cx="6096000" cy="2031325"/>
          </a:xfrm>
          <a:prstGeom prst="rect">
            <a:avLst/>
          </a:prstGeom>
          <a:noFill/>
        </p:spPr>
        <p:txBody>
          <a:bodyPr wrap="square">
            <a:spAutoFit/>
          </a:bodyPr>
          <a:lstStyle/>
          <a:p>
            <a:r>
              <a:rPr lang="fr-FR" altLang="zh-CN" sz="1800" b="1" dirty="0">
                <a:solidFill>
                  <a:srgbClr val="FF0000"/>
                </a:solidFill>
                <a:latin typeface="Times New Roman" panose="02020603050405020304" pitchFamily="18" charset="0"/>
                <a:ea typeface="微软雅黑" panose="020B0503020204020204" charset="-122"/>
                <a:cs typeface="Times New Roman" panose="02020603050405020304" pitchFamily="18" charset="0"/>
                <a:sym typeface="+mn-ea"/>
              </a:rPr>
              <a:t>Corrigé</a:t>
            </a:r>
          </a:p>
          <a:p>
            <a:pPr marL="342900" lvl="0" indent="-342900" algn="just">
              <a:lnSpc>
                <a:spcPct val="125000"/>
              </a:lnSpc>
              <a:buFont typeface="+mj-lt"/>
              <a:buAutoNum type="arabicPeriod"/>
            </a:pPr>
            <a:r>
              <a:rPr lang="fr-FR"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synchroniser</a:t>
            </a:r>
            <a:endParaRPr lang="zh-CN" altLang="zh-CN" sz="1800" kern="100" dirty="0">
              <a:effectLst/>
              <a:latin typeface="Calibri" panose="020F0502020204030204" charset="0"/>
              <a:ea typeface="宋体" panose="02010600030101010101" pitchFamily="2" charset="-122"/>
              <a:cs typeface="Times New Roman" panose="02020603050405020304" pitchFamily="18" charset="0"/>
            </a:endParaRPr>
          </a:p>
          <a:p>
            <a:pPr marL="342900" lvl="0" indent="-342900" algn="just">
              <a:lnSpc>
                <a:spcPct val="125000"/>
              </a:lnSpc>
              <a:buFont typeface="+mj-lt"/>
              <a:buAutoNum type="arabicPeriod"/>
            </a:pPr>
            <a:r>
              <a:rPr lang="fr-FR"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écosystème, bénéfique au peuple</a:t>
            </a:r>
            <a:endParaRPr lang="zh-CN" altLang="zh-CN" sz="1800" kern="100" dirty="0">
              <a:effectLst/>
              <a:latin typeface="Calibri" panose="020F0502020204030204" charset="0"/>
              <a:ea typeface="宋体" panose="02010600030101010101" pitchFamily="2" charset="-122"/>
              <a:cs typeface="Times New Roman" panose="02020603050405020304" pitchFamily="18" charset="0"/>
            </a:endParaRPr>
          </a:p>
          <a:p>
            <a:pPr marL="342900" lvl="0" indent="-342900" algn="just">
              <a:lnSpc>
                <a:spcPct val="125000"/>
              </a:lnSpc>
              <a:buFont typeface="+mj-lt"/>
              <a:buAutoNum type="arabicPeriod"/>
            </a:pPr>
            <a:r>
              <a:rPr lang="fr-FR"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l’économie des ressources, régénération</a:t>
            </a:r>
            <a:endParaRPr lang="zh-CN" altLang="zh-CN" sz="1800" kern="100" dirty="0">
              <a:effectLst/>
              <a:latin typeface="Calibri" panose="020F0502020204030204" charset="0"/>
              <a:ea typeface="宋体" panose="02010600030101010101" pitchFamily="2" charset="-122"/>
              <a:cs typeface="Times New Roman" panose="02020603050405020304" pitchFamily="18" charset="0"/>
            </a:endParaRPr>
          </a:p>
          <a:p>
            <a:pPr marL="342900" lvl="0" indent="-342900" algn="just">
              <a:lnSpc>
                <a:spcPct val="125000"/>
              </a:lnSpc>
              <a:buFont typeface="+mj-lt"/>
              <a:buAutoNum type="arabicPeriod"/>
            </a:pPr>
            <a:r>
              <a:rPr lang="fr-FR"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exploiter, piller</a:t>
            </a:r>
            <a:endParaRPr lang="zh-CN" altLang="zh-CN" sz="1800" kern="100" dirty="0">
              <a:effectLst/>
              <a:latin typeface="Calibri" panose="020F0502020204030204" charset="0"/>
              <a:ea typeface="宋体" panose="02010600030101010101" pitchFamily="2" charset="-122"/>
              <a:cs typeface="Times New Roman" panose="02020603050405020304" pitchFamily="18" charset="0"/>
            </a:endParaRPr>
          </a:p>
          <a:p>
            <a:endParaRPr lang="zh-CN" altLang="en-US"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文本框 6"/>
          <p:cNvSpPr txBox="1"/>
          <p:nvPr/>
        </p:nvSpPr>
        <p:spPr>
          <a:xfrm>
            <a:off x="412750" y="1142365"/>
            <a:ext cx="6229350" cy="5391150"/>
          </a:xfrm>
          <a:prstGeom prst="rect">
            <a:avLst/>
          </a:prstGeom>
          <a:noFill/>
        </p:spPr>
        <p:txBody>
          <a:bodyPr wrap="square" rtlCol="0">
            <a:noAutofit/>
          </a:bodyPr>
          <a:lstStyle/>
          <a:p>
            <a:pPr algn="just"/>
            <a:r>
              <a:rPr lang="fr-FR" altLang="zh-CN" sz="2800" b="1" dirty="0">
                <a:gradFill>
                  <a:gsLst>
                    <a:gs pos="0">
                      <a:srgbClr val="FECF40"/>
                    </a:gs>
                    <a:gs pos="100000">
                      <a:srgbClr val="846C21"/>
                    </a:gs>
                  </a:gsLst>
                  <a:lin scaled="0"/>
                </a:gradFill>
                <a:latin typeface="Times New Roman" panose="02020603050405020304" pitchFamily="18" charset="0"/>
                <a:ea typeface="微软雅黑" panose="020B0503020204020204" charset="-122"/>
                <a:cs typeface="Times New Roman" panose="02020603050405020304" pitchFamily="18" charset="0"/>
              </a:rPr>
              <a:t>Version</a:t>
            </a:r>
            <a:endParaRPr lang="zh-CN" altLang="en-US" sz="2600" dirty="0">
              <a:latin typeface="微软雅黑" panose="020B0503020204020204" charset="-122"/>
              <a:ea typeface="微软雅黑" panose="020B0503020204020204" charset="-122"/>
              <a:cs typeface="Times New Roman" panose="02020603050405020304" pitchFamily="18" charset="0"/>
            </a:endParaRPr>
          </a:p>
          <a:p>
            <a:pPr indent="0" algn="just" fontAlgn="auto">
              <a:lnSpc>
                <a:spcPct val="100000"/>
              </a:lnSpc>
            </a:pPr>
            <a:r>
              <a:rPr lang="fr-FR" altLang="zh-CN" sz="2400" dirty="0">
                <a:latin typeface="Times New Roman" panose="02020603050405020304" pitchFamily="18" charset="0"/>
                <a:ea typeface="微软雅黑" panose="020B0503020204020204" charset="-122"/>
                <a:cs typeface="Times New Roman" panose="02020603050405020304" pitchFamily="18" charset="0"/>
              </a:rPr>
              <a:t>L’environnement écologique est une question politique majeure touchant à la mission et à l’objectif du Parti. C’est également une question sociale importante touchant au bien-être de la population. Notre parti accorde depuis toujours une haute importance à la protection de l’environnement. Il prend comme politique fondamentale de l’Etat l’économie des ressources et la protection de l’environnement, et comme stratégie nationale le développement durable.</a:t>
            </a:r>
            <a:endParaRPr lang="zh-CN" altLang="en-US" sz="2400" dirty="0">
              <a:latin typeface="Times New Roman" panose="02020603050405020304" pitchFamily="18" charset="0"/>
              <a:ea typeface="微软雅黑" panose="020B0503020204020204" charset="-122"/>
              <a:cs typeface="Times New Roman" panose="02020603050405020304" pitchFamily="18" charset="0"/>
            </a:endParaRPr>
          </a:p>
        </p:txBody>
      </p:sp>
      <p:pic>
        <p:nvPicPr>
          <p:cNvPr id="2" name="图片 1"/>
          <p:cNvPicPr>
            <a:picLocks noChangeAspect="1"/>
          </p:cNvPicPr>
          <p:nvPr/>
        </p:nvPicPr>
        <p:blipFill>
          <a:blip r:embed="rId3"/>
          <a:stretch>
            <a:fillRect/>
          </a:stretch>
        </p:blipFill>
        <p:spPr>
          <a:xfrm>
            <a:off x="412750" y="467360"/>
            <a:ext cx="6551295" cy="705485"/>
          </a:xfrm>
          <a:prstGeom prst="rect">
            <a:avLst/>
          </a:prstGeom>
        </p:spPr>
      </p:pic>
      <p:sp>
        <p:nvSpPr>
          <p:cNvPr id="6" name="文本框 5"/>
          <p:cNvSpPr txBox="1"/>
          <p:nvPr/>
        </p:nvSpPr>
        <p:spPr>
          <a:xfrm>
            <a:off x="685761" y="467324"/>
            <a:ext cx="6005195" cy="1198880"/>
          </a:xfrm>
          <a:prstGeom prst="rect">
            <a:avLst/>
          </a:prstGeom>
          <a:noFill/>
        </p:spPr>
        <p:txBody>
          <a:bodyPr wrap="none" rtlCol="0">
            <a:spAutoFit/>
          </a:bodyPr>
          <a:lstStyle/>
          <a:p>
            <a:pPr algn="l"/>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sym typeface="+mn-ea"/>
              </a:rPr>
              <a:t>Focalisation sur la langue</a:t>
            </a:r>
            <a:endParaRPr lang="en-US" altLang="zh-CN" sz="3600" b="1" dirty="0">
              <a:solidFill>
                <a:schemeClr val="bg1"/>
              </a:solidFill>
              <a:latin typeface="微软雅黑" panose="020B0503020204020204" charset="-122"/>
              <a:ea typeface="微软雅黑" panose="020B0503020204020204" charset="-122"/>
              <a:cs typeface="Times New Roman" panose="02020603050405020304" pitchFamily="18" charset="0"/>
            </a:endParaRPr>
          </a:p>
          <a:p>
            <a:endParaRPr lang="zh-CN" altLang="en-US" sz="3600" b="1" dirty="0">
              <a:solidFill>
                <a:schemeClr val="bg1"/>
              </a:solidFill>
              <a:latin typeface="微软雅黑" panose="020B0503020204020204" charset="-122"/>
              <a:ea typeface="微软雅黑" panose="020B0503020204020204" charset="-122"/>
              <a:cs typeface="Times New Roman" panose="02020603050405020304" pitchFamily="18" charset="0"/>
            </a:endParaRPr>
          </a:p>
        </p:txBody>
      </p:sp>
      <p:sp>
        <p:nvSpPr>
          <p:cNvPr id="3" name="文本框 2"/>
          <p:cNvSpPr txBox="1"/>
          <p:nvPr>
            <p:custDataLst>
              <p:tags r:id="rId1"/>
            </p:custDataLst>
          </p:nvPr>
        </p:nvSpPr>
        <p:spPr>
          <a:xfrm>
            <a:off x="7048500" y="1100455"/>
            <a:ext cx="4746625" cy="5396865"/>
          </a:xfrm>
          <a:prstGeom prst="rect">
            <a:avLst/>
          </a:prstGeom>
          <a:noFill/>
        </p:spPr>
        <p:txBody>
          <a:bodyPr wrap="square" rtlCol="0">
            <a:noAutofit/>
          </a:bodyPr>
          <a:lstStyle/>
          <a:p>
            <a:pPr algn="just"/>
            <a:r>
              <a:rPr lang="fr-FR" altLang="zh-CN" sz="2800" b="1" dirty="0">
                <a:solidFill>
                  <a:srgbClr val="FF0000"/>
                </a:solidFill>
                <a:latin typeface="Times New Roman" panose="02020603050405020304" pitchFamily="18" charset="0"/>
                <a:ea typeface="微软雅黑" panose="020B0503020204020204" charset="-122"/>
                <a:cs typeface="Times New Roman" panose="02020603050405020304" pitchFamily="18" charset="0"/>
              </a:rPr>
              <a:t>Corrigé </a:t>
            </a:r>
          </a:p>
          <a:p>
            <a:pPr algn="just"/>
            <a:endParaRPr lang="zh-CN" altLang="en-US" sz="2800" b="1" dirty="0">
              <a:solidFill>
                <a:srgbClr val="FF0000"/>
              </a:solidFill>
              <a:latin typeface="Times New Roman" panose="02020603050405020304" pitchFamily="18" charset="0"/>
              <a:ea typeface="微软雅黑" panose="020B0503020204020204" charset="-122"/>
              <a:cs typeface="Times New Roman" panose="02020603050405020304" pitchFamily="18" charset="0"/>
            </a:endParaRPr>
          </a:p>
          <a:p>
            <a:pPr algn="just"/>
            <a:r>
              <a:rPr lang="zh-CN" altLang="en-US" sz="2800" dirty="0">
                <a:latin typeface="Times New Roman" panose="02020603050405020304" pitchFamily="18" charset="0"/>
                <a:ea typeface="微软雅黑" panose="020B0503020204020204" charset="-122"/>
                <a:cs typeface="Times New Roman" panose="02020603050405020304" pitchFamily="18" charset="0"/>
              </a:rPr>
              <a:t>生态环境是关系党的使命宗旨的重大政治问题，也是关系民生的重大社会问题。我们党历来高度重视生态环境保护，把节约资源和保护环境确立为基本国策，把可持续发展确立为国家战略。</a:t>
            </a:r>
            <a:r>
              <a:rPr lang="zh-CN" altLang="en-US" dirty="0">
                <a:latin typeface="Times New Roman" panose="02020603050405020304" pitchFamily="18" charset="0"/>
                <a:ea typeface="微软雅黑" panose="020B0503020204020204" charset="-122"/>
                <a:cs typeface="Times New Roman" panose="02020603050405020304" pitchFamily="18" charset="0"/>
              </a:rPr>
              <a:t>（</a:t>
            </a:r>
            <a:r>
              <a:rPr lang="en-US" altLang="zh-CN" dirty="0">
                <a:latin typeface="Times New Roman" panose="02020603050405020304" pitchFamily="18" charset="0"/>
                <a:ea typeface="微软雅黑" panose="020B0503020204020204" charset="-122"/>
                <a:cs typeface="Times New Roman" panose="02020603050405020304" pitchFamily="18" charset="0"/>
              </a:rPr>
              <a:t>《</a:t>
            </a:r>
            <a:r>
              <a:rPr lang="zh-CN" altLang="en-US" dirty="0">
                <a:latin typeface="Times New Roman" panose="02020603050405020304" pitchFamily="18" charset="0"/>
                <a:ea typeface="微软雅黑" panose="020B0503020204020204" charset="-122"/>
                <a:cs typeface="Times New Roman" panose="02020603050405020304" pitchFamily="18" charset="0"/>
              </a:rPr>
              <a:t>习近平谈治国理政</a:t>
            </a:r>
            <a:r>
              <a:rPr lang="en-US" altLang="zh-CN" dirty="0">
                <a:latin typeface="Times New Roman" panose="02020603050405020304" pitchFamily="18" charset="0"/>
                <a:ea typeface="微软雅黑" panose="020B0503020204020204" charset="-122"/>
                <a:cs typeface="Times New Roman" panose="02020603050405020304" pitchFamily="18" charset="0"/>
              </a:rPr>
              <a:t>》</a:t>
            </a:r>
            <a:r>
              <a:rPr lang="zh-CN" altLang="en-US" dirty="0">
                <a:latin typeface="Times New Roman" panose="02020603050405020304" pitchFamily="18" charset="0"/>
                <a:ea typeface="微软雅黑" panose="020B0503020204020204" charset="-122"/>
                <a:cs typeface="Times New Roman" panose="02020603050405020304" pitchFamily="18" charset="0"/>
              </a:rPr>
              <a:t>第三卷，第</a:t>
            </a:r>
            <a:r>
              <a:rPr lang="en-US" altLang="zh-CN" dirty="0">
                <a:latin typeface="Times New Roman" panose="02020603050405020304" pitchFamily="18" charset="0"/>
                <a:ea typeface="微软雅黑" panose="020B0503020204020204" charset="-122"/>
                <a:cs typeface="Times New Roman" panose="02020603050405020304" pitchFamily="18" charset="0"/>
              </a:rPr>
              <a:t>359</a:t>
            </a:r>
            <a:r>
              <a:rPr lang="zh-CN" altLang="en-US" dirty="0">
                <a:latin typeface="Times New Roman" panose="02020603050405020304" pitchFamily="18" charset="0"/>
                <a:ea typeface="微软雅黑" panose="020B0503020204020204" charset="-122"/>
                <a:cs typeface="Times New Roman" panose="02020603050405020304" pitchFamily="18" charset="0"/>
              </a:rPr>
              <a:t>页）</a:t>
            </a:r>
            <a:endParaRPr dirty="0">
              <a:latin typeface="Times New Roman" panose="02020603050405020304" pitchFamily="18" charset="0"/>
              <a:ea typeface="微软雅黑" panose="020B0503020204020204" charset="-122"/>
              <a:cs typeface="Times New Roman" panose="02020603050405020304" pitchFamily="18"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文本框 6"/>
          <p:cNvSpPr txBox="1"/>
          <p:nvPr/>
        </p:nvSpPr>
        <p:spPr>
          <a:xfrm>
            <a:off x="412750" y="1548765"/>
            <a:ext cx="11547475" cy="5192603"/>
          </a:xfrm>
          <a:prstGeom prst="rect">
            <a:avLst/>
          </a:prstGeom>
          <a:noFill/>
        </p:spPr>
        <p:txBody>
          <a:bodyPr wrap="square" rtlCol="0">
            <a:noAutofit/>
          </a:bodyPr>
          <a:lstStyle/>
          <a:p>
            <a:pPr lvl="0" algn="just" fontAlgn="base">
              <a:lnSpc>
                <a:spcPct val="125000"/>
              </a:lnSpc>
            </a:pPr>
            <a:r>
              <a:rPr lang="fr-FR" altLang="zh-CN" sz="2800" b="1" dirty="0">
                <a:gradFill>
                  <a:gsLst>
                    <a:gs pos="0">
                      <a:srgbClr val="FECF40"/>
                    </a:gs>
                    <a:gs pos="100000">
                      <a:srgbClr val="846C21"/>
                    </a:gs>
                  </a:gsLst>
                  <a:lin scaled="0"/>
                </a:gradFill>
                <a:latin typeface="Times New Roman" panose="02020603050405020304" pitchFamily="18" charset="0"/>
                <a:ea typeface="微软雅黑" panose="020B0503020204020204" charset="-122"/>
                <a:cs typeface="Times New Roman" panose="02020603050405020304" pitchFamily="18" charset="0"/>
              </a:rPr>
              <a:t>Complétez les phrases suivantes avec les locutions proposées et faites des modifications nécessaires.</a:t>
            </a:r>
          </a:p>
          <a:p>
            <a:pPr marL="514350" lvl="0" indent="-514350" algn="just" fontAlgn="base">
              <a:lnSpc>
                <a:spcPct val="125000"/>
              </a:lnSpc>
              <a:buFont typeface="+mj-lt"/>
              <a:buAutoNum type="arabicPeriod"/>
            </a:pPr>
            <a:r>
              <a:rPr lang="fr-FR" altLang="zh-CN" sz="2800" kern="0" dirty="0">
                <a:effectLst/>
                <a:latin typeface="Times New Roman" panose="02020603050405020304" pitchFamily="18" charset="0"/>
                <a:ea typeface="等线" panose="02010600030101010101" charset="-122"/>
              </a:rPr>
              <a:t>Il faut éviter les actions inutiles, voire irrémédiables et susceptibles d’épuiser les ressources énergétiques et de </a:t>
            </a:r>
            <a:r>
              <a:rPr lang="fr-FR" altLang="zh-CN" sz="2800" u="sng" dirty="0">
                <a:gradFill>
                  <a:gsLst>
                    <a:gs pos="0">
                      <a:srgbClr val="007BD3"/>
                    </a:gs>
                    <a:gs pos="100000">
                      <a:srgbClr val="034373"/>
                    </a:gs>
                  </a:gsLst>
                  <a:lin scaled="0"/>
                </a:gradFill>
                <a:latin typeface="Times New Roman" panose="02020603050405020304" pitchFamily="18" charset="0"/>
                <a:ea typeface="微软雅黑" panose="020B0503020204020204" charset="-122"/>
                <a:cs typeface="Times New Roman" panose="02020603050405020304" pitchFamily="18" charset="0"/>
              </a:rPr>
              <a:t>porter atteinte à</a:t>
            </a:r>
            <a:r>
              <a:rPr lang="fr-FR" altLang="zh-CN" sz="2800" kern="0" dirty="0">
                <a:effectLst/>
                <a:latin typeface="Times New Roman" panose="02020603050405020304" pitchFamily="18" charset="0"/>
                <a:ea typeface="等线" panose="02010600030101010101" charset="-122"/>
              </a:rPr>
              <a:t> l’environnement.</a:t>
            </a:r>
            <a:endParaRPr lang="zh-CN" altLang="zh-CN" sz="2800" kern="100" dirty="0">
              <a:effectLst/>
              <a:latin typeface="Times New Roman" panose="02020603050405020304" pitchFamily="18" charset="0"/>
              <a:ea typeface="宋体" panose="02010600030101010101" pitchFamily="2" charset="-122"/>
            </a:endParaRPr>
          </a:p>
          <a:p>
            <a:pPr marL="514350" lvl="0" indent="-514350" algn="just" fontAlgn="base">
              <a:lnSpc>
                <a:spcPct val="125000"/>
              </a:lnSpc>
              <a:buFont typeface="+mj-lt"/>
              <a:buAutoNum type="arabicPeriod"/>
            </a:pPr>
            <a:r>
              <a:rPr lang="fr-FR" altLang="zh-CN" sz="2800" kern="0" dirty="0">
                <a:effectLst/>
                <a:latin typeface="Times New Roman" panose="02020603050405020304" pitchFamily="18" charset="0"/>
                <a:ea typeface="宋体" panose="02010600030101010101" pitchFamily="2" charset="-122"/>
              </a:rPr>
              <a:t>I</a:t>
            </a:r>
            <a:r>
              <a:rPr lang="fr-FR" altLang="zh-CN" sz="2800" kern="0" dirty="0">
                <a:effectLst/>
                <a:latin typeface="Times New Roman" panose="02020603050405020304" pitchFamily="18" charset="0"/>
                <a:ea typeface="等线" panose="02010600030101010101" charset="-122"/>
              </a:rPr>
              <a:t>l faut comprendre </a:t>
            </a:r>
            <a:r>
              <a:rPr lang="fr-FR" altLang="zh-CN" sz="2800" u="sng" dirty="0">
                <a:gradFill>
                  <a:gsLst>
                    <a:gs pos="0">
                      <a:srgbClr val="007BD3"/>
                    </a:gs>
                    <a:gs pos="100000">
                      <a:srgbClr val="034373"/>
                    </a:gs>
                  </a:gsLst>
                  <a:lin scaled="0"/>
                </a:gradFill>
                <a:latin typeface="Times New Roman" panose="02020603050405020304" pitchFamily="18" charset="0"/>
                <a:ea typeface="微软雅黑" panose="020B0503020204020204" charset="-122"/>
                <a:cs typeface="Times New Roman" panose="02020603050405020304" pitchFamily="18" charset="0"/>
              </a:rPr>
              <a:t>en profondeur</a:t>
            </a:r>
            <a:r>
              <a:rPr lang="fr-FR" altLang="zh-CN" sz="2800" kern="0" dirty="0">
                <a:latin typeface="Times New Roman" panose="02020603050405020304" pitchFamily="18" charset="0"/>
                <a:ea typeface="宋体" panose="02010600030101010101" pitchFamily="2" charset="-122"/>
              </a:rPr>
              <a:t> </a:t>
            </a:r>
            <a:r>
              <a:rPr lang="fr-FR" altLang="zh-CN" sz="2800" kern="0" dirty="0">
                <a:effectLst/>
                <a:latin typeface="Times New Roman" panose="02020603050405020304" pitchFamily="18" charset="0"/>
                <a:ea typeface="等线" panose="02010600030101010101" charset="-122"/>
              </a:rPr>
              <a:t>que le socialisme à la chinoise est l’accomplissement fondamental tiré de la pratique de longue date du Parti et du peuple.</a:t>
            </a:r>
            <a:endParaRPr lang="zh-CN" altLang="zh-CN" sz="2800" kern="100" dirty="0">
              <a:effectLst/>
              <a:latin typeface="Times New Roman" panose="02020603050405020304" pitchFamily="18" charset="0"/>
              <a:ea typeface="宋体" panose="02010600030101010101" pitchFamily="2" charset="-122"/>
            </a:endParaRPr>
          </a:p>
          <a:p>
            <a:pPr marL="514350" lvl="0" indent="-514350" algn="just" fontAlgn="base">
              <a:lnSpc>
                <a:spcPct val="125000"/>
              </a:lnSpc>
              <a:buFont typeface="+mj-lt"/>
              <a:buAutoNum type="arabicPeriod"/>
            </a:pPr>
            <a:r>
              <a:rPr lang="fr-FR" altLang="zh-CN" sz="2800" kern="0" dirty="0">
                <a:effectLst/>
                <a:latin typeface="Times New Roman" panose="02020603050405020304" pitchFamily="18" charset="0"/>
                <a:ea typeface="等线" panose="02010600030101010101" charset="-122"/>
              </a:rPr>
              <a:t>Les erreurs commises par certains membres du Parti et des cadres sont dues,</a:t>
            </a:r>
            <a:r>
              <a:rPr lang="fr-FR" altLang="zh-CN" sz="2800" kern="0" dirty="0">
                <a:effectLst/>
                <a:latin typeface="Times New Roman" panose="02020603050405020304" pitchFamily="18" charset="0"/>
                <a:ea typeface="宋体" panose="02010600030101010101" pitchFamily="2" charset="-122"/>
              </a:rPr>
              <a:t> </a:t>
            </a:r>
            <a:r>
              <a:rPr lang="fr-FR" altLang="zh-CN" sz="2800" u="sng" kern="0" dirty="0">
                <a:latin typeface="Times New Roman" panose="02020603050405020304" pitchFamily="18" charset="0"/>
                <a:ea typeface="宋体" panose="02010600030101010101" pitchFamily="2" charset="-122"/>
              </a:rPr>
              <a:t>  </a:t>
            </a:r>
            <a:r>
              <a:rPr lang="fr-FR" altLang="zh-CN" sz="2800" u="sng" dirty="0">
                <a:gradFill>
                  <a:gsLst>
                    <a:gs pos="0">
                      <a:srgbClr val="007BD3"/>
                    </a:gs>
                    <a:gs pos="100000">
                      <a:srgbClr val="034373"/>
                    </a:gs>
                  </a:gsLst>
                  <a:lin scaled="0"/>
                </a:gradFill>
                <a:latin typeface="Times New Roman" panose="02020603050405020304" pitchFamily="18" charset="0"/>
                <a:ea typeface="微软雅黑" panose="020B0503020204020204" charset="-122"/>
                <a:cs typeface="Times New Roman" panose="02020603050405020304" pitchFamily="18" charset="0"/>
              </a:rPr>
              <a:t>en fin de compte</a:t>
            </a:r>
            <a:r>
              <a:rPr lang="fr-FR" altLang="zh-CN" sz="2800" kern="0" dirty="0">
                <a:effectLst/>
                <a:latin typeface="Times New Roman" panose="02020603050405020304" pitchFamily="18" charset="0"/>
                <a:ea typeface="等线" panose="02010600030101010101" charset="-122"/>
              </a:rPr>
              <a:t>, à la perte de foi. </a:t>
            </a:r>
            <a:endParaRPr lang="zh-CN" altLang="zh-CN" sz="2800" kern="100" dirty="0">
              <a:effectLst/>
              <a:latin typeface="Times New Roman" panose="02020603050405020304" pitchFamily="18" charset="0"/>
              <a:ea typeface="宋体" panose="02010600030101010101" pitchFamily="2" charset="-122"/>
            </a:endParaRPr>
          </a:p>
        </p:txBody>
      </p:sp>
      <p:pic>
        <p:nvPicPr>
          <p:cNvPr id="2" name="图片 1"/>
          <p:cNvPicPr>
            <a:picLocks noChangeAspect="1"/>
          </p:cNvPicPr>
          <p:nvPr/>
        </p:nvPicPr>
        <p:blipFill>
          <a:blip r:embed="rId2"/>
          <a:stretch>
            <a:fillRect/>
          </a:stretch>
        </p:blipFill>
        <p:spPr>
          <a:xfrm>
            <a:off x="412750" y="467360"/>
            <a:ext cx="6551295" cy="705485"/>
          </a:xfrm>
          <a:prstGeom prst="rect">
            <a:avLst/>
          </a:prstGeom>
        </p:spPr>
      </p:pic>
      <p:sp>
        <p:nvSpPr>
          <p:cNvPr id="6" name="文本框 5"/>
          <p:cNvSpPr txBox="1"/>
          <p:nvPr/>
        </p:nvSpPr>
        <p:spPr>
          <a:xfrm>
            <a:off x="685761" y="467324"/>
            <a:ext cx="6005195" cy="1198880"/>
          </a:xfrm>
          <a:prstGeom prst="rect">
            <a:avLst/>
          </a:prstGeom>
          <a:noFill/>
        </p:spPr>
        <p:txBody>
          <a:bodyPr wrap="none" rtlCol="0">
            <a:spAutoFit/>
          </a:bodyPr>
          <a:lstStyle/>
          <a:p>
            <a:pPr algn="l"/>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sym typeface="+mn-ea"/>
              </a:rPr>
              <a:t>Focalisation sur la langue</a:t>
            </a:r>
            <a:endParaRPr lang="en-US" altLang="zh-CN" sz="3600" b="1" dirty="0">
              <a:solidFill>
                <a:schemeClr val="bg1"/>
              </a:solidFill>
              <a:latin typeface="微软雅黑" panose="020B0503020204020204" charset="-122"/>
              <a:ea typeface="微软雅黑" panose="020B0503020204020204" charset="-122"/>
              <a:cs typeface="Times New Roman" panose="02020603050405020304" pitchFamily="18" charset="0"/>
            </a:endParaRPr>
          </a:p>
          <a:p>
            <a:endParaRPr lang="zh-CN" altLang="en-US" sz="3600" b="1" dirty="0">
              <a:solidFill>
                <a:schemeClr val="bg1"/>
              </a:solidFill>
              <a:latin typeface="微软雅黑" panose="020B0503020204020204" charset="-122"/>
              <a:ea typeface="微软雅黑" panose="020B0503020204020204" charset="-122"/>
              <a:cs typeface="Times New Roman" panose="02020603050405020304" pitchFamily="18"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文本框 6"/>
          <p:cNvSpPr txBox="1"/>
          <p:nvPr/>
        </p:nvSpPr>
        <p:spPr>
          <a:xfrm>
            <a:off x="412750" y="1556792"/>
            <a:ext cx="11547475" cy="6089650"/>
          </a:xfrm>
          <a:prstGeom prst="rect">
            <a:avLst/>
          </a:prstGeom>
          <a:noFill/>
        </p:spPr>
        <p:txBody>
          <a:bodyPr wrap="square" rtlCol="0">
            <a:noAutofit/>
          </a:bodyPr>
          <a:lstStyle/>
          <a:p>
            <a:pPr marL="457200" lvl="0" indent="-457200" algn="just" fontAlgn="base">
              <a:lnSpc>
                <a:spcPct val="125000"/>
              </a:lnSpc>
              <a:buFont typeface="+mj-lt"/>
              <a:buAutoNum type="arabicPeriod" startAt="5"/>
            </a:pPr>
            <a:r>
              <a:rPr lang="fr-FR" altLang="zh-CN" sz="2400" kern="0" dirty="0">
                <a:effectLst/>
                <a:latin typeface="Times New Roman" panose="02020603050405020304" pitchFamily="18" charset="0"/>
                <a:ea typeface="等线" panose="02010600030101010101" charset="-122"/>
              </a:rPr>
              <a:t>Nous devons renforcer l’équilibre entre les pouvoirs et la surveillance de leur exercice, et assurer que les pouvoirs confiés par le peuple sont toujours exercés </a:t>
            </a:r>
            <a:r>
              <a:rPr lang="fr-FR" altLang="zh-CN" sz="2400" u="sng" dirty="0">
                <a:gradFill>
                  <a:gsLst>
                    <a:gs pos="0">
                      <a:srgbClr val="007BD3"/>
                    </a:gs>
                    <a:gs pos="100000">
                      <a:srgbClr val="034373"/>
                    </a:gs>
                  </a:gsLst>
                  <a:lin scaled="0"/>
                </a:gradFill>
                <a:latin typeface="Times New Roman" panose="02020603050405020304" pitchFamily="18" charset="0"/>
                <a:ea typeface="微软雅黑" panose="020B0503020204020204" charset="-122"/>
                <a:cs typeface="Times New Roman" panose="02020603050405020304" pitchFamily="18" charset="0"/>
              </a:rPr>
              <a:t>dans l’intérêt de</a:t>
            </a:r>
            <a:r>
              <a:rPr lang="fr-FR" altLang="zh-CN" sz="2400" u="sng" kern="0" dirty="0">
                <a:effectLst/>
                <a:latin typeface="Times New Roman" panose="02020603050405020304" pitchFamily="18" charset="0"/>
                <a:ea typeface="宋体" panose="02010600030101010101" pitchFamily="2" charset="-122"/>
              </a:rPr>
              <a:t>  </a:t>
            </a:r>
            <a:r>
              <a:rPr lang="fr-FR" altLang="zh-CN" sz="2400" kern="0" dirty="0">
                <a:effectLst/>
                <a:latin typeface="Times New Roman" panose="02020603050405020304" pitchFamily="18" charset="0"/>
                <a:ea typeface="等线" panose="02010600030101010101" charset="-122"/>
              </a:rPr>
              <a:t> celui-ci.</a:t>
            </a:r>
            <a:endParaRPr lang="zh-CN" altLang="zh-CN" sz="2400" kern="100" dirty="0">
              <a:effectLst/>
              <a:latin typeface="Times New Roman" panose="02020603050405020304" pitchFamily="18" charset="0"/>
              <a:ea typeface="宋体" panose="02010600030101010101" pitchFamily="2" charset="-122"/>
            </a:endParaRPr>
          </a:p>
          <a:p>
            <a:pPr marL="457200" lvl="0" indent="-457200" algn="just" fontAlgn="base">
              <a:lnSpc>
                <a:spcPct val="125000"/>
              </a:lnSpc>
              <a:buFont typeface="+mj-lt"/>
              <a:buAutoNum type="arabicPeriod" startAt="5"/>
            </a:pPr>
            <a:r>
              <a:rPr lang="fr-FR" altLang="zh-CN" sz="2400" kern="0" dirty="0">
                <a:effectLst/>
                <a:latin typeface="Times New Roman" panose="02020603050405020304" pitchFamily="18" charset="0"/>
                <a:ea typeface="等线" panose="02010600030101010101" charset="-122"/>
              </a:rPr>
              <a:t>Il faut donner la priorité à la protection de l’environnement et </a:t>
            </a:r>
            <a:r>
              <a:rPr lang="fr-FR" altLang="zh-CN" sz="2400" u="sng" dirty="0">
                <a:gradFill>
                  <a:gsLst>
                    <a:gs pos="0">
                      <a:srgbClr val="007BD3"/>
                    </a:gs>
                    <a:gs pos="100000">
                      <a:srgbClr val="034373"/>
                    </a:gs>
                  </a:gsLst>
                  <a:lin scaled="0"/>
                </a:gradFill>
                <a:latin typeface="Times New Roman" panose="02020603050405020304" pitchFamily="18" charset="0"/>
                <a:ea typeface="微软雅黑" panose="020B0503020204020204" charset="-122"/>
                <a:cs typeface="Times New Roman" panose="02020603050405020304" pitchFamily="18" charset="0"/>
              </a:rPr>
              <a:t>mettre en application</a:t>
            </a:r>
            <a:r>
              <a:rPr lang="fr-FR" altLang="zh-CN" sz="2400" kern="0" dirty="0">
                <a:effectLst/>
                <a:latin typeface="Times New Roman" panose="02020603050405020304" pitchFamily="18" charset="0"/>
                <a:ea typeface="等线" panose="02010600030101010101" charset="-122"/>
              </a:rPr>
              <a:t> des programmes relatifs. </a:t>
            </a:r>
            <a:endParaRPr lang="zh-CN" altLang="zh-CN" sz="2400" kern="100" dirty="0">
              <a:effectLst/>
              <a:latin typeface="Times New Roman" panose="02020603050405020304" pitchFamily="18" charset="0"/>
              <a:ea typeface="宋体" panose="02010600030101010101" pitchFamily="2" charset="-122"/>
            </a:endParaRPr>
          </a:p>
          <a:p>
            <a:pPr marL="457200" lvl="0" indent="-457200" algn="just" fontAlgn="base">
              <a:lnSpc>
                <a:spcPct val="125000"/>
              </a:lnSpc>
              <a:buFont typeface="+mj-lt"/>
              <a:buAutoNum type="arabicPeriod" startAt="5"/>
            </a:pPr>
            <a:r>
              <a:rPr lang="fr-FR" altLang="zh-CN" sz="2400" kern="0" dirty="0">
                <a:effectLst/>
                <a:latin typeface="Times New Roman" panose="02020603050405020304" pitchFamily="18" charset="0"/>
                <a:ea typeface="等线" panose="02010600030101010101" charset="-122"/>
              </a:rPr>
              <a:t>Pour les jeunes pins, nous espérons qu’ils grandissent aussi haut qu’ils le peuvent, alors que pour les mauvais bambous, aussi nombreux soient-ils, nous les éradiquons </a:t>
            </a:r>
            <a:r>
              <a:rPr lang="fr-FR" altLang="zh-CN" sz="2400" u="sng" dirty="0">
                <a:gradFill>
                  <a:gsLst>
                    <a:gs pos="0">
                      <a:srgbClr val="007BD3"/>
                    </a:gs>
                    <a:gs pos="100000">
                      <a:srgbClr val="034373"/>
                    </a:gs>
                  </a:gsLst>
                  <a:lin scaled="0"/>
                </a:gradFill>
                <a:latin typeface="Times New Roman" panose="02020603050405020304" pitchFamily="18" charset="0"/>
                <a:ea typeface="微软雅黑" panose="020B0503020204020204" charset="-122"/>
                <a:cs typeface="Times New Roman" panose="02020603050405020304" pitchFamily="18" charset="0"/>
              </a:rPr>
              <a:t>sans merci</a:t>
            </a:r>
            <a:r>
              <a:rPr lang="fr-FR" altLang="zh-CN" sz="2400" kern="0" dirty="0">
                <a:effectLst/>
                <a:latin typeface="Times New Roman" panose="02020603050405020304" pitchFamily="18" charset="0"/>
                <a:ea typeface="等线" panose="02010600030101010101" charset="-122"/>
              </a:rPr>
              <a:t>.</a:t>
            </a:r>
            <a:endParaRPr lang="zh-CN" altLang="zh-CN" sz="2400" kern="100" dirty="0">
              <a:effectLst/>
              <a:latin typeface="Times New Roman" panose="02020603050405020304" pitchFamily="18" charset="0"/>
              <a:ea typeface="宋体" panose="02010600030101010101" pitchFamily="2" charset="-122"/>
            </a:endParaRPr>
          </a:p>
          <a:p>
            <a:pPr marL="457200" lvl="0" indent="-457200" algn="just" fontAlgn="base">
              <a:lnSpc>
                <a:spcPct val="125000"/>
              </a:lnSpc>
              <a:buFont typeface="+mj-lt"/>
              <a:buAutoNum type="arabicPeriod" startAt="5"/>
            </a:pPr>
            <a:r>
              <a:rPr lang="fr-FR" altLang="zh-CN" sz="2400" kern="0" dirty="0">
                <a:effectLst/>
                <a:latin typeface="Times New Roman" panose="02020603050405020304" pitchFamily="18" charset="0"/>
                <a:ea typeface="等线" panose="02010600030101010101" charset="-122"/>
              </a:rPr>
              <a:t>L’initiative « la Ceinture et la Route » représente une mesure majeure de notre pays pour mettre en pratique une ouverture </a:t>
            </a:r>
            <a:r>
              <a:rPr lang="fr-FR" altLang="zh-CN" sz="2400" u="sng" dirty="0">
                <a:gradFill>
                  <a:gsLst>
                    <a:gs pos="0">
                      <a:srgbClr val="007BD3"/>
                    </a:gs>
                    <a:gs pos="100000">
                      <a:srgbClr val="034373"/>
                    </a:gs>
                  </a:gsLst>
                  <a:lin scaled="0"/>
                </a:gradFill>
                <a:latin typeface="Times New Roman" panose="02020603050405020304" pitchFamily="18" charset="0"/>
                <a:ea typeface="微软雅黑" panose="020B0503020204020204" charset="-122"/>
                <a:cs typeface="Times New Roman" panose="02020603050405020304" pitchFamily="18" charset="0"/>
              </a:rPr>
              <a:t>tous azimuts</a:t>
            </a:r>
            <a:r>
              <a:rPr lang="fr-FR" altLang="zh-CN" sz="2400" kern="0" dirty="0">
                <a:effectLst/>
                <a:latin typeface="Times New Roman" panose="02020603050405020304" pitchFamily="18" charset="0"/>
                <a:ea typeface="等线" panose="02010600030101010101" charset="-122"/>
              </a:rPr>
              <a:t> dans le nouveau contexte. </a:t>
            </a:r>
            <a:endParaRPr lang="zh-CN" altLang="zh-CN" sz="2400" kern="100" dirty="0">
              <a:effectLst/>
              <a:latin typeface="Times New Roman" panose="02020603050405020304" pitchFamily="18" charset="0"/>
              <a:ea typeface="宋体" panose="02010600030101010101" pitchFamily="2" charset="-122"/>
            </a:endParaRPr>
          </a:p>
        </p:txBody>
      </p:sp>
      <p:pic>
        <p:nvPicPr>
          <p:cNvPr id="2" name="图片 1"/>
          <p:cNvPicPr>
            <a:picLocks noChangeAspect="1"/>
          </p:cNvPicPr>
          <p:nvPr/>
        </p:nvPicPr>
        <p:blipFill>
          <a:blip r:embed="rId2"/>
          <a:stretch>
            <a:fillRect/>
          </a:stretch>
        </p:blipFill>
        <p:spPr>
          <a:xfrm>
            <a:off x="412750" y="467360"/>
            <a:ext cx="6551295" cy="705485"/>
          </a:xfrm>
          <a:prstGeom prst="rect">
            <a:avLst/>
          </a:prstGeom>
        </p:spPr>
      </p:pic>
      <p:sp>
        <p:nvSpPr>
          <p:cNvPr id="6" name="文本框 5"/>
          <p:cNvSpPr txBox="1"/>
          <p:nvPr/>
        </p:nvSpPr>
        <p:spPr>
          <a:xfrm>
            <a:off x="685761" y="467324"/>
            <a:ext cx="6005195" cy="1198880"/>
          </a:xfrm>
          <a:prstGeom prst="rect">
            <a:avLst/>
          </a:prstGeom>
          <a:noFill/>
        </p:spPr>
        <p:txBody>
          <a:bodyPr wrap="none" rtlCol="0">
            <a:spAutoFit/>
          </a:bodyPr>
          <a:lstStyle/>
          <a:p>
            <a:pPr algn="l"/>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sym typeface="+mn-ea"/>
              </a:rPr>
              <a:t>Focalisation sur la langue</a:t>
            </a:r>
            <a:endParaRPr lang="en-US" altLang="zh-CN" sz="3600" b="1" dirty="0">
              <a:solidFill>
                <a:schemeClr val="bg1"/>
              </a:solidFill>
              <a:latin typeface="微软雅黑" panose="020B0503020204020204" charset="-122"/>
              <a:ea typeface="微软雅黑" panose="020B0503020204020204" charset="-122"/>
              <a:cs typeface="Times New Roman" panose="02020603050405020304" pitchFamily="18" charset="0"/>
            </a:endParaRPr>
          </a:p>
          <a:p>
            <a:endParaRPr lang="zh-CN" altLang="en-US" sz="3600" b="1" dirty="0">
              <a:solidFill>
                <a:schemeClr val="bg1"/>
              </a:solidFill>
              <a:latin typeface="微软雅黑" panose="020B0503020204020204" charset="-122"/>
              <a:ea typeface="微软雅黑" panose="020B0503020204020204" charset="-122"/>
              <a:cs typeface="Times New Roman" panose="02020603050405020304" pitchFamily="18"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fr-FR" altLang="zh-CN"/>
              <a:t>                                                                           </a:t>
            </a:r>
            <a:r>
              <a:rPr kumimoji="1" lang="fr-FR" altLang="zh-CN" sz="3200" b="1">
                <a:solidFill>
                  <a:schemeClr val="tx1"/>
                </a:solidFill>
                <a:latin typeface="Times New Roman" panose="02020603050405020304" pitchFamily="18" charset="0"/>
                <a:cs typeface="Times New Roman" panose="02020603050405020304" pitchFamily="18" charset="0"/>
              </a:rPr>
              <a:t>             </a:t>
            </a:r>
            <a:r>
              <a:rPr kumimoji="1" lang="zh-CN" altLang="en-US" sz="3200" b="1">
                <a:solidFill>
                  <a:schemeClr val="tx1"/>
                </a:solidFill>
                <a:latin typeface="Times New Roman" panose="02020603050405020304" pitchFamily="18" charset="0"/>
                <a:cs typeface="Times New Roman" panose="02020603050405020304" pitchFamily="18" charset="0"/>
              </a:rPr>
              <a:t>Soigner sa langue</a:t>
            </a:r>
          </a:p>
        </p:txBody>
      </p:sp>
      <p:sp>
        <p:nvSpPr>
          <p:cNvPr id="7" name="文本框 6"/>
          <p:cNvSpPr txBox="1"/>
          <p:nvPr/>
        </p:nvSpPr>
        <p:spPr>
          <a:xfrm>
            <a:off x="412750" y="1387857"/>
            <a:ext cx="11547475" cy="5137487"/>
          </a:xfrm>
          <a:prstGeom prst="rect">
            <a:avLst/>
          </a:prstGeom>
          <a:noFill/>
        </p:spPr>
        <p:txBody>
          <a:bodyPr wrap="square" rtlCol="0">
            <a:noAutofit/>
          </a:bodyPr>
          <a:lstStyle/>
          <a:p>
            <a:pPr algn="just"/>
            <a:r>
              <a:rPr lang="fr-FR" altLang="zh-CN" sz="2800" b="1" dirty="0">
                <a:gradFill>
                  <a:gsLst>
                    <a:gs pos="0">
                      <a:srgbClr val="FECF40"/>
                    </a:gs>
                    <a:gs pos="100000">
                      <a:srgbClr val="846C21"/>
                    </a:gs>
                  </a:gsLst>
                  <a:lin scaled="0"/>
                </a:gradFill>
                <a:latin typeface="Times New Roman" panose="02020603050405020304" pitchFamily="18" charset="0"/>
                <a:ea typeface="微软雅黑" panose="020B0503020204020204" charset="-122"/>
                <a:cs typeface="Times New Roman" panose="02020603050405020304" pitchFamily="18" charset="0"/>
                <a:sym typeface="+mn-ea"/>
              </a:rPr>
              <a:t>Les adverbes servent à préciser ou à modifier le sens d’un verbe, d’un adjectif, d’un autre adverbe ou de toute une proposition. Certains sont longs à écrire autant qu’à lire, surtout ceux formés en -ment à partir d’un adjectif (« silencieusement », « doucement » ...). Leur profusion alourdit les phrases et rend le texte indigeste. C’est un indice de vocabulaire pauvre ou de manque de recherche dans les structures de phrases, raison pour laquelle les éditeurs écartent les manuscrits qui en abusent.</a:t>
            </a:r>
          </a:p>
          <a:p>
            <a:pPr algn="just"/>
            <a:endParaRPr lang="fr-FR" altLang="zh-CN" sz="2800" dirty="0">
              <a:solidFill>
                <a:schemeClr val="tx1"/>
              </a:solidFill>
              <a:latin typeface="Times New Roman" panose="02020603050405020304" pitchFamily="18" charset="0"/>
              <a:ea typeface="微软雅黑" panose="020B0503020204020204" charset="-122"/>
              <a:cs typeface="Times New Roman" panose="02020603050405020304" pitchFamily="18" charset="0"/>
            </a:endParaRPr>
          </a:p>
          <a:p>
            <a:pPr algn="just"/>
            <a:r>
              <a:rPr lang="fr-FR" altLang="zh-CN" sz="2800" dirty="0">
                <a:gradFill>
                  <a:gsLst>
                    <a:gs pos="0">
                      <a:srgbClr val="FE4444"/>
                    </a:gs>
                    <a:gs pos="100000">
                      <a:srgbClr val="832B2B"/>
                    </a:gs>
                  </a:gsLst>
                  <a:lin scaled="0"/>
                </a:gradFill>
                <a:latin typeface="Times New Roman" panose="02020603050405020304" pitchFamily="18" charset="0"/>
                <a:ea typeface="微软雅黑" panose="020B0503020204020204" charset="-122"/>
                <a:cs typeface="Times New Roman" panose="02020603050405020304" pitchFamily="18" charset="0"/>
              </a:rPr>
              <a:t>Nous avons compris </a:t>
            </a:r>
            <a:r>
              <a:rPr lang="fr-FR" altLang="zh-CN" sz="2800" u="sng" dirty="0">
                <a:gradFill>
                  <a:gsLst>
                    <a:gs pos="0">
                      <a:srgbClr val="007BD3"/>
                    </a:gs>
                    <a:gs pos="100000">
                      <a:srgbClr val="034373"/>
                    </a:gs>
                  </a:gsLst>
                  <a:lin scaled="0"/>
                </a:gradFill>
                <a:latin typeface="Times New Roman" panose="02020603050405020304" pitchFamily="18" charset="0"/>
                <a:ea typeface="微软雅黑" panose="020B0503020204020204" charset="-122"/>
                <a:cs typeface="Times New Roman" panose="02020603050405020304" pitchFamily="18" charset="0"/>
              </a:rPr>
              <a:t>plus profondément</a:t>
            </a:r>
            <a:r>
              <a:rPr lang="fr-FR" altLang="zh-CN" sz="2800" dirty="0">
                <a:gradFill>
                  <a:gsLst>
                    <a:gs pos="0">
                      <a:srgbClr val="007BD3"/>
                    </a:gs>
                    <a:gs pos="100000">
                      <a:srgbClr val="034373"/>
                    </a:gs>
                  </a:gsLst>
                  <a:lin scaled="0"/>
                </a:gradFill>
                <a:latin typeface="Times New Roman" panose="02020603050405020304" pitchFamily="18" charset="0"/>
                <a:ea typeface="微软雅黑" panose="020B0503020204020204" charset="-122"/>
                <a:cs typeface="Times New Roman" panose="02020603050405020304" pitchFamily="18" charset="0"/>
              </a:rPr>
              <a:t> </a:t>
            </a:r>
            <a:r>
              <a:rPr lang="fr-FR" altLang="zh-CN" sz="2800" dirty="0">
                <a:gradFill>
                  <a:gsLst>
                    <a:gs pos="0">
                      <a:srgbClr val="FE4444"/>
                    </a:gs>
                    <a:gs pos="100000">
                      <a:srgbClr val="832B2B"/>
                    </a:gs>
                  </a:gsLst>
                  <a:lin scaled="0"/>
                </a:gradFill>
                <a:latin typeface="Times New Roman" panose="02020603050405020304" pitchFamily="18" charset="0"/>
                <a:ea typeface="微软雅黑" panose="020B0503020204020204" charset="-122"/>
                <a:cs typeface="Times New Roman" panose="02020603050405020304" pitchFamily="18" charset="0"/>
              </a:rPr>
              <a:t>les dispositions d’ensemble du socialisme à la chinoise. </a:t>
            </a:r>
          </a:p>
          <a:p>
            <a:pPr algn="just"/>
            <a:r>
              <a:rPr lang="fr-FR" altLang="zh-CN" sz="2800" dirty="0">
                <a:gradFill>
                  <a:gsLst>
                    <a:gs pos="0">
                      <a:srgbClr val="FE4444"/>
                    </a:gs>
                    <a:gs pos="100000">
                      <a:srgbClr val="832B2B"/>
                    </a:gs>
                  </a:gsLst>
                  <a:lin scaled="0"/>
                </a:gradFill>
                <a:latin typeface="Times New Roman" panose="02020603050405020304" pitchFamily="18" charset="0"/>
                <a:ea typeface="微软雅黑" panose="020B0503020204020204" charset="-122"/>
                <a:cs typeface="Times New Roman" panose="02020603050405020304" pitchFamily="18" charset="0"/>
              </a:rPr>
              <a:t>Nous avons </a:t>
            </a:r>
            <a:r>
              <a:rPr lang="fr-FR" altLang="zh-CN" sz="2800" u="sng" dirty="0">
                <a:gradFill>
                  <a:gsLst>
                    <a:gs pos="0">
                      <a:srgbClr val="007BD3"/>
                    </a:gs>
                    <a:gs pos="100000">
                      <a:srgbClr val="034373"/>
                    </a:gs>
                  </a:gsLst>
                  <a:lin scaled="0"/>
                </a:gradFill>
                <a:latin typeface="Times New Roman" panose="02020603050405020304" pitchFamily="18" charset="0"/>
                <a:ea typeface="微软雅黑" panose="020B0503020204020204" charset="-122"/>
                <a:cs typeface="Times New Roman" panose="02020603050405020304" pitchFamily="18" charset="0"/>
              </a:rPr>
              <a:t>approfondi notre compréhension</a:t>
            </a:r>
            <a:r>
              <a:rPr lang="fr-FR" altLang="zh-CN" sz="2800" dirty="0">
                <a:gradFill>
                  <a:gsLst>
                    <a:gs pos="0">
                      <a:srgbClr val="FE4444"/>
                    </a:gs>
                    <a:gs pos="100000">
                      <a:srgbClr val="832B2B"/>
                    </a:gs>
                  </a:gsLst>
                  <a:lin scaled="0"/>
                </a:gradFill>
                <a:latin typeface="Times New Roman" panose="02020603050405020304" pitchFamily="18" charset="0"/>
                <a:ea typeface="微软雅黑" panose="020B0503020204020204" charset="-122"/>
                <a:cs typeface="Times New Roman" panose="02020603050405020304" pitchFamily="18" charset="0"/>
              </a:rPr>
              <a:t> des dispositions d’ensemble du socialisme à la chinoise.</a:t>
            </a:r>
          </a:p>
          <a:p>
            <a:pPr algn="just"/>
            <a:endParaRPr lang="fr-FR" altLang="zh-CN" sz="3600" dirty="0">
              <a:solidFill>
                <a:schemeClr val="tx1"/>
              </a:solidFill>
              <a:latin typeface="Times New Roman" panose="02020603050405020304" pitchFamily="18" charset="0"/>
              <a:ea typeface="微软雅黑" panose="020B0503020204020204" charset="-122"/>
              <a:cs typeface="Times New Roman" panose="02020603050405020304" pitchFamily="18" charset="0"/>
            </a:endParaRPr>
          </a:p>
        </p:txBody>
      </p:sp>
      <p:pic>
        <p:nvPicPr>
          <p:cNvPr id="2" name="图片 1"/>
          <p:cNvPicPr>
            <a:picLocks noChangeAspect="1"/>
          </p:cNvPicPr>
          <p:nvPr/>
        </p:nvPicPr>
        <p:blipFill>
          <a:blip r:embed="rId2"/>
          <a:stretch>
            <a:fillRect/>
          </a:stretch>
        </p:blipFill>
        <p:spPr>
          <a:xfrm>
            <a:off x="412750" y="467360"/>
            <a:ext cx="6551295" cy="705485"/>
          </a:xfrm>
          <a:prstGeom prst="rect">
            <a:avLst/>
          </a:prstGeom>
        </p:spPr>
      </p:pic>
      <p:sp>
        <p:nvSpPr>
          <p:cNvPr id="6" name="文本框 5"/>
          <p:cNvSpPr txBox="1"/>
          <p:nvPr/>
        </p:nvSpPr>
        <p:spPr>
          <a:xfrm>
            <a:off x="685761" y="467324"/>
            <a:ext cx="6005195" cy="1198880"/>
          </a:xfrm>
          <a:prstGeom prst="rect">
            <a:avLst/>
          </a:prstGeom>
          <a:noFill/>
        </p:spPr>
        <p:txBody>
          <a:bodyPr wrap="none" rtlCol="0">
            <a:spAutoFit/>
          </a:bodyPr>
          <a:lstStyle/>
          <a:p>
            <a:pPr algn="l"/>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sym typeface="+mn-ea"/>
              </a:rPr>
              <a:t>Focalisation sur la langue</a:t>
            </a:r>
            <a:endParaRPr lang="en-US" altLang="zh-CN" sz="3600" b="1" dirty="0">
              <a:solidFill>
                <a:schemeClr val="bg1"/>
              </a:solidFill>
              <a:latin typeface="微软雅黑" panose="020B0503020204020204" charset="-122"/>
              <a:ea typeface="微软雅黑" panose="020B0503020204020204" charset="-122"/>
              <a:cs typeface="Times New Roman" panose="02020603050405020304" pitchFamily="18" charset="0"/>
            </a:endParaRPr>
          </a:p>
          <a:p>
            <a:endParaRPr lang="zh-CN" altLang="en-US" sz="3600" b="1" dirty="0">
              <a:solidFill>
                <a:schemeClr val="bg1"/>
              </a:solidFill>
              <a:latin typeface="微软雅黑" panose="020B0503020204020204" charset="-122"/>
              <a:ea typeface="微软雅黑" panose="020B0503020204020204" charset="-122"/>
              <a:cs typeface="Times New Roman" panose="02020603050405020304" pitchFamily="18"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ltLang="zh-CN" sz="1800" b="1" dirty="0">
                <a:solidFill>
                  <a:srgbClr val="FF0000"/>
                </a:solidFill>
                <a:latin typeface="Times New Roman" panose="02020603050405020304" pitchFamily="18" charset="0"/>
                <a:ea typeface="微软雅黑" panose="020B0503020204020204" charset="-122"/>
                <a:cs typeface="Times New Roman" panose="02020603050405020304" pitchFamily="18" charset="0"/>
                <a:sym typeface="+mn-ea"/>
              </a:rPr>
              <a:t>					</a:t>
            </a:r>
            <a:r>
              <a:rPr lang="fr-FR" altLang="zh-CN" sz="3600" b="1" dirty="0">
                <a:solidFill>
                  <a:srgbClr val="FF0000"/>
                </a:solidFill>
                <a:latin typeface="Times New Roman" panose="02020603050405020304" pitchFamily="18" charset="0"/>
                <a:ea typeface="微软雅黑" panose="020B0503020204020204" charset="-122"/>
                <a:cs typeface="Times New Roman" panose="02020603050405020304" pitchFamily="18" charset="0"/>
                <a:sym typeface="+mn-ea"/>
              </a:rPr>
              <a:t>Corrigé</a:t>
            </a:r>
            <a:endParaRPr kumimoji="1" lang="zh-CN" altLang="en-US" sz="3600" b="1" dirty="0">
              <a:solidFill>
                <a:schemeClr val="tx1"/>
              </a:solidFill>
              <a:latin typeface="Times New Roman" panose="02020603050405020304" pitchFamily="18" charset="0"/>
              <a:cs typeface="Times New Roman" panose="02020603050405020304" pitchFamily="18" charset="0"/>
            </a:endParaRPr>
          </a:p>
        </p:txBody>
      </p:sp>
      <p:sp>
        <p:nvSpPr>
          <p:cNvPr id="7" name="文本框 6"/>
          <p:cNvSpPr txBox="1"/>
          <p:nvPr/>
        </p:nvSpPr>
        <p:spPr>
          <a:xfrm>
            <a:off x="321945" y="1268730"/>
            <a:ext cx="11547475" cy="5328622"/>
          </a:xfrm>
          <a:prstGeom prst="rect">
            <a:avLst/>
          </a:prstGeom>
          <a:noFill/>
        </p:spPr>
        <p:txBody>
          <a:bodyPr wrap="square" rtlCol="0">
            <a:noAutofit/>
          </a:bodyPr>
          <a:lstStyle/>
          <a:p>
            <a:pPr marL="742950" marR="75565" lvl="1" indent="-563563" algn="just" eaLnBrk="0" hangingPunct="0">
              <a:lnSpc>
                <a:spcPct val="125000"/>
              </a:lnSpc>
              <a:spcAft>
                <a:spcPts val="0"/>
              </a:spcAft>
              <a:buFont typeface="+mj-lt"/>
              <a:buAutoNum type="arabicPeriod"/>
            </a:pPr>
            <a:r>
              <a:rPr lang="fr-FR" altLang="zh-CN" sz="2800" dirty="0">
                <a:effectLst/>
                <a:latin typeface="Times New Roman" panose="02020603050405020304" pitchFamily="18" charset="0"/>
                <a:ea typeface="宋体" panose="02010600030101010101" pitchFamily="2" charset="-122"/>
              </a:rPr>
              <a:t>L’homme doit exploiter la nature </a:t>
            </a:r>
            <a:r>
              <a:rPr lang="fr-FR" altLang="zh-CN" sz="2800" u="sng" dirty="0">
                <a:gradFill>
                  <a:gsLst>
                    <a:gs pos="0">
                      <a:srgbClr val="007BD3"/>
                    </a:gs>
                    <a:gs pos="100000">
                      <a:srgbClr val="034373"/>
                    </a:gs>
                  </a:gsLst>
                  <a:lin scaled="0"/>
                </a:gradFill>
                <a:latin typeface="Times New Roman" panose="02020603050405020304" pitchFamily="18" charset="0"/>
                <a:ea typeface="微软雅黑" panose="020B0503020204020204" charset="-122"/>
                <a:cs typeface="Times New Roman" panose="02020603050405020304" pitchFamily="18" charset="0"/>
              </a:rPr>
              <a:t>avec raison et prudence</a:t>
            </a:r>
            <a:r>
              <a:rPr lang="fr-FR" altLang="zh-CN" sz="2800" dirty="0">
                <a:effectLst/>
                <a:latin typeface="Times New Roman" panose="02020603050405020304" pitchFamily="18" charset="0"/>
                <a:ea typeface="宋体" panose="02010600030101010101" pitchFamily="2" charset="-122"/>
              </a:rPr>
              <a:t>.</a:t>
            </a:r>
            <a:endParaRPr lang="zh-CN" altLang="zh-CN" sz="2800" dirty="0">
              <a:effectLst/>
              <a:latin typeface="Times New Roman" panose="02020603050405020304" pitchFamily="18" charset="0"/>
              <a:ea typeface="宋体" panose="02010600030101010101" pitchFamily="2" charset="-122"/>
            </a:endParaRPr>
          </a:p>
          <a:p>
            <a:pPr marL="742950" marR="75565" lvl="1" indent="-563563" algn="just" eaLnBrk="0" hangingPunct="0">
              <a:lnSpc>
                <a:spcPct val="125000"/>
              </a:lnSpc>
              <a:spcAft>
                <a:spcPts val="0"/>
              </a:spcAft>
              <a:buFont typeface="+mj-lt"/>
              <a:buAutoNum type="arabicPeriod"/>
            </a:pPr>
            <a:r>
              <a:rPr lang="fr-FR" altLang="zh-CN" sz="2800" dirty="0">
                <a:effectLst/>
                <a:latin typeface="Times New Roman" panose="02020603050405020304" pitchFamily="18" charset="0"/>
                <a:ea typeface="宋体" panose="02010600030101010101" pitchFamily="2" charset="-122"/>
              </a:rPr>
              <a:t>Les dommages causés par l’homme à la nature </a:t>
            </a:r>
            <a:r>
              <a:rPr lang="fr-FR" altLang="zh-CN" sz="2800" u="sng" dirty="0">
                <a:gradFill>
                  <a:gsLst>
                    <a:gs pos="0">
                      <a:srgbClr val="007BD3"/>
                    </a:gs>
                    <a:gs pos="100000">
                      <a:srgbClr val="034373"/>
                    </a:gs>
                  </a:gsLst>
                  <a:lin scaled="0"/>
                </a:gradFill>
                <a:latin typeface="Times New Roman" panose="02020603050405020304" pitchFamily="18" charset="0"/>
                <a:ea typeface="微软雅黑" panose="020B0503020204020204" charset="-122"/>
                <a:cs typeface="Times New Roman" panose="02020603050405020304" pitchFamily="18" charset="0"/>
              </a:rPr>
              <a:t>finiront par lui porter atteinte</a:t>
            </a:r>
            <a:r>
              <a:rPr lang="fr-FR" altLang="zh-CN" sz="2800" dirty="0">
                <a:effectLst/>
                <a:latin typeface="Times New Roman" panose="02020603050405020304" pitchFamily="18" charset="0"/>
                <a:ea typeface="宋体" panose="02010600030101010101" pitchFamily="2" charset="-122"/>
              </a:rPr>
              <a:t>.</a:t>
            </a:r>
            <a:endParaRPr lang="zh-CN" altLang="zh-CN" sz="2800" dirty="0">
              <a:effectLst/>
              <a:latin typeface="Times New Roman" panose="02020603050405020304" pitchFamily="18" charset="0"/>
              <a:ea typeface="宋体" panose="02010600030101010101" pitchFamily="2" charset="-122"/>
            </a:endParaRPr>
          </a:p>
          <a:p>
            <a:pPr marL="742950" marR="75565" lvl="1" indent="-563563" algn="just" eaLnBrk="0" hangingPunct="0">
              <a:lnSpc>
                <a:spcPct val="125000"/>
              </a:lnSpc>
              <a:spcAft>
                <a:spcPts val="0"/>
              </a:spcAft>
              <a:buFont typeface="+mj-lt"/>
              <a:buAutoNum type="arabicPeriod"/>
            </a:pPr>
            <a:r>
              <a:rPr lang="fr-FR" altLang="zh-CN" sz="2800" dirty="0">
                <a:effectLst/>
                <a:latin typeface="Times New Roman" panose="02020603050405020304" pitchFamily="18" charset="0"/>
                <a:ea typeface="宋体" panose="02010600030101010101" pitchFamily="2" charset="-122"/>
              </a:rPr>
              <a:t>Cette expression </a:t>
            </a:r>
            <a:r>
              <a:rPr lang="fr-FR" altLang="zh-CN" sz="2800" u="sng" dirty="0">
                <a:gradFill>
                  <a:gsLst>
                    <a:gs pos="0">
                      <a:srgbClr val="007BD3"/>
                    </a:gs>
                    <a:gs pos="100000">
                      <a:srgbClr val="034373"/>
                    </a:gs>
                  </a:gsLst>
                  <a:lin scaled="0"/>
                </a:gradFill>
                <a:latin typeface="Times New Roman" panose="02020603050405020304" pitchFamily="18" charset="0"/>
                <a:ea typeface="微软雅黑" panose="020B0503020204020204" charset="-122"/>
                <a:cs typeface="Times New Roman" panose="02020603050405020304" pitchFamily="18" charset="0"/>
              </a:rPr>
              <a:t>illustre</a:t>
            </a:r>
            <a:r>
              <a:rPr lang="fr-FR" altLang="zh-CN" sz="2800" dirty="0">
                <a:effectLst/>
                <a:latin typeface="Times New Roman" panose="02020603050405020304" pitchFamily="18" charset="0"/>
                <a:ea typeface="宋体" panose="02010600030101010101" pitchFamily="2" charset="-122"/>
              </a:rPr>
              <a:t> les relations entre le développement économique et la protection de l’environnement.</a:t>
            </a:r>
            <a:endParaRPr lang="zh-CN" altLang="zh-CN" sz="2800" dirty="0">
              <a:effectLst/>
              <a:latin typeface="Times New Roman" panose="02020603050405020304" pitchFamily="18" charset="0"/>
              <a:ea typeface="宋体" panose="02010600030101010101" pitchFamily="2" charset="-122"/>
            </a:endParaRPr>
          </a:p>
          <a:p>
            <a:pPr marL="742950" marR="75565" lvl="1" indent="-563563" algn="just" eaLnBrk="0" hangingPunct="0">
              <a:lnSpc>
                <a:spcPct val="125000"/>
              </a:lnSpc>
              <a:spcBef>
                <a:spcPts val="5"/>
              </a:spcBef>
              <a:spcAft>
                <a:spcPts val="0"/>
              </a:spcAft>
              <a:buFont typeface="+mj-lt"/>
              <a:buAutoNum type="arabicPeriod"/>
            </a:pPr>
            <a:r>
              <a:rPr lang="fr-FR" altLang="zh-CN" sz="2800" dirty="0">
                <a:effectLst/>
                <a:latin typeface="Times New Roman" panose="02020603050405020304" pitchFamily="18" charset="0"/>
                <a:ea typeface="宋体" panose="02010600030101010101" pitchFamily="2" charset="-122"/>
              </a:rPr>
              <a:t>L’industrialisation traditionnelle </a:t>
            </a:r>
            <a:r>
              <a:rPr lang="fr-FR" altLang="zh-CN" sz="2800" u="sng" dirty="0">
                <a:gradFill>
                  <a:gsLst>
                    <a:gs pos="0">
                      <a:srgbClr val="007BD3"/>
                    </a:gs>
                    <a:gs pos="100000">
                      <a:srgbClr val="034373"/>
                    </a:gs>
                  </a:gsLst>
                  <a:lin scaled="0"/>
                </a:gradFill>
                <a:latin typeface="Times New Roman" panose="02020603050405020304" pitchFamily="18" charset="0"/>
                <a:ea typeface="微软雅黑" panose="020B0503020204020204" charset="-122"/>
                <a:cs typeface="Times New Roman" panose="02020603050405020304" pitchFamily="18" charset="0"/>
              </a:rPr>
              <a:t>a enregistré un développement rapide</a:t>
            </a:r>
            <a:r>
              <a:rPr lang="fr-FR" altLang="zh-CN" sz="2800" dirty="0">
                <a:effectLst/>
                <a:latin typeface="Times New Roman" panose="02020603050405020304" pitchFamily="18" charset="0"/>
                <a:ea typeface="宋体" panose="02010600030101010101" pitchFamily="2" charset="-122"/>
              </a:rPr>
              <a:t> en engendrant </a:t>
            </a:r>
            <a:r>
              <a:rPr lang="fr-FR" altLang="zh-CN" sz="2800" u="sng" dirty="0">
                <a:gradFill>
                  <a:gsLst>
                    <a:gs pos="0">
                      <a:srgbClr val="007BD3"/>
                    </a:gs>
                    <a:gs pos="100000">
                      <a:srgbClr val="034373"/>
                    </a:gs>
                  </a:gsLst>
                  <a:lin scaled="0"/>
                </a:gradFill>
                <a:latin typeface="Times New Roman" panose="02020603050405020304" pitchFamily="18" charset="0"/>
                <a:ea typeface="微软雅黑" panose="020B0503020204020204" charset="-122"/>
                <a:cs typeface="Times New Roman" panose="02020603050405020304" pitchFamily="18" charset="0"/>
              </a:rPr>
              <a:t>des tensions croissantes</a:t>
            </a:r>
            <a:r>
              <a:rPr lang="fr-FR" altLang="zh-CN" sz="2800" dirty="0">
                <a:effectLst/>
                <a:latin typeface="Times New Roman" panose="02020603050405020304" pitchFamily="18" charset="0"/>
                <a:ea typeface="宋体" panose="02010600030101010101" pitchFamily="2" charset="-122"/>
              </a:rPr>
              <a:t> dans les relations entre l’homme et la nature.</a:t>
            </a:r>
            <a:endParaRPr lang="zh-CN" altLang="zh-CN" sz="2800" dirty="0">
              <a:effectLst/>
              <a:latin typeface="Times New Roman" panose="02020603050405020304" pitchFamily="18" charset="0"/>
              <a:ea typeface="宋体" panose="02010600030101010101" pitchFamily="2" charset="-122"/>
            </a:endParaRPr>
          </a:p>
          <a:p>
            <a:pPr marL="742950" marR="75565" lvl="1" indent="-563563" algn="just" eaLnBrk="0" hangingPunct="0">
              <a:lnSpc>
                <a:spcPct val="125000"/>
              </a:lnSpc>
              <a:spcBef>
                <a:spcPts val="5"/>
              </a:spcBef>
              <a:spcAft>
                <a:spcPts val="0"/>
              </a:spcAft>
              <a:buFont typeface="+mj-lt"/>
              <a:buAutoNum type="arabicPeriod"/>
            </a:pPr>
            <a:r>
              <a:rPr lang="fr-FR" altLang="zh-CN" sz="2800" kern="100" dirty="0">
                <a:effectLst/>
                <a:latin typeface="Times New Roman" panose="02020603050405020304" pitchFamily="18" charset="0"/>
                <a:ea typeface="宋体" panose="02010600030101010101" pitchFamily="2" charset="-122"/>
                <a:cs typeface="Times New Roman" panose="02020603050405020304" pitchFamily="18" charset="0"/>
              </a:rPr>
              <a:t>Il faut </a:t>
            </a:r>
            <a:r>
              <a:rPr lang="fr-FR" altLang="zh-CN" sz="2800" u="sng" dirty="0">
                <a:gradFill>
                  <a:gsLst>
                    <a:gs pos="0">
                      <a:srgbClr val="007BD3"/>
                    </a:gs>
                    <a:gs pos="100000">
                      <a:srgbClr val="034373"/>
                    </a:gs>
                  </a:gsLst>
                  <a:lin scaled="0"/>
                </a:gradFill>
                <a:latin typeface="Times New Roman" panose="02020603050405020304" pitchFamily="18" charset="0"/>
                <a:ea typeface="微软雅黑" panose="020B0503020204020204" charset="-122"/>
                <a:cs typeface="Times New Roman" panose="02020603050405020304" pitchFamily="18" charset="0"/>
              </a:rPr>
              <a:t>œuvrer</a:t>
            </a:r>
            <a:r>
              <a:rPr lang="fr-FR" altLang="zh-CN" sz="2800" kern="100" dirty="0">
                <a:effectLst/>
                <a:latin typeface="Times New Roman" panose="02020603050405020304" pitchFamily="18" charset="0"/>
                <a:ea typeface="宋体" panose="02010600030101010101" pitchFamily="2" charset="-122"/>
                <a:cs typeface="Times New Roman" panose="02020603050405020304" pitchFamily="18" charset="0"/>
              </a:rPr>
              <a:t> pour </a:t>
            </a:r>
            <a:r>
              <a:rPr lang="fr-FR" altLang="zh-CN" sz="2800" kern="100" spc="-20" dirty="0">
                <a:effectLst/>
                <a:latin typeface="Times New Roman" panose="02020603050405020304" pitchFamily="18" charset="0"/>
                <a:ea typeface="宋体" panose="02010600030101010101" pitchFamily="2" charset="-122"/>
                <a:cs typeface="Times New Roman" panose="02020603050405020304" pitchFamily="18" charset="0"/>
              </a:rPr>
              <a:t>l’édification </a:t>
            </a:r>
            <a:r>
              <a:rPr lang="fr-FR" altLang="zh-CN" sz="2800" kern="100" dirty="0">
                <a:effectLst/>
                <a:latin typeface="Times New Roman" panose="02020603050405020304" pitchFamily="18" charset="0"/>
                <a:ea typeface="宋体" panose="02010600030101010101" pitchFamily="2" charset="-122"/>
                <a:cs typeface="Times New Roman" panose="02020603050405020304" pitchFamily="18" charset="0"/>
              </a:rPr>
              <a:t>de la civilisation écologique à l’échelle</a:t>
            </a:r>
            <a:r>
              <a:rPr lang="fr-FR" altLang="zh-CN" sz="2800" kern="100" spc="-40" dirty="0">
                <a:effectLst/>
                <a:latin typeface="Times New Roman" panose="02020603050405020304" pitchFamily="18" charset="0"/>
                <a:ea typeface="宋体" panose="02010600030101010101" pitchFamily="2" charset="-122"/>
                <a:cs typeface="Times New Roman" panose="02020603050405020304" pitchFamily="18" charset="0"/>
              </a:rPr>
              <a:t> </a:t>
            </a:r>
            <a:r>
              <a:rPr lang="fr-FR" altLang="zh-CN" sz="2800" kern="100" dirty="0">
                <a:effectLst/>
                <a:latin typeface="Times New Roman" panose="02020603050405020304" pitchFamily="18" charset="0"/>
                <a:ea typeface="宋体" panose="02010600030101010101" pitchFamily="2" charset="-122"/>
                <a:cs typeface="Times New Roman" panose="02020603050405020304" pitchFamily="18" charset="0"/>
              </a:rPr>
              <a:t>mondiale.</a:t>
            </a:r>
            <a:endParaRPr lang="zh-CN" altLang="zh-CN" sz="2800" kern="100" dirty="0">
              <a:effectLst/>
              <a:latin typeface="Calibri" panose="020F0502020204030204" charset="0"/>
              <a:ea typeface="宋体" panose="02010600030101010101" pitchFamily="2" charset="-122"/>
              <a:cs typeface="Times New Roman" panose="02020603050405020304" pitchFamily="18" charset="0"/>
            </a:endParaRPr>
          </a:p>
        </p:txBody>
      </p:sp>
      <p:pic>
        <p:nvPicPr>
          <p:cNvPr id="2" name="图片 1"/>
          <p:cNvPicPr>
            <a:picLocks noChangeAspect="1"/>
          </p:cNvPicPr>
          <p:nvPr/>
        </p:nvPicPr>
        <p:blipFill>
          <a:blip r:embed="rId2"/>
          <a:stretch>
            <a:fillRect/>
          </a:stretch>
        </p:blipFill>
        <p:spPr>
          <a:xfrm>
            <a:off x="412750" y="467360"/>
            <a:ext cx="6551295" cy="705485"/>
          </a:xfrm>
          <a:prstGeom prst="rect">
            <a:avLst/>
          </a:prstGeom>
        </p:spPr>
      </p:pic>
      <p:sp>
        <p:nvSpPr>
          <p:cNvPr id="6" name="文本框 5"/>
          <p:cNvSpPr txBox="1"/>
          <p:nvPr/>
        </p:nvSpPr>
        <p:spPr>
          <a:xfrm>
            <a:off x="685761" y="467324"/>
            <a:ext cx="6005195" cy="1198880"/>
          </a:xfrm>
          <a:prstGeom prst="rect">
            <a:avLst/>
          </a:prstGeom>
          <a:noFill/>
        </p:spPr>
        <p:txBody>
          <a:bodyPr wrap="none" rtlCol="0">
            <a:spAutoFit/>
          </a:bodyPr>
          <a:lstStyle/>
          <a:p>
            <a:pPr algn="l"/>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sym typeface="+mn-ea"/>
              </a:rPr>
              <a:t>Focalisation sur la langue</a:t>
            </a:r>
            <a:endParaRPr lang="en-US" altLang="zh-CN" sz="3600" b="1" dirty="0">
              <a:solidFill>
                <a:schemeClr val="bg1"/>
              </a:solidFill>
              <a:latin typeface="微软雅黑" panose="020B0503020204020204" charset="-122"/>
              <a:ea typeface="微软雅黑" panose="020B0503020204020204" charset="-122"/>
              <a:cs typeface="Times New Roman" panose="02020603050405020304" pitchFamily="18" charset="0"/>
            </a:endParaRPr>
          </a:p>
          <a:p>
            <a:endParaRPr lang="zh-CN" altLang="en-US" sz="3600" b="1" dirty="0">
              <a:solidFill>
                <a:schemeClr val="bg1"/>
              </a:solidFill>
              <a:latin typeface="微软雅黑" panose="020B0503020204020204" charset="-122"/>
              <a:ea typeface="微软雅黑" panose="020B0503020204020204" charset="-122"/>
              <a:cs typeface="Times New Roman" panose="02020603050405020304" pitchFamily="18"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ltLang="zh-CN" sz="1800" b="1" dirty="0">
                <a:solidFill>
                  <a:srgbClr val="FF0000"/>
                </a:solidFill>
                <a:latin typeface="Times New Roman" panose="02020603050405020304" pitchFamily="18" charset="0"/>
                <a:ea typeface="微软雅黑" panose="020B0503020204020204" charset="-122"/>
                <a:cs typeface="Times New Roman" panose="02020603050405020304" pitchFamily="18" charset="0"/>
                <a:sym typeface="+mn-ea"/>
              </a:rPr>
              <a:t>      					</a:t>
            </a:r>
            <a:r>
              <a:rPr lang="fr-FR" altLang="zh-CN" sz="3600" b="1" dirty="0">
                <a:solidFill>
                  <a:srgbClr val="FF0000"/>
                </a:solidFill>
                <a:latin typeface="Times New Roman" panose="02020603050405020304" pitchFamily="18" charset="0"/>
                <a:ea typeface="微软雅黑" panose="020B0503020204020204" charset="-122"/>
                <a:cs typeface="Times New Roman" panose="02020603050405020304" pitchFamily="18" charset="0"/>
                <a:sym typeface="+mn-ea"/>
              </a:rPr>
              <a:t>Corrigé</a:t>
            </a:r>
            <a:endParaRPr kumimoji="1" lang="zh-CN" altLang="en-US" sz="3600" b="1" dirty="0">
              <a:solidFill>
                <a:schemeClr val="tx1"/>
              </a:solidFill>
              <a:latin typeface="Times New Roman" panose="02020603050405020304" pitchFamily="18" charset="0"/>
              <a:cs typeface="Times New Roman" panose="02020603050405020304" pitchFamily="18" charset="0"/>
            </a:endParaRPr>
          </a:p>
        </p:txBody>
      </p:sp>
      <p:sp>
        <p:nvSpPr>
          <p:cNvPr id="7" name="文本框 6"/>
          <p:cNvSpPr txBox="1"/>
          <p:nvPr/>
        </p:nvSpPr>
        <p:spPr>
          <a:xfrm>
            <a:off x="412750" y="1459865"/>
            <a:ext cx="11547475" cy="4273391"/>
          </a:xfrm>
          <a:prstGeom prst="rect">
            <a:avLst/>
          </a:prstGeom>
          <a:noFill/>
        </p:spPr>
        <p:txBody>
          <a:bodyPr wrap="square" rtlCol="0">
            <a:noAutofit/>
          </a:bodyPr>
          <a:lstStyle/>
          <a:p>
            <a:pPr marL="360363" marR="75565" lvl="1" algn="just" eaLnBrk="0" hangingPunct="0">
              <a:lnSpc>
                <a:spcPct val="125000"/>
              </a:lnSpc>
              <a:spcAft>
                <a:spcPts val="0"/>
              </a:spcAft>
            </a:pPr>
            <a:r>
              <a:rPr lang="fr-FR" altLang="zh-CN" sz="2800" b="1" dirty="0">
                <a:gradFill>
                  <a:gsLst>
                    <a:gs pos="0">
                      <a:srgbClr val="FECF40"/>
                    </a:gs>
                    <a:gs pos="100000">
                      <a:srgbClr val="846C21"/>
                    </a:gs>
                  </a:gsLst>
                  <a:lin scaled="0"/>
                </a:gradFill>
                <a:latin typeface="Times New Roman" panose="02020603050405020304" pitchFamily="18" charset="0"/>
                <a:ea typeface="微软雅黑" panose="020B0503020204020204" charset="-122"/>
                <a:cs typeface="Times New Roman" panose="02020603050405020304" pitchFamily="18" charset="0"/>
              </a:rPr>
              <a:t>Choisissez la meilleure solution pour remplacer l’adverbe. </a:t>
            </a:r>
          </a:p>
          <a:p>
            <a:pPr marL="800100" marR="75565" lvl="1" indent="-439738" algn="just" eaLnBrk="0" hangingPunct="0">
              <a:lnSpc>
                <a:spcPct val="125000"/>
              </a:lnSpc>
              <a:spcAft>
                <a:spcPts val="0"/>
              </a:spcAft>
              <a:buAutoNum type="arabicPeriod"/>
            </a:pPr>
            <a:r>
              <a:rPr lang="fr-FR" altLang="zh-CN" sz="2400" kern="100" spc="-45" dirty="0">
                <a:effectLst/>
                <a:latin typeface="Times New Roman" panose="02020603050405020304" pitchFamily="18" charset="0"/>
                <a:ea typeface="宋体" panose="02010600030101010101" pitchFamily="2" charset="-122"/>
              </a:rPr>
              <a:t>Le poulain avançait </a:t>
            </a:r>
            <a:r>
              <a:rPr lang="fr-FR" altLang="zh-CN" sz="2400" u="sng" kern="100" spc="-45" dirty="0">
                <a:effectLst/>
                <a:latin typeface="Times New Roman" panose="02020603050405020304" pitchFamily="18" charset="0"/>
                <a:ea typeface="宋体" panose="02010600030101010101" pitchFamily="2" charset="-122"/>
              </a:rPr>
              <a:t>rapidement à petits pas</a:t>
            </a:r>
            <a:r>
              <a:rPr lang="fr-FR" altLang="zh-CN" sz="2400" kern="100" spc="-45" dirty="0">
                <a:effectLst/>
                <a:latin typeface="Times New Roman" panose="02020603050405020304" pitchFamily="18" charset="0"/>
                <a:ea typeface="宋体" panose="02010600030101010101" pitchFamily="2" charset="-122"/>
              </a:rPr>
              <a:t>. </a:t>
            </a:r>
            <a:r>
              <a:rPr lang="fr-FR" altLang="zh-CN" sz="2400" kern="0" dirty="0">
                <a:effectLst/>
                <a:latin typeface="Times New Roman" panose="02020603050405020304" pitchFamily="18" charset="0"/>
                <a:ea typeface="宋体" panose="02010600030101010101" pitchFamily="2" charset="-122"/>
                <a:sym typeface="Symbol" panose="05050102010706020507" pitchFamily="18" charset="2"/>
              </a:rPr>
              <a:t></a:t>
            </a:r>
            <a:r>
              <a:rPr lang="fr-FR" altLang="zh-CN" sz="2400" kern="0" dirty="0">
                <a:effectLst/>
                <a:latin typeface="Times New Roman" panose="02020603050405020304" pitchFamily="18" charset="0"/>
                <a:ea typeface="宋体" panose="02010600030101010101" pitchFamily="2" charset="-122"/>
              </a:rPr>
              <a:t> </a:t>
            </a:r>
            <a:r>
              <a:rPr lang="fr-FR" altLang="zh-CN" sz="2400" kern="100" spc="-45" dirty="0">
                <a:effectLst/>
                <a:latin typeface="Times New Roman" panose="02020603050405020304" pitchFamily="18" charset="0"/>
                <a:ea typeface="宋体" panose="02010600030101010101" pitchFamily="2" charset="-122"/>
              </a:rPr>
              <a:t> </a:t>
            </a:r>
            <a:r>
              <a:rPr lang="en-US" altLang="zh-CN" sz="2400" u="sng" dirty="0">
                <a:gradFill>
                  <a:gsLst>
                    <a:gs pos="0">
                      <a:srgbClr val="007BD3"/>
                    </a:gs>
                    <a:gs pos="100000">
                      <a:srgbClr val="034373"/>
                    </a:gs>
                  </a:gsLst>
                  <a:lin scaled="0"/>
                </a:gradFill>
                <a:latin typeface="Times New Roman" panose="02020603050405020304" pitchFamily="18" charset="0"/>
                <a:ea typeface="微软雅黑" panose="020B0503020204020204" charset="-122"/>
                <a:cs typeface="Times New Roman" panose="02020603050405020304" pitchFamily="18" charset="0"/>
              </a:rPr>
              <a:t>C. Le </a:t>
            </a:r>
            <a:r>
              <a:rPr lang="en-US" altLang="zh-CN" sz="2400" u="sng" dirty="0" err="1">
                <a:gradFill>
                  <a:gsLst>
                    <a:gs pos="0">
                      <a:srgbClr val="007BD3"/>
                    </a:gs>
                    <a:gs pos="100000">
                      <a:srgbClr val="034373"/>
                    </a:gs>
                  </a:gsLst>
                  <a:lin scaled="0"/>
                </a:gradFill>
                <a:latin typeface="Times New Roman" panose="02020603050405020304" pitchFamily="18" charset="0"/>
                <a:ea typeface="微软雅黑" panose="020B0503020204020204" charset="-122"/>
                <a:cs typeface="Times New Roman" panose="02020603050405020304" pitchFamily="18" charset="0"/>
              </a:rPr>
              <a:t>poulain</a:t>
            </a:r>
            <a:r>
              <a:rPr lang="en-US" altLang="zh-CN" sz="2400" u="sng" dirty="0">
                <a:gradFill>
                  <a:gsLst>
                    <a:gs pos="0">
                      <a:srgbClr val="007BD3"/>
                    </a:gs>
                    <a:gs pos="100000">
                      <a:srgbClr val="034373"/>
                    </a:gs>
                  </a:gsLst>
                  <a:lin scaled="0"/>
                </a:gradFill>
                <a:latin typeface="Times New Roman" panose="02020603050405020304" pitchFamily="18" charset="0"/>
                <a:ea typeface="微软雅黑" panose="020B0503020204020204" charset="-122"/>
                <a:cs typeface="Times New Roman" panose="02020603050405020304" pitchFamily="18" charset="0"/>
              </a:rPr>
              <a:t> </a:t>
            </a:r>
            <a:r>
              <a:rPr lang="fr-FR" altLang="zh-CN" sz="2400" u="sng" dirty="0">
                <a:gradFill>
                  <a:gsLst>
                    <a:gs pos="0">
                      <a:srgbClr val="007BD3"/>
                    </a:gs>
                    <a:gs pos="100000">
                      <a:srgbClr val="034373"/>
                    </a:gs>
                  </a:gsLst>
                  <a:lin scaled="0"/>
                </a:gradFill>
                <a:latin typeface="Times New Roman" panose="02020603050405020304" pitchFamily="18" charset="0"/>
                <a:ea typeface="微软雅黑" panose="020B0503020204020204" charset="-122"/>
                <a:cs typeface="Times New Roman" panose="02020603050405020304" pitchFamily="18" charset="0"/>
              </a:rPr>
              <a:t>trottait.</a:t>
            </a:r>
          </a:p>
          <a:p>
            <a:pPr marL="800100" marR="75565" lvl="1" indent="-439738" algn="just" eaLnBrk="0" hangingPunct="0">
              <a:lnSpc>
                <a:spcPct val="125000"/>
              </a:lnSpc>
              <a:buAutoNum type="arabicPeriod"/>
            </a:pPr>
            <a:r>
              <a:rPr lang="fr-FR" altLang="zh-CN" sz="2400" u="sng" kern="100" spc="-45" dirty="0">
                <a:effectLst/>
                <a:latin typeface="Times New Roman" panose="02020603050405020304" pitchFamily="18" charset="0"/>
                <a:ea typeface="宋体" panose="02010600030101010101" pitchFamily="2" charset="-122"/>
              </a:rPr>
              <a:t>Vraisemblablement</a:t>
            </a:r>
            <a:r>
              <a:rPr lang="fr-FR" altLang="zh-CN" sz="2400" kern="100" spc="-45" dirty="0">
                <a:effectLst/>
                <a:latin typeface="Times New Roman" panose="02020603050405020304" pitchFamily="18" charset="0"/>
                <a:ea typeface="宋体" panose="02010600030101010101" pitchFamily="2" charset="-122"/>
              </a:rPr>
              <a:t>, ce coureur manque de souffle. </a:t>
            </a:r>
            <a:r>
              <a:rPr lang="fr-FR" altLang="zh-CN" sz="2400" kern="0" dirty="0">
                <a:effectLst/>
                <a:latin typeface="Times New Roman" panose="02020603050405020304" pitchFamily="18" charset="0"/>
                <a:ea typeface="宋体" panose="02010600030101010101" pitchFamily="2" charset="-122"/>
                <a:sym typeface="Symbol" panose="05050102010706020507" pitchFamily="18" charset="2"/>
              </a:rPr>
              <a:t></a:t>
            </a:r>
            <a:r>
              <a:rPr lang="fr-FR" altLang="zh-CN" sz="2400" kern="0" dirty="0">
                <a:effectLst/>
                <a:latin typeface="Times New Roman" panose="02020603050405020304" pitchFamily="18" charset="0"/>
                <a:ea typeface="宋体" panose="02010600030101010101" pitchFamily="2" charset="-122"/>
              </a:rPr>
              <a:t> </a:t>
            </a:r>
            <a:r>
              <a:rPr lang="fr-FR" altLang="zh-CN" sz="2400" u="sng" dirty="0">
                <a:gradFill>
                  <a:gsLst>
                    <a:gs pos="0">
                      <a:srgbClr val="007BD3"/>
                    </a:gs>
                    <a:gs pos="100000">
                      <a:srgbClr val="034373"/>
                    </a:gs>
                  </a:gsLst>
                  <a:lin scaled="0"/>
                </a:gradFill>
                <a:latin typeface="Times New Roman" panose="02020603050405020304" pitchFamily="18" charset="0"/>
                <a:ea typeface="微软雅黑" panose="020B0503020204020204" charset="-122"/>
                <a:cs typeface="Times New Roman" panose="02020603050405020304" pitchFamily="18" charset="0"/>
              </a:rPr>
              <a:t>B. Il est probable que ce coureur manque de souffle.</a:t>
            </a:r>
          </a:p>
          <a:p>
            <a:pPr marL="800100" marR="75565" lvl="1" indent="-439738" algn="just" eaLnBrk="0" hangingPunct="0">
              <a:lnSpc>
                <a:spcPct val="125000"/>
              </a:lnSpc>
              <a:spcAft>
                <a:spcPts val="0"/>
              </a:spcAft>
              <a:buAutoNum type="arabicPeriod"/>
            </a:pPr>
            <a:r>
              <a:rPr lang="fr-FR" altLang="zh-CN" sz="2400" kern="100" spc="-45" dirty="0">
                <a:effectLst/>
                <a:latin typeface="Times New Roman" panose="02020603050405020304" pitchFamily="18" charset="0"/>
                <a:ea typeface="宋体" panose="02010600030101010101" pitchFamily="2" charset="-122"/>
              </a:rPr>
              <a:t>Il buvait </a:t>
            </a:r>
            <a:r>
              <a:rPr lang="fr-FR" altLang="zh-CN" sz="2400" u="sng" kern="100" spc="-45" dirty="0">
                <a:effectLst/>
                <a:latin typeface="Times New Roman" panose="02020603050405020304" pitchFamily="18" charset="0"/>
                <a:ea typeface="宋体" panose="02010600030101010101" pitchFamily="2" charset="-122"/>
              </a:rPr>
              <a:t>lentement</a:t>
            </a:r>
            <a:r>
              <a:rPr lang="fr-FR" altLang="zh-CN" sz="2400" kern="100" spc="-45" dirty="0">
                <a:effectLst/>
                <a:latin typeface="Times New Roman" panose="02020603050405020304" pitchFamily="18" charset="0"/>
                <a:ea typeface="宋体" panose="02010600030101010101" pitchFamily="2" charset="-122"/>
              </a:rPr>
              <a:t> son verre de bière. </a:t>
            </a:r>
            <a:r>
              <a:rPr lang="fr-FR" altLang="zh-CN" sz="2400" kern="0" dirty="0">
                <a:effectLst/>
                <a:latin typeface="Times New Roman" panose="02020603050405020304" pitchFamily="18" charset="0"/>
                <a:ea typeface="宋体" panose="02010600030101010101" pitchFamily="2" charset="-122"/>
                <a:sym typeface="Symbol" panose="05050102010706020507" pitchFamily="18" charset="2"/>
              </a:rPr>
              <a:t></a:t>
            </a:r>
            <a:r>
              <a:rPr lang="fr-FR" altLang="zh-CN" sz="2400" kern="0" dirty="0">
                <a:effectLst/>
                <a:latin typeface="Times New Roman" panose="02020603050405020304" pitchFamily="18" charset="0"/>
                <a:ea typeface="宋体" panose="02010600030101010101" pitchFamily="2" charset="-122"/>
              </a:rPr>
              <a:t> </a:t>
            </a:r>
            <a:r>
              <a:rPr lang="fr-FR" altLang="zh-CN" sz="2400" u="sng" dirty="0">
                <a:gradFill>
                  <a:gsLst>
                    <a:gs pos="0">
                      <a:srgbClr val="007BD3"/>
                    </a:gs>
                    <a:gs pos="100000">
                      <a:srgbClr val="034373"/>
                    </a:gs>
                  </a:gsLst>
                  <a:lin scaled="0"/>
                </a:gradFill>
                <a:latin typeface="Times New Roman" panose="02020603050405020304" pitchFamily="18" charset="0"/>
                <a:ea typeface="微软雅黑" panose="020B0503020204020204" charset="-122"/>
                <a:cs typeface="Times New Roman" panose="02020603050405020304" pitchFamily="18" charset="0"/>
              </a:rPr>
              <a:t>B. Il buvait son verre de bière avec lenteur.</a:t>
            </a:r>
          </a:p>
          <a:p>
            <a:pPr marL="800100" marR="75565" lvl="1" indent="-439738" algn="just" eaLnBrk="0" hangingPunct="0">
              <a:lnSpc>
                <a:spcPct val="125000"/>
              </a:lnSpc>
              <a:spcAft>
                <a:spcPts val="0"/>
              </a:spcAft>
              <a:buAutoNum type="arabicPeriod"/>
            </a:pPr>
            <a:r>
              <a:rPr lang="fr-FR" altLang="zh-CN" sz="2400" kern="100" spc="-45" dirty="0">
                <a:effectLst/>
                <a:latin typeface="Times New Roman" panose="02020603050405020304" pitchFamily="18" charset="0"/>
                <a:ea typeface="宋体" panose="02010600030101010101" pitchFamily="2" charset="-122"/>
              </a:rPr>
              <a:t>Il regardait </a:t>
            </a:r>
            <a:r>
              <a:rPr lang="fr-FR" altLang="zh-CN" sz="2400" u="sng" kern="100" spc="-45" dirty="0">
                <a:effectLst/>
                <a:latin typeface="Times New Roman" panose="02020603050405020304" pitchFamily="18" charset="0"/>
                <a:ea typeface="宋体" panose="02010600030101010101" pitchFamily="2" charset="-122"/>
              </a:rPr>
              <a:t>attentivement</a:t>
            </a:r>
            <a:r>
              <a:rPr lang="fr-FR" altLang="zh-CN" sz="2400" kern="100" spc="-45" dirty="0">
                <a:effectLst/>
                <a:latin typeface="Times New Roman" panose="02020603050405020304" pitchFamily="18" charset="0"/>
                <a:ea typeface="宋体" panose="02010600030101010101" pitchFamily="2" charset="-122"/>
              </a:rPr>
              <a:t> son adversaire. </a:t>
            </a:r>
            <a:r>
              <a:rPr lang="fr-FR" altLang="zh-CN" sz="2400" kern="0" dirty="0">
                <a:effectLst/>
                <a:latin typeface="Times New Roman" panose="02020603050405020304" pitchFamily="18" charset="0"/>
                <a:ea typeface="宋体" panose="02010600030101010101" pitchFamily="2" charset="-122"/>
                <a:sym typeface="Symbol" panose="05050102010706020507" pitchFamily="18" charset="2"/>
              </a:rPr>
              <a:t> </a:t>
            </a:r>
            <a:r>
              <a:rPr lang="fr-FR" altLang="zh-CN" sz="2400" u="sng" dirty="0">
                <a:gradFill>
                  <a:gsLst>
                    <a:gs pos="0">
                      <a:srgbClr val="007BD3"/>
                    </a:gs>
                    <a:gs pos="100000">
                      <a:srgbClr val="034373"/>
                    </a:gs>
                  </a:gsLst>
                  <a:lin scaled="0"/>
                </a:gradFill>
                <a:latin typeface="Times New Roman" panose="02020603050405020304" pitchFamily="18" charset="0"/>
                <a:ea typeface="微软雅黑" panose="020B0503020204020204" charset="-122"/>
                <a:cs typeface="Times New Roman" panose="02020603050405020304" pitchFamily="18" charset="0"/>
              </a:rPr>
              <a:t>C. Il dévisageait son adversaire. </a:t>
            </a:r>
          </a:p>
          <a:p>
            <a:pPr marL="800100" marR="75565" lvl="1" indent="-439738" algn="just" eaLnBrk="0" hangingPunct="0">
              <a:lnSpc>
                <a:spcPct val="125000"/>
              </a:lnSpc>
              <a:spcAft>
                <a:spcPts val="0"/>
              </a:spcAft>
              <a:buAutoNum type="arabicPeriod"/>
            </a:pPr>
            <a:r>
              <a:rPr lang="fr-FR" altLang="zh-CN" sz="2400" kern="100" spc="-45" dirty="0">
                <a:effectLst/>
                <a:latin typeface="Times New Roman" panose="02020603050405020304" pitchFamily="18" charset="0"/>
                <a:ea typeface="宋体" panose="02010600030101010101" pitchFamily="2" charset="-122"/>
              </a:rPr>
              <a:t>On ne se soucie </a:t>
            </a:r>
            <a:r>
              <a:rPr lang="fr-FR" altLang="zh-CN" sz="2400" u="sng" kern="100" spc="-45" dirty="0">
                <a:effectLst/>
                <a:latin typeface="Times New Roman" panose="02020603050405020304" pitchFamily="18" charset="0"/>
                <a:ea typeface="宋体" panose="02010600030101010101" pitchFamily="2" charset="-122"/>
              </a:rPr>
              <a:t>nullement </a:t>
            </a:r>
            <a:r>
              <a:rPr lang="fr-FR" altLang="zh-CN" sz="2400" kern="100" spc="-45" dirty="0">
                <a:effectLst/>
                <a:latin typeface="Times New Roman" panose="02020603050405020304" pitchFamily="18" charset="0"/>
                <a:ea typeface="宋体" panose="02010600030101010101" pitchFamily="2" charset="-122"/>
              </a:rPr>
              <a:t>de ces raisonnements. </a:t>
            </a:r>
            <a:r>
              <a:rPr lang="fr-FR" altLang="zh-CN" sz="2400" kern="0" dirty="0">
                <a:effectLst/>
                <a:latin typeface="Times New Roman" panose="02020603050405020304" pitchFamily="18" charset="0"/>
                <a:ea typeface="宋体" panose="02010600030101010101" pitchFamily="2" charset="-122"/>
                <a:sym typeface="Symbol" panose="05050102010706020507" pitchFamily="18" charset="2"/>
              </a:rPr>
              <a:t></a:t>
            </a:r>
            <a:r>
              <a:rPr lang="fr-FR" altLang="zh-CN" sz="2400" kern="100" spc="-45" dirty="0">
                <a:effectLst/>
                <a:latin typeface="Times New Roman" panose="02020603050405020304" pitchFamily="18" charset="0"/>
                <a:ea typeface="宋体" panose="02010600030101010101" pitchFamily="2" charset="-122"/>
              </a:rPr>
              <a:t> </a:t>
            </a:r>
            <a:r>
              <a:rPr lang="fr-FR" altLang="zh-CN" sz="2400" u="sng" dirty="0">
                <a:gradFill>
                  <a:gsLst>
                    <a:gs pos="0">
                      <a:srgbClr val="007BD3"/>
                    </a:gs>
                    <a:gs pos="100000">
                      <a:srgbClr val="034373"/>
                    </a:gs>
                  </a:gsLst>
                  <a:lin scaled="0"/>
                </a:gradFill>
                <a:latin typeface="Times New Roman" panose="02020603050405020304" pitchFamily="18" charset="0"/>
                <a:ea typeface="微软雅黑" panose="020B0503020204020204" charset="-122"/>
                <a:cs typeface="Times New Roman" panose="02020603050405020304" pitchFamily="18" charset="0"/>
              </a:rPr>
              <a:t>A. On ne prend aucun souci de ces raisonnements.</a:t>
            </a:r>
            <a:endParaRPr lang="zh-CN" altLang="zh-CN" sz="2400" u="sng" dirty="0">
              <a:gradFill>
                <a:gsLst>
                  <a:gs pos="0">
                    <a:srgbClr val="007BD3"/>
                  </a:gs>
                  <a:gs pos="100000">
                    <a:srgbClr val="034373"/>
                  </a:gs>
                </a:gsLst>
                <a:lin scaled="0"/>
              </a:gradFill>
              <a:latin typeface="Times New Roman" panose="02020603050405020304" pitchFamily="18" charset="0"/>
              <a:ea typeface="微软雅黑" panose="020B0503020204020204" charset="-122"/>
              <a:cs typeface="Times New Roman" panose="02020603050405020304" pitchFamily="18" charset="0"/>
            </a:endParaRPr>
          </a:p>
        </p:txBody>
      </p:sp>
      <p:pic>
        <p:nvPicPr>
          <p:cNvPr id="2" name="图片 1"/>
          <p:cNvPicPr>
            <a:picLocks noChangeAspect="1"/>
          </p:cNvPicPr>
          <p:nvPr/>
        </p:nvPicPr>
        <p:blipFill>
          <a:blip r:embed="rId2"/>
          <a:stretch>
            <a:fillRect/>
          </a:stretch>
        </p:blipFill>
        <p:spPr>
          <a:xfrm>
            <a:off x="412750" y="467360"/>
            <a:ext cx="6551295" cy="705485"/>
          </a:xfrm>
          <a:prstGeom prst="rect">
            <a:avLst/>
          </a:prstGeom>
        </p:spPr>
      </p:pic>
      <p:sp>
        <p:nvSpPr>
          <p:cNvPr id="6" name="文本框 5"/>
          <p:cNvSpPr txBox="1"/>
          <p:nvPr/>
        </p:nvSpPr>
        <p:spPr>
          <a:xfrm>
            <a:off x="685761" y="467324"/>
            <a:ext cx="6005195" cy="1198880"/>
          </a:xfrm>
          <a:prstGeom prst="rect">
            <a:avLst/>
          </a:prstGeom>
          <a:noFill/>
        </p:spPr>
        <p:txBody>
          <a:bodyPr wrap="none" rtlCol="0">
            <a:spAutoFit/>
          </a:bodyPr>
          <a:lstStyle/>
          <a:p>
            <a:pPr algn="l"/>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sym typeface="+mn-ea"/>
              </a:rPr>
              <a:t>Focalisation sur la langue</a:t>
            </a:r>
            <a:endParaRPr lang="en-US" altLang="zh-CN" sz="3600" b="1" dirty="0">
              <a:solidFill>
                <a:schemeClr val="bg1"/>
              </a:solidFill>
              <a:latin typeface="微软雅黑" panose="020B0503020204020204" charset="-122"/>
              <a:ea typeface="微软雅黑" panose="020B0503020204020204" charset="-122"/>
              <a:cs typeface="Times New Roman" panose="02020603050405020304" pitchFamily="18" charset="0"/>
            </a:endParaRPr>
          </a:p>
          <a:p>
            <a:endParaRPr lang="zh-CN" altLang="en-US" sz="3600" b="1" dirty="0">
              <a:solidFill>
                <a:schemeClr val="bg1"/>
              </a:solidFill>
              <a:latin typeface="微软雅黑" panose="020B0503020204020204" charset="-122"/>
              <a:ea typeface="微软雅黑" panose="020B0503020204020204" charset="-122"/>
              <a:cs typeface="Times New Roman" panose="02020603050405020304" pitchFamily="18"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ltLang="zh-CN" b="1" dirty="0">
                <a:solidFill>
                  <a:srgbClr val="FF0000"/>
                </a:solidFill>
                <a:latin typeface="Times New Roman" panose="02020603050405020304" pitchFamily="18" charset="0"/>
                <a:ea typeface="微软雅黑" panose="020B0503020204020204" charset="-122"/>
                <a:cs typeface="Times New Roman" panose="02020603050405020304" pitchFamily="18" charset="0"/>
                <a:sym typeface="+mn-ea"/>
              </a:rPr>
              <a:t>                                                                                    </a:t>
            </a:r>
            <a:r>
              <a:rPr lang="fr-FR" altLang="zh-CN" sz="3600" b="1" dirty="0">
                <a:solidFill>
                  <a:srgbClr val="FF0000"/>
                </a:solidFill>
                <a:latin typeface="Times New Roman" panose="02020603050405020304" pitchFamily="18" charset="0"/>
                <a:ea typeface="微软雅黑" panose="020B0503020204020204" charset="-122"/>
                <a:cs typeface="Times New Roman" panose="02020603050405020304" pitchFamily="18" charset="0"/>
                <a:sym typeface="+mn-ea"/>
              </a:rPr>
              <a:t>          Corrigé</a:t>
            </a:r>
            <a:endParaRPr kumimoji="1" lang="fr-FR" altLang="zh-CN" sz="3600" b="1" dirty="0">
              <a:solidFill>
                <a:srgbClr val="FF0000"/>
              </a:solidFill>
              <a:latin typeface="Times New Roman" panose="02020603050405020304" pitchFamily="18" charset="0"/>
              <a:ea typeface="微软雅黑" panose="020B0503020204020204" charset="-122"/>
              <a:cs typeface="Times New Roman" panose="02020603050405020304" pitchFamily="18" charset="0"/>
              <a:sym typeface="+mn-ea"/>
            </a:endParaRPr>
          </a:p>
        </p:txBody>
      </p:sp>
      <p:sp>
        <p:nvSpPr>
          <p:cNvPr id="7" name="文本框 6"/>
          <p:cNvSpPr txBox="1"/>
          <p:nvPr/>
        </p:nvSpPr>
        <p:spPr>
          <a:xfrm>
            <a:off x="573405" y="1242060"/>
            <a:ext cx="10399395" cy="2474972"/>
          </a:xfrm>
          <a:prstGeom prst="rect">
            <a:avLst/>
          </a:prstGeom>
          <a:noFill/>
        </p:spPr>
        <p:txBody>
          <a:bodyPr wrap="square" rtlCol="0">
            <a:noAutofit/>
          </a:bodyPr>
          <a:lstStyle/>
          <a:p>
            <a:pPr algn="just"/>
            <a:r>
              <a:rPr lang="fr-FR" altLang="zh-CN" sz="2800" b="1" dirty="0">
                <a:gradFill>
                  <a:gsLst>
                    <a:gs pos="0">
                      <a:srgbClr val="FECF40"/>
                    </a:gs>
                    <a:gs pos="100000">
                      <a:srgbClr val="846C21"/>
                    </a:gs>
                  </a:gsLst>
                  <a:lin scaled="0"/>
                </a:gradFill>
                <a:latin typeface="Times New Roman" panose="02020603050405020304" pitchFamily="18" charset="0"/>
                <a:ea typeface="微软雅黑" panose="020B0503020204020204" charset="-122"/>
                <a:cs typeface="Times New Roman" panose="02020603050405020304" pitchFamily="18" charset="0"/>
                <a:sym typeface="+mn-ea"/>
              </a:rPr>
              <a:t>Mettez les passages suivants selon l’ordre correct pour former un texte cohérent. </a:t>
            </a:r>
            <a:r>
              <a:rPr lang="fr-FR" altLang="zh-CN" sz="2800" b="1" dirty="0">
                <a:gradFill>
                  <a:gsLst>
                    <a:gs pos="0">
                      <a:srgbClr val="FECF40"/>
                    </a:gs>
                    <a:gs pos="100000">
                      <a:srgbClr val="846C21"/>
                    </a:gs>
                  </a:gsLst>
                  <a:lin scaled="0"/>
                </a:gradFill>
                <a:latin typeface="Times New Roman" panose="02020603050405020304" pitchFamily="18" charset="0"/>
                <a:ea typeface="微软雅黑" panose="020B0503020204020204" charset="-122"/>
                <a:cs typeface="Times New Roman" panose="02020603050405020304" pitchFamily="18" charset="0"/>
              </a:rPr>
              <a:t>(P.80) </a:t>
            </a:r>
          </a:p>
          <a:p>
            <a:pPr algn="just"/>
            <a:endParaRPr lang="fr-FR" altLang="zh-CN" sz="2800" b="1" dirty="0">
              <a:solidFill>
                <a:srgbClr val="FF0000"/>
              </a:solidFill>
              <a:latin typeface="Times New Roman" panose="02020603050405020304" pitchFamily="18" charset="0"/>
              <a:ea typeface="微软雅黑" panose="020B0503020204020204" charset="-122"/>
              <a:cs typeface="Times New Roman" panose="02020603050405020304" pitchFamily="18" charset="0"/>
            </a:endParaRPr>
          </a:p>
          <a:p>
            <a:pPr algn="just"/>
            <a:r>
              <a:rPr lang="fr-FR" altLang="zh-CN" sz="3600" kern="100" spc="-20" dirty="0">
                <a:effectLst/>
                <a:latin typeface="Times New Roman" panose="02020603050405020304" pitchFamily="18" charset="0"/>
                <a:ea typeface="宋体" panose="02010600030101010101" pitchFamily="2" charset="-122"/>
              </a:rPr>
              <a:t>6–3–2–5–4–1</a:t>
            </a:r>
            <a:endParaRPr lang="fr-FR" altLang="zh-CN" sz="3600" b="1" dirty="0">
              <a:solidFill>
                <a:srgbClr val="FF0000"/>
              </a:solidFill>
              <a:latin typeface="Times New Roman" panose="02020603050405020304" pitchFamily="18" charset="0"/>
              <a:ea typeface="微软雅黑" panose="020B0503020204020204" charset="-122"/>
              <a:cs typeface="Times New Roman" panose="02020603050405020304" pitchFamily="18" charset="0"/>
            </a:endParaRPr>
          </a:p>
          <a:p>
            <a:pPr algn="just"/>
            <a:endParaRPr lang="fr-FR" altLang="zh-CN" sz="2800" b="1" dirty="0">
              <a:solidFill>
                <a:srgbClr val="FF0000"/>
              </a:solidFill>
              <a:latin typeface="Times New Roman" panose="02020603050405020304" pitchFamily="18" charset="0"/>
              <a:ea typeface="微软雅黑" panose="020B0503020204020204" charset="-122"/>
              <a:cs typeface="Times New Roman" panose="02020603050405020304" pitchFamily="18" charset="0"/>
            </a:endParaRPr>
          </a:p>
        </p:txBody>
      </p:sp>
      <p:pic>
        <p:nvPicPr>
          <p:cNvPr id="2" name="图片 1"/>
          <p:cNvPicPr>
            <a:picLocks noChangeAspect="1"/>
          </p:cNvPicPr>
          <p:nvPr/>
        </p:nvPicPr>
        <p:blipFill>
          <a:blip r:embed="rId2"/>
          <a:stretch>
            <a:fillRect/>
          </a:stretch>
        </p:blipFill>
        <p:spPr>
          <a:xfrm>
            <a:off x="412750" y="467360"/>
            <a:ext cx="6551295" cy="705485"/>
          </a:xfrm>
          <a:prstGeom prst="rect">
            <a:avLst/>
          </a:prstGeom>
        </p:spPr>
      </p:pic>
      <p:sp>
        <p:nvSpPr>
          <p:cNvPr id="6" name="文本框 5"/>
          <p:cNvSpPr txBox="1"/>
          <p:nvPr/>
        </p:nvSpPr>
        <p:spPr>
          <a:xfrm>
            <a:off x="685761" y="467324"/>
            <a:ext cx="6005195" cy="1198880"/>
          </a:xfrm>
          <a:prstGeom prst="rect">
            <a:avLst/>
          </a:prstGeom>
          <a:noFill/>
        </p:spPr>
        <p:txBody>
          <a:bodyPr wrap="none" rtlCol="0">
            <a:spAutoFit/>
          </a:bodyPr>
          <a:lstStyle/>
          <a:p>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sym typeface="+mn-ea"/>
              </a:rPr>
              <a:t>Focalisation sur la langue</a:t>
            </a:r>
            <a:endParaRPr lang="en-US" altLang="zh-CN" sz="3600" b="1" dirty="0">
              <a:solidFill>
                <a:schemeClr val="bg1"/>
              </a:solidFill>
              <a:latin typeface="微软雅黑" panose="020B0503020204020204" charset="-122"/>
              <a:ea typeface="微软雅黑" panose="020B0503020204020204" charset="-122"/>
              <a:cs typeface="Times New Roman" panose="02020603050405020304" pitchFamily="18" charset="0"/>
            </a:endParaRPr>
          </a:p>
          <a:p>
            <a:endParaRPr lang="zh-CN" altLang="en-US" sz="3600" b="1" dirty="0">
              <a:solidFill>
                <a:schemeClr val="bg1"/>
              </a:solidFill>
              <a:latin typeface="微软雅黑" panose="020B0503020204020204" charset="-122"/>
              <a:ea typeface="微软雅黑" panose="020B0503020204020204" charset="-122"/>
              <a:cs typeface="Times New Roman" panose="02020603050405020304" pitchFamily="18"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fr-FR" altLang="zh-CN" dirty="0"/>
              <a:t>                                                                           </a:t>
            </a:r>
            <a:r>
              <a:rPr kumimoji="1" lang="fr-FR" altLang="zh-CN" sz="3200" b="1" dirty="0">
                <a:solidFill>
                  <a:schemeClr val="tx1"/>
                </a:solidFill>
                <a:latin typeface="Times New Roman" panose="02020603050405020304" pitchFamily="18" charset="0"/>
                <a:cs typeface="Times New Roman" panose="02020603050405020304" pitchFamily="18" charset="0"/>
              </a:rPr>
              <a:t>                     Rhétorique : l’accumulation</a:t>
            </a:r>
          </a:p>
        </p:txBody>
      </p:sp>
      <p:sp>
        <p:nvSpPr>
          <p:cNvPr id="7" name="文本框 6"/>
          <p:cNvSpPr txBox="1"/>
          <p:nvPr/>
        </p:nvSpPr>
        <p:spPr>
          <a:xfrm>
            <a:off x="6166446" y="1080734"/>
            <a:ext cx="5906218" cy="5542915"/>
          </a:xfrm>
          <a:prstGeom prst="rect">
            <a:avLst/>
          </a:prstGeom>
          <a:noFill/>
        </p:spPr>
        <p:txBody>
          <a:bodyPr wrap="square" rtlCol="0">
            <a:noAutofit/>
          </a:bodyPr>
          <a:lstStyle/>
          <a:p>
            <a:pPr algn="just">
              <a:buClrTx/>
              <a:buSzTx/>
              <a:buFontTx/>
            </a:pPr>
            <a:r>
              <a:rPr lang="fr-FR" altLang="zh-CN" sz="2800" b="1" dirty="0">
                <a:solidFill>
                  <a:srgbClr val="FF0000"/>
                </a:solidFill>
                <a:latin typeface="Times New Roman" panose="02020603050405020304" pitchFamily="18" charset="0"/>
                <a:ea typeface="微软雅黑" panose="020B0503020204020204" charset="-122"/>
                <a:cs typeface="Times New Roman" panose="02020603050405020304" pitchFamily="18" charset="0"/>
                <a:sym typeface="+mn-ea"/>
              </a:rPr>
              <a:t>Corrigé</a:t>
            </a:r>
          </a:p>
          <a:p>
            <a:pPr marL="457200" indent="-457200" algn="just">
              <a:buClrTx/>
              <a:buSzTx/>
              <a:buFont typeface="+mj-lt"/>
              <a:buAutoNum type="arabicPeriod"/>
            </a:pPr>
            <a:r>
              <a:rPr lang="fr-FR" altLang="zh-CN" sz="2400" dirty="0">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rPr>
              <a:t>Chacun est protecteur, bâtisseur et bénéficiaire de l’environnement. Personne n’est un simple spectateur, étranger ou critique. </a:t>
            </a:r>
            <a:r>
              <a:rPr lang="fr-FR" altLang="zh-CN" dirty="0">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rPr>
              <a:t>(Xi Jinping : La gouvernance de la Chine (III), p. 472)</a:t>
            </a:r>
          </a:p>
          <a:p>
            <a:pPr marL="457200" indent="-457200" algn="just">
              <a:buClrTx/>
              <a:buSzTx/>
              <a:buFont typeface="+mj-lt"/>
              <a:buAutoNum type="arabicPeriod"/>
            </a:pPr>
            <a:r>
              <a:rPr lang="fr-FR" altLang="zh-CN" sz="2400" dirty="0">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rPr>
              <a:t>Avec ces bases et ces conditions, et grâce à notre corps enseignant de théorie idéologique et politique, qui est crédible, honorable, fiable, courageux, entreprenant et dévoué à son métier, nous avons la confiance et la capacité de réaliser de mieux en mieux le cours de théorie idéologique et politique. </a:t>
            </a:r>
            <a:r>
              <a:rPr lang="fr-FR" altLang="zh-CN" dirty="0">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rPr>
              <a:t>(Xi Jinping : La gouvernance de la Chine (III), p. 431)</a:t>
            </a:r>
          </a:p>
        </p:txBody>
      </p:sp>
      <p:pic>
        <p:nvPicPr>
          <p:cNvPr id="2" name="图片 1"/>
          <p:cNvPicPr>
            <a:picLocks noChangeAspect="1"/>
          </p:cNvPicPr>
          <p:nvPr/>
        </p:nvPicPr>
        <p:blipFill>
          <a:blip r:embed="rId3"/>
          <a:stretch>
            <a:fillRect/>
          </a:stretch>
        </p:blipFill>
        <p:spPr>
          <a:xfrm>
            <a:off x="412750" y="467360"/>
            <a:ext cx="6551295" cy="705485"/>
          </a:xfrm>
          <a:prstGeom prst="rect">
            <a:avLst/>
          </a:prstGeom>
        </p:spPr>
      </p:pic>
      <p:sp>
        <p:nvSpPr>
          <p:cNvPr id="6" name="文本框 5"/>
          <p:cNvSpPr txBox="1"/>
          <p:nvPr/>
        </p:nvSpPr>
        <p:spPr>
          <a:xfrm>
            <a:off x="685761" y="467324"/>
            <a:ext cx="6005195" cy="1198880"/>
          </a:xfrm>
          <a:prstGeom prst="rect">
            <a:avLst/>
          </a:prstGeom>
          <a:noFill/>
        </p:spPr>
        <p:txBody>
          <a:bodyPr wrap="none" rtlCol="0">
            <a:spAutoFit/>
          </a:bodyPr>
          <a:lstStyle/>
          <a:p>
            <a:pPr algn="l"/>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sym typeface="+mn-ea"/>
              </a:rPr>
              <a:t>Focalisation sur la langue</a:t>
            </a:r>
            <a:endParaRPr lang="en-US" altLang="zh-CN" sz="3600" b="1" dirty="0">
              <a:solidFill>
                <a:schemeClr val="bg1"/>
              </a:solidFill>
              <a:latin typeface="微软雅黑" panose="020B0503020204020204" charset="-122"/>
              <a:ea typeface="微软雅黑" panose="020B0503020204020204" charset="-122"/>
              <a:cs typeface="Times New Roman" panose="02020603050405020304" pitchFamily="18" charset="0"/>
            </a:endParaRPr>
          </a:p>
          <a:p>
            <a:endParaRPr lang="zh-CN" altLang="en-US" sz="3600" b="1" dirty="0">
              <a:solidFill>
                <a:schemeClr val="bg1"/>
              </a:solidFill>
              <a:latin typeface="微软雅黑" panose="020B0503020204020204" charset="-122"/>
              <a:ea typeface="微软雅黑" panose="020B0503020204020204" charset="-122"/>
              <a:cs typeface="Times New Roman" panose="02020603050405020304" pitchFamily="18" charset="0"/>
            </a:endParaRPr>
          </a:p>
        </p:txBody>
      </p:sp>
      <p:sp>
        <p:nvSpPr>
          <p:cNvPr id="3" name="文本框 2"/>
          <p:cNvSpPr txBox="1"/>
          <p:nvPr>
            <p:custDataLst>
              <p:tags r:id="rId1"/>
            </p:custDataLst>
          </p:nvPr>
        </p:nvSpPr>
        <p:spPr>
          <a:xfrm>
            <a:off x="626110" y="1183005"/>
            <a:ext cx="5267325" cy="5542915"/>
          </a:xfrm>
          <a:prstGeom prst="rect">
            <a:avLst/>
          </a:prstGeom>
          <a:noFill/>
        </p:spPr>
        <p:txBody>
          <a:bodyPr wrap="square" rtlCol="0">
            <a:noAutofit/>
          </a:bodyPr>
          <a:lstStyle/>
          <a:p>
            <a:pPr algn="just">
              <a:buClrTx/>
              <a:buSzTx/>
              <a:buFontTx/>
            </a:pPr>
            <a:r>
              <a:rPr lang="fr-FR" altLang="zh-CN" sz="2400" b="1" dirty="0">
                <a:gradFill>
                  <a:gsLst>
                    <a:gs pos="0">
                      <a:srgbClr val="FECF40"/>
                    </a:gs>
                    <a:gs pos="100000">
                      <a:srgbClr val="846C21"/>
                    </a:gs>
                  </a:gsLst>
                  <a:lin scaled="0"/>
                </a:gradFill>
                <a:latin typeface="Times New Roman" panose="02020603050405020304" pitchFamily="18" charset="0"/>
                <a:ea typeface="微软雅黑" panose="020B0503020204020204" charset="-122"/>
                <a:cs typeface="Times New Roman" panose="02020603050405020304" pitchFamily="18" charset="0"/>
                <a:sym typeface="+mn-ea"/>
              </a:rPr>
              <a:t>Soulignez les accumulations dans les énoncés chinois, puis essayez de les traduire en français.</a:t>
            </a:r>
            <a:endParaRPr lang="fr-FR" altLang="zh-CN" sz="2400" dirty="0">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endParaRPr>
          </a:p>
          <a:p>
            <a:pPr marL="457200" indent="-457200" algn="just">
              <a:buClrTx/>
              <a:buSzTx/>
              <a:buFont typeface="+mj-lt"/>
              <a:buAutoNum type="arabicPeriod"/>
            </a:pPr>
            <a:r>
              <a:rPr lang="zh-CN" altLang="en-US" sz="2400" dirty="0">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rPr>
              <a:t>每个人都是生态环境的保护者、建设者、受益者，没有哪个人是旁观者、局外人、批评家</a:t>
            </a:r>
            <a:r>
              <a:rPr lang="en-US" altLang="zh-CN" sz="2400" dirty="0">
                <a:solidFill>
                  <a:schemeClr val="tx1"/>
                </a:solidFill>
                <a:latin typeface="宋体" panose="02010600030101010101" pitchFamily="2" charset="-122"/>
                <a:ea typeface="宋体" panose="02010600030101010101" pitchFamily="2" charset="-122"/>
                <a:cs typeface="Times New Roman" panose="02020603050405020304" pitchFamily="18" charset="0"/>
                <a:sym typeface="+mn-ea"/>
              </a:rPr>
              <a:t>……</a:t>
            </a:r>
            <a:r>
              <a:rPr lang="zh-CN" altLang="en-US" dirty="0">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rPr>
              <a:t>（</a:t>
            </a:r>
            <a:r>
              <a:rPr lang="en-US" altLang="zh-CN" dirty="0">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rPr>
              <a:t>《</a:t>
            </a:r>
            <a:r>
              <a:rPr lang="zh-CN" altLang="en-US" dirty="0">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rPr>
              <a:t>习近平谈治国理政</a:t>
            </a:r>
            <a:r>
              <a:rPr lang="en-US" altLang="zh-CN" dirty="0">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rPr>
              <a:t>》</a:t>
            </a:r>
            <a:r>
              <a:rPr lang="zh-CN" altLang="en-US" dirty="0">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rPr>
              <a:t>第三卷，第</a:t>
            </a:r>
            <a:r>
              <a:rPr lang="en-US" altLang="zh-CN" dirty="0">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rPr>
              <a:t>362</a:t>
            </a:r>
            <a:r>
              <a:rPr lang="zh-CN" altLang="en-US" dirty="0">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rPr>
              <a:t>页）</a:t>
            </a:r>
            <a:endParaRPr lang="fr-FR" altLang="zh-CN" dirty="0">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endParaRPr>
          </a:p>
          <a:p>
            <a:pPr marL="457200" indent="-457200" algn="just">
              <a:buClrTx/>
              <a:buSzTx/>
              <a:buFont typeface="+mj-lt"/>
              <a:buAutoNum type="arabicPeriod"/>
            </a:pPr>
            <a:r>
              <a:rPr lang="zh-CN" altLang="en-US" sz="2400" dirty="0">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rPr>
              <a:t>有了这些基础和条件，有了我们这支可信、可敬、可靠，乐为、敢为、有为的思政课教师队伍，我们完全有信心有能力把思政课办得越来越好。</a:t>
            </a:r>
            <a:r>
              <a:rPr lang="zh-CN" altLang="en-US" dirty="0">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rPr>
              <a:t>（</a:t>
            </a:r>
            <a:r>
              <a:rPr lang="en-US" altLang="zh-CN" dirty="0">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rPr>
              <a:t>《</a:t>
            </a:r>
            <a:r>
              <a:rPr lang="zh-CN" altLang="en-US" dirty="0">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rPr>
              <a:t>习近平谈治国理政</a:t>
            </a:r>
            <a:r>
              <a:rPr lang="en-US" altLang="zh-CN" dirty="0">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rPr>
              <a:t>》</a:t>
            </a:r>
            <a:r>
              <a:rPr lang="zh-CN" altLang="en-US" dirty="0">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rPr>
              <a:t>第三卷，第</a:t>
            </a:r>
            <a:r>
              <a:rPr lang="en-US" altLang="zh-CN" dirty="0">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rPr>
              <a:t>330</a:t>
            </a:r>
            <a:r>
              <a:rPr lang="zh-CN" altLang="en-US" dirty="0">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rPr>
              <a:t>页）</a:t>
            </a:r>
            <a:endParaRPr lang="fr-FR" altLang="zh-CN" dirty="0">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2" name="图片 1"/>
          <p:cNvPicPr>
            <a:picLocks noChangeAspect="1"/>
          </p:cNvPicPr>
          <p:nvPr/>
        </p:nvPicPr>
        <p:blipFill>
          <a:blip r:embed="rId3"/>
          <a:stretch>
            <a:fillRect/>
          </a:stretch>
        </p:blipFill>
        <p:spPr>
          <a:xfrm>
            <a:off x="412750" y="467360"/>
            <a:ext cx="3194050" cy="705485"/>
          </a:xfrm>
          <a:prstGeom prst="rect">
            <a:avLst/>
          </a:prstGeom>
        </p:spPr>
      </p:pic>
      <p:sp>
        <p:nvSpPr>
          <p:cNvPr id="6" name="文本框 5"/>
          <p:cNvSpPr txBox="1"/>
          <p:nvPr/>
        </p:nvSpPr>
        <p:spPr>
          <a:xfrm>
            <a:off x="535266" y="467324"/>
            <a:ext cx="3071495" cy="645160"/>
          </a:xfrm>
          <a:prstGeom prst="rect">
            <a:avLst/>
          </a:prstGeom>
          <a:noFill/>
        </p:spPr>
        <p:txBody>
          <a:bodyPr wrap="none" rtlCol="0">
            <a:spAutoFit/>
          </a:bodyPr>
          <a:lstStyle/>
          <a:p>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rPr>
              <a:t>Introduction</a:t>
            </a:r>
          </a:p>
        </p:txBody>
      </p:sp>
      <p:sp>
        <p:nvSpPr>
          <p:cNvPr id="115" name="文本框 114"/>
          <p:cNvSpPr txBox="1"/>
          <p:nvPr>
            <p:custDataLst>
              <p:tags r:id="rId1"/>
            </p:custDataLst>
          </p:nvPr>
        </p:nvSpPr>
        <p:spPr>
          <a:xfrm>
            <a:off x="904569" y="2011086"/>
            <a:ext cx="9704438" cy="3770282"/>
          </a:xfrm>
          <a:prstGeom prst="rect">
            <a:avLst/>
          </a:prstGeom>
          <a:noFill/>
          <a:ln>
            <a:noFill/>
          </a:ln>
        </p:spPr>
        <p:txBody>
          <a:bodyPr wrap="square" rtlCol="0">
            <a:noAutofit/>
          </a:bodyPr>
          <a:lstStyle>
            <a:defPPr>
              <a:defRPr lang="zh-CN"/>
            </a:defPPr>
            <a:lvl1pPr algn="ctr">
              <a:defRPr sz="5400">
                <a:blipFill>
                  <a:blip r:embed="rId4"/>
                  <a:stretch>
                    <a:fillRect/>
                  </a:stretch>
                </a:blipFill>
                <a:effectLst/>
                <a:latin typeface="隶书" panose="02010509060101010101" pitchFamily="49" charset="-122"/>
                <a:ea typeface="隶书" panose="02010509060101010101" pitchFamily="49" charset="-122"/>
                <a:cs typeface="LilyUPC" panose="020B0604020202020204" pitchFamily="34" charset="-34"/>
              </a:defRPr>
            </a:lvl1pPr>
          </a:lstStyle>
          <a:p>
            <a:pPr algn="just"/>
            <a:r>
              <a:rPr lang="fr-FR" altLang="fr-FR" sz="2800" b="1" dirty="0">
                <a:gradFill>
                  <a:gsLst>
                    <a:gs pos="0">
                      <a:srgbClr val="FECF40"/>
                    </a:gs>
                    <a:gs pos="100000">
                      <a:srgbClr val="846C21"/>
                    </a:gs>
                  </a:gsLst>
                  <a:lin scaled="0"/>
                </a:gradFill>
                <a:latin typeface="Times New Roman" panose="02020603050405020304" pitchFamily="18" charset="0"/>
                <a:cs typeface="Times New Roman" panose="02020603050405020304" pitchFamily="18" charset="0"/>
              </a:rPr>
              <a:t>Pouvez-vous citer d’autres phrases ou locutions chinoises et françaises qui reflètent la relation entre l’homme et la nature ?</a:t>
            </a:r>
          </a:p>
          <a:p>
            <a:pPr algn="l"/>
            <a:endParaRPr lang="fr-FR" altLang="fr-FR" sz="2800" b="1" dirty="0">
              <a:gradFill>
                <a:gsLst>
                  <a:gs pos="0">
                    <a:srgbClr val="FECF40"/>
                  </a:gs>
                  <a:gs pos="100000">
                    <a:srgbClr val="846C21"/>
                  </a:gs>
                </a:gsLst>
                <a:lin scaled="0"/>
              </a:gradFill>
              <a:latin typeface="Times New Roman" panose="02020603050405020304" pitchFamily="18" charset="0"/>
              <a:cs typeface="Times New Roman" panose="02020603050405020304" pitchFamily="18" charset="0"/>
            </a:endParaRPr>
          </a:p>
          <a:p>
            <a:pPr algn="l"/>
            <a:endParaRPr lang="fr-FR" altLang="fr-FR" sz="2800" b="1" dirty="0">
              <a:gradFill>
                <a:gsLst>
                  <a:gs pos="0">
                    <a:srgbClr val="FECF40"/>
                  </a:gs>
                  <a:gs pos="100000">
                    <a:srgbClr val="846C21"/>
                  </a:gs>
                </a:gsLst>
                <a:lin scaled="0"/>
              </a:gradFill>
              <a:latin typeface="Times New Roman" panose="02020603050405020304" pitchFamily="18" charset="0"/>
              <a:cs typeface="Times New Roman" panose="02020603050405020304" pitchFamily="18" charset="0"/>
            </a:endParaRPr>
          </a:p>
          <a:p>
            <a:pPr algn="l"/>
            <a:r>
              <a:rPr lang="fr-FR" altLang="fr-FR" sz="2800" b="1" dirty="0">
                <a:gradFill>
                  <a:gsLst>
                    <a:gs pos="0">
                      <a:srgbClr val="FECF40"/>
                    </a:gs>
                    <a:gs pos="100000">
                      <a:srgbClr val="846C21"/>
                    </a:gs>
                  </a:gsLst>
                  <a:lin scaled="0"/>
                </a:gradFill>
                <a:latin typeface="Times New Roman" panose="02020603050405020304" pitchFamily="18" charset="0"/>
                <a:cs typeface="Times New Roman" panose="02020603050405020304" pitchFamily="18" charset="0"/>
              </a:rPr>
              <a:t>Quelles idées peut-on tirer de ces citations ?</a:t>
            </a:r>
          </a:p>
          <a:p>
            <a:pPr algn="l"/>
            <a:endParaRPr lang="fr-FR" altLang="fr-FR" sz="2800" b="1" dirty="0">
              <a:solidFill>
                <a:schemeClr val="tx1"/>
              </a:solidFill>
              <a:latin typeface="Times New Roman" panose="02020603050405020304" pitchFamily="18" charset="0"/>
              <a:cs typeface="Times New Roman" panose="02020603050405020304" pitchFamily="18" charset="0"/>
            </a:endParaRPr>
          </a:p>
          <a:p>
            <a:pPr algn="l"/>
            <a:endParaRPr lang="fr-FR" altLang="fr-FR" sz="2800" b="1" dirty="0">
              <a:solidFill>
                <a:schemeClr val="tx1"/>
              </a:solidFill>
              <a:latin typeface="Times New Roman" panose="02020603050405020304" pitchFamily="18" charset="0"/>
              <a:cs typeface="Times New Roman" panose="02020603050405020304" pitchFamily="18" charset="0"/>
            </a:endParaRPr>
          </a:p>
          <a:p>
            <a:pPr algn="l"/>
            <a:endParaRPr lang="fr-FR" altLang="fr-FR" sz="2800" b="1" dirty="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fr-FR" altLang="zh-CN" dirty="0"/>
              <a:t>                                                                           </a:t>
            </a:r>
            <a:r>
              <a:rPr kumimoji="1" lang="fr-FR" altLang="zh-CN" sz="3200" b="1" dirty="0">
                <a:solidFill>
                  <a:schemeClr val="tx1"/>
                </a:solidFill>
                <a:latin typeface="Times New Roman" panose="02020603050405020304" pitchFamily="18" charset="0"/>
                <a:cs typeface="Times New Roman" panose="02020603050405020304" pitchFamily="18" charset="0"/>
              </a:rPr>
              <a:t>                     	</a:t>
            </a:r>
          </a:p>
          <a:p>
            <a:pPr algn="ctr"/>
            <a:r>
              <a:rPr kumimoji="1" lang="fr-FR" altLang="zh-CN" sz="3200" b="1" dirty="0">
                <a:solidFill>
                  <a:schemeClr val="tx1"/>
                </a:solidFill>
                <a:latin typeface="Times New Roman" panose="02020603050405020304" pitchFamily="18" charset="0"/>
                <a:cs typeface="Times New Roman" panose="02020603050405020304" pitchFamily="18" charset="0"/>
              </a:rPr>
              <a:t>                                                                    </a:t>
            </a:r>
            <a:endParaRPr kumimoji="1" lang="zh-CN" altLang="en-US" sz="3200" b="1" dirty="0">
              <a:solidFill>
                <a:schemeClr val="tx1"/>
              </a:solidFill>
              <a:latin typeface="Times New Roman" panose="02020603050405020304" pitchFamily="18" charset="0"/>
              <a:cs typeface="Times New Roman" panose="02020603050405020304" pitchFamily="18" charset="0"/>
            </a:endParaRPr>
          </a:p>
        </p:txBody>
      </p:sp>
      <p:sp>
        <p:nvSpPr>
          <p:cNvPr id="7" name="文本框 6"/>
          <p:cNvSpPr txBox="1"/>
          <p:nvPr/>
        </p:nvSpPr>
        <p:spPr>
          <a:xfrm>
            <a:off x="229870" y="1459865"/>
            <a:ext cx="11730355" cy="4417407"/>
          </a:xfrm>
          <a:prstGeom prst="rect">
            <a:avLst/>
          </a:prstGeom>
          <a:noFill/>
        </p:spPr>
        <p:txBody>
          <a:bodyPr wrap="square" rtlCol="0">
            <a:noAutofit/>
          </a:bodyPr>
          <a:lstStyle/>
          <a:p>
            <a:pPr algn="just">
              <a:buClrTx/>
              <a:buSzTx/>
              <a:buFontTx/>
            </a:pPr>
            <a:r>
              <a:rPr lang="fr-FR" altLang="zh-CN" sz="2800" b="1" dirty="0">
                <a:gradFill>
                  <a:gsLst>
                    <a:gs pos="0">
                      <a:srgbClr val="FECF40"/>
                    </a:gs>
                    <a:gs pos="100000">
                      <a:srgbClr val="846C21"/>
                    </a:gs>
                  </a:gsLst>
                  <a:lin scaled="0"/>
                </a:gradFill>
                <a:latin typeface="Times New Roman" panose="02020603050405020304" pitchFamily="18" charset="0"/>
                <a:ea typeface="微软雅黑" panose="020B0503020204020204" charset="-122"/>
                <a:cs typeface="Times New Roman" panose="02020603050405020304" pitchFamily="18" charset="0"/>
                <a:sym typeface="+mn-ea"/>
              </a:rPr>
              <a:t>Lisez le texte </a:t>
            </a:r>
            <a:r>
              <a:rPr lang="fr-FR" altLang="zh-CN" sz="2800" b="1" i="1" dirty="0">
                <a:gradFill>
                  <a:gsLst>
                    <a:gs pos="0">
                      <a:srgbClr val="FECF40"/>
                    </a:gs>
                    <a:gs pos="100000">
                      <a:srgbClr val="846C21"/>
                    </a:gs>
                  </a:gsLst>
                  <a:lin scaled="0"/>
                </a:gradFill>
                <a:latin typeface="Times New Roman" panose="02020603050405020304" pitchFamily="18" charset="0"/>
                <a:ea typeface="微软雅黑" panose="020B0503020204020204" charset="-122"/>
                <a:cs typeface="Times New Roman" panose="02020603050405020304" pitchFamily="18" charset="0"/>
                <a:sym typeface="+mn-ea"/>
              </a:rPr>
              <a:t>Le développement vert en Chine vu par une biologiste belge</a:t>
            </a:r>
            <a:r>
              <a:rPr lang="fr-FR" altLang="zh-CN" sz="2800" b="1" dirty="0">
                <a:gradFill>
                  <a:gsLst>
                    <a:gs pos="0">
                      <a:srgbClr val="FECF40"/>
                    </a:gs>
                    <a:gs pos="100000">
                      <a:srgbClr val="846C21"/>
                    </a:gs>
                  </a:gsLst>
                  <a:lin scaled="0"/>
                </a:gradFill>
                <a:latin typeface="Times New Roman" panose="02020603050405020304" pitchFamily="18" charset="0"/>
                <a:ea typeface="微软雅黑" panose="020B0503020204020204" charset="-122"/>
                <a:cs typeface="Times New Roman" panose="02020603050405020304" pitchFamily="18" charset="0"/>
                <a:sym typeface="+mn-ea"/>
              </a:rPr>
              <a:t>. Discutez dans la classe avec vos camarades.</a:t>
            </a:r>
          </a:p>
          <a:p>
            <a:pPr algn="just">
              <a:buClrTx/>
              <a:buSzTx/>
              <a:buFontTx/>
            </a:pPr>
            <a:endParaRPr lang="fr-FR" altLang="zh-CN" sz="2800" b="1" dirty="0">
              <a:gradFill>
                <a:gsLst>
                  <a:gs pos="0">
                    <a:srgbClr val="FECF40"/>
                  </a:gs>
                  <a:gs pos="100000">
                    <a:srgbClr val="846C21"/>
                  </a:gs>
                </a:gsLst>
                <a:lin scaled="0"/>
              </a:gradFill>
              <a:latin typeface="Times New Roman" panose="02020603050405020304" pitchFamily="18" charset="0"/>
              <a:ea typeface="微软雅黑" panose="020B0503020204020204" charset="-122"/>
              <a:cs typeface="Times New Roman" panose="02020603050405020304" pitchFamily="18" charset="0"/>
              <a:sym typeface="+mn-ea"/>
            </a:endParaRPr>
          </a:p>
          <a:p>
            <a:pPr marL="514350" indent="-514350" algn="just">
              <a:buClrTx/>
              <a:buSzTx/>
              <a:buFont typeface="+mj-lt"/>
              <a:buAutoNum type="arabicPeriod"/>
            </a:pPr>
            <a:r>
              <a:rPr lang="fr-FR" altLang="zh-CN" sz="2800" dirty="0">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rPr>
              <a:t>D’après vous, comment les techniques peuvent-elles nous aider à protéger l’environnement ?</a:t>
            </a:r>
          </a:p>
          <a:p>
            <a:pPr marL="514350" indent="-514350" algn="just">
              <a:buClrTx/>
              <a:buSzTx/>
              <a:buFont typeface="+mj-lt"/>
              <a:buAutoNum type="arabicPeriod"/>
            </a:pPr>
            <a:r>
              <a:rPr lang="fr-FR" altLang="zh-CN" sz="2800" dirty="0">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rPr>
              <a:t>Pourriez-vous expliquer « la ligne rouge écologique » ?</a:t>
            </a:r>
          </a:p>
          <a:p>
            <a:pPr marL="514350" indent="-514350" algn="just">
              <a:buFont typeface="+mj-lt"/>
              <a:buAutoNum type="arabicPeriod"/>
            </a:pPr>
            <a:r>
              <a:rPr lang="fr-FR" altLang="zh-CN" sz="2800" dirty="0">
                <a:latin typeface="Times New Roman" panose="02020603050405020304" pitchFamily="18" charset="0"/>
                <a:ea typeface="微软雅黑" panose="020B0503020204020204" charset="-122"/>
                <a:cs typeface="Times New Roman" panose="02020603050405020304" pitchFamily="18" charset="0"/>
                <a:sym typeface="+mn-ea"/>
              </a:rPr>
              <a:t>Que veut dire « le développement vert » ? </a:t>
            </a:r>
          </a:p>
          <a:p>
            <a:pPr marL="514350" indent="-514350" algn="just">
              <a:buFont typeface="+mj-lt"/>
              <a:buAutoNum type="arabicPeriod"/>
            </a:pPr>
            <a:r>
              <a:rPr lang="fr-FR" altLang="zh-CN" sz="2800" dirty="0">
                <a:latin typeface="Times New Roman" panose="02020603050405020304" pitchFamily="18" charset="0"/>
                <a:ea typeface="微软雅黑" panose="020B0503020204020204" charset="-122"/>
                <a:cs typeface="Times New Roman" panose="02020603050405020304" pitchFamily="18" charset="0"/>
                <a:sym typeface="+mn-ea"/>
              </a:rPr>
              <a:t>Quel est votre avis concernant le développement économique de la Chine ?</a:t>
            </a:r>
          </a:p>
          <a:p>
            <a:pPr marL="514350" indent="-514350" algn="just">
              <a:buFont typeface="+mj-lt"/>
              <a:buAutoNum type="arabicPeriod"/>
            </a:pPr>
            <a:r>
              <a:rPr lang="fr-FR" altLang="zh-CN" sz="2800" dirty="0">
                <a:latin typeface="Times New Roman" panose="02020603050405020304" pitchFamily="18" charset="0"/>
                <a:ea typeface="微软雅黑" panose="020B0503020204020204" charset="-122"/>
                <a:cs typeface="Times New Roman" panose="02020603050405020304" pitchFamily="18" charset="0"/>
                <a:sym typeface="+mn-ea"/>
              </a:rPr>
              <a:t>Faut-il mettre l’accent sur le développement économique ou sur la protection de l’environnement ? </a:t>
            </a:r>
            <a:endParaRPr lang="fr-FR" altLang="zh-CN" sz="2800" dirty="0">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endParaRPr>
          </a:p>
          <a:p>
            <a:pPr algn="just">
              <a:buClrTx/>
              <a:buSzTx/>
              <a:buFontTx/>
            </a:pPr>
            <a:endParaRPr lang="fr-FR" altLang="zh-CN" sz="2800" b="1" dirty="0">
              <a:gradFill>
                <a:gsLst>
                  <a:gs pos="0">
                    <a:srgbClr val="FECF40"/>
                  </a:gs>
                  <a:gs pos="100000">
                    <a:srgbClr val="846C21"/>
                  </a:gs>
                </a:gsLst>
                <a:lin scaled="0"/>
              </a:gradFill>
              <a:latin typeface="Times New Roman" panose="02020603050405020304" pitchFamily="18" charset="0"/>
              <a:ea typeface="微软雅黑" panose="020B0503020204020204" charset="-122"/>
              <a:cs typeface="Times New Roman" panose="02020603050405020304" pitchFamily="18" charset="0"/>
              <a:sym typeface="+mn-ea"/>
            </a:endParaRPr>
          </a:p>
          <a:p>
            <a:pPr algn="just">
              <a:buClrTx/>
              <a:buSzTx/>
              <a:buFontTx/>
            </a:pPr>
            <a:endParaRPr lang="fr-FR" altLang="zh-CN" sz="2800" b="1" dirty="0">
              <a:gradFill>
                <a:gsLst>
                  <a:gs pos="0">
                    <a:srgbClr val="FECF40"/>
                  </a:gs>
                  <a:gs pos="100000">
                    <a:srgbClr val="846C21"/>
                  </a:gs>
                </a:gsLst>
                <a:lin scaled="0"/>
              </a:gradFill>
              <a:latin typeface="Times New Roman" panose="02020603050405020304" pitchFamily="18" charset="0"/>
              <a:ea typeface="微软雅黑" panose="020B0503020204020204" charset="-122"/>
              <a:cs typeface="Times New Roman" panose="02020603050405020304" pitchFamily="18" charset="0"/>
              <a:sym typeface="+mn-ea"/>
            </a:endParaRPr>
          </a:p>
        </p:txBody>
      </p:sp>
      <p:pic>
        <p:nvPicPr>
          <p:cNvPr id="2" name="图片 1"/>
          <p:cNvPicPr>
            <a:picLocks noChangeAspect="1"/>
          </p:cNvPicPr>
          <p:nvPr/>
        </p:nvPicPr>
        <p:blipFill>
          <a:blip r:embed="rId2"/>
          <a:stretch>
            <a:fillRect/>
          </a:stretch>
        </p:blipFill>
        <p:spPr>
          <a:xfrm>
            <a:off x="412750" y="467360"/>
            <a:ext cx="6551295" cy="705485"/>
          </a:xfrm>
          <a:prstGeom prst="rect">
            <a:avLst/>
          </a:prstGeom>
        </p:spPr>
      </p:pic>
      <p:sp>
        <p:nvSpPr>
          <p:cNvPr id="6" name="文本框 5"/>
          <p:cNvSpPr txBox="1"/>
          <p:nvPr/>
        </p:nvSpPr>
        <p:spPr>
          <a:xfrm>
            <a:off x="685761" y="467324"/>
            <a:ext cx="6174740" cy="1198880"/>
          </a:xfrm>
          <a:prstGeom prst="rect">
            <a:avLst/>
          </a:prstGeom>
          <a:noFill/>
        </p:spPr>
        <p:txBody>
          <a:bodyPr wrap="none" rtlCol="0">
            <a:spAutoFit/>
          </a:bodyPr>
          <a:lstStyle/>
          <a:p>
            <a:pPr algn="l"/>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sym typeface="+mn-ea"/>
              </a:rPr>
              <a:t>Perspective internationale</a:t>
            </a:r>
            <a:endParaRPr lang="en-US" altLang="zh-CN" sz="3600" b="1" dirty="0">
              <a:solidFill>
                <a:schemeClr val="bg1"/>
              </a:solidFill>
              <a:latin typeface="微软雅黑" panose="020B0503020204020204" charset="-122"/>
              <a:ea typeface="微软雅黑" panose="020B0503020204020204" charset="-122"/>
              <a:cs typeface="Times New Roman" panose="02020603050405020304" pitchFamily="18" charset="0"/>
            </a:endParaRPr>
          </a:p>
          <a:p>
            <a:endParaRPr lang="zh-CN" altLang="en-US" sz="3600" b="1" dirty="0">
              <a:solidFill>
                <a:schemeClr val="bg1"/>
              </a:solidFill>
              <a:latin typeface="微软雅黑" panose="020B0503020204020204" charset="-122"/>
              <a:ea typeface="微软雅黑" panose="020B0503020204020204" charset="-122"/>
              <a:cs typeface="Times New Roman" panose="02020603050405020304" pitchFamily="18"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2"/>
          <a:stretch>
            <a:fillRect/>
          </a:stretch>
        </p:blipFill>
        <p:spPr>
          <a:xfrm>
            <a:off x="470631" y="1039862"/>
            <a:ext cx="11250737" cy="5589538"/>
          </a:xfrm>
          <a:prstGeom prst="rect">
            <a:avLst/>
          </a:prstGeom>
        </p:spPr>
      </p:pic>
      <p:sp>
        <p:nvSpPr>
          <p:cNvPr id="11" name="文本框 10"/>
          <p:cNvSpPr txBox="1"/>
          <p:nvPr/>
        </p:nvSpPr>
        <p:spPr>
          <a:xfrm>
            <a:off x="866775" y="1614170"/>
            <a:ext cx="10458450" cy="5015230"/>
          </a:xfrm>
          <a:prstGeom prst="rect">
            <a:avLst/>
          </a:prstGeom>
          <a:noFill/>
        </p:spPr>
        <p:txBody>
          <a:bodyPr wrap="square" rtlCol="0">
            <a:noAutofit/>
          </a:bodyPr>
          <a:lstStyle/>
          <a:p>
            <a:pPr algn="just">
              <a:buClrTx/>
              <a:buSzTx/>
              <a:buFontTx/>
            </a:pPr>
            <a:r>
              <a:rPr lang="fr-FR" altLang="zh-CN" sz="3200" b="1" dirty="0">
                <a:gradFill>
                  <a:gsLst>
                    <a:gs pos="0">
                      <a:srgbClr val="FECF40"/>
                    </a:gs>
                    <a:gs pos="100000">
                      <a:srgbClr val="846C21"/>
                    </a:gs>
                  </a:gsLst>
                  <a:lin scaled="0"/>
                </a:gradFill>
                <a:latin typeface="Times New Roman" panose="02020603050405020304" pitchFamily="18" charset="0"/>
                <a:ea typeface="微软雅黑" panose="020B0503020204020204" charset="-122"/>
                <a:cs typeface="Times New Roman" panose="02020603050405020304" pitchFamily="18" charset="0"/>
                <a:sym typeface="+mn-ea"/>
              </a:rPr>
              <a:t>Divisez la classe en groupes pour accomplir la tâche suivante :</a:t>
            </a:r>
            <a:endParaRPr lang="fr-FR" altLang="zh-CN" sz="2800" dirty="0">
              <a:latin typeface="Times New Roman" panose="02020603050405020304" pitchFamily="18" charset="0"/>
              <a:ea typeface="微软雅黑" panose="020B0503020204020204" charset="-122"/>
              <a:cs typeface="Times New Roman" panose="02020603050405020304" pitchFamily="18" charset="0"/>
              <a:sym typeface="+mn-ea"/>
            </a:endParaRPr>
          </a:p>
          <a:p>
            <a:pPr marL="514350" indent="-514350" algn="just">
              <a:buSzTx/>
              <a:buFont typeface="+mj-lt"/>
              <a:buAutoNum type="arabicPeriod"/>
            </a:pPr>
            <a:r>
              <a:rPr lang="fr-FR" altLang="zh-CN" sz="2800" dirty="0">
                <a:latin typeface="Times New Roman" panose="02020603050405020304" pitchFamily="18" charset="0"/>
                <a:ea typeface="微软雅黑" panose="020B0503020204020204" charset="-122"/>
                <a:cs typeface="Times New Roman" panose="02020603050405020304" pitchFamily="18" charset="0"/>
                <a:sym typeface="+mn-ea"/>
              </a:rPr>
              <a:t>un étudiant de votre groupe est chargé de recueillir des informations sur la biodiversité au Yunnan </a:t>
            </a:r>
          </a:p>
          <a:p>
            <a:pPr marL="514350" indent="-514350" algn="just">
              <a:buSzTx/>
              <a:buFont typeface="+mj-lt"/>
              <a:buAutoNum type="arabicPeriod"/>
            </a:pPr>
            <a:endParaRPr lang="fr-FR" altLang="zh-CN" sz="2800" dirty="0">
              <a:latin typeface="Times New Roman" panose="02020603050405020304" pitchFamily="18" charset="0"/>
              <a:ea typeface="微软雅黑" panose="020B0503020204020204" charset="-122"/>
              <a:cs typeface="Times New Roman" panose="02020603050405020304" pitchFamily="18" charset="0"/>
              <a:sym typeface="+mn-ea"/>
            </a:endParaRPr>
          </a:p>
          <a:p>
            <a:pPr marL="514350" indent="-514350" algn="just">
              <a:buSzTx/>
              <a:buFont typeface="+mj-lt"/>
              <a:buAutoNum type="arabicPeriod"/>
            </a:pPr>
            <a:r>
              <a:rPr lang="fr-FR" altLang="zh-CN" sz="2800" dirty="0">
                <a:latin typeface="Times New Roman" panose="02020603050405020304" pitchFamily="18" charset="0"/>
                <a:ea typeface="微软雅黑" panose="020B0503020204020204" charset="-122"/>
                <a:cs typeface="Times New Roman" panose="02020603050405020304" pitchFamily="18" charset="0"/>
                <a:sym typeface="+mn-ea"/>
              </a:rPr>
              <a:t>deux autres étudiants sont occupés à faire le point des mesures de protection environnementale dans la vie quotidienne</a:t>
            </a:r>
          </a:p>
          <a:p>
            <a:pPr marL="514350" indent="-514350" algn="just">
              <a:buSzTx/>
              <a:buFont typeface="+mj-lt"/>
              <a:buAutoNum type="arabicPeriod"/>
            </a:pPr>
            <a:endParaRPr lang="fr-FR" altLang="zh-CN" sz="2800" dirty="0">
              <a:latin typeface="Times New Roman" panose="02020603050405020304" pitchFamily="18" charset="0"/>
              <a:ea typeface="微软雅黑" panose="020B0503020204020204" charset="-122"/>
              <a:cs typeface="Times New Roman" panose="02020603050405020304" pitchFamily="18" charset="0"/>
              <a:sym typeface="+mn-ea"/>
            </a:endParaRPr>
          </a:p>
          <a:p>
            <a:pPr marL="514350" indent="-514350" algn="just">
              <a:buSzTx/>
              <a:buFont typeface="+mj-lt"/>
              <a:buAutoNum type="arabicPeriod"/>
            </a:pPr>
            <a:r>
              <a:rPr lang="fr-FR" altLang="zh-CN" sz="2800" dirty="0">
                <a:latin typeface="Times New Roman" panose="02020603050405020304" pitchFamily="18" charset="0"/>
                <a:ea typeface="微软雅黑" panose="020B0503020204020204" charset="-122"/>
                <a:cs typeface="Times New Roman" panose="02020603050405020304" pitchFamily="18" charset="0"/>
                <a:sym typeface="+mn-ea"/>
              </a:rPr>
              <a:t>le quatrième étudiant porte-parole du groupe présente tout ce travail collectif devant la classe</a:t>
            </a:r>
          </a:p>
          <a:p>
            <a:pPr marL="514350" indent="-514350" algn="just">
              <a:buSzTx/>
              <a:buFont typeface="+mj-lt"/>
              <a:buAutoNum type="arabicPeriod"/>
            </a:pPr>
            <a:endParaRPr lang="en-GB" altLang="zh-CN" sz="2800" dirty="0">
              <a:latin typeface="Times New Roman" panose="02020603050405020304" pitchFamily="18" charset="0"/>
              <a:cs typeface="Times New Roman" panose="02020603050405020304" pitchFamily="18" charset="0"/>
            </a:endParaRPr>
          </a:p>
        </p:txBody>
      </p:sp>
      <p:sp>
        <p:nvSpPr>
          <p:cNvPr id="5" name="文本框 4"/>
          <p:cNvSpPr txBox="1"/>
          <p:nvPr/>
        </p:nvSpPr>
        <p:spPr>
          <a:xfrm>
            <a:off x="3626484" y="229631"/>
            <a:ext cx="4939030" cy="1891665"/>
          </a:xfrm>
          <a:prstGeom prst="rect">
            <a:avLst/>
          </a:prstGeom>
          <a:noFill/>
        </p:spPr>
        <p:txBody>
          <a:bodyPr wrap="none" rtlCol="0">
            <a:spAutoFit/>
          </a:bodyPr>
          <a:lstStyle/>
          <a:p>
            <a:pPr algn="ctr">
              <a:lnSpc>
                <a:spcPct val="75000"/>
              </a:lnSpc>
            </a:pPr>
            <a:r>
              <a:rPr lang="fr-FR" altLang="en-GB" sz="5000" b="1" i="1" dirty="0">
                <a:solidFill>
                  <a:schemeClr val="tx1">
                    <a:lumMod val="50000"/>
                    <a:lumOff val="50000"/>
                  </a:schemeClr>
                </a:solidFill>
                <a:latin typeface="Calibri" panose="020F0502020204030204" charset="0"/>
                <a:cs typeface="Calibri" panose="020F0502020204030204" charset="0"/>
              </a:rPr>
              <a:t>Racontez</a:t>
            </a:r>
            <a:endParaRPr lang="en-GB" altLang="zh-CN" sz="5000" b="1" i="1" dirty="0">
              <a:solidFill>
                <a:schemeClr val="tx1">
                  <a:lumMod val="50000"/>
                  <a:lumOff val="50000"/>
                </a:schemeClr>
              </a:solidFill>
              <a:latin typeface="Calibri" panose="020F0502020204030204" charset="0"/>
              <a:cs typeface="Calibri" panose="020F0502020204030204" charset="0"/>
            </a:endParaRPr>
          </a:p>
          <a:p>
            <a:pPr algn="ctr">
              <a:lnSpc>
                <a:spcPct val="75000"/>
              </a:lnSpc>
            </a:pPr>
            <a:r>
              <a:rPr lang="fr-FR" altLang="en-GB" sz="5000" b="1" i="1" dirty="0">
                <a:solidFill>
                  <a:srgbClr val="C00000"/>
                </a:solidFill>
                <a:latin typeface="Calibri" panose="020F0502020204030204" charset="0"/>
                <a:cs typeface="Calibri" panose="020F0502020204030204" charset="0"/>
              </a:rPr>
              <a:t>l’histoire chinoise</a:t>
            </a:r>
            <a:endParaRPr lang="en-GB" altLang="zh-CN" sz="5000" b="1" i="1" dirty="0">
              <a:solidFill>
                <a:srgbClr val="C00000"/>
              </a:solidFill>
              <a:latin typeface="Calibri" panose="020F0502020204030204" charset="0"/>
              <a:cs typeface="Calibri" panose="020F0502020204030204" charset="0"/>
            </a:endParaRPr>
          </a:p>
          <a:p>
            <a:pPr algn="ctr">
              <a:lnSpc>
                <a:spcPct val="75000"/>
              </a:lnSpc>
            </a:pPr>
            <a:endParaRPr lang="en-GB" altLang="zh-CN" sz="5200" b="1" i="1" dirty="0">
              <a:solidFill>
                <a:schemeClr val="tx1">
                  <a:lumMod val="50000"/>
                  <a:lumOff val="50000"/>
                </a:schemeClr>
              </a:solidFill>
              <a:latin typeface="Calibri" panose="020F0502020204030204" charset="0"/>
              <a:cs typeface="Calibri" panose="020F0502020204030204" charset="0"/>
            </a:endParaRPr>
          </a:p>
        </p:txBody>
      </p:sp>
      <p:sp>
        <p:nvSpPr>
          <p:cNvPr id="6" name="动作按钮: 第一张 19">
            <a:hlinkClick r:id="rId3" action="ppaction://hlinksldjump" highlightClick="1"/>
          </p:cNvPr>
          <p:cNvSpPr/>
          <p:nvPr/>
        </p:nvSpPr>
        <p:spPr>
          <a:xfrm>
            <a:off x="11759380" y="6464595"/>
            <a:ext cx="344233" cy="310541"/>
          </a:xfrm>
          <a:prstGeom prst="actionButtonHome">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2"/>
          <a:stretch>
            <a:fillRect/>
          </a:stretch>
        </p:blipFill>
        <p:spPr>
          <a:xfrm>
            <a:off x="470631" y="1039862"/>
            <a:ext cx="11250737" cy="5589538"/>
          </a:xfrm>
          <a:prstGeom prst="rect">
            <a:avLst/>
          </a:prstGeom>
        </p:spPr>
      </p:pic>
      <p:sp>
        <p:nvSpPr>
          <p:cNvPr id="11" name="文本框 10"/>
          <p:cNvSpPr txBox="1"/>
          <p:nvPr/>
        </p:nvSpPr>
        <p:spPr>
          <a:xfrm>
            <a:off x="866775" y="1614170"/>
            <a:ext cx="10458450" cy="5015230"/>
          </a:xfrm>
          <a:prstGeom prst="rect">
            <a:avLst/>
          </a:prstGeom>
          <a:noFill/>
        </p:spPr>
        <p:txBody>
          <a:bodyPr wrap="square" rtlCol="0">
            <a:noAutofit/>
          </a:bodyPr>
          <a:lstStyle/>
          <a:p>
            <a:pPr indent="304800" algn="just">
              <a:lnSpc>
                <a:spcPct val="125000"/>
              </a:lnSpc>
            </a:pPr>
            <a:r>
              <a:rPr lang="fr-FR" altLang="zh-CN" sz="2800" dirty="0">
                <a:latin typeface="Times New Roman" panose="02020603050405020304" pitchFamily="18" charset="0"/>
                <a:ea typeface="微软雅黑" panose="020B0503020204020204" charset="-122"/>
                <a:cs typeface="Times New Roman" panose="02020603050405020304" pitchFamily="18" charset="0"/>
              </a:rPr>
              <a:t>Vous allez raconter en quelque 300 mots l’expérience de la Chine en matière de protection écologique qui pourrait inspirer vos homologues étrangers dans leur gouvernance de l’environnement.</a:t>
            </a:r>
          </a:p>
          <a:p>
            <a:pPr indent="304800" algn="just">
              <a:lnSpc>
                <a:spcPct val="125000"/>
              </a:lnSpc>
            </a:pPr>
            <a:endParaRPr lang="fr-FR" altLang="zh-CN" sz="2800" dirty="0">
              <a:latin typeface="Times New Roman" panose="02020603050405020304" pitchFamily="18" charset="0"/>
              <a:ea typeface="微软雅黑" panose="020B0503020204020204" charset="-122"/>
              <a:cs typeface="Times New Roman" panose="02020603050405020304" pitchFamily="18" charset="0"/>
            </a:endParaRPr>
          </a:p>
          <a:p>
            <a:pPr indent="304800" algn="just">
              <a:lnSpc>
                <a:spcPct val="125000"/>
              </a:lnSpc>
            </a:pPr>
            <a:r>
              <a:rPr lang="fr-FR" altLang="zh-CN" sz="2800" dirty="0">
                <a:latin typeface="Times New Roman" panose="02020603050405020304" pitchFamily="18" charset="0"/>
                <a:ea typeface="微软雅黑" panose="020B0503020204020204" charset="-122"/>
                <a:cs typeface="Times New Roman" panose="02020603050405020304" pitchFamily="18" charset="0"/>
              </a:rPr>
              <a:t>Essayez de raconter les expériences chinoises sur la biodiversité avec vos expériences personnelles sur la protection de l’environnement dans la vie quotidienne.</a:t>
            </a:r>
            <a:endParaRPr lang="zh-CN" altLang="zh-CN" sz="2800" dirty="0">
              <a:latin typeface="Times New Roman" panose="02020603050405020304" pitchFamily="18" charset="0"/>
              <a:ea typeface="微软雅黑" panose="020B0503020204020204" charset="-122"/>
              <a:cs typeface="Times New Roman" panose="02020603050405020304" pitchFamily="18" charset="0"/>
            </a:endParaRPr>
          </a:p>
        </p:txBody>
      </p:sp>
      <p:sp>
        <p:nvSpPr>
          <p:cNvPr id="5" name="文本框 4"/>
          <p:cNvSpPr txBox="1"/>
          <p:nvPr/>
        </p:nvSpPr>
        <p:spPr>
          <a:xfrm>
            <a:off x="3626484" y="229631"/>
            <a:ext cx="4939030" cy="1891665"/>
          </a:xfrm>
          <a:prstGeom prst="rect">
            <a:avLst/>
          </a:prstGeom>
          <a:noFill/>
        </p:spPr>
        <p:txBody>
          <a:bodyPr wrap="none" rtlCol="0">
            <a:spAutoFit/>
          </a:bodyPr>
          <a:lstStyle/>
          <a:p>
            <a:pPr algn="ctr">
              <a:lnSpc>
                <a:spcPct val="75000"/>
              </a:lnSpc>
            </a:pPr>
            <a:r>
              <a:rPr lang="fr-FR" altLang="en-GB" sz="5000" b="1" i="1" dirty="0">
                <a:solidFill>
                  <a:schemeClr val="tx1">
                    <a:lumMod val="50000"/>
                    <a:lumOff val="50000"/>
                  </a:schemeClr>
                </a:solidFill>
                <a:latin typeface="Calibri" panose="020F0502020204030204" charset="0"/>
                <a:cs typeface="Calibri" panose="020F0502020204030204" charset="0"/>
              </a:rPr>
              <a:t>Racontez</a:t>
            </a:r>
            <a:endParaRPr lang="en-GB" altLang="zh-CN" sz="5000" b="1" i="1" dirty="0">
              <a:solidFill>
                <a:schemeClr val="tx1">
                  <a:lumMod val="50000"/>
                  <a:lumOff val="50000"/>
                </a:schemeClr>
              </a:solidFill>
              <a:latin typeface="Calibri" panose="020F0502020204030204" charset="0"/>
              <a:cs typeface="Calibri" panose="020F0502020204030204" charset="0"/>
            </a:endParaRPr>
          </a:p>
          <a:p>
            <a:pPr algn="ctr">
              <a:lnSpc>
                <a:spcPct val="75000"/>
              </a:lnSpc>
            </a:pPr>
            <a:r>
              <a:rPr lang="fr-FR" altLang="en-GB" sz="5000" b="1" i="1" dirty="0">
                <a:solidFill>
                  <a:srgbClr val="C00000"/>
                </a:solidFill>
                <a:latin typeface="Calibri" panose="020F0502020204030204" charset="0"/>
                <a:cs typeface="Calibri" panose="020F0502020204030204" charset="0"/>
              </a:rPr>
              <a:t>l’histoire chinoise</a:t>
            </a:r>
            <a:endParaRPr lang="en-GB" altLang="zh-CN" sz="5000" b="1" i="1" dirty="0">
              <a:solidFill>
                <a:srgbClr val="C00000"/>
              </a:solidFill>
              <a:latin typeface="Calibri" panose="020F0502020204030204" charset="0"/>
              <a:cs typeface="Calibri" panose="020F0502020204030204" charset="0"/>
            </a:endParaRPr>
          </a:p>
          <a:p>
            <a:pPr algn="ctr">
              <a:lnSpc>
                <a:spcPct val="75000"/>
              </a:lnSpc>
            </a:pPr>
            <a:endParaRPr lang="en-GB" altLang="zh-CN" sz="5200" b="1" i="1" dirty="0">
              <a:solidFill>
                <a:schemeClr val="tx1">
                  <a:lumMod val="50000"/>
                  <a:lumOff val="50000"/>
                </a:schemeClr>
              </a:solidFill>
              <a:latin typeface="Calibri" panose="020F0502020204030204" charset="0"/>
              <a:cs typeface="Calibri" panose="020F0502020204030204" charset="0"/>
            </a:endParaRPr>
          </a:p>
        </p:txBody>
      </p:sp>
      <p:sp>
        <p:nvSpPr>
          <p:cNvPr id="6" name="动作按钮: 第一张 19">
            <a:hlinkClick r:id="rId3" action="ppaction://hlinksldjump" highlightClick="1"/>
          </p:cNvPr>
          <p:cNvSpPr/>
          <p:nvPr/>
        </p:nvSpPr>
        <p:spPr>
          <a:xfrm>
            <a:off x="11759380" y="6464595"/>
            <a:ext cx="344233" cy="310541"/>
          </a:xfrm>
          <a:prstGeom prst="actionButtonHome">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duotone>
              <a:schemeClr val="accent4">
                <a:shade val="45000"/>
                <a:satMod val="135000"/>
              </a:schemeClr>
              <a:prstClr val="white"/>
            </a:duotone>
          </a:blip>
          <a:stretch>
            <a:fillRect/>
          </a:stretch>
        </p:blipFill>
        <p:spPr>
          <a:xfrm>
            <a:off x="0" y="0"/>
            <a:ext cx="12192000" cy="6858000"/>
          </a:xfrm>
          <a:prstGeom prst="rect">
            <a:avLst/>
          </a:prstGeom>
        </p:spPr>
      </p:pic>
      <p:pic>
        <p:nvPicPr>
          <p:cNvPr id="9" name="图片 8"/>
          <p:cNvPicPr>
            <a:picLocks noChangeAspect="1"/>
          </p:cNvPicPr>
          <p:nvPr/>
        </p:nvPicPr>
        <p:blipFill>
          <a:blip r:embed="rId3"/>
          <a:stretch>
            <a:fillRect/>
          </a:stretch>
        </p:blipFill>
        <p:spPr>
          <a:xfrm>
            <a:off x="6247525" y="700744"/>
            <a:ext cx="3669858" cy="3669858"/>
          </a:xfrm>
          <a:prstGeom prst="rect">
            <a:avLst/>
          </a:prstGeom>
          <a:effectLst>
            <a:outerShdw blurRad="50800" dist="38100" dir="2700000" algn="tl" rotWithShape="0">
              <a:prstClr val="black">
                <a:alpha val="40000"/>
              </a:prstClr>
            </a:outerShdw>
          </a:effectLst>
        </p:spPr>
      </p:pic>
      <p:sp>
        <p:nvSpPr>
          <p:cNvPr id="7" name="矩形 6"/>
          <p:cNvSpPr/>
          <p:nvPr/>
        </p:nvSpPr>
        <p:spPr>
          <a:xfrm>
            <a:off x="6384464" y="2132140"/>
            <a:ext cx="3453130" cy="1038860"/>
          </a:xfrm>
          <a:prstGeom prst="rect">
            <a:avLst/>
          </a:prstGeom>
        </p:spPr>
        <p:txBody>
          <a:bodyPr wrap="none">
            <a:spAutoFit/>
          </a:bodyPr>
          <a:lstStyle/>
          <a:p>
            <a:pPr algn="ctr">
              <a:lnSpc>
                <a:spcPct val="70000"/>
              </a:lnSpc>
            </a:pPr>
            <a:r>
              <a:rPr lang="fr-FR" altLang="en-GB" sz="8800" b="1" i="1" dirty="0">
                <a:solidFill>
                  <a:srgbClr val="C00000"/>
                </a:solidFill>
                <a:latin typeface="Calibri" panose="020F0502020204030204" charset="0"/>
                <a:cs typeface="Calibri" panose="020F0502020204030204" charset="0"/>
              </a:rPr>
              <a:t>Merci !</a:t>
            </a:r>
            <a:endParaRPr lang="fr-FR" altLang="en-GB" sz="8800" b="1" i="1" dirty="0">
              <a:latin typeface="Calibri" panose="020F0502020204030204" charset="0"/>
              <a:cs typeface="Calibri" panose="020F050202020403020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文本框 6"/>
          <p:cNvSpPr txBox="1"/>
          <p:nvPr/>
        </p:nvSpPr>
        <p:spPr>
          <a:xfrm>
            <a:off x="4323080" y="139065"/>
            <a:ext cx="6221095" cy="645160"/>
          </a:xfrm>
          <a:prstGeom prst="rect">
            <a:avLst/>
          </a:prstGeom>
          <a:noFill/>
        </p:spPr>
        <p:txBody>
          <a:bodyPr wrap="square" rtlCol="0">
            <a:spAutoFit/>
          </a:bodyPr>
          <a:lstStyle/>
          <a:p>
            <a:pPr algn="just"/>
            <a:r>
              <a:rPr lang="fr-FR" sz="3600" dirty="0">
                <a:latin typeface="Times New Roman" panose="02020603050405020304" pitchFamily="18" charset="0"/>
                <a:ea typeface="微软雅黑" panose="020B0503020204020204" charset="-122"/>
                <a:cs typeface="Times New Roman" panose="02020603050405020304" pitchFamily="18" charset="0"/>
              </a:rPr>
              <a:t>L’édification écologique</a:t>
            </a:r>
          </a:p>
        </p:txBody>
      </p:sp>
      <p:pic>
        <p:nvPicPr>
          <p:cNvPr id="2" name="图片 1"/>
          <p:cNvPicPr>
            <a:picLocks noChangeAspect="1"/>
          </p:cNvPicPr>
          <p:nvPr/>
        </p:nvPicPr>
        <p:blipFill>
          <a:blip r:embed="rId3"/>
          <a:stretch>
            <a:fillRect/>
          </a:stretch>
        </p:blipFill>
        <p:spPr>
          <a:xfrm>
            <a:off x="412750" y="467360"/>
            <a:ext cx="3194050" cy="705485"/>
          </a:xfrm>
          <a:prstGeom prst="rect">
            <a:avLst/>
          </a:prstGeom>
        </p:spPr>
      </p:pic>
      <p:sp>
        <p:nvSpPr>
          <p:cNvPr id="6" name="文本框 5"/>
          <p:cNvSpPr txBox="1"/>
          <p:nvPr/>
        </p:nvSpPr>
        <p:spPr>
          <a:xfrm>
            <a:off x="535266" y="467324"/>
            <a:ext cx="3071495" cy="645160"/>
          </a:xfrm>
          <a:prstGeom prst="rect">
            <a:avLst/>
          </a:prstGeom>
          <a:noFill/>
        </p:spPr>
        <p:txBody>
          <a:bodyPr wrap="none" rtlCol="0">
            <a:spAutoFit/>
          </a:bodyPr>
          <a:lstStyle/>
          <a:p>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rPr>
              <a:t>Introduction</a:t>
            </a:r>
          </a:p>
        </p:txBody>
      </p:sp>
      <p:sp>
        <p:nvSpPr>
          <p:cNvPr id="115" name="文本框 114"/>
          <p:cNvSpPr txBox="1"/>
          <p:nvPr>
            <p:custDataLst>
              <p:tags r:id="rId1"/>
            </p:custDataLst>
          </p:nvPr>
        </p:nvSpPr>
        <p:spPr>
          <a:xfrm>
            <a:off x="496571" y="1179829"/>
            <a:ext cx="11000030" cy="5122647"/>
          </a:xfrm>
          <a:prstGeom prst="rect">
            <a:avLst/>
          </a:prstGeom>
          <a:noFill/>
          <a:ln>
            <a:noFill/>
          </a:ln>
        </p:spPr>
        <p:txBody>
          <a:bodyPr wrap="square" rtlCol="0">
            <a:noAutofit/>
          </a:bodyPr>
          <a:lstStyle>
            <a:defPPr>
              <a:defRPr lang="zh-CN"/>
            </a:defPPr>
            <a:lvl1pPr algn="ctr">
              <a:defRPr sz="5400">
                <a:blipFill>
                  <a:blip r:embed="rId4"/>
                  <a:stretch>
                    <a:fillRect/>
                  </a:stretch>
                </a:blipFill>
                <a:effectLst/>
                <a:latin typeface="隶书" panose="02010509060101010101" pitchFamily="49" charset="-122"/>
                <a:ea typeface="隶书" panose="02010509060101010101" pitchFamily="49" charset="-122"/>
                <a:cs typeface="LilyUPC" panose="020B0604020202020204" pitchFamily="34" charset="-34"/>
              </a:defRPr>
            </a:lvl1pPr>
          </a:lstStyle>
          <a:p>
            <a:pPr algn="just"/>
            <a:r>
              <a:rPr lang="fr-FR" altLang="zh-CN" sz="2800" b="1" dirty="0">
                <a:gradFill>
                  <a:gsLst>
                    <a:gs pos="0">
                      <a:srgbClr val="FECF40"/>
                    </a:gs>
                    <a:gs pos="100000">
                      <a:srgbClr val="846C21"/>
                    </a:gs>
                  </a:gsLst>
                  <a:lin scaled="0"/>
                </a:gradFill>
                <a:latin typeface="Times New Roman" panose="02020603050405020304" pitchFamily="18" charset="0"/>
                <a:cs typeface="Times New Roman" panose="02020603050405020304" pitchFamily="18" charset="0"/>
              </a:rPr>
              <a:t>Trouvez dans l’introduction les actions environnementales prises au niveau national et international. </a:t>
            </a:r>
          </a:p>
          <a:p>
            <a:pPr algn="l"/>
            <a:endParaRPr lang="fr-FR" altLang="zh-CN" sz="2800" b="1" dirty="0">
              <a:solidFill>
                <a:schemeClr val="tx1"/>
              </a:solidFill>
              <a:latin typeface="Times New Roman" panose="02020603050405020304" pitchFamily="18" charset="0"/>
              <a:cs typeface="Times New Roman" panose="02020603050405020304" pitchFamily="18" charset="0"/>
            </a:endParaRPr>
          </a:p>
          <a:p>
            <a:pPr algn="just"/>
            <a:r>
              <a:rPr lang="fr-FR" altLang="zh-CN" sz="2400" b="1" dirty="0">
                <a:solidFill>
                  <a:srgbClr val="C62533"/>
                </a:solidFill>
                <a:latin typeface="Times New Roman" panose="02020603050405020304" pitchFamily="18" charset="0"/>
                <a:cs typeface="Times New Roman" panose="02020603050405020304" pitchFamily="18" charset="0"/>
              </a:rPr>
              <a:t>Au niveau national</a:t>
            </a:r>
            <a:endParaRPr lang="fr-FR" altLang="zh-CN" sz="2400" b="1" dirty="0">
              <a:solidFill>
                <a:schemeClr val="tx1"/>
              </a:solidFill>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pPr>
            <a:r>
              <a:rPr lang="fr-FR" altLang="zh-CN" sz="2400" dirty="0">
                <a:solidFill>
                  <a:schemeClr val="tx1"/>
                </a:solidFill>
                <a:latin typeface="Times New Roman" panose="02020603050405020304" pitchFamily="18" charset="0"/>
                <a:cs typeface="Times New Roman" panose="02020603050405020304" pitchFamily="18" charset="0"/>
              </a:rPr>
              <a:t>Le « plan global en cinq axes » présenté pour la première fois au XVIII</a:t>
            </a:r>
            <a:r>
              <a:rPr lang="fr-FR" altLang="zh-CN" sz="2400" baseline="30000" dirty="0">
                <a:solidFill>
                  <a:schemeClr val="tx1"/>
                </a:solidFill>
                <a:latin typeface="Times New Roman" panose="02020603050405020304" pitchFamily="18" charset="0"/>
                <a:cs typeface="Times New Roman" panose="02020603050405020304" pitchFamily="18" charset="0"/>
              </a:rPr>
              <a:t>e</a:t>
            </a:r>
            <a:r>
              <a:rPr lang="fr-FR" altLang="zh-CN" sz="2400" dirty="0">
                <a:solidFill>
                  <a:schemeClr val="tx1"/>
                </a:solidFill>
                <a:latin typeface="Times New Roman" panose="02020603050405020304" pitchFamily="18" charset="0"/>
                <a:cs typeface="Times New Roman" panose="02020603050405020304" pitchFamily="18" charset="0"/>
              </a:rPr>
              <a:t> Congrès du PCC en 2012</a:t>
            </a:r>
          </a:p>
          <a:p>
            <a:pPr marL="457200" indent="-457200" algn="just">
              <a:buFont typeface="Arial" panose="020B0604020202020204" pitchFamily="34" charset="0"/>
              <a:buChar char="•"/>
            </a:pPr>
            <a:r>
              <a:rPr lang="fr-FR" altLang="zh-CN" sz="2400" dirty="0">
                <a:solidFill>
                  <a:schemeClr val="tx1"/>
                </a:solidFill>
                <a:latin typeface="Times New Roman" panose="02020603050405020304" pitchFamily="18" charset="0"/>
                <a:cs typeface="Times New Roman" panose="02020603050405020304" pitchFamily="18" charset="0"/>
              </a:rPr>
              <a:t>les Quatre Intégralités</a:t>
            </a:r>
            <a:endParaRPr lang="fr-FR" altLang="zh-CN" sz="2400" b="1" dirty="0">
              <a:solidFill>
                <a:schemeClr val="tx1"/>
              </a:solidFill>
              <a:latin typeface="Times New Roman" panose="02020603050405020304" pitchFamily="18" charset="0"/>
              <a:cs typeface="Times New Roman" panose="02020603050405020304" pitchFamily="18" charset="0"/>
            </a:endParaRPr>
          </a:p>
          <a:p>
            <a:pPr algn="l"/>
            <a:r>
              <a:rPr lang="fr-FR" altLang="zh-CN" sz="2400" b="1" dirty="0">
                <a:solidFill>
                  <a:srgbClr val="C62533"/>
                </a:solidFill>
                <a:latin typeface="Times New Roman" panose="02020603050405020304" pitchFamily="18" charset="0"/>
                <a:cs typeface="Times New Roman" panose="02020603050405020304" pitchFamily="18" charset="0"/>
              </a:rPr>
              <a:t>Au niveau international</a:t>
            </a:r>
            <a:endParaRPr lang="fr-FR" altLang="zh-CN" sz="2400" b="1" dirty="0">
              <a:solidFill>
                <a:schemeClr val="tx1"/>
              </a:solidFill>
              <a:latin typeface="Times New Roman" panose="02020603050405020304" pitchFamily="18" charset="0"/>
              <a:cs typeface="Times New Roman" panose="02020603050405020304" pitchFamily="18" charset="0"/>
            </a:endParaRPr>
          </a:p>
          <a:p>
            <a:pPr marL="342900" indent="-342900" algn="just">
              <a:buFont typeface="Arial" panose="020B0604020202020204" pitchFamily="34" charset="0"/>
              <a:buChar char="•"/>
            </a:pPr>
            <a:r>
              <a:rPr lang="fr-FR" altLang="zh-CN" sz="2400" dirty="0">
                <a:solidFill>
                  <a:schemeClr val="tx1"/>
                </a:solidFill>
                <a:latin typeface="Times New Roman" panose="02020603050405020304" pitchFamily="18" charset="0"/>
                <a:cs typeface="Times New Roman" panose="02020603050405020304" pitchFamily="18" charset="0"/>
              </a:rPr>
              <a:t>La Conférence des Parties (</a:t>
            </a:r>
            <a:r>
              <a:rPr lang="fr-FR" altLang="zh-CN" sz="2400" dirty="0" err="1">
                <a:solidFill>
                  <a:schemeClr val="tx1"/>
                </a:solidFill>
                <a:latin typeface="Times New Roman" panose="02020603050405020304" pitchFamily="18" charset="0"/>
                <a:cs typeface="Times New Roman" panose="02020603050405020304" pitchFamily="18" charset="0"/>
              </a:rPr>
              <a:t>Conference</a:t>
            </a:r>
            <a:r>
              <a:rPr lang="fr-FR" altLang="zh-CN" sz="2400" dirty="0">
                <a:solidFill>
                  <a:schemeClr val="tx1"/>
                </a:solidFill>
                <a:latin typeface="Times New Roman" panose="02020603050405020304" pitchFamily="18" charset="0"/>
                <a:cs typeface="Times New Roman" panose="02020603050405020304" pitchFamily="18" charset="0"/>
              </a:rPr>
              <a:t> of the Parties, COP) sur les Changements climatiques </a:t>
            </a:r>
          </a:p>
          <a:p>
            <a:pPr marL="342900" indent="-342900" algn="just">
              <a:buFont typeface="Arial" panose="020B0604020202020204" pitchFamily="34" charset="0"/>
              <a:buChar char="•"/>
            </a:pPr>
            <a:r>
              <a:rPr lang="fr-FR" altLang="zh-CN" sz="2400" dirty="0">
                <a:solidFill>
                  <a:schemeClr val="tx1"/>
                </a:solidFill>
                <a:latin typeface="Times New Roman" panose="02020603050405020304" pitchFamily="18" charset="0"/>
                <a:cs typeface="Times New Roman" panose="02020603050405020304" pitchFamily="18" charset="0"/>
              </a:rPr>
              <a:t>Deux accords internationaux : le Protocole de Kyoto et l’Accord de Paris, conclus lors de la COP 3 (1997) et de la COP 21 (2015)</a:t>
            </a:r>
          </a:p>
          <a:p>
            <a:pPr marL="342900" indent="-342900" algn="just">
              <a:buFont typeface="Arial" panose="020B0604020202020204" pitchFamily="34" charset="0"/>
              <a:buChar char="•"/>
            </a:pPr>
            <a:r>
              <a:rPr lang="fr-FR" altLang="zh-CN" sz="2400" dirty="0">
                <a:solidFill>
                  <a:schemeClr val="tx1"/>
                </a:solidFill>
                <a:latin typeface="Times New Roman" panose="02020603050405020304" pitchFamily="18" charset="0"/>
                <a:cs typeface="Times New Roman" panose="02020603050405020304" pitchFamily="18" charset="0"/>
              </a:rPr>
              <a:t>Jusqu’à la COP 26 en 2021</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5">
                                            <p:txEl>
                                              <p:pRg st="2" end="2"/>
                                            </p:txEl>
                                          </p:spTgt>
                                        </p:tgtEl>
                                        <p:attrNameLst>
                                          <p:attrName>style.visibility</p:attrName>
                                        </p:attrNameLst>
                                      </p:cBhvr>
                                      <p:to>
                                        <p:strVal val="visible"/>
                                      </p:to>
                                    </p:set>
                                    <p:animEffect transition="in" filter="fade">
                                      <p:cBhvr>
                                        <p:cTn id="7" dur="500"/>
                                        <p:tgtEl>
                                          <p:spTgt spid="115">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15">
                                            <p:txEl>
                                              <p:pRg st="5" end="5"/>
                                            </p:txEl>
                                          </p:spTgt>
                                        </p:tgtEl>
                                        <p:attrNameLst>
                                          <p:attrName>style.visibility</p:attrName>
                                        </p:attrNameLst>
                                      </p:cBhvr>
                                      <p:to>
                                        <p:strVal val="visible"/>
                                      </p:to>
                                    </p:set>
                                    <p:anim calcmode="lin" valueType="num">
                                      <p:cBhvr additive="base">
                                        <p:cTn id="12" dur="500" fill="hold"/>
                                        <p:tgtEl>
                                          <p:spTgt spid="115">
                                            <p:txEl>
                                              <p:pRg st="5" end="5"/>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11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15">
                                            <p:txEl>
                                              <p:pRg st="3" end="3"/>
                                            </p:txEl>
                                          </p:spTgt>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115">
                                            <p:txEl>
                                              <p:pRg st="4" end="4"/>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15">
                                            <p:txEl>
                                              <p:pRg st="6" end="6"/>
                                            </p:txEl>
                                          </p:spTgt>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115">
                                            <p:txEl>
                                              <p:pRg st="7" end="7"/>
                                            </p:txEl>
                                          </p:spTgt>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11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文本框 6"/>
          <p:cNvSpPr txBox="1"/>
          <p:nvPr/>
        </p:nvSpPr>
        <p:spPr>
          <a:xfrm>
            <a:off x="3238500" y="1018540"/>
            <a:ext cx="6221095" cy="645160"/>
          </a:xfrm>
          <a:prstGeom prst="rect">
            <a:avLst/>
          </a:prstGeom>
          <a:noFill/>
        </p:spPr>
        <p:txBody>
          <a:bodyPr wrap="square" rtlCol="0">
            <a:spAutoFit/>
          </a:bodyPr>
          <a:lstStyle/>
          <a:p>
            <a:pPr algn="just"/>
            <a:r>
              <a:rPr lang="fr-FR" altLang="fr-FR" sz="3600" dirty="0">
                <a:latin typeface="Times New Roman" panose="02020603050405020304" pitchFamily="18" charset="0"/>
                <a:ea typeface="微软雅黑" panose="020B0503020204020204" charset="-122"/>
                <a:cs typeface="Times New Roman" panose="02020603050405020304" pitchFamily="18" charset="0"/>
              </a:rPr>
              <a:t>      </a:t>
            </a:r>
            <a:r>
              <a:rPr lang="fr-FR" altLang="fr-FR" sz="3600" dirty="0">
                <a:solidFill>
                  <a:srgbClr val="FFC000"/>
                </a:solidFill>
                <a:latin typeface="Times New Roman" panose="02020603050405020304" pitchFamily="18" charset="0"/>
                <a:ea typeface="微软雅黑" panose="020B0503020204020204" charset="-122"/>
                <a:cs typeface="Times New Roman" panose="02020603050405020304" pitchFamily="18" charset="0"/>
              </a:rPr>
              <a:t> </a:t>
            </a:r>
            <a:r>
              <a:rPr lang="fr-FR" altLang="fr-FR" sz="3600" b="1" dirty="0">
                <a:solidFill>
                  <a:srgbClr val="FFC000"/>
                </a:solidFill>
                <a:latin typeface="Times New Roman" panose="02020603050405020304" pitchFamily="18" charset="0"/>
                <a:ea typeface="微软雅黑" panose="020B0503020204020204" charset="-122"/>
                <a:cs typeface="Times New Roman" panose="02020603050405020304" pitchFamily="18" charset="0"/>
              </a:rPr>
              <a:t>L’origine du texte</a:t>
            </a:r>
          </a:p>
        </p:txBody>
      </p:sp>
      <p:pic>
        <p:nvPicPr>
          <p:cNvPr id="2" name="图片 1"/>
          <p:cNvPicPr>
            <a:picLocks noChangeAspect="1"/>
          </p:cNvPicPr>
          <p:nvPr/>
        </p:nvPicPr>
        <p:blipFill>
          <a:blip r:embed="rId3"/>
          <a:stretch>
            <a:fillRect/>
          </a:stretch>
        </p:blipFill>
        <p:spPr>
          <a:xfrm>
            <a:off x="412750" y="467360"/>
            <a:ext cx="3194050" cy="705485"/>
          </a:xfrm>
          <a:prstGeom prst="rect">
            <a:avLst/>
          </a:prstGeom>
        </p:spPr>
      </p:pic>
      <p:sp>
        <p:nvSpPr>
          <p:cNvPr id="6" name="文本框 5"/>
          <p:cNvSpPr txBox="1"/>
          <p:nvPr/>
        </p:nvSpPr>
        <p:spPr>
          <a:xfrm>
            <a:off x="535266" y="467324"/>
            <a:ext cx="3071495" cy="645160"/>
          </a:xfrm>
          <a:prstGeom prst="rect">
            <a:avLst/>
          </a:prstGeom>
          <a:noFill/>
        </p:spPr>
        <p:txBody>
          <a:bodyPr wrap="none" rtlCol="0">
            <a:spAutoFit/>
          </a:bodyPr>
          <a:lstStyle/>
          <a:p>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rPr>
              <a:t>Introduction</a:t>
            </a:r>
          </a:p>
        </p:txBody>
      </p:sp>
      <p:sp>
        <p:nvSpPr>
          <p:cNvPr id="115" name="文本框 114"/>
          <p:cNvSpPr txBox="1"/>
          <p:nvPr>
            <p:custDataLst>
              <p:tags r:id="rId1"/>
            </p:custDataLst>
          </p:nvPr>
        </p:nvSpPr>
        <p:spPr>
          <a:xfrm>
            <a:off x="1123315" y="1925691"/>
            <a:ext cx="9918065" cy="3838575"/>
          </a:xfrm>
          <a:prstGeom prst="rect">
            <a:avLst/>
          </a:prstGeom>
          <a:noFill/>
          <a:ln>
            <a:noFill/>
          </a:ln>
        </p:spPr>
        <p:txBody>
          <a:bodyPr wrap="square" rtlCol="0">
            <a:noAutofit/>
          </a:bodyPr>
          <a:lstStyle>
            <a:defPPr>
              <a:defRPr lang="zh-CN"/>
            </a:defPPr>
            <a:lvl1pPr algn="ctr">
              <a:defRPr sz="5400">
                <a:blipFill>
                  <a:blip r:embed="rId4"/>
                  <a:stretch>
                    <a:fillRect/>
                  </a:stretch>
                </a:blipFill>
                <a:effectLst/>
                <a:latin typeface="隶书" panose="02010509060101010101" pitchFamily="49" charset="-122"/>
                <a:ea typeface="隶书" panose="02010509060101010101" pitchFamily="49" charset="-122"/>
                <a:cs typeface="LilyUPC" panose="020B0604020202020204" pitchFamily="34" charset="-34"/>
              </a:defRPr>
            </a:lvl1pPr>
          </a:lstStyle>
          <a:p>
            <a:pPr algn="just"/>
            <a:r>
              <a:rPr lang="fr-FR" altLang="zh-CN" sz="2800" dirty="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rPr>
              <a:t>Le texte fait partie du discours prononcé par le président Xi Jinping lors de la VIII</a:t>
            </a:r>
            <a:r>
              <a:rPr lang="fr-FR" altLang="zh-CN" sz="2800" baseline="30000" dirty="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rPr>
              <a:t>e</a:t>
            </a:r>
            <a:r>
              <a:rPr lang="fr-FR" altLang="zh-CN" sz="2800" dirty="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rPr>
              <a:t> Conférence nationale sur la protection de l’environnement qui, tenue à Beijing du 18 au 19 mai 2018, démontre en détail la conception du PCC d’un développement coordonné du socialisme à la chinoise et les principes qu’il a élaborés pour renforcer l’édification écologique dans l’ère nouvelle. </a:t>
            </a:r>
            <a:r>
              <a:rPr lang="zh-CN" altLang="en-US" sz="2800" dirty="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rPr>
              <a:t>Cet article est un extrait de </a:t>
            </a:r>
            <a:r>
              <a:rPr lang="en-US" altLang="zh-CN" sz="2800" dirty="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rPr>
              <a:t>ce</a:t>
            </a:r>
            <a:r>
              <a:rPr lang="zh-CN" altLang="en-US" sz="2800" dirty="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rPr>
              <a:t> discours.</a:t>
            </a:r>
            <a:endParaRPr lang="zh-CN" altLang="en-US" sz="2800" b="1" dirty="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文本框 6"/>
          <p:cNvSpPr txBox="1"/>
          <p:nvPr/>
        </p:nvSpPr>
        <p:spPr>
          <a:xfrm>
            <a:off x="532130" y="1131479"/>
            <a:ext cx="8808085" cy="490220"/>
          </a:xfrm>
          <a:prstGeom prst="rect">
            <a:avLst/>
          </a:prstGeom>
          <a:noFill/>
        </p:spPr>
        <p:txBody>
          <a:bodyPr wrap="square" rtlCol="0">
            <a:noAutofit/>
          </a:bodyPr>
          <a:lstStyle/>
          <a:p>
            <a:pPr algn="just"/>
            <a:r>
              <a:rPr lang="fr-FR" altLang="zh-CN" sz="2800" b="1" dirty="0">
                <a:gradFill>
                  <a:gsLst>
                    <a:gs pos="0">
                      <a:srgbClr val="FECF40"/>
                    </a:gs>
                    <a:gs pos="100000">
                      <a:srgbClr val="846C21"/>
                    </a:gs>
                  </a:gsLst>
                  <a:lin scaled="0"/>
                </a:gradFill>
                <a:effectLst/>
                <a:latin typeface="Times New Roman" panose="02020603050405020304" pitchFamily="18" charset="0"/>
                <a:ea typeface="隶书" panose="02010509060101010101" pitchFamily="49" charset="-122"/>
                <a:cs typeface="Times New Roman" panose="02020603050405020304" pitchFamily="18" charset="0"/>
              </a:rPr>
              <a:t>Lisez le texte et répondez aux questions suivantes </a:t>
            </a:r>
            <a:r>
              <a:rPr lang="fr-CA" altLang="zh-CN" sz="2800" b="1" dirty="0">
                <a:gradFill>
                  <a:gsLst>
                    <a:gs pos="0">
                      <a:srgbClr val="FECF40"/>
                    </a:gs>
                    <a:gs pos="100000">
                      <a:srgbClr val="846C21"/>
                    </a:gs>
                  </a:gsLst>
                  <a:lin scaled="0"/>
                </a:gradFill>
                <a:effectLst/>
                <a:latin typeface="Times New Roman" panose="02020603050405020304" pitchFamily="18" charset="0"/>
                <a:ea typeface="隶书" panose="02010509060101010101" pitchFamily="49" charset="-122"/>
                <a:cs typeface="Times New Roman" panose="02020603050405020304" pitchFamily="18" charset="0"/>
              </a:rPr>
              <a:t>:</a:t>
            </a:r>
            <a:endParaRPr lang="fr-FR" sz="2800" dirty="0">
              <a:latin typeface="微软雅黑" panose="020B0503020204020204" charset="-122"/>
              <a:ea typeface="微软雅黑" panose="020B0503020204020204" charset="-122"/>
              <a:cs typeface="Times New Roman" panose="02020603050405020304" pitchFamily="18" charset="0"/>
            </a:endParaRPr>
          </a:p>
        </p:txBody>
      </p:sp>
      <p:pic>
        <p:nvPicPr>
          <p:cNvPr id="2" name="图片 1"/>
          <p:cNvPicPr>
            <a:picLocks noChangeAspect="1"/>
          </p:cNvPicPr>
          <p:nvPr/>
        </p:nvPicPr>
        <p:blipFill>
          <a:blip r:embed="rId3"/>
          <a:stretch>
            <a:fillRect/>
          </a:stretch>
        </p:blipFill>
        <p:spPr>
          <a:xfrm>
            <a:off x="412750" y="467360"/>
            <a:ext cx="4079240" cy="705485"/>
          </a:xfrm>
          <a:prstGeom prst="rect">
            <a:avLst/>
          </a:prstGeom>
        </p:spPr>
      </p:pic>
      <p:sp>
        <p:nvSpPr>
          <p:cNvPr id="6" name="文本框 5"/>
          <p:cNvSpPr txBox="1"/>
          <p:nvPr/>
        </p:nvSpPr>
        <p:spPr>
          <a:xfrm>
            <a:off x="551180" y="527685"/>
            <a:ext cx="3940810" cy="645160"/>
          </a:xfrm>
          <a:prstGeom prst="rect">
            <a:avLst/>
          </a:prstGeom>
          <a:noFill/>
        </p:spPr>
        <p:txBody>
          <a:bodyPr wrap="square" rtlCol="0">
            <a:spAutoFit/>
          </a:bodyPr>
          <a:lstStyle/>
          <a:p>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rPr>
              <a:t>Compréhension</a:t>
            </a:r>
          </a:p>
        </p:txBody>
      </p:sp>
      <p:sp>
        <p:nvSpPr>
          <p:cNvPr id="115" name="文本框 114"/>
          <p:cNvSpPr txBox="1"/>
          <p:nvPr>
            <p:custDataLst>
              <p:tags r:id="rId1"/>
            </p:custDataLst>
          </p:nvPr>
        </p:nvSpPr>
        <p:spPr>
          <a:xfrm>
            <a:off x="448310" y="1640205"/>
            <a:ext cx="11438890" cy="4858795"/>
          </a:xfrm>
          <a:prstGeom prst="rect">
            <a:avLst/>
          </a:prstGeom>
          <a:noFill/>
          <a:ln>
            <a:noFill/>
          </a:ln>
        </p:spPr>
        <p:txBody>
          <a:bodyPr wrap="square" rtlCol="0">
            <a:noAutofit/>
          </a:bodyPr>
          <a:lstStyle>
            <a:defPPr>
              <a:defRPr lang="zh-CN"/>
            </a:defPPr>
            <a:lvl1pPr algn="ctr">
              <a:defRPr sz="5400">
                <a:blipFill>
                  <a:blip r:embed="rId4"/>
                  <a:stretch>
                    <a:fillRect/>
                  </a:stretch>
                </a:blipFill>
                <a:effectLst/>
                <a:latin typeface="隶书" panose="02010509060101010101" pitchFamily="49" charset="-122"/>
                <a:ea typeface="隶书" panose="02010509060101010101" pitchFamily="49" charset="-122"/>
                <a:cs typeface="LilyUPC" panose="020B0604020202020204" pitchFamily="34" charset="-34"/>
              </a:defRPr>
            </a:lvl1pPr>
          </a:lstStyle>
          <a:p>
            <a:pPr marL="514350" indent="-514350" algn="l">
              <a:buFont typeface="+mj-lt"/>
              <a:buAutoNum type="arabicPeriod"/>
            </a:pPr>
            <a:r>
              <a:rPr lang="fr-FR" altLang="zh-CN" sz="2800" dirty="0">
                <a:solidFill>
                  <a:schemeClr val="tx1"/>
                </a:solidFill>
                <a:latin typeface="Times New Roman" panose="02020603050405020304" pitchFamily="18" charset="0"/>
                <a:cs typeface="Times New Roman" panose="02020603050405020304" pitchFamily="18" charset="0"/>
              </a:rPr>
              <a:t>Quelle est l’évolution de nos connaissances pour marquer la transformation profonde de la conception et du mode de développement ?</a:t>
            </a:r>
          </a:p>
          <a:p>
            <a:pPr marL="514350" indent="-514350" algn="l">
              <a:buFont typeface="+mj-lt"/>
              <a:buAutoNum type="arabicPeriod"/>
            </a:pPr>
            <a:endParaRPr lang="fr-FR" altLang="zh-CN" sz="2800" dirty="0">
              <a:solidFill>
                <a:schemeClr val="tx1"/>
              </a:solidFill>
              <a:latin typeface="Times New Roman" panose="02020603050405020304" pitchFamily="18" charset="0"/>
              <a:cs typeface="Times New Roman" panose="02020603050405020304" pitchFamily="18" charset="0"/>
            </a:endParaRPr>
          </a:p>
          <a:p>
            <a:pPr marL="514350" indent="-514350" algn="just">
              <a:buFont typeface="+mj-lt"/>
              <a:buAutoNum type="arabicPeriod"/>
            </a:pPr>
            <a:r>
              <a:rPr lang="fr-FR" altLang="zh-CN" sz="2800" dirty="0">
                <a:solidFill>
                  <a:schemeClr val="tx1"/>
                </a:solidFill>
                <a:latin typeface="Times New Roman" panose="02020603050405020304" pitchFamily="18" charset="0"/>
                <a:cs typeface="Times New Roman" panose="02020603050405020304" pitchFamily="18" charset="0"/>
              </a:rPr>
              <a:t>Quelle est l’influence de l’industrialisation traditionnelle sur l’environnement ?</a:t>
            </a:r>
          </a:p>
          <a:p>
            <a:pPr marL="514350" indent="-514350" algn="l">
              <a:buFont typeface="+mj-lt"/>
              <a:buAutoNum type="arabicPeriod"/>
            </a:pPr>
            <a:endParaRPr lang="fr-FR" altLang="zh-CN" sz="2800" dirty="0">
              <a:solidFill>
                <a:schemeClr val="tx1"/>
              </a:solidFill>
              <a:latin typeface="Times New Roman" panose="02020603050405020304" pitchFamily="18" charset="0"/>
              <a:cs typeface="Times New Roman" panose="02020603050405020304" pitchFamily="18" charset="0"/>
            </a:endParaRPr>
          </a:p>
          <a:p>
            <a:pPr marL="514350" indent="-514350" algn="l">
              <a:buFont typeface="+mj-lt"/>
              <a:buAutoNum type="arabicPeriod"/>
            </a:pPr>
            <a:r>
              <a:rPr lang="fr-FR" altLang="zh-CN" sz="2800" dirty="0">
                <a:solidFill>
                  <a:schemeClr val="tx1"/>
                </a:solidFill>
                <a:latin typeface="Times New Roman" panose="02020603050405020304" pitchFamily="18" charset="0"/>
                <a:cs typeface="Times New Roman" panose="02020603050405020304" pitchFamily="18" charset="0"/>
              </a:rPr>
              <a:t>La protection de l’environnement en Chine a-t-elle un sens pour le reste du monde</a:t>
            </a:r>
            <a:r>
              <a:rPr lang="fr-FR" altLang="zh-CN" sz="2800" dirty="0">
                <a:solidFill>
                  <a:schemeClr val="tx1"/>
                </a:solidFill>
                <a:latin typeface="Times New Roman" panose="02020603050405020304" pitchFamily="18" charset="0"/>
                <a:cs typeface="Times New Roman" panose="02020603050405020304" pitchFamily="18" charset="0"/>
                <a:sym typeface="+mn-ea"/>
              </a:rPr>
              <a:t> </a:t>
            </a:r>
            <a:r>
              <a:rPr lang="fr-FR" altLang="zh-CN" sz="2800" dirty="0" smtClean="0">
                <a:solidFill>
                  <a:schemeClr val="tx1"/>
                </a:solidFill>
                <a:latin typeface="Times New Roman" panose="02020603050405020304" pitchFamily="18" charset="0"/>
                <a:cs typeface="Times New Roman" panose="02020603050405020304" pitchFamily="18" charset="0"/>
              </a:rPr>
              <a:t>?</a:t>
            </a:r>
          </a:p>
          <a:p>
            <a:pPr marL="514350" indent="-514350" algn="l">
              <a:buFont typeface="+mj-lt"/>
              <a:buAutoNum type="arabicPeriod"/>
            </a:pPr>
            <a:endParaRPr lang="fr-FR" altLang="zh-CN" sz="2800" dirty="0">
              <a:solidFill>
                <a:schemeClr val="tx1"/>
              </a:solidFill>
              <a:latin typeface="Times New Roman" panose="02020603050405020304" pitchFamily="18" charset="0"/>
              <a:cs typeface="Times New Roman" panose="02020603050405020304" pitchFamily="18" charset="0"/>
            </a:endParaRPr>
          </a:p>
          <a:p>
            <a:pPr marL="514350" indent="-514350" algn="just">
              <a:buFont typeface="+mj-lt"/>
              <a:buAutoNum type="arabicPeriod"/>
            </a:pPr>
            <a:r>
              <a:rPr lang="fr-FR" altLang="zh-CN" sz="2800" dirty="0">
                <a:solidFill>
                  <a:schemeClr val="tx1"/>
                </a:solidFill>
                <a:latin typeface="Times New Roman" panose="02020603050405020304" pitchFamily="18" charset="0"/>
                <a:cs typeface="Times New Roman" panose="02020603050405020304" pitchFamily="18" charset="0"/>
              </a:rPr>
              <a:t>Comment comprenez-vous « Tous les êtres dans la nature doivent leur naissance à l’harmonie engendrée par le Yin et le Yang, et leur épanouissement, aux éléments nourrissants offerts par la pluie et le vent » ?</a:t>
            </a:r>
          </a:p>
          <a:p>
            <a:pPr algn="l"/>
            <a:endParaRPr lang="fr-FR" altLang="zh-CN" sz="2800" dirty="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文本框 6"/>
          <p:cNvSpPr txBox="1"/>
          <p:nvPr/>
        </p:nvSpPr>
        <p:spPr>
          <a:xfrm>
            <a:off x="532130" y="1173480"/>
            <a:ext cx="8808085" cy="490220"/>
          </a:xfrm>
          <a:prstGeom prst="rect">
            <a:avLst/>
          </a:prstGeom>
          <a:noFill/>
        </p:spPr>
        <p:txBody>
          <a:bodyPr wrap="square" rtlCol="0">
            <a:noAutofit/>
          </a:bodyPr>
          <a:lstStyle/>
          <a:p>
            <a:pPr algn="just"/>
            <a:r>
              <a:rPr lang="fr-FR" altLang="zh-CN" sz="2800" b="1" dirty="0">
                <a:gradFill>
                  <a:gsLst>
                    <a:gs pos="0">
                      <a:srgbClr val="FECF40"/>
                    </a:gs>
                    <a:gs pos="100000">
                      <a:srgbClr val="846C21"/>
                    </a:gs>
                  </a:gsLst>
                  <a:lin scaled="0"/>
                </a:gradFill>
                <a:effectLst/>
                <a:latin typeface="Times New Roman" panose="02020603050405020304" pitchFamily="18" charset="0"/>
                <a:ea typeface="隶书" panose="02010509060101010101" pitchFamily="49" charset="-122"/>
                <a:cs typeface="Times New Roman" panose="02020603050405020304" pitchFamily="18" charset="0"/>
              </a:rPr>
              <a:t>Lisez le texte et répondez aux questions suivantes </a:t>
            </a:r>
            <a:r>
              <a:rPr lang="fr-CA" altLang="zh-CN" sz="2800" b="1" dirty="0">
                <a:gradFill>
                  <a:gsLst>
                    <a:gs pos="0">
                      <a:srgbClr val="FECF40"/>
                    </a:gs>
                    <a:gs pos="100000">
                      <a:srgbClr val="846C21"/>
                    </a:gs>
                  </a:gsLst>
                  <a:lin scaled="0"/>
                </a:gradFill>
                <a:effectLst/>
                <a:latin typeface="Times New Roman" panose="02020603050405020304" pitchFamily="18" charset="0"/>
                <a:ea typeface="隶书" panose="02010509060101010101" pitchFamily="49" charset="-122"/>
                <a:cs typeface="Times New Roman" panose="02020603050405020304" pitchFamily="18" charset="0"/>
              </a:rPr>
              <a:t>: </a:t>
            </a:r>
            <a:endParaRPr lang="fr-FR" sz="2800" dirty="0">
              <a:latin typeface="微软雅黑" panose="020B0503020204020204" charset="-122"/>
              <a:ea typeface="微软雅黑" panose="020B0503020204020204" charset="-122"/>
              <a:cs typeface="Times New Roman" panose="02020603050405020304" pitchFamily="18" charset="0"/>
            </a:endParaRPr>
          </a:p>
        </p:txBody>
      </p:sp>
      <p:pic>
        <p:nvPicPr>
          <p:cNvPr id="2" name="图片 1"/>
          <p:cNvPicPr>
            <a:picLocks noChangeAspect="1"/>
          </p:cNvPicPr>
          <p:nvPr/>
        </p:nvPicPr>
        <p:blipFill>
          <a:blip r:embed="rId3"/>
          <a:stretch>
            <a:fillRect/>
          </a:stretch>
        </p:blipFill>
        <p:spPr>
          <a:xfrm>
            <a:off x="412750" y="467360"/>
            <a:ext cx="4079240" cy="705485"/>
          </a:xfrm>
          <a:prstGeom prst="rect">
            <a:avLst/>
          </a:prstGeom>
        </p:spPr>
      </p:pic>
      <p:sp>
        <p:nvSpPr>
          <p:cNvPr id="6" name="文本框 5"/>
          <p:cNvSpPr txBox="1"/>
          <p:nvPr/>
        </p:nvSpPr>
        <p:spPr>
          <a:xfrm>
            <a:off x="551180" y="527685"/>
            <a:ext cx="3940810" cy="645160"/>
          </a:xfrm>
          <a:prstGeom prst="rect">
            <a:avLst/>
          </a:prstGeom>
          <a:noFill/>
        </p:spPr>
        <p:txBody>
          <a:bodyPr wrap="square" rtlCol="0">
            <a:spAutoFit/>
          </a:bodyPr>
          <a:lstStyle/>
          <a:p>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rPr>
              <a:t>Compréhension</a:t>
            </a:r>
          </a:p>
        </p:txBody>
      </p:sp>
      <p:sp>
        <p:nvSpPr>
          <p:cNvPr id="115" name="文本框 114"/>
          <p:cNvSpPr txBox="1"/>
          <p:nvPr>
            <p:custDataLst>
              <p:tags r:id="rId1"/>
            </p:custDataLst>
          </p:nvPr>
        </p:nvSpPr>
        <p:spPr>
          <a:xfrm>
            <a:off x="448310" y="1664335"/>
            <a:ext cx="11438890" cy="5599107"/>
          </a:xfrm>
          <a:prstGeom prst="rect">
            <a:avLst/>
          </a:prstGeom>
          <a:noFill/>
          <a:ln>
            <a:noFill/>
          </a:ln>
        </p:spPr>
        <p:txBody>
          <a:bodyPr wrap="square" rtlCol="0">
            <a:noAutofit/>
          </a:bodyPr>
          <a:lstStyle>
            <a:defPPr>
              <a:defRPr lang="zh-CN"/>
            </a:defPPr>
            <a:lvl1pPr algn="ctr">
              <a:defRPr sz="5400">
                <a:blipFill>
                  <a:blip r:embed="rId4"/>
                  <a:stretch>
                    <a:fillRect/>
                  </a:stretch>
                </a:blipFill>
                <a:effectLst/>
                <a:latin typeface="隶书" panose="02010509060101010101" pitchFamily="49" charset="-122"/>
                <a:ea typeface="隶书" panose="02010509060101010101" pitchFamily="49" charset="-122"/>
                <a:cs typeface="LilyUPC" panose="020B0604020202020204" pitchFamily="34" charset="-34"/>
              </a:defRPr>
            </a:lvl1pPr>
          </a:lstStyle>
          <a:p>
            <a:pPr marL="514350" indent="-514350" algn="just">
              <a:buFont typeface="+mj-lt"/>
              <a:buAutoNum type="arabicPeriod" startAt="5"/>
            </a:pPr>
            <a:r>
              <a:rPr lang="fr-FR" altLang="zh-CN" sz="2800" dirty="0">
                <a:solidFill>
                  <a:schemeClr val="tx1"/>
                </a:solidFill>
                <a:latin typeface="Times New Roman" panose="02020603050405020304" pitchFamily="18" charset="0"/>
                <a:cs typeface="Times New Roman" panose="02020603050405020304" pitchFamily="18" charset="0"/>
              </a:rPr>
              <a:t>Comment comprenez-vous « La nature vaut son pesant d’or » ?</a:t>
            </a:r>
          </a:p>
          <a:p>
            <a:pPr marL="514350" indent="-514350" algn="l">
              <a:buFont typeface="+mj-lt"/>
              <a:buAutoNum type="arabicPeriod" startAt="5"/>
            </a:pPr>
            <a:endParaRPr lang="fr-FR" altLang="zh-CN" sz="2800" dirty="0">
              <a:solidFill>
                <a:schemeClr val="tx1"/>
              </a:solidFill>
              <a:latin typeface="Times New Roman" panose="02020603050405020304" pitchFamily="18" charset="0"/>
              <a:cs typeface="Times New Roman" panose="02020603050405020304" pitchFamily="18" charset="0"/>
            </a:endParaRPr>
          </a:p>
          <a:p>
            <a:pPr marL="514350" indent="-514350" algn="just">
              <a:buFont typeface="+mj-lt"/>
              <a:buAutoNum type="arabicPeriod" startAt="5"/>
            </a:pPr>
            <a:r>
              <a:rPr lang="fr-FR" altLang="zh-CN" sz="2800" dirty="0">
                <a:solidFill>
                  <a:schemeClr val="tx1"/>
                </a:solidFill>
                <a:latin typeface="Times New Roman" panose="02020603050405020304" pitchFamily="18" charset="0"/>
                <a:cs typeface="Times New Roman" panose="02020603050405020304" pitchFamily="18" charset="0"/>
              </a:rPr>
              <a:t>A qui profite un environnement agréable ?</a:t>
            </a:r>
          </a:p>
          <a:p>
            <a:pPr marL="514350" indent="-514350" algn="l">
              <a:buFont typeface="+mj-lt"/>
              <a:buAutoNum type="arabicPeriod" startAt="5"/>
            </a:pPr>
            <a:endParaRPr lang="fr-FR" altLang="zh-CN" sz="2800" dirty="0">
              <a:solidFill>
                <a:schemeClr val="tx1"/>
              </a:solidFill>
              <a:latin typeface="Times New Roman" panose="02020603050405020304" pitchFamily="18" charset="0"/>
              <a:cs typeface="Times New Roman" panose="02020603050405020304" pitchFamily="18" charset="0"/>
            </a:endParaRPr>
          </a:p>
          <a:p>
            <a:pPr marL="514350" indent="-514350" algn="just">
              <a:buFont typeface="+mj-lt"/>
              <a:buAutoNum type="arabicPeriod" startAt="5"/>
            </a:pPr>
            <a:r>
              <a:rPr lang="fr-FR" altLang="zh-CN" sz="2800" dirty="0">
                <a:solidFill>
                  <a:schemeClr val="tx1"/>
                </a:solidFill>
                <a:latin typeface="Times New Roman" panose="02020603050405020304" pitchFamily="18" charset="0"/>
                <a:cs typeface="Times New Roman" panose="02020603050405020304" pitchFamily="18" charset="0"/>
              </a:rPr>
              <a:t>D’après le texte, peut-on protéger l’environnement en veillant seulement à  la forêt ? Pourquoi ?</a:t>
            </a:r>
          </a:p>
          <a:p>
            <a:pPr marL="514350" indent="-514350" algn="just">
              <a:buFont typeface="+mj-lt"/>
              <a:buAutoNum type="arabicPeriod" startAt="5"/>
            </a:pPr>
            <a:endParaRPr lang="fr-FR" altLang="zh-CN" sz="2800" dirty="0">
              <a:solidFill>
                <a:schemeClr val="tx1"/>
              </a:solidFill>
              <a:latin typeface="Times New Roman" panose="02020603050405020304" pitchFamily="18" charset="0"/>
              <a:cs typeface="Times New Roman" panose="02020603050405020304" pitchFamily="18" charset="0"/>
            </a:endParaRPr>
          </a:p>
          <a:p>
            <a:pPr marL="514350" indent="-514350" algn="just">
              <a:buFont typeface="+mj-lt"/>
              <a:buAutoNum type="arabicPeriod" startAt="5"/>
            </a:pPr>
            <a:r>
              <a:rPr lang="fr-FR" altLang="zh-CN" sz="2800" dirty="0">
                <a:solidFill>
                  <a:schemeClr val="tx1"/>
                </a:solidFill>
                <a:latin typeface="Times New Roman" panose="02020603050405020304" pitchFamily="18" charset="0"/>
                <a:cs typeface="Times New Roman" panose="02020603050405020304" pitchFamily="18" charset="0"/>
              </a:rPr>
              <a:t>Que doit-on faire pour que l’environnement soit respecté par tous et chacun ?</a:t>
            </a:r>
          </a:p>
          <a:p>
            <a:pPr marL="514350" indent="-514350" algn="just">
              <a:buFont typeface="+mj-lt"/>
              <a:buAutoNum type="arabicPeriod" startAt="5"/>
            </a:pPr>
            <a:endParaRPr lang="fr-FR" altLang="zh-CN" sz="2800" dirty="0">
              <a:solidFill>
                <a:schemeClr val="tx1"/>
              </a:solidFill>
              <a:latin typeface="Times New Roman" panose="02020603050405020304" pitchFamily="18" charset="0"/>
              <a:cs typeface="Times New Roman" panose="02020603050405020304" pitchFamily="18" charset="0"/>
            </a:endParaRPr>
          </a:p>
          <a:p>
            <a:pPr marL="514350" indent="-514350" algn="just">
              <a:buFont typeface="+mj-lt"/>
              <a:buAutoNum type="arabicPeriod" startAt="5"/>
            </a:pPr>
            <a:r>
              <a:rPr lang="fr-FR" altLang="zh-CN" sz="2800" dirty="0">
                <a:solidFill>
                  <a:schemeClr val="tx1"/>
                </a:solidFill>
                <a:latin typeface="Times New Roman" panose="02020603050405020304" pitchFamily="18" charset="0"/>
                <a:cs typeface="Times New Roman" panose="02020603050405020304" pitchFamily="18" charset="0"/>
              </a:rPr>
              <a:t>Peut-on compter sur quelques pays pour remplir la mission de la protection de l’environnement mondial ?</a:t>
            </a:r>
          </a:p>
          <a:p>
            <a:pPr algn="l"/>
            <a:endParaRPr lang="fr-FR" altLang="zh-CN" sz="2800" dirty="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文本框 6"/>
          <p:cNvSpPr txBox="1"/>
          <p:nvPr/>
        </p:nvSpPr>
        <p:spPr>
          <a:xfrm>
            <a:off x="5260340" y="216535"/>
            <a:ext cx="6122035" cy="490220"/>
          </a:xfrm>
          <a:prstGeom prst="rect">
            <a:avLst/>
          </a:prstGeom>
          <a:noFill/>
        </p:spPr>
        <p:txBody>
          <a:bodyPr wrap="square" rtlCol="0">
            <a:noAutofit/>
          </a:bodyPr>
          <a:lstStyle/>
          <a:p>
            <a:pPr algn="just"/>
            <a:r>
              <a:rPr lang="fr-FR" altLang="zh-CN" sz="3600" b="1" dirty="0">
                <a:gradFill>
                  <a:gsLst>
                    <a:gs pos="0">
                      <a:srgbClr val="007BD3"/>
                    </a:gs>
                    <a:gs pos="100000">
                      <a:srgbClr val="034373"/>
                    </a:gs>
                  </a:gsLst>
                  <a:lin scaled="0"/>
                </a:gradFill>
                <a:effectLst/>
                <a:latin typeface="Times New Roman" panose="02020603050405020304" pitchFamily="18" charset="0"/>
                <a:ea typeface="隶书" panose="02010509060101010101" pitchFamily="49" charset="-122"/>
                <a:cs typeface="Times New Roman" panose="02020603050405020304" pitchFamily="18" charset="0"/>
              </a:rPr>
              <a:t>Réponses possibles</a:t>
            </a:r>
          </a:p>
        </p:txBody>
      </p:sp>
      <p:pic>
        <p:nvPicPr>
          <p:cNvPr id="2" name="图片 1"/>
          <p:cNvPicPr>
            <a:picLocks noChangeAspect="1"/>
          </p:cNvPicPr>
          <p:nvPr/>
        </p:nvPicPr>
        <p:blipFill>
          <a:blip r:embed="rId3"/>
          <a:stretch>
            <a:fillRect/>
          </a:stretch>
        </p:blipFill>
        <p:spPr>
          <a:xfrm>
            <a:off x="412750" y="467360"/>
            <a:ext cx="4079240" cy="705485"/>
          </a:xfrm>
          <a:prstGeom prst="rect">
            <a:avLst/>
          </a:prstGeom>
        </p:spPr>
      </p:pic>
      <p:sp>
        <p:nvSpPr>
          <p:cNvPr id="6" name="文本框 5"/>
          <p:cNvSpPr txBox="1"/>
          <p:nvPr/>
        </p:nvSpPr>
        <p:spPr>
          <a:xfrm>
            <a:off x="551180" y="527685"/>
            <a:ext cx="3940810" cy="645160"/>
          </a:xfrm>
          <a:prstGeom prst="rect">
            <a:avLst/>
          </a:prstGeom>
          <a:noFill/>
        </p:spPr>
        <p:txBody>
          <a:bodyPr wrap="square" rtlCol="0">
            <a:spAutoFit/>
          </a:bodyPr>
          <a:lstStyle/>
          <a:p>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rPr>
              <a:t>Compréhension</a:t>
            </a:r>
          </a:p>
        </p:txBody>
      </p:sp>
      <p:sp>
        <p:nvSpPr>
          <p:cNvPr id="115" name="文本框 114"/>
          <p:cNvSpPr txBox="1"/>
          <p:nvPr>
            <p:custDataLst>
              <p:tags r:id="rId1"/>
            </p:custDataLst>
          </p:nvPr>
        </p:nvSpPr>
        <p:spPr>
          <a:xfrm>
            <a:off x="198120" y="1430020"/>
            <a:ext cx="11804015" cy="4325620"/>
          </a:xfrm>
          <a:prstGeom prst="rect">
            <a:avLst/>
          </a:prstGeom>
          <a:noFill/>
          <a:ln>
            <a:noFill/>
          </a:ln>
        </p:spPr>
        <p:txBody>
          <a:bodyPr wrap="square" rtlCol="0">
            <a:noAutofit/>
          </a:bodyPr>
          <a:lstStyle>
            <a:defPPr>
              <a:defRPr lang="zh-CN"/>
            </a:defPPr>
            <a:lvl1pPr algn="ctr">
              <a:defRPr sz="5400">
                <a:blipFill>
                  <a:blip r:embed="rId4"/>
                  <a:stretch>
                    <a:fillRect/>
                  </a:stretch>
                </a:blipFill>
                <a:effectLst/>
                <a:latin typeface="隶书" panose="02010509060101010101" pitchFamily="49" charset="-122"/>
                <a:ea typeface="隶书" panose="02010509060101010101" pitchFamily="49" charset="-122"/>
                <a:cs typeface="LilyUPC" panose="020B0604020202020204" pitchFamily="34" charset="-34"/>
              </a:defRPr>
            </a:lvl1pPr>
          </a:lstStyle>
          <a:p>
            <a:pPr marL="514350" indent="-514350" algn="just">
              <a:buFont typeface="+mj-lt"/>
              <a:buAutoNum type="arabicPeriod"/>
            </a:pPr>
            <a:r>
              <a:rPr lang="fr-FR" altLang="zh-CN" sz="2800" dirty="0">
                <a:solidFill>
                  <a:schemeClr val="tx1"/>
                </a:solidFill>
                <a:latin typeface="Times New Roman" panose="02020603050405020304" pitchFamily="18" charset="0"/>
                <a:cs typeface="Times New Roman" panose="02020603050405020304" pitchFamily="18" charset="0"/>
              </a:rPr>
              <a:t>Des « deux civilisations » au « plan global en trois axes », puis au « plan global en quatre axes » et au « plan global en cinq axes » aujourd’hui.</a:t>
            </a:r>
          </a:p>
          <a:p>
            <a:pPr marL="514350" indent="-514350" algn="just">
              <a:buFont typeface="+mj-lt"/>
              <a:buAutoNum type="arabicPeriod"/>
            </a:pPr>
            <a:r>
              <a:rPr lang="fr-FR" altLang="zh-CN" sz="2800" dirty="0">
                <a:solidFill>
                  <a:schemeClr val="tx1"/>
                </a:solidFill>
                <a:latin typeface="Times New Roman" panose="02020603050405020304" pitchFamily="18" charset="0"/>
                <a:cs typeface="Times New Roman" panose="02020603050405020304" pitchFamily="18" charset="0"/>
              </a:rPr>
              <a:t>Un développement rapide ; une grande richesse matérielle ; la consommation des ressources naturelles ; reverser le cycle et l’équilibre des écosystèmes ; tensions croissantes dans les relations entre l’homme et la nature. </a:t>
            </a:r>
          </a:p>
          <a:p>
            <a:pPr marL="514350" indent="-514350" algn="just">
              <a:buFont typeface="+mj-lt"/>
              <a:buAutoNum type="arabicPeriod"/>
            </a:pPr>
            <a:r>
              <a:rPr lang="fr-FR" altLang="zh-CN" sz="2800" dirty="0">
                <a:solidFill>
                  <a:schemeClr val="tx1"/>
                </a:solidFill>
                <a:latin typeface="Times New Roman" panose="02020603050405020304" pitchFamily="18" charset="0"/>
                <a:cs typeface="Times New Roman" panose="02020603050405020304" pitchFamily="18" charset="0"/>
              </a:rPr>
              <a:t>Oui, l’humanité est une communauté de destin. La Chine aur</a:t>
            </a:r>
            <a:r>
              <a:rPr lang="fr-CA" altLang="fr-FR" sz="2800" dirty="0">
                <a:solidFill>
                  <a:schemeClr val="tx1"/>
                </a:solidFill>
                <a:latin typeface="Times New Roman" panose="02020603050405020304" pitchFamily="18" charset="0"/>
                <a:cs typeface="Times New Roman" panose="02020603050405020304" pitchFamily="18" charset="0"/>
              </a:rPr>
              <a:t>a</a:t>
            </a:r>
            <a:r>
              <a:rPr lang="fr-FR" altLang="zh-CN" sz="2800" dirty="0">
                <a:solidFill>
                  <a:schemeClr val="tx1"/>
                </a:solidFill>
                <a:latin typeface="Times New Roman" panose="02020603050405020304" pitchFamily="18" charset="0"/>
                <a:cs typeface="Times New Roman" panose="02020603050405020304" pitchFamily="18" charset="0"/>
              </a:rPr>
              <a:t> une influence mondiale.</a:t>
            </a:r>
          </a:p>
          <a:p>
            <a:pPr marL="514350" indent="-514350" algn="just">
              <a:buFont typeface="+mj-lt"/>
              <a:buAutoNum type="arabicPeriod"/>
            </a:pPr>
            <a:r>
              <a:rPr lang="fr-FR" altLang="zh-CN" sz="2800" dirty="0">
                <a:solidFill>
                  <a:schemeClr val="tx1"/>
                </a:solidFill>
                <a:latin typeface="Times New Roman" panose="02020603050405020304" pitchFamily="18" charset="0"/>
                <a:cs typeface="Times New Roman" panose="02020603050405020304" pitchFamily="18" charset="0"/>
              </a:rPr>
              <a:t>L’homme vit dans la nature et se développe avec la nature.</a:t>
            </a: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PP_MARK_KEY" val="a065a168-aaf9-45e0-9e5f-ed8e83dafc64"/>
  <p:tag name="COMMONDATA" val="eyJoZGlkIjoiNzk0YzAxZGQwNjA0Nzg5YWQyYTgyNGFkN2YxOTRkNzkifQ=="/>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255</TotalTime>
  <Words>2758</Words>
  <Application>Microsoft Office PowerPoint</Application>
  <PresentationFormat>宽屏</PresentationFormat>
  <Paragraphs>295</Paragraphs>
  <Slides>43</Slides>
  <Notes>1</Notes>
  <HiddenSlides>0</HiddenSlides>
  <MMClips>0</MMClips>
  <ScaleCrop>false</ScaleCrop>
  <HeadingPairs>
    <vt:vector size="6" baseType="variant">
      <vt:variant>
        <vt:lpstr>已用的字体</vt:lpstr>
      </vt:variant>
      <vt:variant>
        <vt:i4>10</vt:i4>
      </vt:variant>
      <vt:variant>
        <vt:lpstr>主题</vt:lpstr>
      </vt:variant>
      <vt:variant>
        <vt:i4>2</vt:i4>
      </vt:variant>
      <vt:variant>
        <vt:lpstr>幻灯片标题</vt:lpstr>
      </vt:variant>
      <vt:variant>
        <vt:i4>43</vt:i4>
      </vt:variant>
    </vt:vector>
  </HeadingPairs>
  <TitlesOfParts>
    <vt:vector size="55" baseType="lpstr">
      <vt:lpstr>等线</vt:lpstr>
      <vt:lpstr>等线 Light</vt:lpstr>
      <vt:lpstr>黑体</vt:lpstr>
      <vt:lpstr>隶书</vt:lpstr>
      <vt:lpstr>宋体</vt:lpstr>
      <vt:lpstr>微软雅黑</vt:lpstr>
      <vt:lpstr>Arial</vt:lpstr>
      <vt:lpstr>Calibri</vt:lpstr>
      <vt:lpstr>Symbol</vt:lpstr>
      <vt:lpstr>Times New Roman</vt:lpstr>
      <vt:lpstr>Office 主题​​</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Microsoft Office User</dc:creator>
  <cp:lastModifiedBy>朱雯</cp:lastModifiedBy>
  <cp:revision>365</cp:revision>
  <dcterms:created xsi:type="dcterms:W3CDTF">2022-06-22T00:29:00Z</dcterms:created>
  <dcterms:modified xsi:type="dcterms:W3CDTF">2023-05-08T02:26:23Z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EC453893687241A58EBE401CFB96A11E_13</vt:lpwstr>
  </property>
  <property fmtid="{D5CDD505-2E9C-101B-9397-08002B2CF9AE}" pid="3" name="KSOProductBuildVer">
    <vt:lpwstr>2052-11.1.0.14036</vt:lpwstr>
  </property>
</Properties>
</file>