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50"/>
  </p:notesMasterIdLst>
  <p:handoutMasterIdLst>
    <p:handoutMasterId r:id="rId51"/>
  </p:handoutMasterIdLst>
  <p:sldIdLst>
    <p:sldId id="306" r:id="rId3"/>
    <p:sldId id="278" r:id="rId4"/>
    <p:sldId id="258" r:id="rId5"/>
    <p:sldId id="356" r:id="rId6"/>
    <p:sldId id="326" r:id="rId7"/>
    <p:sldId id="311" r:id="rId8"/>
    <p:sldId id="310" r:id="rId9"/>
    <p:sldId id="312" r:id="rId10"/>
    <p:sldId id="322" r:id="rId11"/>
    <p:sldId id="357" r:id="rId12"/>
    <p:sldId id="361" r:id="rId13"/>
    <p:sldId id="360" r:id="rId14"/>
    <p:sldId id="362" r:id="rId15"/>
    <p:sldId id="327" r:id="rId16"/>
    <p:sldId id="329" r:id="rId17"/>
    <p:sldId id="328" r:id="rId18"/>
    <p:sldId id="337" r:id="rId19"/>
    <p:sldId id="334" r:id="rId20"/>
    <p:sldId id="330" r:id="rId21"/>
    <p:sldId id="331" r:id="rId22"/>
    <p:sldId id="332" r:id="rId23"/>
    <p:sldId id="333" r:id="rId24"/>
    <p:sldId id="335" r:id="rId25"/>
    <p:sldId id="336" r:id="rId26"/>
    <p:sldId id="323" r:id="rId27"/>
    <p:sldId id="324" r:id="rId28"/>
    <p:sldId id="325" r:id="rId29"/>
    <p:sldId id="339" r:id="rId30"/>
    <p:sldId id="301" r:id="rId31"/>
    <p:sldId id="340" r:id="rId32"/>
    <p:sldId id="341" r:id="rId33"/>
    <p:sldId id="342" r:id="rId34"/>
    <p:sldId id="343" r:id="rId35"/>
    <p:sldId id="344" r:id="rId36"/>
    <p:sldId id="345" r:id="rId37"/>
    <p:sldId id="346" r:id="rId38"/>
    <p:sldId id="347" r:id="rId39"/>
    <p:sldId id="348" r:id="rId40"/>
    <p:sldId id="349" r:id="rId41"/>
    <p:sldId id="350" r:id="rId42"/>
    <p:sldId id="351" r:id="rId43"/>
    <p:sldId id="352" r:id="rId44"/>
    <p:sldId id="353" r:id="rId45"/>
    <p:sldId id="355" r:id="rId46"/>
    <p:sldId id="354" r:id="rId47"/>
    <p:sldId id="308" r:id="rId48"/>
    <p:sldId id="274" r:id="rId49"/>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8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FBE"/>
    <a:srgbClr val="C62533"/>
    <a:srgbClr val="F7D6D3"/>
    <a:srgbClr val="B52234"/>
    <a:srgbClr val="C6A654"/>
    <a:srgbClr val="AE8E45"/>
    <a:srgbClr val="844D35"/>
    <a:srgbClr val="615B98"/>
    <a:srgbClr val="F4B673"/>
    <a:srgbClr val="9B1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831E3FA-9F58-4114-9A53-2B1D743F1CD2}" styleName="{96a5a69e-e2c1-4257-9d08-7c964cdb7bb0}">
    <a:band1H>
      <a:tcTxStyle>
        <a:fontRef idx="none">
          <a:prstClr val="black"/>
        </a:fontRef>
      </a:tcTxStyle>
      <a:tcStyle>
        <a:tcBdr>
          <a:bottom>
            <a:ln w="9525" cmpd="sng">
              <a:solidFill>
                <a:srgbClr val="E37067"/>
              </a:solidFill>
            </a:ln>
          </a:bottom>
        </a:tcBdr>
        <a:fill>
          <a:solidFill>
            <a:srgbClr val="FFFFFF"/>
          </a:solidFill>
        </a:fill>
      </a:tcStyle>
    </a:band1H>
    <a:band2H>
      <a:tcTxStyle>
        <a:fontRef idx="none">
          <a:prstClr val="black"/>
        </a:fontRef>
      </a:tcTxStyle>
      <a:tcStyle>
        <a:tcBdr>
          <a:bottom>
            <a:ln w="19050" cmpd="sng">
              <a:solidFill>
                <a:srgbClr val="E37067"/>
              </a:solidFill>
            </a:ln>
          </a:bottom>
        </a:tcBdr>
        <a:fill>
          <a:solidFill>
            <a:srgbClr val="F7D6D3"/>
          </a:solidFill>
        </a:fill>
      </a:tcStyle>
    </a:band2H>
    <a:firstRow>
      <a:tcTxStyle>
        <a:fontRef idx="none">
          <a:prstClr val="black"/>
        </a:fontRef>
      </a:tcTxStyle>
      <a:tcStyle>
        <a:tcBdr/>
        <a:fill>
          <a:solidFill>
            <a:srgbClr val="E37067"/>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95" autoAdjust="0"/>
    <p:restoredTop sz="94674"/>
  </p:normalViewPr>
  <p:slideViewPr>
    <p:cSldViewPr snapToGrid="0" snapToObjects="1" showGuides="1">
      <p:cViewPr varScale="1">
        <p:scale>
          <a:sx n="69" d="100"/>
          <a:sy n="69" d="100"/>
        </p:scale>
        <p:origin x="90" y="882"/>
      </p:cViewPr>
      <p:guideLst>
        <p:guide orient="horz" pos="2156"/>
        <p:guide pos="3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0E7D081-FEAF-420B-B1F1-09CFA55442C0}" type="doc">
      <dgm:prSet loTypeId="urn:microsoft.com/office/officeart/2008/layout/HalfCircleOrganizationChart#1" loCatId="hierarchy" qsTypeId="urn:microsoft.com/office/officeart/2005/8/quickstyle/simple1#1" qsCatId="simple" csTypeId="urn:microsoft.com/office/officeart/2005/8/colors/accent1_2#1" csCatId="accent1" phldr="1"/>
      <dgm:spPr/>
      <dgm:t>
        <a:bodyPr/>
        <a:lstStyle/>
        <a:p>
          <a:endParaRPr lang="fr-FR"/>
        </a:p>
      </dgm:t>
    </dgm:pt>
    <dgm:pt modelId="{B91BEB8B-2344-47D1-B536-019A08FDF20C}">
      <dgm:prSet phldrT="[文本]"/>
      <dgm:spPr/>
      <dgm:t>
        <a:bodyPr/>
        <a:lstStyle/>
        <a:p>
          <a:r>
            <a:rPr lang="fr-FR" b="1" dirty="0">
              <a:latin typeface="Times New Roman" panose="02020603050405020304" pitchFamily="18" charset="0"/>
              <a:cs typeface="Times New Roman" panose="02020603050405020304" pitchFamily="18" charset="0"/>
            </a:rPr>
            <a:t>Comparaison</a:t>
          </a:r>
        </a:p>
      </dgm:t>
    </dgm:pt>
    <dgm:pt modelId="{97D46953-F199-43F6-94F8-EE0436971ACF}" type="parTrans" cxnId="{C040BAF4-1E17-4015-868F-A04837889222}">
      <dgm:prSet/>
      <dgm:spPr/>
      <dgm:t>
        <a:bodyPr/>
        <a:lstStyle/>
        <a:p>
          <a:endParaRPr lang="fr-FR" b="1">
            <a:latin typeface="Times New Roman" panose="02020603050405020304" pitchFamily="18" charset="0"/>
            <a:cs typeface="Times New Roman" panose="02020603050405020304" pitchFamily="18" charset="0"/>
          </a:endParaRPr>
        </a:p>
      </dgm:t>
    </dgm:pt>
    <dgm:pt modelId="{064DABDC-7282-4B58-A41B-1000F34EB649}" type="sibTrans" cxnId="{C040BAF4-1E17-4015-868F-A04837889222}">
      <dgm:prSet/>
      <dgm:spPr/>
      <dgm:t>
        <a:bodyPr/>
        <a:lstStyle/>
        <a:p>
          <a:endParaRPr lang="fr-FR" b="1">
            <a:latin typeface="Times New Roman" panose="02020603050405020304" pitchFamily="18" charset="0"/>
            <a:cs typeface="Times New Roman" panose="02020603050405020304" pitchFamily="18" charset="0"/>
          </a:endParaRPr>
        </a:p>
      </dgm:t>
    </dgm:pt>
    <dgm:pt modelId="{3895A260-E69C-4543-81ED-9973E75D5BF5}">
      <dgm:prSet phldrT="[文本]"/>
      <dgm:spPr/>
      <dgm:t>
        <a:bodyPr/>
        <a:lstStyle/>
        <a:p>
          <a:r>
            <a:rPr lang="fr-FR" b="1" u="wavyHeavy" baseline="0" dirty="0">
              <a:solidFill>
                <a:schemeClr val="tx1"/>
              </a:solidFill>
              <a:uFill>
                <a:solidFill>
                  <a:srgbClr val="00B050"/>
                </a:solidFill>
              </a:uFill>
              <a:latin typeface="Times New Roman" panose="02020603050405020304" pitchFamily="18" charset="0"/>
              <a:cs typeface="Times New Roman" panose="02020603050405020304" pitchFamily="18" charset="0"/>
            </a:rPr>
            <a:t>Comparé</a:t>
          </a:r>
        </a:p>
      </dgm:t>
    </dgm:pt>
    <dgm:pt modelId="{1F6A69CC-2D4F-4845-B906-1834923622B4}" type="parTrans" cxnId="{19EBD4E2-7B9C-43C3-AC7A-4F457893C487}">
      <dgm:prSet/>
      <dgm:spPr/>
      <dgm:t>
        <a:bodyPr/>
        <a:lstStyle/>
        <a:p>
          <a:endParaRPr lang="fr-FR" b="1">
            <a:latin typeface="Times New Roman" panose="02020603050405020304" pitchFamily="18" charset="0"/>
            <a:cs typeface="Times New Roman" panose="02020603050405020304" pitchFamily="18" charset="0"/>
          </a:endParaRPr>
        </a:p>
      </dgm:t>
    </dgm:pt>
    <dgm:pt modelId="{F703A00C-C2CD-4F41-A229-D20A48EB3BF1}" type="sibTrans" cxnId="{19EBD4E2-7B9C-43C3-AC7A-4F457893C487}">
      <dgm:prSet/>
      <dgm:spPr/>
      <dgm:t>
        <a:bodyPr/>
        <a:lstStyle/>
        <a:p>
          <a:endParaRPr lang="fr-FR" b="1">
            <a:latin typeface="Times New Roman" panose="02020603050405020304" pitchFamily="18" charset="0"/>
            <a:cs typeface="Times New Roman" panose="02020603050405020304" pitchFamily="18" charset="0"/>
          </a:endParaRPr>
        </a:p>
      </dgm:t>
    </dgm:pt>
    <dgm:pt modelId="{58F4F24F-1BC6-4DE9-87C7-C71B3C06B960}">
      <dgm:prSet phldrT="[文本]"/>
      <dgm:spPr/>
      <dgm:t>
        <a:bodyPr/>
        <a:lstStyle/>
        <a:p>
          <a:r>
            <a:rPr lang="fr-FR" b="1" u="dbl" baseline="0" dirty="0">
              <a:solidFill>
                <a:schemeClr val="tx1"/>
              </a:solidFill>
              <a:uFill>
                <a:solidFill>
                  <a:srgbClr val="FF0000"/>
                </a:solidFill>
              </a:uFill>
              <a:latin typeface="Times New Roman" panose="02020603050405020304" pitchFamily="18" charset="0"/>
              <a:cs typeface="Times New Roman" panose="02020603050405020304" pitchFamily="18" charset="0"/>
            </a:rPr>
            <a:t>Comparant</a:t>
          </a:r>
        </a:p>
      </dgm:t>
    </dgm:pt>
    <dgm:pt modelId="{E8DEC59A-175E-4422-BFD0-C285F04D7B6F}" type="parTrans" cxnId="{D305E160-7492-4084-9D8F-296FF27DA9BB}">
      <dgm:prSet/>
      <dgm:spPr/>
      <dgm:t>
        <a:bodyPr/>
        <a:lstStyle/>
        <a:p>
          <a:endParaRPr lang="fr-FR" b="1">
            <a:latin typeface="Times New Roman" panose="02020603050405020304" pitchFamily="18" charset="0"/>
            <a:cs typeface="Times New Roman" panose="02020603050405020304" pitchFamily="18" charset="0"/>
          </a:endParaRPr>
        </a:p>
      </dgm:t>
    </dgm:pt>
    <dgm:pt modelId="{6BFACFF1-6275-408B-A5CC-072C352ABBD1}" type="sibTrans" cxnId="{D305E160-7492-4084-9D8F-296FF27DA9BB}">
      <dgm:prSet/>
      <dgm:spPr/>
      <dgm:t>
        <a:bodyPr/>
        <a:lstStyle/>
        <a:p>
          <a:endParaRPr lang="fr-FR" b="1">
            <a:latin typeface="Times New Roman" panose="02020603050405020304" pitchFamily="18" charset="0"/>
            <a:cs typeface="Times New Roman" panose="02020603050405020304" pitchFamily="18" charset="0"/>
          </a:endParaRPr>
        </a:p>
      </dgm:t>
    </dgm:pt>
    <dgm:pt modelId="{98F5DA0C-ECBD-4303-961A-BE2A8C732772}">
      <dgm:prSet phldrT="[文本]"/>
      <dgm:spPr/>
      <dgm:t>
        <a:bodyPr/>
        <a:lstStyle/>
        <a:p>
          <a:r>
            <a:rPr lang="fr-FR" b="1" dirty="0">
              <a:solidFill>
                <a:srgbClr val="026FBE"/>
              </a:solidFill>
              <a:latin typeface="Times New Roman" panose="02020603050405020304" pitchFamily="18" charset="0"/>
              <a:cs typeface="Times New Roman" panose="02020603050405020304" pitchFamily="18" charset="0"/>
            </a:rPr>
            <a:t>Outil de comparaison</a:t>
          </a:r>
        </a:p>
      </dgm:t>
    </dgm:pt>
    <dgm:pt modelId="{D38DCE9C-6FCC-4B9D-BAB6-4C2F3BCD7E8D}" type="parTrans" cxnId="{C80734F0-0240-41DD-A8BD-79983ADC5D88}">
      <dgm:prSet/>
      <dgm:spPr/>
      <dgm:t>
        <a:bodyPr/>
        <a:lstStyle/>
        <a:p>
          <a:endParaRPr lang="fr-FR"/>
        </a:p>
      </dgm:t>
    </dgm:pt>
    <dgm:pt modelId="{494539C2-1A6C-4E9D-8077-77E030872E52}" type="sibTrans" cxnId="{C80734F0-0240-41DD-A8BD-79983ADC5D88}">
      <dgm:prSet/>
      <dgm:spPr/>
      <dgm:t>
        <a:bodyPr/>
        <a:lstStyle/>
        <a:p>
          <a:endParaRPr lang="fr-FR"/>
        </a:p>
      </dgm:t>
    </dgm:pt>
    <dgm:pt modelId="{C9225795-32BD-436E-9593-309DC70CFE79}" type="pres">
      <dgm:prSet presAssocID="{F0E7D081-FEAF-420B-B1F1-09CFA55442C0}" presName="Name0" presStyleCnt="0">
        <dgm:presLayoutVars>
          <dgm:orgChart val="1"/>
          <dgm:chPref val="1"/>
          <dgm:dir/>
          <dgm:animOne val="branch"/>
          <dgm:animLvl val="lvl"/>
          <dgm:resizeHandles/>
        </dgm:presLayoutVars>
      </dgm:prSet>
      <dgm:spPr/>
      <dgm:t>
        <a:bodyPr/>
        <a:lstStyle/>
        <a:p>
          <a:endParaRPr lang="zh-CN" altLang="en-US"/>
        </a:p>
      </dgm:t>
    </dgm:pt>
    <dgm:pt modelId="{D9E17E5E-BB61-41F2-9A0B-0EB2436D65DD}" type="pres">
      <dgm:prSet presAssocID="{B91BEB8B-2344-47D1-B536-019A08FDF20C}" presName="hierRoot1" presStyleCnt="0">
        <dgm:presLayoutVars>
          <dgm:hierBranch val="init"/>
        </dgm:presLayoutVars>
      </dgm:prSet>
      <dgm:spPr/>
    </dgm:pt>
    <dgm:pt modelId="{7107CC16-5B58-486D-A2E1-F817F941EE9E}" type="pres">
      <dgm:prSet presAssocID="{B91BEB8B-2344-47D1-B536-019A08FDF20C}" presName="rootComposite1" presStyleCnt="0"/>
      <dgm:spPr/>
    </dgm:pt>
    <dgm:pt modelId="{63D759DE-7F8B-4875-A300-4FA3A496E219}" type="pres">
      <dgm:prSet presAssocID="{B91BEB8B-2344-47D1-B536-019A08FDF20C}" presName="rootText1" presStyleLbl="alignAcc1" presStyleIdx="0" presStyleCnt="0">
        <dgm:presLayoutVars>
          <dgm:chPref val="3"/>
        </dgm:presLayoutVars>
      </dgm:prSet>
      <dgm:spPr/>
      <dgm:t>
        <a:bodyPr/>
        <a:lstStyle/>
        <a:p>
          <a:endParaRPr lang="zh-CN" altLang="en-US"/>
        </a:p>
      </dgm:t>
    </dgm:pt>
    <dgm:pt modelId="{58FF6626-62EB-4F57-8D24-A99CAE93E484}" type="pres">
      <dgm:prSet presAssocID="{B91BEB8B-2344-47D1-B536-019A08FDF20C}" presName="topArc1" presStyleLbl="parChTrans1D1" presStyleIdx="0" presStyleCnt="8"/>
      <dgm:spPr/>
    </dgm:pt>
    <dgm:pt modelId="{F50D6805-EFB7-4ECC-AEEF-D67204801AFA}" type="pres">
      <dgm:prSet presAssocID="{B91BEB8B-2344-47D1-B536-019A08FDF20C}" presName="bottomArc1" presStyleLbl="parChTrans1D1" presStyleIdx="1" presStyleCnt="8"/>
      <dgm:spPr/>
    </dgm:pt>
    <dgm:pt modelId="{A80F6C76-C69A-482A-AC4D-75E7F3ADDD72}" type="pres">
      <dgm:prSet presAssocID="{B91BEB8B-2344-47D1-B536-019A08FDF20C}" presName="topConnNode1" presStyleLbl="node1" presStyleIdx="0" presStyleCnt="0"/>
      <dgm:spPr/>
      <dgm:t>
        <a:bodyPr/>
        <a:lstStyle/>
        <a:p>
          <a:endParaRPr lang="zh-CN" altLang="en-US"/>
        </a:p>
      </dgm:t>
    </dgm:pt>
    <dgm:pt modelId="{9A003532-9473-40CA-A45C-2B0136209D97}" type="pres">
      <dgm:prSet presAssocID="{B91BEB8B-2344-47D1-B536-019A08FDF20C}" presName="hierChild2" presStyleCnt="0"/>
      <dgm:spPr/>
    </dgm:pt>
    <dgm:pt modelId="{5EFC6A97-634D-4AAA-9D7E-8753C1DCBC33}" type="pres">
      <dgm:prSet presAssocID="{1F6A69CC-2D4F-4845-B906-1834923622B4}" presName="Name28" presStyleLbl="parChTrans1D2" presStyleIdx="0" presStyleCnt="3"/>
      <dgm:spPr/>
      <dgm:t>
        <a:bodyPr/>
        <a:lstStyle/>
        <a:p>
          <a:endParaRPr lang="zh-CN" altLang="en-US"/>
        </a:p>
      </dgm:t>
    </dgm:pt>
    <dgm:pt modelId="{119530C9-D330-44E0-B01B-E687C25F9A17}" type="pres">
      <dgm:prSet presAssocID="{3895A260-E69C-4543-81ED-9973E75D5BF5}" presName="hierRoot2" presStyleCnt="0">
        <dgm:presLayoutVars>
          <dgm:hierBranch val="init"/>
        </dgm:presLayoutVars>
      </dgm:prSet>
      <dgm:spPr/>
    </dgm:pt>
    <dgm:pt modelId="{4634A861-B7D4-4725-87F2-DEDEF981903A}" type="pres">
      <dgm:prSet presAssocID="{3895A260-E69C-4543-81ED-9973E75D5BF5}" presName="rootComposite2" presStyleCnt="0"/>
      <dgm:spPr/>
    </dgm:pt>
    <dgm:pt modelId="{7CA86887-3F25-406D-A1D8-11D56D1D5F57}" type="pres">
      <dgm:prSet presAssocID="{3895A260-E69C-4543-81ED-9973E75D5BF5}" presName="rootText2" presStyleLbl="alignAcc1" presStyleIdx="0" presStyleCnt="0">
        <dgm:presLayoutVars>
          <dgm:chPref val="3"/>
        </dgm:presLayoutVars>
      </dgm:prSet>
      <dgm:spPr/>
      <dgm:t>
        <a:bodyPr/>
        <a:lstStyle/>
        <a:p>
          <a:endParaRPr lang="zh-CN" altLang="en-US"/>
        </a:p>
      </dgm:t>
    </dgm:pt>
    <dgm:pt modelId="{1B62F6A5-1B3E-4BA4-AD62-3C1A12436638}" type="pres">
      <dgm:prSet presAssocID="{3895A260-E69C-4543-81ED-9973E75D5BF5}" presName="topArc2" presStyleLbl="parChTrans1D1" presStyleIdx="2" presStyleCnt="8"/>
      <dgm:spPr/>
    </dgm:pt>
    <dgm:pt modelId="{E06BF1D9-4600-4A9B-8DC6-FF3D68D2B47C}" type="pres">
      <dgm:prSet presAssocID="{3895A260-E69C-4543-81ED-9973E75D5BF5}" presName="bottomArc2" presStyleLbl="parChTrans1D1" presStyleIdx="3" presStyleCnt="8"/>
      <dgm:spPr/>
    </dgm:pt>
    <dgm:pt modelId="{500CA96C-63CE-46A4-91FB-7180C0DEE552}" type="pres">
      <dgm:prSet presAssocID="{3895A260-E69C-4543-81ED-9973E75D5BF5}" presName="topConnNode2" presStyleLbl="node2" presStyleIdx="0" presStyleCnt="0"/>
      <dgm:spPr/>
      <dgm:t>
        <a:bodyPr/>
        <a:lstStyle/>
        <a:p>
          <a:endParaRPr lang="zh-CN" altLang="en-US"/>
        </a:p>
      </dgm:t>
    </dgm:pt>
    <dgm:pt modelId="{247F7F63-096D-4505-8244-C98094F5A072}" type="pres">
      <dgm:prSet presAssocID="{3895A260-E69C-4543-81ED-9973E75D5BF5}" presName="hierChild4" presStyleCnt="0"/>
      <dgm:spPr/>
    </dgm:pt>
    <dgm:pt modelId="{CC4ED04C-E2F8-4EF0-9E85-D717C2EDF284}" type="pres">
      <dgm:prSet presAssocID="{3895A260-E69C-4543-81ED-9973E75D5BF5}" presName="hierChild5" presStyleCnt="0"/>
      <dgm:spPr/>
    </dgm:pt>
    <dgm:pt modelId="{F3B792D6-2152-4A78-ABBD-16030097F73A}" type="pres">
      <dgm:prSet presAssocID="{D38DCE9C-6FCC-4B9D-BAB6-4C2F3BCD7E8D}" presName="Name28" presStyleLbl="parChTrans1D2" presStyleIdx="1" presStyleCnt="3"/>
      <dgm:spPr/>
      <dgm:t>
        <a:bodyPr/>
        <a:lstStyle/>
        <a:p>
          <a:endParaRPr lang="zh-CN" altLang="en-US"/>
        </a:p>
      </dgm:t>
    </dgm:pt>
    <dgm:pt modelId="{302F76C5-F72A-459F-92B8-962C6C337E70}" type="pres">
      <dgm:prSet presAssocID="{98F5DA0C-ECBD-4303-961A-BE2A8C732772}" presName="hierRoot2" presStyleCnt="0">
        <dgm:presLayoutVars>
          <dgm:hierBranch val="init"/>
        </dgm:presLayoutVars>
      </dgm:prSet>
      <dgm:spPr/>
    </dgm:pt>
    <dgm:pt modelId="{722CCC47-B57D-479C-B9DF-15F9C559070A}" type="pres">
      <dgm:prSet presAssocID="{98F5DA0C-ECBD-4303-961A-BE2A8C732772}" presName="rootComposite2" presStyleCnt="0"/>
      <dgm:spPr/>
    </dgm:pt>
    <dgm:pt modelId="{37B46895-2904-4257-9B1E-96613B12B4D2}" type="pres">
      <dgm:prSet presAssocID="{98F5DA0C-ECBD-4303-961A-BE2A8C732772}" presName="rootText2" presStyleLbl="alignAcc1" presStyleIdx="0" presStyleCnt="0">
        <dgm:presLayoutVars>
          <dgm:chPref val="3"/>
        </dgm:presLayoutVars>
      </dgm:prSet>
      <dgm:spPr/>
      <dgm:t>
        <a:bodyPr/>
        <a:lstStyle/>
        <a:p>
          <a:endParaRPr lang="zh-CN" altLang="en-US"/>
        </a:p>
      </dgm:t>
    </dgm:pt>
    <dgm:pt modelId="{0CF8FE93-8C05-4138-B05F-3E5B65A423B3}" type="pres">
      <dgm:prSet presAssocID="{98F5DA0C-ECBD-4303-961A-BE2A8C732772}" presName="topArc2" presStyleLbl="parChTrans1D1" presStyleIdx="4" presStyleCnt="8"/>
      <dgm:spPr/>
    </dgm:pt>
    <dgm:pt modelId="{368FE683-62A6-4897-A5A7-9173DF7EAA27}" type="pres">
      <dgm:prSet presAssocID="{98F5DA0C-ECBD-4303-961A-BE2A8C732772}" presName="bottomArc2" presStyleLbl="parChTrans1D1" presStyleIdx="5" presStyleCnt="8"/>
      <dgm:spPr/>
    </dgm:pt>
    <dgm:pt modelId="{0D9AB8A2-643A-4EA1-90B8-5393B4D2076B}" type="pres">
      <dgm:prSet presAssocID="{98F5DA0C-ECBD-4303-961A-BE2A8C732772}" presName="topConnNode2" presStyleLbl="node2" presStyleIdx="0" presStyleCnt="0"/>
      <dgm:spPr/>
      <dgm:t>
        <a:bodyPr/>
        <a:lstStyle/>
        <a:p>
          <a:endParaRPr lang="zh-CN" altLang="en-US"/>
        </a:p>
      </dgm:t>
    </dgm:pt>
    <dgm:pt modelId="{32D1F72B-8738-4891-B5C3-DC7B29DA1473}" type="pres">
      <dgm:prSet presAssocID="{98F5DA0C-ECBD-4303-961A-BE2A8C732772}" presName="hierChild4" presStyleCnt="0"/>
      <dgm:spPr/>
    </dgm:pt>
    <dgm:pt modelId="{15636879-97D9-407D-B108-62E66E79F5B9}" type="pres">
      <dgm:prSet presAssocID="{98F5DA0C-ECBD-4303-961A-BE2A8C732772}" presName="hierChild5" presStyleCnt="0"/>
      <dgm:spPr/>
    </dgm:pt>
    <dgm:pt modelId="{1CD272DF-BCAF-4946-A6A9-ED6E8E031289}" type="pres">
      <dgm:prSet presAssocID="{E8DEC59A-175E-4422-BFD0-C285F04D7B6F}" presName="Name28" presStyleLbl="parChTrans1D2" presStyleIdx="2" presStyleCnt="3"/>
      <dgm:spPr/>
      <dgm:t>
        <a:bodyPr/>
        <a:lstStyle/>
        <a:p>
          <a:endParaRPr lang="zh-CN" altLang="en-US"/>
        </a:p>
      </dgm:t>
    </dgm:pt>
    <dgm:pt modelId="{C6C7CA45-7FAB-4F54-826D-93F9398064F6}" type="pres">
      <dgm:prSet presAssocID="{58F4F24F-1BC6-4DE9-87C7-C71B3C06B960}" presName="hierRoot2" presStyleCnt="0">
        <dgm:presLayoutVars>
          <dgm:hierBranch val="init"/>
        </dgm:presLayoutVars>
      </dgm:prSet>
      <dgm:spPr/>
    </dgm:pt>
    <dgm:pt modelId="{8F001F20-9328-4673-B04B-7915F021DF44}" type="pres">
      <dgm:prSet presAssocID="{58F4F24F-1BC6-4DE9-87C7-C71B3C06B960}" presName="rootComposite2" presStyleCnt="0"/>
      <dgm:spPr/>
    </dgm:pt>
    <dgm:pt modelId="{3B39E394-2277-4EA8-98D3-F0A78D2BE1BB}" type="pres">
      <dgm:prSet presAssocID="{58F4F24F-1BC6-4DE9-87C7-C71B3C06B960}" presName="rootText2" presStyleLbl="alignAcc1" presStyleIdx="0" presStyleCnt="0">
        <dgm:presLayoutVars>
          <dgm:chPref val="3"/>
        </dgm:presLayoutVars>
      </dgm:prSet>
      <dgm:spPr/>
      <dgm:t>
        <a:bodyPr/>
        <a:lstStyle/>
        <a:p>
          <a:endParaRPr lang="zh-CN" altLang="en-US"/>
        </a:p>
      </dgm:t>
    </dgm:pt>
    <dgm:pt modelId="{066C4FBA-F140-47D6-A4E5-7A786E94EF30}" type="pres">
      <dgm:prSet presAssocID="{58F4F24F-1BC6-4DE9-87C7-C71B3C06B960}" presName="topArc2" presStyleLbl="parChTrans1D1" presStyleIdx="6" presStyleCnt="8"/>
      <dgm:spPr/>
    </dgm:pt>
    <dgm:pt modelId="{B9352E27-AE90-4E35-A2B2-9E0BDA6C25A1}" type="pres">
      <dgm:prSet presAssocID="{58F4F24F-1BC6-4DE9-87C7-C71B3C06B960}" presName="bottomArc2" presStyleLbl="parChTrans1D1" presStyleIdx="7" presStyleCnt="8"/>
      <dgm:spPr/>
    </dgm:pt>
    <dgm:pt modelId="{598ECA1B-2B0F-440B-AB8A-A68F32151147}" type="pres">
      <dgm:prSet presAssocID="{58F4F24F-1BC6-4DE9-87C7-C71B3C06B960}" presName="topConnNode2" presStyleLbl="node2" presStyleIdx="0" presStyleCnt="0"/>
      <dgm:spPr/>
      <dgm:t>
        <a:bodyPr/>
        <a:lstStyle/>
        <a:p>
          <a:endParaRPr lang="zh-CN" altLang="en-US"/>
        </a:p>
      </dgm:t>
    </dgm:pt>
    <dgm:pt modelId="{E3336910-EDC0-4E65-B64B-0231DD4E5313}" type="pres">
      <dgm:prSet presAssocID="{58F4F24F-1BC6-4DE9-87C7-C71B3C06B960}" presName="hierChild4" presStyleCnt="0"/>
      <dgm:spPr/>
    </dgm:pt>
    <dgm:pt modelId="{AE325033-4F80-48EE-8DE1-D7A169A178F9}" type="pres">
      <dgm:prSet presAssocID="{58F4F24F-1BC6-4DE9-87C7-C71B3C06B960}" presName="hierChild5" presStyleCnt="0"/>
      <dgm:spPr/>
    </dgm:pt>
    <dgm:pt modelId="{7024ACD7-7299-4330-82D7-7E09B834008B}" type="pres">
      <dgm:prSet presAssocID="{B91BEB8B-2344-47D1-B536-019A08FDF20C}" presName="hierChild3" presStyleCnt="0"/>
      <dgm:spPr/>
    </dgm:pt>
  </dgm:ptLst>
  <dgm:cxnLst>
    <dgm:cxn modelId="{90299402-C5BB-4444-9962-3C01F462AFDF}" type="presOf" srcId="{F0E7D081-FEAF-420B-B1F1-09CFA55442C0}" destId="{C9225795-32BD-436E-9593-309DC70CFE79}" srcOrd="0" destOrd="0" presId="urn:microsoft.com/office/officeart/2008/layout/HalfCircleOrganizationChart#1"/>
    <dgm:cxn modelId="{D305E160-7492-4084-9D8F-296FF27DA9BB}" srcId="{B91BEB8B-2344-47D1-B536-019A08FDF20C}" destId="{58F4F24F-1BC6-4DE9-87C7-C71B3C06B960}" srcOrd="2" destOrd="0" parTransId="{E8DEC59A-175E-4422-BFD0-C285F04D7B6F}" sibTransId="{6BFACFF1-6275-408B-A5CC-072C352ABBD1}"/>
    <dgm:cxn modelId="{D840FD3B-D272-4AA2-AB6A-6E83543ED6E9}" type="presOf" srcId="{D38DCE9C-6FCC-4B9D-BAB6-4C2F3BCD7E8D}" destId="{F3B792D6-2152-4A78-ABBD-16030097F73A}" srcOrd="0" destOrd="0" presId="urn:microsoft.com/office/officeart/2008/layout/HalfCircleOrganizationChart#1"/>
    <dgm:cxn modelId="{5B6C84AA-F104-48CB-AC90-B59A768F05F3}" type="presOf" srcId="{E8DEC59A-175E-4422-BFD0-C285F04D7B6F}" destId="{1CD272DF-BCAF-4946-A6A9-ED6E8E031289}" srcOrd="0" destOrd="0" presId="urn:microsoft.com/office/officeart/2008/layout/HalfCircleOrganizationChart#1"/>
    <dgm:cxn modelId="{93361204-8A5D-4CF2-A24B-DBC55FC36B8C}" type="presOf" srcId="{1F6A69CC-2D4F-4845-B906-1834923622B4}" destId="{5EFC6A97-634D-4AAA-9D7E-8753C1DCBC33}" srcOrd="0" destOrd="0" presId="urn:microsoft.com/office/officeart/2008/layout/HalfCircleOrganizationChart#1"/>
    <dgm:cxn modelId="{075E45D4-8E32-4C5F-837A-376DF6A998F8}" type="presOf" srcId="{58F4F24F-1BC6-4DE9-87C7-C71B3C06B960}" destId="{3B39E394-2277-4EA8-98D3-F0A78D2BE1BB}" srcOrd="0" destOrd="0" presId="urn:microsoft.com/office/officeart/2008/layout/HalfCircleOrganizationChart#1"/>
    <dgm:cxn modelId="{2E999BB8-492B-46AB-80A2-BEE4A904D70F}" type="presOf" srcId="{58F4F24F-1BC6-4DE9-87C7-C71B3C06B960}" destId="{598ECA1B-2B0F-440B-AB8A-A68F32151147}" srcOrd="1" destOrd="0" presId="urn:microsoft.com/office/officeart/2008/layout/HalfCircleOrganizationChart#1"/>
    <dgm:cxn modelId="{2D07877B-8845-4D8C-BD55-023356F9FCAE}" type="presOf" srcId="{98F5DA0C-ECBD-4303-961A-BE2A8C732772}" destId="{0D9AB8A2-643A-4EA1-90B8-5393B4D2076B}" srcOrd="1" destOrd="0" presId="urn:microsoft.com/office/officeart/2008/layout/HalfCircleOrganizationChart#1"/>
    <dgm:cxn modelId="{C80734F0-0240-41DD-A8BD-79983ADC5D88}" srcId="{B91BEB8B-2344-47D1-B536-019A08FDF20C}" destId="{98F5DA0C-ECBD-4303-961A-BE2A8C732772}" srcOrd="1" destOrd="0" parTransId="{D38DCE9C-6FCC-4B9D-BAB6-4C2F3BCD7E8D}" sibTransId="{494539C2-1A6C-4E9D-8077-77E030872E52}"/>
    <dgm:cxn modelId="{C040BAF4-1E17-4015-868F-A04837889222}" srcId="{F0E7D081-FEAF-420B-B1F1-09CFA55442C0}" destId="{B91BEB8B-2344-47D1-B536-019A08FDF20C}" srcOrd="0" destOrd="0" parTransId="{97D46953-F199-43F6-94F8-EE0436971ACF}" sibTransId="{064DABDC-7282-4B58-A41B-1000F34EB649}"/>
    <dgm:cxn modelId="{B2F4E3B8-2466-4DAD-B7B8-579836C8BE48}" type="presOf" srcId="{3895A260-E69C-4543-81ED-9973E75D5BF5}" destId="{500CA96C-63CE-46A4-91FB-7180C0DEE552}" srcOrd="1" destOrd="0" presId="urn:microsoft.com/office/officeart/2008/layout/HalfCircleOrganizationChart#1"/>
    <dgm:cxn modelId="{926DE823-044C-46E1-9736-5D9C180797D2}" type="presOf" srcId="{B91BEB8B-2344-47D1-B536-019A08FDF20C}" destId="{A80F6C76-C69A-482A-AC4D-75E7F3ADDD72}" srcOrd="1" destOrd="0" presId="urn:microsoft.com/office/officeart/2008/layout/HalfCircleOrganizationChart#1"/>
    <dgm:cxn modelId="{AB5CD631-FB85-4DE1-B850-A823AD30731E}" type="presOf" srcId="{98F5DA0C-ECBD-4303-961A-BE2A8C732772}" destId="{37B46895-2904-4257-9B1E-96613B12B4D2}" srcOrd="0" destOrd="0" presId="urn:microsoft.com/office/officeart/2008/layout/HalfCircleOrganizationChart#1"/>
    <dgm:cxn modelId="{AA1BC6D1-957D-45E3-BC56-0E367DBF985F}" type="presOf" srcId="{3895A260-E69C-4543-81ED-9973E75D5BF5}" destId="{7CA86887-3F25-406D-A1D8-11D56D1D5F57}" srcOrd="0" destOrd="0" presId="urn:microsoft.com/office/officeart/2008/layout/HalfCircleOrganizationChart#1"/>
    <dgm:cxn modelId="{19EBD4E2-7B9C-43C3-AC7A-4F457893C487}" srcId="{B91BEB8B-2344-47D1-B536-019A08FDF20C}" destId="{3895A260-E69C-4543-81ED-9973E75D5BF5}" srcOrd="0" destOrd="0" parTransId="{1F6A69CC-2D4F-4845-B906-1834923622B4}" sibTransId="{F703A00C-C2CD-4F41-A229-D20A48EB3BF1}"/>
    <dgm:cxn modelId="{E6748192-3BB4-4CD5-BB74-4CF126B8E103}" type="presOf" srcId="{B91BEB8B-2344-47D1-B536-019A08FDF20C}" destId="{63D759DE-7F8B-4875-A300-4FA3A496E219}" srcOrd="0" destOrd="0" presId="urn:microsoft.com/office/officeart/2008/layout/HalfCircleOrganizationChart#1"/>
    <dgm:cxn modelId="{D67A891B-12A8-429B-B781-3B94C7D22CC5}" type="presParOf" srcId="{C9225795-32BD-436E-9593-309DC70CFE79}" destId="{D9E17E5E-BB61-41F2-9A0B-0EB2436D65DD}" srcOrd="0" destOrd="0" presId="urn:microsoft.com/office/officeart/2008/layout/HalfCircleOrganizationChart#1"/>
    <dgm:cxn modelId="{7CA013E6-70C2-4C05-928F-256900ABF846}" type="presParOf" srcId="{D9E17E5E-BB61-41F2-9A0B-0EB2436D65DD}" destId="{7107CC16-5B58-486D-A2E1-F817F941EE9E}" srcOrd="0" destOrd="0" presId="urn:microsoft.com/office/officeart/2008/layout/HalfCircleOrganizationChart#1"/>
    <dgm:cxn modelId="{03DE07F0-7393-4F96-8E97-0E3A68CB81A1}" type="presParOf" srcId="{7107CC16-5B58-486D-A2E1-F817F941EE9E}" destId="{63D759DE-7F8B-4875-A300-4FA3A496E219}" srcOrd="0" destOrd="0" presId="urn:microsoft.com/office/officeart/2008/layout/HalfCircleOrganizationChart#1"/>
    <dgm:cxn modelId="{CCC4955E-1689-411B-B878-C54E588EB11A}" type="presParOf" srcId="{7107CC16-5B58-486D-A2E1-F817F941EE9E}" destId="{58FF6626-62EB-4F57-8D24-A99CAE93E484}" srcOrd="1" destOrd="0" presId="urn:microsoft.com/office/officeart/2008/layout/HalfCircleOrganizationChart#1"/>
    <dgm:cxn modelId="{13A0236F-24AE-4278-8D61-13CC50B73654}" type="presParOf" srcId="{7107CC16-5B58-486D-A2E1-F817F941EE9E}" destId="{F50D6805-EFB7-4ECC-AEEF-D67204801AFA}" srcOrd="2" destOrd="0" presId="urn:microsoft.com/office/officeart/2008/layout/HalfCircleOrganizationChart#1"/>
    <dgm:cxn modelId="{7F1FD608-7FFE-46A2-B68D-F73931A643D7}" type="presParOf" srcId="{7107CC16-5B58-486D-A2E1-F817F941EE9E}" destId="{A80F6C76-C69A-482A-AC4D-75E7F3ADDD72}" srcOrd="3" destOrd="0" presId="urn:microsoft.com/office/officeart/2008/layout/HalfCircleOrganizationChart#1"/>
    <dgm:cxn modelId="{7846380A-7310-41CE-A40B-AEDE111EA1BB}" type="presParOf" srcId="{D9E17E5E-BB61-41F2-9A0B-0EB2436D65DD}" destId="{9A003532-9473-40CA-A45C-2B0136209D97}" srcOrd="1" destOrd="0" presId="urn:microsoft.com/office/officeart/2008/layout/HalfCircleOrganizationChart#1"/>
    <dgm:cxn modelId="{B9F0AE34-6248-4A5D-9168-94B3DDDEA4C4}" type="presParOf" srcId="{9A003532-9473-40CA-A45C-2B0136209D97}" destId="{5EFC6A97-634D-4AAA-9D7E-8753C1DCBC33}" srcOrd="0" destOrd="0" presId="urn:microsoft.com/office/officeart/2008/layout/HalfCircleOrganizationChart#1"/>
    <dgm:cxn modelId="{E12810D3-18CC-49D0-AFC9-4796DF102BB2}" type="presParOf" srcId="{9A003532-9473-40CA-A45C-2B0136209D97}" destId="{119530C9-D330-44E0-B01B-E687C25F9A17}" srcOrd="1" destOrd="0" presId="urn:microsoft.com/office/officeart/2008/layout/HalfCircleOrganizationChart#1"/>
    <dgm:cxn modelId="{9D8BDA4A-DD11-47A6-AE86-815355C1911D}" type="presParOf" srcId="{119530C9-D330-44E0-B01B-E687C25F9A17}" destId="{4634A861-B7D4-4725-87F2-DEDEF981903A}" srcOrd="0" destOrd="0" presId="urn:microsoft.com/office/officeart/2008/layout/HalfCircleOrganizationChart#1"/>
    <dgm:cxn modelId="{157170AE-C5E4-4481-9323-7A21A5BE0DCF}" type="presParOf" srcId="{4634A861-B7D4-4725-87F2-DEDEF981903A}" destId="{7CA86887-3F25-406D-A1D8-11D56D1D5F57}" srcOrd="0" destOrd="0" presId="urn:microsoft.com/office/officeart/2008/layout/HalfCircleOrganizationChart#1"/>
    <dgm:cxn modelId="{D2959525-9C0A-4F01-BF3A-2768D1A0AA21}" type="presParOf" srcId="{4634A861-B7D4-4725-87F2-DEDEF981903A}" destId="{1B62F6A5-1B3E-4BA4-AD62-3C1A12436638}" srcOrd="1" destOrd="0" presId="urn:microsoft.com/office/officeart/2008/layout/HalfCircleOrganizationChart#1"/>
    <dgm:cxn modelId="{4DC3B2A7-99CF-4DBA-BCE5-5970F251F432}" type="presParOf" srcId="{4634A861-B7D4-4725-87F2-DEDEF981903A}" destId="{E06BF1D9-4600-4A9B-8DC6-FF3D68D2B47C}" srcOrd="2" destOrd="0" presId="urn:microsoft.com/office/officeart/2008/layout/HalfCircleOrganizationChart#1"/>
    <dgm:cxn modelId="{5F18A3E4-BA8B-4EB8-990D-D9A853E383AF}" type="presParOf" srcId="{4634A861-B7D4-4725-87F2-DEDEF981903A}" destId="{500CA96C-63CE-46A4-91FB-7180C0DEE552}" srcOrd="3" destOrd="0" presId="urn:microsoft.com/office/officeart/2008/layout/HalfCircleOrganizationChart#1"/>
    <dgm:cxn modelId="{FB78B6B0-1A8F-402B-93AE-6DD9E42424AE}" type="presParOf" srcId="{119530C9-D330-44E0-B01B-E687C25F9A17}" destId="{247F7F63-096D-4505-8244-C98094F5A072}" srcOrd="1" destOrd="0" presId="urn:microsoft.com/office/officeart/2008/layout/HalfCircleOrganizationChart#1"/>
    <dgm:cxn modelId="{B056060D-249D-4876-9C69-E8A444DA5307}" type="presParOf" srcId="{119530C9-D330-44E0-B01B-E687C25F9A17}" destId="{CC4ED04C-E2F8-4EF0-9E85-D717C2EDF284}" srcOrd="2" destOrd="0" presId="urn:microsoft.com/office/officeart/2008/layout/HalfCircleOrganizationChart#1"/>
    <dgm:cxn modelId="{55F04103-24AB-4932-8148-8D46B6AF0AAD}" type="presParOf" srcId="{9A003532-9473-40CA-A45C-2B0136209D97}" destId="{F3B792D6-2152-4A78-ABBD-16030097F73A}" srcOrd="2" destOrd="0" presId="urn:microsoft.com/office/officeart/2008/layout/HalfCircleOrganizationChart#1"/>
    <dgm:cxn modelId="{00B3BEAF-3C8C-4A39-A147-EB88344B9BCD}" type="presParOf" srcId="{9A003532-9473-40CA-A45C-2B0136209D97}" destId="{302F76C5-F72A-459F-92B8-962C6C337E70}" srcOrd="3" destOrd="0" presId="urn:microsoft.com/office/officeart/2008/layout/HalfCircleOrganizationChart#1"/>
    <dgm:cxn modelId="{23DAB83D-033F-4961-94A4-2B85D8D9FDE1}" type="presParOf" srcId="{302F76C5-F72A-459F-92B8-962C6C337E70}" destId="{722CCC47-B57D-479C-B9DF-15F9C559070A}" srcOrd="0" destOrd="0" presId="urn:microsoft.com/office/officeart/2008/layout/HalfCircleOrganizationChart#1"/>
    <dgm:cxn modelId="{7BADF106-8433-4A5F-9CEE-F72AF5274EB6}" type="presParOf" srcId="{722CCC47-B57D-479C-B9DF-15F9C559070A}" destId="{37B46895-2904-4257-9B1E-96613B12B4D2}" srcOrd="0" destOrd="0" presId="urn:microsoft.com/office/officeart/2008/layout/HalfCircleOrganizationChart#1"/>
    <dgm:cxn modelId="{FA37CC7C-2932-4A7E-B185-45AFE5D5C8B3}" type="presParOf" srcId="{722CCC47-B57D-479C-B9DF-15F9C559070A}" destId="{0CF8FE93-8C05-4138-B05F-3E5B65A423B3}" srcOrd="1" destOrd="0" presId="urn:microsoft.com/office/officeart/2008/layout/HalfCircleOrganizationChart#1"/>
    <dgm:cxn modelId="{7588F15D-B04E-44C9-A760-74F8A8ADDCF0}" type="presParOf" srcId="{722CCC47-B57D-479C-B9DF-15F9C559070A}" destId="{368FE683-62A6-4897-A5A7-9173DF7EAA27}" srcOrd="2" destOrd="0" presId="urn:microsoft.com/office/officeart/2008/layout/HalfCircleOrganizationChart#1"/>
    <dgm:cxn modelId="{280D1A92-0152-4CD9-B875-4A41D83866B2}" type="presParOf" srcId="{722CCC47-B57D-479C-B9DF-15F9C559070A}" destId="{0D9AB8A2-643A-4EA1-90B8-5393B4D2076B}" srcOrd="3" destOrd="0" presId="urn:microsoft.com/office/officeart/2008/layout/HalfCircleOrganizationChart#1"/>
    <dgm:cxn modelId="{7318D729-1A2F-4A9E-9F70-76CB57CBCEC3}" type="presParOf" srcId="{302F76C5-F72A-459F-92B8-962C6C337E70}" destId="{32D1F72B-8738-4891-B5C3-DC7B29DA1473}" srcOrd="1" destOrd="0" presId="urn:microsoft.com/office/officeart/2008/layout/HalfCircleOrganizationChart#1"/>
    <dgm:cxn modelId="{B0374A0E-A865-4919-A5F4-671AF3B5A419}" type="presParOf" srcId="{302F76C5-F72A-459F-92B8-962C6C337E70}" destId="{15636879-97D9-407D-B108-62E66E79F5B9}" srcOrd="2" destOrd="0" presId="urn:microsoft.com/office/officeart/2008/layout/HalfCircleOrganizationChart#1"/>
    <dgm:cxn modelId="{5ACEA4A6-91E4-4C96-A2D6-0ADBE37DCCDE}" type="presParOf" srcId="{9A003532-9473-40CA-A45C-2B0136209D97}" destId="{1CD272DF-BCAF-4946-A6A9-ED6E8E031289}" srcOrd="4" destOrd="0" presId="urn:microsoft.com/office/officeart/2008/layout/HalfCircleOrganizationChart#1"/>
    <dgm:cxn modelId="{5B20F0CC-01FF-4526-92BB-57B2358982D2}" type="presParOf" srcId="{9A003532-9473-40CA-A45C-2B0136209D97}" destId="{C6C7CA45-7FAB-4F54-826D-93F9398064F6}" srcOrd="5" destOrd="0" presId="urn:microsoft.com/office/officeart/2008/layout/HalfCircleOrganizationChart#1"/>
    <dgm:cxn modelId="{B5203051-260F-4082-8F92-0D2453089AC7}" type="presParOf" srcId="{C6C7CA45-7FAB-4F54-826D-93F9398064F6}" destId="{8F001F20-9328-4673-B04B-7915F021DF44}" srcOrd="0" destOrd="0" presId="urn:microsoft.com/office/officeart/2008/layout/HalfCircleOrganizationChart#1"/>
    <dgm:cxn modelId="{C448014B-F95D-4BA1-B7D8-AA87F7B717BE}" type="presParOf" srcId="{8F001F20-9328-4673-B04B-7915F021DF44}" destId="{3B39E394-2277-4EA8-98D3-F0A78D2BE1BB}" srcOrd="0" destOrd="0" presId="urn:microsoft.com/office/officeart/2008/layout/HalfCircleOrganizationChart#1"/>
    <dgm:cxn modelId="{88374CDD-705A-40A7-964E-27B3E216E60F}" type="presParOf" srcId="{8F001F20-9328-4673-B04B-7915F021DF44}" destId="{066C4FBA-F140-47D6-A4E5-7A786E94EF30}" srcOrd="1" destOrd="0" presId="urn:microsoft.com/office/officeart/2008/layout/HalfCircleOrganizationChart#1"/>
    <dgm:cxn modelId="{C9A1352F-CD9F-4102-9E3B-AD37F2F967FA}" type="presParOf" srcId="{8F001F20-9328-4673-B04B-7915F021DF44}" destId="{B9352E27-AE90-4E35-A2B2-9E0BDA6C25A1}" srcOrd="2" destOrd="0" presId="urn:microsoft.com/office/officeart/2008/layout/HalfCircleOrganizationChart#1"/>
    <dgm:cxn modelId="{1AA87C8F-C87A-41D6-B835-3CE693CDCA70}" type="presParOf" srcId="{8F001F20-9328-4673-B04B-7915F021DF44}" destId="{598ECA1B-2B0F-440B-AB8A-A68F32151147}" srcOrd="3" destOrd="0" presId="urn:microsoft.com/office/officeart/2008/layout/HalfCircleOrganizationChart#1"/>
    <dgm:cxn modelId="{FC03BB1C-1652-4C32-88EC-2A242647E02D}" type="presParOf" srcId="{C6C7CA45-7FAB-4F54-826D-93F9398064F6}" destId="{E3336910-EDC0-4E65-B64B-0231DD4E5313}" srcOrd="1" destOrd="0" presId="urn:microsoft.com/office/officeart/2008/layout/HalfCircleOrganizationChart#1"/>
    <dgm:cxn modelId="{1CD7DE83-27C5-45D8-B216-2901979BA784}" type="presParOf" srcId="{C6C7CA45-7FAB-4F54-826D-93F9398064F6}" destId="{AE325033-4F80-48EE-8DE1-D7A169A178F9}" srcOrd="2" destOrd="0" presId="urn:microsoft.com/office/officeart/2008/layout/HalfCircleOrganizationChart#1"/>
    <dgm:cxn modelId="{BFA8CE4A-DEB8-403E-9E2D-76455FD295F2}" type="presParOf" srcId="{D9E17E5E-BB61-41F2-9A0B-0EB2436D65DD}" destId="{7024ACD7-7299-4330-82D7-7E09B834008B}" srcOrd="2" destOrd="0" presId="urn:microsoft.com/office/officeart/2008/layout/HalfCircleOrganization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7D081-FEAF-420B-B1F1-09CFA55442C0}" type="doc">
      <dgm:prSet loTypeId="urn:microsoft.com/office/officeart/2008/layout/HalfCircleOrganizationChart#2" loCatId="hierarchy" qsTypeId="urn:microsoft.com/office/officeart/2005/8/quickstyle/simple1#2" qsCatId="simple" csTypeId="urn:microsoft.com/office/officeart/2005/8/colors/accent1_2#2" csCatId="accent1" phldr="1"/>
      <dgm:spPr/>
      <dgm:t>
        <a:bodyPr/>
        <a:lstStyle/>
        <a:p>
          <a:endParaRPr lang="fr-FR"/>
        </a:p>
      </dgm:t>
    </dgm:pt>
    <dgm:pt modelId="{B91BEB8B-2344-47D1-B536-019A08FDF20C}">
      <dgm:prSet phldrT="[文本]"/>
      <dgm:spPr/>
      <dgm:t>
        <a:bodyPr/>
        <a:lstStyle/>
        <a:p>
          <a:r>
            <a:rPr lang="fr-FR" b="1" dirty="0">
              <a:latin typeface="Times New Roman" panose="02020603050405020304" pitchFamily="18" charset="0"/>
              <a:cs typeface="Times New Roman" panose="02020603050405020304" pitchFamily="18" charset="0"/>
            </a:rPr>
            <a:t>Comparaison</a:t>
          </a:r>
        </a:p>
      </dgm:t>
    </dgm:pt>
    <dgm:pt modelId="{97D46953-F199-43F6-94F8-EE0436971ACF}" type="parTrans" cxnId="{C040BAF4-1E17-4015-868F-A04837889222}">
      <dgm:prSet/>
      <dgm:spPr/>
      <dgm:t>
        <a:bodyPr/>
        <a:lstStyle/>
        <a:p>
          <a:endParaRPr lang="fr-FR" b="1">
            <a:latin typeface="Times New Roman" panose="02020603050405020304" pitchFamily="18" charset="0"/>
            <a:cs typeface="Times New Roman" panose="02020603050405020304" pitchFamily="18" charset="0"/>
          </a:endParaRPr>
        </a:p>
      </dgm:t>
    </dgm:pt>
    <dgm:pt modelId="{064DABDC-7282-4B58-A41B-1000F34EB649}" type="sibTrans" cxnId="{C040BAF4-1E17-4015-868F-A04837889222}">
      <dgm:prSet/>
      <dgm:spPr/>
      <dgm:t>
        <a:bodyPr/>
        <a:lstStyle/>
        <a:p>
          <a:endParaRPr lang="fr-FR" b="1">
            <a:latin typeface="Times New Roman" panose="02020603050405020304" pitchFamily="18" charset="0"/>
            <a:cs typeface="Times New Roman" panose="02020603050405020304" pitchFamily="18" charset="0"/>
          </a:endParaRPr>
        </a:p>
      </dgm:t>
    </dgm:pt>
    <dgm:pt modelId="{3895A260-E69C-4543-81ED-9973E75D5BF5}">
      <dgm:prSet phldrT="[文本]"/>
      <dgm:spPr/>
      <dgm:t>
        <a:bodyPr/>
        <a:lstStyle/>
        <a:p>
          <a:r>
            <a:rPr lang="fr-FR" b="1" u="wavyHeavy" baseline="0" dirty="0">
              <a:solidFill>
                <a:schemeClr val="tx1"/>
              </a:solidFill>
              <a:uFill>
                <a:solidFill>
                  <a:srgbClr val="00B050"/>
                </a:solidFill>
              </a:uFill>
              <a:latin typeface="Times New Roman" panose="02020603050405020304" pitchFamily="18" charset="0"/>
              <a:cs typeface="Times New Roman" panose="02020603050405020304" pitchFamily="18" charset="0"/>
            </a:rPr>
            <a:t>Comparé</a:t>
          </a:r>
        </a:p>
      </dgm:t>
    </dgm:pt>
    <dgm:pt modelId="{1F6A69CC-2D4F-4845-B906-1834923622B4}" type="parTrans" cxnId="{19EBD4E2-7B9C-43C3-AC7A-4F457893C487}">
      <dgm:prSet/>
      <dgm:spPr/>
      <dgm:t>
        <a:bodyPr/>
        <a:lstStyle/>
        <a:p>
          <a:endParaRPr lang="fr-FR" b="1">
            <a:latin typeface="Times New Roman" panose="02020603050405020304" pitchFamily="18" charset="0"/>
            <a:cs typeface="Times New Roman" panose="02020603050405020304" pitchFamily="18" charset="0"/>
          </a:endParaRPr>
        </a:p>
      </dgm:t>
    </dgm:pt>
    <dgm:pt modelId="{F703A00C-C2CD-4F41-A229-D20A48EB3BF1}" type="sibTrans" cxnId="{19EBD4E2-7B9C-43C3-AC7A-4F457893C487}">
      <dgm:prSet/>
      <dgm:spPr/>
      <dgm:t>
        <a:bodyPr/>
        <a:lstStyle/>
        <a:p>
          <a:endParaRPr lang="fr-FR" b="1">
            <a:latin typeface="Times New Roman" panose="02020603050405020304" pitchFamily="18" charset="0"/>
            <a:cs typeface="Times New Roman" panose="02020603050405020304" pitchFamily="18" charset="0"/>
          </a:endParaRPr>
        </a:p>
      </dgm:t>
    </dgm:pt>
    <dgm:pt modelId="{58F4F24F-1BC6-4DE9-87C7-C71B3C06B960}">
      <dgm:prSet phldrT="[文本]"/>
      <dgm:spPr/>
      <dgm:t>
        <a:bodyPr/>
        <a:lstStyle/>
        <a:p>
          <a:r>
            <a:rPr lang="fr-FR" b="1" u="dbl" baseline="0" dirty="0">
              <a:solidFill>
                <a:schemeClr val="tx1"/>
              </a:solidFill>
              <a:uFill>
                <a:solidFill>
                  <a:srgbClr val="FF0000"/>
                </a:solidFill>
              </a:uFill>
              <a:latin typeface="Times New Roman" panose="02020603050405020304" pitchFamily="18" charset="0"/>
              <a:cs typeface="Times New Roman" panose="02020603050405020304" pitchFamily="18" charset="0"/>
            </a:rPr>
            <a:t>Comparant</a:t>
          </a:r>
        </a:p>
      </dgm:t>
    </dgm:pt>
    <dgm:pt modelId="{E8DEC59A-175E-4422-BFD0-C285F04D7B6F}" type="parTrans" cxnId="{D305E160-7492-4084-9D8F-296FF27DA9BB}">
      <dgm:prSet/>
      <dgm:spPr/>
      <dgm:t>
        <a:bodyPr/>
        <a:lstStyle/>
        <a:p>
          <a:endParaRPr lang="fr-FR" b="1">
            <a:latin typeface="Times New Roman" panose="02020603050405020304" pitchFamily="18" charset="0"/>
            <a:cs typeface="Times New Roman" panose="02020603050405020304" pitchFamily="18" charset="0"/>
          </a:endParaRPr>
        </a:p>
      </dgm:t>
    </dgm:pt>
    <dgm:pt modelId="{6BFACFF1-6275-408B-A5CC-072C352ABBD1}" type="sibTrans" cxnId="{D305E160-7492-4084-9D8F-296FF27DA9BB}">
      <dgm:prSet/>
      <dgm:spPr/>
      <dgm:t>
        <a:bodyPr/>
        <a:lstStyle/>
        <a:p>
          <a:endParaRPr lang="fr-FR" b="1">
            <a:latin typeface="Times New Roman" panose="02020603050405020304" pitchFamily="18" charset="0"/>
            <a:cs typeface="Times New Roman" panose="02020603050405020304" pitchFamily="18" charset="0"/>
          </a:endParaRPr>
        </a:p>
      </dgm:t>
    </dgm:pt>
    <dgm:pt modelId="{98F5DA0C-ECBD-4303-961A-BE2A8C732772}">
      <dgm:prSet phldrT="[文本]"/>
      <dgm:spPr/>
      <dgm:t>
        <a:bodyPr/>
        <a:lstStyle/>
        <a:p>
          <a:r>
            <a:rPr lang="fr-FR" b="1" dirty="0">
              <a:solidFill>
                <a:srgbClr val="026FBE"/>
              </a:solidFill>
              <a:latin typeface="Times New Roman" panose="02020603050405020304" pitchFamily="18" charset="0"/>
              <a:cs typeface="Times New Roman" panose="02020603050405020304" pitchFamily="18" charset="0"/>
            </a:rPr>
            <a:t>Outil de comparaison</a:t>
          </a:r>
        </a:p>
      </dgm:t>
    </dgm:pt>
    <dgm:pt modelId="{D38DCE9C-6FCC-4B9D-BAB6-4C2F3BCD7E8D}" type="parTrans" cxnId="{C80734F0-0240-41DD-A8BD-79983ADC5D88}">
      <dgm:prSet/>
      <dgm:spPr/>
      <dgm:t>
        <a:bodyPr/>
        <a:lstStyle/>
        <a:p>
          <a:endParaRPr lang="fr-FR"/>
        </a:p>
      </dgm:t>
    </dgm:pt>
    <dgm:pt modelId="{494539C2-1A6C-4E9D-8077-77E030872E52}" type="sibTrans" cxnId="{C80734F0-0240-41DD-A8BD-79983ADC5D88}">
      <dgm:prSet/>
      <dgm:spPr/>
      <dgm:t>
        <a:bodyPr/>
        <a:lstStyle/>
        <a:p>
          <a:endParaRPr lang="fr-FR"/>
        </a:p>
      </dgm:t>
    </dgm:pt>
    <dgm:pt modelId="{C9225795-32BD-436E-9593-309DC70CFE79}" type="pres">
      <dgm:prSet presAssocID="{F0E7D081-FEAF-420B-B1F1-09CFA55442C0}" presName="Name0" presStyleCnt="0">
        <dgm:presLayoutVars>
          <dgm:orgChart val="1"/>
          <dgm:chPref val="1"/>
          <dgm:dir/>
          <dgm:animOne val="branch"/>
          <dgm:animLvl val="lvl"/>
          <dgm:resizeHandles/>
        </dgm:presLayoutVars>
      </dgm:prSet>
      <dgm:spPr/>
      <dgm:t>
        <a:bodyPr/>
        <a:lstStyle/>
        <a:p>
          <a:endParaRPr lang="zh-CN" altLang="en-US"/>
        </a:p>
      </dgm:t>
    </dgm:pt>
    <dgm:pt modelId="{D9E17E5E-BB61-41F2-9A0B-0EB2436D65DD}" type="pres">
      <dgm:prSet presAssocID="{B91BEB8B-2344-47D1-B536-019A08FDF20C}" presName="hierRoot1" presStyleCnt="0">
        <dgm:presLayoutVars>
          <dgm:hierBranch val="init"/>
        </dgm:presLayoutVars>
      </dgm:prSet>
      <dgm:spPr/>
    </dgm:pt>
    <dgm:pt modelId="{7107CC16-5B58-486D-A2E1-F817F941EE9E}" type="pres">
      <dgm:prSet presAssocID="{B91BEB8B-2344-47D1-B536-019A08FDF20C}" presName="rootComposite1" presStyleCnt="0"/>
      <dgm:spPr/>
    </dgm:pt>
    <dgm:pt modelId="{63D759DE-7F8B-4875-A300-4FA3A496E219}" type="pres">
      <dgm:prSet presAssocID="{B91BEB8B-2344-47D1-B536-019A08FDF20C}" presName="rootText1" presStyleLbl="alignAcc1" presStyleIdx="0" presStyleCnt="0">
        <dgm:presLayoutVars>
          <dgm:chPref val="3"/>
        </dgm:presLayoutVars>
      </dgm:prSet>
      <dgm:spPr/>
      <dgm:t>
        <a:bodyPr/>
        <a:lstStyle/>
        <a:p>
          <a:endParaRPr lang="zh-CN" altLang="en-US"/>
        </a:p>
      </dgm:t>
    </dgm:pt>
    <dgm:pt modelId="{58FF6626-62EB-4F57-8D24-A99CAE93E484}" type="pres">
      <dgm:prSet presAssocID="{B91BEB8B-2344-47D1-B536-019A08FDF20C}" presName="topArc1" presStyleLbl="parChTrans1D1" presStyleIdx="0" presStyleCnt="8"/>
      <dgm:spPr/>
    </dgm:pt>
    <dgm:pt modelId="{F50D6805-EFB7-4ECC-AEEF-D67204801AFA}" type="pres">
      <dgm:prSet presAssocID="{B91BEB8B-2344-47D1-B536-019A08FDF20C}" presName="bottomArc1" presStyleLbl="parChTrans1D1" presStyleIdx="1" presStyleCnt="8"/>
      <dgm:spPr/>
    </dgm:pt>
    <dgm:pt modelId="{A80F6C76-C69A-482A-AC4D-75E7F3ADDD72}" type="pres">
      <dgm:prSet presAssocID="{B91BEB8B-2344-47D1-B536-019A08FDF20C}" presName="topConnNode1" presStyleLbl="node1" presStyleIdx="0" presStyleCnt="0"/>
      <dgm:spPr/>
      <dgm:t>
        <a:bodyPr/>
        <a:lstStyle/>
        <a:p>
          <a:endParaRPr lang="zh-CN" altLang="en-US"/>
        </a:p>
      </dgm:t>
    </dgm:pt>
    <dgm:pt modelId="{9A003532-9473-40CA-A45C-2B0136209D97}" type="pres">
      <dgm:prSet presAssocID="{B91BEB8B-2344-47D1-B536-019A08FDF20C}" presName="hierChild2" presStyleCnt="0"/>
      <dgm:spPr/>
    </dgm:pt>
    <dgm:pt modelId="{5EFC6A97-634D-4AAA-9D7E-8753C1DCBC33}" type="pres">
      <dgm:prSet presAssocID="{1F6A69CC-2D4F-4845-B906-1834923622B4}" presName="Name28" presStyleLbl="parChTrans1D2" presStyleIdx="0" presStyleCnt="3"/>
      <dgm:spPr/>
      <dgm:t>
        <a:bodyPr/>
        <a:lstStyle/>
        <a:p>
          <a:endParaRPr lang="zh-CN" altLang="en-US"/>
        </a:p>
      </dgm:t>
    </dgm:pt>
    <dgm:pt modelId="{119530C9-D330-44E0-B01B-E687C25F9A17}" type="pres">
      <dgm:prSet presAssocID="{3895A260-E69C-4543-81ED-9973E75D5BF5}" presName="hierRoot2" presStyleCnt="0">
        <dgm:presLayoutVars>
          <dgm:hierBranch val="init"/>
        </dgm:presLayoutVars>
      </dgm:prSet>
      <dgm:spPr/>
    </dgm:pt>
    <dgm:pt modelId="{4634A861-B7D4-4725-87F2-DEDEF981903A}" type="pres">
      <dgm:prSet presAssocID="{3895A260-E69C-4543-81ED-9973E75D5BF5}" presName="rootComposite2" presStyleCnt="0"/>
      <dgm:spPr/>
    </dgm:pt>
    <dgm:pt modelId="{7CA86887-3F25-406D-A1D8-11D56D1D5F57}" type="pres">
      <dgm:prSet presAssocID="{3895A260-E69C-4543-81ED-9973E75D5BF5}" presName="rootText2" presStyleLbl="alignAcc1" presStyleIdx="0" presStyleCnt="0">
        <dgm:presLayoutVars>
          <dgm:chPref val="3"/>
        </dgm:presLayoutVars>
      </dgm:prSet>
      <dgm:spPr/>
      <dgm:t>
        <a:bodyPr/>
        <a:lstStyle/>
        <a:p>
          <a:endParaRPr lang="zh-CN" altLang="en-US"/>
        </a:p>
      </dgm:t>
    </dgm:pt>
    <dgm:pt modelId="{1B62F6A5-1B3E-4BA4-AD62-3C1A12436638}" type="pres">
      <dgm:prSet presAssocID="{3895A260-E69C-4543-81ED-9973E75D5BF5}" presName="topArc2" presStyleLbl="parChTrans1D1" presStyleIdx="2" presStyleCnt="8"/>
      <dgm:spPr/>
    </dgm:pt>
    <dgm:pt modelId="{E06BF1D9-4600-4A9B-8DC6-FF3D68D2B47C}" type="pres">
      <dgm:prSet presAssocID="{3895A260-E69C-4543-81ED-9973E75D5BF5}" presName="bottomArc2" presStyleLbl="parChTrans1D1" presStyleIdx="3" presStyleCnt="8"/>
      <dgm:spPr/>
    </dgm:pt>
    <dgm:pt modelId="{500CA96C-63CE-46A4-91FB-7180C0DEE552}" type="pres">
      <dgm:prSet presAssocID="{3895A260-E69C-4543-81ED-9973E75D5BF5}" presName="topConnNode2" presStyleLbl="node2" presStyleIdx="0" presStyleCnt="0"/>
      <dgm:spPr/>
      <dgm:t>
        <a:bodyPr/>
        <a:lstStyle/>
        <a:p>
          <a:endParaRPr lang="zh-CN" altLang="en-US"/>
        </a:p>
      </dgm:t>
    </dgm:pt>
    <dgm:pt modelId="{247F7F63-096D-4505-8244-C98094F5A072}" type="pres">
      <dgm:prSet presAssocID="{3895A260-E69C-4543-81ED-9973E75D5BF5}" presName="hierChild4" presStyleCnt="0"/>
      <dgm:spPr/>
    </dgm:pt>
    <dgm:pt modelId="{CC4ED04C-E2F8-4EF0-9E85-D717C2EDF284}" type="pres">
      <dgm:prSet presAssocID="{3895A260-E69C-4543-81ED-9973E75D5BF5}" presName="hierChild5" presStyleCnt="0"/>
      <dgm:spPr/>
    </dgm:pt>
    <dgm:pt modelId="{F3B792D6-2152-4A78-ABBD-16030097F73A}" type="pres">
      <dgm:prSet presAssocID="{D38DCE9C-6FCC-4B9D-BAB6-4C2F3BCD7E8D}" presName="Name28" presStyleLbl="parChTrans1D2" presStyleIdx="1" presStyleCnt="3"/>
      <dgm:spPr/>
      <dgm:t>
        <a:bodyPr/>
        <a:lstStyle/>
        <a:p>
          <a:endParaRPr lang="zh-CN" altLang="en-US"/>
        </a:p>
      </dgm:t>
    </dgm:pt>
    <dgm:pt modelId="{302F76C5-F72A-459F-92B8-962C6C337E70}" type="pres">
      <dgm:prSet presAssocID="{98F5DA0C-ECBD-4303-961A-BE2A8C732772}" presName="hierRoot2" presStyleCnt="0">
        <dgm:presLayoutVars>
          <dgm:hierBranch val="init"/>
        </dgm:presLayoutVars>
      </dgm:prSet>
      <dgm:spPr/>
    </dgm:pt>
    <dgm:pt modelId="{722CCC47-B57D-479C-B9DF-15F9C559070A}" type="pres">
      <dgm:prSet presAssocID="{98F5DA0C-ECBD-4303-961A-BE2A8C732772}" presName="rootComposite2" presStyleCnt="0"/>
      <dgm:spPr/>
    </dgm:pt>
    <dgm:pt modelId="{37B46895-2904-4257-9B1E-96613B12B4D2}" type="pres">
      <dgm:prSet presAssocID="{98F5DA0C-ECBD-4303-961A-BE2A8C732772}" presName="rootText2" presStyleLbl="alignAcc1" presStyleIdx="0" presStyleCnt="0">
        <dgm:presLayoutVars>
          <dgm:chPref val="3"/>
        </dgm:presLayoutVars>
      </dgm:prSet>
      <dgm:spPr/>
      <dgm:t>
        <a:bodyPr/>
        <a:lstStyle/>
        <a:p>
          <a:endParaRPr lang="zh-CN" altLang="en-US"/>
        </a:p>
      </dgm:t>
    </dgm:pt>
    <dgm:pt modelId="{0CF8FE93-8C05-4138-B05F-3E5B65A423B3}" type="pres">
      <dgm:prSet presAssocID="{98F5DA0C-ECBD-4303-961A-BE2A8C732772}" presName="topArc2" presStyleLbl="parChTrans1D1" presStyleIdx="4" presStyleCnt="8"/>
      <dgm:spPr/>
    </dgm:pt>
    <dgm:pt modelId="{368FE683-62A6-4897-A5A7-9173DF7EAA27}" type="pres">
      <dgm:prSet presAssocID="{98F5DA0C-ECBD-4303-961A-BE2A8C732772}" presName="bottomArc2" presStyleLbl="parChTrans1D1" presStyleIdx="5" presStyleCnt="8"/>
      <dgm:spPr/>
    </dgm:pt>
    <dgm:pt modelId="{0D9AB8A2-643A-4EA1-90B8-5393B4D2076B}" type="pres">
      <dgm:prSet presAssocID="{98F5DA0C-ECBD-4303-961A-BE2A8C732772}" presName="topConnNode2" presStyleLbl="node2" presStyleIdx="0" presStyleCnt="0"/>
      <dgm:spPr/>
      <dgm:t>
        <a:bodyPr/>
        <a:lstStyle/>
        <a:p>
          <a:endParaRPr lang="zh-CN" altLang="en-US"/>
        </a:p>
      </dgm:t>
    </dgm:pt>
    <dgm:pt modelId="{32D1F72B-8738-4891-B5C3-DC7B29DA1473}" type="pres">
      <dgm:prSet presAssocID="{98F5DA0C-ECBD-4303-961A-BE2A8C732772}" presName="hierChild4" presStyleCnt="0"/>
      <dgm:spPr/>
    </dgm:pt>
    <dgm:pt modelId="{15636879-97D9-407D-B108-62E66E79F5B9}" type="pres">
      <dgm:prSet presAssocID="{98F5DA0C-ECBD-4303-961A-BE2A8C732772}" presName="hierChild5" presStyleCnt="0"/>
      <dgm:spPr/>
    </dgm:pt>
    <dgm:pt modelId="{1CD272DF-BCAF-4946-A6A9-ED6E8E031289}" type="pres">
      <dgm:prSet presAssocID="{E8DEC59A-175E-4422-BFD0-C285F04D7B6F}" presName="Name28" presStyleLbl="parChTrans1D2" presStyleIdx="2" presStyleCnt="3"/>
      <dgm:spPr/>
      <dgm:t>
        <a:bodyPr/>
        <a:lstStyle/>
        <a:p>
          <a:endParaRPr lang="zh-CN" altLang="en-US"/>
        </a:p>
      </dgm:t>
    </dgm:pt>
    <dgm:pt modelId="{C6C7CA45-7FAB-4F54-826D-93F9398064F6}" type="pres">
      <dgm:prSet presAssocID="{58F4F24F-1BC6-4DE9-87C7-C71B3C06B960}" presName="hierRoot2" presStyleCnt="0">
        <dgm:presLayoutVars>
          <dgm:hierBranch val="init"/>
        </dgm:presLayoutVars>
      </dgm:prSet>
      <dgm:spPr/>
    </dgm:pt>
    <dgm:pt modelId="{8F001F20-9328-4673-B04B-7915F021DF44}" type="pres">
      <dgm:prSet presAssocID="{58F4F24F-1BC6-4DE9-87C7-C71B3C06B960}" presName="rootComposite2" presStyleCnt="0"/>
      <dgm:spPr/>
    </dgm:pt>
    <dgm:pt modelId="{3B39E394-2277-4EA8-98D3-F0A78D2BE1BB}" type="pres">
      <dgm:prSet presAssocID="{58F4F24F-1BC6-4DE9-87C7-C71B3C06B960}" presName="rootText2" presStyleLbl="alignAcc1" presStyleIdx="0" presStyleCnt="0">
        <dgm:presLayoutVars>
          <dgm:chPref val="3"/>
        </dgm:presLayoutVars>
      </dgm:prSet>
      <dgm:spPr/>
      <dgm:t>
        <a:bodyPr/>
        <a:lstStyle/>
        <a:p>
          <a:endParaRPr lang="zh-CN" altLang="en-US"/>
        </a:p>
      </dgm:t>
    </dgm:pt>
    <dgm:pt modelId="{066C4FBA-F140-47D6-A4E5-7A786E94EF30}" type="pres">
      <dgm:prSet presAssocID="{58F4F24F-1BC6-4DE9-87C7-C71B3C06B960}" presName="topArc2" presStyleLbl="parChTrans1D1" presStyleIdx="6" presStyleCnt="8"/>
      <dgm:spPr/>
    </dgm:pt>
    <dgm:pt modelId="{B9352E27-AE90-4E35-A2B2-9E0BDA6C25A1}" type="pres">
      <dgm:prSet presAssocID="{58F4F24F-1BC6-4DE9-87C7-C71B3C06B960}" presName="bottomArc2" presStyleLbl="parChTrans1D1" presStyleIdx="7" presStyleCnt="8"/>
      <dgm:spPr/>
    </dgm:pt>
    <dgm:pt modelId="{598ECA1B-2B0F-440B-AB8A-A68F32151147}" type="pres">
      <dgm:prSet presAssocID="{58F4F24F-1BC6-4DE9-87C7-C71B3C06B960}" presName="topConnNode2" presStyleLbl="node2" presStyleIdx="0" presStyleCnt="0"/>
      <dgm:spPr/>
      <dgm:t>
        <a:bodyPr/>
        <a:lstStyle/>
        <a:p>
          <a:endParaRPr lang="zh-CN" altLang="en-US"/>
        </a:p>
      </dgm:t>
    </dgm:pt>
    <dgm:pt modelId="{E3336910-EDC0-4E65-B64B-0231DD4E5313}" type="pres">
      <dgm:prSet presAssocID="{58F4F24F-1BC6-4DE9-87C7-C71B3C06B960}" presName="hierChild4" presStyleCnt="0"/>
      <dgm:spPr/>
    </dgm:pt>
    <dgm:pt modelId="{AE325033-4F80-48EE-8DE1-D7A169A178F9}" type="pres">
      <dgm:prSet presAssocID="{58F4F24F-1BC6-4DE9-87C7-C71B3C06B960}" presName="hierChild5" presStyleCnt="0"/>
      <dgm:spPr/>
    </dgm:pt>
    <dgm:pt modelId="{7024ACD7-7299-4330-82D7-7E09B834008B}" type="pres">
      <dgm:prSet presAssocID="{B91BEB8B-2344-47D1-B536-019A08FDF20C}" presName="hierChild3" presStyleCnt="0"/>
      <dgm:spPr/>
    </dgm:pt>
  </dgm:ptLst>
  <dgm:cxnLst>
    <dgm:cxn modelId="{90299402-C5BB-4444-9962-3C01F462AFDF}" type="presOf" srcId="{F0E7D081-FEAF-420B-B1F1-09CFA55442C0}" destId="{C9225795-32BD-436E-9593-309DC70CFE79}" srcOrd="0" destOrd="0" presId="urn:microsoft.com/office/officeart/2008/layout/HalfCircleOrganizationChart#2"/>
    <dgm:cxn modelId="{D305E160-7492-4084-9D8F-296FF27DA9BB}" srcId="{B91BEB8B-2344-47D1-B536-019A08FDF20C}" destId="{58F4F24F-1BC6-4DE9-87C7-C71B3C06B960}" srcOrd="2" destOrd="0" parTransId="{E8DEC59A-175E-4422-BFD0-C285F04D7B6F}" sibTransId="{6BFACFF1-6275-408B-A5CC-072C352ABBD1}"/>
    <dgm:cxn modelId="{D840FD3B-D272-4AA2-AB6A-6E83543ED6E9}" type="presOf" srcId="{D38DCE9C-6FCC-4B9D-BAB6-4C2F3BCD7E8D}" destId="{F3B792D6-2152-4A78-ABBD-16030097F73A}" srcOrd="0" destOrd="0" presId="urn:microsoft.com/office/officeart/2008/layout/HalfCircleOrganizationChart#2"/>
    <dgm:cxn modelId="{5B6C84AA-F104-48CB-AC90-B59A768F05F3}" type="presOf" srcId="{E8DEC59A-175E-4422-BFD0-C285F04D7B6F}" destId="{1CD272DF-BCAF-4946-A6A9-ED6E8E031289}" srcOrd="0" destOrd="0" presId="urn:microsoft.com/office/officeart/2008/layout/HalfCircleOrganizationChart#2"/>
    <dgm:cxn modelId="{93361204-8A5D-4CF2-A24B-DBC55FC36B8C}" type="presOf" srcId="{1F6A69CC-2D4F-4845-B906-1834923622B4}" destId="{5EFC6A97-634D-4AAA-9D7E-8753C1DCBC33}" srcOrd="0" destOrd="0" presId="urn:microsoft.com/office/officeart/2008/layout/HalfCircleOrganizationChart#2"/>
    <dgm:cxn modelId="{075E45D4-8E32-4C5F-837A-376DF6A998F8}" type="presOf" srcId="{58F4F24F-1BC6-4DE9-87C7-C71B3C06B960}" destId="{3B39E394-2277-4EA8-98D3-F0A78D2BE1BB}" srcOrd="0" destOrd="0" presId="urn:microsoft.com/office/officeart/2008/layout/HalfCircleOrganizationChart#2"/>
    <dgm:cxn modelId="{2E999BB8-492B-46AB-80A2-BEE4A904D70F}" type="presOf" srcId="{58F4F24F-1BC6-4DE9-87C7-C71B3C06B960}" destId="{598ECA1B-2B0F-440B-AB8A-A68F32151147}" srcOrd="1" destOrd="0" presId="urn:microsoft.com/office/officeart/2008/layout/HalfCircleOrganizationChart#2"/>
    <dgm:cxn modelId="{2D07877B-8845-4D8C-BD55-023356F9FCAE}" type="presOf" srcId="{98F5DA0C-ECBD-4303-961A-BE2A8C732772}" destId="{0D9AB8A2-643A-4EA1-90B8-5393B4D2076B}" srcOrd="1" destOrd="0" presId="urn:microsoft.com/office/officeart/2008/layout/HalfCircleOrganizationChart#2"/>
    <dgm:cxn modelId="{C80734F0-0240-41DD-A8BD-79983ADC5D88}" srcId="{B91BEB8B-2344-47D1-B536-019A08FDF20C}" destId="{98F5DA0C-ECBD-4303-961A-BE2A8C732772}" srcOrd="1" destOrd="0" parTransId="{D38DCE9C-6FCC-4B9D-BAB6-4C2F3BCD7E8D}" sibTransId="{494539C2-1A6C-4E9D-8077-77E030872E52}"/>
    <dgm:cxn modelId="{C040BAF4-1E17-4015-868F-A04837889222}" srcId="{F0E7D081-FEAF-420B-B1F1-09CFA55442C0}" destId="{B91BEB8B-2344-47D1-B536-019A08FDF20C}" srcOrd="0" destOrd="0" parTransId="{97D46953-F199-43F6-94F8-EE0436971ACF}" sibTransId="{064DABDC-7282-4B58-A41B-1000F34EB649}"/>
    <dgm:cxn modelId="{B2F4E3B8-2466-4DAD-B7B8-579836C8BE48}" type="presOf" srcId="{3895A260-E69C-4543-81ED-9973E75D5BF5}" destId="{500CA96C-63CE-46A4-91FB-7180C0DEE552}" srcOrd="1" destOrd="0" presId="urn:microsoft.com/office/officeart/2008/layout/HalfCircleOrganizationChart#2"/>
    <dgm:cxn modelId="{926DE823-044C-46E1-9736-5D9C180797D2}" type="presOf" srcId="{B91BEB8B-2344-47D1-B536-019A08FDF20C}" destId="{A80F6C76-C69A-482A-AC4D-75E7F3ADDD72}" srcOrd="1" destOrd="0" presId="urn:microsoft.com/office/officeart/2008/layout/HalfCircleOrganizationChart#2"/>
    <dgm:cxn modelId="{AB5CD631-FB85-4DE1-B850-A823AD30731E}" type="presOf" srcId="{98F5DA0C-ECBD-4303-961A-BE2A8C732772}" destId="{37B46895-2904-4257-9B1E-96613B12B4D2}" srcOrd="0" destOrd="0" presId="urn:microsoft.com/office/officeart/2008/layout/HalfCircleOrganizationChart#2"/>
    <dgm:cxn modelId="{AA1BC6D1-957D-45E3-BC56-0E367DBF985F}" type="presOf" srcId="{3895A260-E69C-4543-81ED-9973E75D5BF5}" destId="{7CA86887-3F25-406D-A1D8-11D56D1D5F57}" srcOrd="0" destOrd="0" presId="urn:microsoft.com/office/officeart/2008/layout/HalfCircleOrganizationChart#2"/>
    <dgm:cxn modelId="{19EBD4E2-7B9C-43C3-AC7A-4F457893C487}" srcId="{B91BEB8B-2344-47D1-B536-019A08FDF20C}" destId="{3895A260-E69C-4543-81ED-9973E75D5BF5}" srcOrd="0" destOrd="0" parTransId="{1F6A69CC-2D4F-4845-B906-1834923622B4}" sibTransId="{F703A00C-C2CD-4F41-A229-D20A48EB3BF1}"/>
    <dgm:cxn modelId="{E6748192-3BB4-4CD5-BB74-4CF126B8E103}" type="presOf" srcId="{B91BEB8B-2344-47D1-B536-019A08FDF20C}" destId="{63D759DE-7F8B-4875-A300-4FA3A496E219}" srcOrd="0" destOrd="0" presId="urn:microsoft.com/office/officeart/2008/layout/HalfCircleOrganizationChart#2"/>
    <dgm:cxn modelId="{D67A891B-12A8-429B-B781-3B94C7D22CC5}" type="presParOf" srcId="{C9225795-32BD-436E-9593-309DC70CFE79}" destId="{D9E17E5E-BB61-41F2-9A0B-0EB2436D65DD}" srcOrd="0" destOrd="0" presId="urn:microsoft.com/office/officeart/2008/layout/HalfCircleOrganizationChart#2"/>
    <dgm:cxn modelId="{7CA013E6-70C2-4C05-928F-256900ABF846}" type="presParOf" srcId="{D9E17E5E-BB61-41F2-9A0B-0EB2436D65DD}" destId="{7107CC16-5B58-486D-A2E1-F817F941EE9E}" srcOrd="0" destOrd="0" presId="urn:microsoft.com/office/officeart/2008/layout/HalfCircleOrganizationChart#2"/>
    <dgm:cxn modelId="{03DE07F0-7393-4F96-8E97-0E3A68CB81A1}" type="presParOf" srcId="{7107CC16-5B58-486D-A2E1-F817F941EE9E}" destId="{63D759DE-7F8B-4875-A300-4FA3A496E219}" srcOrd="0" destOrd="0" presId="urn:microsoft.com/office/officeart/2008/layout/HalfCircleOrganizationChart#2"/>
    <dgm:cxn modelId="{CCC4955E-1689-411B-B878-C54E588EB11A}" type="presParOf" srcId="{7107CC16-5B58-486D-A2E1-F817F941EE9E}" destId="{58FF6626-62EB-4F57-8D24-A99CAE93E484}" srcOrd="1" destOrd="0" presId="urn:microsoft.com/office/officeart/2008/layout/HalfCircleOrganizationChart#2"/>
    <dgm:cxn modelId="{13A0236F-24AE-4278-8D61-13CC50B73654}" type="presParOf" srcId="{7107CC16-5B58-486D-A2E1-F817F941EE9E}" destId="{F50D6805-EFB7-4ECC-AEEF-D67204801AFA}" srcOrd="2" destOrd="0" presId="urn:microsoft.com/office/officeart/2008/layout/HalfCircleOrganizationChart#2"/>
    <dgm:cxn modelId="{7F1FD608-7FFE-46A2-B68D-F73931A643D7}" type="presParOf" srcId="{7107CC16-5B58-486D-A2E1-F817F941EE9E}" destId="{A80F6C76-C69A-482A-AC4D-75E7F3ADDD72}" srcOrd="3" destOrd="0" presId="urn:microsoft.com/office/officeart/2008/layout/HalfCircleOrganizationChart#2"/>
    <dgm:cxn modelId="{7846380A-7310-41CE-A40B-AEDE111EA1BB}" type="presParOf" srcId="{D9E17E5E-BB61-41F2-9A0B-0EB2436D65DD}" destId="{9A003532-9473-40CA-A45C-2B0136209D97}" srcOrd="1" destOrd="0" presId="urn:microsoft.com/office/officeart/2008/layout/HalfCircleOrganizationChart#2"/>
    <dgm:cxn modelId="{B9F0AE34-6248-4A5D-9168-94B3DDDEA4C4}" type="presParOf" srcId="{9A003532-9473-40CA-A45C-2B0136209D97}" destId="{5EFC6A97-634D-4AAA-9D7E-8753C1DCBC33}" srcOrd="0" destOrd="0" presId="urn:microsoft.com/office/officeart/2008/layout/HalfCircleOrganizationChart#2"/>
    <dgm:cxn modelId="{E12810D3-18CC-49D0-AFC9-4796DF102BB2}" type="presParOf" srcId="{9A003532-9473-40CA-A45C-2B0136209D97}" destId="{119530C9-D330-44E0-B01B-E687C25F9A17}" srcOrd="1" destOrd="0" presId="urn:microsoft.com/office/officeart/2008/layout/HalfCircleOrganizationChart#2"/>
    <dgm:cxn modelId="{9D8BDA4A-DD11-47A6-AE86-815355C1911D}" type="presParOf" srcId="{119530C9-D330-44E0-B01B-E687C25F9A17}" destId="{4634A861-B7D4-4725-87F2-DEDEF981903A}" srcOrd="0" destOrd="0" presId="urn:microsoft.com/office/officeart/2008/layout/HalfCircleOrganizationChart#2"/>
    <dgm:cxn modelId="{157170AE-C5E4-4481-9323-7A21A5BE0DCF}" type="presParOf" srcId="{4634A861-B7D4-4725-87F2-DEDEF981903A}" destId="{7CA86887-3F25-406D-A1D8-11D56D1D5F57}" srcOrd="0" destOrd="0" presId="urn:microsoft.com/office/officeart/2008/layout/HalfCircleOrganizationChart#2"/>
    <dgm:cxn modelId="{D2959525-9C0A-4F01-BF3A-2768D1A0AA21}" type="presParOf" srcId="{4634A861-B7D4-4725-87F2-DEDEF981903A}" destId="{1B62F6A5-1B3E-4BA4-AD62-3C1A12436638}" srcOrd="1" destOrd="0" presId="urn:microsoft.com/office/officeart/2008/layout/HalfCircleOrganizationChart#2"/>
    <dgm:cxn modelId="{4DC3B2A7-99CF-4DBA-BCE5-5970F251F432}" type="presParOf" srcId="{4634A861-B7D4-4725-87F2-DEDEF981903A}" destId="{E06BF1D9-4600-4A9B-8DC6-FF3D68D2B47C}" srcOrd="2" destOrd="0" presId="urn:microsoft.com/office/officeart/2008/layout/HalfCircleOrganizationChart#2"/>
    <dgm:cxn modelId="{5F18A3E4-BA8B-4EB8-990D-D9A853E383AF}" type="presParOf" srcId="{4634A861-B7D4-4725-87F2-DEDEF981903A}" destId="{500CA96C-63CE-46A4-91FB-7180C0DEE552}" srcOrd="3" destOrd="0" presId="urn:microsoft.com/office/officeart/2008/layout/HalfCircleOrganizationChart#2"/>
    <dgm:cxn modelId="{FB78B6B0-1A8F-402B-93AE-6DD9E42424AE}" type="presParOf" srcId="{119530C9-D330-44E0-B01B-E687C25F9A17}" destId="{247F7F63-096D-4505-8244-C98094F5A072}" srcOrd="1" destOrd="0" presId="urn:microsoft.com/office/officeart/2008/layout/HalfCircleOrganizationChart#2"/>
    <dgm:cxn modelId="{B056060D-249D-4876-9C69-E8A444DA5307}" type="presParOf" srcId="{119530C9-D330-44E0-B01B-E687C25F9A17}" destId="{CC4ED04C-E2F8-4EF0-9E85-D717C2EDF284}" srcOrd="2" destOrd="0" presId="urn:microsoft.com/office/officeart/2008/layout/HalfCircleOrganizationChart#2"/>
    <dgm:cxn modelId="{55F04103-24AB-4932-8148-8D46B6AF0AAD}" type="presParOf" srcId="{9A003532-9473-40CA-A45C-2B0136209D97}" destId="{F3B792D6-2152-4A78-ABBD-16030097F73A}" srcOrd="2" destOrd="0" presId="urn:microsoft.com/office/officeart/2008/layout/HalfCircleOrganizationChart#2"/>
    <dgm:cxn modelId="{00B3BEAF-3C8C-4A39-A147-EB88344B9BCD}" type="presParOf" srcId="{9A003532-9473-40CA-A45C-2B0136209D97}" destId="{302F76C5-F72A-459F-92B8-962C6C337E70}" srcOrd="3" destOrd="0" presId="urn:microsoft.com/office/officeart/2008/layout/HalfCircleOrganizationChart#2"/>
    <dgm:cxn modelId="{23DAB83D-033F-4961-94A4-2B85D8D9FDE1}" type="presParOf" srcId="{302F76C5-F72A-459F-92B8-962C6C337E70}" destId="{722CCC47-B57D-479C-B9DF-15F9C559070A}" srcOrd="0" destOrd="0" presId="urn:microsoft.com/office/officeart/2008/layout/HalfCircleOrganizationChart#2"/>
    <dgm:cxn modelId="{7BADF106-8433-4A5F-9CEE-F72AF5274EB6}" type="presParOf" srcId="{722CCC47-B57D-479C-B9DF-15F9C559070A}" destId="{37B46895-2904-4257-9B1E-96613B12B4D2}" srcOrd="0" destOrd="0" presId="urn:microsoft.com/office/officeart/2008/layout/HalfCircleOrganizationChart#2"/>
    <dgm:cxn modelId="{FA37CC7C-2932-4A7E-B185-45AFE5D5C8B3}" type="presParOf" srcId="{722CCC47-B57D-479C-B9DF-15F9C559070A}" destId="{0CF8FE93-8C05-4138-B05F-3E5B65A423B3}" srcOrd="1" destOrd="0" presId="urn:microsoft.com/office/officeart/2008/layout/HalfCircleOrganizationChart#2"/>
    <dgm:cxn modelId="{7588F15D-B04E-44C9-A760-74F8A8ADDCF0}" type="presParOf" srcId="{722CCC47-B57D-479C-B9DF-15F9C559070A}" destId="{368FE683-62A6-4897-A5A7-9173DF7EAA27}" srcOrd="2" destOrd="0" presId="urn:microsoft.com/office/officeart/2008/layout/HalfCircleOrganizationChart#2"/>
    <dgm:cxn modelId="{280D1A92-0152-4CD9-B875-4A41D83866B2}" type="presParOf" srcId="{722CCC47-B57D-479C-B9DF-15F9C559070A}" destId="{0D9AB8A2-643A-4EA1-90B8-5393B4D2076B}" srcOrd="3" destOrd="0" presId="urn:microsoft.com/office/officeart/2008/layout/HalfCircleOrganizationChart#2"/>
    <dgm:cxn modelId="{7318D729-1A2F-4A9E-9F70-76CB57CBCEC3}" type="presParOf" srcId="{302F76C5-F72A-459F-92B8-962C6C337E70}" destId="{32D1F72B-8738-4891-B5C3-DC7B29DA1473}" srcOrd="1" destOrd="0" presId="urn:microsoft.com/office/officeart/2008/layout/HalfCircleOrganizationChart#2"/>
    <dgm:cxn modelId="{B0374A0E-A865-4919-A5F4-671AF3B5A419}" type="presParOf" srcId="{302F76C5-F72A-459F-92B8-962C6C337E70}" destId="{15636879-97D9-407D-B108-62E66E79F5B9}" srcOrd="2" destOrd="0" presId="urn:microsoft.com/office/officeart/2008/layout/HalfCircleOrganizationChart#2"/>
    <dgm:cxn modelId="{5ACEA4A6-91E4-4C96-A2D6-0ADBE37DCCDE}" type="presParOf" srcId="{9A003532-9473-40CA-A45C-2B0136209D97}" destId="{1CD272DF-BCAF-4946-A6A9-ED6E8E031289}" srcOrd="4" destOrd="0" presId="urn:microsoft.com/office/officeart/2008/layout/HalfCircleOrganizationChart#2"/>
    <dgm:cxn modelId="{5B20F0CC-01FF-4526-92BB-57B2358982D2}" type="presParOf" srcId="{9A003532-9473-40CA-A45C-2B0136209D97}" destId="{C6C7CA45-7FAB-4F54-826D-93F9398064F6}" srcOrd="5" destOrd="0" presId="urn:microsoft.com/office/officeart/2008/layout/HalfCircleOrganizationChart#2"/>
    <dgm:cxn modelId="{B5203051-260F-4082-8F92-0D2453089AC7}" type="presParOf" srcId="{C6C7CA45-7FAB-4F54-826D-93F9398064F6}" destId="{8F001F20-9328-4673-B04B-7915F021DF44}" srcOrd="0" destOrd="0" presId="urn:microsoft.com/office/officeart/2008/layout/HalfCircleOrganizationChart#2"/>
    <dgm:cxn modelId="{C448014B-F95D-4BA1-B7D8-AA87F7B717BE}" type="presParOf" srcId="{8F001F20-9328-4673-B04B-7915F021DF44}" destId="{3B39E394-2277-4EA8-98D3-F0A78D2BE1BB}" srcOrd="0" destOrd="0" presId="urn:microsoft.com/office/officeart/2008/layout/HalfCircleOrganizationChart#2"/>
    <dgm:cxn modelId="{88374CDD-705A-40A7-964E-27B3E216E60F}" type="presParOf" srcId="{8F001F20-9328-4673-B04B-7915F021DF44}" destId="{066C4FBA-F140-47D6-A4E5-7A786E94EF30}" srcOrd="1" destOrd="0" presId="urn:microsoft.com/office/officeart/2008/layout/HalfCircleOrganizationChart#2"/>
    <dgm:cxn modelId="{C9A1352F-CD9F-4102-9E3B-AD37F2F967FA}" type="presParOf" srcId="{8F001F20-9328-4673-B04B-7915F021DF44}" destId="{B9352E27-AE90-4E35-A2B2-9E0BDA6C25A1}" srcOrd="2" destOrd="0" presId="urn:microsoft.com/office/officeart/2008/layout/HalfCircleOrganizationChart#2"/>
    <dgm:cxn modelId="{1AA87C8F-C87A-41D6-B835-3CE693CDCA70}" type="presParOf" srcId="{8F001F20-9328-4673-B04B-7915F021DF44}" destId="{598ECA1B-2B0F-440B-AB8A-A68F32151147}" srcOrd="3" destOrd="0" presId="urn:microsoft.com/office/officeart/2008/layout/HalfCircleOrganizationChart#2"/>
    <dgm:cxn modelId="{FC03BB1C-1652-4C32-88EC-2A242647E02D}" type="presParOf" srcId="{C6C7CA45-7FAB-4F54-826D-93F9398064F6}" destId="{E3336910-EDC0-4E65-B64B-0231DD4E5313}" srcOrd="1" destOrd="0" presId="urn:microsoft.com/office/officeart/2008/layout/HalfCircleOrganizationChart#2"/>
    <dgm:cxn modelId="{1CD7DE83-27C5-45D8-B216-2901979BA784}" type="presParOf" srcId="{C6C7CA45-7FAB-4F54-826D-93F9398064F6}" destId="{AE325033-4F80-48EE-8DE1-D7A169A178F9}" srcOrd="2" destOrd="0" presId="urn:microsoft.com/office/officeart/2008/layout/HalfCircleOrganizationChart#2"/>
    <dgm:cxn modelId="{BFA8CE4A-DEB8-403E-9E2D-76455FD295F2}" type="presParOf" srcId="{D9E17E5E-BB61-41F2-9A0B-0EB2436D65DD}" destId="{7024ACD7-7299-4330-82D7-7E09B834008B}" srcOrd="2" destOrd="0" presId="urn:microsoft.com/office/officeart/2008/layout/HalfCircleOrganizationChar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272DF-BCAF-4946-A6A9-ED6E8E031289}">
      <dsp:nvSpPr>
        <dsp:cNvPr id="0" name=""/>
        <dsp:cNvSpPr/>
      </dsp:nvSpPr>
      <dsp:spPr>
        <a:xfrm>
          <a:off x="3292763" y="1603548"/>
          <a:ext cx="2329653" cy="404320"/>
        </a:xfrm>
        <a:custGeom>
          <a:avLst/>
          <a:gdLst/>
          <a:ahLst/>
          <a:cxnLst/>
          <a:rect l="0" t="0" r="0" b="0"/>
          <a:pathLst>
            <a:path>
              <a:moveTo>
                <a:pt x="0" y="0"/>
              </a:moveTo>
              <a:lnTo>
                <a:pt x="0" y="202160"/>
              </a:lnTo>
              <a:lnTo>
                <a:pt x="2329653" y="202160"/>
              </a:lnTo>
              <a:lnTo>
                <a:pt x="2329653"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B792D6-2152-4A78-ABBD-16030097F73A}">
      <dsp:nvSpPr>
        <dsp:cNvPr id="0" name=""/>
        <dsp:cNvSpPr/>
      </dsp:nvSpPr>
      <dsp:spPr>
        <a:xfrm>
          <a:off x="3247043" y="1603548"/>
          <a:ext cx="91440" cy="404320"/>
        </a:xfrm>
        <a:custGeom>
          <a:avLst/>
          <a:gdLst/>
          <a:ahLst/>
          <a:cxnLst/>
          <a:rect l="0" t="0" r="0" b="0"/>
          <a:pathLst>
            <a:path>
              <a:moveTo>
                <a:pt x="45720" y="0"/>
              </a:moveTo>
              <a:lnTo>
                <a:pt x="45720"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FC6A97-634D-4AAA-9D7E-8753C1DCBC33}">
      <dsp:nvSpPr>
        <dsp:cNvPr id="0" name=""/>
        <dsp:cNvSpPr/>
      </dsp:nvSpPr>
      <dsp:spPr>
        <a:xfrm>
          <a:off x="963109" y="1603548"/>
          <a:ext cx="2329653" cy="404320"/>
        </a:xfrm>
        <a:custGeom>
          <a:avLst/>
          <a:gdLst/>
          <a:ahLst/>
          <a:cxnLst/>
          <a:rect l="0" t="0" r="0" b="0"/>
          <a:pathLst>
            <a:path>
              <a:moveTo>
                <a:pt x="2329653" y="0"/>
              </a:moveTo>
              <a:lnTo>
                <a:pt x="2329653" y="202160"/>
              </a:lnTo>
              <a:lnTo>
                <a:pt x="0" y="202160"/>
              </a:lnTo>
              <a:lnTo>
                <a:pt x="0"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FF6626-62EB-4F57-8D24-A99CAE93E484}">
      <dsp:nvSpPr>
        <dsp:cNvPr id="0" name=""/>
        <dsp:cNvSpPr/>
      </dsp:nvSpPr>
      <dsp:spPr>
        <a:xfrm>
          <a:off x="2811429" y="640882"/>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0D6805-EFB7-4ECC-AEEF-D67204801AFA}">
      <dsp:nvSpPr>
        <dsp:cNvPr id="0" name=""/>
        <dsp:cNvSpPr/>
      </dsp:nvSpPr>
      <dsp:spPr>
        <a:xfrm>
          <a:off x="2811429" y="640882"/>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759DE-7F8B-4875-A300-4FA3A496E219}">
      <dsp:nvSpPr>
        <dsp:cNvPr id="0" name=""/>
        <dsp:cNvSpPr/>
      </dsp:nvSpPr>
      <dsp:spPr>
        <a:xfrm>
          <a:off x="2330096" y="814162"/>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kern="1200" dirty="0">
              <a:latin typeface="Times New Roman" panose="02020603050405020304" pitchFamily="18" charset="0"/>
              <a:cs typeface="Times New Roman" panose="02020603050405020304" pitchFamily="18" charset="0"/>
            </a:rPr>
            <a:t>Comparaison</a:t>
          </a:r>
        </a:p>
      </dsp:txBody>
      <dsp:txXfrm>
        <a:off x="2330096" y="814162"/>
        <a:ext cx="1925333" cy="616106"/>
      </dsp:txXfrm>
    </dsp:sp>
    <dsp:sp modelId="{1B62F6A5-1B3E-4BA4-AD62-3C1A12436638}">
      <dsp:nvSpPr>
        <dsp:cNvPr id="0" name=""/>
        <dsp:cNvSpPr/>
      </dsp:nvSpPr>
      <dsp:spPr>
        <a:xfrm>
          <a:off x="481775"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6BF1D9-4600-4A9B-8DC6-FF3D68D2B47C}">
      <dsp:nvSpPr>
        <dsp:cNvPr id="0" name=""/>
        <dsp:cNvSpPr/>
      </dsp:nvSpPr>
      <dsp:spPr>
        <a:xfrm>
          <a:off x="481775"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86887-3F25-406D-A1D8-11D56D1D5F57}">
      <dsp:nvSpPr>
        <dsp:cNvPr id="0" name=""/>
        <dsp:cNvSpPr/>
      </dsp:nvSpPr>
      <dsp:spPr>
        <a:xfrm>
          <a:off x="442"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u="wavyHeavy" kern="1200" baseline="0" dirty="0">
              <a:solidFill>
                <a:schemeClr val="tx1"/>
              </a:solidFill>
              <a:uFill>
                <a:solidFill>
                  <a:srgbClr val="00B050"/>
                </a:solidFill>
              </a:uFill>
              <a:latin typeface="Times New Roman" panose="02020603050405020304" pitchFamily="18" charset="0"/>
              <a:cs typeface="Times New Roman" panose="02020603050405020304" pitchFamily="18" charset="0"/>
            </a:rPr>
            <a:t>Comparé</a:t>
          </a:r>
        </a:p>
      </dsp:txBody>
      <dsp:txXfrm>
        <a:off x="442" y="2181149"/>
        <a:ext cx="1925333" cy="616106"/>
      </dsp:txXfrm>
    </dsp:sp>
    <dsp:sp modelId="{0CF8FE93-8C05-4138-B05F-3E5B65A423B3}">
      <dsp:nvSpPr>
        <dsp:cNvPr id="0" name=""/>
        <dsp:cNvSpPr/>
      </dsp:nvSpPr>
      <dsp:spPr>
        <a:xfrm>
          <a:off x="2811429"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8FE683-62A6-4897-A5A7-9173DF7EAA27}">
      <dsp:nvSpPr>
        <dsp:cNvPr id="0" name=""/>
        <dsp:cNvSpPr/>
      </dsp:nvSpPr>
      <dsp:spPr>
        <a:xfrm>
          <a:off x="2811429"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46895-2904-4257-9B1E-96613B12B4D2}">
      <dsp:nvSpPr>
        <dsp:cNvPr id="0" name=""/>
        <dsp:cNvSpPr/>
      </dsp:nvSpPr>
      <dsp:spPr>
        <a:xfrm>
          <a:off x="2330096"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kern="1200" dirty="0">
              <a:solidFill>
                <a:srgbClr val="026FBE"/>
              </a:solidFill>
              <a:latin typeface="Times New Roman" panose="02020603050405020304" pitchFamily="18" charset="0"/>
              <a:cs typeface="Times New Roman" panose="02020603050405020304" pitchFamily="18" charset="0"/>
            </a:rPr>
            <a:t>Outil de comparaison</a:t>
          </a:r>
        </a:p>
      </dsp:txBody>
      <dsp:txXfrm>
        <a:off x="2330096" y="2181149"/>
        <a:ext cx="1925333" cy="616106"/>
      </dsp:txXfrm>
    </dsp:sp>
    <dsp:sp modelId="{066C4FBA-F140-47D6-A4E5-7A786E94EF30}">
      <dsp:nvSpPr>
        <dsp:cNvPr id="0" name=""/>
        <dsp:cNvSpPr/>
      </dsp:nvSpPr>
      <dsp:spPr>
        <a:xfrm>
          <a:off x="5141083"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352E27-AE90-4E35-A2B2-9E0BDA6C25A1}">
      <dsp:nvSpPr>
        <dsp:cNvPr id="0" name=""/>
        <dsp:cNvSpPr/>
      </dsp:nvSpPr>
      <dsp:spPr>
        <a:xfrm>
          <a:off x="5141083"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9E394-2277-4EA8-98D3-F0A78D2BE1BB}">
      <dsp:nvSpPr>
        <dsp:cNvPr id="0" name=""/>
        <dsp:cNvSpPr/>
      </dsp:nvSpPr>
      <dsp:spPr>
        <a:xfrm>
          <a:off x="4659750"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u="dbl" kern="1200" baseline="0" dirty="0">
              <a:solidFill>
                <a:schemeClr val="tx1"/>
              </a:solidFill>
              <a:uFill>
                <a:solidFill>
                  <a:srgbClr val="FF0000"/>
                </a:solidFill>
              </a:uFill>
              <a:latin typeface="Times New Roman" panose="02020603050405020304" pitchFamily="18" charset="0"/>
              <a:cs typeface="Times New Roman" panose="02020603050405020304" pitchFamily="18" charset="0"/>
            </a:rPr>
            <a:t>Comparant</a:t>
          </a:r>
        </a:p>
      </dsp:txBody>
      <dsp:txXfrm>
        <a:off x="4659750" y="2181149"/>
        <a:ext cx="1925333" cy="616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272DF-BCAF-4946-A6A9-ED6E8E031289}">
      <dsp:nvSpPr>
        <dsp:cNvPr id="0" name=""/>
        <dsp:cNvSpPr/>
      </dsp:nvSpPr>
      <dsp:spPr>
        <a:xfrm>
          <a:off x="3292763" y="1603548"/>
          <a:ext cx="2329653" cy="404320"/>
        </a:xfrm>
        <a:custGeom>
          <a:avLst/>
          <a:gdLst/>
          <a:ahLst/>
          <a:cxnLst/>
          <a:rect l="0" t="0" r="0" b="0"/>
          <a:pathLst>
            <a:path>
              <a:moveTo>
                <a:pt x="0" y="0"/>
              </a:moveTo>
              <a:lnTo>
                <a:pt x="0" y="202160"/>
              </a:lnTo>
              <a:lnTo>
                <a:pt x="2329653" y="202160"/>
              </a:lnTo>
              <a:lnTo>
                <a:pt x="2329653"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B792D6-2152-4A78-ABBD-16030097F73A}">
      <dsp:nvSpPr>
        <dsp:cNvPr id="0" name=""/>
        <dsp:cNvSpPr/>
      </dsp:nvSpPr>
      <dsp:spPr>
        <a:xfrm>
          <a:off x="3247043" y="1603548"/>
          <a:ext cx="91440" cy="404320"/>
        </a:xfrm>
        <a:custGeom>
          <a:avLst/>
          <a:gdLst/>
          <a:ahLst/>
          <a:cxnLst/>
          <a:rect l="0" t="0" r="0" b="0"/>
          <a:pathLst>
            <a:path>
              <a:moveTo>
                <a:pt x="45720" y="0"/>
              </a:moveTo>
              <a:lnTo>
                <a:pt x="45720"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FC6A97-634D-4AAA-9D7E-8753C1DCBC33}">
      <dsp:nvSpPr>
        <dsp:cNvPr id="0" name=""/>
        <dsp:cNvSpPr/>
      </dsp:nvSpPr>
      <dsp:spPr>
        <a:xfrm>
          <a:off x="963109" y="1603548"/>
          <a:ext cx="2329653" cy="404320"/>
        </a:xfrm>
        <a:custGeom>
          <a:avLst/>
          <a:gdLst/>
          <a:ahLst/>
          <a:cxnLst/>
          <a:rect l="0" t="0" r="0" b="0"/>
          <a:pathLst>
            <a:path>
              <a:moveTo>
                <a:pt x="2329653" y="0"/>
              </a:moveTo>
              <a:lnTo>
                <a:pt x="2329653" y="202160"/>
              </a:lnTo>
              <a:lnTo>
                <a:pt x="0" y="202160"/>
              </a:lnTo>
              <a:lnTo>
                <a:pt x="0" y="404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FF6626-62EB-4F57-8D24-A99CAE93E484}">
      <dsp:nvSpPr>
        <dsp:cNvPr id="0" name=""/>
        <dsp:cNvSpPr/>
      </dsp:nvSpPr>
      <dsp:spPr>
        <a:xfrm>
          <a:off x="2811429" y="640882"/>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0D6805-EFB7-4ECC-AEEF-D67204801AFA}">
      <dsp:nvSpPr>
        <dsp:cNvPr id="0" name=""/>
        <dsp:cNvSpPr/>
      </dsp:nvSpPr>
      <dsp:spPr>
        <a:xfrm>
          <a:off x="2811429" y="640882"/>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759DE-7F8B-4875-A300-4FA3A496E219}">
      <dsp:nvSpPr>
        <dsp:cNvPr id="0" name=""/>
        <dsp:cNvSpPr/>
      </dsp:nvSpPr>
      <dsp:spPr>
        <a:xfrm>
          <a:off x="2330096" y="814162"/>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kern="1200" dirty="0">
              <a:latin typeface="Times New Roman" panose="02020603050405020304" pitchFamily="18" charset="0"/>
              <a:cs typeface="Times New Roman" panose="02020603050405020304" pitchFamily="18" charset="0"/>
            </a:rPr>
            <a:t>Comparaison</a:t>
          </a:r>
        </a:p>
      </dsp:txBody>
      <dsp:txXfrm>
        <a:off x="2330096" y="814162"/>
        <a:ext cx="1925333" cy="616106"/>
      </dsp:txXfrm>
    </dsp:sp>
    <dsp:sp modelId="{1B62F6A5-1B3E-4BA4-AD62-3C1A12436638}">
      <dsp:nvSpPr>
        <dsp:cNvPr id="0" name=""/>
        <dsp:cNvSpPr/>
      </dsp:nvSpPr>
      <dsp:spPr>
        <a:xfrm>
          <a:off x="481775"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6BF1D9-4600-4A9B-8DC6-FF3D68D2B47C}">
      <dsp:nvSpPr>
        <dsp:cNvPr id="0" name=""/>
        <dsp:cNvSpPr/>
      </dsp:nvSpPr>
      <dsp:spPr>
        <a:xfrm>
          <a:off x="481775"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86887-3F25-406D-A1D8-11D56D1D5F57}">
      <dsp:nvSpPr>
        <dsp:cNvPr id="0" name=""/>
        <dsp:cNvSpPr/>
      </dsp:nvSpPr>
      <dsp:spPr>
        <a:xfrm>
          <a:off x="442"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u="wavyHeavy" kern="1200" baseline="0" dirty="0">
              <a:solidFill>
                <a:schemeClr val="tx1"/>
              </a:solidFill>
              <a:uFill>
                <a:solidFill>
                  <a:srgbClr val="00B050"/>
                </a:solidFill>
              </a:uFill>
              <a:latin typeface="Times New Roman" panose="02020603050405020304" pitchFamily="18" charset="0"/>
              <a:cs typeface="Times New Roman" panose="02020603050405020304" pitchFamily="18" charset="0"/>
            </a:rPr>
            <a:t>Comparé</a:t>
          </a:r>
        </a:p>
      </dsp:txBody>
      <dsp:txXfrm>
        <a:off x="442" y="2181149"/>
        <a:ext cx="1925333" cy="616106"/>
      </dsp:txXfrm>
    </dsp:sp>
    <dsp:sp modelId="{0CF8FE93-8C05-4138-B05F-3E5B65A423B3}">
      <dsp:nvSpPr>
        <dsp:cNvPr id="0" name=""/>
        <dsp:cNvSpPr/>
      </dsp:nvSpPr>
      <dsp:spPr>
        <a:xfrm>
          <a:off x="2811429"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8FE683-62A6-4897-A5A7-9173DF7EAA27}">
      <dsp:nvSpPr>
        <dsp:cNvPr id="0" name=""/>
        <dsp:cNvSpPr/>
      </dsp:nvSpPr>
      <dsp:spPr>
        <a:xfrm>
          <a:off x="2811429"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46895-2904-4257-9B1E-96613B12B4D2}">
      <dsp:nvSpPr>
        <dsp:cNvPr id="0" name=""/>
        <dsp:cNvSpPr/>
      </dsp:nvSpPr>
      <dsp:spPr>
        <a:xfrm>
          <a:off x="2330096"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kern="1200" dirty="0">
              <a:solidFill>
                <a:srgbClr val="026FBE"/>
              </a:solidFill>
              <a:latin typeface="Times New Roman" panose="02020603050405020304" pitchFamily="18" charset="0"/>
              <a:cs typeface="Times New Roman" panose="02020603050405020304" pitchFamily="18" charset="0"/>
            </a:rPr>
            <a:t>Outil de comparaison</a:t>
          </a:r>
        </a:p>
      </dsp:txBody>
      <dsp:txXfrm>
        <a:off x="2330096" y="2181149"/>
        <a:ext cx="1925333" cy="616106"/>
      </dsp:txXfrm>
    </dsp:sp>
    <dsp:sp modelId="{066C4FBA-F140-47D6-A4E5-7A786E94EF30}">
      <dsp:nvSpPr>
        <dsp:cNvPr id="0" name=""/>
        <dsp:cNvSpPr/>
      </dsp:nvSpPr>
      <dsp:spPr>
        <a:xfrm>
          <a:off x="5141083" y="2007869"/>
          <a:ext cx="962666" cy="962666"/>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352E27-AE90-4E35-A2B2-9E0BDA6C25A1}">
      <dsp:nvSpPr>
        <dsp:cNvPr id="0" name=""/>
        <dsp:cNvSpPr/>
      </dsp:nvSpPr>
      <dsp:spPr>
        <a:xfrm>
          <a:off x="5141083" y="2007869"/>
          <a:ext cx="962666" cy="962666"/>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9E394-2277-4EA8-98D3-F0A78D2BE1BB}">
      <dsp:nvSpPr>
        <dsp:cNvPr id="0" name=""/>
        <dsp:cNvSpPr/>
      </dsp:nvSpPr>
      <dsp:spPr>
        <a:xfrm>
          <a:off x="4659750" y="2181149"/>
          <a:ext cx="1925333" cy="61610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fr-FR" sz="2200" b="1" u="dbl" kern="1200" baseline="0" dirty="0">
              <a:solidFill>
                <a:schemeClr val="tx1"/>
              </a:solidFill>
              <a:uFill>
                <a:solidFill>
                  <a:srgbClr val="FF0000"/>
                </a:solidFill>
              </a:uFill>
              <a:latin typeface="Times New Roman" panose="02020603050405020304" pitchFamily="18" charset="0"/>
              <a:cs typeface="Times New Roman" panose="02020603050405020304" pitchFamily="18" charset="0"/>
            </a:rPr>
            <a:t>Comparant</a:t>
          </a:r>
        </a:p>
      </dsp:txBody>
      <dsp:txXfrm>
        <a:off x="4659750" y="2181149"/>
        <a:ext cx="1925333" cy="616106"/>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1">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linDir" val="fromT"/>
                  <dgm:param type="chAlign" val="r"/>
                </dgm:alg>
              </dgm:if>
              <dgm:if name="Name18" func="var" arg="hierBranch" op="equ" val="r">
                <dgm:alg type="hierChild">
                  <dgm:param type="linDir" val="fromT"/>
                  <dgm:param type="chAlign" val="l"/>
                </dgm:alg>
              </dgm:if>
              <dgm:if name="Name19" func="var" arg="hierBranch" op="equ" val="hang">
                <dgm:choose name="Name20">
                  <dgm:if name="Name21" func="var" arg="dir" op="equ" val="norm">
                    <dgm:alg type="hierChild">
                      <dgm:param type="linDir" val="fromL"/>
                      <dgm:param type="chAlign" val="l"/>
                      <dgm:param type="secLinDir" val="fromT"/>
                      <dgm:param type="secChAlign" val="t"/>
                    </dgm:alg>
                  </dgm:if>
                  <dgm:else name="Name22">
                    <dgm:alg type="hierChild">
                      <dgm:param type="linDir" val="fromR"/>
                      <dgm:param type="chAlign" val="l"/>
                      <dgm:param type="secLinDir" val="fromT"/>
                      <dgm:param type="secChAlign" val="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33"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34">
                          <dgm:alg type="conn">
                            <dgm:param type="srcNode" val="bottomArc2"/>
                            <dgm:param type="dstNode" val="topArc2"/>
                            <dgm:param type="dim" val="1D"/>
                            <dgm:param type="endSty" val="noArr"/>
                            <dgm:param type="connRout" val="bend"/>
                            <dgm:param type="begPts" val="bCtr"/>
                            <dgm:param type="endPts" val="tCtr"/>
                            <dgm:param type="bendPt" val="end"/>
                          </dgm:alg>
                        </dgm:else>
                      </dgm:choose>
                    </dgm:if>
                    <dgm:if name="Name35" func="var" arg="hierBranch" op="equ" val="init">
                      <dgm:choose name="Name36">
                        <dgm:if name="Name37" axis="self" func="depth" op="lte" val="2">
                          <dgm:choose name="Name38">
                            <dgm:if name="Name39"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40"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41">
                              <dgm:alg type="conn">
                                <dgm:param type="srcNode" val="bottomArc2"/>
                                <dgm:param type="dstNode" val="topArc2"/>
                                <dgm:param type="dim" val="1D"/>
                                <dgm:param type="endSty" val="noArr"/>
                                <dgm:param type="connRout" val="bend"/>
                                <dgm:param type="begPts" val="bCtr"/>
                                <dgm:param type="endPts" val="tCtr"/>
                                <dgm:param type="bendPt" val="end"/>
                              </dgm:alg>
                            </dgm:else>
                          </dgm:choose>
                        </dgm:if>
                        <dgm:else name="Name42">
                          <dgm:choose name="Name43">
                            <dgm:if name="Name44" axis="par des" func="maxDepth" op="lte" val="1">
                              <dgm:choose name="Name45">
                                <dgm:if name="Name46" axis="self" func="depth" op="lte" val="2">
                                  <dgm:alg type="conn">
                                    <dgm:param type="srcNode" val="bottomArc1"/>
                                    <dgm:param type="dstNode" val="topConnNode2"/>
                                    <dgm:param type="dim" val="1D"/>
                                    <dgm:param type="endSty" val="noArr"/>
                                    <dgm:param type="connRout" val="bend"/>
                                    <dgm:param type="begPts" val="bCtr"/>
                                    <dgm:param type="endPts" val="bL bR"/>
                                  </dgm:alg>
                                </dgm:if>
                                <dgm:if name="Name47" axis="par" ptType="asst" func="cnt" op="equ" val="1">
                                  <dgm:alg type="conn">
                                    <dgm:param type="srcNode" val="bottomArc3"/>
                                    <dgm:param type="dstNode" val="topConnNode2"/>
                                    <dgm:param type="dim" val="1D"/>
                                    <dgm:param type="endSty" val="noArr"/>
                                    <dgm:param type="connRout" val="bend"/>
                                    <dgm:param type="begPts" val="bCtr"/>
                                    <dgm:param type="endPts" val="bL bR"/>
                                  </dgm:alg>
                                </dgm:if>
                                <dgm:else name="Name48">
                                  <dgm:alg type="conn">
                                    <dgm:param type="srcNode" val="bottomArc2"/>
                                    <dgm:param type="dstNode" val="topConnNode2"/>
                                    <dgm:param type="dim" val="1D"/>
                                    <dgm:param type="endSty" val="noArr"/>
                                    <dgm:param type="connRout" val="bend"/>
                                    <dgm:param type="begPts" val="bCtr"/>
                                    <dgm:param type="endPts" val="bL bR"/>
                                  </dgm:alg>
                                </dgm:else>
                              </dgm:choose>
                            </dgm:if>
                            <dgm:else name="Name49">
                              <dgm:choose name="Name50">
                                <dgm:if name="Name51"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52"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53">
                                  <dgm:alg type="conn">
                                    <dgm:param type="srcNode" val="bottomArc2"/>
                                    <dgm:param type="dstNode" val="topArc2"/>
                                    <dgm:param type="dim" val="1D"/>
                                    <dgm:param type="endSty" val="noArr"/>
                                    <dgm:param type="connRout" val="bend"/>
                                    <dgm:param type="begPts" val="bCtr"/>
                                    <dgm:param type="endPts" val="tCtr"/>
                                    <dgm:param type="bendPt" val="end"/>
                                  </dgm:alg>
                                </dgm:else>
                              </dgm:choose>
                            </dgm:else>
                          </dgm:choose>
                        </dgm:else>
                      </dgm:choose>
                    </dgm:if>
                    <dgm:else name="Name54">
                      <dgm:choose name="Name55">
                        <dgm:if name="Name56" axis="self" func="depth" op="lte" val="2">
                          <dgm:alg type="conn">
                            <dgm:param type="srcNode" val="bottomArc1"/>
                            <dgm:param type="dstNode" val="topConnNode2"/>
                            <dgm:param type="dim" val="1D"/>
                            <dgm:param type="endSty" val="noArr"/>
                            <dgm:param type="connRout" val="bend"/>
                            <dgm:param type="begPts" val="bCtr"/>
                            <dgm:param type="endPts" val="bL bR"/>
                          </dgm:alg>
                        </dgm:if>
                        <dgm:if name="Name57" axis="par" ptType="asst" func="cnt" op="equ" val="1">
                          <dgm:alg type="conn">
                            <dgm:param type="srcNode" val="bottomArc3"/>
                            <dgm:param type="dstNode" val="topConnNode2"/>
                            <dgm:param type="dim" val="1D"/>
                            <dgm:param type="endSty" val="noArr"/>
                            <dgm:param type="connRout" val="bend"/>
                            <dgm:param type="begPts" val="bCtr"/>
                            <dgm:param type="endPts" val="bL bR"/>
                          </dgm:alg>
                        </dgm:if>
                        <dgm:else name="Name58">
                          <dgm:alg type="conn">
                            <dgm:param type="srcNode" val="bottomArc2"/>
                            <dgm:param type="dstNode" val="topConnNode2"/>
                            <dgm:param type="dim" val="1D"/>
                            <dgm:param type="endSty" val="noArr"/>
                            <dgm:param type="connRout" val="bend"/>
                            <dgm:param type="begPts" val="bCtr"/>
                            <dgm:param type="endPts" val="bL bR"/>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linDir" val="fromT"/>
                        <dgm:param type="chAlign" val="r"/>
                      </dgm:alg>
                    </dgm:if>
                    <dgm:if name="Name75" func="var" arg="hierBranch" op="equ" val="r">
                      <dgm:alg type="hierChild">
                        <dgm:param type="linDir" val="fromT"/>
                        <dgm:param type="chAlign" val="l"/>
                      </dgm:alg>
                    </dgm:if>
                    <dgm:if name="Name76" func="var" arg="hierBranch" op="equ" val="hang">
                      <dgm:choose name="Name77">
                        <dgm:if name="Name78" func="var" arg="dir" op="equ" val="norm">
                          <dgm:alg type="hierChild">
                            <dgm:param type="linDir" val="fromL"/>
                            <dgm:param type="chAlign" val="l"/>
                            <dgm:param type="secLinDir" val="fromT"/>
                            <dgm:param type="secChAlign" val="t"/>
                          </dgm:alg>
                        </dgm:if>
                        <dgm:else name="Name79">
                          <dgm:alg type="hierChild">
                            <dgm:param type="linDir" val="fromR"/>
                            <dgm:param type="chAlign" val="l"/>
                            <dgm:param type="secLinDir" val="fromT"/>
                            <dgm:param type="secChAlign" val="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linDir" val="fromT"/>
                            <dgm:param type="chAlign" val="l"/>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linDir" val="fromL"/>
                        <dgm:param type="chAlign" val="l"/>
                        <dgm:param type="secLinDir" val="fromT"/>
                        <dgm:param type="secChAlign" val="t"/>
                      </dgm:alg>
                    </dgm:if>
                    <dgm:else name="Name95">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linDir" val="fromL"/>
                  <dgm:param type="chAlign" val="l"/>
                  <dgm:param type="secLinDir" val="fromT"/>
                  <dgm:param type="secChAlign" val="t"/>
                </dgm:alg>
              </dgm:if>
              <dgm:else name="Name99">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srcNode" val="bottomArc1"/>
                        <dgm:param type="dstNode" val="topConnNode3"/>
                        <dgm:param type="dim" val="1D"/>
                        <dgm:param type="endSty" val="noArr"/>
                        <dgm:param type="connRout" val="bend"/>
                        <dgm:param type="begPts" val="bCtr"/>
                        <dgm:param type="endPts" val="bL bR"/>
                      </dgm:alg>
                    </dgm:if>
                    <dgm:if name="Name104" axis="par" ptType="asst" func="cnt" op="equ" val="1">
                      <dgm:alg type="conn">
                        <dgm:param type="srcNode" val="bottomArc3"/>
                        <dgm:param type="dstNode" val="topConnNode3"/>
                        <dgm:param type="dim" val="1D"/>
                        <dgm:param type="endSty" val="noArr"/>
                        <dgm:param type="connRout" val="bend"/>
                        <dgm:param type="begPts" val="bCtr"/>
                        <dgm:param type="endPts" val="bL bR"/>
                      </dgm:alg>
                    </dgm:if>
                    <dgm:else name="Name105">
                      <dgm:alg type="conn">
                        <dgm:param type="srcNode" val="bottomArc2"/>
                        <dgm:param type="dstNode" val="topConnNode3"/>
                        <dgm:param type="dim" val="1D"/>
                        <dgm:param type="endSty" val="noArr"/>
                        <dgm:param type="connRout" val="bend"/>
                        <dgm:param type="begPts" val="bCtr"/>
                        <dgm:param type="endPts" val="bL bR"/>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linDir" val="fromT"/>
                        <dgm:param type="chAlign" val="r"/>
                      </dgm:alg>
                    </dgm:if>
                    <dgm:if name="Name123" func="var" arg="hierBranch" op="equ" val="r">
                      <dgm:alg type="hierChild">
                        <dgm:param type="linDir" val="fromT"/>
                        <dgm:param type="chAlign" val="l"/>
                      </dgm:alg>
                    </dgm:if>
                    <dgm:if name="Name124" func="var" arg="hierBranch" op="equ" val="hang">
                      <dgm:choose name="Name125">
                        <dgm:if name="Name126" func="var" arg="dir" op="equ" val="norm">
                          <dgm:alg type="hierChild">
                            <dgm:param type="linDir" val="fromL"/>
                            <dgm:param type="chAlign" val="l"/>
                            <dgm:param type="secLinDir" val="fromT"/>
                            <dgm:param type="secChAlign" val="t"/>
                          </dgm:alg>
                        </dgm:if>
                        <dgm:else name="Name127">
                          <dgm:alg type="hierChild">
                            <dgm:param type="linDir" val="fromR"/>
                            <dgm:param type="chAlign" val="l"/>
                            <dgm:param type="secLinDir" val="fromT"/>
                            <dgm:param type="secChAlign" val="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linDir" val="fromT"/>
                            <dgm:param type="chAlign" val="l"/>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linDir" val="fromL"/>
                        <dgm:param type="chAlign" val="l"/>
                        <dgm:param type="secLinDir" val="fromT"/>
                        <dgm:param type="secChAlign" val="t"/>
                      </dgm:alg>
                    </dgm:if>
                    <dgm:else name="Name140">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2">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linDir" val="fromT"/>
                  <dgm:param type="chAlign" val="r"/>
                </dgm:alg>
              </dgm:if>
              <dgm:if name="Name18" func="var" arg="hierBranch" op="equ" val="r">
                <dgm:alg type="hierChild">
                  <dgm:param type="linDir" val="fromT"/>
                  <dgm:param type="chAlign" val="l"/>
                </dgm:alg>
              </dgm:if>
              <dgm:if name="Name19" func="var" arg="hierBranch" op="equ" val="hang">
                <dgm:choose name="Name20">
                  <dgm:if name="Name21" func="var" arg="dir" op="equ" val="norm">
                    <dgm:alg type="hierChild">
                      <dgm:param type="linDir" val="fromL"/>
                      <dgm:param type="chAlign" val="l"/>
                      <dgm:param type="secLinDir" val="fromT"/>
                      <dgm:param type="secChAlign" val="t"/>
                    </dgm:alg>
                  </dgm:if>
                  <dgm:else name="Name22">
                    <dgm:alg type="hierChild">
                      <dgm:param type="linDir" val="fromR"/>
                      <dgm:param type="chAlign" val="l"/>
                      <dgm:param type="secLinDir" val="fromT"/>
                      <dgm:param type="secChAlign" val="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33"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34">
                          <dgm:alg type="conn">
                            <dgm:param type="srcNode" val="bottomArc2"/>
                            <dgm:param type="dstNode" val="topArc2"/>
                            <dgm:param type="dim" val="1D"/>
                            <dgm:param type="endSty" val="noArr"/>
                            <dgm:param type="connRout" val="bend"/>
                            <dgm:param type="begPts" val="bCtr"/>
                            <dgm:param type="endPts" val="tCtr"/>
                            <dgm:param type="bendPt" val="end"/>
                          </dgm:alg>
                        </dgm:else>
                      </dgm:choose>
                    </dgm:if>
                    <dgm:if name="Name35" func="var" arg="hierBranch" op="equ" val="init">
                      <dgm:choose name="Name36">
                        <dgm:if name="Name37" axis="self" func="depth" op="lte" val="2">
                          <dgm:choose name="Name38">
                            <dgm:if name="Name39"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40"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41">
                              <dgm:alg type="conn">
                                <dgm:param type="srcNode" val="bottomArc2"/>
                                <dgm:param type="dstNode" val="topArc2"/>
                                <dgm:param type="dim" val="1D"/>
                                <dgm:param type="endSty" val="noArr"/>
                                <dgm:param type="connRout" val="bend"/>
                                <dgm:param type="begPts" val="bCtr"/>
                                <dgm:param type="endPts" val="tCtr"/>
                                <dgm:param type="bendPt" val="end"/>
                              </dgm:alg>
                            </dgm:else>
                          </dgm:choose>
                        </dgm:if>
                        <dgm:else name="Name42">
                          <dgm:choose name="Name43">
                            <dgm:if name="Name44" axis="par des" func="maxDepth" op="lte" val="1">
                              <dgm:choose name="Name45">
                                <dgm:if name="Name46" axis="self" func="depth" op="lte" val="2">
                                  <dgm:alg type="conn">
                                    <dgm:param type="srcNode" val="bottomArc1"/>
                                    <dgm:param type="dstNode" val="topConnNode2"/>
                                    <dgm:param type="dim" val="1D"/>
                                    <dgm:param type="endSty" val="noArr"/>
                                    <dgm:param type="connRout" val="bend"/>
                                    <dgm:param type="begPts" val="bCtr"/>
                                    <dgm:param type="endPts" val="bL bR"/>
                                  </dgm:alg>
                                </dgm:if>
                                <dgm:if name="Name47" axis="par" ptType="asst" func="cnt" op="equ" val="1">
                                  <dgm:alg type="conn">
                                    <dgm:param type="srcNode" val="bottomArc3"/>
                                    <dgm:param type="dstNode" val="topConnNode2"/>
                                    <dgm:param type="dim" val="1D"/>
                                    <dgm:param type="endSty" val="noArr"/>
                                    <dgm:param type="connRout" val="bend"/>
                                    <dgm:param type="begPts" val="bCtr"/>
                                    <dgm:param type="endPts" val="bL bR"/>
                                  </dgm:alg>
                                </dgm:if>
                                <dgm:else name="Name48">
                                  <dgm:alg type="conn">
                                    <dgm:param type="srcNode" val="bottomArc2"/>
                                    <dgm:param type="dstNode" val="topConnNode2"/>
                                    <dgm:param type="dim" val="1D"/>
                                    <dgm:param type="endSty" val="noArr"/>
                                    <dgm:param type="connRout" val="bend"/>
                                    <dgm:param type="begPts" val="bCtr"/>
                                    <dgm:param type="endPts" val="bL bR"/>
                                  </dgm:alg>
                                </dgm:else>
                              </dgm:choose>
                            </dgm:if>
                            <dgm:else name="Name49">
                              <dgm:choose name="Name50">
                                <dgm:if name="Name51" axis="self" func="depth" op="lte" val="2">
                                  <dgm:alg type="conn">
                                    <dgm:param type="srcNode" val="bottomArc1"/>
                                    <dgm:param type="dstNode" val="topArc2"/>
                                    <dgm:param type="dim" val="1D"/>
                                    <dgm:param type="endSty" val="noArr"/>
                                    <dgm:param type="connRout" val="bend"/>
                                    <dgm:param type="begPts" val="bCtr"/>
                                    <dgm:param type="endPts" val="tCtr"/>
                                    <dgm:param type="bendPt" val="end"/>
                                  </dgm:alg>
                                </dgm:if>
                                <dgm:if name="Name52" axis="par" ptType="asst" func="cnt" op="equ" val="1">
                                  <dgm:alg type="conn">
                                    <dgm:param type="srcNode" val="bottomArc3"/>
                                    <dgm:param type="dstNode" val="topArc2"/>
                                    <dgm:param type="dim" val="1D"/>
                                    <dgm:param type="endSty" val="noArr"/>
                                    <dgm:param type="connRout" val="bend"/>
                                    <dgm:param type="begPts" val="bCtr"/>
                                    <dgm:param type="endPts" val="tCtr"/>
                                    <dgm:param type="bendPt" val="end"/>
                                  </dgm:alg>
                                </dgm:if>
                                <dgm:else name="Name53">
                                  <dgm:alg type="conn">
                                    <dgm:param type="srcNode" val="bottomArc2"/>
                                    <dgm:param type="dstNode" val="topArc2"/>
                                    <dgm:param type="dim" val="1D"/>
                                    <dgm:param type="endSty" val="noArr"/>
                                    <dgm:param type="connRout" val="bend"/>
                                    <dgm:param type="begPts" val="bCtr"/>
                                    <dgm:param type="endPts" val="tCtr"/>
                                    <dgm:param type="bendPt" val="end"/>
                                  </dgm:alg>
                                </dgm:else>
                              </dgm:choose>
                            </dgm:else>
                          </dgm:choose>
                        </dgm:else>
                      </dgm:choose>
                    </dgm:if>
                    <dgm:else name="Name54">
                      <dgm:choose name="Name55">
                        <dgm:if name="Name56" axis="self" func="depth" op="lte" val="2">
                          <dgm:alg type="conn">
                            <dgm:param type="srcNode" val="bottomArc1"/>
                            <dgm:param type="dstNode" val="topConnNode2"/>
                            <dgm:param type="dim" val="1D"/>
                            <dgm:param type="endSty" val="noArr"/>
                            <dgm:param type="connRout" val="bend"/>
                            <dgm:param type="begPts" val="bCtr"/>
                            <dgm:param type="endPts" val="bL bR"/>
                          </dgm:alg>
                        </dgm:if>
                        <dgm:if name="Name57" axis="par" ptType="asst" func="cnt" op="equ" val="1">
                          <dgm:alg type="conn">
                            <dgm:param type="srcNode" val="bottomArc3"/>
                            <dgm:param type="dstNode" val="topConnNode2"/>
                            <dgm:param type="dim" val="1D"/>
                            <dgm:param type="endSty" val="noArr"/>
                            <dgm:param type="connRout" val="bend"/>
                            <dgm:param type="begPts" val="bCtr"/>
                            <dgm:param type="endPts" val="bL bR"/>
                          </dgm:alg>
                        </dgm:if>
                        <dgm:else name="Name58">
                          <dgm:alg type="conn">
                            <dgm:param type="srcNode" val="bottomArc2"/>
                            <dgm:param type="dstNode" val="topConnNode2"/>
                            <dgm:param type="dim" val="1D"/>
                            <dgm:param type="endSty" val="noArr"/>
                            <dgm:param type="connRout" val="bend"/>
                            <dgm:param type="begPts" val="bCtr"/>
                            <dgm:param type="endPts" val="bL bR"/>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linDir" val="fromT"/>
                        <dgm:param type="chAlign" val="r"/>
                      </dgm:alg>
                    </dgm:if>
                    <dgm:if name="Name75" func="var" arg="hierBranch" op="equ" val="r">
                      <dgm:alg type="hierChild">
                        <dgm:param type="linDir" val="fromT"/>
                        <dgm:param type="chAlign" val="l"/>
                      </dgm:alg>
                    </dgm:if>
                    <dgm:if name="Name76" func="var" arg="hierBranch" op="equ" val="hang">
                      <dgm:choose name="Name77">
                        <dgm:if name="Name78" func="var" arg="dir" op="equ" val="norm">
                          <dgm:alg type="hierChild">
                            <dgm:param type="linDir" val="fromL"/>
                            <dgm:param type="chAlign" val="l"/>
                            <dgm:param type="secLinDir" val="fromT"/>
                            <dgm:param type="secChAlign" val="t"/>
                          </dgm:alg>
                        </dgm:if>
                        <dgm:else name="Name79">
                          <dgm:alg type="hierChild">
                            <dgm:param type="linDir" val="fromR"/>
                            <dgm:param type="chAlign" val="l"/>
                            <dgm:param type="secLinDir" val="fromT"/>
                            <dgm:param type="secChAlign" val="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linDir" val="fromT"/>
                            <dgm:param type="chAlign" val="l"/>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linDir" val="fromL"/>
                        <dgm:param type="chAlign" val="l"/>
                        <dgm:param type="secLinDir" val="fromT"/>
                        <dgm:param type="secChAlign" val="t"/>
                      </dgm:alg>
                    </dgm:if>
                    <dgm:else name="Name95">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linDir" val="fromL"/>
                  <dgm:param type="chAlign" val="l"/>
                  <dgm:param type="secLinDir" val="fromT"/>
                  <dgm:param type="secChAlign" val="t"/>
                </dgm:alg>
              </dgm:if>
              <dgm:else name="Name99">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srcNode" val="bottomArc1"/>
                        <dgm:param type="dstNode" val="topConnNode3"/>
                        <dgm:param type="dim" val="1D"/>
                        <dgm:param type="endSty" val="noArr"/>
                        <dgm:param type="connRout" val="bend"/>
                        <dgm:param type="begPts" val="bCtr"/>
                        <dgm:param type="endPts" val="bL bR"/>
                      </dgm:alg>
                    </dgm:if>
                    <dgm:if name="Name104" axis="par" ptType="asst" func="cnt" op="equ" val="1">
                      <dgm:alg type="conn">
                        <dgm:param type="srcNode" val="bottomArc3"/>
                        <dgm:param type="dstNode" val="topConnNode3"/>
                        <dgm:param type="dim" val="1D"/>
                        <dgm:param type="endSty" val="noArr"/>
                        <dgm:param type="connRout" val="bend"/>
                        <dgm:param type="begPts" val="bCtr"/>
                        <dgm:param type="endPts" val="bL bR"/>
                      </dgm:alg>
                    </dgm:if>
                    <dgm:else name="Name105">
                      <dgm:alg type="conn">
                        <dgm:param type="srcNode" val="bottomArc2"/>
                        <dgm:param type="dstNode" val="topConnNode3"/>
                        <dgm:param type="dim" val="1D"/>
                        <dgm:param type="endSty" val="noArr"/>
                        <dgm:param type="connRout" val="bend"/>
                        <dgm:param type="begPts" val="bCtr"/>
                        <dgm:param type="endPts" val="bL bR"/>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linDir" val="fromT"/>
                        <dgm:param type="chAlign" val="r"/>
                      </dgm:alg>
                    </dgm:if>
                    <dgm:if name="Name123" func="var" arg="hierBranch" op="equ" val="r">
                      <dgm:alg type="hierChild">
                        <dgm:param type="linDir" val="fromT"/>
                        <dgm:param type="chAlign" val="l"/>
                      </dgm:alg>
                    </dgm:if>
                    <dgm:if name="Name124" func="var" arg="hierBranch" op="equ" val="hang">
                      <dgm:choose name="Name125">
                        <dgm:if name="Name126" func="var" arg="dir" op="equ" val="norm">
                          <dgm:alg type="hierChild">
                            <dgm:param type="linDir" val="fromL"/>
                            <dgm:param type="chAlign" val="l"/>
                            <dgm:param type="secLinDir" val="fromT"/>
                            <dgm:param type="secChAlign" val="t"/>
                          </dgm:alg>
                        </dgm:if>
                        <dgm:else name="Name127">
                          <dgm:alg type="hierChild">
                            <dgm:param type="linDir" val="fromR"/>
                            <dgm:param type="chAlign" val="l"/>
                            <dgm:param type="secLinDir" val="fromT"/>
                            <dgm:param type="secChAlign" val="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linDir" val="fromT"/>
                            <dgm:param type="chAlign" val="l"/>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linDir" val="fromL"/>
                        <dgm:param type="chAlign" val="l"/>
                        <dgm:param type="secLinDir" val="fromT"/>
                        <dgm:param type="secChAlign" val="t"/>
                      </dgm:alg>
                    </dgm:if>
                    <dgm:else name="Name140">
                      <dgm:alg type="hierChild">
                        <dgm:param type="linDir" val="fromR"/>
                        <dgm:param type="chAlign" val="l"/>
                        <dgm:param type="secLinDir" val="fromT"/>
                        <dgm:param type="secChAlign" val="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2023/4/24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827219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26475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386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extLst>
      <p:ext uri="{BB962C8B-B14F-4D97-AF65-F5344CB8AC3E}">
        <p14:creationId xmlns:p14="http://schemas.microsoft.com/office/powerpoint/2010/main" val="20357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4676B199-DA92-421F-9729-20BE2348C1F3}"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B18397F-BAA6-4C6D-8B8D-87BA1FE3BB99}"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D02BFA2-B0B9-44BF-815D-B3C894FFF62F}"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4197F22-BCA5-4C0A-BD87-B8503C4A260C}"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4873EB5-56C4-4C33-9821-486D1C212003}"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BF30EFBC-1DDA-4755-8B1F-A3A53B6C32F6}"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6CC05E08-2D17-41D0-ACB8-F0D1AD9A2C8D}"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FBEB48DC-2ED6-43D4-9618-BA24D6223F37}" type="datetime1">
              <a:rPr kumimoji="1" lang="zh-CN" altLang="en-US" smtClean="0"/>
              <a:t>2023/4/24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F19B66C0-71FB-4A0E-BE2D-41DBD3324739}" type="datetime1">
              <a:rPr kumimoji="1" lang="zh-CN" altLang="en-US" smtClean="0"/>
              <a:t>2023/4/24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0C1F97-6BD5-434A-9F9D-156B0D33E71C}" type="datetime1">
              <a:rPr kumimoji="1" lang="zh-CN" altLang="en-US" smtClean="0"/>
              <a:t>2023/4/24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DD7A995-F5A7-4944-964A-7CC48CAD360F}"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3155F410-3704-410B-AAEA-54E0C8A8FEF2}"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4BB8C9-BC49-406D-8CC8-64323A6C7B0E}"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28273223-30BB-42E9-81B8-655A4E25C85D}"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87D82F7-4DC6-41C1-A976-E1804A1A02B0}"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FC22EED1-D9DB-40C5-982B-F0A6D2FA9AD6}" type="datetime1">
              <a:rPr kumimoji="1" lang="zh-CN" altLang="en-US" smtClean="0"/>
              <a:t>2023/4/24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31F698D1-6E34-4E62-89F2-E78662A393FF}"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DFCD5529-1374-4220-BB72-6AEAFEA18678}" type="datetime1">
              <a:rPr kumimoji="1" lang="zh-CN" altLang="en-US" smtClean="0"/>
              <a:t>2023/4/24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E1F9D99F-F011-46E5-964D-31AC7E31B43C}" type="datetime1">
              <a:rPr kumimoji="1" lang="zh-CN" altLang="en-US" smtClean="0"/>
              <a:t>2023/4/24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BEC960-F6A1-4E5C-B3C1-E1DF2747CDAA}" type="datetime1">
              <a:rPr kumimoji="1" lang="zh-CN" altLang="en-US" smtClean="0"/>
              <a:t>2023/4/24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DA198A77-6C41-4F01-9C6A-8EE4F5526912}"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595828A-E1CA-494D-A851-4A3DA5904E73}" type="datetime1">
              <a:rPr kumimoji="1" lang="zh-CN" altLang="en-US" smtClean="0"/>
              <a:t>2023/4/24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8928A-F9E2-48DB-AB30-5E7F29D1238F}" type="datetime1">
              <a:rPr kumimoji="1" lang="zh-CN" altLang="en-US" smtClean="0"/>
              <a:t>2023/4/24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43137-9EA4-492E-A298-0402145FE7D9}" type="datetime1">
              <a:rPr kumimoji="1" lang="zh-CN" altLang="en-US" smtClean="0"/>
              <a:t>2023/4/24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7.emf"/></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7.emf"/><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7.emf"/><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3"/>
          <a:stretch>
            <a:fillRect/>
          </a:stretch>
        </p:blipFill>
        <p:spPr>
          <a:xfrm>
            <a:off x="6116128" y="1086928"/>
            <a:ext cx="6077243" cy="5602173"/>
          </a:xfrm>
          <a:prstGeom prst="rect">
            <a:avLst/>
          </a:prstGeom>
        </p:spPr>
      </p:pic>
      <p:sp>
        <p:nvSpPr>
          <p:cNvPr id="10" name="文本框 9"/>
          <p:cNvSpPr txBox="1"/>
          <p:nvPr/>
        </p:nvSpPr>
        <p:spPr>
          <a:xfrm>
            <a:off x="2585624" y="1769259"/>
            <a:ext cx="944880" cy="1938020"/>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9</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4291" y="3342683"/>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5" name="文本框 4"/>
          <p:cNvSpPr txBox="1"/>
          <p:nvPr/>
        </p:nvSpPr>
        <p:spPr>
          <a:xfrm>
            <a:off x="20129" y="4000881"/>
            <a:ext cx="6096000" cy="1754326"/>
          </a:xfrm>
          <a:prstGeom prst="rect">
            <a:avLst/>
          </a:prstGeom>
          <a:noFill/>
        </p:spPr>
        <p:txBody>
          <a:bodyPr wrap="square" rtlCol="0" anchor="t">
            <a:spAutoFit/>
          </a:bodyPr>
          <a:lstStyle/>
          <a:p>
            <a:pPr algn="ctr">
              <a:lnSpc>
                <a:spcPct val="100000"/>
              </a:lnSpc>
            </a:pPr>
            <a:r>
              <a:rPr lang="en-US" altLang="en-GB" sz="5400" b="1" dirty="0">
                <a:solidFill>
                  <a:srgbClr val="C00000"/>
                </a:solidFill>
                <a:latin typeface="Times New Roman" panose="02020603050405020304" pitchFamily="18" charset="0"/>
                <a:cs typeface="Times New Roman" panose="02020603050405020304" pitchFamily="18" charset="0"/>
                <a:sym typeface="+mn-ea"/>
              </a:rPr>
              <a:t>Une soci</a:t>
            </a:r>
            <a:r>
              <a:rPr lang="fr-FR" altLang="en-GB" sz="5400" b="1" dirty="0">
                <a:solidFill>
                  <a:srgbClr val="C00000"/>
                </a:solidFill>
                <a:latin typeface="Times New Roman" panose="02020603050405020304" pitchFamily="18" charset="0"/>
                <a:cs typeface="Times New Roman" panose="02020603050405020304" pitchFamily="18" charset="0"/>
                <a:sym typeface="+mn-ea"/>
              </a:rPr>
              <a:t>été </a:t>
            </a:r>
          </a:p>
          <a:p>
            <a:pPr algn="ctr">
              <a:lnSpc>
                <a:spcPct val="100000"/>
              </a:lnSpc>
            </a:pPr>
            <a:r>
              <a:rPr lang="fr-FR" altLang="en-GB" sz="5400" b="1" dirty="0">
                <a:solidFill>
                  <a:srgbClr val="C00000"/>
                </a:solidFill>
                <a:latin typeface="Times New Roman" panose="02020603050405020304" pitchFamily="18" charset="0"/>
                <a:cs typeface="Times New Roman" panose="02020603050405020304" pitchFamily="18" charset="0"/>
                <a:sym typeface="+mn-ea"/>
              </a:rPr>
              <a:t>juste et équitable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表格 9"/>
          <p:cNvGraphicFramePr>
            <a:graphicFrameLocks noGrp="1"/>
          </p:cNvGraphicFramePr>
          <p:nvPr>
            <p:custDataLst>
              <p:tags r:id="rId1"/>
            </p:custDataLst>
          </p:nvPr>
        </p:nvGraphicFramePr>
        <p:xfrm>
          <a:off x="349539" y="1391703"/>
          <a:ext cx="11492922" cy="4787424"/>
        </p:xfrm>
        <a:graphic>
          <a:graphicData uri="http://schemas.openxmlformats.org/drawingml/2006/table">
            <a:tbl>
              <a:tblPr firstRow="1" bandRow="1">
                <a:tableStyleId>{9DCAF9ED-07DC-4A11-8D7F-57B35C25682E}</a:tableStyleId>
              </a:tblPr>
              <a:tblGrid>
                <a:gridCol w="5746461">
                  <a:extLst>
                    <a:ext uri="{9D8B030D-6E8A-4147-A177-3AD203B41FA5}">
                      <a16:colId xmlns="" xmlns:a16="http://schemas.microsoft.com/office/drawing/2014/main" val="20000"/>
                    </a:ext>
                  </a:extLst>
                </a:gridCol>
                <a:gridCol w="5746461">
                  <a:extLst>
                    <a:ext uri="{9D8B030D-6E8A-4147-A177-3AD203B41FA5}">
                      <a16:colId xmlns="" xmlns:a16="http://schemas.microsoft.com/office/drawing/2014/main" val="20001"/>
                    </a:ext>
                  </a:extLst>
                </a:gridCol>
              </a:tblGrid>
              <a:tr h="655301">
                <a:tc gridSpan="2">
                  <a:txBody>
                    <a:bodyPr/>
                    <a:lstStyle/>
                    <a:p>
                      <a:pPr algn="ctr"/>
                      <a:r>
                        <a:rPr lang="fr-FR" sz="2800" dirty="0">
                          <a:latin typeface="Times New Roman" panose="02020603050405020304" pitchFamily="18" charset="0"/>
                          <a:cs typeface="Times New Roman" panose="02020603050405020304" pitchFamily="18" charset="0"/>
                        </a:rPr>
                        <a:t>Les idées directrices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extLst>
                  <a:ext uri="{0D108BD9-81ED-4DB2-BD59-A6C34878D82A}">
                    <a16:rowId xmlns="" xmlns:a16="http://schemas.microsoft.com/office/drawing/2014/main" val="10000"/>
                  </a:ext>
                </a:extLst>
              </a:tr>
              <a:tr h="1094423">
                <a:tc>
                  <a:txBody>
                    <a:bodyPr/>
                    <a:lstStyle/>
                    <a:p>
                      <a:pPr lvl="1" algn="ctr">
                        <a:buNone/>
                      </a:pPr>
                      <a:r>
                        <a:rPr lang="fr-FR" altLang="zh-CN" sz="2800" b="1" dirty="0">
                          <a:latin typeface="Times New Roman" panose="02020603050405020304" pitchFamily="18" charset="0"/>
                          <a:cs typeface="Times New Roman" panose="02020603050405020304" pitchFamily="18" charset="0"/>
                        </a:rPr>
                        <a:t>1. la direction du Parti</a:t>
                      </a:r>
                      <a:endParaRPr lang="fr-FR" sz="2800"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ctr">
                        <a:buNone/>
                      </a:pPr>
                      <a:r>
                        <a:rPr lang="fr-FR" altLang="zh-CN" sz="2800" b="1" kern="1200" dirty="0">
                          <a:latin typeface="Times New Roman" panose="02020603050405020304" pitchFamily="18" charset="0"/>
                          <a:cs typeface="Times New Roman" panose="02020603050405020304" pitchFamily="18" charset="0"/>
                        </a:rPr>
                        <a:t>2. </a:t>
                      </a:r>
                      <a:r>
                        <a:rPr lang="fr-CA" altLang="fr-FR" sz="2800" b="1" kern="1200" dirty="0">
                          <a:latin typeface="Times New Roman" panose="02020603050405020304" pitchFamily="18" charset="0"/>
                          <a:cs typeface="Times New Roman" panose="02020603050405020304" pitchFamily="18" charset="0"/>
                        </a:rPr>
                        <a:t>l</a:t>
                      </a:r>
                      <a:r>
                        <a:rPr lang="fr-FR" altLang="zh-CN" sz="2800" b="1" kern="1200" dirty="0">
                          <a:latin typeface="Times New Roman" panose="02020603050405020304" pitchFamily="18" charset="0"/>
                          <a:cs typeface="Times New Roman" panose="02020603050405020304" pitchFamily="18" charset="0"/>
                        </a:rPr>
                        <a:t>a position primordiale </a:t>
                      </a:r>
                    </a:p>
                    <a:p>
                      <a:pPr lvl="1" algn="ctr">
                        <a:buNone/>
                      </a:pPr>
                      <a:r>
                        <a:rPr lang="fr-FR" altLang="zh-CN" sz="2800" b="1" kern="1200" dirty="0">
                          <a:latin typeface="Times New Roman" panose="02020603050405020304" pitchFamily="18" charset="0"/>
                          <a:cs typeface="Times New Roman" panose="02020603050405020304" pitchFamily="18" charset="0"/>
                        </a:rPr>
                        <a:t>du peuple</a:t>
                      </a:r>
                      <a:endParaRPr lang="fr-FR" altLang="zh-CN" sz="2800" b="1" kern="1200" dirty="0">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553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dirty="0">
                          <a:latin typeface="Times New Roman" panose="02020603050405020304" pitchFamily="18" charset="0"/>
                          <a:cs typeface="Times New Roman" panose="02020603050405020304" pitchFamily="18" charset="0"/>
                        </a:rPr>
                        <a:t>dirige l’action législative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cs typeface="Times New Roman" panose="02020603050405020304" pitchFamily="18" charset="0"/>
                        </a:rPr>
                        <a:t>traduire les intérêts du peuple</a:t>
                      </a:r>
                      <a:endParaRPr lang="fr-FR" altLang="zh-CN" sz="2800" kern="1200"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55301">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dirty="0">
                          <a:latin typeface="Times New Roman" panose="02020603050405020304" pitchFamily="18" charset="0"/>
                          <a:cs typeface="Times New Roman" panose="02020603050405020304" pitchFamily="18" charset="0"/>
                        </a:rPr>
                        <a:t>assure l’application de la loi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cs typeface="Times New Roman" panose="02020603050405020304" pitchFamily="18" charset="0"/>
                        </a:rPr>
                        <a:t>refléter ses aspirations</a:t>
                      </a:r>
                      <a:endParaRPr lang="fr-FR" altLang="zh-CN" sz="2800" kern="1200"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071797">
                <a:tc row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dirty="0">
                          <a:latin typeface="Times New Roman" panose="02020603050405020304" pitchFamily="18" charset="0"/>
                          <a:cs typeface="Times New Roman" panose="02020603050405020304" pitchFamily="18" charset="0"/>
                        </a:rPr>
                        <a:t>appuie la justice et donne l’exemple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cs typeface="Times New Roman" panose="02020603050405020304" pitchFamily="18" charset="0"/>
                        </a:rPr>
                        <a:t>défendre ses droits et intérêts</a:t>
                      </a:r>
                    </a:p>
                    <a:p>
                      <a:pPr algn="ctr"/>
                      <a:endParaRPr lang="fr-FR"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55301">
                <a:tc vMerge="1">
                  <a:txBody>
                    <a:bodyPr/>
                    <a:lstStyle/>
                    <a:p>
                      <a:endParaRPr lang="zh-CN"/>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cs typeface="Times New Roman" panose="02020603050405020304" pitchFamily="18" charset="0"/>
                        </a:rPr>
                        <a:t>accroître son bien-être</a:t>
                      </a:r>
                      <a:endParaRPr lang="fr-FR" altLang="zh-CN" sz="2800" kern="1200" dirty="0">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10" name="文本框 9"/>
          <p:cNvSpPr txBox="1"/>
          <p:nvPr/>
        </p:nvSpPr>
        <p:spPr>
          <a:xfrm>
            <a:off x="4987879" y="401874"/>
            <a:ext cx="4740584" cy="553998"/>
          </a:xfrm>
          <a:prstGeom prst="rect">
            <a:avLst/>
          </a:prstGeom>
          <a:noFill/>
        </p:spPr>
        <p:txBody>
          <a:bodyPr wrap="square" rtlCol="0">
            <a:spAutoFit/>
          </a:bodyPr>
          <a:lstStyle/>
          <a:p>
            <a:pPr algn="ctr"/>
            <a:r>
              <a:rPr lang="fr-FR" altLang="zh-CN" sz="3000" b="1" dirty="0">
                <a:latin typeface="Times New Roman" panose="02020603050405020304" pitchFamily="18" charset="0"/>
                <a:ea typeface="微软雅黑" panose="020B0503020204020204" charset="-122"/>
                <a:cs typeface="Times New Roman" panose="02020603050405020304" pitchFamily="18" charset="0"/>
              </a:rPr>
              <a:t>Les dix aspects</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表格 9"/>
          <p:cNvGraphicFramePr>
            <a:graphicFrameLocks noGrp="1"/>
          </p:cNvGraphicFramePr>
          <p:nvPr>
            <p:custDataLst>
              <p:tags r:id="rId1"/>
            </p:custDataLst>
            <p:extLst>
              <p:ext uri="{D42A27DB-BD31-4B8C-83A1-F6EECF244321}">
                <p14:modId xmlns:p14="http://schemas.microsoft.com/office/powerpoint/2010/main" val="3178029832"/>
              </p:ext>
            </p:extLst>
          </p:nvPr>
        </p:nvGraphicFramePr>
        <p:xfrm>
          <a:off x="137824" y="1357746"/>
          <a:ext cx="11916352" cy="5248402"/>
        </p:xfrm>
        <a:graphic>
          <a:graphicData uri="http://schemas.openxmlformats.org/drawingml/2006/table">
            <a:tbl>
              <a:tblPr firstRow="1" bandRow="1">
                <a:tableStyleId>{9DCAF9ED-07DC-4A11-8D7F-57B35C25682E}</a:tableStyleId>
              </a:tblPr>
              <a:tblGrid>
                <a:gridCol w="4333297">
                  <a:extLst>
                    <a:ext uri="{9D8B030D-6E8A-4147-A177-3AD203B41FA5}">
                      <a16:colId xmlns="" xmlns:a16="http://schemas.microsoft.com/office/drawing/2014/main" val="20000"/>
                    </a:ext>
                  </a:extLst>
                </a:gridCol>
                <a:gridCol w="7583055">
                  <a:extLst>
                    <a:ext uri="{9D8B030D-6E8A-4147-A177-3AD203B41FA5}">
                      <a16:colId xmlns="" xmlns:a16="http://schemas.microsoft.com/office/drawing/2014/main" val="20001"/>
                    </a:ext>
                  </a:extLst>
                </a:gridCol>
              </a:tblGrid>
              <a:tr h="655301">
                <a:tc gridSpan="2">
                  <a:txBody>
                    <a:bodyPr/>
                    <a:lstStyle/>
                    <a:p>
                      <a:pPr algn="ctr"/>
                      <a:r>
                        <a:rPr lang="fr-FR" sz="2800" dirty="0">
                          <a:latin typeface="Times New Roman" panose="02020603050405020304" pitchFamily="18" charset="0"/>
                          <a:cs typeface="Times New Roman" panose="02020603050405020304" pitchFamily="18" charset="0"/>
                        </a:rPr>
                        <a:t>La voie du développement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extLst>
                  <a:ext uri="{0D108BD9-81ED-4DB2-BD59-A6C34878D82A}">
                    <a16:rowId xmlns="" xmlns:a16="http://schemas.microsoft.com/office/drawing/2014/main" val="10000"/>
                  </a:ext>
                </a:extLst>
              </a:tr>
              <a:tr h="1094423">
                <a:tc>
                  <a:txBody>
                    <a:bodyPr/>
                    <a:lstStyle/>
                    <a:p>
                      <a:pPr lvl="1" algn="ctr">
                        <a:buNone/>
                      </a:pPr>
                      <a:r>
                        <a:rPr lang="fr-FR" altLang="zh-CN" sz="2800" b="1" dirty="0">
                          <a:latin typeface="Times New Roman" panose="02020603050405020304" pitchFamily="18" charset="0"/>
                          <a:cs typeface="Times New Roman" panose="02020603050405020304" pitchFamily="18" charset="0"/>
                        </a:rPr>
                        <a:t>3. </a:t>
                      </a:r>
                      <a:r>
                        <a:rPr lang="fr-FR" altLang="zh-CN" sz="2800" b="1" dirty="0" smtClean="0">
                          <a:latin typeface="Times New Roman" panose="02020603050405020304" pitchFamily="18" charset="0"/>
                          <a:cs typeface="Times New Roman" panose="02020603050405020304" pitchFamily="18" charset="0"/>
                        </a:rPr>
                        <a:t>la voie de </a:t>
                      </a:r>
                      <a:r>
                        <a:rPr lang="fr-FR" altLang="zh-CN" sz="2800" b="1" dirty="0" smtClean="0">
                          <a:solidFill>
                            <a:schemeClr val="tx1"/>
                          </a:solidFill>
                          <a:latin typeface="Times New Roman" panose="02020603050405020304" pitchFamily="18" charset="0"/>
                          <a:cs typeface="Times New Roman" panose="02020603050405020304" pitchFamily="18" charset="0"/>
                        </a:rPr>
                        <a:t>l’état </a:t>
                      </a:r>
                      <a:r>
                        <a:rPr lang="fr-FR" altLang="zh-CN" sz="2800" b="1" dirty="0">
                          <a:solidFill>
                            <a:schemeClr val="tx1"/>
                          </a:solidFill>
                          <a:latin typeface="Times New Roman" panose="02020603050405020304" pitchFamily="18" charset="0"/>
                          <a:cs typeface="Times New Roman" panose="02020603050405020304" pitchFamily="18" charset="0"/>
                        </a:rPr>
                        <a:t>de droit </a:t>
                      </a:r>
                      <a:r>
                        <a:rPr lang="fr-FR" altLang="zh-CN" sz="2800" b="1" dirty="0">
                          <a:latin typeface="Times New Roman" panose="02020603050405020304" pitchFamily="18" charset="0"/>
                          <a:cs typeface="Times New Roman" panose="02020603050405020304" pitchFamily="18" charset="0"/>
                        </a:rPr>
                        <a:t>socialiste à la chinoise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ctr">
                        <a:buNone/>
                      </a:pPr>
                      <a:r>
                        <a:rPr lang="fr-FR" altLang="zh-CN" sz="2800" b="1" kern="1200" dirty="0">
                          <a:latin typeface="Times New Roman" panose="02020603050405020304" pitchFamily="18" charset="0"/>
                          <a:cs typeface="Times New Roman" panose="02020603050405020304" pitchFamily="18" charset="0"/>
                        </a:rPr>
                        <a:t>4. un ordre légal socialiste à la chinoise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55301">
                <a:tc rowSpan="5">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fr-FR" altLang="zh-CN" sz="2800" dirty="0">
                          <a:latin typeface="Times New Roman" panose="02020603050405020304" pitchFamily="18" charset="0"/>
                          <a:cs typeface="Times New Roman" panose="02020603050405020304" pitchFamily="18" charset="0"/>
                        </a:rPr>
                        <a:t>tenir compte des conditions spécifiques et des réalités de notre pays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cs typeface="Times New Roman" panose="02020603050405020304" pitchFamily="18" charset="0"/>
                        </a:rPr>
                        <a:t>un système complet de normes juridiques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55301">
                <a:tc vMerge="1">
                  <a:txBody>
                    <a:bodyPr/>
                    <a:lstStyle/>
                    <a:p>
                      <a:endParaRPr lang="zh-CN"/>
                    </a:p>
                  </a:txBody>
                  <a:tcPr anchor="ctr"/>
                </a:tc>
                <a:tc>
                  <a:txBody>
                    <a:bodyPr/>
                    <a:lstStyle/>
                    <a:p>
                      <a:pPr lvl="0" algn="l"/>
                      <a:r>
                        <a:rPr lang="fr-FR" altLang="zh-CN" sz="2800" kern="1200" dirty="0">
                          <a:latin typeface="Times New Roman" panose="02020603050405020304" pitchFamily="18" charset="0"/>
                          <a:ea typeface="+mn-ea"/>
                          <a:cs typeface="Times New Roman" panose="02020603050405020304" pitchFamily="18" charset="0"/>
                        </a:rPr>
                        <a:t>un système efficace de mise en œuvre du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00297">
                <a:tc vMerge="1">
                  <a:txBody>
                    <a:bodyPr/>
                    <a:lstStyle/>
                    <a:p>
                      <a:endParaRPr lang="zh-CN"/>
                    </a:p>
                  </a:txBody>
                  <a:tcPr anchor="ctr"/>
                </a:tc>
                <a:tc>
                  <a:txBody>
                    <a:bodyPr/>
                    <a:lstStyle/>
                    <a:p>
                      <a:pPr lvl="0" algn="l"/>
                      <a:r>
                        <a:rPr lang="fr-FR" altLang="zh-CN" sz="2800" kern="1200" dirty="0">
                          <a:latin typeface="Times New Roman" panose="02020603050405020304" pitchFamily="18" charset="0"/>
                          <a:ea typeface="+mn-ea"/>
                          <a:cs typeface="Times New Roman" panose="02020603050405020304" pitchFamily="18" charset="0"/>
                        </a:rPr>
                        <a:t>un système rigoureux de surveillance légale</a:t>
                      </a:r>
                      <a:endParaRPr lang="fr-FR"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55301">
                <a:tc vMerge="1">
                  <a:txBody>
                    <a:bodyPr/>
                    <a:lstStyle/>
                    <a:p>
                      <a:endParaRPr lang="zh-CN"/>
                    </a:p>
                  </a:txBody>
                  <a:tcPr/>
                </a:tc>
                <a:tc>
                  <a:txBody>
                    <a:bodyPr/>
                    <a:lstStyle/>
                    <a:p>
                      <a:pPr lvl="0" algn="l"/>
                      <a:r>
                        <a:rPr lang="fr-FR" altLang="zh-CN" sz="2800" kern="1200" dirty="0">
                          <a:latin typeface="Times New Roman" panose="02020603050405020304" pitchFamily="18" charset="0"/>
                          <a:ea typeface="+mn-ea"/>
                          <a:cs typeface="Times New Roman" panose="02020603050405020304" pitchFamily="18" charset="0"/>
                        </a:rPr>
                        <a:t>un système solide de garanties légales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55301">
                <a:tc vMerge="1">
                  <a:txBody>
                    <a:bodyPr/>
                    <a:lstStyle/>
                    <a:p>
                      <a:endParaRPr lang="zh-CN"/>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fr-FR" altLang="zh-CN" sz="2800" kern="1200" dirty="0">
                          <a:latin typeface="Times New Roman" panose="02020603050405020304" pitchFamily="18" charset="0"/>
                          <a:ea typeface="+mn-ea"/>
                          <a:cs typeface="Times New Roman" panose="02020603050405020304" pitchFamily="18" charset="0"/>
                        </a:rPr>
                        <a:t>un système complet de règlements internes du Parti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3" name="文本框 2"/>
          <p:cNvSpPr txBox="1"/>
          <p:nvPr/>
        </p:nvSpPr>
        <p:spPr>
          <a:xfrm>
            <a:off x="4987879" y="401874"/>
            <a:ext cx="4740584" cy="553998"/>
          </a:xfrm>
          <a:prstGeom prst="rect">
            <a:avLst/>
          </a:prstGeom>
          <a:noFill/>
        </p:spPr>
        <p:txBody>
          <a:bodyPr wrap="square" rtlCol="0">
            <a:spAutoFit/>
          </a:bodyPr>
          <a:lstStyle/>
          <a:p>
            <a:pPr algn="ctr"/>
            <a:r>
              <a:rPr lang="fr-FR" altLang="zh-CN" sz="3000" b="1" dirty="0">
                <a:latin typeface="Times New Roman" panose="02020603050405020304" pitchFamily="18" charset="0"/>
                <a:ea typeface="微软雅黑" panose="020B0503020204020204" charset="-122"/>
                <a:cs typeface="Times New Roman" panose="02020603050405020304" pitchFamily="18" charset="0"/>
              </a:rPr>
              <a:t>Les dix aspects</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表格 9"/>
          <p:cNvGraphicFramePr>
            <a:graphicFrameLocks noGrp="1"/>
          </p:cNvGraphicFramePr>
          <p:nvPr>
            <p:custDataLst>
              <p:tags r:id="rId1"/>
            </p:custDataLst>
          </p:nvPr>
        </p:nvGraphicFramePr>
        <p:xfrm>
          <a:off x="349539" y="1326107"/>
          <a:ext cx="11492922" cy="5227859"/>
        </p:xfrm>
        <a:graphic>
          <a:graphicData uri="http://schemas.openxmlformats.org/drawingml/2006/table">
            <a:tbl>
              <a:tblPr firstRow="1" bandRow="1">
                <a:tableStyleId>{9DCAF9ED-07DC-4A11-8D7F-57B35C25682E}</a:tableStyleId>
              </a:tblPr>
              <a:tblGrid>
                <a:gridCol w="3830974">
                  <a:extLst>
                    <a:ext uri="{9D8B030D-6E8A-4147-A177-3AD203B41FA5}">
                      <a16:colId xmlns="" xmlns:a16="http://schemas.microsoft.com/office/drawing/2014/main" val="20000"/>
                    </a:ext>
                  </a:extLst>
                </a:gridCol>
                <a:gridCol w="3830974">
                  <a:extLst>
                    <a:ext uri="{9D8B030D-6E8A-4147-A177-3AD203B41FA5}">
                      <a16:colId xmlns="" xmlns:a16="http://schemas.microsoft.com/office/drawing/2014/main" val="20001"/>
                    </a:ext>
                  </a:extLst>
                </a:gridCol>
                <a:gridCol w="3830974">
                  <a:extLst>
                    <a:ext uri="{9D8B030D-6E8A-4147-A177-3AD203B41FA5}">
                      <a16:colId xmlns="" xmlns:a16="http://schemas.microsoft.com/office/drawing/2014/main" val="20002"/>
                    </a:ext>
                  </a:extLst>
                </a:gridCol>
              </a:tblGrid>
              <a:tr h="635773">
                <a:tc gridSpan="3">
                  <a:txBody>
                    <a:bodyPr/>
                    <a:lstStyle/>
                    <a:p>
                      <a:pPr algn="ctr"/>
                      <a:r>
                        <a:rPr lang="fr-FR" sz="2800" dirty="0">
                          <a:latin typeface="Times New Roman" panose="02020603050405020304" pitchFamily="18" charset="0"/>
                          <a:cs typeface="Times New Roman" panose="02020603050405020304" pitchFamily="18" charset="0"/>
                        </a:rPr>
                        <a:t>Les dispositions du travail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extLst>
                  <a:ext uri="{0D108BD9-81ED-4DB2-BD59-A6C34878D82A}">
                    <a16:rowId xmlns="" xmlns:a16="http://schemas.microsoft.com/office/drawing/2014/main" val="10000"/>
                  </a:ext>
                </a:extLst>
              </a:tr>
              <a:tr h="502719">
                <a:tc gridSpan="3">
                  <a:txBody>
                    <a:bodyPr/>
                    <a:lstStyle/>
                    <a:p>
                      <a:pPr lvl="1" algn="ctr">
                        <a:buNone/>
                      </a:pPr>
                      <a:r>
                        <a:rPr lang="fr-FR" altLang="zh-CN" sz="2800" b="1" dirty="0">
                          <a:latin typeface="Times New Roman" panose="02020603050405020304" pitchFamily="18" charset="0"/>
                          <a:cs typeface="Times New Roman" panose="02020603050405020304" pitchFamily="18" charset="0"/>
                        </a:rPr>
                        <a:t>5. mener de front</a:t>
                      </a:r>
                      <a:endParaRPr lang="fr-FR" altLang="zh-CN" sz="2800" b="1" kern="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extLst>
                  <a:ext uri="{0D108BD9-81ED-4DB2-BD59-A6C34878D82A}">
                    <a16:rowId xmlns="" xmlns:a16="http://schemas.microsoft.com/office/drawing/2014/main" val="10001"/>
                  </a:ext>
                </a:extLst>
              </a:tr>
              <a:tr h="1330726">
                <a:tc>
                  <a:txBody>
                    <a:bodyPr/>
                    <a:lstStyle/>
                    <a:p>
                      <a:pPr lvl="0" algn="ctr">
                        <a:buNone/>
                      </a:pPr>
                      <a:r>
                        <a:rPr lang="fr-FR" altLang="zh-CN" sz="2800" b="1" kern="1200" dirty="0">
                          <a:latin typeface="Times New Roman" panose="02020603050405020304" pitchFamily="18" charset="0"/>
                          <a:cs typeface="Times New Roman" panose="02020603050405020304" pitchFamily="18" charset="0"/>
                        </a:rPr>
                        <a:t>la gouvernance de l’Etat dans le respect de la loi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1" kern="1200" dirty="0">
                          <a:latin typeface="Times New Roman" panose="02020603050405020304" pitchFamily="18" charset="0"/>
                          <a:cs typeface="Times New Roman" panose="02020603050405020304" pitchFamily="18" charset="0"/>
                        </a:rPr>
                        <a:t>l’exercice du pouvoir dans le respect de la loi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1" kern="1200" dirty="0">
                          <a:latin typeface="Times New Roman" panose="02020603050405020304" pitchFamily="18" charset="0"/>
                          <a:cs typeface="Times New Roman" panose="02020603050405020304" pitchFamily="18" charset="0"/>
                        </a:rPr>
                        <a:t>l’administration dans le respect de loi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330726">
                <a:tc>
                  <a:txBody>
                    <a:bodyPr/>
                    <a:lstStyle/>
                    <a:p>
                      <a:pPr lvl="0" algn="ctr">
                        <a:buNone/>
                      </a:pPr>
                      <a:r>
                        <a:rPr lang="fr-FR" altLang="zh-CN" sz="2800" b="0" kern="1200" dirty="0" smtClean="0">
                          <a:latin typeface="Times New Roman" panose="02020603050405020304" pitchFamily="18" charset="0"/>
                          <a:cs typeface="Times New Roman" panose="02020603050405020304" pitchFamily="18" charset="0"/>
                        </a:rPr>
                        <a:t>l’Etat </a:t>
                      </a:r>
                      <a:r>
                        <a:rPr lang="fr-FR" altLang="zh-CN" sz="2800" b="0" kern="1200" dirty="0">
                          <a:latin typeface="Times New Roman" panose="02020603050405020304" pitchFamily="18" charset="0"/>
                          <a:cs typeface="Times New Roman" panose="02020603050405020304" pitchFamily="18" charset="0"/>
                        </a:rPr>
                        <a:t>de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0" kern="1200" dirty="0">
                          <a:latin typeface="Times New Roman" panose="02020603050405020304" pitchFamily="18" charset="0"/>
                          <a:cs typeface="Times New Roman" panose="02020603050405020304" pitchFamily="18" charset="0"/>
                        </a:rPr>
                        <a:t>le gouvernement fondé sur le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0" kern="1200" dirty="0">
                          <a:latin typeface="Times New Roman" panose="02020603050405020304" pitchFamily="18" charset="0"/>
                          <a:cs typeface="Times New Roman" panose="02020603050405020304" pitchFamily="18" charset="0"/>
                        </a:rPr>
                        <a:t>la société de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330726">
                <a:tc>
                  <a:txBody>
                    <a:bodyPr/>
                    <a:lstStyle/>
                    <a:p>
                      <a:pPr lvl="0" algn="ctr">
                        <a:buNone/>
                      </a:pPr>
                      <a:r>
                        <a:rPr lang="fr-FR" altLang="zh-CN" sz="2800" b="1" kern="1200" dirty="0">
                          <a:latin typeface="Times New Roman" panose="02020603050405020304" pitchFamily="18" charset="0"/>
                          <a:cs typeface="Times New Roman" panose="02020603050405020304" pitchFamily="18" charset="0"/>
                        </a:rPr>
                        <a:t> </a:t>
                      </a:r>
                      <a:r>
                        <a:rPr lang="fr-FR" altLang="zh-CN" sz="2800" b="0" kern="1200" dirty="0">
                          <a:latin typeface="Times New Roman" panose="02020603050405020304" pitchFamily="18" charset="0"/>
                          <a:cs typeface="Times New Roman" panose="02020603050405020304" pitchFamily="18" charset="0"/>
                        </a:rPr>
                        <a:t>l’objectif de l’édification de l’état de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1" kern="1200" dirty="0">
                          <a:latin typeface="Times New Roman" panose="02020603050405020304" pitchFamily="18" charset="0"/>
                          <a:cs typeface="Times New Roman" panose="02020603050405020304" pitchFamily="18" charset="0"/>
                        </a:rPr>
                        <a:t> </a:t>
                      </a:r>
                      <a:r>
                        <a:rPr lang="fr-FR" altLang="zh-CN" sz="2800" b="0" kern="1200" dirty="0">
                          <a:latin typeface="Times New Roman" panose="02020603050405020304" pitchFamily="18" charset="0"/>
                          <a:cs typeface="Times New Roman" panose="02020603050405020304" pitchFamily="18" charset="0"/>
                        </a:rPr>
                        <a:t>l’acteur principal pour l’édification d’un </a:t>
                      </a:r>
                      <a:r>
                        <a:rPr lang="fr-CA" altLang="fr-FR" sz="2800" b="0" kern="1200" dirty="0">
                          <a:latin typeface="Times New Roman" panose="02020603050405020304" pitchFamily="18" charset="0"/>
                          <a:cs typeface="Times New Roman" panose="02020603050405020304" pitchFamily="18" charset="0"/>
                        </a:rPr>
                        <a:t>E</a:t>
                      </a:r>
                      <a:r>
                        <a:rPr lang="fr-FR" altLang="zh-CN" sz="2800" b="0" kern="1200" dirty="0">
                          <a:latin typeface="Times New Roman" panose="02020603050405020304" pitchFamily="18" charset="0"/>
                          <a:cs typeface="Times New Roman" panose="02020603050405020304" pitchFamily="18" charset="0"/>
                        </a:rPr>
                        <a:t>tat de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buNone/>
                      </a:pPr>
                      <a:r>
                        <a:rPr lang="fr-FR" altLang="zh-CN" sz="2800" b="0" kern="1200" dirty="0">
                          <a:latin typeface="Times New Roman" panose="02020603050405020304" pitchFamily="18" charset="0"/>
                          <a:cs typeface="Times New Roman" panose="02020603050405020304" pitchFamily="18" charset="0"/>
                        </a:rPr>
                        <a:t>la base pour la construction d’un Etat de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3" name="文本框 2"/>
          <p:cNvSpPr txBox="1"/>
          <p:nvPr/>
        </p:nvSpPr>
        <p:spPr>
          <a:xfrm>
            <a:off x="4987879" y="401874"/>
            <a:ext cx="4740584" cy="553998"/>
          </a:xfrm>
          <a:prstGeom prst="rect">
            <a:avLst/>
          </a:prstGeom>
          <a:noFill/>
        </p:spPr>
        <p:txBody>
          <a:bodyPr wrap="square" rtlCol="0">
            <a:spAutoFit/>
          </a:bodyPr>
          <a:lstStyle/>
          <a:p>
            <a:pPr algn="ctr"/>
            <a:r>
              <a:rPr lang="fr-FR" altLang="zh-CN" sz="3000" b="1" dirty="0">
                <a:latin typeface="Times New Roman" panose="02020603050405020304" pitchFamily="18" charset="0"/>
                <a:ea typeface="微软雅黑" panose="020B0503020204020204" charset="-122"/>
                <a:cs typeface="Times New Roman" panose="02020603050405020304" pitchFamily="18" charset="0"/>
              </a:rPr>
              <a:t>Les dix aspects</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8" name="表格 9"/>
          <p:cNvGraphicFramePr>
            <a:graphicFrameLocks noGrp="1"/>
          </p:cNvGraphicFramePr>
          <p:nvPr>
            <p:extLst>
              <p:ext uri="{D42A27DB-BD31-4B8C-83A1-F6EECF244321}">
                <p14:modId xmlns:p14="http://schemas.microsoft.com/office/powerpoint/2010/main" val="1919631333"/>
              </p:ext>
            </p:extLst>
          </p:nvPr>
        </p:nvGraphicFramePr>
        <p:xfrm>
          <a:off x="607452" y="1076292"/>
          <a:ext cx="11492926" cy="5733818"/>
        </p:xfrm>
        <a:graphic>
          <a:graphicData uri="http://schemas.openxmlformats.org/drawingml/2006/table">
            <a:tbl>
              <a:tblPr firstRow="1" bandRow="1">
                <a:tableStyleId>{9DCAF9ED-07DC-4A11-8D7F-57B35C25682E}</a:tableStyleId>
              </a:tblPr>
              <a:tblGrid>
                <a:gridCol w="11492926">
                  <a:extLst>
                    <a:ext uri="{9D8B030D-6E8A-4147-A177-3AD203B41FA5}">
                      <a16:colId xmlns="" xmlns:a16="http://schemas.microsoft.com/office/drawing/2014/main" val="20000"/>
                    </a:ext>
                  </a:extLst>
                </a:gridCol>
              </a:tblGrid>
              <a:tr h="635773">
                <a:tc>
                  <a:txBody>
                    <a:bodyPr/>
                    <a:lstStyle/>
                    <a:p>
                      <a:pPr algn="ctr"/>
                      <a:r>
                        <a:rPr lang="fr-FR" sz="2800" dirty="0">
                          <a:latin typeface="Times New Roman" panose="02020603050405020304" pitchFamily="18" charset="0"/>
                          <a:cs typeface="Times New Roman" panose="02020603050405020304" pitchFamily="18" charset="0"/>
                        </a:rPr>
                        <a:t>Les tâches primordiales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635773">
                <a:tc>
                  <a:txBody>
                    <a:bodyPr/>
                    <a:lstStyle/>
                    <a:p>
                      <a:pPr marL="514350" indent="-514350" algn="just">
                        <a:lnSpc>
                          <a:spcPct val="120000"/>
                        </a:lnSpc>
                        <a:buFont typeface="+mj-lt"/>
                        <a:buAutoNum type="arabicPeriod" startAt="6"/>
                      </a:pPr>
                      <a:r>
                        <a:rPr lang="fr-FR" altLang="zh-CN" sz="2800" b="0" dirty="0">
                          <a:latin typeface="Times New Roman" panose="02020603050405020304" pitchFamily="18" charset="0"/>
                          <a:cs typeface="Times New Roman" panose="02020603050405020304" pitchFamily="18" charset="0"/>
                        </a:rPr>
                        <a:t>insister sur la gouvernance de l’Etat et l’exercice du pouvoir en vertu de la Constitution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35773">
                <a:tc>
                  <a:txBody>
                    <a:bodyPr/>
                    <a:lstStyle/>
                    <a:p>
                      <a:pPr marL="514350" marR="0" lvl="0" indent="-514350" algn="just" defTabSz="914400" rtl="0" eaLnBrk="1" fontAlgn="auto" latinLnBrk="0" hangingPunct="1">
                        <a:lnSpc>
                          <a:spcPct val="120000"/>
                        </a:lnSpc>
                        <a:spcBef>
                          <a:spcPts val="0"/>
                        </a:spcBef>
                        <a:spcAft>
                          <a:spcPts val="0"/>
                        </a:spcAft>
                        <a:buClrTx/>
                        <a:buSzTx/>
                        <a:buFont typeface="+mj-lt"/>
                        <a:buAutoNum type="arabicPeriod" startAt="7"/>
                        <a:defRPr/>
                      </a:pPr>
                      <a:r>
                        <a:rPr lang="fr-FR" altLang="zh-CN" sz="2800" b="0" dirty="0">
                          <a:latin typeface="Times New Roman" panose="02020603050405020304" pitchFamily="18" charset="0"/>
                          <a:cs typeface="Times New Roman" panose="02020603050405020304" pitchFamily="18" charset="0"/>
                        </a:rPr>
                        <a:t>légiférer de manière </a:t>
                      </a:r>
                      <a:r>
                        <a:rPr lang="fr-FR" altLang="zh-CN" sz="2800" b="0" dirty="0" smtClean="0">
                          <a:solidFill>
                            <a:schemeClr val="tx1"/>
                          </a:solidFill>
                          <a:latin typeface="Times New Roman" panose="02020603050405020304" pitchFamily="18" charset="0"/>
                          <a:cs typeface="Times New Roman" panose="02020603050405020304" pitchFamily="18" charset="0"/>
                        </a:rPr>
                        <a:t>rationnelle</a:t>
                      </a:r>
                      <a:r>
                        <a:rPr lang="fr-FR" altLang="zh-CN" sz="2800" b="0" dirty="0" smtClean="0">
                          <a:latin typeface="Times New Roman" panose="02020603050405020304" pitchFamily="18" charset="0"/>
                          <a:cs typeface="Times New Roman" panose="02020603050405020304" pitchFamily="18" charset="0"/>
                        </a:rPr>
                        <a:t>, </a:t>
                      </a:r>
                      <a:r>
                        <a:rPr lang="fr-FR" altLang="zh-CN" sz="2800" b="0" dirty="0">
                          <a:latin typeface="Times New Roman" panose="02020603050405020304" pitchFamily="18" charset="0"/>
                          <a:cs typeface="Times New Roman" panose="02020603050405020304" pitchFamily="18" charset="0"/>
                        </a:rPr>
                        <a:t>assurer l’application rigoureuse de la loi, garantir l’équité judiciaire et faire respecter la loi par tous les citoyens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35773">
                <a:tc>
                  <a:txBody>
                    <a:bodyPr/>
                    <a:lstStyle/>
                    <a:p>
                      <a:pPr marL="514350" indent="-514350" algn="just">
                        <a:lnSpc>
                          <a:spcPct val="120000"/>
                        </a:lnSpc>
                        <a:buFont typeface="+mj-lt"/>
                        <a:buAutoNum type="arabicPeriod" startAt="8"/>
                      </a:pPr>
                      <a:r>
                        <a:rPr lang="fr-FR" altLang="zh-CN" sz="2800" b="0" dirty="0">
                          <a:latin typeface="Times New Roman" panose="02020603050405020304" pitchFamily="18" charset="0"/>
                          <a:cs typeface="Times New Roman" panose="02020603050405020304" pitchFamily="18" charset="0"/>
                        </a:rPr>
                        <a:t>traiter les rapports dialectiques en matière de promotion intégrale de la gouvernance de l’Etat en vertu de la </a:t>
                      </a:r>
                      <a:r>
                        <a:rPr lang="fr-FR" altLang="zh-CN" sz="2800" b="0" dirty="0" smtClean="0">
                          <a:latin typeface="Times New Roman" panose="02020603050405020304" pitchFamily="18" charset="0"/>
                          <a:cs typeface="Times New Roman" panose="02020603050405020304" pitchFamily="18" charset="0"/>
                        </a:rPr>
                        <a:t>loi</a:t>
                      </a:r>
                      <a:endParaRPr lang="fr-FR" altLang="zh-CN" sz="2800" b="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35773">
                <a:tc>
                  <a:txBody>
                    <a:bodyPr/>
                    <a:lstStyle/>
                    <a:p>
                      <a:pPr marL="514350" indent="-514350" algn="just">
                        <a:lnSpc>
                          <a:spcPct val="120000"/>
                        </a:lnSpc>
                        <a:buFont typeface="+mj-lt"/>
                        <a:buAutoNum type="arabicPeriod" startAt="9"/>
                      </a:pPr>
                      <a:r>
                        <a:rPr lang="fr-FR" altLang="zh-CN" sz="2800" b="0" dirty="0">
                          <a:latin typeface="Times New Roman" panose="02020603050405020304" pitchFamily="18" charset="0"/>
                          <a:cs typeface="Times New Roman" panose="02020603050405020304" pitchFamily="18" charset="0"/>
                        </a:rPr>
                        <a:t>former </a:t>
                      </a:r>
                      <a:r>
                        <a:rPr lang="fr-FR" altLang="zh-CN" sz="2800" b="0" dirty="0" smtClean="0">
                          <a:latin typeface="Times New Roman" panose="02020603050405020304" pitchFamily="18" charset="0"/>
                          <a:cs typeface="Times New Roman" panose="02020603050405020304" pitchFamily="18" charset="0"/>
                        </a:rPr>
                        <a:t>des spécialistes de droit de </a:t>
                      </a:r>
                      <a:r>
                        <a:rPr lang="fr-FR" altLang="zh-CN" sz="2800" b="0" dirty="0">
                          <a:latin typeface="Times New Roman" panose="02020603050405020304" pitchFamily="18" charset="0"/>
                          <a:cs typeface="Times New Roman" panose="02020603050405020304" pitchFamily="18" charset="0"/>
                        </a:rPr>
                        <a:t>haute qualité, compétents et vertueux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35773">
                <a:tc>
                  <a:txBody>
                    <a:bodyPr/>
                    <a:lstStyle/>
                    <a:p>
                      <a:pPr marL="514350" marR="0" lvl="0" indent="-514350" algn="just" defTabSz="914400" rtl="0" eaLnBrk="1" fontAlgn="auto" latinLnBrk="0" hangingPunct="1">
                        <a:lnSpc>
                          <a:spcPct val="120000"/>
                        </a:lnSpc>
                        <a:spcBef>
                          <a:spcPts val="0"/>
                        </a:spcBef>
                        <a:spcAft>
                          <a:spcPts val="0"/>
                        </a:spcAft>
                        <a:buClrTx/>
                        <a:buSzTx/>
                        <a:buFont typeface="+mj-lt"/>
                        <a:buAutoNum type="arabicPeriod" startAt="10"/>
                        <a:defRPr/>
                      </a:pPr>
                      <a:r>
                        <a:rPr lang="fr-FR" altLang="zh-CN" sz="2800" b="0" dirty="0" smtClean="0">
                          <a:solidFill>
                            <a:schemeClr val="tx1"/>
                          </a:solidFill>
                          <a:latin typeface="Times New Roman" panose="02020603050405020304" pitchFamily="18" charset="0"/>
                          <a:cs typeface="Times New Roman" panose="02020603050405020304" pitchFamily="18" charset="0"/>
                        </a:rPr>
                        <a:t>se concentrer sur les cadres dirigeants </a:t>
                      </a:r>
                      <a:r>
                        <a:rPr lang="fr-FR" altLang="zh-CN" sz="2800" b="0" smtClean="0">
                          <a:solidFill>
                            <a:schemeClr val="tx1"/>
                          </a:solidFill>
                          <a:latin typeface="Times New Roman" panose="02020603050405020304" pitchFamily="18" charset="0"/>
                          <a:cs typeface="Times New Roman" panose="02020603050405020304" pitchFamily="18" charset="0"/>
                        </a:rPr>
                        <a:t>qui constituent une </a:t>
                      </a:r>
                      <a:r>
                        <a:rPr lang="fr-CA" altLang="zh-CN" sz="2800" b="0" smtClean="0">
                          <a:solidFill>
                            <a:schemeClr val="tx1"/>
                          </a:solidFill>
                          <a:latin typeface="Times New Roman" panose="02020603050405020304" pitchFamily="18" charset="0"/>
                          <a:cs typeface="Times New Roman" panose="02020603050405020304" pitchFamily="18" charset="0"/>
                        </a:rPr>
                        <a:t>« minorité déterminante »</a:t>
                      </a:r>
                      <a:endParaRPr lang="fr-FR" altLang="zh-CN" sz="28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
        <p:nvSpPr>
          <p:cNvPr id="3" name="文本框 2"/>
          <p:cNvSpPr txBox="1"/>
          <p:nvPr/>
        </p:nvSpPr>
        <p:spPr>
          <a:xfrm>
            <a:off x="4987879" y="401874"/>
            <a:ext cx="4740584" cy="553998"/>
          </a:xfrm>
          <a:prstGeom prst="rect">
            <a:avLst/>
          </a:prstGeom>
          <a:noFill/>
        </p:spPr>
        <p:txBody>
          <a:bodyPr wrap="square" rtlCol="0">
            <a:spAutoFit/>
          </a:bodyPr>
          <a:lstStyle/>
          <a:p>
            <a:pPr algn="ctr"/>
            <a:r>
              <a:rPr lang="fr-FR" altLang="zh-CN" sz="3000" b="1" dirty="0">
                <a:latin typeface="Times New Roman" panose="02020603050405020304" pitchFamily="18" charset="0"/>
                <a:ea typeface="微软雅黑" panose="020B0503020204020204" charset="-122"/>
                <a:cs typeface="Times New Roman" panose="02020603050405020304" pitchFamily="18" charset="0"/>
              </a:rPr>
              <a:t>Les dix aspects</a:t>
            </a:r>
            <a:endParaRPr lang="zh-CN" altLang="en-US" sz="30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5657214" y="271360"/>
            <a:ext cx="6122035"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e</a:t>
            </a:r>
            <a:r>
              <a:rPr lang="fr-FR" altLang="zh-CN" sz="3600" b="1" dirty="0">
                <a:solidFill>
                  <a:schemeClr val="tx1"/>
                </a:solidFill>
                <a:latin typeface="Times New Roman" panose="02020603050405020304" pitchFamily="18" charset="0"/>
                <a:cs typeface="Times New Roman" panose="02020603050405020304" pitchFamily="18" charset="0"/>
                <a:sym typeface="+mn-ea"/>
              </a:rPr>
              <a:t>n vertu de</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2389148"/>
            <a:ext cx="11268306" cy="323579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en vertu de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au nom de, par l’effet de</a:t>
            </a:r>
            <a:endParaRPr lang="fr-FR" altLang="zh-CN" sz="2400" i="1" dirty="0">
              <a:solidFill>
                <a:srgbClr val="C00000"/>
              </a:solidFill>
              <a:latin typeface="Times New Roman" panose="02020603050405020304" pitchFamily="18" charset="0"/>
              <a:ea typeface="+mn-ea"/>
              <a:cs typeface="Times New Roman" panose="02020603050405020304" pitchFamily="18" charset="0"/>
              <a:sym typeface="+mn-ea"/>
            </a:endParaRP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Un homme décent doit agir en vertu des bons principes.</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En vertu des dispositions actuelles de la loi, les dossiers devaient être conservés entre deux et cinq ans.</a:t>
            </a:r>
          </a:p>
        </p:txBody>
      </p:sp>
      <p:sp>
        <p:nvSpPr>
          <p:cNvPr id="11" name="文本框 10"/>
          <p:cNvSpPr txBox="1"/>
          <p:nvPr/>
        </p:nvSpPr>
        <p:spPr>
          <a:xfrm>
            <a:off x="394279" y="1314707"/>
            <a:ext cx="11384970" cy="830997"/>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P.175 Premièrement, il faut continuer à renforcer la direction du Parti dans la gouvernance de l’Etat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en vertu de</a:t>
            </a:r>
            <a:r>
              <a:rPr lang="fr-FR" altLang="zh-CN" sz="2400" dirty="0">
                <a:solidFill>
                  <a:schemeClr val="tx1"/>
                </a:solidFill>
                <a:latin typeface="Times New Roman" panose="02020603050405020304" pitchFamily="18" charset="0"/>
                <a:cs typeface="Times New Roman" panose="02020603050405020304" pitchFamily="18" charset="0"/>
                <a:sym typeface="+mn-ea"/>
              </a:rPr>
              <a:t> la loi.</a:t>
            </a:r>
            <a:endParaRPr lang="fr-FR"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6887442" y="217006"/>
            <a:ext cx="2071831"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veiller à</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38860" y="2375938"/>
            <a:ext cx="11686885" cy="3941203"/>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veiller à + qqch. /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qqn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inf. / ce que </a:t>
            </a:r>
            <a:r>
              <a:rPr lang="fr-CA" altLang="fr-FR"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subj. </a:t>
            </a:r>
          </a:p>
          <a:p>
            <a:pPr marL="342900" indent="-3429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prendre garde à, appliquer ses soins ou attentions à…</a:t>
            </a:r>
            <a:endParaRPr lang="fr-FR" altLang="zh-CN" sz="2400" i="1" dirty="0">
              <a:solidFill>
                <a:srgbClr val="C00000"/>
              </a:solidFill>
              <a:latin typeface="Times New Roman" panose="02020603050405020304" pitchFamily="18" charset="0"/>
              <a:ea typeface="+mn-ea"/>
              <a:cs typeface="Times New Roman" panose="02020603050405020304" pitchFamily="18" charset="0"/>
              <a:sym typeface="+mn-ea"/>
            </a:endParaRP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On ne peut pas veiller à tout.</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Le médecin veille soigneusement à ce malade.</a:t>
            </a:r>
          </a:p>
          <a:p>
            <a:pPr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Le professeur rappelle : « Veillez à ne pas faire des fautes dans la dictée.»</a:t>
            </a:r>
          </a:p>
          <a:p>
            <a:pPr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Il fait froid. La mère veille à ce que son enfant s’habille chaudement.</a:t>
            </a:r>
          </a:p>
          <a:p>
            <a:pPr algn="just">
              <a:lnSpc>
                <a:spcPct val="150000"/>
              </a:lnSpc>
            </a:pPr>
            <a:r>
              <a:rPr lang="fr-FR" altLang="zh-CN" sz="2800" dirty="0">
                <a:solidFill>
                  <a:schemeClr val="tx1"/>
                </a:solidFill>
                <a:latin typeface="Times New Roman" panose="02020603050405020304" pitchFamily="18" charset="0"/>
                <a:cs typeface="Times New Roman" panose="02020603050405020304" pitchFamily="18" charset="0"/>
                <a:sym typeface="+mn-ea"/>
              </a:rPr>
              <a:t>        </a:t>
            </a:r>
          </a:p>
        </p:txBody>
      </p:sp>
      <p:sp>
        <p:nvSpPr>
          <p:cNvPr id="11" name="文本框 10"/>
          <p:cNvSpPr txBox="1"/>
          <p:nvPr/>
        </p:nvSpPr>
        <p:spPr>
          <a:xfrm>
            <a:off x="110837" y="1188382"/>
            <a:ext cx="12081163" cy="1141851"/>
          </a:xfrm>
          <a:prstGeom prst="rect">
            <a:avLst/>
          </a:prstGeom>
          <a:noFill/>
        </p:spPr>
        <p:txBody>
          <a:bodyPr wrap="square">
            <a:spAutoFit/>
          </a:bodyPr>
          <a:lstStyle/>
          <a:p>
            <a:pPr>
              <a:lnSpc>
                <a:spcPct val="150000"/>
              </a:lnSpc>
            </a:pPr>
            <a:r>
              <a:rPr lang="fr-FR" altLang="zh-CN" sz="2400" dirty="0">
                <a:solidFill>
                  <a:schemeClr val="tx1"/>
                </a:solidFill>
                <a:latin typeface="Times New Roman" panose="02020603050405020304" pitchFamily="18" charset="0"/>
                <a:cs typeface="Times New Roman" panose="02020603050405020304" pitchFamily="18" charset="0"/>
                <a:sym typeface="+mn-ea"/>
              </a:rPr>
              <a:t>P.175 Il faut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veiller à ce que</a:t>
            </a:r>
            <a:r>
              <a:rPr lang="fr-FR" altLang="zh-CN" sz="2400" dirty="0">
                <a:solidFill>
                  <a:schemeClr val="tx1"/>
                </a:solidFill>
                <a:latin typeface="Times New Roman" panose="02020603050405020304" pitchFamily="18" charset="0"/>
                <a:cs typeface="Times New Roman" panose="02020603050405020304" pitchFamily="18" charset="0"/>
                <a:sym typeface="+mn-ea"/>
              </a:rPr>
              <a:t> le Parti dirige l’action législative…</a:t>
            </a:r>
          </a:p>
          <a:p>
            <a:pPr>
              <a:lnSpc>
                <a:spcPct val="150000"/>
              </a:lnSpc>
            </a:pPr>
            <a:r>
              <a:rPr lang="fr-FR" sz="2400" dirty="0">
                <a:latin typeface="Times New Roman" panose="02020603050405020304" pitchFamily="18" charset="0"/>
                <a:cs typeface="Times New Roman" panose="02020603050405020304" pitchFamily="18" charset="0"/>
                <a:sym typeface="+mn-ea"/>
              </a:rPr>
              <a:t>          L’édification de la légalité doit être dans l’intérêt de la population… et </a:t>
            </a:r>
            <a:r>
              <a:rPr lang="fr-FR" sz="2400" u="sng" dirty="0">
                <a:solidFill>
                  <a:srgbClr val="C00000"/>
                </a:solidFill>
                <a:latin typeface="Times New Roman" panose="02020603050405020304" pitchFamily="18" charset="0"/>
                <a:cs typeface="Times New Roman" panose="02020603050405020304" pitchFamily="18" charset="0"/>
                <a:sym typeface="+mn-ea"/>
              </a:rPr>
              <a:t>veiller à</a:t>
            </a:r>
            <a:r>
              <a:rPr lang="fr-FR" sz="2400" dirty="0">
                <a:solidFill>
                  <a:srgbClr val="C00000"/>
                </a:solidFill>
                <a:latin typeface="Times New Roman" panose="02020603050405020304" pitchFamily="18" charset="0"/>
                <a:cs typeface="Times New Roman" panose="02020603050405020304" pitchFamily="18" charset="0"/>
                <a:sym typeface="+mn-ea"/>
              </a:rPr>
              <a:t> </a:t>
            </a:r>
            <a:r>
              <a:rPr lang="fr-FR" sz="2400" dirty="0">
                <a:latin typeface="Times New Roman" panose="02020603050405020304" pitchFamily="18" charset="0"/>
                <a:cs typeface="Times New Roman" panose="02020603050405020304" pitchFamily="18" charset="0"/>
                <a:sym typeface="+mn-ea"/>
              </a:rPr>
              <a:t>la protéger.</a:t>
            </a:r>
            <a:endParaRPr lang="fr-F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983018" y="217006"/>
            <a:ext cx="6132945"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s’en tenir à ; tenir compte de</a:t>
            </a:r>
            <a:endParaRPr lang="fr-FR" altLang="zh-CN" sz="3600" b="1" dirty="0">
              <a:solidFill>
                <a:schemeClr val="tx1"/>
              </a:solidFill>
              <a:latin typeface="Times New Roman" panose="02020603050405020304" pitchFamily="18" charset="0"/>
              <a:cs typeface="Times New Roman" panose="02020603050405020304" pitchFamily="18" charset="0"/>
              <a:sym typeface="+mn-ea"/>
            </a:endParaRP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1969121"/>
            <a:ext cx="11268306"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s’en tenir à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persévérer dans, ne pas aller au delà d’une certaine limite</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Il s’en tient à son domaine d’expertise, car c’est là qu’il est le meilleur.</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03515" y="1225131"/>
            <a:ext cx="11384970" cy="829945"/>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P.175 Il faut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s’en tenir</a:t>
            </a:r>
            <a:r>
              <a:rPr lang="fr-FR" altLang="zh-CN" sz="2400" dirty="0">
                <a:solidFill>
                  <a:schemeClr val="tx1"/>
                </a:solidFill>
                <a:latin typeface="Times New Roman" panose="02020603050405020304" pitchFamily="18" charset="0"/>
                <a:cs typeface="Times New Roman" panose="02020603050405020304" pitchFamily="18" charset="0"/>
                <a:sym typeface="+mn-ea"/>
              </a:rPr>
              <a:t> fermement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aux</a:t>
            </a:r>
            <a:r>
              <a:rPr lang="fr-FR" altLang="zh-CN" sz="2400" dirty="0">
                <a:solidFill>
                  <a:schemeClr val="tx1"/>
                </a:solidFill>
                <a:latin typeface="Times New Roman" panose="02020603050405020304" pitchFamily="18" charset="0"/>
                <a:cs typeface="Times New Roman" panose="02020603050405020304" pitchFamily="18" charset="0"/>
                <a:sym typeface="+mn-ea"/>
              </a:rPr>
              <a:t> valeurs de la primauté du droit, que sont l’équité et la justice sociale.</a:t>
            </a:r>
            <a:endParaRPr lang="fr-FR" sz="2400" dirty="0"/>
          </a:p>
        </p:txBody>
      </p:sp>
      <p:sp>
        <p:nvSpPr>
          <p:cNvPr id="4" name="文本框 114"/>
          <p:cNvSpPr txBox="1"/>
          <p:nvPr/>
        </p:nvSpPr>
        <p:spPr>
          <a:xfrm>
            <a:off x="394278" y="4501281"/>
            <a:ext cx="11705357"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tenir compte de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prendre qqch. en considération</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Tu dois tenir compte de plusieurs facteurs avant de prendre la décision.</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29623" y="4213406"/>
            <a:ext cx="11268306" cy="461665"/>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P.176 Nous devons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tenir compte des</a:t>
            </a:r>
            <a:r>
              <a:rPr lang="fr-FR" altLang="zh-CN" sz="2400" dirty="0">
                <a:solidFill>
                  <a:schemeClr val="tx1"/>
                </a:solidFill>
                <a:latin typeface="Times New Roman" panose="02020603050405020304" pitchFamily="18" charset="0"/>
                <a:cs typeface="Times New Roman" panose="02020603050405020304" pitchFamily="18" charset="0"/>
                <a:sym typeface="+mn-ea"/>
              </a:rPr>
              <a:t> conditions spécifiques et des réalités de notre pays…</a:t>
            </a:r>
            <a:endParaRPr lang="fr-FR"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405747" y="197853"/>
            <a:ext cx="6714836"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latin typeface="Times New Roman" panose="02020603050405020304" pitchFamily="18" charset="0"/>
                <a:cs typeface="Times New Roman" panose="02020603050405020304" pitchFamily="18" charset="0"/>
                <a:sym typeface="+mn-ea"/>
              </a:rPr>
              <a:t>faire en sorte que ; de manière à</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38859" y="2679694"/>
            <a:ext cx="11686885" cy="1922121"/>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en sorte que + subj. </a:t>
            </a:r>
          </a:p>
          <a:p>
            <a:pPr marL="342900" indent="-3429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agir de telle façon que, sert à indiquer le but ou la conséquence voulue</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Marie lève la main pour faire en sorte que son ami la voie de loin. </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46405" y="1295400"/>
            <a:ext cx="11534140" cy="1568450"/>
          </a:xfrm>
          <a:prstGeom prst="rect">
            <a:avLst/>
          </a:prstGeom>
          <a:noFill/>
        </p:spPr>
        <p:txBody>
          <a:bodyPr wrap="square">
            <a:spAutoFit/>
          </a:bodyPr>
          <a:lstStyle/>
          <a:p>
            <a:pPr algn="just">
              <a:lnSpc>
                <a:spcPct val="120000"/>
              </a:lnSpc>
            </a:pPr>
            <a:r>
              <a:rPr lang="fr-FR" altLang="zh-CN" sz="2000" dirty="0">
                <a:solidFill>
                  <a:schemeClr val="tx1"/>
                </a:solidFill>
                <a:latin typeface="Times New Roman" panose="02020603050405020304" pitchFamily="18" charset="0"/>
                <a:cs typeface="Times New Roman" panose="02020603050405020304" pitchFamily="18" charset="0"/>
                <a:sym typeface="+mn-ea"/>
              </a:rPr>
              <a:t>P.175 Nous devons </a:t>
            </a:r>
            <a:r>
              <a:rPr lang="fr-FR" altLang="zh-CN" sz="2000" u="sng" dirty="0">
                <a:solidFill>
                  <a:srgbClr val="C00000"/>
                </a:solidFill>
                <a:latin typeface="Times New Roman" panose="02020603050405020304" pitchFamily="18" charset="0"/>
                <a:cs typeface="Times New Roman" panose="02020603050405020304" pitchFamily="18" charset="0"/>
                <a:sym typeface="+mn-ea"/>
              </a:rPr>
              <a:t>faire en sorte que</a:t>
            </a:r>
            <a:r>
              <a:rPr lang="fr-FR" altLang="zh-CN" sz="2000" dirty="0">
                <a:solidFill>
                  <a:schemeClr val="tx1"/>
                </a:solidFill>
                <a:latin typeface="Times New Roman" panose="02020603050405020304" pitchFamily="18" charset="0"/>
                <a:cs typeface="Times New Roman" panose="02020603050405020304" pitchFamily="18" charset="0"/>
                <a:sym typeface="+mn-ea"/>
              </a:rPr>
              <a:t> la population perçoive </a:t>
            </a:r>
            <a:r>
              <a:rPr lang="fr-FR" altLang="zh-CN" sz="2000" dirty="0">
                <a:latin typeface="Times New Roman" panose="02020603050405020304" pitchFamily="18" charset="0"/>
                <a:cs typeface="Times New Roman" panose="02020603050405020304" pitchFamily="18" charset="0"/>
                <a:sym typeface="+mn-ea"/>
              </a:rPr>
              <a:t>l’équité</a:t>
            </a:r>
            <a:r>
              <a:rPr lang="fr-FR" altLang="zh-CN" sz="2000" dirty="0">
                <a:solidFill>
                  <a:schemeClr val="tx1"/>
                </a:solidFill>
                <a:latin typeface="Times New Roman" panose="02020603050405020304" pitchFamily="18" charset="0"/>
                <a:cs typeface="Times New Roman" panose="02020603050405020304" pitchFamily="18" charset="0"/>
                <a:sym typeface="+mn-ea"/>
              </a:rPr>
              <a:t> et la justice dans tout système juridique…</a:t>
            </a:r>
          </a:p>
          <a:p>
            <a:pPr algn="just">
              <a:lnSpc>
                <a:spcPct val="120000"/>
              </a:lnSpc>
            </a:pPr>
            <a:r>
              <a:rPr lang="en-US" altLang="zh-CN" sz="2000" dirty="0">
                <a:latin typeface="Times New Roman" panose="02020603050405020304" pitchFamily="18" charset="0"/>
                <a:cs typeface="Times New Roman" panose="02020603050405020304" pitchFamily="18" charset="0"/>
                <a:sym typeface="+mn-ea"/>
              </a:rPr>
              <a:t>P.175 </a:t>
            </a:r>
            <a:r>
              <a:rPr lang="fr-FR" altLang="zh-CN" sz="2000" dirty="0">
                <a:latin typeface="Times New Roman" panose="02020603050405020304" pitchFamily="18" charset="0"/>
                <a:cs typeface="Times New Roman" panose="02020603050405020304" pitchFamily="18" charset="0"/>
                <a:sym typeface="+mn-ea"/>
              </a:rPr>
              <a:t>Cinquièmement, il faut mener de front la gouvernance de l’Etat, l’exercice du pouvoir et l’administration dans le respect de la loi, </a:t>
            </a:r>
            <a:r>
              <a:rPr lang="fr-FR" altLang="zh-CN" sz="2000" u="sng" dirty="0">
                <a:solidFill>
                  <a:srgbClr val="C00000"/>
                </a:solidFill>
                <a:latin typeface="Times New Roman" panose="02020603050405020304" pitchFamily="18" charset="0"/>
                <a:cs typeface="Times New Roman" panose="02020603050405020304" pitchFamily="18" charset="0"/>
                <a:sym typeface="+mn-ea"/>
              </a:rPr>
              <a:t>de manière à</a:t>
            </a:r>
            <a:r>
              <a:rPr lang="fr-FR" altLang="zh-CN" sz="2000" dirty="0">
                <a:solidFill>
                  <a:srgbClr val="C00000"/>
                </a:solidFill>
                <a:latin typeface="Times New Roman" panose="02020603050405020304" pitchFamily="18" charset="0"/>
                <a:cs typeface="Times New Roman" panose="02020603050405020304" pitchFamily="18" charset="0"/>
                <a:sym typeface="+mn-ea"/>
              </a:rPr>
              <a:t> </a:t>
            </a:r>
            <a:r>
              <a:rPr lang="fr-FR" altLang="zh-CN" sz="2000" dirty="0">
                <a:latin typeface="Times New Roman" panose="02020603050405020304" pitchFamily="18" charset="0"/>
                <a:cs typeface="Times New Roman" panose="02020603050405020304" pitchFamily="18" charset="0"/>
                <a:sym typeface="+mn-ea"/>
              </a:rPr>
              <a:t>mettre en place, de façon intégrée, un appareil d’Etat, un gouvernement et une société respectueux du droit.</a:t>
            </a:r>
            <a:endParaRPr lang="fr-FR" sz="2000" dirty="0"/>
          </a:p>
        </p:txBody>
      </p:sp>
      <p:sp>
        <p:nvSpPr>
          <p:cNvPr id="4" name="文本框 114"/>
          <p:cNvSpPr txBox="1"/>
          <p:nvPr/>
        </p:nvSpPr>
        <p:spPr>
          <a:xfrm>
            <a:off x="412751" y="4605939"/>
            <a:ext cx="11686885" cy="1922121"/>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en-US"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manière à + inf.</a:t>
            </a:r>
          </a:p>
          <a:p>
            <a:pPr marL="342900" indent="-3429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ea typeface="+mn-ea"/>
                <a:cs typeface="Times New Roman" panose="02020603050405020304" pitchFamily="18" charset="0"/>
                <a:sym typeface="+mn-ea"/>
              </a:rPr>
              <a:t>afin de, sert à indiquer le but ou la conséquence voulue</a:t>
            </a:r>
          </a:p>
          <a:p>
            <a:pPr indent="-457200"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Tu dois faire régulièrement du sport de manière à rester en bonne santé.</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3200" b="1" dirty="0">
                <a:latin typeface="Times New Roman" panose="02020603050405020304" pitchFamily="18" charset="0"/>
                <a:cs typeface="Times New Roman" panose="02020603050405020304" pitchFamily="18" charset="0"/>
                <a:sym typeface="+mn-ea"/>
              </a:rPr>
              <a:t> distinguez : juridique, judiciaire</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80" y="2049206"/>
            <a:ext cx="5036702"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juridique</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 qui est relatif au droit</a:t>
            </a:r>
          </a:p>
        </p:txBody>
      </p:sp>
      <p:sp>
        <p:nvSpPr>
          <p:cNvPr id="11" name="文本框 10"/>
          <p:cNvSpPr txBox="1"/>
          <p:nvPr/>
        </p:nvSpPr>
        <p:spPr>
          <a:xfrm>
            <a:off x="394280" y="1194609"/>
            <a:ext cx="11384970" cy="830997"/>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P.176 </a:t>
            </a:r>
            <a:r>
              <a:rPr lang="fr-FR" altLang="zh-CN" sz="2400" dirty="0">
                <a:latin typeface="Times New Roman" panose="02020603050405020304" pitchFamily="18" charset="0"/>
                <a:cs typeface="Times New Roman" panose="02020603050405020304" pitchFamily="18" charset="0"/>
                <a:sym typeface="+mn-ea"/>
              </a:rPr>
              <a:t> Nous devons faire en sorte que la population perçoive l’équité et la justice dans tout système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juridique</a:t>
            </a:r>
            <a:r>
              <a:rPr lang="fr-FR" altLang="zh-CN" sz="2400" dirty="0">
                <a:latin typeface="Times New Roman" panose="02020603050405020304" pitchFamily="18" charset="0"/>
                <a:cs typeface="Times New Roman" panose="02020603050405020304" pitchFamily="18" charset="0"/>
                <a:sym typeface="+mn-ea"/>
              </a:rPr>
              <a:t>, toute décision relative à l’application de la loi et tout cas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judiciaire</a:t>
            </a:r>
            <a:r>
              <a:rPr lang="fr-FR" altLang="zh-CN" sz="2400" dirty="0">
                <a:latin typeface="Times New Roman" panose="02020603050405020304" pitchFamily="18" charset="0"/>
                <a:cs typeface="Times New Roman" panose="02020603050405020304" pitchFamily="18" charset="0"/>
                <a:sym typeface="+mn-ea"/>
              </a:rPr>
              <a:t>.</a:t>
            </a:r>
            <a:endParaRPr lang="fr-FR" sz="2400" dirty="0"/>
          </a:p>
        </p:txBody>
      </p:sp>
      <p:sp>
        <p:nvSpPr>
          <p:cNvPr id="10" name="文本框 114"/>
          <p:cNvSpPr txBox="1"/>
          <p:nvPr/>
        </p:nvSpPr>
        <p:spPr>
          <a:xfrm>
            <a:off x="5233841" y="2025606"/>
            <a:ext cx="6834909"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judiciaire</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qui est relatif à la justice et à son administration</a:t>
            </a:r>
            <a:endParaRPr lang="fr-FR" altLang="zh-CN" sz="2800" i="1"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394280" y="3709523"/>
            <a:ext cx="11104993" cy="1953868"/>
          </a:xfrm>
          <a:prstGeom prst="rect">
            <a:avLst/>
          </a:prstGeom>
          <a:noFill/>
        </p:spPr>
        <p:txBody>
          <a:bodyPr wrap="square">
            <a:spAutoFit/>
          </a:bodyPr>
          <a:lstStyle/>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Le PACS n’offre pas les mêmes garanties juridiques que le mariage civil.</a:t>
            </a:r>
          </a:p>
          <a:p>
            <a:pPr algn="just">
              <a:lnSpc>
                <a:spcPct val="150000"/>
              </a:lnSpc>
            </a:pPr>
            <a:r>
              <a:rPr lang="fr-FR" altLang="zh-CN" sz="2800" dirty="0">
                <a:latin typeface="Times New Roman" panose="02020603050405020304" pitchFamily="18" charset="0"/>
                <a:cs typeface="Times New Roman" panose="02020603050405020304" pitchFamily="18" charset="0"/>
                <a:sym typeface="+mn-ea"/>
              </a:rPr>
              <a:t>       A la suite d’un accident de la route, les deux chauffeurs préfèrent recourir à la procédure judiciaire.</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203283" y="217006"/>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mener de front ; mener en profondeur</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78" y="1576319"/>
            <a:ext cx="11268306"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mener qqch. de front</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s’occuper de plusieurs choses en même temps, de façon simultanée</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Cet homme d’affaires mène deux entreprises de front.</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03515" y="1225131"/>
            <a:ext cx="11384970" cy="461665"/>
          </a:xfrm>
          <a:prstGeom prst="rect">
            <a:avLst/>
          </a:prstGeom>
          <a:noFill/>
        </p:spPr>
        <p:txBody>
          <a:bodyPr wrap="square">
            <a:spAutoFit/>
          </a:bodyPr>
          <a:lstStyle/>
          <a:p>
            <a:r>
              <a:rPr lang="fr-FR" altLang="zh-CN" sz="2400" dirty="0">
                <a:solidFill>
                  <a:schemeClr val="tx1"/>
                </a:solidFill>
                <a:latin typeface="Times New Roman" panose="02020603050405020304" pitchFamily="18" charset="0"/>
                <a:cs typeface="Times New Roman" panose="02020603050405020304" pitchFamily="18" charset="0"/>
                <a:sym typeface="+mn-ea"/>
              </a:rPr>
              <a:t>P.176 Cinquièmement, il faut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mener de front</a:t>
            </a:r>
            <a:r>
              <a:rPr lang="fr-FR" altLang="zh-CN" sz="2400" dirty="0">
                <a:solidFill>
                  <a:schemeClr val="tx1"/>
                </a:solidFill>
                <a:latin typeface="Times New Roman" panose="02020603050405020304" pitchFamily="18" charset="0"/>
                <a:cs typeface="Times New Roman" panose="02020603050405020304" pitchFamily="18" charset="0"/>
                <a:sym typeface="+mn-ea"/>
              </a:rPr>
              <a:t> la gouvernance de l’Etat…</a:t>
            </a:r>
            <a:endParaRPr lang="fr-FR" sz="2400" dirty="0"/>
          </a:p>
        </p:txBody>
      </p:sp>
      <p:sp>
        <p:nvSpPr>
          <p:cNvPr id="4" name="文本框 114"/>
          <p:cNvSpPr txBox="1"/>
          <p:nvPr/>
        </p:nvSpPr>
        <p:spPr>
          <a:xfrm>
            <a:off x="394278" y="4629703"/>
            <a:ext cx="11705357"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en-US"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mener qqch. en profondeur </a:t>
            </a:r>
          </a:p>
          <a:p>
            <a:pPr marL="342900" indent="-342900" algn="just" eaLnBrk="1" hangingPunct="1">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exercer une activité de façon approfondie</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Les chercheurs mènent leurs études en profondeur.</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12751" y="3799484"/>
            <a:ext cx="11268306" cy="829945"/>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P.178 Il importe…</a:t>
            </a:r>
            <a:r>
              <a:rPr lang="fr-CA" altLang="fr-FR" sz="2400" dirty="0">
                <a:solidFill>
                  <a:schemeClr val="tx1"/>
                </a:solidFill>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de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mener en profondeur</a:t>
            </a:r>
            <a:r>
              <a:rPr lang="fr-FR" altLang="zh-CN" sz="2400" dirty="0">
                <a:solidFill>
                  <a:schemeClr val="tx1"/>
                </a:solidFill>
                <a:latin typeface="Times New Roman" panose="02020603050405020304" pitchFamily="18" charset="0"/>
                <a:cs typeface="Times New Roman" panose="02020603050405020304" pitchFamily="18" charset="0"/>
                <a:sym typeface="+mn-ea"/>
              </a:rPr>
              <a:t> des campagnes de sensibilisation aux valeurs essentielles socialistes…</a:t>
            </a:r>
            <a:endParaRPr lang="fr-FR"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800">
              <a:latin typeface="Times New Roman" panose="02020603050405020304" pitchFamily="18" charset="0"/>
              <a:cs typeface="Times New Roman" panose="02020603050405020304" pitchFamily="18" charset="0"/>
            </a:endParaRPr>
          </a:p>
        </p:txBody>
      </p:sp>
      <p:grpSp>
        <p:nvGrpSpPr>
          <p:cNvPr id="12" name="组合 11"/>
          <p:cNvGrpSpPr/>
          <p:nvPr/>
        </p:nvGrpSpPr>
        <p:grpSpPr>
          <a:xfrm>
            <a:off x="3549701" y="864554"/>
            <a:ext cx="5991115" cy="4735996"/>
            <a:chOff x="3808493" y="624204"/>
            <a:chExt cx="5326881" cy="4735996"/>
          </a:xfrm>
        </p:grpSpPr>
        <p:pic>
          <p:nvPicPr>
            <p:cNvPr id="5" name="图片 4"/>
            <p:cNvPicPr>
              <a:picLocks noChangeAspect="1"/>
            </p:cNvPicPr>
            <p:nvPr/>
          </p:nvPicPr>
          <p:blipFill>
            <a:blip r:embed="rId3"/>
            <a:stretch>
              <a:fillRect/>
            </a:stretch>
          </p:blipFill>
          <p:spPr>
            <a:xfrm>
              <a:off x="3815156" y="3904663"/>
              <a:ext cx="4568351" cy="639014"/>
            </a:xfrm>
            <a:prstGeom prst="rect">
              <a:avLst/>
            </a:prstGeom>
          </p:spPr>
        </p:pic>
        <p:pic>
          <p:nvPicPr>
            <p:cNvPr id="51" name="图片 50"/>
            <p:cNvPicPr>
              <a:picLocks noChangeAspect="1"/>
            </p:cNvPicPr>
            <p:nvPr/>
          </p:nvPicPr>
          <p:blipFill>
            <a:blip r:embed="rId3"/>
            <a:stretch>
              <a:fillRect/>
            </a:stretch>
          </p:blipFill>
          <p:spPr>
            <a:xfrm>
              <a:off x="3815156" y="4721186"/>
              <a:ext cx="4568351" cy="639014"/>
            </a:xfrm>
            <a:prstGeom prst="rect">
              <a:avLst/>
            </a:prstGeom>
          </p:spPr>
        </p:pic>
        <p:sp>
          <p:nvSpPr>
            <p:cNvPr id="3" name="文本框 41">
              <a:hlinkClick r:id="rId4" action="ppaction://hlinksldjump"/>
            </p:cNvPr>
            <p:cNvSpPr txBox="1"/>
            <p:nvPr/>
          </p:nvSpPr>
          <p:spPr>
            <a:xfrm>
              <a:off x="3905251" y="4774492"/>
              <a:ext cx="5230123" cy="480131"/>
            </a:xfrm>
            <a:prstGeom prst="rect">
              <a:avLst/>
            </a:prstGeom>
            <a:noFill/>
          </p:spPr>
          <p:txBody>
            <a:bodyPr wrap="square" rtlCol="0">
              <a:spAutoFit/>
            </a:bodyPr>
            <a:lstStyle/>
            <a:p>
              <a:pPr>
                <a:lnSpc>
                  <a:spcPct val="90000"/>
                </a:lnSpc>
              </a:pPr>
              <a:r>
                <a:rPr lang="en-US" altLang="zh-CN" sz="2800" b="1" dirty="0" err="1"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a:t>
              </a:r>
              <a:r>
                <a:rPr lang="en-US" altLang="zh-CN" sz="2800" b="1" dirty="0" smtClean="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 histoire </a:t>
              </a:r>
              <a:r>
                <a:rPr lang="en-US"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chinoise à raconter</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3808493" y="3088738"/>
              <a:ext cx="4568351" cy="639014"/>
            </a:xfrm>
            <a:prstGeom prst="rect">
              <a:avLst/>
            </a:prstGeom>
          </p:spPr>
        </p:pic>
        <p:sp>
          <p:nvSpPr>
            <p:cNvPr id="4" name="文本框 38">
              <a:hlinkClick r:id="rId4" action="ppaction://hlinksldjump"/>
            </p:cNvPr>
            <p:cNvSpPr txBox="1"/>
            <p:nvPr/>
          </p:nvSpPr>
          <p:spPr>
            <a:xfrm>
              <a:off x="3906234" y="4009195"/>
              <a:ext cx="447061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Perspective internationale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sp>
          <p:nvSpPr>
            <p:cNvPr id="48" name="文本框 38">
              <a:hlinkClick r:id="rId4" action="ppaction://hlinksldjump"/>
            </p:cNvPr>
            <p:cNvSpPr txBox="1"/>
            <p:nvPr/>
          </p:nvSpPr>
          <p:spPr>
            <a:xfrm>
              <a:off x="3905251" y="3183535"/>
              <a:ext cx="447061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3815156" y="2268029"/>
              <a:ext cx="4568351" cy="639014"/>
            </a:xfrm>
            <a:prstGeom prst="rect">
              <a:avLst/>
            </a:prstGeom>
          </p:spPr>
        </p:pic>
        <p:sp>
          <p:nvSpPr>
            <p:cNvPr id="41" name="文本框 38">
              <a:hlinkClick r:id="rId4" action="ppaction://hlinksldjump"/>
            </p:cNvPr>
            <p:cNvSpPr txBox="1"/>
            <p:nvPr/>
          </p:nvSpPr>
          <p:spPr>
            <a:xfrm>
              <a:off x="3905251" y="2351738"/>
              <a:ext cx="4465580"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3815156" y="1445715"/>
              <a:ext cx="4568351" cy="639014"/>
            </a:xfrm>
            <a:prstGeom prst="rect">
              <a:avLst/>
            </a:prstGeom>
          </p:spPr>
        </p:pic>
        <p:pic>
          <p:nvPicPr>
            <p:cNvPr id="11" name="图片 10"/>
            <p:cNvPicPr>
              <a:picLocks noChangeAspect="1"/>
            </p:cNvPicPr>
            <p:nvPr/>
          </p:nvPicPr>
          <p:blipFill>
            <a:blip r:embed="rId3"/>
            <a:stretch>
              <a:fillRect/>
            </a:stretch>
          </p:blipFill>
          <p:spPr>
            <a:xfrm>
              <a:off x="3815156" y="624204"/>
              <a:ext cx="4568351" cy="639014"/>
            </a:xfrm>
            <a:prstGeom prst="rect">
              <a:avLst/>
            </a:prstGeom>
          </p:spPr>
        </p:pic>
        <p:sp>
          <p:nvSpPr>
            <p:cNvPr id="37" name="文本框 38">
              <a:hlinkClick r:id="rId4" action="ppaction://hlinksldjump"/>
            </p:cNvPr>
            <p:cNvSpPr txBox="1"/>
            <p:nvPr/>
          </p:nvSpPr>
          <p:spPr>
            <a:xfrm>
              <a:off x="3900222" y="1540628"/>
              <a:ext cx="4470609" cy="480131"/>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en-GB" altLang="zh-CN" sz="2800" dirty="0">
                <a:solidFill>
                  <a:schemeClr val="bg1"/>
                </a:solidFill>
                <a:latin typeface="Times New Roman" panose="02020603050405020304" pitchFamily="18" charset="0"/>
                <a:cs typeface="Times New Roman" panose="02020603050405020304" pitchFamily="18" charset="0"/>
              </a:endParaRPr>
            </a:p>
          </p:txBody>
        </p:sp>
        <p:sp>
          <p:nvSpPr>
            <p:cNvPr id="32" name="文本框 38">
              <a:hlinkClick r:id="rId4" action="ppaction://hlinksldjump"/>
            </p:cNvPr>
            <p:cNvSpPr txBox="1"/>
            <p:nvPr/>
          </p:nvSpPr>
          <p:spPr>
            <a:xfrm>
              <a:off x="3900220" y="718600"/>
              <a:ext cx="4545039" cy="480131"/>
            </a:xfrm>
            <a:prstGeom prst="rect">
              <a:avLst/>
            </a:prstGeom>
            <a:noFill/>
          </p:spPr>
          <p:txBody>
            <a:bodyPr wrap="square" rtlCol="0">
              <a:spAutoFit/>
            </a:bodyPr>
            <a:lstStyle/>
            <a:p>
              <a:pPr>
                <a:lnSpc>
                  <a:spcPct val="90000"/>
                </a:lnSpc>
              </a:pPr>
              <a:r>
                <a:rPr lang="fr-FR"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Introduction</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2800" b="1" dirty="0">
                <a:latin typeface="Times New Roman" panose="02020603050405020304" pitchFamily="18" charset="0"/>
                <a:cs typeface="Times New Roman" panose="02020603050405020304" pitchFamily="18" charset="0"/>
                <a:sym typeface="+mn-ea"/>
              </a:rPr>
              <a:t> distinguez : </a:t>
            </a:r>
            <a:r>
              <a:rPr lang="fr-CA" altLang="zh-CN" sz="2800" b="1" smtClean="0">
                <a:latin typeface="Times New Roman" panose="02020603050405020304" pitchFamily="18" charset="0"/>
                <a:cs typeface="Times New Roman" panose="02020603050405020304" pitchFamily="18" charset="0"/>
                <a:sym typeface="+mn-ea"/>
              </a:rPr>
              <a:t>« </a:t>
            </a:r>
            <a:r>
              <a:rPr lang="fr-FR" altLang="zh-CN" sz="2800" b="1" smtClean="0">
                <a:latin typeface="Times New Roman" panose="02020603050405020304" pitchFamily="18" charset="0"/>
                <a:cs typeface="Times New Roman" panose="02020603050405020304" pitchFamily="18" charset="0"/>
                <a:sym typeface="+mn-ea"/>
              </a:rPr>
              <a:t>Etat </a:t>
            </a:r>
            <a:r>
              <a:rPr lang="fr-FR" altLang="zh-CN" sz="2800" b="1">
                <a:latin typeface="Times New Roman" panose="02020603050405020304" pitchFamily="18" charset="0"/>
                <a:cs typeface="Times New Roman" panose="02020603050405020304" pitchFamily="18" charset="0"/>
                <a:sym typeface="+mn-ea"/>
              </a:rPr>
              <a:t>de </a:t>
            </a:r>
            <a:r>
              <a:rPr lang="fr-FR" altLang="zh-CN" sz="2800" b="1" smtClean="0">
                <a:latin typeface="Times New Roman" panose="02020603050405020304" pitchFamily="18" charset="0"/>
                <a:cs typeface="Times New Roman" panose="02020603050405020304" pitchFamily="18" charset="0"/>
                <a:sym typeface="+mn-ea"/>
              </a:rPr>
              <a:t>droit », « état </a:t>
            </a:r>
            <a:r>
              <a:rPr lang="fr-FR" altLang="zh-CN" sz="2800" b="1">
                <a:latin typeface="Times New Roman" panose="02020603050405020304" pitchFamily="18" charset="0"/>
                <a:cs typeface="Times New Roman" panose="02020603050405020304" pitchFamily="18" charset="0"/>
                <a:sym typeface="+mn-ea"/>
              </a:rPr>
              <a:t>de </a:t>
            </a:r>
            <a:r>
              <a:rPr lang="fr-FR" altLang="zh-CN" sz="2800" b="1" smtClean="0">
                <a:latin typeface="Times New Roman" panose="02020603050405020304" pitchFamily="18" charset="0"/>
                <a:cs typeface="Times New Roman" panose="02020603050405020304" pitchFamily="18" charset="0"/>
                <a:sym typeface="+mn-ea"/>
              </a:rPr>
              <a:t>droit »</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ctr"/>
            <a:endParaRPr lang="fr-FR" altLang="zh-CN" sz="28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0" y="2394938"/>
            <a:ext cx="11474449"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Etat de droit</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système politique dans lequel les pouvoirs publics se soumettent effectivement aux lois</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Nous nous efforçons de construire une Chine de l’Etat de droit.</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03515" y="1225131"/>
            <a:ext cx="11384970" cy="1198880"/>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P.176 </a:t>
            </a:r>
            <a:r>
              <a:rPr lang="fr-FR" altLang="zh-CN" sz="2400" dirty="0">
                <a:latin typeface="Times New Roman" panose="02020603050405020304" pitchFamily="18" charset="0"/>
                <a:cs typeface="Times New Roman" panose="02020603050405020304" pitchFamily="18" charset="0"/>
                <a:sym typeface="+mn-ea"/>
              </a:rPr>
              <a:t>L’</a:t>
            </a:r>
            <a:r>
              <a:rPr lang="fr-FR" altLang="zh-CN" sz="2400" u="sng" dirty="0">
                <a:solidFill>
                  <a:srgbClr val="C00000"/>
                </a:solidFill>
                <a:latin typeface="Times New Roman" panose="02020603050405020304" pitchFamily="18" charset="0"/>
                <a:cs typeface="Times New Roman" panose="02020603050405020304" pitchFamily="18" charset="0"/>
                <a:sym typeface="+mn-ea"/>
              </a:rPr>
              <a:t>Etat de droit</a:t>
            </a:r>
            <a:r>
              <a:rPr lang="fr-FR" altLang="zh-CN" sz="2400" dirty="0">
                <a:latin typeface="Times New Roman" panose="02020603050405020304" pitchFamily="18" charset="0"/>
                <a:cs typeface="Times New Roman" panose="02020603050405020304" pitchFamily="18" charset="0"/>
                <a:sym typeface="+mn-ea"/>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est l’objectif de l’édification de </a:t>
            </a:r>
            <a:r>
              <a:rPr lang="fr-FR" altLang="zh-CN" sz="2400" dirty="0">
                <a:latin typeface="Times New Roman" panose="02020603050405020304" pitchFamily="18" charset="0"/>
                <a:cs typeface="Times New Roman" panose="02020603050405020304" pitchFamily="18" charset="0"/>
                <a:sym typeface="+mn-ea"/>
              </a:rPr>
              <a:t>l’</a:t>
            </a:r>
            <a:r>
              <a:rPr lang="fr-FR" altLang="zh-CN" sz="2400" u="sng" dirty="0">
                <a:solidFill>
                  <a:srgbClr val="C00000"/>
                </a:solidFill>
                <a:latin typeface="Times New Roman" panose="02020603050405020304" pitchFamily="18" charset="0"/>
                <a:cs typeface="Times New Roman" panose="02020603050405020304" pitchFamily="18" charset="0"/>
                <a:sym typeface="+mn-ea"/>
              </a:rPr>
              <a:t>état de droit</a:t>
            </a:r>
            <a:r>
              <a:rPr lang="fr-FR" altLang="zh-CN" sz="2400" dirty="0">
                <a:latin typeface="Times New Roman" panose="02020603050405020304" pitchFamily="18" charset="0"/>
                <a:cs typeface="Times New Roman" panose="02020603050405020304" pitchFamily="18" charset="0"/>
                <a:sym typeface="+mn-ea"/>
              </a:rPr>
              <a:t>, le gouvernement fondé sur le droit est l’acteur principal pour l’édification d’un Etat de droit, et la société de droit est la base pour la construction d’un Etat de droit.</a:t>
            </a:r>
            <a:endParaRPr lang="fr-FR" sz="2400" dirty="0"/>
          </a:p>
        </p:txBody>
      </p:sp>
      <p:sp>
        <p:nvSpPr>
          <p:cNvPr id="10" name="文本框 114"/>
          <p:cNvSpPr txBox="1"/>
          <p:nvPr/>
        </p:nvSpPr>
        <p:spPr>
          <a:xfrm>
            <a:off x="421987" y="4317992"/>
            <a:ext cx="11268306"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état de droit</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situation respectueuse du droit</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Les criminels se mettent en dehors de l’état de droit.</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3200" b="1" dirty="0">
                <a:latin typeface="Times New Roman" panose="02020603050405020304" pitchFamily="18" charset="0"/>
                <a:cs typeface="Times New Roman" panose="02020603050405020304" pitchFamily="18" charset="0"/>
                <a:sym typeface="+mn-ea"/>
              </a:rPr>
              <a:t> distinguez : le droit , la loi</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95880" y="2359685"/>
            <a:ext cx="5036702"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le droit</a:t>
            </a:r>
          </a:p>
          <a:p>
            <a:pPr marL="457200" indent="-457200" algn="just">
              <a:lnSpc>
                <a:spcPct val="150000"/>
              </a:lnSpc>
              <a:buFont typeface="Arial" panose="020B0604020202020204" pitchFamily="34" charset="0"/>
              <a:buChar char="•"/>
            </a:pPr>
            <a:r>
              <a:rPr lang="fr-FR" altLang="zh-CN" sz="2400" i="1" dirty="0" smtClean="0">
                <a:solidFill>
                  <a:srgbClr val="C00000"/>
                </a:solidFill>
                <a:latin typeface="Times New Roman" panose="02020603050405020304" pitchFamily="18" charset="0"/>
                <a:cs typeface="Times New Roman" panose="02020603050405020304" pitchFamily="18" charset="0"/>
                <a:sym typeface="+mn-ea"/>
              </a:rPr>
              <a:t>l’ensemble </a:t>
            </a:r>
            <a:r>
              <a:rPr lang="fr-FR" altLang="zh-CN" sz="2400" i="1" dirty="0">
                <a:solidFill>
                  <a:srgbClr val="C00000"/>
                </a:solidFill>
                <a:latin typeface="Times New Roman" panose="02020603050405020304" pitchFamily="18" charset="0"/>
                <a:cs typeface="Times New Roman" panose="02020603050405020304" pitchFamily="18" charset="0"/>
                <a:sym typeface="+mn-ea"/>
              </a:rPr>
              <a:t>des règles juridiques qui définissent les droits et les devoirs ainsi que la responsabilité de chacun</a:t>
            </a:r>
          </a:p>
        </p:txBody>
      </p:sp>
      <p:sp>
        <p:nvSpPr>
          <p:cNvPr id="11" name="文本框 10"/>
          <p:cNvSpPr txBox="1"/>
          <p:nvPr/>
        </p:nvSpPr>
        <p:spPr>
          <a:xfrm>
            <a:off x="394280" y="1194609"/>
            <a:ext cx="11384970" cy="1200329"/>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P.177 </a:t>
            </a:r>
            <a:r>
              <a:rPr lang="fr-FR" altLang="zh-CN" sz="2400" dirty="0">
                <a:latin typeface="Times New Roman" panose="02020603050405020304" pitchFamily="18" charset="0"/>
                <a:cs typeface="Times New Roman" panose="02020603050405020304" pitchFamily="18" charset="0"/>
                <a:sym typeface="+mn-ea"/>
              </a:rPr>
              <a:t>La sensibilisation de la population à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la loi</a:t>
            </a:r>
            <a:r>
              <a:rPr lang="fr-FR" altLang="zh-CN" sz="2400" dirty="0">
                <a:latin typeface="Times New Roman" panose="02020603050405020304" pitchFamily="18" charset="0"/>
                <a:cs typeface="Times New Roman" panose="02020603050405020304" pitchFamily="18" charset="0"/>
                <a:sym typeface="+mn-ea"/>
              </a:rPr>
              <a:t> doit être intensifiée pour créer un environnement respectueux du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droit</a:t>
            </a:r>
            <a:r>
              <a:rPr lang="fr-FR" altLang="zh-CN" sz="2400" dirty="0">
                <a:latin typeface="Times New Roman" panose="02020603050405020304" pitchFamily="18" charset="0"/>
                <a:cs typeface="Times New Roman" panose="02020603050405020304" pitchFamily="18" charset="0"/>
                <a:sym typeface="+mn-ea"/>
              </a:rPr>
              <a:t> où tout le monde agit en vertu de la loi et recourt à la loi pour régler les problèmes et conflits.</a:t>
            </a:r>
            <a:endParaRPr lang="fr-FR" sz="2400" dirty="0"/>
          </a:p>
        </p:txBody>
      </p:sp>
      <p:sp>
        <p:nvSpPr>
          <p:cNvPr id="10" name="文本框 114"/>
          <p:cNvSpPr txBox="1"/>
          <p:nvPr/>
        </p:nvSpPr>
        <p:spPr>
          <a:xfrm>
            <a:off x="6214630" y="2359685"/>
            <a:ext cx="5672570" cy="1927676"/>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la loi</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règle élaborée par l’</a:t>
            </a:r>
            <a:r>
              <a:rPr lang="fr-CA" altLang="fr-FR" sz="2400" i="1" dirty="0">
                <a:solidFill>
                  <a:srgbClr val="C00000"/>
                </a:solidFill>
                <a:latin typeface="Times New Roman" panose="02020603050405020304" pitchFamily="18" charset="0"/>
                <a:cs typeface="Times New Roman" panose="02020603050405020304" pitchFamily="18" charset="0"/>
                <a:sym typeface="+mn-ea"/>
              </a:rPr>
              <a:t>E</a:t>
            </a:r>
            <a:r>
              <a:rPr lang="fr-FR" altLang="zh-CN" sz="2400" i="1" dirty="0">
                <a:solidFill>
                  <a:srgbClr val="C00000"/>
                </a:solidFill>
                <a:latin typeface="Times New Roman" panose="02020603050405020304" pitchFamily="18" charset="0"/>
                <a:cs typeface="Times New Roman" panose="02020603050405020304" pitchFamily="18" charset="0"/>
                <a:sym typeface="+mn-ea"/>
              </a:rPr>
              <a:t>tat et à laquelle chacun, sans exception, est tenu de se conformer</a:t>
            </a:r>
            <a:endParaRPr lang="fr-FR" altLang="zh-CN" sz="2800" i="1" dirty="0">
              <a:solidFill>
                <a:schemeClr val="tx1"/>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412751" y="5225522"/>
            <a:ext cx="11289722" cy="1307537"/>
          </a:xfrm>
          <a:prstGeom prst="rect">
            <a:avLst/>
          </a:prstGeom>
          <a:noFill/>
        </p:spPr>
        <p:txBody>
          <a:bodyPr wrap="square">
            <a:spAutoFit/>
          </a:bodyPr>
          <a:lstStyle/>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Pascal est étudiant en droit. Il a une très bonne mémoire et peut réciter tous les textes de loi.</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3200" b="1" dirty="0">
                <a:latin typeface="Times New Roman" panose="02020603050405020304" pitchFamily="18" charset="0"/>
                <a:cs typeface="Times New Roman" panose="02020603050405020304" pitchFamily="18" charset="0"/>
                <a:sym typeface="+mn-ea"/>
              </a:rPr>
              <a:t> s’acquitter de</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80" y="2165409"/>
            <a:ext cx="10984920" cy="130753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s’acquitter de + qqch.</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sym typeface="+mn-ea"/>
              </a:rPr>
              <a:t>remplir (une tâche), accomplir (un devoir)</a:t>
            </a:r>
          </a:p>
        </p:txBody>
      </p:sp>
      <p:sp>
        <p:nvSpPr>
          <p:cNvPr id="11" name="文本框 10"/>
          <p:cNvSpPr txBox="1"/>
          <p:nvPr/>
        </p:nvSpPr>
        <p:spPr>
          <a:xfrm>
            <a:off x="394280" y="1194609"/>
            <a:ext cx="11384970" cy="829945"/>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P.177 </a:t>
            </a:r>
            <a:r>
              <a:rPr lang="fr-FR" altLang="zh-CN" sz="2400" dirty="0">
                <a:latin typeface="Times New Roman" panose="02020603050405020304" pitchFamily="18" charset="0"/>
                <a:cs typeface="Times New Roman" panose="02020603050405020304" pitchFamily="18" charset="0"/>
                <a:sym typeface="+mn-ea"/>
              </a:rPr>
              <a:t>Les citoyens, les organisations sociales et les organes de l’Etat doivent…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s’acquitter de</a:t>
            </a:r>
            <a:r>
              <a:rPr lang="fr-FR" altLang="zh-CN" sz="2400" dirty="0">
                <a:latin typeface="Times New Roman" panose="02020603050405020304" pitchFamily="18" charset="0"/>
                <a:cs typeface="Times New Roman" panose="02020603050405020304" pitchFamily="18" charset="0"/>
                <a:sym typeface="+mn-ea"/>
              </a:rPr>
              <a:t> leurs devoirs ou fonctions conformément à la Constitution et aux lois.</a:t>
            </a:r>
            <a:endParaRPr lang="fr-FR" sz="2400" dirty="0"/>
          </a:p>
        </p:txBody>
      </p:sp>
      <p:sp>
        <p:nvSpPr>
          <p:cNvPr id="7" name="文本框 6"/>
          <p:cNvSpPr txBox="1"/>
          <p:nvPr/>
        </p:nvSpPr>
        <p:spPr>
          <a:xfrm>
            <a:off x="394280" y="3595652"/>
            <a:ext cx="11289722" cy="1953868"/>
          </a:xfrm>
          <a:prstGeom prst="rect">
            <a:avLst/>
          </a:prstGeom>
          <a:noFill/>
        </p:spPr>
        <p:txBody>
          <a:bodyPr wrap="square">
            <a:spAutoFit/>
          </a:bodyPr>
          <a:lstStyle/>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a:t>
            </a:r>
            <a:r>
              <a:rPr lang="fr-FR" altLang="zh-CN" sz="2800" dirty="0" smtClean="0">
                <a:solidFill>
                  <a:schemeClr val="tx1"/>
                </a:solidFill>
                <a:latin typeface="Times New Roman" panose="02020603050405020304" pitchFamily="18" charset="0"/>
                <a:ea typeface="+mn-ea"/>
                <a:cs typeface="Times New Roman" panose="02020603050405020304" pitchFamily="18" charset="0"/>
                <a:sym typeface="+mn-ea"/>
              </a:rPr>
              <a:t>  Cet </a:t>
            </a: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employé est capable de s’acquitter des tâches difficiles.</a:t>
            </a:r>
          </a:p>
          <a:p>
            <a:pPr algn="just">
              <a:lnSpc>
                <a:spcPct val="150000"/>
              </a:lnSpc>
            </a:pPr>
            <a:r>
              <a:rPr lang="fr-FR" altLang="zh-CN" sz="2800" dirty="0" smtClean="0">
                <a:solidFill>
                  <a:schemeClr val="tx1"/>
                </a:solidFill>
                <a:latin typeface="Times New Roman" panose="02020603050405020304" pitchFamily="18" charset="0"/>
                <a:ea typeface="+mn-ea"/>
                <a:cs typeface="Times New Roman" panose="02020603050405020304" pitchFamily="18" charset="0"/>
                <a:sym typeface="+mn-ea"/>
              </a:rPr>
              <a:t>        Le </a:t>
            </a: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mari et la femme doivent s’acquitter, tous les deux, de leurs responsabilités familiales.</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3200" b="1" dirty="0">
                <a:latin typeface="Times New Roman" panose="02020603050405020304" pitchFamily="18" charset="0"/>
                <a:cs typeface="Times New Roman" panose="02020603050405020304" pitchFamily="18" charset="0"/>
                <a:sym typeface="+mn-ea"/>
              </a:rPr>
              <a:t> s’attacher à</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412751" y="1916352"/>
            <a:ext cx="10984920" cy="130753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s’attacher à + </a:t>
            </a:r>
            <a:r>
              <a:rPr lang="fr-FR" altLang="zh-CN" sz="2800" b="1" dirty="0" smtClean="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qqn </a:t>
            </a: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 qqch. / inf.</a:t>
            </a:r>
          </a:p>
          <a:p>
            <a:pPr marL="457200" indent="-457200" algn="just">
              <a:lnSpc>
                <a:spcPct val="150000"/>
              </a:lnSpc>
              <a:buFont typeface="Arial" panose="020B0604020202020204" pitchFamily="34" charset="0"/>
              <a:buChar char="•"/>
            </a:pPr>
            <a:r>
              <a:rPr lang="en-US" altLang="zh-CN" sz="2400" i="1" dirty="0">
                <a:solidFill>
                  <a:srgbClr val="C00000"/>
                </a:solidFill>
                <a:latin typeface="Times New Roman" panose="02020603050405020304" pitchFamily="18" charset="0"/>
                <a:cs typeface="Times New Roman" panose="02020603050405020304" pitchFamily="18" charset="0"/>
              </a:rPr>
              <a:t>se lier affectivement à… ; </a:t>
            </a:r>
            <a:r>
              <a:rPr lang="fr-FR" altLang="zh-CN" sz="2400" i="1" dirty="0">
                <a:solidFill>
                  <a:srgbClr val="C00000"/>
                </a:solidFill>
                <a:latin typeface="Times New Roman" panose="02020603050405020304" pitchFamily="18" charset="0"/>
                <a:cs typeface="Times New Roman" panose="02020603050405020304" pitchFamily="18" charset="0"/>
                <a:sym typeface="+mn-ea"/>
              </a:rPr>
              <a:t>s’appliquer avec constance</a:t>
            </a:r>
          </a:p>
        </p:txBody>
      </p:sp>
      <p:sp>
        <p:nvSpPr>
          <p:cNvPr id="11" name="文本框 10"/>
          <p:cNvSpPr txBox="1"/>
          <p:nvPr/>
        </p:nvSpPr>
        <p:spPr>
          <a:xfrm>
            <a:off x="346656" y="1345615"/>
            <a:ext cx="11384970" cy="461665"/>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P.178 </a:t>
            </a:r>
            <a:r>
              <a:rPr lang="fr-FR" altLang="zh-CN" sz="2400" dirty="0">
                <a:latin typeface="Times New Roman" panose="02020603050405020304" pitchFamily="18" charset="0"/>
                <a:cs typeface="Times New Roman" panose="02020603050405020304" pitchFamily="18" charset="0"/>
                <a:sym typeface="+mn-ea"/>
              </a:rPr>
              <a:t>Il faut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s’attacher à</a:t>
            </a:r>
            <a:r>
              <a:rPr lang="fr-FR" altLang="zh-CN" sz="2400" dirty="0">
                <a:latin typeface="Times New Roman" panose="02020603050405020304" pitchFamily="18" charset="0"/>
                <a:cs typeface="Times New Roman" panose="02020603050405020304" pitchFamily="18" charset="0"/>
                <a:sym typeface="+mn-ea"/>
              </a:rPr>
              <a:t> former l’homme dans la vertu et dans le </a:t>
            </a:r>
            <a:r>
              <a:rPr lang="fr-FR" altLang="zh-CN" sz="2400" dirty="0" smtClean="0">
                <a:latin typeface="Times New Roman" panose="02020603050405020304" pitchFamily="18" charset="0"/>
                <a:cs typeface="Times New Roman" panose="02020603050405020304" pitchFamily="18" charset="0"/>
                <a:sym typeface="+mn-ea"/>
              </a:rPr>
              <a:t>droit…</a:t>
            </a:r>
            <a:endParaRPr lang="fr-FR" sz="2400" dirty="0"/>
          </a:p>
        </p:txBody>
      </p:sp>
      <p:sp>
        <p:nvSpPr>
          <p:cNvPr id="7" name="文本框 6"/>
          <p:cNvSpPr txBox="1"/>
          <p:nvPr/>
        </p:nvSpPr>
        <p:spPr>
          <a:xfrm>
            <a:off x="394280" y="3240421"/>
            <a:ext cx="11289722" cy="1384995"/>
          </a:xfrm>
          <a:prstGeom prst="rect">
            <a:avLst/>
          </a:prstGeom>
          <a:noFill/>
        </p:spPr>
        <p:txBody>
          <a:bodyPr wrap="square">
            <a:spAutoFit/>
          </a:bodyPr>
          <a:lstStyle/>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Julie s’attache beaucoup à sa famille, à son école et à sa ville natale.</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La Chine s’attache à mener </a:t>
            </a:r>
            <a:r>
              <a:rPr lang="fr-FR" altLang="zh-CN" sz="2800" dirty="0">
                <a:latin typeface="Times New Roman" panose="02020603050405020304" pitchFamily="18" charset="0"/>
                <a:cs typeface="Times New Roman" panose="02020603050405020304" pitchFamily="18" charset="0"/>
                <a:sym typeface="+mn-ea"/>
              </a:rPr>
              <a:t>en profondeur la réforme et </a:t>
            </a:r>
            <a:r>
              <a:rPr lang="fr-FR" altLang="zh-CN" sz="2800" dirty="0" smtClean="0">
                <a:latin typeface="Times New Roman" panose="02020603050405020304" pitchFamily="18" charset="0"/>
                <a:cs typeface="Times New Roman" panose="02020603050405020304" pitchFamily="18" charset="0"/>
                <a:sym typeface="+mn-ea"/>
              </a:rPr>
              <a:t>l’ouverture.</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altLang="zh-CN" sz="3200" b="1" dirty="0">
                <a:latin typeface="Times New Roman" panose="02020603050405020304" pitchFamily="18" charset="0"/>
                <a:cs typeface="Times New Roman" panose="02020603050405020304" pitchFamily="18" charset="0"/>
                <a:sym typeface="+mn-ea"/>
              </a:rPr>
              <a:t> si besoin est</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394280" y="2741016"/>
            <a:ext cx="10984920" cy="1307537"/>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lnSpc>
                <a:spcPct val="150000"/>
              </a:lnSpc>
            </a:pPr>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si besoin est</a:t>
            </a:r>
          </a:p>
          <a:p>
            <a:pPr marL="457200" indent="-457200" algn="just">
              <a:lnSpc>
                <a:spcPct val="150000"/>
              </a:lnSpc>
              <a:buFont typeface="Arial" panose="020B0604020202020204" pitchFamily="34" charset="0"/>
              <a:buChar char="•"/>
            </a:pPr>
            <a:r>
              <a:rPr lang="fr-FR" altLang="zh-CN" sz="2400" i="1" dirty="0">
                <a:solidFill>
                  <a:srgbClr val="C00000"/>
                </a:solidFill>
                <a:latin typeface="Times New Roman" panose="02020603050405020304" pitchFamily="18" charset="0"/>
                <a:cs typeface="Times New Roman" panose="02020603050405020304" pitchFamily="18" charset="0"/>
              </a:rPr>
              <a:t>si c’est nécessaire, s’il en est besoin </a:t>
            </a:r>
            <a:endParaRPr lang="fr-FR" altLang="zh-CN" sz="2400" i="1" dirty="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394280" y="1425441"/>
            <a:ext cx="11384970" cy="1200329"/>
          </a:xfrm>
          <a:prstGeom prst="rect">
            <a:avLst/>
          </a:prstGeom>
          <a:noFill/>
        </p:spPr>
        <p:txBody>
          <a:bodyPr wrap="square">
            <a:spAutoFit/>
          </a:bodyPr>
          <a:lstStyle/>
          <a:p>
            <a:pPr algn="just"/>
            <a:r>
              <a:rPr lang="fr-FR" altLang="zh-CN" sz="2400" dirty="0">
                <a:solidFill>
                  <a:schemeClr val="tx1"/>
                </a:solidFill>
                <a:latin typeface="Times New Roman" panose="02020603050405020304" pitchFamily="18" charset="0"/>
                <a:cs typeface="Times New Roman" panose="02020603050405020304" pitchFamily="18" charset="0"/>
                <a:sym typeface="+mn-ea"/>
              </a:rPr>
              <a:t>P.178  C</a:t>
            </a:r>
            <a:r>
              <a:rPr lang="fr-FR" altLang="zh-CN" sz="2400" dirty="0">
                <a:latin typeface="Times New Roman" panose="02020603050405020304" pitchFamily="18" charset="0"/>
                <a:cs typeface="Times New Roman" panose="02020603050405020304" pitchFamily="18" charset="0"/>
                <a:sym typeface="+mn-ea"/>
              </a:rPr>
              <a:t>e faisant, ils serviront, par leurs actes concrets, de modèles et de moteurs à toute la société dans l’étude, le respect et l’observation de la loi ainsi que le recours à la loi </a:t>
            </a:r>
            <a:r>
              <a:rPr lang="fr-FR" altLang="zh-CN" sz="2400" u="sng" dirty="0">
                <a:solidFill>
                  <a:srgbClr val="C00000"/>
                </a:solidFill>
                <a:latin typeface="Times New Roman" panose="02020603050405020304" pitchFamily="18" charset="0"/>
                <a:cs typeface="Times New Roman" panose="02020603050405020304" pitchFamily="18" charset="0"/>
                <a:sym typeface="+mn-ea"/>
              </a:rPr>
              <a:t>si besoin est</a:t>
            </a:r>
            <a:r>
              <a:rPr lang="fr-FR" altLang="zh-CN" sz="2400" dirty="0">
                <a:latin typeface="Times New Roman" panose="02020603050405020304" pitchFamily="18" charset="0"/>
                <a:cs typeface="Times New Roman" panose="02020603050405020304" pitchFamily="18" charset="0"/>
                <a:sym typeface="+mn-ea"/>
              </a:rPr>
              <a:t>.</a:t>
            </a:r>
            <a:endParaRPr lang="fr-FR" sz="2400" dirty="0"/>
          </a:p>
        </p:txBody>
      </p:sp>
      <p:sp>
        <p:nvSpPr>
          <p:cNvPr id="7" name="文本框 6"/>
          <p:cNvSpPr txBox="1"/>
          <p:nvPr/>
        </p:nvSpPr>
        <p:spPr>
          <a:xfrm>
            <a:off x="260350" y="4079781"/>
            <a:ext cx="11289722" cy="1307537"/>
          </a:xfrm>
          <a:prstGeom prst="rect">
            <a:avLst/>
          </a:prstGeom>
          <a:noFill/>
        </p:spPr>
        <p:txBody>
          <a:bodyPr wrap="square">
            <a:spAutoFit/>
          </a:bodyPr>
          <a:lstStyle/>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Ex.   Vous pouvez ajouter du sucre dans le café, si besoin est.</a:t>
            </a:r>
          </a:p>
          <a:p>
            <a:pPr algn="just">
              <a:lnSpc>
                <a:spcPct val="150000"/>
              </a:lnSpc>
            </a:pPr>
            <a:r>
              <a:rPr lang="fr-FR" altLang="zh-CN" sz="2800" dirty="0">
                <a:solidFill>
                  <a:schemeClr val="tx1"/>
                </a:solidFill>
                <a:latin typeface="Times New Roman" panose="02020603050405020304" pitchFamily="18" charset="0"/>
                <a:ea typeface="+mn-ea"/>
                <a:cs typeface="Times New Roman" panose="02020603050405020304" pitchFamily="18" charset="0"/>
                <a:sym typeface="+mn-ea"/>
              </a:rPr>
              <a:t>         </a:t>
            </a:r>
            <a:r>
              <a:rPr lang="fr-FR" altLang="zh-CN" sz="2800" dirty="0">
                <a:latin typeface="Times New Roman" panose="02020603050405020304" pitchFamily="18" charset="0"/>
                <a:cs typeface="Times New Roman" panose="02020603050405020304" pitchFamily="18" charset="0"/>
                <a:sym typeface="+mn-ea"/>
              </a:rPr>
              <a:t>Je peux vous raccompagner à l’aéroport, si besoin est.</a:t>
            </a:r>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94046" y="93236"/>
            <a:ext cx="7234301" cy="829945"/>
          </a:xfrm>
          <a:prstGeom prst="rect">
            <a:avLst/>
          </a:prstGeom>
          <a:noFill/>
        </p:spPr>
        <p:txBody>
          <a:bodyPr wrap="square" rtlCol="0">
            <a:spAutoFit/>
          </a:bodyPr>
          <a:lstStyle/>
          <a:p>
            <a:pPr algn="just"/>
            <a:r>
              <a:rPr lang="fr-FR" altLang="zh-CN" sz="2400" b="1" dirty="0">
                <a:latin typeface="Times New Roman" panose="02020603050405020304" pitchFamily="18" charset="0"/>
                <a:ea typeface="微软雅黑" panose="020B0503020204020204" charset="-122"/>
                <a:cs typeface="Times New Roman" panose="02020603050405020304" pitchFamily="18" charset="0"/>
              </a:rPr>
              <a:t>Reliez les termes soulignés dans la colonne A à leur synonyme dans la colonne B.</a:t>
            </a:r>
            <a:r>
              <a:rPr lang="en-US" altLang="fr-FR" sz="2400" b="1" dirty="0">
                <a:latin typeface="Times New Roman" panose="02020603050405020304" pitchFamily="18" charset="0"/>
                <a:ea typeface="微软雅黑" panose="020B0503020204020204" charset="-122"/>
                <a:cs typeface="Times New Roman" panose="02020603050405020304" pitchFamily="18" charset="0"/>
              </a:rPr>
              <a:t> (P.181)</a:t>
            </a:r>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graphicFrame>
        <p:nvGraphicFramePr>
          <p:cNvPr id="3" name="表格 4"/>
          <p:cNvGraphicFramePr>
            <a:graphicFrameLocks noGrp="1"/>
          </p:cNvGraphicFramePr>
          <p:nvPr>
            <p:custDataLst>
              <p:tags r:id="rId1"/>
            </p:custDataLst>
          </p:nvPr>
        </p:nvGraphicFramePr>
        <p:xfrm>
          <a:off x="212434" y="1244721"/>
          <a:ext cx="11720948" cy="5599940"/>
        </p:xfrm>
        <a:graphic>
          <a:graphicData uri="http://schemas.openxmlformats.org/drawingml/2006/table">
            <a:tbl>
              <a:tblPr firstRow="1" bandRow="1">
                <a:tableStyleId>{C831E3FA-9F58-4114-9A53-2B1D743F1CD2}</a:tableStyleId>
              </a:tblPr>
              <a:tblGrid>
                <a:gridCol w="11720948">
                  <a:extLst>
                    <a:ext uri="{9D8B030D-6E8A-4147-A177-3AD203B41FA5}">
                      <a16:colId xmlns="" xmlns:a16="http://schemas.microsoft.com/office/drawing/2014/main" val="20000"/>
                    </a:ext>
                  </a:extLst>
                </a:gridCol>
              </a:tblGrid>
              <a:tr h="698945">
                <a:tc>
                  <a:txBody>
                    <a:bodyPr/>
                    <a:lstStyle/>
                    <a:p>
                      <a:pPr marL="457200" indent="-457200" algn="just">
                        <a:buFont typeface="+mj-lt"/>
                        <a:buAutoNum type="arabicPeriod"/>
                      </a:pPr>
                      <a:r>
                        <a:rPr lang="fr-FR" sz="2000" dirty="0">
                          <a:latin typeface="Times New Roman" panose="02020603050405020304" pitchFamily="18" charset="0"/>
                          <a:cs typeface="Times New Roman" panose="02020603050405020304" pitchFamily="18" charset="0"/>
                        </a:rPr>
                        <a:t>Nous avons précisé les idées directrices ainsi que la voie de développement et les tâches primordiales </a:t>
                      </a:r>
                      <a:r>
                        <a:rPr lang="fr-FR" sz="2000" b="1" u="sng" dirty="0">
                          <a:latin typeface="Times New Roman" panose="02020603050405020304" pitchFamily="18" charset="0"/>
                          <a:cs typeface="Times New Roman" panose="02020603050405020304" pitchFamily="18" charset="0"/>
                        </a:rPr>
                        <a:t>en la matière</a:t>
                      </a:r>
                      <a:r>
                        <a:rPr lang="fr-FR" sz="2000" dirty="0">
                          <a:latin typeface="Times New Roman" panose="02020603050405020304" pitchFamily="18" charset="0"/>
                          <a:cs typeface="Times New Roman" panose="02020603050405020304" pitchFamily="18" charset="0"/>
                        </a:rPr>
                        <a:t>.</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solidFill>
                      <a:schemeClr val="accent4">
                        <a:lumMod val="20000"/>
                        <a:lumOff val="80000"/>
                      </a:schemeClr>
                    </a:solidFill>
                  </a:tcPr>
                </a:tc>
                <a:extLst>
                  <a:ext uri="{0D108BD9-81ED-4DB2-BD59-A6C34878D82A}">
                    <a16:rowId xmlns="" xmlns:a16="http://schemas.microsoft.com/office/drawing/2014/main" val="10000"/>
                  </a:ext>
                </a:extLst>
              </a:tr>
              <a:tr h="698945">
                <a:tc>
                  <a:txBody>
                    <a:bodyPr/>
                    <a:lstStyle/>
                    <a:p>
                      <a:pPr marL="457200" indent="-457200" algn="just">
                        <a:buFont typeface="+mj-lt"/>
                        <a:buAutoNum type="arabicPeriod" startAt="2"/>
                      </a:pPr>
                      <a:r>
                        <a:rPr lang="fr-FR" sz="2000" dirty="0">
                          <a:latin typeface="Times New Roman" panose="02020603050405020304" pitchFamily="18" charset="0"/>
                          <a:cs typeface="Times New Roman" panose="02020603050405020304" pitchFamily="18" charset="0"/>
                          <a:sym typeface="+mn-ea"/>
                        </a:rPr>
                        <a:t>Il faut continuer à renforcer la direction du Parti dans la gouvernance de l’Etat </a:t>
                      </a:r>
                      <a:r>
                        <a:rPr lang="fr-FR" sz="2000" b="1" u="sng" dirty="0">
                          <a:latin typeface="Times New Roman" panose="02020603050405020304" pitchFamily="18" charset="0"/>
                          <a:cs typeface="Times New Roman" panose="02020603050405020304" pitchFamily="18" charset="0"/>
                          <a:sym typeface="+mn-ea"/>
                        </a:rPr>
                        <a:t>en vertu de</a:t>
                      </a:r>
                      <a:r>
                        <a:rPr lang="fr-FR" sz="2000" b="1" u="none" dirty="0">
                          <a:latin typeface="Times New Roman" panose="02020603050405020304" pitchFamily="18" charset="0"/>
                          <a:cs typeface="Times New Roman" panose="02020603050405020304" pitchFamily="18" charset="0"/>
                          <a:sym typeface="+mn-ea"/>
                        </a:rPr>
                        <a:t> </a:t>
                      </a:r>
                      <a:r>
                        <a:rPr lang="fr-FR" sz="2000" dirty="0">
                          <a:latin typeface="Times New Roman" panose="02020603050405020304" pitchFamily="18" charset="0"/>
                          <a:cs typeface="Times New Roman" panose="02020603050405020304" pitchFamily="18" charset="0"/>
                          <a:sym typeface="+mn-ea"/>
                        </a:rPr>
                        <a:t>la loi.</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698945">
                <a:tc>
                  <a:txBody>
                    <a:bodyPr/>
                    <a:lstStyle/>
                    <a:p>
                      <a:pPr marL="457200" indent="-457200" algn="just">
                        <a:buFont typeface="+mj-lt"/>
                        <a:buAutoNum type="arabicPeriod" startAt="3"/>
                      </a:pPr>
                      <a:r>
                        <a:rPr lang="fr-FR" sz="2000" dirty="0">
                          <a:latin typeface="Times New Roman" panose="02020603050405020304" pitchFamily="18" charset="0"/>
                          <a:cs typeface="Times New Roman" panose="02020603050405020304" pitchFamily="18" charset="0"/>
                          <a:sym typeface="+mn-ea"/>
                        </a:rPr>
                        <a:t>L’édification de l’état de droit doit être faite </a:t>
                      </a:r>
                      <a:r>
                        <a:rPr lang="fr-FR" sz="2000" b="1" u="sng" dirty="0">
                          <a:latin typeface="Times New Roman" panose="02020603050405020304" pitchFamily="18" charset="0"/>
                          <a:cs typeface="Times New Roman" panose="02020603050405020304" pitchFamily="18" charset="0"/>
                          <a:sym typeface="+mn-ea"/>
                        </a:rPr>
                        <a:t>dans l’intérêt de</a:t>
                      </a:r>
                      <a:r>
                        <a:rPr lang="fr-FR" sz="2000" b="1" u="none" dirty="0">
                          <a:latin typeface="Times New Roman" panose="02020603050405020304" pitchFamily="18" charset="0"/>
                          <a:cs typeface="Times New Roman" panose="02020603050405020304" pitchFamily="18" charset="0"/>
                          <a:sym typeface="+mn-ea"/>
                        </a:rPr>
                        <a:t> </a:t>
                      </a:r>
                      <a:r>
                        <a:rPr lang="fr-FR" sz="2000" dirty="0">
                          <a:latin typeface="Times New Roman" panose="02020603050405020304" pitchFamily="18" charset="0"/>
                          <a:cs typeface="Times New Roman" panose="02020603050405020304" pitchFamily="18" charset="0"/>
                          <a:sym typeface="+mn-ea"/>
                        </a:rPr>
                        <a:t>la population.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4">
                        <a:lumMod val="20000"/>
                        <a:lumOff val="80000"/>
                      </a:schemeClr>
                    </a:solidFill>
                  </a:tcPr>
                </a:tc>
                <a:extLst>
                  <a:ext uri="{0D108BD9-81ED-4DB2-BD59-A6C34878D82A}">
                    <a16:rowId xmlns="" xmlns:a16="http://schemas.microsoft.com/office/drawing/2014/main" val="10002"/>
                  </a:ext>
                </a:extLst>
              </a:tr>
              <a:tr h="698945">
                <a:tc>
                  <a:txBody>
                    <a:bodyPr/>
                    <a:lstStyle/>
                    <a:p>
                      <a:pPr marL="457200" indent="-457200" algn="just">
                        <a:buFont typeface="+mj-lt"/>
                        <a:buAutoNum type="arabicPeriod" startAt="4"/>
                      </a:pPr>
                      <a:r>
                        <a:rPr lang="fr-FR" sz="2000" dirty="0">
                          <a:latin typeface="Times New Roman" panose="02020603050405020304" pitchFamily="18" charset="0"/>
                          <a:cs typeface="Times New Roman" panose="02020603050405020304" pitchFamily="18" charset="0"/>
                        </a:rPr>
                        <a:t>L’</a:t>
                      </a:r>
                      <a:r>
                        <a:rPr lang="fr-CA" altLang="fr-FR" sz="2000" dirty="0">
                          <a:latin typeface="Times New Roman" panose="02020603050405020304" pitchFamily="18" charset="0"/>
                          <a:cs typeface="Times New Roman" panose="02020603050405020304" pitchFamily="18" charset="0"/>
                        </a:rPr>
                        <a:t>E</a:t>
                      </a:r>
                      <a:r>
                        <a:rPr lang="fr-FR" sz="2000" dirty="0">
                          <a:latin typeface="Times New Roman" panose="02020603050405020304" pitchFamily="18" charset="0"/>
                          <a:cs typeface="Times New Roman" panose="02020603050405020304" pitchFamily="18" charset="0"/>
                        </a:rPr>
                        <a:t>tat de droit doit </a:t>
                      </a:r>
                      <a:r>
                        <a:rPr lang="fr-FR" sz="2000" b="1" u="sng" dirty="0">
                          <a:latin typeface="Times New Roman" panose="02020603050405020304" pitchFamily="18" charset="0"/>
                          <a:cs typeface="Times New Roman" panose="02020603050405020304" pitchFamily="18" charset="0"/>
                        </a:rPr>
                        <a:t>veiller à</a:t>
                      </a:r>
                      <a:r>
                        <a:rPr lang="fr-FR" sz="2000" dirty="0">
                          <a:latin typeface="Times New Roman" panose="02020603050405020304" pitchFamily="18" charset="0"/>
                          <a:cs typeface="Times New Roman" panose="02020603050405020304" pitchFamily="18" charset="0"/>
                        </a:rPr>
                        <a:t> protéger la population.</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98945">
                <a:tc>
                  <a:txBody>
                    <a:bodyPr/>
                    <a:lstStyle/>
                    <a:p>
                      <a:pPr marL="457200" indent="-457200" algn="just">
                        <a:buFont typeface="+mj-lt"/>
                        <a:buAutoNum type="arabicPeriod" startAt="5"/>
                      </a:pPr>
                      <a:r>
                        <a:rPr lang="fr-FR" sz="2000" dirty="0">
                          <a:latin typeface="Times New Roman" panose="02020603050405020304" pitchFamily="18" charset="0"/>
                          <a:cs typeface="Times New Roman" panose="02020603050405020304" pitchFamily="18" charset="0"/>
                        </a:rPr>
                        <a:t>Nous devons </a:t>
                      </a:r>
                      <a:r>
                        <a:rPr lang="fr-FR" sz="2000" b="1" u="sng" dirty="0">
                          <a:latin typeface="Times New Roman" panose="02020603050405020304" pitchFamily="18" charset="0"/>
                          <a:cs typeface="Times New Roman" panose="02020603050405020304" pitchFamily="18" charset="0"/>
                        </a:rPr>
                        <a:t>faire en sorte que</a:t>
                      </a:r>
                      <a:r>
                        <a:rPr lang="fr-FR" sz="2000" dirty="0">
                          <a:latin typeface="Times New Roman" panose="02020603050405020304" pitchFamily="18" charset="0"/>
                          <a:cs typeface="Times New Roman" panose="02020603050405020304" pitchFamily="18" charset="0"/>
                        </a:rPr>
                        <a:t> la population tire profit de l’équité et de la justice dans tout notre système juridique.</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4"/>
                  </a:ext>
                </a:extLst>
              </a:tr>
              <a:tr h="698945">
                <a:tc>
                  <a:txBody>
                    <a:bodyPr/>
                    <a:lstStyle/>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La population bénéficie de l’équité et de la justice dans toute décision </a:t>
                      </a:r>
                      <a:r>
                        <a:rPr lang="fr-FR" sz="2000" b="1" u="sng" dirty="0">
                          <a:latin typeface="Times New Roman" panose="02020603050405020304" pitchFamily="18" charset="0"/>
                          <a:cs typeface="Times New Roman" panose="02020603050405020304" pitchFamily="18" charset="0"/>
                        </a:rPr>
                        <a:t>relative à</a:t>
                      </a:r>
                      <a:r>
                        <a:rPr lang="fr-FR" sz="2000" dirty="0">
                          <a:latin typeface="Times New Roman" panose="02020603050405020304" pitchFamily="18" charset="0"/>
                          <a:cs typeface="Times New Roman" panose="02020603050405020304" pitchFamily="18" charset="0"/>
                        </a:rPr>
                        <a:t> l’application de la loi et en tout cas judiciaire.</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98945">
                <a:tc>
                  <a:txBody>
                    <a:bodyPr/>
                    <a:lstStyle/>
                    <a:p>
                      <a:pPr marL="457200" indent="-457200" algn="just">
                        <a:buFont typeface="+mj-lt"/>
                        <a:buAutoNum type="arabicPeriod" startAt="7"/>
                      </a:pPr>
                      <a:r>
                        <a:rPr lang="fr-FR" sz="2000" dirty="0">
                          <a:latin typeface="Times New Roman" panose="02020603050405020304" pitchFamily="18" charset="0"/>
                          <a:cs typeface="Times New Roman" panose="02020603050405020304" pitchFamily="18" charset="0"/>
                        </a:rPr>
                        <a:t>Nous devons </a:t>
                      </a:r>
                      <a:r>
                        <a:rPr lang="fr-FR" sz="2000" b="1" u="sng" dirty="0">
                          <a:latin typeface="Times New Roman" panose="02020603050405020304" pitchFamily="18" charset="0"/>
                          <a:cs typeface="Times New Roman" panose="02020603050405020304" pitchFamily="18" charset="0"/>
                        </a:rPr>
                        <a:t>tenir compte des</a:t>
                      </a:r>
                      <a:r>
                        <a:rPr lang="fr-FR" sz="2000" dirty="0">
                          <a:latin typeface="Times New Roman" panose="02020603050405020304" pitchFamily="18" charset="0"/>
                          <a:cs typeface="Times New Roman" panose="02020603050405020304" pitchFamily="18" charset="0"/>
                        </a:rPr>
                        <a:t> conditions spécifiques et des réalités de notre pays.</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6"/>
                  </a:ext>
                </a:extLst>
              </a:tr>
              <a:tr h="698945">
                <a:tc>
                  <a:txBody>
                    <a:bodyPr/>
                    <a:lstStyle/>
                    <a:p>
                      <a:pPr marL="457200" indent="-457200" algn="just">
                        <a:buFont typeface="+mj-lt"/>
                        <a:buAutoNum type="arabicPeriod" startAt="8"/>
                      </a:pPr>
                      <a:r>
                        <a:rPr lang="fr-FR" sz="2000" dirty="0">
                          <a:latin typeface="Times New Roman" panose="02020603050405020304" pitchFamily="18" charset="0"/>
                          <a:cs typeface="Times New Roman" panose="02020603050405020304" pitchFamily="18" charset="0"/>
                        </a:rPr>
                        <a:t>Les citoyens, les organisations sociales et les organes de l’Etat doivent </a:t>
                      </a:r>
                      <a:r>
                        <a:rPr lang="fr-FR" sz="2000" b="1" u="sng" dirty="0">
                          <a:latin typeface="Times New Roman" panose="02020603050405020304" pitchFamily="18" charset="0"/>
                          <a:cs typeface="Times New Roman" panose="02020603050405020304" pitchFamily="18" charset="0"/>
                        </a:rPr>
                        <a:t>s’acquitter de</a:t>
                      </a:r>
                      <a:r>
                        <a:rPr lang="fr-FR" sz="2000" b="1" u="none" dirty="0">
                          <a:latin typeface="Times New Roman" panose="02020603050405020304" pitchFamily="18" charset="0"/>
                          <a:cs typeface="Times New Roman" panose="02020603050405020304" pitchFamily="18" charset="0"/>
                        </a:rPr>
                        <a:t> </a:t>
                      </a:r>
                      <a:r>
                        <a:rPr lang="fr-FR" sz="2000" dirty="0">
                          <a:latin typeface="Times New Roman" panose="02020603050405020304" pitchFamily="18" charset="0"/>
                          <a:cs typeface="Times New Roman" panose="02020603050405020304" pitchFamily="18" charset="0"/>
                        </a:rPr>
                        <a:t>leurs devoirs ou fonctions </a:t>
                      </a:r>
                      <a:r>
                        <a:rPr lang="fr-FR" sz="2000" b="0" u="none" dirty="0">
                          <a:latin typeface="Times New Roman" panose="02020603050405020304" pitchFamily="18" charset="0"/>
                          <a:cs typeface="Times New Roman" panose="02020603050405020304" pitchFamily="18" charset="0"/>
                        </a:rPr>
                        <a:t>conformément à </a:t>
                      </a:r>
                      <a:r>
                        <a:rPr lang="fr-FR" sz="2000" dirty="0">
                          <a:latin typeface="Times New Roman" panose="02020603050405020304" pitchFamily="18" charset="0"/>
                          <a:cs typeface="Times New Roman" panose="02020603050405020304" pitchFamily="18" charset="0"/>
                        </a:rPr>
                        <a:t>la Constitution et aux lois.</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7"/>
                  </a:ext>
                </a:extLst>
              </a:tr>
            </a:tbl>
          </a:graphicData>
        </a:graphic>
      </p:graphicFrame>
      <p:sp>
        <p:nvSpPr>
          <p:cNvPr id="4" name="文本框 3"/>
          <p:cNvSpPr txBox="1"/>
          <p:nvPr/>
        </p:nvSpPr>
        <p:spPr>
          <a:xfrm>
            <a:off x="7002269" y="829222"/>
            <a:ext cx="1828064" cy="461665"/>
          </a:xfrm>
          <a:prstGeom prst="rect">
            <a:avLst/>
          </a:prstGeom>
          <a:noFill/>
        </p:spPr>
        <p:txBody>
          <a:bodyPr wrap="square" rtlCol="0">
            <a:spAutoFit/>
          </a:bodyPr>
          <a:lstStyle/>
          <a:p>
            <a:pPr algn="just"/>
            <a:r>
              <a:rPr lang="fr-FR" altLang="zh-CN" sz="2400" b="1" dirty="0">
                <a:latin typeface="Times New Roman" panose="02020603050405020304" pitchFamily="18" charset="0"/>
                <a:ea typeface="微软雅黑" panose="020B0503020204020204" charset="-122"/>
                <a:cs typeface="Times New Roman" panose="02020603050405020304" pitchFamily="18" charset="0"/>
              </a:rPr>
              <a:t>Colonne A</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4"/>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94046" y="93236"/>
            <a:ext cx="7234301" cy="1198880"/>
          </a:xfrm>
          <a:prstGeom prst="rect">
            <a:avLst/>
          </a:prstGeom>
          <a:noFill/>
        </p:spPr>
        <p:txBody>
          <a:bodyPr wrap="square" rtlCol="0">
            <a:spAutoFit/>
          </a:bodyPr>
          <a:lstStyle/>
          <a:p>
            <a:pPr algn="just"/>
            <a:r>
              <a:rPr lang="fr-FR" altLang="zh-CN" sz="2400" b="1" dirty="0">
                <a:latin typeface="Times New Roman" panose="02020603050405020304" pitchFamily="18" charset="0"/>
                <a:ea typeface="微软雅黑" panose="020B0503020204020204" charset="-122"/>
                <a:cs typeface="Times New Roman" panose="02020603050405020304" pitchFamily="18" charset="0"/>
              </a:rPr>
              <a:t>Reliez les termes soulignés dans la colonne A à leur synonyme dans la colonne B.</a:t>
            </a:r>
            <a:r>
              <a:rPr lang="en-US" altLang="fr-FR" sz="2400" b="1" dirty="0">
                <a:latin typeface="Times New Roman" panose="02020603050405020304" pitchFamily="18" charset="0"/>
                <a:ea typeface="微软雅黑" panose="020B0503020204020204" charset="-122"/>
                <a:cs typeface="Times New Roman" panose="02020603050405020304" pitchFamily="18" charset="0"/>
              </a:rPr>
              <a:t> </a:t>
            </a:r>
            <a:r>
              <a:rPr lang="en-US" altLang="fr-FR" sz="2400" b="1" dirty="0">
                <a:latin typeface="Times New Roman" panose="02020603050405020304" pitchFamily="18" charset="0"/>
                <a:ea typeface="微软雅黑" panose="020B0503020204020204" charset="-122"/>
                <a:cs typeface="Times New Roman" panose="02020603050405020304" pitchFamily="18" charset="0"/>
                <a:sym typeface="+mn-ea"/>
              </a:rPr>
              <a:t>(P.181)</a:t>
            </a:r>
            <a:endParaRPr lang="en-US" altLang="fr-FR" sz="2400" b="1" dirty="0">
              <a:latin typeface="Times New Roman" panose="02020603050405020304" pitchFamily="18" charset="0"/>
              <a:ea typeface="微软雅黑" panose="020B0503020204020204" charset="-122"/>
              <a:cs typeface="Times New Roman" panose="02020603050405020304" pitchFamily="18" charset="0"/>
            </a:endParaRPr>
          </a:p>
          <a:p>
            <a:pPr algn="just"/>
            <a:endParaRPr lang="en-US" altLang="fr-FR" sz="2400" b="1"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graphicFrame>
        <p:nvGraphicFramePr>
          <p:cNvPr id="3" name="表格 4"/>
          <p:cNvGraphicFramePr>
            <a:graphicFrameLocks noGrp="1"/>
          </p:cNvGraphicFramePr>
          <p:nvPr>
            <p:custDataLst>
              <p:tags r:id="rId1"/>
            </p:custDataLst>
            <p:extLst>
              <p:ext uri="{D42A27DB-BD31-4B8C-83A1-F6EECF244321}">
                <p14:modId xmlns:p14="http://schemas.microsoft.com/office/powerpoint/2010/main" val="1822003874"/>
              </p:ext>
            </p:extLst>
          </p:nvPr>
        </p:nvGraphicFramePr>
        <p:xfrm>
          <a:off x="212434" y="1244721"/>
          <a:ext cx="11776366" cy="5606225"/>
        </p:xfrm>
        <a:graphic>
          <a:graphicData uri="http://schemas.openxmlformats.org/drawingml/2006/table">
            <a:tbl>
              <a:tblPr firstRow="1" bandRow="1">
                <a:tableStyleId>{C831E3FA-9F58-4114-9A53-2B1D743F1CD2}</a:tableStyleId>
              </a:tblPr>
              <a:tblGrid>
                <a:gridCol w="11776366">
                  <a:extLst>
                    <a:ext uri="{9D8B030D-6E8A-4147-A177-3AD203B41FA5}">
                      <a16:colId xmlns="" xmlns:a16="http://schemas.microsoft.com/office/drawing/2014/main" val="20000"/>
                    </a:ext>
                  </a:extLst>
                </a:gridCol>
              </a:tblGrid>
              <a:tr h="698945">
                <a:tc>
                  <a:txBody>
                    <a:bodyPr/>
                    <a:lstStyle/>
                    <a:p>
                      <a:pPr marL="457200" indent="-457200" algn="just">
                        <a:buFont typeface="+mj-lt"/>
                        <a:buAutoNum type="alphaLcPeriod"/>
                      </a:pPr>
                      <a:r>
                        <a:rPr lang="fr-FR" sz="2000" dirty="0">
                          <a:latin typeface="Times New Roman" panose="02020603050405020304" pitchFamily="18" charset="0"/>
                          <a:cs typeface="Times New Roman" panose="02020603050405020304" pitchFamily="18" charset="0"/>
                        </a:rPr>
                        <a:t>Nous devons défendre l’équité et la justice internationales, et notamment nous exprimer </a:t>
                      </a:r>
                      <a:r>
                        <a:rPr lang="fr-FR" sz="2000" b="1" u="sng" dirty="0">
                          <a:latin typeface="Times New Roman" panose="02020603050405020304" pitchFamily="18" charset="0"/>
                          <a:cs typeface="Times New Roman" panose="02020603050405020304" pitchFamily="18" charset="0"/>
                        </a:rPr>
                        <a:t>en faveur de </a:t>
                      </a:r>
                      <a:r>
                        <a:rPr lang="fr-FR" sz="2000" dirty="0">
                          <a:latin typeface="Times New Roman" panose="02020603050405020304" pitchFamily="18" charset="0"/>
                          <a:cs typeface="Times New Roman" panose="02020603050405020304" pitchFamily="18" charset="0"/>
                        </a:rPr>
                        <a:t>nombreux pays en voie de développement.</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solidFill>
                      <a:srgbClr val="F7D6D3"/>
                    </a:solidFill>
                  </a:tcPr>
                </a:tc>
                <a:extLst>
                  <a:ext uri="{0D108BD9-81ED-4DB2-BD59-A6C34878D82A}">
                    <a16:rowId xmlns="" xmlns:a16="http://schemas.microsoft.com/office/drawing/2014/main" val="10000"/>
                  </a:ext>
                </a:extLst>
              </a:tr>
              <a:tr h="698945">
                <a:tc>
                  <a:txBody>
                    <a:bodyPr/>
                    <a:lstStyle/>
                    <a:p>
                      <a:pPr marL="457200" indent="-457200" algn="just">
                        <a:buFont typeface="+mj-lt"/>
                        <a:buAutoNum type="alphaLcPeriod" startAt="2"/>
                      </a:pPr>
                      <a:r>
                        <a:rPr lang="fr-FR" sz="2000" dirty="0">
                          <a:latin typeface="Times New Roman" panose="02020603050405020304" pitchFamily="18" charset="0"/>
                          <a:cs typeface="Times New Roman" panose="02020603050405020304" pitchFamily="18" charset="0"/>
                          <a:sym typeface="+mn-ea"/>
                        </a:rPr>
                        <a:t>Les conférences consultatives politiques du peuple chinois </a:t>
                      </a:r>
                      <a:r>
                        <a:rPr lang="fr-FR" sz="2000" b="1" u="sng" dirty="0">
                          <a:latin typeface="Times New Roman" panose="02020603050405020304" pitchFamily="18" charset="0"/>
                          <a:cs typeface="Times New Roman" panose="02020603050405020304" pitchFamily="18" charset="0"/>
                          <a:sym typeface="+mn-ea"/>
                        </a:rPr>
                        <a:t>prêtent une haute attention aux</a:t>
                      </a:r>
                      <a:r>
                        <a:rPr lang="fr-FR" sz="2000" dirty="0">
                          <a:latin typeface="Times New Roman" panose="02020603050405020304" pitchFamily="18" charset="0"/>
                          <a:cs typeface="Times New Roman" panose="02020603050405020304" pitchFamily="18" charset="0"/>
                          <a:sym typeface="+mn-ea"/>
                        </a:rPr>
                        <a:t> opinions, critiques et suggestions présentées par les autres partis démocratiques.</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698945">
                <a:tc>
                  <a:txBody>
                    <a:bodyPr/>
                    <a:lstStyle/>
                    <a:p>
                      <a:pPr marL="457200" indent="-457200" algn="just">
                        <a:buFont typeface="+mj-lt"/>
                        <a:buAutoNum type="alphaLcPeriod" startAt="3"/>
                      </a:pPr>
                      <a:r>
                        <a:rPr lang="fr-FR" sz="2000" dirty="0">
                          <a:latin typeface="Times New Roman" panose="02020603050405020304" pitchFamily="18" charset="0"/>
                          <a:cs typeface="Times New Roman" panose="02020603050405020304" pitchFamily="18" charset="0"/>
                          <a:sym typeface="+mn-ea"/>
                        </a:rPr>
                        <a:t>Toute action et toute prise de décision d’importance majeure doivent </a:t>
                      </a:r>
                      <a:r>
                        <a:rPr lang="fr-FR" sz="2000" b="1" u="sng" dirty="0">
                          <a:latin typeface="Times New Roman" panose="02020603050405020304" pitchFamily="18" charset="0"/>
                          <a:cs typeface="Times New Roman" panose="02020603050405020304" pitchFamily="18" charset="0"/>
                          <a:sym typeface="+mn-ea"/>
                        </a:rPr>
                        <a:t>prendre en considération</a:t>
                      </a:r>
                      <a:r>
                        <a:rPr lang="fr-FR" sz="2000" b="1" u="none" dirty="0">
                          <a:latin typeface="Times New Roman" panose="02020603050405020304" pitchFamily="18" charset="0"/>
                          <a:cs typeface="Times New Roman" panose="02020603050405020304" pitchFamily="18" charset="0"/>
                          <a:sym typeface="+mn-ea"/>
                        </a:rPr>
                        <a:t> </a:t>
                      </a:r>
                      <a:r>
                        <a:rPr lang="fr-FR" sz="2000" dirty="0">
                          <a:latin typeface="Times New Roman" panose="02020603050405020304" pitchFamily="18" charset="0"/>
                          <a:cs typeface="Times New Roman" panose="02020603050405020304" pitchFamily="18" charset="0"/>
                          <a:sym typeface="+mn-ea"/>
                        </a:rPr>
                        <a:t>les aspirations du peuple et gagner son adhésion.</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2"/>
                  </a:ext>
                </a:extLst>
              </a:tr>
              <a:tr h="698945">
                <a:tc>
                  <a:txBody>
                    <a:bodyPr/>
                    <a:lstStyle/>
                    <a:p>
                      <a:pPr marL="457200" indent="-457200" algn="just">
                        <a:buFont typeface="+mj-lt"/>
                        <a:buAutoNum type="alphaLcPeriod" startAt="4"/>
                      </a:pPr>
                      <a:r>
                        <a:rPr lang="fr-FR" sz="2000" dirty="0">
                          <a:latin typeface="Times New Roman" panose="02020603050405020304" pitchFamily="18" charset="0"/>
                          <a:cs typeface="Times New Roman" panose="02020603050405020304" pitchFamily="18" charset="0"/>
                        </a:rPr>
                        <a:t>La croissance économique nécessite davantage l’innovation </a:t>
                      </a:r>
                      <a:r>
                        <a:rPr lang="fr-FR" sz="2000" b="1" u="sng" dirty="0">
                          <a:latin typeface="Times New Roman" panose="02020603050405020304" pitchFamily="18" charset="0"/>
                          <a:cs typeface="Times New Roman" panose="02020603050405020304" pitchFamily="18" charset="0"/>
                        </a:rPr>
                        <a:t>concernant</a:t>
                      </a:r>
                      <a:r>
                        <a:rPr lang="fr-FR" sz="2000" dirty="0">
                          <a:latin typeface="Times New Roman" panose="02020603050405020304" pitchFamily="18" charset="0"/>
                          <a:cs typeface="Times New Roman" panose="02020603050405020304" pitchFamily="18" charset="0"/>
                        </a:rPr>
                        <a:t> les forces motrices.</a:t>
                      </a: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98945">
                <a:tc>
                  <a:txBody>
                    <a:bodyPr/>
                    <a:lstStyle/>
                    <a:p>
                      <a:pPr marL="457200" indent="-457200" algn="just">
                        <a:buFont typeface="+mj-lt"/>
                        <a:buAutoNum type="alphaLcPeriod" startAt="5"/>
                      </a:pPr>
                      <a:r>
                        <a:rPr lang="fr-FR" sz="2000" dirty="0">
                          <a:latin typeface="Times New Roman" panose="02020603050405020304" pitchFamily="18" charset="0"/>
                          <a:cs typeface="Times New Roman" panose="02020603050405020304" pitchFamily="18" charset="0"/>
                        </a:rPr>
                        <a:t>Nous devons en particulier </a:t>
                      </a:r>
                      <a:r>
                        <a:rPr lang="fr-FR" sz="2000" b="1" u="sng" dirty="0">
                          <a:latin typeface="Times New Roman" panose="02020603050405020304" pitchFamily="18" charset="0"/>
                          <a:cs typeface="Times New Roman" panose="02020603050405020304" pitchFamily="18" charset="0"/>
                        </a:rPr>
                        <a:t>remplir</a:t>
                      </a:r>
                      <a:r>
                        <a:rPr lang="fr-FR" sz="2000" dirty="0">
                          <a:latin typeface="Times New Roman" panose="02020603050405020304" pitchFamily="18" charset="0"/>
                          <a:cs typeface="Times New Roman" panose="02020603050405020304" pitchFamily="18" charset="0"/>
                        </a:rPr>
                        <a:t> les devoirs d’assurer un minimum de protection sociale à tous nos concitoyens.</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98945">
                <a:tc>
                  <a:txBody>
                    <a:bodyPr/>
                    <a:lstStyle/>
                    <a:p>
                      <a:pPr marL="457200" indent="-457200" algn="just">
                        <a:buFont typeface="+mj-lt"/>
                        <a:buAutoNum type="alphaLcPeriod" startAt="6"/>
                      </a:pPr>
                      <a:r>
                        <a:rPr lang="fr-FR" sz="2000" dirty="0">
                          <a:latin typeface="Times New Roman" panose="02020603050405020304" pitchFamily="18" charset="0"/>
                          <a:cs typeface="Times New Roman" panose="02020603050405020304" pitchFamily="18" charset="0"/>
                        </a:rPr>
                        <a:t>Il est indispensable de perfectionner le mode de répartition des ressources </a:t>
                      </a:r>
                      <a:r>
                        <a:rPr lang="fr-FR" sz="2000" b="1" u="sng" dirty="0">
                          <a:latin typeface="Times New Roman" panose="02020603050405020304" pitchFamily="18" charset="0"/>
                          <a:cs typeface="Times New Roman" panose="02020603050405020304" pitchFamily="18" charset="0"/>
                        </a:rPr>
                        <a:t>conformément à</a:t>
                      </a:r>
                      <a:r>
                        <a:rPr lang="fr-FR" sz="2000" dirty="0">
                          <a:latin typeface="Times New Roman" panose="02020603050405020304" pitchFamily="18" charset="0"/>
                          <a:cs typeface="Times New Roman" panose="02020603050405020304" pitchFamily="18" charset="0"/>
                        </a:rPr>
                        <a:t> la règle de l’innovation scientifique et technologique.</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98945">
                <a:tc>
                  <a:txBody>
                    <a:bodyPr/>
                    <a:lstStyle/>
                    <a:p>
                      <a:pPr marL="457200" indent="-457200" algn="just">
                        <a:buFont typeface="+mj-lt"/>
                        <a:buAutoNum type="alphaLcPeriod" startAt="7"/>
                      </a:pPr>
                      <a:r>
                        <a:rPr lang="fr-FR" sz="2000" dirty="0">
                          <a:latin typeface="Times New Roman" panose="02020603050405020304" pitchFamily="18" charset="0"/>
                          <a:cs typeface="Times New Roman" panose="02020603050405020304" pitchFamily="18" charset="0"/>
                        </a:rPr>
                        <a:t>Ils doivent avoir le courage de défier les problèmes scientifiques à la fine pointe des recherches, et </a:t>
                      </a:r>
                      <a:r>
                        <a:rPr lang="fr-FR" sz="2000" b="1" u="sng" dirty="0">
                          <a:latin typeface="Times New Roman" panose="02020603050405020304" pitchFamily="18" charset="0"/>
                          <a:cs typeface="Times New Roman" panose="02020603050405020304" pitchFamily="18" charset="0"/>
                        </a:rPr>
                        <a:t>tâcher de </a:t>
                      </a:r>
                      <a:r>
                        <a:rPr lang="fr-FR" sz="2000" dirty="0">
                          <a:latin typeface="Times New Roman" panose="02020603050405020304" pitchFamily="18" charset="0"/>
                          <a:cs typeface="Times New Roman" panose="02020603050405020304" pitchFamily="18" charset="0"/>
                        </a:rPr>
                        <a:t>réaliser un développement à grandes enjambées dans les domaines importants des sciences et </a:t>
                      </a:r>
                      <a:r>
                        <a:rPr lang="fr-FR" sz="2000" dirty="0" smtClean="0">
                          <a:latin typeface="Times New Roman" panose="02020603050405020304" pitchFamily="18" charset="0"/>
                          <a:cs typeface="Times New Roman" panose="02020603050405020304" pitchFamily="18" charset="0"/>
                        </a:rPr>
                        <a:t>technologies.</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698945">
                <a:tc>
                  <a:txBody>
                    <a:bodyPr/>
                    <a:lstStyle/>
                    <a:p>
                      <a:pPr marL="457200" indent="-457200" algn="just">
                        <a:buFont typeface="+mj-lt"/>
                        <a:buAutoNum type="alphaLcPeriod" startAt="8"/>
                      </a:pPr>
                      <a:r>
                        <a:rPr lang="fr-FR" sz="2000" dirty="0">
                          <a:latin typeface="Times New Roman" panose="02020603050405020304" pitchFamily="18" charset="0"/>
                          <a:cs typeface="Times New Roman" panose="02020603050405020304" pitchFamily="18" charset="0"/>
                        </a:rPr>
                        <a:t>Ce but général précise la nature et l’orientation du travail concerné, et met en relief les tâches principales et les leviers </a:t>
                      </a:r>
                      <a:r>
                        <a:rPr lang="fr-FR" sz="2000" b="1" u="sng" dirty="0">
                          <a:latin typeface="Times New Roman" panose="02020603050405020304" pitchFamily="18" charset="0"/>
                          <a:cs typeface="Times New Roman" panose="02020603050405020304" pitchFamily="18" charset="0"/>
                        </a:rPr>
                        <a:t>dans ce domaine</a:t>
                      </a:r>
                      <a:r>
                        <a:rPr lang="fr-FR" sz="2000" dirty="0">
                          <a:latin typeface="Times New Roman" panose="02020603050405020304" pitchFamily="18" charset="0"/>
                          <a:cs typeface="Times New Roman" panose="02020603050405020304" pitchFamily="18" charset="0"/>
                        </a:rPr>
                        <a:t>.</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7"/>
                  </a:ext>
                </a:extLst>
              </a:tr>
            </a:tbl>
          </a:graphicData>
        </a:graphic>
      </p:graphicFrame>
      <p:sp>
        <p:nvSpPr>
          <p:cNvPr id="4" name="文本框 3"/>
          <p:cNvSpPr txBox="1"/>
          <p:nvPr/>
        </p:nvSpPr>
        <p:spPr>
          <a:xfrm>
            <a:off x="7002269" y="829222"/>
            <a:ext cx="1828064" cy="461665"/>
          </a:xfrm>
          <a:prstGeom prst="rect">
            <a:avLst/>
          </a:prstGeom>
          <a:noFill/>
        </p:spPr>
        <p:txBody>
          <a:bodyPr wrap="square" rtlCol="0">
            <a:spAutoFit/>
          </a:bodyPr>
          <a:lstStyle/>
          <a:p>
            <a:pPr algn="just"/>
            <a:r>
              <a:rPr lang="fr-FR" altLang="zh-CN" sz="2400" b="1" dirty="0">
                <a:latin typeface="Times New Roman" panose="02020603050405020304" pitchFamily="18" charset="0"/>
                <a:ea typeface="微软雅黑" panose="020B0503020204020204" charset="-122"/>
                <a:cs typeface="Times New Roman" panose="02020603050405020304" pitchFamily="18" charset="0"/>
              </a:rPr>
              <a:t>Colonne B</a:t>
            </a:r>
            <a:endParaRPr lang="zh-CN" altLang="en-US" sz="24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4"/>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4"/>
          <a:stretch>
            <a:fillRect/>
          </a:stretch>
        </p:blipFill>
        <p:spPr>
          <a:xfrm>
            <a:off x="412751" y="467471"/>
            <a:ext cx="3494231" cy="705688"/>
          </a:xfrm>
          <a:prstGeom prst="rect">
            <a:avLst/>
          </a:prstGeom>
        </p:spPr>
      </p:pic>
      <p:graphicFrame>
        <p:nvGraphicFramePr>
          <p:cNvPr id="3" name="表格 4"/>
          <p:cNvGraphicFramePr>
            <a:graphicFrameLocks noGrp="1"/>
          </p:cNvGraphicFramePr>
          <p:nvPr>
            <p:custDataLst>
              <p:tags r:id="rId1"/>
            </p:custDataLst>
          </p:nvPr>
        </p:nvGraphicFramePr>
        <p:xfrm>
          <a:off x="7002269" y="1298383"/>
          <a:ext cx="3785804" cy="5416779"/>
        </p:xfrm>
        <a:graphic>
          <a:graphicData uri="http://schemas.openxmlformats.org/drawingml/2006/table">
            <a:tbl>
              <a:tblPr firstRow="1" bandRow="1">
                <a:tableStyleId>{C831E3FA-9F58-4114-9A53-2B1D743F1CD2}</a:tableStyleId>
              </a:tblPr>
              <a:tblGrid>
                <a:gridCol w="3785804">
                  <a:extLst>
                    <a:ext uri="{9D8B030D-6E8A-4147-A177-3AD203B41FA5}">
                      <a16:colId xmlns="" xmlns:a16="http://schemas.microsoft.com/office/drawing/2014/main" val="20000"/>
                    </a:ext>
                  </a:extLst>
                </a:gridCol>
              </a:tblGrid>
              <a:tr h="673677">
                <a:tc>
                  <a:txBody>
                    <a:bodyPr/>
                    <a:lstStyle/>
                    <a:p>
                      <a:pPr marL="457200" indent="-457200" algn="just">
                        <a:buFont typeface="+mj-lt"/>
                        <a:buAutoNum type="alphaLcPeriod"/>
                      </a:pPr>
                      <a:r>
                        <a:rPr lang="fr-FR" altLang="zh-CN" sz="2000" b="1" u="sng" dirty="0">
                          <a:latin typeface="Times New Roman" panose="02020603050405020304" pitchFamily="18" charset="0"/>
                          <a:cs typeface="Times New Roman" panose="02020603050405020304" pitchFamily="18" charset="0"/>
                        </a:rPr>
                        <a:t>en faveur de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solidFill>
                      <a:srgbClr val="F7D6D3"/>
                    </a:solidFill>
                  </a:tcPr>
                </a:tc>
                <a:extLst>
                  <a:ext uri="{0D108BD9-81ED-4DB2-BD59-A6C34878D82A}">
                    <a16:rowId xmlns="" xmlns:a16="http://schemas.microsoft.com/office/drawing/2014/main" val="10000"/>
                  </a:ext>
                </a:extLst>
              </a:tr>
              <a:tr h="673677">
                <a:tc>
                  <a:txBody>
                    <a:bodyPr/>
                    <a:lstStyle/>
                    <a:p>
                      <a:pPr marL="457200" indent="-457200" algn="just">
                        <a:buFont typeface="+mj-lt"/>
                        <a:buAutoNum type="alphaLcPeriod" startAt="2"/>
                      </a:pPr>
                      <a:r>
                        <a:rPr lang="fr-FR" altLang="zh-CN" sz="2000" b="1" u="sng" dirty="0">
                          <a:latin typeface="Times New Roman" panose="02020603050405020304" pitchFamily="18" charset="0"/>
                          <a:cs typeface="Times New Roman" panose="02020603050405020304" pitchFamily="18" charset="0"/>
                          <a:sym typeface="+mn-ea"/>
                        </a:rPr>
                        <a:t>prêtent une haute attention aux</a:t>
                      </a:r>
                      <a:r>
                        <a:rPr lang="fr-FR" altLang="zh-CN" sz="2000" dirty="0">
                          <a:latin typeface="Times New Roman" panose="02020603050405020304" pitchFamily="18" charset="0"/>
                          <a:cs typeface="Times New Roman" panose="02020603050405020304" pitchFamily="18" charset="0"/>
                          <a:sym typeface="+mn-ea"/>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673677">
                <a:tc>
                  <a:txBody>
                    <a:bodyPr/>
                    <a:lstStyle/>
                    <a:p>
                      <a:pPr marL="457200" indent="-457200" algn="just">
                        <a:buFont typeface="+mj-lt"/>
                        <a:buAutoNum type="alphaLcPeriod" startAt="3"/>
                      </a:pPr>
                      <a:r>
                        <a:rPr lang="fr-FR" altLang="zh-CN" sz="2000" b="1" u="sng" dirty="0">
                          <a:latin typeface="Times New Roman" panose="02020603050405020304" pitchFamily="18" charset="0"/>
                          <a:cs typeface="Times New Roman" panose="02020603050405020304" pitchFamily="18" charset="0"/>
                          <a:sym typeface="+mn-ea"/>
                        </a:rPr>
                        <a:t>prendre en considération</a:t>
                      </a:r>
                      <a:r>
                        <a:rPr lang="fr-FR" altLang="zh-CN" sz="2000" b="1" u="none" dirty="0">
                          <a:latin typeface="Times New Roman" panose="02020603050405020304" pitchFamily="18" charset="0"/>
                          <a:cs typeface="Times New Roman" panose="02020603050405020304" pitchFamily="18" charset="0"/>
                          <a:sym typeface="+mn-ea"/>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2"/>
                  </a:ext>
                </a:extLst>
              </a:tr>
              <a:tr h="673677">
                <a:tc>
                  <a:txBody>
                    <a:bodyPr/>
                    <a:lstStyle/>
                    <a:p>
                      <a:pPr marL="457200" indent="-457200" algn="just">
                        <a:buFont typeface="+mj-lt"/>
                        <a:buAutoNum type="alphaLcPeriod" startAt="4"/>
                      </a:pPr>
                      <a:r>
                        <a:rPr lang="fr-FR" altLang="zh-CN" sz="2000" b="1" u="sng" dirty="0">
                          <a:latin typeface="Times New Roman" panose="02020603050405020304" pitchFamily="18" charset="0"/>
                          <a:cs typeface="Times New Roman" panose="02020603050405020304" pitchFamily="18" charset="0"/>
                        </a:rPr>
                        <a:t>concernant</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73677">
                <a:tc>
                  <a:txBody>
                    <a:bodyPr/>
                    <a:lstStyle/>
                    <a:p>
                      <a:pPr marL="457200" indent="-457200" algn="just">
                        <a:buFont typeface="+mj-lt"/>
                        <a:buAutoNum type="alphaLcPeriod" startAt="5"/>
                      </a:pPr>
                      <a:r>
                        <a:rPr lang="fr-FR" altLang="zh-CN" sz="2000" b="1" u="sng" dirty="0">
                          <a:latin typeface="Times New Roman" panose="02020603050405020304" pitchFamily="18" charset="0"/>
                          <a:cs typeface="Times New Roman" panose="02020603050405020304" pitchFamily="18" charset="0"/>
                        </a:rPr>
                        <a:t>remplir</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673677">
                <a:tc>
                  <a:txBody>
                    <a:bodyPr/>
                    <a:lstStyle/>
                    <a:p>
                      <a:pPr marL="457200" indent="-457200" algn="just">
                        <a:buFont typeface="+mj-lt"/>
                        <a:buAutoNum type="alphaLcPeriod" startAt="6"/>
                      </a:pPr>
                      <a:r>
                        <a:rPr lang="fr-FR" altLang="zh-CN" sz="2000" b="1" u="sng" dirty="0">
                          <a:latin typeface="Times New Roman" panose="02020603050405020304" pitchFamily="18" charset="0"/>
                          <a:cs typeface="Times New Roman" panose="02020603050405020304" pitchFamily="18" charset="0"/>
                        </a:rPr>
                        <a:t>conformément à</a:t>
                      </a:r>
                      <a:r>
                        <a:rPr lang="fr-FR" altLang="zh-CN" sz="2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73677">
                <a:tc>
                  <a:txBody>
                    <a:bodyPr/>
                    <a:lstStyle/>
                    <a:p>
                      <a:pPr marL="457200" indent="-457200" algn="just">
                        <a:buFont typeface="+mj-lt"/>
                        <a:buAutoNum type="alphaLcPeriod" startAt="7"/>
                      </a:pPr>
                      <a:r>
                        <a:rPr lang="fr-FR" altLang="zh-CN" sz="2000" b="1" u="sng" dirty="0">
                          <a:latin typeface="Times New Roman" panose="02020603050405020304" pitchFamily="18" charset="0"/>
                          <a:cs typeface="Times New Roman" panose="02020603050405020304" pitchFamily="18" charset="0"/>
                        </a:rPr>
                        <a:t>tâcher de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673677">
                <a:tc>
                  <a:txBody>
                    <a:bodyPr/>
                    <a:lstStyle/>
                    <a:p>
                      <a:pPr marL="457200" indent="-457200" algn="just">
                        <a:buFont typeface="+mj-lt"/>
                        <a:buAutoNum type="alphaLcPeriod" startAt="8"/>
                      </a:pPr>
                      <a:r>
                        <a:rPr lang="fr-FR" altLang="zh-CN" sz="2000" b="1" u="sng" dirty="0">
                          <a:latin typeface="Times New Roman" panose="02020603050405020304" pitchFamily="18" charset="0"/>
                          <a:cs typeface="Times New Roman" panose="02020603050405020304" pitchFamily="18" charset="0"/>
                        </a:rPr>
                        <a:t>dans ce domaine</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7"/>
                  </a:ext>
                </a:extLst>
              </a:tr>
            </a:tbl>
          </a:graphicData>
        </a:graphic>
      </p:graphicFrame>
      <p:graphicFrame>
        <p:nvGraphicFramePr>
          <p:cNvPr id="5" name="表格 4"/>
          <p:cNvGraphicFramePr>
            <a:graphicFrameLocks noGrp="1"/>
          </p:cNvGraphicFramePr>
          <p:nvPr>
            <p:custDataLst>
              <p:tags r:id="rId2"/>
            </p:custDataLst>
          </p:nvPr>
        </p:nvGraphicFramePr>
        <p:xfrm>
          <a:off x="1052944" y="1356005"/>
          <a:ext cx="3048001" cy="5389416"/>
        </p:xfrm>
        <a:graphic>
          <a:graphicData uri="http://schemas.openxmlformats.org/drawingml/2006/table">
            <a:tbl>
              <a:tblPr firstRow="1" bandRow="1">
                <a:tableStyleId>{C831E3FA-9F58-4114-9A53-2B1D743F1CD2}</a:tableStyleId>
              </a:tblPr>
              <a:tblGrid>
                <a:gridCol w="3048001">
                  <a:extLst>
                    <a:ext uri="{9D8B030D-6E8A-4147-A177-3AD203B41FA5}">
                      <a16:colId xmlns="" xmlns:a16="http://schemas.microsoft.com/office/drawing/2014/main" val="20000"/>
                    </a:ext>
                  </a:extLst>
                </a:gridCol>
              </a:tblGrid>
              <a:tr h="673677">
                <a:tc>
                  <a:txBody>
                    <a:bodyPr/>
                    <a:lstStyle/>
                    <a:p>
                      <a:pPr marL="457200" indent="-457200" algn="just">
                        <a:buFont typeface="+mj-lt"/>
                        <a:buAutoNum type="arabicPeriod"/>
                      </a:pPr>
                      <a:r>
                        <a:rPr lang="fr-FR" altLang="zh-CN" sz="2000" b="1" u="sng" dirty="0">
                          <a:latin typeface="Times New Roman" panose="02020603050405020304" pitchFamily="18" charset="0"/>
                          <a:cs typeface="Times New Roman" panose="02020603050405020304" pitchFamily="18" charset="0"/>
                        </a:rPr>
                        <a:t>en la matière</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solidFill>
                      <a:schemeClr val="accent4">
                        <a:lumMod val="20000"/>
                        <a:lumOff val="80000"/>
                      </a:schemeClr>
                    </a:solidFill>
                  </a:tcPr>
                </a:tc>
                <a:extLst>
                  <a:ext uri="{0D108BD9-81ED-4DB2-BD59-A6C34878D82A}">
                    <a16:rowId xmlns="" xmlns:a16="http://schemas.microsoft.com/office/drawing/2014/main" val="10000"/>
                  </a:ext>
                </a:extLst>
              </a:tr>
              <a:tr h="673677">
                <a:tc>
                  <a:txBody>
                    <a:bodyPr/>
                    <a:lstStyle/>
                    <a:p>
                      <a:pPr marL="457200" indent="-457200" algn="just">
                        <a:buFont typeface="+mj-lt"/>
                        <a:buAutoNum type="arabicPeriod" startAt="2"/>
                      </a:pPr>
                      <a:r>
                        <a:rPr lang="fr-FR" altLang="zh-CN" sz="2000" b="1" u="sng" dirty="0">
                          <a:latin typeface="Times New Roman" panose="02020603050405020304" pitchFamily="18" charset="0"/>
                          <a:cs typeface="Times New Roman" panose="02020603050405020304" pitchFamily="18" charset="0"/>
                          <a:sym typeface="+mn-ea"/>
                        </a:rPr>
                        <a:t>en vertu de</a:t>
                      </a:r>
                      <a:r>
                        <a:rPr lang="fr-FR" altLang="zh-CN" sz="2000" b="1" u="none" dirty="0">
                          <a:latin typeface="Times New Roman" panose="02020603050405020304" pitchFamily="18" charset="0"/>
                          <a:cs typeface="Times New Roman" panose="02020603050405020304" pitchFamily="18" charset="0"/>
                          <a:sym typeface="+mn-ea"/>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673677">
                <a:tc>
                  <a:txBody>
                    <a:bodyPr/>
                    <a:lstStyle/>
                    <a:p>
                      <a:pPr marL="457200" indent="-457200" algn="just">
                        <a:buFont typeface="+mj-lt"/>
                        <a:buAutoNum type="arabicPeriod" startAt="3"/>
                      </a:pPr>
                      <a:r>
                        <a:rPr lang="fr-FR" altLang="zh-CN" sz="2000" b="1" u="sng" dirty="0">
                          <a:latin typeface="Times New Roman" panose="02020603050405020304" pitchFamily="18" charset="0"/>
                          <a:cs typeface="Times New Roman" panose="02020603050405020304" pitchFamily="18" charset="0"/>
                          <a:sym typeface="+mn-ea"/>
                        </a:rPr>
                        <a:t>dans l’intérêt de</a:t>
                      </a:r>
                      <a:r>
                        <a:rPr lang="fr-FR" altLang="zh-CN" sz="2000" b="1" u="none" dirty="0">
                          <a:latin typeface="Times New Roman" panose="02020603050405020304" pitchFamily="18" charset="0"/>
                          <a:cs typeface="Times New Roman" panose="02020603050405020304" pitchFamily="18" charset="0"/>
                          <a:sym typeface="+mn-ea"/>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accent4">
                        <a:lumMod val="20000"/>
                        <a:lumOff val="80000"/>
                      </a:schemeClr>
                    </a:solidFill>
                  </a:tcPr>
                </a:tc>
                <a:extLst>
                  <a:ext uri="{0D108BD9-81ED-4DB2-BD59-A6C34878D82A}">
                    <a16:rowId xmlns="" xmlns:a16="http://schemas.microsoft.com/office/drawing/2014/main" val="10002"/>
                  </a:ext>
                </a:extLst>
              </a:tr>
              <a:tr h="673677">
                <a:tc>
                  <a:txBody>
                    <a:bodyPr/>
                    <a:lstStyle/>
                    <a:p>
                      <a:pPr marL="457200" indent="-457200" algn="just">
                        <a:buFont typeface="+mj-lt"/>
                        <a:buAutoNum type="arabicPeriod" startAt="4"/>
                      </a:pPr>
                      <a:r>
                        <a:rPr lang="fr-FR" altLang="zh-CN" sz="2000" b="1" u="sng" dirty="0">
                          <a:latin typeface="Times New Roman" panose="02020603050405020304" pitchFamily="18" charset="0"/>
                          <a:cs typeface="Times New Roman" panose="02020603050405020304" pitchFamily="18" charset="0"/>
                        </a:rPr>
                        <a:t>veiller à</a:t>
                      </a:r>
                      <a:r>
                        <a:rPr lang="fr-FR" altLang="zh-CN" sz="2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73677">
                <a:tc>
                  <a:txBody>
                    <a:bodyPr/>
                    <a:lstStyle/>
                    <a:p>
                      <a:pPr marL="457200" indent="-457200" algn="just">
                        <a:buFont typeface="+mj-lt"/>
                        <a:buAutoNum type="arabicPeriod" startAt="5"/>
                      </a:pPr>
                      <a:r>
                        <a:rPr lang="fr-FR" altLang="zh-CN" sz="2000" b="1" u="sng" dirty="0">
                          <a:latin typeface="Times New Roman" panose="02020603050405020304" pitchFamily="18" charset="0"/>
                          <a:cs typeface="Times New Roman" panose="02020603050405020304" pitchFamily="18" charset="0"/>
                        </a:rPr>
                        <a:t>faire en sorte que</a:t>
                      </a:r>
                      <a:r>
                        <a:rPr lang="fr-FR" altLang="zh-CN" sz="2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4"/>
                  </a:ext>
                </a:extLst>
              </a:tr>
              <a:tr h="673677">
                <a:tc>
                  <a:txBody>
                    <a:bodyPr/>
                    <a:lstStyle/>
                    <a:p>
                      <a:pPr marL="457200" indent="-457200" algn="just">
                        <a:buFont typeface="+mj-lt"/>
                        <a:buAutoNum type="arabicPeriod" startAt="6"/>
                      </a:pPr>
                      <a:r>
                        <a:rPr lang="fr-FR" altLang="zh-CN" sz="2000" b="1" u="sng" dirty="0">
                          <a:latin typeface="Times New Roman" panose="02020603050405020304" pitchFamily="18" charset="0"/>
                          <a:cs typeface="Times New Roman" panose="02020603050405020304" pitchFamily="18" charset="0"/>
                        </a:rPr>
                        <a:t>relative à</a:t>
                      </a:r>
                      <a:r>
                        <a:rPr lang="fr-FR" altLang="zh-CN" sz="2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673677">
                <a:tc>
                  <a:txBody>
                    <a:bodyPr/>
                    <a:lstStyle/>
                    <a:p>
                      <a:pPr marL="457200" indent="-457200" algn="just">
                        <a:buFont typeface="+mj-lt"/>
                        <a:buAutoNum type="arabicPeriod" startAt="7"/>
                      </a:pPr>
                      <a:r>
                        <a:rPr lang="fr-FR" altLang="zh-CN" sz="2000" b="1" u="sng" dirty="0">
                          <a:latin typeface="Times New Roman" panose="02020603050405020304" pitchFamily="18" charset="0"/>
                          <a:cs typeface="Times New Roman" panose="02020603050405020304" pitchFamily="18" charset="0"/>
                        </a:rPr>
                        <a:t>tenir compte des</a:t>
                      </a:r>
                      <a:r>
                        <a:rPr lang="fr-FR" altLang="zh-CN" sz="2000"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6"/>
                  </a:ext>
                </a:extLst>
              </a:tr>
              <a:tr h="673677">
                <a:tc>
                  <a:txBody>
                    <a:bodyPr/>
                    <a:lstStyle/>
                    <a:p>
                      <a:pPr marL="457200" indent="-457200" algn="just">
                        <a:buFont typeface="+mj-lt"/>
                        <a:buAutoNum type="arabicPeriod" startAt="8"/>
                      </a:pPr>
                      <a:r>
                        <a:rPr lang="fr-FR" altLang="zh-CN" sz="2000" b="1" u="sng" dirty="0">
                          <a:latin typeface="Times New Roman" panose="02020603050405020304" pitchFamily="18" charset="0"/>
                          <a:cs typeface="Times New Roman" panose="02020603050405020304" pitchFamily="18" charset="0"/>
                        </a:rPr>
                        <a:t>s’acquitter de</a:t>
                      </a:r>
                      <a:r>
                        <a:rPr lang="fr-FR" altLang="zh-CN" sz="2000" b="1" u="none" dirty="0">
                          <a:latin typeface="Times New Roman" panose="02020603050405020304" pitchFamily="18" charset="0"/>
                          <a:cs typeface="Times New Roman" panose="02020603050405020304" pitchFamily="18" charset="0"/>
                        </a:rPr>
                        <a:t> </a:t>
                      </a:r>
                      <a:endParaRPr lang="fr-FR" sz="20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7"/>
                  </a:ext>
                </a:extLst>
              </a:tr>
            </a:tbl>
          </a:graphicData>
        </a:graphic>
      </p:graphicFrame>
      <p:sp>
        <p:nvSpPr>
          <p:cNvPr id="8" name="文本框 6"/>
          <p:cNvSpPr txBox="1"/>
          <p:nvPr/>
        </p:nvSpPr>
        <p:spPr>
          <a:xfrm>
            <a:off x="6794474" y="237584"/>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r>
              <a:rPr lang="en-US" altLang="fr-FR"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 </a:t>
            </a:r>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sym typeface="+mn-ea"/>
              </a:rPr>
              <a:t>(P.181)</a:t>
            </a:r>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a:p>
            <a:pPr algn="just"/>
            <a:endPar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endParaRPr>
          </a:p>
        </p:txBody>
      </p:sp>
      <p:cxnSp>
        <p:nvCxnSpPr>
          <p:cNvPr id="11" name="直接连接符 10"/>
          <p:cNvCxnSpPr/>
          <p:nvPr/>
        </p:nvCxnSpPr>
        <p:spPr>
          <a:xfrm>
            <a:off x="4184073" y="1671782"/>
            <a:ext cx="2610401" cy="4765963"/>
          </a:xfrm>
          <a:prstGeom prst="line">
            <a:avLst/>
          </a:prstGeom>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a:off x="4184073" y="2392218"/>
            <a:ext cx="2724727" cy="2660073"/>
          </a:xfrm>
          <a:prstGeom prst="line">
            <a:avLst/>
          </a:prstGeom>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flipV="1">
            <a:off x="4194414" y="1671782"/>
            <a:ext cx="2714386" cy="1350817"/>
          </a:xfrm>
          <a:prstGeom prst="line">
            <a:avLst/>
          </a:prstGeom>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flipV="1">
            <a:off x="4194414" y="3084945"/>
            <a:ext cx="2714386" cy="2687782"/>
          </a:xfrm>
          <a:prstGeom prst="line">
            <a:avLst/>
          </a:prstGeom>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flipV="1">
            <a:off x="4194414" y="4428836"/>
            <a:ext cx="2714386" cy="2008909"/>
          </a:xfrm>
          <a:prstGeom prst="line">
            <a:avLst/>
          </a:prstGeom>
        </p:spPr>
        <p:style>
          <a:lnRef idx="1">
            <a:schemeClr val="dk1"/>
          </a:lnRef>
          <a:fillRef idx="0">
            <a:schemeClr val="dk1"/>
          </a:fillRef>
          <a:effectRef idx="0">
            <a:schemeClr val="dk1"/>
          </a:effectRef>
          <a:fontRef idx="minor">
            <a:schemeClr val="tx1"/>
          </a:fontRef>
        </p:style>
      </p:cxnSp>
      <p:cxnSp>
        <p:nvCxnSpPr>
          <p:cNvPr id="22" name="直接连接符 21"/>
          <p:cNvCxnSpPr/>
          <p:nvPr/>
        </p:nvCxnSpPr>
        <p:spPr>
          <a:xfrm flipV="1">
            <a:off x="4184073" y="2392218"/>
            <a:ext cx="2693529" cy="1330036"/>
          </a:xfrm>
          <a:prstGeom prst="line">
            <a:avLst/>
          </a:prstGeom>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a:off x="4194414" y="4380346"/>
            <a:ext cx="2683188" cy="1413163"/>
          </a:xfrm>
          <a:prstGeom prst="line">
            <a:avLst/>
          </a:prstGeom>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flipV="1">
            <a:off x="4184073" y="3680691"/>
            <a:ext cx="2693529" cy="1371600"/>
          </a:xfrm>
          <a:prstGeom prst="line">
            <a:avLst/>
          </a:prstGeom>
        </p:spPr>
        <p:style>
          <a:lnRef idx="1">
            <a:schemeClr val="dk1"/>
          </a:lnRef>
          <a:fillRef idx="0">
            <a:schemeClr val="dk1"/>
          </a:fillRef>
          <a:effectRef idx="0">
            <a:schemeClr val="dk1"/>
          </a:effectRef>
          <a:fontRef idx="minor">
            <a:schemeClr val="tx1"/>
          </a:fontRef>
        </p:style>
      </p:cxnSp>
      <p:sp>
        <p:nvSpPr>
          <p:cNvPr id="4" name="文本框 3"/>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7090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Etude du texte</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6"/>
          <p:cNvSpPr txBox="1"/>
          <p:nvPr/>
        </p:nvSpPr>
        <p:spPr>
          <a:xfrm>
            <a:off x="4120156" y="324941"/>
            <a:ext cx="7767044"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5" name="文本框 114"/>
          <p:cNvSpPr txBox="1"/>
          <p:nvPr/>
        </p:nvSpPr>
        <p:spPr>
          <a:xfrm>
            <a:off x="511176" y="1390392"/>
            <a:ext cx="6791612"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lnSpc>
                <a:spcPct val="150000"/>
              </a:lnSpc>
            </a:pPr>
            <a:r>
              <a:rPr lang="en-US" altLang="zh-CN" sz="2800" b="1" dirty="0">
                <a:solidFill>
                  <a:srgbClr val="FFC000"/>
                </a:solidFill>
                <a:latin typeface="Times New Roman" panose="02020603050405020304" pitchFamily="18" charset="0"/>
                <a:cs typeface="Times New Roman" panose="02020603050405020304" pitchFamily="18" charset="0"/>
                <a:sym typeface="+mn-ea"/>
              </a:rPr>
              <a:t>R</a:t>
            </a:r>
            <a:r>
              <a:rPr lang="fr-FR" altLang="zh-CN" sz="2800" b="1" dirty="0" err="1">
                <a:solidFill>
                  <a:srgbClr val="FFC000"/>
                </a:solidFill>
                <a:latin typeface="Times New Roman" panose="02020603050405020304" pitchFamily="18" charset="0"/>
                <a:cs typeface="Times New Roman" panose="02020603050405020304" pitchFamily="18" charset="0"/>
                <a:sym typeface="+mn-ea"/>
              </a:rPr>
              <a:t>éflexions</a:t>
            </a:r>
            <a:r>
              <a:rPr lang="fr-FR" altLang="zh-CN" sz="2800" b="1" dirty="0">
                <a:solidFill>
                  <a:srgbClr val="FFC000"/>
                </a:solidFill>
                <a:latin typeface="Times New Roman" panose="02020603050405020304" pitchFamily="18" charset="0"/>
                <a:cs typeface="Times New Roman" panose="02020603050405020304" pitchFamily="18" charset="0"/>
                <a:sym typeface="+mn-ea"/>
              </a:rPr>
              <a:t> et discussion</a:t>
            </a:r>
          </a:p>
        </p:txBody>
      </p:sp>
      <p:sp>
        <p:nvSpPr>
          <p:cNvPr id="7" name="文本框 6"/>
          <p:cNvSpPr txBox="1"/>
          <p:nvPr/>
        </p:nvSpPr>
        <p:spPr>
          <a:xfrm>
            <a:off x="648648" y="3257216"/>
            <a:ext cx="7355030" cy="2030095"/>
          </a:xfrm>
          <a:prstGeom prst="rect">
            <a:avLst/>
          </a:prstGeom>
          <a:noFill/>
        </p:spPr>
        <p:txBody>
          <a:bodyPr wrap="square">
            <a:spAutoFit/>
          </a:bodyPr>
          <a:lstStyle/>
          <a:p>
            <a:pPr algn="ctr">
              <a:lnSpc>
                <a:spcPct val="150000"/>
              </a:lnSpc>
            </a:pPr>
            <a:r>
              <a:rPr lang="fr-FR" altLang="zh-CN" sz="2800" b="1" dirty="0">
                <a:solidFill>
                  <a:schemeClr val="tx1"/>
                </a:solidFill>
                <a:latin typeface="Times New Roman" panose="02020603050405020304" pitchFamily="18" charset="0"/>
                <a:ea typeface="+mn-ea"/>
                <a:cs typeface="Times New Roman" panose="02020603050405020304" pitchFamily="18" charset="0"/>
                <a:sym typeface="+mn-ea"/>
              </a:rPr>
              <a:t>Pourquoi optons-nous pour </a:t>
            </a:r>
            <a:r>
              <a:rPr lang="fr-FR" altLang="zh-CN" sz="2800" b="1" dirty="0" smtClean="0">
                <a:solidFill>
                  <a:schemeClr val="tx1"/>
                </a:solidFill>
                <a:latin typeface="Times New Roman" panose="02020603050405020304" pitchFamily="18" charset="0"/>
                <a:ea typeface="+mn-ea"/>
                <a:cs typeface="Times New Roman" panose="02020603050405020304" pitchFamily="18" charset="0"/>
                <a:sym typeface="+mn-ea"/>
              </a:rPr>
              <a:t>l’</a:t>
            </a:r>
            <a:r>
              <a:rPr lang="fr-CA" altLang="fr-FR" sz="2800" b="1" smtClean="0">
                <a:solidFill>
                  <a:schemeClr val="tx1"/>
                </a:solidFill>
                <a:latin typeface="Times New Roman" panose="02020603050405020304" pitchFamily="18" charset="0"/>
                <a:ea typeface="+mn-ea"/>
                <a:cs typeface="Times New Roman" panose="02020603050405020304" pitchFamily="18" charset="0"/>
                <a:sym typeface="+mn-ea"/>
              </a:rPr>
              <a:t>é</a:t>
            </a:r>
            <a:r>
              <a:rPr lang="fr-FR" altLang="zh-CN" sz="2800" b="1" smtClean="0">
                <a:solidFill>
                  <a:schemeClr val="tx1"/>
                </a:solidFill>
                <a:latin typeface="Times New Roman" panose="02020603050405020304" pitchFamily="18" charset="0"/>
                <a:ea typeface="+mn-ea"/>
                <a:cs typeface="Times New Roman" panose="02020603050405020304" pitchFamily="18" charset="0"/>
                <a:sym typeface="+mn-ea"/>
              </a:rPr>
              <a:t>tat </a:t>
            </a:r>
            <a:r>
              <a:rPr lang="fr-FR" altLang="zh-CN" sz="2800" b="1" dirty="0">
                <a:solidFill>
                  <a:schemeClr val="tx1"/>
                </a:solidFill>
                <a:latin typeface="Times New Roman" panose="02020603050405020304" pitchFamily="18" charset="0"/>
                <a:ea typeface="+mn-ea"/>
                <a:cs typeface="Times New Roman" panose="02020603050405020304" pitchFamily="18" charset="0"/>
                <a:sym typeface="+mn-ea"/>
              </a:rPr>
              <a:t>de droit socialiste à la chinoise, au lieu de copier les modèles et formules d’autres pays ?</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rotWithShape="1">
          <a:blip r:embed="rId4"/>
          <a:srcRect t="13343" b="6449"/>
          <a:stretch>
            <a:fillRect/>
          </a:stretch>
        </p:blipFill>
        <p:spPr>
          <a:xfrm>
            <a:off x="8543636" y="905625"/>
            <a:ext cx="3648364" cy="59527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3559263" y="1000303"/>
            <a:ext cx="6430103"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Traduisez les termes en français.</a:t>
            </a:r>
          </a:p>
        </p:txBody>
      </p:sp>
      <p:sp>
        <p:nvSpPr>
          <p:cNvPr id="4" name="文本框 3"/>
          <p:cNvSpPr txBox="1"/>
          <p:nvPr/>
        </p:nvSpPr>
        <p:spPr>
          <a:xfrm>
            <a:off x="257024" y="1118497"/>
            <a:ext cx="6701540" cy="5428537"/>
          </a:xfrm>
          <a:prstGeom prst="rect">
            <a:avLst/>
          </a:prstGeom>
          <a:noFill/>
        </p:spPr>
        <p:txBody>
          <a:bodyPr wrap="square" rtlCol="0">
            <a:spAutoFit/>
          </a:bodyPr>
          <a:lstStyle/>
          <a:p>
            <a:pPr marL="342900" indent="-342900">
              <a:lnSpc>
                <a:spcPct val="300000"/>
              </a:lnSpc>
              <a:buAutoNum type="arabicPeriod"/>
            </a:pPr>
            <a:r>
              <a:rPr lang="zh-CN" altLang="en-US" sz="2400" dirty="0">
                <a:latin typeface="微软雅黑" panose="020B0503020204020204" charset="-122"/>
                <a:ea typeface="微软雅黑" panose="020B0503020204020204" charset="-122"/>
              </a:rPr>
              <a:t>中国特色社会主义法治道路</a:t>
            </a:r>
            <a:endParaRPr lang="en-US" altLang="zh-CN" sz="2400" dirty="0">
              <a:latin typeface="微软雅黑" panose="020B0503020204020204" charset="-122"/>
              <a:ea typeface="微软雅黑" panose="020B0503020204020204" charset="-122"/>
            </a:endParaRPr>
          </a:p>
          <a:p>
            <a:pPr marL="342900" indent="-342900">
              <a:lnSpc>
                <a:spcPct val="300000"/>
              </a:lnSpc>
              <a:buAutoNum type="arabicPeriod"/>
            </a:pPr>
            <a:r>
              <a:rPr lang="zh-CN" altLang="en-US" sz="2400" dirty="0">
                <a:latin typeface="微软雅黑" panose="020B0503020204020204" charset="-122"/>
                <a:ea typeface="微软雅黑" panose="020B0503020204020204" charset="-122"/>
              </a:rPr>
              <a:t>全面依法治国</a:t>
            </a:r>
            <a:endParaRPr lang="en-US" altLang="zh-CN" sz="2400" dirty="0">
              <a:latin typeface="微软雅黑" panose="020B0503020204020204" charset="-122"/>
              <a:ea typeface="微软雅黑" panose="020B0503020204020204" charset="-122"/>
            </a:endParaRPr>
          </a:p>
          <a:p>
            <a:pPr marL="342900" indent="-342900">
              <a:lnSpc>
                <a:spcPct val="300000"/>
              </a:lnSpc>
              <a:buAutoNum type="arabicPeriod"/>
            </a:pPr>
            <a:r>
              <a:rPr lang="zh-CN" altLang="en-US" sz="2400" dirty="0">
                <a:latin typeface="微软雅黑" panose="020B0503020204020204" charset="-122"/>
                <a:ea typeface="微软雅黑" panose="020B0503020204020204" charset="-122"/>
              </a:rPr>
              <a:t>中国特色社会主义法治体系</a:t>
            </a:r>
            <a:endParaRPr lang="en-US" altLang="zh-CN" sz="2400" dirty="0">
              <a:latin typeface="微软雅黑" panose="020B0503020204020204" charset="-122"/>
              <a:ea typeface="微软雅黑" panose="020B0503020204020204" charset="-122"/>
            </a:endParaRPr>
          </a:p>
          <a:p>
            <a:pPr marL="342900" indent="-342900">
              <a:lnSpc>
                <a:spcPct val="300000"/>
              </a:lnSpc>
              <a:buAutoNum type="arabicPeriod"/>
            </a:pPr>
            <a:r>
              <a:rPr lang="zh-CN" altLang="en-US" sz="2400" dirty="0">
                <a:latin typeface="微软雅黑" panose="020B0503020204020204" charset="-122"/>
                <a:ea typeface="微软雅黑" panose="020B0503020204020204" charset="-122"/>
              </a:rPr>
              <a:t>科学立法、严格执法、公正司法</a:t>
            </a:r>
            <a:r>
              <a:rPr lang="fr-FR" sz="2400" dirty="0">
                <a:latin typeface="微软雅黑" panose="020B0503020204020204" charset="-122"/>
                <a:ea typeface="微软雅黑" panose="020B0503020204020204" charset="-122"/>
              </a:rPr>
              <a:t> </a:t>
            </a:r>
            <a:r>
              <a:rPr lang="zh-CN" altLang="en-US" sz="2400" dirty="0">
                <a:latin typeface="微软雅黑" panose="020B0503020204020204" charset="-122"/>
                <a:ea typeface="微软雅黑" panose="020B0503020204020204" charset="-122"/>
              </a:rPr>
              <a:t>、全民守法</a:t>
            </a:r>
            <a:endParaRPr lang="en-US" altLang="zh-CN" sz="2400" dirty="0">
              <a:latin typeface="微软雅黑" panose="020B0503020204020204" charset="-122"/>
              <a:ea typeface="微软雅黑" panose="020B0503020204020204" charset="-122"/>
            </a:endParaRPr>
          </a:p>
          <a:p>
            <a:pPr marL="342900" indent="-342900">
              <a:lnSpc>
                <a:spcPct val="300000"/>
              </a:lnSpc>
              <a:buAutoNum type="arabicPeriod"/>
            </a:pPr>
            <a:r>
              <a:rPr lang="zh-CN" altLang="en-US" sz="2400" dirty="0">
                <a:latin typeface="微软雅黑" panose="020B0503020204020204" charset="-122"/>
                <a:ea typeface="微软雅黑" panose="020B0503020204020204" charset="-122"/>
              </a:rPr>
              <a:t>依宪治国、依宪执政</a:t>
            </a:r>
            <a:endParaRPr lang="fr-FR" sz="2400" dirty="0">
              <a:latin typeface="微软雅黑" panose="020B0503020204020204" charset="-122"/>
              <a:ea typeface="微软雅黑" panose="020B0503020204020204" charset="-122"/>
            </a:endParaRPr>
          </a:p>
        </p:txBody>
      </p:sp>
      <p:sp>
        <p:nvSpPr>
          <p:cNvPr id="10" name="文本框 9"/>
          <p:cNvSpPr txBox="1"/>
          <p:nvPr/>
        </p:nvSpPr>
        <p:spPr>
          <a:xfrm>
            <a:off x="413059" y="2223787"/>
            <a:ext cx="7957279" cy="461665"/>
          </a:xfrm>
          <a:prstGeom prst="rect">
            <a:avLst/>
          </a:prstGeom>
          <a:noFill/>
        </p:spPr>
        <p:txBody>
          <a:bodyPr wrap="square">
            <a:spAutoFit/>
          </a:bodyPr>
          <a:lstStyle/>
          <a:p>
            <a:pPr marL="514350" indent="-514350" algn="just">
              <a:buAutoNum type="arabicPeriod"/>
            </a:pPr>
            <a:r>
              <a:rPr lang="fr-FR"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la voie de la légalité socialiste à la chinoise</a:t>
            </a:r>
          </a:p>
        </p:txBody>
      </p:sp>
      <p:sp>
        <p:nvSpPr>
          <p:cNvPr id="12" name="文本框 11"/>
          <p:cNvSpPr txBox="1"/>
          <p:nvPr/>
        </p:nvSpPr>
        <p:spPr>
          <a:xfrm>
            <a:off x="413060" y="3280987"/>
            <a:ext cx="10026630" cy="461665"/>
          </a:xfrm>
          <a:prstGeom prst="rect">
            <a:avLst/>
          </a:prstGeom>
          <a:noFill/>
        </p:spPr>
        <p:txBody>
          <a:bodyPr wrap="square">
            <a:spAutoFit/>
          </a:bodyPr>
          <a:lstStyle/>
          <a:p>
            <a:pPr marL="457200" indent="-457200" algn="just">
              <a:buFont typeface="+mj-lt"/>
              <a:buAutoNum type="arabicPeriod" startAt="2"/>
            </a:pPr>
            <a:r>
              <a:rPr lang="fr-FR" altLang="zh-CN" sz="2400" b="1" dirty="0">
                <a:solidFill>
                  <a:srgbClr val="0070C0"/>
                </a:solidFill>
                <a:latin typeface="Times New Roman" panose="02020603050405020304" pitchFamily="18" charset="0"/>
                <a:ea typeface="微软雅黑" panose="020B0503020204020204" charset="-122"/>
                <a:cs typeface="Times New Roman" panose="02020603050405020304" pitchFamily="18" charset="0"/>
              </a:rPr>
              <a:t>la promotion intégrale de la gouvernance de l’Etat en vertu de la loi </a:t>
            </a:r>
          </a:p>
        </p:txBody>
      </p:sp>
      <p:sp>
        <p:nvSpPr>
          <p:cNvPr id="14" name="文本框 13"/>
          <p:cNvSpPr txBox="1"/>
          <p:nvPr/>
        </p:nvSpPr>
        <p:spPr>
          <a:xfrm>
            <a:off x="413059" y="4338329"/>
            <a:ext cx="6096000" cy="510717"/>
          </a:xfrm>
          <a:prstGeom prst="rect">
            <a:avLst/>
          </a:prstGeom>
          <a:noFill/>
        </p:spPr>
        <p:txBody>
          <a:bodyPr wrap="square">
            <a:spAutoFit/>
          </a:bodyPr>
          <a:lstStyle/>
          <a:p>
            <a:pPr marL="457200" lvl="0" indent="-457200" algn="just">
              <a:lnSpc>
                <a:spcPct val="125000"/>
              </a:lnSpc>
              <a:buFont typeface="+mj-lt"/>
              <a:buAutoNum type="arabicPeriod" startAt="3"/>
            </a:pPr>
            <a:r>
              <a:rPr lang="fr-CA" altLang="zh-CN" sz="2400" b="1" dirty="0">
                <a:solidFill>
                  <a:srgbClr val="0070C0"/>
                </a:solidFill>
                <a:effectLst/>
                <a:latin typeface="Times New Roman" panose="02020603050405020304" pitchFamily="18" charset="0"/>
                <a:ea typeface="Times New Roman" panose="02020603050405020304" pitchFamily="18" charset="0"/>
              </a:rPr>
              <a:t>l’ordre légal socialiste à la chinoise</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15" name="文本框 14"/>
          <p:cNvSpPr txBox="1"/>
          <p:nvPr/>
        </p:nvSpPr>
        <p:spPr>
          <a:xfrm>
            <a:off x="6382327" y="3832765"/>
            <a:ext cx="5700430" cy="1938992"/>
          </a:xfrm>
          <a:prstGeom prst="rect">
            <a:avLst/>
          </a:prstGeom>
          <a:noFill/>
        </p:spPr>
        <p:txBody>
          <a:bodyPr wrap="square">
            <a:spAutoFit/>
          </a:bodyPr>
          <a:lstStyle/>
          <a:p>
            <a:pPr marL="457200" lvl="0" indent="-457200" algn="just">
              <a:lnSpc>
                <a:spcPct val="125000"/>
              </a:lnSpc>
              <a:buFont typeface="+mj-lt"/>
              <a:buAutoNum type="arabicPeriod" startAt="4"/>
            </a:pPr>
            <a:r>
              <a:rPr lang="fr-FR" altLang="zh-CN" sz="2400" b="1" dirty="0">
                <a:solidFill>
                  <a:srgbClr val="0070C0"/>
                </a:solidFill>
                <a:effectLst/>
                <a:latin typeface="Times New Roman" panose="02020603050405020304" pitchFamily="18" charset="0"/>
                <a:ea typeface="Times New Roman" panose="02020603050405020304" pitchFamily="18" charset="0"/>
              </a:rPr>
              <a:t>légiférer de manière </a:t>
            </a:r>
            <a:r>
              <a:rPr lang="fr-FR" altLang="zh-CN" sz="2400" b="1" dirty="0">
                <a:solidFill>
                  <a:srgbClr val="0070C0"/>
                </a:solidFill>
                <a:latin typeface="Times New Roman" panose="02020603050405020304" pitchFamily="18" charset="0"/>
                <a:ea typeface="Times New Roman" panose="02020603050405020304" pitchFamily="18" charset="0"/>
              </a:rPr>
              <a:t>rationnelle</a:t>
            </a:r>
            <a:r>
              <a:rPr lang="fr-FR" altLang="zh-CN" sz="2400" b="1" dirty="0" smtClean="0">
                <a:solidFill>
                  <a:srgbClr val="0070C0"/>
                </a:solidFill>
                <a:effectLst/>
                <a:latin typeface="Times New Roman" panose="02020603050405020304" pitchFamily="18" charset="0"/>
                <a:ea typeface="Times New Roman" panose="02020603050405020304" pitchFamily="18" charset="0"/>
              </a:rPr>
              <a:t>, </a:t>
            </a:r>
            <a:r>
              <a:rPr lang="fr-FR" altLang="zh-CN" sz="2400" b="1" dirty="0">
                <a:solidFill>
                  <a:srgbClr val="0070C0"/>
                </a:solidFill>
                <a:effectLst/>
                <a:latin typeface="Times New Roman" panose="02020603050405020304" pitchFamily="18" charset="0"/>
                <a:ea typeface="Times New Roman" panose="02020603050405020304" pitchFamily="18" charset="0"/>
              </a:rPr>
              <a:t>assurer l’application rigoureuse de la loi, garantir l’équité judiciaire et faire respecter la loi par tous les citoyens</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
        <p:nvSpPr>
          <p:cNvPr id="16" name="文本框 15"/>
          <p:cNvSpPr txBox="1"/>
          <p:nvPr/>
        </p:nvSpPr>
        <p:spPr>
          <a:xfrm>
            <a:off x="3559263" y="5818625"/>
            <a:ext cx="8223988" cy="972382"/>
          </a:xfrm>
          <a:prstGeom prst="rect">
            <a:avLst/>
          </a:prstGeom>
          <a:noFill/>
        </p:spPr>
        <p:txBody>
          <a:bodyPr wrap="square">
            <a:spAutoFit/>
          </a:bodyPr>
          <a:lstStyle/>
          <a:p>
            <a:pPr marL="457200" lvl="0" indent="-457200" algn="just">
              <a:lnSpc>
                <a:spcPct val="125000"/>
              </a:lnSpc>
              <a:buFont typeface="+mj-lt"/>
              <a:buAutoNum type="arabicPeriod" startAt="5"/>
            </a:pPr>
            <a:r>
              <a:rPr lang="fr-FR" altLang="zh-CN" sz="2400" b="1" dirty="0">
                <a:solidFill>
                  <a:srgbClr val="0070C0"/>
                </a:solidFill>
                <a:effectLst/>
                <a:latin typeface="Times New Roman" panose="02020603050405020304" pitchFamily="18" charset="0"/>
                <a:ea typeface="Times New Roman" panose="02020603050405020304" pitchFamily="18" charset="0"/>
              </a:rPr>
              <a:t>la gouvernance de l’Etat et l’exercice du pouvoir en vertu de la Constitution </a:t>
            </a:r>
            <a:endParaRPr lang="zh-CN" altLang="zh-CN" sz="2400" b="1" dirty="0">
              <a:solidFill>
                <a:srgbClr val="0070C0"/>
              </a:solidFill>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03705" y="4643639"/>
            <a:ext cx="10179568" cy="1384995"/>
          </a:xfrm>
          <a:prstGeom prst="rect">
            <a:avLst/>
          </a:prstGeom>
          <a:noFill/>
        </p:spPr>
        <p:txBody>
          <a:bodyPr wrap="square" rtlCol="0">
            <a:spAutoFit/>
          </a:bodyPr>
          <a:lstStyle/>
          <a:p>
            <a:pPr algn="just">
              <a:lnSpc>
                <a:spcPct val="150000"/>
              </a:lnSpc>
            </a:pPr>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Pourriez-vous citer</a:t>
            </a:r>
            <a:r>
              <a:rPr lang="fr-FR" altLang="zh-CN" sz="2800" b="1" dirty="0" smtClean="0">
                <a:solidFill>
                  <a:srgbClr val="FFC000"/>
                </a:solidFill>
                <a:latin typeface="Times New Roman" panose="02020603050405020304" pitchFamily="18" charset="0"/>
                <a:ea typeface="微软雅黑" panose="020B0503020204020204" charset="-122"/>
                <a:cs typeface="Times New Roman" panose="02020603050405020304" pitchFamily="18" charset="0"/>
              </a:rPr>
              <a:t> quelques </a:t>
            </a:r>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lois et règlements chinois ? </a:t>
            </a:r>
          </a:p>
          <a:p>
            <a:pPr algn="just">
              <a:lnSpc>
                <a:spcPct val="150000"/>
              </a:lnSpc>
            </a:pPr>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Quels sont leurs champs d’application ?</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文本框 7"/>
          <p:cNvSpPr txBox="1"/>
          <p:nvPr/>
        </p:nvSpPr>
        <p:spPr>
          <a:xfrm>
            <a:off x="303706" y="1256820"/>
            <a:ext cx="11297168" cy="3453253"/>
          </a:xfrm>
          <a:prstGeom prst="rect">
            <a:avLst/>
          </a:prstGeom>
          <a:noFill/>
        </p:spPr>
        <p:txBody>
          <a:bodyPr wrap="square">
            <a:spAutoFit/>
          </a:bodyPr>
          <a:lstStyle/>
          <a:p>
            <a:pPr algn="just">
              <a:lnSpc>
                <a:spcPct val="130000"/>
              </a:lnSpc>
            </a:pPr>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Le rapport </a:t>
            </a:r>
            <a:r>
              <a:rPr lang="fr-FR" altLang="zh-CN" sz="28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du XX</a:t>
            </a:r>
            <a:r>
              <a:rPr lang="fr-FR" altLang="zh-CN" sz="2800" b="1" baseline="300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e</a:t>
            </a:r>
            <a:r>
              <a:rPr lang="fr-FR" altLang="zh-CN" sz="28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 Congrès du Parti </a:t>
            </a:r>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met l’accent sur </a:t>
            </a:r>
          </a:p>
          <a:p>
            <a:pPr marL="342900" indent="-342900" algn="just">
              <a:lnSpc>
                <a:spcPct val="130000"/>
              </a:lnSpc>
              <a:buFont typeface="Arial" panose="020B0604020202020204" pitchFamily="34" charset="0"/>
              <a:buChar char="•"/>
            </a:pPr>
            <a:r>
              <a:rPr lang="fr-FR" sz="28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le perfectionnement du système juridique socialiste à la chinoise centré sur la Constitution</a:t>
            </a:r>
          </a:p>
          <a:p>
            <a:pPr marL="342900" indent="-342900" algn="just">
              <a:lnSpc>
                <a:spcPct val="130000"/>
              </a:lnSpc>
              <a:buFont typeface="Arial" panose="020B0604020202020204" pitchFamily="34" charset="0"/>
              <a:buChar char="•"/>
            </a:pPr>
            <a:r>
              <a:rPr lang="fr-FR" sz="28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la promotion effective de l’administration en vertu de la loi</a:t>
            </a:r>
          </a:p>
          <a:p>
            <a:pPr marL="342900" indent="-342900" algn="just">
              <a:lnSpc>
                <a:spcPct val="130000"/>
              </a:lnSpc>
              <a:buFont typeface="Arial" panose="020B0604020202020204" pitchFamily="34" charset="0"/>
              <a:buChar char="•"/>
            </a:pPr>
            <a:r>
              <a:rPr lang="fr-FR" sz="28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l’équité judiciaire</a:t>
            </a:r>
          </a:p>
          <a:p>
            <a:pPr marL="342900" indent="-342900" algn="just">
              <a:lnSpc>
                <a:spcPct val="130000"/>
              </a:lnSpc>
              <a:buFont typeface="Arial" panose="020B0604020202020204" pitchFamily="34" charset="0"/>
              <a:buChar char="•"/>
            </a:pPr>
            <a:r>
              <a:rPr lang="fr-FR" sz="2800" dirty="0">
                <a:solidFill>
                  <a:srgbClr val="4A4A4A"/>
                </a:solidFill>
                <a:latin typeface="Times New Roman" panose="02020603050405020304" pitchFamily="18" charset="0"/>
                <a:ea typeface="微软雅黑" panose="020B0503020204020204" charset="-122"/>
                <a:cs typeface="Times New Roman" panose="02020603050405020304" pitchFamily="18" charset="0"/>
              </a:rPr>
              <a:t>l’accélération de l’édification d’une société respectueuse de la loi</a:t>
            </a:r>
            <a:endParaRPr lang="fr-FR" sz="2800" dirty="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rotWithShape="1">
          <a:blip r:embed="rId3"/>
          <a:srcRect r="15606" b="36162"/>
          <a:stretch>
            <a:fillRect/>
          </a:stretch>
        </p:blipFill>
        <p:spPr>
          <a:xfrm>
            <a:off x="7916879" y="5597236"/>
            <a:ext cx="4275121" cy="128847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3559263" y="1000303"/>
            <a:ext cx="6430103"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Traduisez les termes en chinois.</a:t>
            </a:r>
          </a:p>
        </p:txBody>
      </p:sp>
      <p:sp>
        <p:nvSpPr>
          <p:cNvPr id="4" name="文本框 3"/>
          <p:cNvSpPr txBox="1"/>
          <p:nvPr/>
        </p:nvSpPr>
        <p:spPr>
          <a:xfrm>
            <a:off x="302058" y="1209772"/>
            <a:ext cx="10193069" cy="4550285"/>
          </a:xfrm>
          <a:prstGeom prst="rect">
            <a:avLst/>
          </a:prstGeom>
          <a:noFill/>
        </p:spPr>
        <p:txBody>
          <a:bodyPr wrap="square" rtlCol="0">
            <a:spAutoFit/>
          </a:bodyPr>
          <a:lstStyle/>
          <a:p>
            <a:pPr marL="342900" indent="-342900">
              <a:lnSpc>
                <a:spcPct val="250000"/>
              </a:lnSpc>
              <a:buAutoNum type="arabicPeriod"/>
            </a:pPr>
            <a:r>
              <a:rPr lang="fr-FR" altLang="zh-CN" sz="2400" b="1" dirty="0">
                <a:latin typeface="Times New Roman" panose="02020603050405020304" pitchFamily="18" charset="0"/>
                <a:ea typeface="微软雅黑" panose="020B0503020204020204" charset="-122"/>
                <a:cs typeface="Times New Roman" panose="02020603050405020304" pitchFamily="18" charset="0"/>
              </a:rPr>
              <a:t>la position primordiale du peuple</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250000"/>
              </a:lnSpc>
              <a:buAutoNum type="arabicPeriod"/>
            </a:pPr>
            <a:r>
              <a:rPr lang="fr-FR" altLang="zh-CN" sz="2400" b="1" dirty="0">
                <a:latin typeface="Times New Roman" panose="02020603050405020304" pitchFamily="18" charset="0"/>
                <a:ea typeface="微软雅黑" panose="020B0503020204020204" charset="-122"/>
                <a:cs typeface="Times New Roman" panose="02020603050405020304" pitchFamily="18" charset="0"/>
              </a:rPr>
              <a:t>l’alliance entre la loi et la morale dans la gouvernance de l’Etat</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250000"/>
              </a:lnSpc>
              <a:buAutoNum type="arabicPeriod"/>
            </a:pPr>
            <a:r>
              <a:rPr lang="fr-FR" altLang="zh-CN" sz="2400" b="1" dirty="0">
                <a:latin typeface="Times New Roman" panose="02020603050405020304" pitchFamily="18" charset="0"/>
                <a:ea typeface="微软雅黑" panose="020B0503020204020204" charset="-122"/>
                <a:cs typeface="Times New Roman" panose="02020603050405020304" pitchFamily="18" charset="0"/>
              </a:rPr>
              <a:t>l’organe judiciaire</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250000"/>
              </a:lnSpc>
              <a:buAutoNum type="arabicPeriod"/>
            </a:pPr>
            <a:r>
              <a:rPr lang="fr-FR" altLang="zh-CN" sz="2400" b="1" dirty="0">
                <a:latin typeface="Times New Roman" panose="02020603050405020304" pitchFamily="18" charset="0"/>
                <a:ea typeface="微软雅黑" panose="020B0503020204020204" charset="-122"/>
                <a:cs typeface="Times New Roman" panose="02020603050405020304" pitchFamily="18" charset="0"/>
              </a:rPr>
              <a:t>l’Etat de droit socialiste</a:t>
            </a:r>
            <a:endParaRPr lang="en-US" altLang="zh-CN" sz="2400" b="1" dirty="0">
              <a:latin typeface="Times New Roman" panose="02020603050405020304" pitchFamily="18" charset="0"/>
              <a:ea typeface="微软雅黑" panose="020B0503020204020204" charset="-122"/>
              <a:cs typeface="Times New Roman" panose="02020603050405020304" pitchFamily="18" charset="0"/>
            </a:endParaRPr>
          </a:p>
          <a:p>
            <a:pPr marL="342900" indent="-342900">
              <a:lnSpc>
                <a:spcPct val="250000"/>
              </a:lnSpc>
              <a:buAutoNum type="arabicPeriod"/>
            </a:pPr>
            <a:r>
              <a:rPr lang="fr-FR" altLang="zh-CN" sz="2400" b="1" dirty="0">
                <a:latin typeface="Times New Roman" panose="02020603050405020304" pitchFamily="18" charset="0"/>
                <a:ea typeface="微软雅黑" panose="020B0503020204020204" charset="-122"/>
                <a:cs typeface="Times New Roman" panose="02020603050405020304" pitchFamily="18" charset="0"/>
              </a:rPr>
              <a:t>l’esprit de droit socialiste</a:t>
            </a:r>
            <a:endParaRPr lang="fr-FR" sz="24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0" name="文本框 9"/>
          <p:cNvSpPr txBox="1"/>
          <p:nvPr/>
        </p:nvSpPr>
        <p:spPr>
          <a:xfrm>
            <a:off x="1168247" y="2039057"/>
            <a:ext cx="7957279" cy="461665"/>
          </a:xfrm>
          <a:prstGeom prst="rect">
            <a:avLst/>
          </a:prstGeom>
          <a:noFill/>
        </p:spPr>
        <p:txBody>
          <a:bodyPr wrap="square">
            <a:spAutoFit/>
          </a:bodyPr>
          <a:lstStyle/>
          <a:p>
            <a:pPr marL="514350" indent="-514350" algn="just">
              <a:buAutoNum type="arabicPeriod"/>
            </a:pPr>
            <a:r>
              <a:rPr lang="zh-CN" altLang="en-US"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人民主体地位</a:t>
            </a:r>
            <a:endPar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2" name="文本框 11"/>
          <p:cNvSpPr txBox="1"/>
          <p:nvPr/>
        </p:nvSpPr>
        <p:spPr>
          <a:xfrm>
            <a:off x="1168247" y="2974275"/>
            <a:ext cx="10026630" cy="461665"/>
          </a:xfrm>
          <a:prstGeom prst="rect">
            <a:avLst/>
          </a:prstGeom>
          <a:noFill/>
        </p:spPr>
        <p:txBody>
          <a:bodyPr wrap="square">
            <a:spAutoFit/>
          </a:bodyPr>
          <a:lstStyle/>
          <a:p>
            <a:pPr marL="457200" indent="-457200" algn="just">
              <a:buFont typeface="+mj-lt"/>
              <a:buAutoNum type="arabicPeriod" startAt="2"/>
            </a:pPr>
            <a:r>
              <a:rPr lang="zh-CN" altLang="en-US"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依法治国和以德治国</a:t>
            </a:r>
            <a:endParaRPr lang="fr-FR"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4" name="文本框 13"/>
          <p:cNvSpPr txBox="1"/>
          <p:nvPr/>
        </p:nvSpPr>
        <p:spPr>
          <a:xfrm>
            <a:off x="1168247" y="3814367"/>
            <a:ext cx="6096000" cy="510717"/>
          </a:xfrm>
          <a:prstGeom prst="rect">
            <a:avLst/>
          </a:prstGeom>
          <a:noFill/>
        </p:spPr>
        <p:txBody>
          <a:bodyPr wrap="square">
            <a:spAutoFit/>
          </a:bodyPr>
          <a:lstStyle/>
          <a:p>
            <a:pPr marL="457200" lvl="0" indent="-457200" algn="just">
              <a:lnSpc>
                <a:spcPct val="125000"/>
              </a:lnSpc>
              <a:buFont typeface="+mj-lt"/>
              <a:buAutoNum type="arabicPeriod" startAt="3"/>
            </a:pPr>
            <a:r>
              <a:rPr lang="zh-CN" altLang="en-US"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司法机关</a:t>
            </a:r>
            <a:endParaRPr lang="zh-CN"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5" name="文本框 14"/>
          <p:cNvSpPr txBox="1"/>
          <p:nvPr/>
        </p:nvSpPr>
        <p:spPr>
          <a:xfrm>
            <a:off x="1168247" y="4727041"/>
            <a:ext cx="5700430" cy="510717"/>
          </a:xfrm>
          <a:prstGeom prst="rect">
            <a:avLst/>
          </a:prstGeom>
          <a:noFill/>
        </p:spPr>
        <p:txBody>
          <a:bodyPr wrap="square">
            <a:spAutoFit/>
          </a:bodyPr>
          <a:lstStyle/>
          <a:p>
            <a:pPr marL="457200" lvl="0" indent="-457200" algn="just">
              <a:lnSpc>
                <a:spcPct val="125000"/>
              </a:lnSpc>
              <a:buFont typeface="+mj-lt"/>
              <a:buAutoNum type="arabicPeriod" startAt="4"/>
            </a:pPr>
            <a:r>
              <a:rPr lang="zh-CN" altLang="en-US"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社会主义法治国家</a:t>
            </a:r>
            <a:endParaRPr lang="zh-CN"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16" name="文本框 15"/>
          <p:cNvSpPr txBox="1"/>
          <p:nvPr/>
        </p:nvSpPr>
        <p:spPr>
          <a:xfrm>
            <a:off x="1168247" y="5693794"/>
            <a:ext cx="3947006" cy="510717"/>
          </a:xfrm>
          <a:prstGeom prst="rect">
            <a:avLst/>
          </a:prstGeom>
          <a:noFill/>
        </p:spPr>
        <p:txBody>
          <a:bodyPr wrap="square">
            <a:spAutoFit/>
          </a:bodyPr>
          <a:lstStyle/>
          <a:p>
            <a:pPr marL="457200" lvl="0" indent="-457200" algn="just">
              <a:lnSpc>
                <a:spcPct val="125000"/>
              </a:lnSpc>
              <a:buFont typeface="+mj-lt"/>
              <a:buAutoNum type="arabicPeriod" startAt="5"/>
            </a:pPr>
            <a:r>
              <a:rPr lang="zh-CN" altLang="en-US" sz="2400" dirty="0">
                <a:solidFill>
                  <a:srgbClr val="0070C0"/>
                </a:solidFill>
                <a:latin typeface="Times New Roman" panose="02020603050405020304" pitchFamily="18" charset="0"/>
                <a:ea typeface="微软雅黑" panose="020B0503020204020204" charset="-122"/>
                <a:cs typeface="Times New Roman" panose="02020603050405020304" pitchFamily="18" charset="0"/>
              </a:rPr>
              <a:t>社会主义法治精神</a:t>
            </a:r>
            <a:endParaRPr lang="zh-CN" altLang="zh-CN" sz="2400" dirty="0">
              <a:solidFill>
                <a:srgbClr val="0070C0"/>
              </a:solidFill>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412750" y="1192165"/>
            <a:ext cx="15559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en-US" altLang="zh-CN" sz="2800" b="1" dirty="0">
                <a:solidFill>
                  <a:srgbClr val="FFC000"/>
                </a:solidFill>
                <a:latin typeface="Times New Roman" panose="02020603050405020304" pitchFamily="18" charset="0"/>
                <a:cs typeface="Times New Roman" panose="02020603050405020304" pitchFamily="18" charset="0"/>
                <a:sym typeface="+mn-ea"/>
              </a:rPr>
              <a:t>Version</a:t>
            </a:r>
            <a:endParaRPr lang="fr-FR" altLang="zh-CN" sz="28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40458" y="1897853"/>
            <a:ext cx="4999613" cy="3903954"/>
          </a:xfrm>
          <a:prstGeom prst="rect">
            <a:avLst/>
          </a:prstGeom>
          <a:noFill/>
        </p:spPr>
        <p:txBody>
          <a:bodyPr wrap="square" rtlCol="0">
            <a:spAutoFit/>
          </a:bodyPr>
          <a:lstStyle/>
          <a:p>
            <a:pPr algn="just">
              <a:lnSpc>
                <a:spcPct val="15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Toute organisation ou toute personne doit respecter l’autorité de la Constitution et des lois, mener ses activités dans leurs limites, exercer ses pouvoirs et ses droits, ainsi que remplir ses responsabilités et ses obligations en vertu d’elles.</a:t>
            </a:r>
            <a:endParaRPr lang="fr-FR" sz="2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2"/>
          <p:cNvSpPr txBox="1"/>
          <p:nvPr/>
        </p:nvSpPr>
        <p:spPr>
          <a:xfrm>
            <a:off x="6474692" y="1076404"/>
            <a:ext cx="5098598" cy="53968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fr-FR" altLang="zh-CN" sz="28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rPr>
              <a:t>Corrigé :</a:t>
            </a:r>
          </a:p>
          <a:p>
            <a:pPr algn="just">
              <a:lnSpc>
                <a:spcPct val="150000"/>
              </a:lnSpc>
            </a:pPr>
            <a:r>
              <a:rPr lang="zh-CN" altLang="en-US" sz="10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p>
          <a:p>
            <a:pPr algn="just">
              <a:lnSpc>
                <a:spcPct val="150000"/>
              </a:lnSpc>
            </a:pPr>
            <a:r>
              <a:rPr lang="zh-CN" altLang="en-US" sz="2800" dirty="0">
                <a:latin typeface="Times New Roman" panose="02020603050405020304" pitchFamily="18" charset="0"/>
                <a:ea typeface="微软雅黑" panose="020B0503020204020204" charset="-122"/>
                <a:cs typeface="Times New Roman" panose="02020603050405020304" pitchFamily="18" charset="0"/>
              </a:rPr>
              <a:t>任何组织和个人都必须尊重宪法法律权威，都必须在宪法法律范围内活动，都必须依照宪法法律行使权力或权利、履行职责或义务。</a:t>
            </a:r>
            <a:endParaRPr lang="en-US" altLang="zh-CN" sz="2800" dirty="0">
              <a:latin typeface="Times New Roman" panose="02020603050405020304" pitchFamily="18" charset="0"/>
              <a:ea typeface="微软雅黑" panose="020B0503020204020204" charset="-122"/>
              <a:cs typeface="Times New Roman" panose="02020603050405020304" pitchFamily="18" charset="0"/>
            </a:endParaRPr>
          </a:p>
          <a:p>
            <a:pPr algn="just">
              <a:lnSpc>
                <a:spcPct val="150000"/>
              </a:lnSpc>
            </a:pPr>
            <a:r>
              <a:rPr lang="en-US" altLang="zh-CN" sz="1000" dirty="0">
                <a:latin typeface="Times New Roman" panose="02020603050405020304" pitchFamily="18" charset="0"/>
                <a:ea typeface="微软雅黑" panose="020B0503020204020204" charset="-122"/>
                <a:cs typeface="Times New Roman" panose="02020603050405020304" pitchFamily="18" charset="0"/>
              </a:rPr>
              <a:t> </a:t>
            </a:r>
          </a:p>
          <a:p>
            <a:pPr algn="just">
              <a:lnSpc>
                <a:spcPct val="150000"/>
              </a:lnSpc>
            </a:pPr>
            <a:r>
              <a:rPr lang="zh-CN" altLang="en-US" sz="2000" dirty="0">
                <a:latin typeface="Times New Roman" panose="02020603050405020304" pitchFamily="18" charset="0"/>
                <a:ea typeface="微软雅黑" panose="020B050302020402020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charset="-122"/>
                <a:cs typeface="Times New Roman" panose="02020603050405020304" pitchFamily="18" charset="0"/>
              </a:rPr>
              <a:t>习近平谈治国理政</a:t>
            </a:r>
            <a:r>
              <a:rPr lang="en-US" altLang="zh-CN" sz="2000" dirty="0">
                <a:latin typeface="Times New Roman" panose="02020603050405020304" pitchFamily="18" charset="0"/>
                <a:ea typeface="微软雅黑" panose="020B0503020204020204" charset="-122"/>
                <a:cs typeface="Times New Roman" panose="02020603050405020304" pitchFamily="18" charset="0"/>
              </a:rPr>
              <a:t>》</a:t>
            </a:r>
            <a:r>
              <a:rPr lang="zh-CN" altLang="en-US" sz="2000" dirty="0">
                <a:latin typeface="Times New Roman" panose="02020603050405020304" pitchFamily="18" charset="0"/>
                <a:ea typeface="微软雅黑" panose="020B0503020204020204" charset="-122"/>
                <a:cs typeface="Times New Roman" panose="02020603050405020304" pitchFamily="18" charset="0"/>
              </a:rPr>
              <a:t>第二卷，第</a:t>
            </a:r>
            <a:r>
              <a:rPr lang="en-US" altLang="zh-CN" sz="2000" dirty="0">
                <a:latin typeface="Times New Roman" panose="02020603050405020304" pitchFamily="18" charset="0"/>
                <a:ea typeface="微软雅黑" panose="020B0503020204020204" charset="-122"/>
                <a:cs typeface="Times New Roman" panose="02020603050405020304" pitchFamily="18" charset="0"/>
              </a:rPr>
              <a:t>115</a:t>
            </a:r>
            <a:r>
              <a:rPr lang="zh-CN" altLang="en-US" sz="2000" dirty="0">
                <a:latin typeface="Times New Roman" panose="02020603050405020304" pitchFamily="18" charset="0"/>
                <a:ea typeface="微软雅黑" panose="020B0503020204020204" charset="-122"/>
                <a:cs typeface="Times New Roman" panose="02020603050405020304" pitchFamily="18" charset="0"/>
              </a:rPr>
              <a:t>页）</a:t>
            </a:r>
            <a:endParaRPr sz="28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114"/>
          <p:cNvSpPr txBox="1"/>
          <p:nvPr/>
        </p:nvSpPr>
        <p:spPr>
          <a:xfrm>
            <a:off x="5973270" y="799504"/>
            <a:ext cx="15559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en-US" altLang="zh-CN" sz="2800" b="1" dirty="0">
                <a:solidFill>
                  <a:srgbClr val="FFC000"/>
                </a:solidFill>
                <a:latin typeface="Times New Roman" panose="02020603050405020304" pitchFamily="18" charset="0"/>
                <a:cs typeface="Times New Roman" panose="02020603050405020304" pitchFamily="18" charset="0"/>
                <a:sym typeface="+mn-ea"/>
              </a:rPr>
              <a:t>Version</a:t>
            </a:r>
            <a:endParaRPr lang="fr-FR" altLang="zh-CN" sz="28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369391" y="1258872"/>
            <a:ext cx="11333082" cy="3268652"/>
          </a:xfrm>
          <a:prstGeom prst="rect">
            <a:avLst/>
          </a:prstGeom>
          <a:noFill/>
        </p:spPr>
        <p:txBody>
          <a:bodyPr wrap="square" rtlCol="0">
            <a:spAutoFit/>
          </a:bodyPr>
          <a:lstStyle/>
          <a:p>
            <a:pPr algn="just">
              <a:lnSpc>
                <a:spcPct val="150000"/>
              </a:lnSpc>
            </a:pPr>
            <a:r>
              <a:rPr lang="en-US" altLang="zh-CN" sz="2000" dirty="0">
                <a:latin typeface="Times New Roman" panose="02020603050405020304" pitchFamily="18" charset="0"/>
                <a:ea typeface="微软雅黑" panose="020B0503020204020204" charset="-122"/>
                <a:cs typeface="Times New Roman" panose="02020603050405020304" pitchFamily="18" charset="0"/>
              </a:rPr>
              <a:t>P</a:t>
            </a:r>
            <a:r>
              <a:rPr lang="fr-FR" altLang="zh-CN" sz="2000" dirty="0">
                <a:latin typeface="Times New Roman" panose="02020603050405020304" pitchFamily="18" charset="0"/>
                <a:ea typeface="微软雅黑" panose="020B0503020204020204" charset="-122"/>
                <a:cs typeface="Times New Roman" panose="02020603050405020304" pitchFamily="18" charset="0"/>
              </a:rPr>
              <a:t>artir de la réalité de notre pays ne signifie pas que nous promouvrons la légalité en fermant nos portes. La légalité est un des fruits importants de la civilisation humaine. La quintessence et la valeur de la légalité ont une portée mondiale vis-à-vis de la gouvernance du pays et de la société. Nous devons étudier et assimiler les acquis de toutes les civilisations légalitaires du monde. Cependant, l’assimilation ne signifie pas absorption absolue: nous devons tenir compte de notre propre réalité, distinguer le bon du mauvais et assimiler rationnellement les acquis. L’occidentalisation intégrale, la transplantation pure et simple ainsi que l’imitation à l’aveugle sont à éviter absolument.</a:t>
            </a:r>
            <a:endParaRPr lang="fr-FR" sz="20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5" name="文本框 2"/>
          <p:cNvSpPr txBox="1"/>
          <p:nvPr/>
        </p:nvSpPr>
        <p:spPr>
          <a:xfrm>
            <a:off x="258523" y="4599709"/>
            <a:ext cx="11554818" cy="208741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fr-FR" altLang="zh-CN" sz="24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rPr>
              <a:t>Corrigé :</a:t>
            </a:r>
            <a:r>
              <a:rPr lang="zh-CN" altLang="en-US" sz="2400" b="1" dirty="0">
                <a:gradFill>
                  <a:gsLst>
                    <a:gs pos="0">
                      <a:srgbClr val="007BD3"/>
                    </a:gs>
                    <a:gs pos="100000">
                      <a:srgbClr val="034373"/>
                    </a:gs>
                  </a:gsLst>
                  <a:lin scaled="0"/>
                </a:gradFill>
                <a:latin typeface="Times New Roman" panose="02020603050405020304" pitchFamily="18" charset="0"/>
                <a:ea typeface="隶书" panose="02010509060101010101" pitchFamily="49" charset="-122"/>
                <a:cs typeface="Times New Roman" panose="02020603050405020304" pitchFamily="18" charset="0"/>
              </a:rPr>
              <a:t>   </a:t>
            </a:r>
            <a:r>
              <a:rPr lang="zh-CN" altLang="en-US" sz="2000" dirty="0">
                <a:latin typeface="Times New Roman" panose="02020603050405020304" pitchFamily="18" charset="0"/>
                <a:ea typeface="微软雅黑" panose="020B0503020204020204" charset="-122"/>
                <a:cs typeface="Times New Roman" panose="02020603050405020304" pitchFamily="18" charset="0"/>
              </a:rPr>
              <a:t>坚持从我国实际出发，不等于关起门来搞法治。法治是人类文明的重要成果之一，法治的精髓和要旨对于各国国家治理和社会治理具有普遍意义，我们要学习借鉴世界上优秀的法治文明成果。但是，学习借鉴不等于是简单的拿来主义，必须坚持以我为主、为我所用，认真鉴别、合理吸收，不能搞“全盘西化”，不能搞“全面移植”，不能照搬照抄。</a:t>
            </a:r>
            <a:r>
              <a:rPr lang="zh-CN" altLang="en-US" dirty="0">
                <a:latin typeface="Times New Roman" panose="02020603050405020304" pitchFamily="18" charset="0"/>
                <a:ea typeface="微软雅黑" panose="020B0503020204020204" charset="-122"/>
                <a:cs typeface="Times New Roman" panose="02020603050405020304" pitchFamily="18" charset="0"/>
              </a:rPr>
              <a:t>（</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习近平谈治国理政</a:t>
            </a:r>
            <a:r>
              <a:rPr lang="en-US" altLang="zh-CN" dirty="0">
                <a:latin typeface="Times New Roman" panose="02020603050405020304" pitchFamily="18" charset="0"/>
                <a:ea typeface="微软雅黑" panose="020B0503020204020204" charset="-122"/>
                <a:cs typeface="Times New Roman" panose="02020603050405020304" pitchFamily="18" charset="0"/>
              </a:rPr>
              <a:t>》</a:t>
            </a:r>
            <a:r>
              <a:rPr lang="zh-CN" altLang="en-US" dirty="0">
                <a:latin typeface="Times New Roman" panose="02020603050405020304" pitchFamily="18" charset="0"/>
                <a:ea typeface="微软雅黑" panose="020B0503020204020204" charset="-122"/>
                <a:cs typeface="Times New Roman" panose="02020603050405020304" pitchFamily="18" charset="0"/>
              </a:rPr>
              <a:t>第二卷，第</a:t>
            </a:r>
            <a:r>
              <a:rPr lang="en-US" altLang="zh-CN" dirty="0">
                <a:latin typeface="Times New Roman" panose="02020603050405020304" pitchFamily="18" charset="0"/>
                <a:ea typeface="微软雅黑" panose="020B0503020204020204" charset="-122"/>
                <a:cs typeface="Times New Roman" panose="02020603050405020304" pitchFamily="18" charset="0"/>
              </a:rPr>
              <a:t>118</a:t>
            </a:r>
            <a:r>
              <a:rPr lang="zh-CN" altLang="en-US" dirty="0">
                <a:latin typeface="Times New Roman" panose="02020603050405020304" pitchFamily="18" charset="0"/>
                <a:ea typeface="微软雅黑" panose="020B0503020204020204" charset="-122"/>
                <a:cs typeface="Times New Roman" panose="02020603050405020304" pitchFamily="18" charset="0"/>
              </a:rPr>
              <a:t>页）</a:t>
            </a:r>
            <a:r>
              <a:rPr lang="en-US" altLang="zh-CN" sz="900" dirty="0">
                <a:latin typeface="Times New Roman" panose="02020603050405020304" pitchFamily="18" charset="0"/>
                <a:ea typeface="微软雅黑" panose="020B0503020204020204" charset="-122"/>
                <a:cs typeface="Times New Roman" panose="02020603050405020304" pitchFamily="18" charset="0"/>
              </a:rPr>
              <a:t> </a:t>
            </a:r>
            <a:endParaRPr lang="en-US" altLang="zh-CN" sz="10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7" name="文本框 6"/>
          <p:cNvSpPr txBox="1"/>
          <p:nvPr/>
        </p:nvSpPr>
        <p:spPr>
          <a:xfrm>
            <a:off x="124185" y="1735889"/>
            <a:ext cx="11873851" cy="490826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lgn="just">
              <a:lnSpc>
                <a:spcPct val="130000"/>
              </a:lnSpc>
              <a:buFont typeface="+mj-lt"/>
              <a:buAutoNum type="arabicPeriod"/>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Le problème fondamental auquel fait face l’économie mondiale </a:t>
            </a:r>
            <a:r>
              <a:rPr lang="fr-FR" altLang="zh-CN" sz="2600" b="1"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réside dans</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l’insuffisance de la dynamique de croissance.</a:t>
            </a:r>
          </a:p>
          <a:p>
            <a:pPr marL="514350" indent="-514350" algn="just">
              <a:lnSpc>
                <a:spcPct val="130000"/>
              </a:lnSpc>
              <a:buFont typeface="+mj-lt"/>
              <a:buAutoNum type="arabicPeriod"/>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La prochaine étape consiste à </a:t>
            </a:r>
            <a:r>
              <a:rPr lang="fr-FR" altLang="zh-CN" sz="2600" b="1"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veiller à</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ce que les plans d’action nationaux soient mis en revue et passés en revue régulièrement.</a:t>
            </a:r>
          </a:p>
          <a:p>
            <a:pPr marL="514350" indent="-514350" algn="just">
              <a:lnSpc>
                <a:spcPct val="130000"/>
              </a:lnSpc>
              <a:buFont typeface="+mj-lt"/>
              <a:buAutoNum type="arabicPeriod"/>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Nous nous efforcerons d’améliorer notre capacité de gestion et de communication afin de mieux </a:t>
            </a:r>
            <a:r>
              <a:rPr lang="fr-FR" altLang="zh-CN" sz="2600" b="1"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nous acquitter de</a:t>
            </a:r>
            <a:r>
              <a:rPr lang="fr-FR" altLang="zh-CN" sz="26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nos responsabilités.</a:t>
            </a:r>
          </a:p>
          <a:p>
            <a:pPr marL="514350" indent="-514350" algn="just">
              <a:lnSpc>
                <a:spcPct val="130000"/>
              </a:lnSpc>
              <a:buFont typeface="+mj-lt"/>
              <a:buAutoNum type="arabicPeriod"/>
            </a:pPr>
            <a:r>
              <a:rPr lang="fr-FR" altLang="zh-CN" sz="26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Il </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convient de </a:t>
            </a:r>
            <a:r>
              <a:rPr lang="fr-FR" altLang="zh-CN" sz="2600" b="1" u="sng" dirty="0">
                <a:gradFill>
                  <a:gsLst>
                    <a:gs pos="0">
                      <a:srgbClr val="007BD3"/>
                    </a:gs>
                    <a:gs pos="100000">
                      <a:srgbClr val="034373"/>
                    </a:gs>
                  </a:gsLst>
                  <a:lin scaled="0"/>
                </a:gradFill>
                <a:latin typeface="Times New Roman" panose="02020603050405020304" pitchFamily="18" charset="0"/>
                <a:ea typeface="微软雅黑" panose="020B0503020204020204" charset="-122"/>
                <a:cs typeface="Times New Roman" panose="02020603050405020304" pitchFamily="18" charset="0"/>
              </a:rPr>
              <a:t>procéder à</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une évaluation indépendante de l’ensemble de l’installation tous les deux ans.</a:t>
            </a:r>
          </a:p>
          <a:p>
            <a:pPr marL="514350" indent="-514350" algn="just">
              <a:lnSpc>
                <a:spcPct val="130000"/>
              </a:lnSpc>
              <a:buFont typeface="+mj-lt"/>
              <a:buAutoNum type="arabicPeriod"/>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Malheureusement, les conclusions du rapport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s’appuient sur</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des données erronées.</a:t>
            </a:r>
          </a:p>
        </p:txBody>
      </p:sp>
      <p:sp>
        <p:nvSpPr>
          <p:cNvPr id="8" name="文本框 114"/>
          <p:cNvSpPr txBox="1"/>
          <p:nvPr/>
        </p:nvSpPr>
        <p:spPr>
          <a:xfrm>
            <a:off x="409690" y="1053303"/>
            <a:ext cx="1061523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Complétez les phrases suivantes avec les locutions propos</a:t>
            </a:r>
            <a:r>
              <a:rPr lang="fr-CA" altLang="fr-FR" sz="2800" b="1" dirty="0">
                <a:solidFill>
                  <a:srgbClr val="FFC000"/>
                </a:solidFill>
                <a:latin typeface="Times New Roman" panose="02020603050405020304" pitchFamily="18" charset="0"/>
                <a:cs typeface="Times New Roman" panose="02020603050405020304" pitchFamily="18" charset="0"/>
                <a:sym typeface="+mn-ea"/>
              </a:rPr>
              <a:t>ée</a:t>
            </a:r>
            <a:r>
              <a:rPr lang="fr-FR" altLang="zh-CN" sz="2800" b="1" dirty="0">
                <a:solidFill>
                  <a:srgbClr val="FFC000"/>
                </a:solidFill>
                <a:latin typeface="Times New Roman" panose="02020603050405020304" pitchFamily="18" charset="0"/>
                <a:cs typeface="Times New Roman" panose="02020603050405020304" pitchFamily="18" charset="0"/>
                <a:sym typeface="+mn-ea"/>
              </a:rPr>
              <a: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7" name="文本框 6"/>
          <p:cNvSpPr txBox="1"/>
          <p:nvPr/>
        </p:nvSpPr>
        <p:spPr>
          <a:xfrm>
            <a:off x="248370" y="1482268"/>
            <a:ext cx="11556559" cy="490826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lgn="just">
              <a:lnSpc>
                <a:spcPct val="130000"/>
              </a:lnSpc>
              <a:buFont typeface="+mj-lt"/>
              <a:buAutoNum type="arabicPeriod" startAt="6"/>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Le programme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s’attache à</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promouvoir le rendement énergétique et l’utilisation rationnelle des sources d’énergie.</a:t>
            </a:r>
          </a:p>
          <a:p>
            <a:pPr marL="514350" indent="-514350" algn="just">
              <a:lnSpc>
                <a:spcPct val="130000"/>
              </a:lnSpc>
              <a:buFont typeface="+mj-lt"/>
              <a:buAutoNum type="arabicPeriod" startAt="6"/>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Fin 2001</a:t>
            </a:r>
            <a:r>
              <a:rPr lang="fr-FR" altLang="zh-CN" sz="26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la </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Chine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a adhéré à</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l’Organisation mondiale du commerce, une étape historique dans le processus d’ouverture de la Chine.</a:t>
            </a:r>
          </a:p>
          <a:p>
            <a:pPr marL="514350" indent="-514350" algn="just">
              <a:lnSpc>
                <a:spcPct val="130000"/>
              </a:lnSpc>
              <a:buFont typeface="+mj-lt"/>
              <a:buAutoNum type="arabicPeriod" startAt="6"/>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Des habitudes alimentaires plus saines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contribuent à</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lutter contre le surpoids et l’obésité. </a:t>
            </a:r>
          </a:p>
          <a:p>
            <a:pPr marL="514350" indent="-514350" algn="just">
              <a:lnSpc>
                <a:spcPct val="130000"/>
              </a:lnSpc>
              <a:buFont typeface="+mj-lt"/>
              <a:buAutoNum type="arabicPeriod" startAt="6"/>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Je voudrais souligner la formidable mobilisation de nos équipes qui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ont mené de front</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plusieurs chantiers d’envergure au cours de l’année écoulée.</a:t>
            </a:r>
          </a:p>
          <a:p>
            <a:pPr marL="514350" indent="-514350" algn="just">
              <a:lnSpc>
                <a:spcPct val="130000"/>
              </a:lnSpc>
              <a:buFont typeface="+mj-lt"/>
              <a:buAutoNum type="arabicPeriod" startAt="6"/>
            </a:pP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La Chine soutiendra l’Afrique dans la mise en </a:t>
            </a:r>
            <a:r>
              <a:rPr lang="fr-FR" altLang="zh-CN" sz="2600" dirty="0">
                <a:latin typeface="Times New Roman" panose="02020603050405020304" pitchFamily="18" charset="0"/>
                <a:ea typeface="微软雅黑" panose="020B0503020204020204" charset="-122"/>
                <a:cs typeface="Times New Roman" panose="02020603050405020304" pitchFamily="18" charset="0"/>
              </a:rPr>
              <a:t>œu</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vre des projets visant à </a:t>
            </a:r>
            <a:r>
              <a:rPr lang="fr-FR" altLang="zh-CN" sz="26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recourir </a:t>
            </a:r>
            <a:r>
              <a:rPr lang="fr-FR" altLang="zh-CN" sz="2600" b="1" u="sng" dirty="0" smtClean="0">
                <a:solidFill>
                  <a:srgbClr val="026FBE"/>
                </a:solidFill>
                <a:latin typeface="Times New Roman" panose="02020603050405020304" pitchFamily="18" charset="0"/>
                <a:ea typeface="微软雅黑" panose="020B0503020204020204" charset="-122"/>
                <a:cs typeface="Times New Roman" panose="02020603050405020304" pitchFamily="18" charset="0"/>
              </a:rPr>
              <a:t>aux</a:t>
            </a:r>
            <a:r>
              <a:rPr lang="fr-FR" altLang="zh-CN" sz="26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600" dirty="0">
                <a:solidFill>
                  <a:schemeClr val="tx1"/>
                </a:solidFill>
                <a:latin typeface="Times New Roman" panose="02020603050405020304" pitchFamily="18" charset="0"/>
                <a:ea typeface="微软雅黑" panose="020B0503020204020204" charset="-122"/>
                <a:cs typeface="Times New Roman" panose="02020603050405020304" pitchFamily="18" charset="0"/>
              </a:rPr>
              <a:t>énergies propres.</a:t>
            </a:r>
          </a:p>
        </p:txBody>
      </p:sp>
      <p:sp>
        <p:nvSpPr>
          <p:cNvPr id="8" name="文本框 114"/>
          <p:cNvSpPr txBox="1"/>
          <p:nvPr/>
        </p:nvSpPr>
        <p:spPr>
          <a:xfrm>
            <a:off x="387071" y="989075"/>
            <a:ext cx="1061523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rgbClr val="FFC000"/>
                </a:solidFill>
                <a:latin typeface="Times New Roman" panose="02020603050405020304" pitchFamily="18" charset="0"/>
                <a:cs typeface="Times New Roman" panose="02020603050405020304" pitchFamily="18" charset="0"/>
                <a:sym typeface="+mn-ea"/>
              </a:rPr>
              <a:t>Complétez les phrases suivantes avec les locutions propos</a:t>
            </a:r>
            <a:r>
              <a:rPr lang="fr-CA" altLang="fr-FR" sz="2800" b="1" dirty="0">
                <a:solidFill>
                  <a:srgbClr val="FFC000"/>
                </a:solidFill>
                <a:latin typeface="Times New Roman" panose="02020603050405020304" pitchFamily="18" charset="0"/>
                <a:cs typeface="Times New Roman" panose="02020603050405020304" pitchFamily="18" charset="0"/>
                <a:sym typeface="+mn-ea"/>
              </a:rPr>
              <a:t>ée</a:t>
            </a:r>
            <a:r>
              <a:rPr lang="fr-FR" altLang="zh-CN" sz="2800" b="1" dirty="0">
                <a:solidFill>
                  <a:srgbClr val="FFC000"/>
                </a:solidFill>
                <a:latin typeface="Times New Roman" panose="02020603050405020304" pitchFamily="18" charset="0"/>
                <a:cs typeface="Times New Roman" panose="02020603050405020304" pitchFamily="18" charset="0"/>
                <a:sym typeface="+mn-ea"/>
              </a:rPr>
              <a: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279872" y="786242"/>
            <a:ext cx="3150456"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smtClean="0">
                <a:solidFill>
                  <a:srgbClr val="FFC000"/>
                </a:solidFill>
                <a:latin typeface="Times New Roman" panose="02020603050405020304" pitchFamily="18" charset="0"/>
                <a:cs typeface="Times New Roman" panose="02020603050405020304" pitchFamily="18" charset="0"/>
                <a:sym typeface="+mn-ea"/>
              </a:rPr>
              <a:t>Soigne</a:t>
            </a:r>
            <a:r>
              <a:rPr lang="en-US" altLang="zh-CN" sz="2800" b="1" smtClean="0">
                <a:solidFill>
                  <a:srgbClr val="FFC000"/>
                </a:solidFill>
                <a:latin typeface="Times New Roman" panose="02020603050405020304" pitchFamily="18" charset="0"/>
                <a:cs typeface="Times New Roman" panose="02020603050405020304" pitchFamily="18" charset="0"/>
                <a:sym typeface="+mn-ea"/>
              </a:rPr>
              <a:t>r</a:t>
            </a:r>
            <a:r>
              <a:rPr lang="fr-FR" altLang="zh-CN" sz="2800" b="1" smtClean="0">
                <a:solidFill>
                  <a:srgbClr val="FFC000"/>
                </a:solidFill>
                <a:latin typeface="Times New Roman" panose="02020603050405020304" pitchFamily="18" charset="0"/>
                <a:cs typeface="Times New Roman" panose="02020603050405020304" pitchFamily="18" charset="0"/>
                <a:sym typeface="+mn-ea"/>
              </a:rPr>
              <a:t> </a:t>
            </a:r>
            <a:r>
              <a:rPr lang="fr-FR" altLang="zh-CN" sz="2800" b="1" dirty="0">
                <a:solidFill>
                  <a:srgbClr val="FFC000"/>
                </a:solidFill>
                <a:latin typeface="Times New Roman" panose="02020603050405020304" pitchFamily="18" charset="0"/>
                <a:cs typeface="Times New Roman" panose="02020603050405020304" pitchFamily="18" charset="0"/>
                <a:sym typeface="+mn-ea"/>
              </a:rPr>
              <a:t>sa langue</a:t>
            </a:r>
            <a:endParaRPr lang="fr-CA" altLang="fr-FR" sz="2800" b="1" dirty="0">
              <a:solidFill>
                <a:srgbClr val="FFC000"/>
              </a:solidFill>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4">
            <a:clrChange>
              <a:clrFrom>
                <a:srgbClr val="F9F9F9"/>
              </a:clrFrom>
              <a:clrTo>
                <a:srgbClr val="F9F9F9">
                  <a:alpha val="0"/>
                </a:srgbClr>
              </a:clrTo>
            </a:clrChange>
          </a:blip>
          <a:stretch>
            <a:fillRect/>
          </a:stretch>
        </p:blipFill>
        <p:spPr>
          <a:xfrm>
            <a:off x="412751" y="1709157"/>
            <a:ext cx="11849428" cy="1719844"/>
          </a:xfrm>
          <a:prstGeom prst="rect">
            <a:avLst/>
          </a:prstGeom>
        </p:spPr>
      </p:pic>
      <p:cxnSp>
        <p:nvCxnSpPr>
          <p:cNvPr id="10" name="直接连接符 9"/>
          <p:cNvCxnSpPr/>
          <p:nvPr/>
        </p:nvCxnSpPr>
        <p:spPr>
          <a:xfrm>
            <a:off x="3177309" y="2096655"/>
            <a:ext cx="1071418" cy="8312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197812" y="2201933"/>
            <a:ext cx="1050915" cy="79988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68170" y="3816499"/>
            <a:ext cx="11104994" cy="2184701"/>
          </a:xfrm>
          <a:prstGeom prst="rect">
            <a:avLst/>
          </a:prstGeom>
          <a:noFill/>
        </p:spPr>
        <p:txBody>
          <a:bodyPr wrap="square">
            <a:spAutoFit/>
          </a:bodyPr>
          <a:lstStyle/>
          <a:p>
            <a:pPr marL="514350" indent="-514350" algn="just">
              <a:lnSpc>
                <a:spcPct val="150000"/>
              </a:lnSpc>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Il est titulaire d’un doctorat en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droit</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obtenu en 1973.</a:t>
            </a:r>
          </a:p>
          <a:p>
            <a:pPr marL="514350" indent="-514350" algn="just">
              <a:lnSpc>
                <a:spcPct val="150000"/>
              </a:lnSpc>
              <a:buFont typeface="+mj-lt"/>
              <a:buAutoNum type="arabicPeriod"/>
            </a:pPr>
            <a:endParaRPr lang="fr-FR" altLang="zh-CN" sz="10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lnSpc>
                <a:spcPct val="150000"/>
              </a:lnSpc>
              <a:buFont typeface="+mj-lt"/>
              <a:buAutoNum type="arabicPeriod"/>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Deux nouveaux projets de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loi</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en cours de rédaction doivent remplacer les dispositions devenues obsolètes.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279872" y="776561"/>
            <a:ext cx="3150456"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smtClean="0">
                <a:solidFill>
                  <a:srgbClr val="FFC000"/>
                </a:solidFill>
                <a:latin typeface="Times New Roman" panose="02020603050405020304" pitchFamily="18" charset="0"/>
                <a:cs typeface="Times New Roman" panose="02020603050405020304" pitchFamily="18" charset="0"/>
                <a:sym typeface="+mn-ea"/>
              </a:rPr>
              <a:t>Soigne</a:t>
            </a:r>
            <a:r>
              <a:rPr lang="en-US" altLang="zh-CN" sz="2800" b="1" smtClean="0">
                <a:solidFill>
                  <a:srgbClr val="FFC000"/>
                </a:solidFill>
                <a:latin typeface="Times New Roman" panose="02020603050405020304" pitchFamily="18" charset="0"/>
                <a:cs typeface="Times New Roman" panose="02020603050405020304" pitchFamily="18" charset="0"/>
                <a:sym typeface="+mn-ea"/>
              </a:rPr>
              <a:t>r</a:t>
            </a:r>
            <a:r>
              <a:rPr lang="fr-FR" altLang="zh-CN" sz="2800" b="1" smtClean="0">
                <a:solidFill>
                  <a:srgbClr val="FFC000"/>
                </a:solidFill>
                <a:latin typeface="Times New Roman" panose="02020603050405020304" pitchFamily="18" charset="0"/>
                <a:cs typeface="Times New Roman" panose="02020603050405020304" pitchFamily="18" charset="0"/>
                <a:sym typeface="+mn-ea"/>
              </a:rPr>
              <a:t> </a:t>
            </a:r>
            <a:r>
              <a:rPr lang="fr-FR" altLang="zh-CN" sz="2800" b="1" dirty="0">
                <a:solidFill>
                  <a:srgbClr val="FFC000"/>
                </a:solidFill>
                <a:latin typeface="Times New Roman" panose="02020603050405020304" pitchFamily="18" charset="0"/>
                <a:cs typeface="Times New Roman" panose="02020603050405020304" pitchFamily="18" charset="0"/>
                <a:sym typeface="+mn-ea"/>
              </a:rPr>
              <a:t>sa langue</a:t>
            </a:r>
          </a:p>
        </p:txBody>
      </p:sp>
      <p:pic>
        <p:nvPicPr>
          <p:cNvPr id="4" name="图片 3"/>
          <p:cNvPicPr>
            <a:picLocks noChangeAspect="1"/>
          </p:cNvPicPr>
          <p:nvPr/>
        </p:nvPicPr>
        <p:blipFill>
          <a:blip r:embed="rId4">
            <a:clrChange>
              <a:clrFrom>
                <a:srgbClr val="F9F9F9"/>
              </a:clrFrom>
              <a:clrTo>
                <a:srgbClr val="F9F9F9">
                  <a:alpha val="0"/>
                </a:srgbClr>
              </a:clrTo>
            </a:clrChange>
          </a:blip>
          <a:srcRect/>
          <a:stretch>
            <a:fillRect/>
          </a:stretch>
        </p:blipFill>
        <p:spPr>
          <a:xfrm>
            <a:off x="531969" y="1334577"/>
            <a:ext cx="11307106" cy="2534595"/>
          </a:xfrm>
          <a:prstGeom prst="rect">
            <a:avLst/>
          </a:prstGeom>
        </p:spPr>
      </p:pic>
      <p:cxnSp>
        <p:nvCxnSpPr>
          <p:cNvPr id="10" name="直接连接符 9"/>
          <p:cNvCxnSpPr/>
          <p:nvPr/>
        </p:nvCxnSpPr>
        <p:spPr>
          <a:xfrm>
            <a:off x="3066473" y="1806738"/>
            <a:ext cx="1071418" cy="7951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76724" y="2645845"/>
            <a:ext cx="1061167" cy="7603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12750" y="3803731"/>
            <a:ext cx="11307106" cy="2837187"/>
          </a:xfrm>
          <a:prstGeom prst="rect">
            <a:avLst/>
          </a:prstGeom>
          <a:noFill/>
        </p:spPr>
        <p:txBody>
          <a:bodyPr wrap="square">
            <a:spAutoFit/>
          </a:bodyPr>
          <a:lstStyle/>
          <a:p>
            <a:pPr marL="514350" indent="-514350" algn="just">
              <a:lnSpc>
                <a:spcPct val="130000"/>
              </a:lnSpc>
              <a:buFont typeface="+mj-lt"/>
              <a:buAutoNum type="arabicPeriod" startAt="3"/>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SA, SARL, SNC sont parmi les principaux statuts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juridiques</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des entreprises en France.</a:t>
            </a:r>
          </a:p>
          <a:p>
            <a:pPr marL="514350" indent="-514350" algn="just">
              <a:lnSpc>
                <a:spcPct val="130000"/>
              </a:lnSpc>
              <a:buFont typeface="+mj-lt"/>
              <a:buAutoNum type="arabicPeriod" startAt="3"/>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Pour des recherches ultérieures, cette méthodologie pourrait s’avérer un choix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judicieux</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p>
          <a:p>
            <a:pPr marL="514350" indent="-514350" algn="just">
              <a:lnSpc>
                <a:spcPct val="130000"/>
              </a:lnSpc>
              <a:buFont typeface="+mj-lt"/>
              <a:buAutoNum type="arabicPeriod" startAt="3"/>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Renforcer et soutenir le syst</a:t>
            </a:r>
            <a:r>
              <a:rPr lang="fr-FR" altLang="zh-CN" sz="2800" dirty="0">
                <a:latin typeface="Times New Roman" panose="02020603050405020304" pitchFamily="18" charset="0"/>
                <a:ea typeface="微软雅黑" panose="020B0503020204020204" charset="-122"/>
                <a:cs typeface="Times New Roman" panose="02020603050405020304" pitchFamily="18" charset="0"/>
              </a:rPr>
              <a:t>è</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me</a:t>
            </a:r>
            <a:r>
              <a:rPr lang="fr-FR" altLang="zh-CN" sz="2800" b="1" dirty="0">
                <a:solidFill>
                  <a:srgbClr val="026FBE"/>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judiciaire</a:t>
            </a:r>
            <a:r>
              <a:rPr lang="fr-FR" altLang="zh-CN" sz="2800" b="1" dirty="0">
                <a:solidFill>
                  <a:srgbClr val="026FBE"/>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est la clé des réformes.</a:t>
            </a:r>
          </a:p>
        </p:txBody>
      </p:sp>
      <p:cxnSp>
        <p:nvCxnSpPr>
          <p:cNvPr id="7" name="直接连接符 6"/>
          <p:cNvCxnSpPr/>
          <p:nvPr/>
        </p:nvCxnSpPr>
        <p:spPr>
          <a:xfrm flipV="1">
            <a:off x="3071598" y="1865748"/>
            <a:ext cx="1066293" cy="1570596"/>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6279872" y="727551"/>
            <a:ext cx="3150456"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smtClean="0">
                <a:solidFill>
                  <a:srgbClr val="FFC000"/>
                </a:solidFill>
                <a:latin typeface="Times New Roman" panose="02020603050405020304" pitchFamily="18" charset="0"/>
                <a:cs typeface="Times New Roman" panose="02020603050405020304" pitchFamily="18" charset="0"/>
                <a:sym typeface="+mn-ea"/>
              </a:rPr>
              <a:t>Soigne</a:t>
            </a:r>
            <a:r>
              <a:rPr lang="en-US" altLang="zh-CN" sz="2800" b="1" smtClean="0">
                <a:solidFill>
                  <a:srgbClr val="FFC000"/>
                </a:solidFill>
                <a:latin typeface="Times New Roman" panose="02020603050405020304" pitchFamily="18" charset="0"/>
                <a:cs typeface="Times New Roman" panose="02020603050405020304" pitchFamily="18" charset="0"/>
                <a:sym typeface="+mn-ea"/>
              </a:rPr>
              <a:t>r</a:t>
            </a:r>
            <a:r>
              <a:rPr lang="fr-FR" altLang="zh-CN" sz="2800" b="1" smtClean="0">
                <a:solidFill>
                  <a:srgbClr val="FFC000"/>
                </a:solidFill>
                <a:latin typeface="Times New Roman" panose="02020603050405020304" pitchFamily="18" charset="0"/>
                <a:cs typeface="Times New Roman" panose="02020603050405020304" pitchFamily="18" charset="0"/>
                <a:sym typeface="+mn-ea"/>
              </a:rPr>
              <a:t> </a:t>
            </a:r>
            <a:r>
              <a:rPr lang="fr-FR" altLang="zh-CN" sz="2800" b="1" dirty="0">
                <a:solidFill>
                  <a:srgbClr val="FFC000"/>
                </a:solidFill>
                <a:latin typeface="Times New Roman" panose="02020603050405020304" pitchFamily="18" charset="0"/>
                <a:cs typeface="Times New Roman" panose="02020603050405020304" pitchFamily="18" charset="0"/>
                <a:sym typeface="+mn-ea"/>
              </a:rPr>
              <a:t>sa langue</a:t>
            </a:r>
          </a:p>
        </p:txBody>
      </p:sp>
      <p:pic>
        <p:nvPicPr>
          <p:cNvPr id="4" name="图片 3"/>
          <p:cNvPicPr>
            <a:picLocks noChangeAspect="1"/>
          </p:cNvPicPr>
          <p:nvPr/>
        </p:nvPicPr>
        <p:blipFill>
          <a:blip r:embed="rId4">
            <a:clrChange>
              <a:clrFrom>
                <a:srgbClr val="F9F9F9"/>
              </a:clrFrom>
              <a:clrTo>
                <a:srgbClr val="F9F9F9">
                  <a:alpha val="0"/>
                </a:srgbClr>
              </a:clrTo>
            </a:clrChange>
          </a:blip>
          <a:srcRect/>
          <a:stretch>
            <a:fillRect/>
          </a:stretch>
        </p:blipFill>
        <p:spPr>
          <a:xfrm>
            <a:off x="531969" y="1362249"/>
            <a:ext cx="11307106" cy="2479251"/>
          </a:xfrm>
          <a:prstGeom prst="rect">
            <a:avLst/>
          </a:prstGeom>
        </p:spPr>
      </p:pic>
      <p:cxnSp>
        <p:nvCxnSpPr>
          <p:cNvPr id="10" name="直接连接符 9"/>
          <p:cNvCxnSpPr/>
          <p:nvPr/>
        </p:nvCxnSpPr>
        <p:spPr>
          <a:xfrm>
            <a:off x="3066473" y="1806738"/>
            <a:ext cx="997527" cy="15589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3066473" y="1824151"/>
            <a:ext cx="997527" cy="7579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71397" y="3810204"/>
            <a:ext cx="11307106" cy="2837187"/>
          </a:xfrm>
          <a:prstGeom prst="rect">
            <a:avLst/>
          </a:prstGeom>
          <a:noFill/>
        </p:spPr>
        <p:txBody>
          <a:bodyPr wrap="square">
            <a:spAutoFit/>
          </a:bodyPr>
          <a:lstStyle/>
          <a:p>
            <a:pPr marL="514350" indent="-514350" algn="just">
              <a:lnSpc>
                <a:spcPct val="130000"/>
              </a:lnSpc>
              <a:buFont typeface="+mj-lt"/>
              <a:buAutoNum type="arabicPeriod" startAt="6"/>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L’avortement est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légal</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au Canada depuis 1988.</a:t>
            </a:r>
          </a:p>
          <a:p>
            <a:pPr marL="514350" indent="-514350" algn="just">
              <a:lnSpc>
                <a:spcPct val="130000"/>
              </a:lnSpc>
              <a:buFont typeface="+mj-lt"/>
              <a:buAutoNum type="arabicPeriod" startAt="6"/>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Les Etats membres prennent toutes les mesures nécessaires, par voie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législative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ou administrative, pour la mise en </a:t>
            </a:r>
            <a:r>
              <a:rPr lang="fr-FR" altLang="zh-CN" sz="2800" dirty="0">
                <a:latin typeface="Times New Roman" panose="02020603050405020304" pitchFamily="18" charset="0"/>
                <a:ea typeface="微软雅黑" panose="020B0503020204020204" charset="-122"/>
                <a:cs typeface="Times New Roman" panose="02020603050405020304" pitchFamily="18" charset="0"/>
              </a:rPr>
              <a:t>œu</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vre des mesures prévues dans la présente décision. </a:t>
            </a:r>
          </a:p>
          <a:p>
            <a:pPr marL="514350" indent="-514350" algn="just">
              <a:lnSpc>
                <a:spcPct val="130000"/>
              </a:lnSpc>
              <a:buFont typeface="+mj-lt"/>
              <a:buAutoNum type="arabicPeriod" startAt="6"/>
            </a:pP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Votre demande est tout à fait </a:t>
            </a:r>
            <a:r>
              <a:rPr lang="fr-FR" altLang="zh-CN" sz="2800" b="1" u="sng" dirty="0">
                <a:solidFill>
                  <a:srgbClr val="026FBE"/>
                </a:solidFill>
                <a:latin typeface="Times New Roman" panose="02020603050405020304" pitchFamily="18" charset="0"/>
                <a:ea typeface="微软雅黑" panose="020B0503020204020204" charset="-122"/>
                <a:cs typeface="Times New Roman" panose="02020603050405020304" pitchFamily="18" charset="0"/>
              </a:rPr>
              <a:t>légitime</a:t>
            </a:r>
            <a:r>
              <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dans ces circonstances.</a:t>
            </a:r>
          </a:p>
        </p:txBody>
      </p:sp>
      <p:cxnSp>
        <p:nvCxnSpPr>
          <p:cNvPr id="7" name="直接连接符 6"/>
          <p:cNvCxnSpPr/>
          <p:nvPr/>
        </p:nvCxnSpPr>
        <p:spPr>
          <a:xfrm flipV="1">
            <a:off x="3071598" y="2601874"/>
            <a:ext cx="992402" cy="83447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5634182" y="183170"/>
            <a:ext cx="6474690" cy="70568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a:solidFill>
                  <a:schemeClr val="tx1"/>
                </a:solidFill>
                <a:latin typeface="Times New Roman" panose="02020603050405020304" pitchFamily="18" charset="0"/>
                <a:cs typeface="Times New Roman" panose="02020603050405020304" pitchFamily="18" charset="0"/>
                <a:sym typeface="+mn-ea"/>
              </a:rPr>
              <a:t>Mettez les passages selon ordre correcte.</a:t>
            </a:r>
          </a:p>
        </p:txBody>
      </p:sp>
      <p:sp>
        <p:nvSpPr>
          <p:cNvPr id="18" name="文本框 17"/>
          <p:cNvSpPr txBox="1"/>
          <p:nvPr/>
        </p:nvSpPr>
        <p:spPr>
          <a:xfrm>
            <a:off x="238702" y="1310245"/>
            <a:ext cx="11714596" cy="5325882"/>
          </a:xfrm>
          <a:prstGeom prst="rect">
            <a:avLst/>
          </a:prstGeom>
          <a:noFill/>
        </p:spPr>
        <p:txBody>
          <a:bodyPr wrap="square">
            <a:spAutoFit/>
          </a:bodyPr>
          <a:lstStyle/>
          <a:p>
            <a:pPr marL="514350" indent="-514350" algn="just">
              <a:lnSpc>
                <a:spcPct val="130000"/>
              </a:lnSpc>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En passant en revue l</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évolution de notre système constitutionnel, nous constatons que notre Constitution est non seulement étroitement liée à la lutte ardue menée par notre parti et notre peuple et à leurs accomplissements brillants, mais aussi à la voie au progrès qu’ils ont ouverte et à leurs expériences précieuses.</a:t>
            </a:r>
          </a:p>
          <a:p>
            <a:pPr marL="514350" indent="-514350" algn="just">
              <a:lnSpc>
                <a:spcPct val="130000"/>
              </a:lnSpc>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L’histoire est comme un miroir. </a:t>
            </a:r>
          </a:p>
          <a:p>
            <a:pPr marL="514350" indent="-514350" algn="just">
              <a:lnSpc>
                <a:spcPct val="130000"/>
              </a:lnSpc>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Le 4 décembre 1982, la </a:t>
            </a: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5</a:t>
            </a:r>
            <a:r>
              <a:rPr lang="fr-FR" altLang="zh-CN" sz="2400" baseline="300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e</a:t>
            </a:r>
            <a:r>
              <a:rPr lang="fr-FR" altLang="zh-CN" sz="2400" dirty="0" smtClean="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session de la V</a:t>
            </a:r>
            <a:r>
              <a:rPr lang="fr-FR" altLang="zh-CN" sz="2400"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rPr>
              <a:t>e</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 Assemblée populaire nationale a adopté la Constitution de la République populaire de Chine.</a:t>
            </a:r>
          </a:p>
          <a:p>
            <a:pPr marL="514350" indent="-514350" algn="just">
              <a:lnSpc>
                <a:spcPct val="130000"/>
              </a:lnSpc>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Aujourd’hui, nous nous rassemblons ici et commémorons cet événement historique et tout à fait d’actualité, dans l’intention d’assurer la mise en application globale et efficace de la Constitution et de favoriser l’application intégrale de l’esprit du </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XVIII</a:t>
            </a:r>
            <a:r>
              <a:rPr lang="fr-FR" altLang="zh-CN" sz="2400" baseline="30000" dirty="0" smtClean="0">
                <a:latin typeface="Times New Roman" panose="02020603050405020304" pitchFamily="18" charset="0"/>
                <a:ea typeface="微软雅黑" panose="020B0503020204020204" charset="-122"/>
                <a:cs typeface="Times New Roman" panose="02020603050405020304" pitchFamily="18" charset="0"/>
              </a:rPr>
              <a:t>e</a:t>
            </a:r>
            <a:r>
              <a:rPr lang="fr-FR" altLang="zh-CN" sz="2400" dirty="0" smtClean="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Congrès du Parti.</a:t>
            </a:r>
          </a:p>
          <a:p>
            <a:pPr marL="514350" indent="-514350" algn="just">
              <a:lnSpc>
                <a:spcPct val="130000"/>
              </a:lnSpc>
              <a:buFont typeface="+mj-lt"/>
              <a:buAutoNum type="arabicPeriod"/>
            </a:pPr>
            <a:r>
              <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Trente ans ont passé depuis la promulgation et la mise en vigueur de cette Constitution.</a:t>
            </a:r>
          </a:p>
        </p:txBody>
      </p:sp>
      <p:sp>
        <p:nvSpPr>
          <p:cNvPr id="3" name="文本框 114"/>
          <p:cNvSpPr txBox="1"/>
          <p:nvPr/>
        </p:nvSpPr>
        <p:spPr>
          <a:xfrm>
            <a:off x="5652654" y="814794"/>
            <a:ext cx="5725100" cy="70568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800" b="1" dirty="0" smtClean="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 : </a:t>
            </a:r>
            <a:r>
              <a:rPr lang="fr-FR" altLang="zh-CN" sz="28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3 – 5 – 4 – 2 – 1</a:t>
            </a:r>
            <a:r>
              <a:rPr lang="fr-FR" altLang="zh-CN" sz="2800" b="1" dirty="0">
                <a:solidFill>
                  <a:srgbClr val="026FBE"/>
                </a:solidFill>
                <a:latin typeface="Times New Roman" panose="02020603050405020304" pitchFamily="18" charset="0"/>
                <a:cs typeface="Times New Roman" panose="02020603050405020304" pitchFamily="18" charset="0"/>
                <a:sym typeface="+mn-ea"/>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858655" y="1039351"/>
            <a:ext cx="64746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lnSpc>
                <a:spcPct val="150000"/>
              </a:lnSpc>
            </a:pPr>
            <a:r>
              <a:rPr lang="fr-FR" altLang="zh-CN" sz="2800" b="1" dirty="0" smtClean="0">
                <a:solidFill>
                  <a:srgbClr val="FFC000"/>
                </a:solidFill>
                <a:latin typeface="Times New Roman" panose="02020603050405020304" pitchFamily="18" charset="0"/>
                <a:cs typeface="Times New Roman" panose="02020603050405020304" pitchFamily="18" charset="0"/>
                <a:sym typeface="+mn-ea"/>
              </a:rPr>
              <a:t>Rhétorique : </a:t>
            </a:r>
            <a:r>
              <a:rPr lang="fr-FR" altLang="zh-CN" sz="2800" b="1" dirty="0">
                <a:solidFill>
                  <a:srgbClr val="FFC000"/>
                </a:solidFill>
                <a:latin typeface="Times New Roman" panose="02020603050405020304" pitchFamily="18" charset="0"/>
                <a:cs typeface="Times New Roman" panose="02020603050405020304" pitchFamily="18" charset="0"/>
                <a:sym typeface="+mn-ea"/>
              </a:rPr>
              <a:t>la comparaison</a:t>
            </a:r>
          </a:p>
        </p:txBody>
      </p:sp>
      <p:sp>
        <p:nvSpPr>
          <p:cNvPr id="5" name="文本框 4"/>
          <p:cNvSpPr txBox="1"/>
          <p:nvPr/>
        </p:nvSpPr>
        <p:spPr>
          <a:xfrm>
            <a:off x="678315" y="1671206"/>
            <a:ext cx="11091141" cy="1133965"/>
          </a:xfrm>
          <a:prstGeom prst="rect">
            <a:avLst/>
          </a:prstGeom>
          <a:noFill/>
        </p:spPr>
        <p:txBody>
          <a:bodyPr wrap="square">
            <a:spAutoFit/>
          </a:bodyPr>
          <a:lstStyle/>
          <a:p>
            <a:pPr>
              <a:lnSpc>
                <a:spcPct val="150000"/>
              </a:lnSpc>
            </a:pPr>
            <a:r>
              <a:rPr lang="fr-FR" sz="2400" dirty="0">
                <a:latin typeface="Times New Roman" panose="02020603050405020304" pitchFamily="18" charset="0"/>
                <a:cs typeface="Times New Roman" panose="02020603050405020304" pitchFamily="18" charset="0"/>
              </a:rPr>
              <a:t>P.177  La réforme et la légalité </a:t>
            </a:r>
            <a:r>
              <a:rPr lang="fr-FR" sz="2400" b="1" u="sng" dirty="0">
                <a:solidFill>
                  <a:srgbClr val="026FBE"/>
                </a:solidFill>
                <a:latin typeface="Times New Roman" panose="02020603050405020304" pitchFamily="18" charset="0"/>
                <a:cs typeface="Times New Roman" panose="02020603050405020304" pitchFamily="18" charset="0"/>
              </a:rPr>
              <a:t>ressemblent aux</a:t>
            </a:r>
            <a:r>
              <a:rPr lang="fr-FR" sz="2400" dirty="0">
                <a:latin typeface="Times New Roman" panose="02020603050405020304" pitchFamily="18" charset="0"/>
                <a:cs typeface="Times New Roman" panose="02020603050405020304" pitchFamily="18" charset="0"/>
              </a:rPr>
              <a:t> deux ailes d’un oiseau ou aux deux roues d’une charrette.</a:t>
            </a:r>
          </a:p>
        </p:txBody>
      </p:sp>
      <p:graphicFrame>
        <p:nvGraphicFramePr>
          <p:cNvPr id="7" name="图示 6"/>
          <p:cNvGraphicFramePr/>
          <p:nvPr/>
        </p:nvGraphicFramePr>
        <p:xfrm>
          <a:off x="2447638" y="1882002"/>
          <a:ext cx="6585526" cy="3611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文本框 9"/>
          <p:cNvSpPr txBox="1"/>
          <p:nvPr/>
        </p:nvSpPr>
        <p:spPr>
          <a:xfrm>
            <a:off x="2526147" y="5141802"/>
            <a:ext cx="6428508" cy="661207"/>
          </a:xfrm>
          <a:prstGeom prst="rect">
            <a:avLst/>
          </a:prstGeom>
          <a:noFill/>
        </p:spPr>
        <p:txBody>
          <a:bodyPr wrap="square">
            <a:spAutoFit/>
          </a:bodyPr>
          <a:lstStyle/>
          <a:p>
            <a:pPr>
              <a:lnSpc>
                <a:spcPct val="150000"/>
              </a:lnSpc>
            </a:pPr>
            <a:r>
              <a:rPr lang="fr-FR" sz="2800" b="1" dirty="0">
                <a:latin typeface="Times New Roman" panose="02020603050405020304" pitchFamily="18" charset="0"/>
                <a:cs typeface="Times New Roman" panose="02020603050405020304" pitchFamily="18" charset="0"/>
              </a:rPr>
              <a:t>Ex.   </a:t>
            </a:r>
            <a:r>
              <a:rPr lang="fr-FR" sz="2800" b="1" u="wavyHeavy" dirty="0">
                <a:uFill>
                  <a:solidFill>
                    <a:srgbClr val="00B050"/>
                  </a:solidFill>
                </a:uFill>
                <a:latin typeface="Times New Roman" panose="02020603050405020304" pitchFamily="18" charset="0"/>
                <a:cs typeface="Times New Roman" panose="02020603050405020304" pitchFamily="18" charset="0"/>
              </a:rPr>
              <a:t>Les étoiles</a:t>
            </a:r>
            <a:r>
              <a:rPr lang="fr-FR" sz="2800" b="1" dirty="0">
                <a:latin typeface="Times New Roman" panose="02020603050405020304" pitchFamily="18" charset="0"/>
                <a:cs typeface="Times New Roman" panose="02020603050405020304" pitchFamily="18" charset="0"/>
              </a:rPr>
              <a:t> scintillent </a:t>
            </a:r>
            <a:r>
              <a:rPr lang="fr-FR" sz="2800" b="1" dirty="0">
                <a:solidFill>
                  <a:srgbClr val="026FBE"/>
                </a:solidFill>
                <a:latin typeface="Times New Roman" panose="02020603050405020304" pitchFamily="18" charset="0"/>
                <a:cs typeface="Times New Roman" panose="02020603050405020304" pitchFamily="18" charset="0"/>
              </a:rPr>
              <a:t>comme</a:t>
            </a:r>
            <a:r>
              <a:rPr lang="fr-FR" sz="2800" b="1" dirty="0">
                <a:latin typeface="Times New Roman" panose="02020603050405020304" pitchFamily="18" charset="0"/>
                <a:cs typeface="Times New Roman" panose="02020603050405020304" pitchFamily="18" charset="0"/>
              </a:rPr>
              <a:t> </a:t>
            </a:r>
            <a:r>
              <a:rPr lang="fr-FR" sz="2800" b="1" u="dbl" dirty="0">
                <a:uFill>
                  <a:solidFill>
                    <a:srgbClr val="FF0000"/>
                  </a:solidFill>
                </a:uFill>
                <a:latin typeface="Times New Roman" panose="02020603050405020304" pitchFamily="18" charset="0"/>
                <a:cs typeface="Times New Roman" panose="02020603050405020304" pitchFamily="18" charset="0"/>
              </a:rPr>
              <a:t>de l’or</a:t>
            </a:r>
            <a:r>
              <a:rPr lang="fr-FR" sz="2800" b="1" dirty="0">
                <a:latin typeface="Times New Roman" panose="02020603050405020304" pitchFamily="18" charset="0"/>
                <a:cs typeface="Times New Roman" panose="02020603050405020304" pitchFamily="18" charset="0"/>
              </a:rPr>
              <a:t>.</a:t>
            </a:r>
          </a:p>
        </p:txBody>
      </p:sp>
      <p:sp>
        <p:nvSpPr>
          <p:cNvPr id="11" name="文本框 10"/>
          <p:cNvSpPr txBox="1"/>
          <p:nvPr/>
        </p:nvSpPr>
        <p:spPr>
          <a:xfrm>
            <a:off x="4825443" y="6300727"/>
            <a:ext cx="1996777" cy="369332"/>
          </a:xfrm>
          <a:prstGeom prst="rect">
            <a:avLst/>
          </a:prstGeom>
          <a:noFill/>
        </p:spPr>
        <p:txBody>
          <a:bodyPr wrap="square" rtlCol="0">
            <a:spAutoFit/>
          </a:bodyPr>
          <a:lstStyle/>
          <a:p>
            <a:r>
              <a:rPr lang="fr-FR" dirty="0" smtClean="0">
                <a:latin typeface="Times New Roman" panose="02020603050405020304" pitchFamily="18" charset="0"/>
                <a:cs typeface="Times New Roman" panose="02020603050405020304" pitchFamily="18" charset="0"/>
              </a:rPr>
              <a:t>Le point </a:t>
            </a:r>
            <a:r>
              <a:rPr lang="fr-FR" dirty="0">
                <a:latin typeface="Times New Roman" panose="02020603050405020304" pitchFamily="18" charset="0"/>
                <a:cs typeface="Times New Roman" panose="02020603050405020304" pitchFamily="18" charset="0"/>
              </a:rPr>
              <a:t>commun</a:t>
            </a:r>
          </a:p>
        </p:txBody>
      </p:sp>
      <p:cxnSp>
        <p:nvCxnSpPr>
          <p:cNvPr id="13" name="直接箭头连接符 12"/>
          <p:cNvCxnSpPr>
            <a:stCxn id="11" idx="0"/>
          </p:cNvCxnSpPr>
          <p:nvPr/>
        </p:nvCxnSpPr>
        <p:spPr>
          <a:xfrm flipH="1" flipV="1">
            <a:off x="5823831" y="5799080"/>
            <a:ext cx="1" cy="5016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flipV="1">
            <a:off x="3814618" y="4802909"/>
            <a:ext cx="249382" cy="48029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8294255" y="4834771"/>
            <a:ext cx="240146" cy="4665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flipV="1">
            <a:off x="6223885" y="4802909"/>
            <a:ext cx="768042" cy="5941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8" name="文本框 7"/>
          <p:cNvSpPr txBox="1"/>
          <p:nvPr/>
        </p:nvSpPr>
        <p:spPr>
          <a:xfrm>
            <a:off x="303705" y="1057445"/>
            <a:ext cx="6006523" cy="1692771"/>
          </a:xfrm>
          <a:prstGeom prst="rect">
            <a:avLst/>
          </a:prstGeom>
          <a:noFill/>
        </p:spPr>
        <p:txBody>
          <a:bodyPr wrap="square">
            <a:spAutoFit/>
          </a:bodyPr>
          <a:lstStyle/>
          <a:p>
            <a:pPr algn="just"/>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La Constitution</a:t>
            </a:r>
          </a:p>
          <a:p>
            <a:pPr algn="just"/>
            <a:r>
              <a:rPr lang="fr-FR" altLang="zh-CN" sz="28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promulgué</a:t>
            </a:r>
            <a:r>
              <a:rPr lang="en-US"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e</a:t>
            </a:r>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en 1982 </a:t>
            </a:r>
          </a:p>
          <a:p>
            <a:pPr algn="just"/>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noyau du système </a:t>
            </a:r>
            <a:r>
              <a:rPr lang="fr-FR" altLang="zh-CN" sz="2400" dirty="0" smtClean="0">
                <a:effectLst/>
                <a:latin typeface="Times New Roman" panose="02020603050405020304" pitchFamily="18" charset="0"/>
                <a:ea typeface="微软雅黑" panose="020B0503020204020204" charset="-122"/>
                <a:cs typeface="Times New Roman" panose="02020603050405020304" pitchFamily="18" charset="0"/>
              </a:rPr>
              <a:t>juridique</a:t>
            </a:r>
            <a:r>
              <a:rPr lang="fr-FR" altLang="zh-CN" sz="2400" dirty="0" smtClean="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socialiste à la chinoise </a:t>
            </a:r>
          </a:p>
        </p:txBody>
      </p:sp>
      <p:pic>
        <p:nvPicPr>
          <p:cNvPr id="1026" name="Picture 2" descr="中華人民共和國憲法》小知識（中學） - The China Current 教育頻道"/>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705" y="2663920"/>
            <a:ext cx="3916218" cy="1903547"/>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4"/>
          <a:stretch>
            <a:fillRect/>
          </a:stretch>
        </p:blipFill>
        <p:spPr>
          <a:xfrm>
            <a:off x="7072745" y="2663920"/>
            <a:ext cx="3505200" cy="2637663"/>
          </a:xfrm>
          <a:prstGeom prst="rect">
            <a:avLst/>
          </a:prstGeom>
        </p:spPr>
      </p:pic>
      <p:sp>
        <p:nvSpPr>
          <p:cNvPr id="4" name="文本框 3"/>
          <p:cNvSpPr txBox="1"/>
          <p:nvPr/>
        </p:nvSpPr>
        <p:spPr>
          <a:xfrm>
            <a:off x="6964219" y="1206129"/>
            <a:ext cx="5116945" cy="1323439"/>
          </a:xfrm>
          <a:prstGeom prst="rect">
            <a:avLst/>
          </a:prstGeom>
          <a:noFill/>
        </p:spPr>
        <p:txBody>
          <a:bodyPr wrap="square">
            <a:spAutoFit/>
          </a:bodyPr>
          <a:lstStyle/>
          <a:p>
            <a:pPr algn="just"/>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Le Code civil</a:t>
            </a:r>
          </a:p>
          <a:p>
            <a:pPr algn="just"/>
            <a:r>
              <a:rPr lang="fr-FR" altLang="zh-CN" sz="28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promulgué en 2020 </a:t>
            </a:r>
          </a:p>
          <a:p>
            <a:pPr algn="just"/>
            <a:r>
              <a:rPr lang="fr-FR" altLang="zh-CN" sz="2400"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 relatif à la protection des droits civils</a:t>
            </a:r>
          </a:p>
        </p:txBody>
      </p:sp>
      <p:sp>
        <p:nvSpPr>
          <p:cNvPr id="5" name="文本框 4"/>
          <p:cNvSpPr txBox="1"/>
          <p:nvPr/>
        </p:nvSpPr>
        <p:spPr>
          <a:xfrm>
            <a:off x="412750" y="4836170"/>
            <a:ext cx="7975599" cy="1815882"/>
          </a:xfrm>
          <a:prstGeom prst="rect">
            <a:avLst/>
          </a:prstGeom>
          <a:noFill/>
        </p:spPr>
        <p:txBody>
          <a:bodyPr wrap="square">
            <a:spAutoFit/>
          </a:bodyPr>
          <a:lstStyle/>
          <a:p>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le Code pénal</a:t>
            </a:r>
          </a:p>
          <a:p>
            <a:r>
              <a:rPr lang="fr-FR" altLang="zh-CN" sz="28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l</a:t>
            </a:r>
            <a:r>
              <a:rPr lang="fr-FR" altLang="zh-CN" sz="2800" b="1" dirty="0">
                <a:solidFill>
                  <a:srgbClr val="4A4A4A"/>
                </a:solidFill>
                <a:effectLst/>
                <a:latin typeface="Times New Roman" panose="02020603050405020304" pitchFamily="18" charset="0"/>
                <a:ea typeface="微软雅黑" panose="020B0503020204020204" charset="-122"/>
                <a:cs typeface="Times New Roman" panose="02020603050405020304" pitchFamily="18" charset="0"/>
              </a:rPr>
              <a:t>a Loi sur la législation</a:t>
            </a:r>
          </a:p>
          <a:p>
            <a:r>
              <a:rPr lang="fr-FR" altLang="zh-CN" sz="28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le Code de procédure administrative</a:t>
            </a:r>
          </a:p>
          <a:p>
            <a:r>
              <a:rPr lang="fr-FR" altLang="zh-CN" sz="2800" b="1" dirty="0">
                <a:solidFill>
                  <a:srgbClr val="4A4A4A"/>
                </a:solidFill>
                <a:latin typeface="Times New Roman" panose="02020603050405020304" pitchFamily="18" charset="0"/>
                <a:ea typeface="微软雅黑" panose="020B0503020204020204" charset="-122"/>
                <a:cs typeface="Times New Roman" panose="02020603050405020304" pitchFamily="18"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858655" y="1039351"/>
            <a:ext cx="6474690"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lnSpc>
                <a:spcPct val="150000"/>
              </a:lnSpc>
            </a:pPr>
            <a:r>
              <a:rPr lang="fr-FR" altLang="zh-CN" sz="2800" b="1" smtClean="0">
                <a:solidFill>
                  <a:srgbClr val="FFC000"/>
                </a:solidFill>
                <a:latin typeface="Times New Roman" panose="02020603050405020304" pitchFamily="18" charset="0"/>
                <a:cs typeface="Times New Roman" panose="02020603050405020304" pitchFamily="18" charset="0"/>
                <a:sym typeface="+mn-ea"/>
              </a:rPr>
              <a:t>Rhétorique : </a:t>
            </a:r>
            <a:r>
              <a:rPr lang="fr-FR" altLang="zh-CN" sz="2800" b="1" dirty="0">
                <a:solidFill>
                  <a:srgbClr val="FFC000"/>
                </a:solidFill>
                <a:latin typeface="Times New Roman" panose="02020603050405020304" pitchFamily="18" charset="0"/>
                <a:cs typeface="Times New Roman" panose="02020603050405020304" pitchFamily="18" charset="0"/>
                <a:sym typeface="+mn-ea"/>
              </a:rPr>
              <a:t>la comparaison</a:t>
            </a:r>
          </a:p>
        </p:txBody>
      </p:sp>
      <p:sp>
        <p:nvSpPr>
          <p:cNvPr id="5" name="文本框 4"/>
          <p:cNvSpPr txBox="1"/>
          <p:nvPr/>
        </p:nvSpPr>
        <p:spPr>
          <a:xfrm>
            <a:off x="678316" y="1671206"/>
            <a:ext cx="10941030" cy="1133965"/>
          </a:xfrm>
          <a:prstGeom prst="rect">
            <a:avLst/>
          </a:prstGeom>
          <a:noFill/>
        </p:spPr>
        <p:txBody>
          <a:bodyPr wrap="square">
            <a:spAutoFit/>
          </a:bodyPr>
          <a:lstStyle/>
          <a:p>
            <a:pPr>
              <a:lnSpc>
                <a:spcPct val="150000"/>
              </a:lnSpc>
            </a:pPr>
            <a:r>
              <a:rPr lang="fr-FR" sz="2400" b="1" dirty="0">
                <a:latin typeface="Times New Roman" panose="02020603050405020304" pitchFamily="18" charset="0"/>
                <a:cs typeface="Times New Roman" panose="02020603050405020304" pitchFamily="18" charset="0"/>
              </a:rPr>
              <a:t>La comparaison établit un lien entre deux éléments à partir d’un point commun et</a:t>
            </a:r>
          </a:p>
          <a:p>
            <a:pPr>
              <a:lnSpc>
                <a:spcPct val="150000"/>
              </a:lnSpc>
            </a:pPr>
            <a:r>
              <a:rPr lang="fr-FR" sz="2400" b="1" dirty="0">
                <a:latin typeface="Times New Roman" panose="02020603050405020304" pitchFamily="18" charset="0"/>
                <a:cs typeface="Times New Roman" panose="02020603050405020304" pitchFamily="18" charset="0"/>
              </a:rPr>
              <a:t>crée ainsi une image.</a:t>
            </a:r>
          </a:p>
        </p:txBody>
      </p:sp>
      <p:graphicFrame>
        <p:nvGraphicFramePr>
          <p:cNvPr id="7" name="图示 6"/>
          <p:cNvGraphicFramePr/>
          <p:nvPr/>
        </p:nvGraphicFramePr>
        <p:xfrm>
          <a:off x="295566" y="2812191"/>
          <a:ext cx="6585526" cy="3611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本框 3"/>
          <p:cNvSpPr txBox="1"/>
          <p:nvPr/>
        </p:nvSpPr>
        <p:spPr>
          <a:xfrm>
            <a:off x="6982690" y="2578672"/>
            <a:ext cx="4922982" cy="3246530"/>
          </a:xfrm>
          <a:prstGeom prst="rect">
            <a:avLst/>
          </a:prstGeom>
          <a:noFill/>
        </p:spPr>
        <p:txBody>
          <a:bodyPr wrap="square">
            <a:spAutoFit/>
          </a:bodyPr>
          <a:lstStyle/>
          <a:p>
            <a:pPr>
              <a:lnSpc>
                <a:spcPct val="150000"/>
              </a:lnSpc>
            </a:pPr>
            <a:r>
              <a:rPr lang="fr-FR" sz="2800" b="1" dirty="0">
                <a:solidFill>
                  <a:schemeClr val="accent1"/>
                </a:solidFill>
                <a:latin typeface="Times New Roman" panose="02020603050405020304" pitchFamily="18" charset="0"/>
                <a:cs typeface="Times New Roman" panose="02020603050405020304" pitchFamily="18" charset="0"/>
              </a:rPr>
              <a:t>Outils de comparaison : </a:t>
            </a:r>
          </a:p>
          <a:p>
            <a:pPr algn="just">
              <a:lnSpc>
                <a:spcPct val="150000"/>
              </a:lnSpc>
            </a:pPr>
            <a:r>
              <a:rPr lang="fr-FR" sz="2800" dirty="0">
                <a:latin typeface="Times New Roman" panose="02020603050405020304" pitchFamily="18" charset="0"/>
                <a:cs typeface="Times New Roman" panose="02020603050405020304" pitchFamily="18" charset="0"/>
              </a:rPr>
              <a:t>comme / pareil à / semblable à / tel que / similaire à / de même que / ainsi que / ressembler à / aussi…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46182"/>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203200" y="1181762"/>
            <a:ext cx="1157604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Indiquez le comparé, le comparant, </a:t>
            </a:r>
            <a:r>
              <a:rPr lang="fr-FR" altLang="zh-CN" sz="2600" b="1" dirty="0" smtClean="0">
                <a:solidFill>
                  <a:srgbClr val="FFC000"/>
                </a:solidFill>
                <a:latin typeface="Times New Roman" panose="02020603050405020304" pitchFamily="18" charset="0"/>
                <a:cs typeface="Times New Roman" panose="02020603050405020304" pitchFamily="18" charset="0"/>
                <a:sym typeface="+mn-ea"/>
              </a:rPr>
              <a:t>l’outil </a:t>
            </a:r>
            <a:r>
              <a:rPr lang="fr-FR" altLang="zh-CN" sz="2600" b="1" dirty="0">
                <a:solidFill>
                  <a:srgbClr val="FFC000"/>
                </a:solidFill>
                <a:latin typeface="Times New Roman" panose="02020603050405020304" pitchFamily="18" charset="0"/>
                <a:cs typeface="Times New Roman" panose="02020603050405020304" pitchFamily="18" charset="0"/>
                <a:sym typeface="+mn-ea"/>
              </a:rPr>
              <a:t>de comparaison et le point commun.</a:t>
            </a:r>
          </a:p>
        </p:txBody>
      </p:sp>
      <p:sp>
        <p:nvSpPr>
          <p:cNvPr id="5" name="文本框 4"/>
          <p:cNvSpPr txBox="1"/>
          <p:nvPr/>
        </p:nvSpPr>
        <p:spPr>
          <a:xfrm>
            <a:off x="520709" y="1996040"/>
            <a:ext cx="10941030" cy="4216026"/>
          </a:xfrm>
          <a:prstGeom prst="rect">
            <a:avLst/>
          </a:prstGeom>
          <a:noFill/>
        </p:spPr>
        <p:txBody>
          <a:bodyPr wrap="square">
            <a:spAutoFit/>
          </a:bodyPr>
          <a:lstStyle/>
          <a:p>
            <a:pPr marL="514350" indent="-514350">
              <a:lnSpc>
                <a:spcPct val="250000"/>
              </a:lnSpc>
              <a:buFont typeface="+mj-lt"/>
              <a:buAutoNum type="arabicPeriod"/>
            </a:pPr>
            <a:r>
              <a:rPr lang="fr-FR" sz="2800" u="wavyHeavy" dirty="0">
                <a:uFill>
                  <a:solidFill>
                    <a:srgbClr val="00B050"/>
                  </a:solidFill>
                </a:uFill>
                <a:latin typeface="Times New Roman" panose="02020603050405020304" pitchFamily="18" charset="0"/>
                <a:cs typeface="Times New Roman" panose="02020603050405020304" pitchFamily="18" charset="0"/>
              </a:rPr>
              <a:t>Ce tissu</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est doux</a:t>
            </a:r>
            <a:r>
              <a:rPr lang="fr-FR" sz="2800" dirty="0">
                <a:latin typeface="Times New Roman" panose="02020603050405020304" pitchFamily="18" charset="0"/>
                <a:cs typeface="Times New Roman" panose="02020603050405020304" pitchFamily="18" charset="0"/>
              </a:rPr>
              <a:t> </a:t>
            </a:r>
            <a:r>
              <a:rPr lang="fr-FR" sz="2800" b="1" dirty="0">
                <a:solidFill>
                  <a:schemeClr val="accent1"/>
                </a:solidFill>
                <a:latin typeface="Times New Roman" panose="02020603050405020304" pitchFamily="18" charset="0"/>
                <a:cs typeface="Times New Roman" panose="02020603050405020304" pitchFamily="18" charset="0"/>
              </a:rPr>
              <a:t>comme</a:t>
            </a:r>
            <a:r>
              <a:rPr lang="fr-FR" sz="2800" dirty="0">
                <a:latin typeface="Times New Roman" panose="02020603050405020304" pitchFamily="18" charset="0"/>
                <a:cs typeface="Times New Roman" panose="02020603050405020304" pitchFamily="18" charset="0"/>
              </a:rPr>
              <a:t> </a:t>
            </a:r>
            <a:r>
              <a:rPr lang="fr-FR" sz="2800" u="dbl" dirty="0">
                <a:uFill>
                  <a:solidFill>
                    <a:srgbClr val="FF0000"/>
                  </a:solidFill>
                </a:uFill>
                <a:latin typeface="Times New Roman" panose="02020603050405020304" pitchFamily="18" charset="0"/>
                <a:cs typeface="Times New Roman" panose="02020603050405020304" pitchFamily="18" charset="0"/>
              </a:rPr>
              <a:t>une caresse</a:t>
            </a:r>
            <a:r>
              <a:rPr lang="fr-FR" sz="2800" dirty="0">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u="wavyHeavy" dirty="0">
                <a:uFill>
                  <a:solidFill>
                    <a:srgbClr val="00B050"/>
                  </a:solidFill>
                </a:uFill>
                <a:latin typeface="Times New Roman" panose="02020603050405020304" pitchFamily="18" charset="0"/>
                <a:cs typeface="Times New Roman" panose="02020603050405020304" pitchFamily="18" charset="0"/>
              </a:rPr>
              <a:t>Ses yeux</a:t>
            </a:r>
            <a:r>
              <a:rPr lang="fr-FR" sz="2800" dirty="0">
                <a:latin typeface="Times New Roman" panose="02020603050405020304" pitchFamily="18" charset="0"/>
                <a:cs typeface="Times New Roman" panose="02020603050405020304" pitchFamily="18" charset="0"/>
              </a:rPr>
              <a:t> </a:t>
            </a:r>
            <a:r>
              <a:rPr lang="fr-FR" sz="2800" b="1" dirty="0">
                <a:latin typeface="Times New Roman" panose="02020603050405020304" pitchFamily="18" charset="0"/>
                <a:cs typeface="Times New Roman" panose="02020603050405020304" pitchFamily="18" charset="0"/>
              </a:rPr>
              <a:t>brillaient</a:t>
            </a:r>
            <a:r>
              <a:rPr lang="fr-FR" sz="2800" dirty="0">
                <a:latin typeface="Times New Roman" panose="02020603050405020304" pitchFamily="18" charset="0"/>
                <a:cs typeface="Times New Roman" panose="02020603050405020304" pitchFamily="18" charset="0"/>
              </a:rPr>
              <a:t> </a:t>
            </a:r>
            <a:r>
              <a:rPr lang="fr-FR" sz="2800" b="1" dirty="0">
                <a:solidFill>
                  <a:schemeClr val="accent1"/>
                </a:solidFill>
                <a:latin typeface="Times New Roman" panose="02020603050405020304" pitchFamily="18" charset="0"/>
                <a:cs typeface="Times New Roman" panose="02020603050405020304" pitchFamily="18" charset="0"/>
              </a:rPr>
              <a:t>ainsi que</a:t>
            </a:r>
            <a:r>
              <a:rPr lang="fr-FR" sz="2800" dirty="0">
                <a:latin typeface="Times New Roman" panose="02020603050405020304" pitchFamily="18" charset="0"/>
                <a:cs typeface="Times New Roman" panose="02020603050405020304" pitchFamily="18" charset="0"/>
              </a:rPr>
              <a:t> </a:t>
            </a:r>
            <a:r>
              <a:rPr lang="fr-FR" sz="2800" u="dbl" dirty="0">
                <a:uFill>
                  <a:solidFill>
                    <a:srgbClr val="FF0000"/>
                  </a:solidFill>
                </a:uFill>
                <a:latin typeface="Times New Roman" panose="02020603050405020304" pitchFamily="18" charset="0"/>
                <a:cs typeface="Times New Roman" panose="02020603050405020304" pitchFamily="18" charset="0"/>
              </a:rPr>
              <a:t>des étoiles</a:t>
            </a:r>
            <a:r>
              <a:rPr lang="fr-FR" sz="2800" dirty="0">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u="wavyHeavy" dirty="0">
                <a:uFill>
                  <a:solidFill>
                    <a:srgbClr val="00B050"/>
                  </a:solidFill>
                </a:uFill>
                <a:latin typeface="Times New Roman" panose="02020603050405020304" pitchFamily="18" charset="0"/>
                <a:cs typeface="Times New Roman" panose="02020603050405020304" pitchFamily="18" charset="0"/>
              </a:rPr>
              <a:t>Sa barbe</a:t>
            </a:r>
            <a:r>
              <a:rPr lang="fr-FR" sz="2800" dirty="0">
                <a:latin typeface="Times New Roman" panose="02020603050405020304" pitchFamily="18" charset="0"/>
                <a:cs typeface="Times New Roman" panose="02020603050405020304" pitchFamily="18" charset="0"/>
              </a:rPr>
              <a:t> était d’</a:t>
            </a:r>
            <a:r>
              <a:rPr lang="fr-FR" sz="2800" b="1" dirty="0">
                <a:latin typeface="Times New Roman" panose="02020603050405020304" pitchFamily="18" charset="0"/>
                <a:cs typeface="Times New Roman" panose="02020603050405020304" pitchFamily="18" charset="0"/>
              </a:rPr>
              <a:t>argent</a:t>
            </a:r>
            <a:r>
              <a:rPr lang="fr-FR" sz="2800" dirty="0">
                <a:latin typeface="Times New Roman" panose="02020603050405020304" pitchFamily="18" charset="0"/>
                <a:cs typeface="Times New Roman" panose="02020603050405020304" pitchFamily="18" charset="0"/>
              </a:rPr>
              <a:t> </a:t>
            </a:r>
            <a:r>
              <a:rPr lang="fr-FR" sz="2800" b="1" dirty="0">
                <a:solidFill>
                  <a:schemeClr val="accent1"/>
                </a:solidFill>
                <a:latin typeface="Times New Roman" panose="02020603050405020304" pitchFamily="18" charset="0"/>
                <a:cs typeface="Times New Roman" panose="02020603050405020304" pitchFamily="18" charset="0"/>
              </a:rPr>
              <a:t>comme</a:t>
            </a:r>
            <a:r>
              <a:rPr lang="fr-FR" sz="2800" dirty="0">
                <a:latin typeface="Times New Roman" panose="02020603050405020304" pitchFamily="18" charset="0"/>
                <a:cs typeface="Times New Roman" panose="02020603050405020304" pitchFamily="18" charset="0"/>
              </a:rPr>
              <a:t> </a:t>
            </a:r>
            <a:r>
              <a:rPr lang="fr-FR" sz="2800" u="dbl" dirty="0">
                <a:uFill>
                  <a:solidFill>
                    <a:srgbClr val="FF0000"/>
                  </a:solidFill>
                </a:uFill>
                <a:latin typeface="Times New Roman" panose="02020603050405020304" pitchFamily="18" charset="0"/>
                <a:cs typeface="Times New Roman" panose="02020603050405020304" pitchFamily="18" charset="0"/>
              </a:rPr>
              <a:t>un ruisseau d’avril</a:t>
            </a:r>
            <a:r>
              <a:rPr lang="fr-FR" sz="2800" dirty="0">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u="wavyHeavy" dirty="0">
                <a:uFill>
                  <a:solidFill>
                    <a:srgbClr val="00B050"/>
                  </a:solidFill>
                </a:uFill>
                <a:latin typeface="Times New Roman" panose="02020603050405020304" pitchFamily="18" charset="0"/>
                <a:cs typeface="Times New Roman" panose="02020603050405020304" pitchFamily="18" charset="0"/>
              </a:rPr>
              <a:t>Le chevalier</a:t>
            </a:r>
            <a:r>
              <a:rPr lang="fr-FR" sz="2800" b="1" dirty="0">
                <a:latin typeface="Times New Roman" panose="02020603050405020304" pitchFamily="18" charset="0"/>
                <a:cs typeface="Times New Roman" panose="02020603050405020304" pitchFamily="18" charset="0"/>
              </a:rPr>
              <a:t> s’élança</a:t>
            </a:r>
            <a:r>
              <a:rPr lang="fr-FR" sz="2800" dirty="0">
                <a:latin typeface="Times New Roman" panose="02020603050405020304" pitchFamily="18" charset="0"/>
                <a:cs typeface="Times New Roman" panose="02020603050405020304" pitchFamily="18" charset="0"/>
              </a:rPr>
              <a:t>, </a:t>
            </a:r>
            <a:r>
              <a:rPr lang="fr-FR" sz="2800" b="1" dirty="0">
                <a:solidFill>
                  <a:schemeClr val="accent1"/>
                </a:solidFill>
                <a:latin typeface="Times New Roman" panose="02020603050405020304" pitchFamily="18" charset="0"/>
                <a:cs typeface="Times New Roman" panose="02020603050405020304" pitchFamily="18" charset="0"/>
              </a:rPr>
              <a:t>tel</a:t>
            </a:r>
            <a:r>
              <a:rPr lang="fr-FR" sz="2800" dirty="0">
                <a:latin typeface="Times New Roman" panose="02020603050405020304" pitchFamily="18" charset="0"/>
                <a:cs typeface="Times New Roman" panose="02020603050405020304" pitchFamily="18" charset="0"/>
              </a:rPr>
              <a:t> </a:t>
            </a:r>
            <a:r>
              <a:rPr lang="fr-FR" sz="2800" u="dbl" dirty="0">
                <a:uFill>
                  <a:solidFill>
                    <a:srgbClr val="FF0000"/>
                  </a:solidFill>
                </a:uFill>
                <a:latin typeface="Times New Roman" panose="02020603050405020304" pitchFamily="18" charset="0"/>
                <a:cs typeface="Times New Roman" panose="02020603050405020304" pitchFamily="18" charset="0"/>
              </a:rPr>
              <a:t>un lion furieux</a:t>
            </a:r>
            <a:r>
              <a:rPr lang="fr-FR" sz="2800" dirty="0">
                <a:uFill>
                  <a:solidFill>
                    <a:srgbClr val="FF0000"/>
                  </a:solidFill>
                </a:uFill>
                <a:latin typeface="Times New Roman" panose="02020603050405020304" pitchFamily="18" charset="0"/>
                <a:cs typeface="Times New Roman" panose="02020603050405020304" pitchFamily="18" charset="0"/>
              </a:rPr>
              <a:t>.</a:t>
            </a:r>
          </a:p>
        </p:txBody>
      </p:sp>
      <p:sp>
        <p:nvSpPr>
          <p:cNvPr id="3" name="文本框 114"/>
          <p:cNvSpPr txBox="1"/>
          <p:nvPr/>
        </p:nvSpPr>
        <p:spPr>
          <a:xfrm>
            <a:off x="7795491" y="44103"/>
            <a:ext cx="2096654"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a:t>
            </a:r>
          </a:p>
        </p:txBody>
      </p:sp>
      <p:graphicFrame>
        <p:nvGraphicFramePr>
          <p:cNvPr id="10" name="表格 10"/>
          <p:cNvGraphicFramePr>
            <a:graphicFrameLocks noGrp="1"/>
          </p:cNvGraphicFramePr>
          <p:nvPr/>
        </p:nvGraphicFramePr>
        <p:xfrm>
          <a:off x="696788" y="1992808"/>
          <a:ext cx="8128000" cy="370840"/>
        </p:xfrm>
        <a:graphic>
          <a:graphicData uri="http://schemas.openxmlformats.org/drawingml/2006/table">
            <a:tbl>
              <a:tblPr firstRow="1" bandRow="1">
                <a:tableStyleId>{3B4B98B0-60AC-42C2-AFA5-B58CD77FA1E5}</a:tableStyleId>
              </a:tblPr>
              <a:tblGrid>
                <a:gridCol w="1514175">
                  <a:extLst>
                    <a:ext uri="{9D8B030D-6E8A-4147-A177-3AD203B41FA5}">
                      <a16:colId xmlns="" xmlns:a16="http://schemas.microsoft.com/office/drawing/2014/main" val="20000"/>
                    </a:ext>
                  </a:extLst>
                </a:gridCol>
                <a:gridCol w="2096655">
                  <a:extLst>
                    <a:ext uri="{9D8B030D-6E8A-4147-A177-3AD203B41FA5}">
                      <a16:colId xmlns="" xmlns:a16="http://schemas.microsoft.com/office/drawing/2014/main" val="20001"/>
                    </a:ext>
                  </a:extLst>
                </a:gridCol>
                <a:gridCol w="2485170">
                  <a:extLst>
                    <a:ext uri="{9D8B030D-6E8A-4147-A177-3AD203B41FA5}">
                      <a16:colId xmlns="" xmlns:a16="http://schemas.microsoft.com/office/drawing/2014/main" val="20002"/>
                    </a:ext>
                  </a:extLst>
                </a:gridCol>
                <a:gridCol w="2032000">
                  <a:extLst>
                    <a:ext uri="{9D8B030D-6E8A-4147-A177-3AD203B41FA5}">
                      <a16:colId xmlns="" xmlns:a16="http://schemas.microsoft.com/office/drawing/2014/main" val="20003"/>
                    </a:ext>
                  </a:extLst>
                </a:gridCol>
              </a:tblGrid>
              <a:tr h="370840">
                <a:tc>
                  <a:txBody>
                    <a:bodyPr/>
                    <a:lstStyle/>
                    <a:p>
                      <a:r>
                        <a:rPr lang="fr-FR" dirty="0"/>
                        <a:t>Le comparé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Le point commun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Outil de comparaison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Le comparant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78315"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Focalisation sur la langue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520709" y="1373499"/>
            <a:ext cx="7019636"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Complétez les phrases avec un comparant.</a:t>
            </a:r>
          </a:p>
        </p:txBody>
      </p:sp>
      <p:sp>
        <p:nvSpPr>
          <p:cNvPr id="5" name="文本框 4"/>
          <p:cNvSpPr txBox="1"/>
          <p:nvPr/>
        </p:nvSpPr>
        <p:spPr>
          <a:xfrm>
            <a:off x="520709" y="1896053"/>
            <a:ext cx="10941030" cy="4399915"/>
          </a:xfrm>
          <a:prstGeom prst="rect">
            <a:avLst/>
          </a:prstGeom>
          <a:noFill/>
        </p:spPr>
        <p:txBody>
          <a:bodyPr wrap="square">
            <a:spAutoFit/>
          </a:bodyPr>
          <a:lstStyle/>
          <a:p>
            <a:pPr marL="514350" indent="-514350">
              <a:lnSpc>
                <a:spcPct val="250000"/>
              </a:lnSpc>
              <a:buFont typeface="+mj-lt"/>
              <a:buAutoNum type="arabicPeriod"/>
            </a:pPr>
            <a:r>
              <a:rPr lang="fr-FR" sz="2800" dirty="0">
                <a:uFill>
                  <a:solidFill>
                    <a:srgbClr val="00B050"/>
                  </a:solidFill>
                </a:uFill>
                <a:latin typeface="Times New Roman" panose="02020603050405020304" pitchFamily="18" charset="0"/>
                <a:cs typeface="Times New Roman" panose="02020603050405020304" pitchFamily="18" charset="0"/>
              </a:rPr>
              <a:t>Cet homme est gros comme </a:t>
            </a:r>
            <a:r>
              <a:rPr lang="fr-FR" sz="2800" b="1" u="sng" dirty="0">
                <a:solidFill>
                  <a:schemeClr val="accent1"/>
                </a:solidFill>
                <a:latin typeface="Times New Roman" panose="02020603050405020304" pitchFamily="18" charset="0"/>
                <a:cs typeface="Times New Roman" panose="02020603050405020304" pitchFamily="18" charset="0"/>
              </a:rPr>
              <a:t>une montagne</a:t>
            </a:r>
            <a:r>
              <a:rPr lang="fr-FR" sz="2800" dirty="0">
                <a:uFill>
                  <a:solidFill>
                    <a:srgbClr val="00B050"/>
                  </a:solidFill>
                </a:uFill>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dirty="0">
                <a:uFill>
                  <a:solidFill>
                    <a:srgbClr val="00B050"/>
                  </a:solidFill>
                </a:uFill>
                <a:latin typeface="Times New Roman" panose="02020603050405020304" pitchFamily="18" charset="0"/>
                <a:cs typeface="Times New Roman" panose="02020603050405020304" pitchFamily="18" charset="0"/>
              </a:rPr>
              <a:t>Ses yeux ressemblent à </a:t>
            </a:r>
            <a:r>
              <a:rPr lang="fr-FR" sz="2800" b="1" u="sng" dirty="0">
                <a:solidFill>
                  <a:schemeClr val="accent1"/>
                </a:solidFill>
                <a:latin typeface="Times New Roman" panose="02020603050405020304" pitchFamily="18" charset="0"/>
                <a:cs typeface="Times New Roman" panose="02020603050405020304" pitchFamily="18" charset="0"/>
              </a:rPr>
              <a:t>des perles luisant</a:t>
            </a:r>
            <a:r>
              <a:rPr lang="fr-CA" altLang="fr-FR" sz="2800" b="1" u="sng" dirty="0">
                <a:solidFill>
                  <a:schemeClr val="accent1"/>
                </a:solidFill>
                <a:latin typeface="Times New Roman" panose="02020603050405020304" pitchFamily="18" charset="0"/>
                <a:cs typeface="Times New Roman" panose="02020603050405020304" pitchFamily="18" charset="0"/>
              </a:rPr>
              <a:t>e</a:t>
            </a:r>
            <a:r>
              <a:rPr lang="fr-FR" sz="2800" b="1" u="sng" dirty="0">
                <a:solidFill>
                  <a:schemeClr val="accent1"/>
                </a:solidFill>
                <a:latin typeface="Times New Roman" panose="02020603050405020304" pitchFamily="18" charset="0"/>
                <a:cs typeface="Times New Roman" panose="02020603050405020304" pitchFamily="18" charset="0"/>
              </a:rPr>
              <a:t>s</a:t>
            </a:r>
            <a:r>
              <a:rPr lang="fr-FR" sz="2800" dirty="0">
                <a:uFill>
                  <a:solidFill>
                    <a:srgbClr val="00B050"/>
                  </a:solidFill>
                </a:uFill>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dirty="0">
                <a:uFill>
                  <a:solidFill>
                    <a:srgbClr val="00B050"/>
                  </a:solidFill>
                </a:uFill>
                <a:latin typeface="Times New Roman" panose="02020603050405020304" pitchFamily="18" charset="0"/>
                <a:cs typeface="Times New Roman" panose="02020603050405020304" pitchFamily="18" charset="0"/>
              </a:rPr>
              <a:t>Il est resté debout, tel </a:t>
            </a:r>
            <a:r>
              <a:rPr lang="fr-FR" sz="2800" b="1" u="sng" dirty="0">
                <a:solidFill>
                  <a:schemeClr val="accent1"/>
                </a:solidFill>
                <a:latin typeface="Times New Roman" panose="02020603050405020304" pitchFamily="18" charset="0"/>
                <a:cs typeface="Times New Roman" panose="02020603050405020304" pitchFamily="18" charset="0"/>
              </a:rPr>
              <a:t>un lion blessé</a:t>
            </a:r>
            <a:r>
              <a:rPr lang="fr-FR" sz="2800" dirty="0">
                <a:uFill>
                  <a:solidFill>
                    <a:srgbClr val="00B050"/>
                  </a:solidFill>
                </a:uFill>
                <a:latin typeface="Times New Roman" panose="02020603050405020304" pitchFamily="18" charset="0"/>
                <a:cs typeface="Times New Roman" panose="02020603050405020304" pitchFamily="18" charset="0"/>
              </a:rPr>
              <a:t>.</a:t>
            </a:r>
          </a:p>
          <a:p>
            <a:pPr marL="514350" indent="-514350">
              <a:lnSpc>
                <a:spcPct val="250000"/>
              </a:lnSpc>
              <a:buFont typeface="+mj-lt"/>
              <a:buAutoNum type="arabicPeriod"/>
            </a:pPr>
            <a:r>
              <a:rPr lang="fr-FR" sz="2800" dirty="0">
                <a:uFill>
                  <a:solidFill>
                    <a:srgbClr val="00B050"/>
                  </a:solidFill>
                </a:uFill>
                <a:latin typeface="Times New Roman" panose="02020603050405020304" pitchFamily="18" charset="0"/>
                <a:cs typeface="Times New Roman" panose="02020603050405020304" pitchFamily="18" charset="0"/>
              </a:rPr>
              <a:t>La voiture avance lentement, pareille à </a:t>
            </a:r>
            <a:r>
              <a:rPr lang="fr-FR" sz="2800" b="1" u="sng" dirty="0">
                <a:solidFill>
                  <a:schemeClr val="accent1"/>
                </a:solidFill>
                <a:latin typeface="Times New Roman" panose="02020603050405020304" pitchFamily="18" charset="0"/>
                <a:cs typeface="Times New Roman" panose="02020603050405020304" pitchFamily="18" charset="0"/>
              </a:rPr>
              <a:t>une tortue</a:t>
            </a:r>
            <a:r>
              <a:rPr lang="fr-FR" sz="2800" dirty="0">
                <a:uFill>
                  <a:solidFill>
                    <a:srgbClr val="00B050"/>
                  </a:solidFill>
                </a:uFill>
                <a:latin typeface="Times New Roman" panose="02020603050405020304" pitchFamily="18" charset="0"/>
                <a:cs typeface="Times New Roman" panose="02020603050405020304" pitchFamily="18" charset="0"/>
              </a:rPr>
              <a:t>.</a:t>
            </a:r>
            <a:endParaRPr lang="fr-FR" sz="2800" dirty="0">
              <a:uFill>
                <a:solidFill>
                  <a:srgbClr val="FF0000"/>
                </a:solidFill>
              </a:uFill>
              <a:latin typeface="Times New Roman" panose="02020603050405020304" pitchFamily="18" charset="0"/>
              <a:cs typeface="Times New Roman" panose="02020603050405020304" pitchFamily="18" charset="0"/>
            </a:endParaRPr>
          </a:p>
        </p:txBody>
      </p:sp>
      <p:sp>
        <p:nvSpPr>
          <p:cNvPr id="3" name="文本框 114"/>
          <p:cNvSpPr txBox="1"/>
          <p:nvPr/>
        </p:nvSpPr>
        <p:spPr>
          <a:xfrm>
            <a:off x="7540345" y="59880"/>
            <a:ext cx="2466109"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lnSpc>
                <a:spcPct val="150000"/>
              </a:lnSpc>
            </a:pPr>
            <a:r>
              <a:rPr lang="fr-FR" altLang="zh-CN" sz="3600" b="1" dirty="0">
                <a:gradFill>
                  <a:gsLst>
                    <a:gs pos="0">
                      <a:srgbClr val="007BD3"/>
                    </a:gs>
                    <a:gs pos="100000">
                      <a:srgbClr val="034373"/>
                    </a:gs>
                  </a:gsLst>
                  <a:lin scaled="0"/>
                </a:gradFill>
                <a:latin typeface="Times New Roman" panose="02020603050405020304" pitchFamily="18" charset="0"/>
                <a:cs typeface="Times New Roman" panose="02020603050405020304" pitchFamily="18" charset="0"/>
                <a:sym typeface="+mn-ea"/>
              </a:rPr>
              <a:t>Corrigé</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412750" y="1020987"/>
            <a:ext cx="1066452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Connaissez-vous les lois relatives à Hong Kong ?</a:t>
            </a:r>
          </a:p>
          <a:p>
            <a:pPr algn="l"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pic>
        <p:nvPicPr>
          <p:cNvPr id="7" name="图片 6"/>
          <p:cNvPicPr>
            <a:picLocks noChangeAspect="1"/>
          </p:cNvPicPr>
          <p:nvPr/>
        </p:nvPicPr>
        <p:blipFill>
          <a:blip r:embed="rId4"/>
          <a:stretch>
            <a:fillRect/>
          </a:stretch>
        </p:blipFill>
        <p:spPr>
          <a:xfrm>
            <a:off x="8460123" y="4399853"/>
            <a:ext cx="3731877" cy="2445094"/>
          </a:xfrm>
          <a:prstGeom prst="rect">
            <a:avLst/>
          </a:prstGeom>
        </p:spPr>
      </p:pic>
      <p:pic>
        <p:nvPicPr>
          <p:cNvPr id="12" name="图片 11"/>
          <p:cNvPicPr>
            <a:picLocks noChangeAspect="1"/>
          </p:cNvPicPr>
          <p:nvPr/>
        </p:nvPicPr>
        <p:blipFill>
          <a:blip r:embed="rId5"/>
          <a:stretch>
            <a:fillRect/>
          </a:stretch>
        </p:blipFill>
        <p:spPr>
          <a:xfrm>
            <a:off x="0" y="4422796"/>
            <a:ext cx="4123113" cy="2435204"/>
          </a:xfrm>
          <a:prstGeom prst="rect">
            <a:avLst/>
          </a:prstGeom>
        </p:spPr>
      </p:pic>
      <p:sp>
        <p:nvSpPr>
          <p:cNvPr id="13" name="文本框 12"/>
          <p:cNvSpPr txBox="1"/>
          <p:nvPr/>
        </p:nvSpPr>
        <p:spPr>
          <a:xfrm>
            <a:off x="101600" y="1629588"/>
            <a:ext cx="11988800" cy="2445093"/>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1984 : la publication de </a:t>
            </a:r>
            <a:r>
              <a:rPr lang="fr-FR" sz="2400" b="1" dirty="0">
                <a:latin typeface="Times New Roman" panose="02020603050405020304" pitchFamily="18" charset="0"/>
                <a:cs typeface="Times New Roman" panose="02020603050405020304" pitchFamily="18" charset="0"/>
              </a:rPr>
              <a:t>la Déclaration conjointe sino-britannique sur la question de Hong Kong</a:t>
            </a:r>
          </a:p>
          <a:p>
            <a:pPr marL="285750" indent="-285750" algn="just">
              <a:lnSpc>
                <a:spcPct val="130000"/>
              </a:lnSpc>
              <a:buFont typeface="Arial" panose="020B0604020202020204" pitchFamily="34" charset="0"/>
              <a:buChar char="•"/>
            </a:pPr>
            <a:r>
              <a:rPr lang="fr-FR" sz="2400" dirty="0">
                <a:latin typeface="Times New Roman" panose="02020603050405020304" pitchFamily="18" charset="0"/>
                <a:cs typeface="Times New Roman" panose="02020603050405020304" pitchFamily="18" charset="0"/>
              </a:rPr>
              <a:t>1990 : la promulgation de </a:t>
            </a:r>
            <a:r>
              <a:rPr lang="fr-FR" sz="2400" b="1" dirty="0">
                <a:latin typeface="Times New Roman" panose="02020603050405020304" pitchFamily="18" charset="0"/>
                <a:cs typeface="Times New Roman" panose="02020603050405020304" pitchFamily="18" charset="0"/>
              </a:rPr>
              <a:t>la Loi fondamentale de la Région administrative spéciale de Hong Kong </a:t>
            </a:r>
            <a:r>
              <a:rPr lang="fr-FR" sz="2400" dirty="0">
                <a:latin typeface="Times New Roman" panose="02020603050405020304" pitchFamily="18" charset="0"/>
                <a:cs typeface="Times New Roman" panose="02020603050405020304" pitchFamily="18" charset="0"/>
              </a:rPr>
              <a:t>(entrée en vigueur en 1997)</a:t>
            </a:r>
          </a:p>
          <a:p>
            <a:pPr marL="285750" indent="-285750" algn="just">
              <a:lnSpc>
                <a:spcPct val="130000"/>
              </a:lnSpc>
              <a:buFont typeface="Arial" panose="020B0604020202020204" pitchFamily="34" charset="0"/>
              <a:buChar char="•"/>
            </a:pPr>
            <a:r>
              <a:rPr lang="fr-FR" sz="2400" dirty="0" smtClean="0">
                <a:latin typeface="Times New Roman" panose="02020603050405020304" pitchFamily="18" charset="0"/>
                <a:cs typeface="Times New Roman" panose="02020603050405020304" pitchFamily="18" charset="0"/>
              </a:rPr>
              <a:t>2020 : </a:t>
            </a:r>
            <a:r>
              <a:rPr lang="fr-FR" sz="2400" dirty="0">
                <a:latin typeface="Times New Roman" panose="02020603050405020304" pitchFamily="18" charset="0"/>
                <a:cs typeface="Times New Roman" panose="02020603050405020304" pitchFamily="18" charset="0"/>
              </a:rPr>
              <a:t>la promulgation de </a:t>
            </a:r>
            <a:r>
              <a:rPr lang="fr-FR" sz="2400" b="1" dirty="0">
                <a:latin typeface="Times New Roman" panose="02020603050405020304" pitchFamily="18" charset="0"/>
                <a:cs typeface="Times New Roman" panose="02020603050405020304" pitchFamily="18" charset="0"/>
              </a:rPr>
              <a:t>la Loi sur la sauvegarde de la sécurité nationale à Hong Kong</a:t>
            </a:r>
          </a:p>
        </p:txBody>
      </p:sp>
      <p:pic>
        <p:nvPicPr>
          <p:cNvPr id="15" name="图片 14">
            <a:extLst>
              <a:ext uri="{FF2B5EF4-FFF2-40B4-BE49-F238E27FC236}">
                <a16:creationId xmlns:lc="http://schemas.openxmlformats.org/drawingml/2006/lockedCanvas" xmlns:a16="http://schemas.microsoft.com/office/drawing/2014/main" xmlns="" id="{F365EDC0-5EEE-7CC1-C847-8139085F3D1C}"/>
              </a:ext>
            </a:extLst>
          </p:cNvPr>
          <p:cNvPicPr>
            <a:picLocks noChangeAspect="1"/>
          </p:cNvPicPr>
          <p:nvPr/>
        </p:nvPicPr>
        <p:blipFill>
          <a:blip r:embed="rId6"/>
          <a:stretch>
            <a:fillRect/>
          </a:stretch>
        </p:blipFill>
        <p:spPr>
          <a:xfrm>
            <a:off x="4361218" y="4422796"/>
            <a:ext cx="3860800" cy="243520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412750" y="1288899"/>
            <a:ext cx="1066452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Le rapport du XX</a:t>
            </a:r>
            <a:r>
              <a:rPr lang="fr-FR" altLang="zh-CN" sz="2600" b="1" baseline="30000" dirty="0">
                <a:solidFill>
                  <a:srgbClr val="FFC000"/>
                </a:solidFill>
                <a:latin typeface="Times New Roman" panose="02020603050405020304" pitchFamily="18" charset="0"/>
                <a:cs typeface="Times New Roman" panose="02020603050405020304" pitchFamily="18" charset="0"/>
                <a:sym typeface="+mn-ea"/>
              </a:rPr>
              <a:t>e</a:t>
            </a:r>
            <a:r>
              <a:rPr lang="fr-FR" altLang="zh-CN" sz="2600" b="1" dirty="0">
                <a:solidFill>
                  <a:srgbClr val="FFC000"/>
                </a:solidFill>
                <a:latin typeface="Times New Roman" panose="02020603050405020304" pitchFamily="18" charset="0"/>
                <a:cs typeface="Times New Roman" panose="02020603050405020304" pitchFamily="18" charset="0"/>
                <a:sym typeface="+mn-ea"/>
              </a:rPr>
              <a:t> Congrès du Parti indique :</a:t>
            </a:r>
          </a:p>
          <a:p>
            <a:pPr algn="l"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411798" y="1942208"/>
            <a:ext cx="11161365" cy="3903954"/>
          </a:xfrm>
          <a:prstGeom prst="rect">
            <a:avLst/>
          </a:prstGeom>
          <a:noFill/>
        </p:spPr>
        <p:txBody>
          <a:bodyPr wrap="square">
            <a:spAutoFit/>
          </a:bodyPr>
          <a:lstStyle/>
          <a:p>
            <a:pPr algn="just">
              <a:lnSpc>
                <a:spcPct val="150000"/>
              </a:lnSpc>
            </a:pPr>
            <a:r>
              <a:rPr lang="fr-FR" altLang="zh-CN" sz="2400" dirty="0">
                <a:latin typeface="Times New Roman" panose="02020603050405020304" pitchFamily="18" charset="0"/>
                <a:cs typeface="Times New Roman" panose="02020603050405020304" pitchFamily="18" charset="0"/>
              </a:rPr>
              <a:t>Concernant les bouleversements à Hong Kong, nous avons exercé efficacement le pouvoir de gouvernance globale sur cette région administrative spéciale en vertu de </a:t>
            </a:r>
            <a:r>
              <a:rPr lang="fr-FR" altLang="zh-CN" sz="2400" b="1" dirty="0">
                <a:latin typeface="Times New Roman" panose="02020603050405020304" pitchFamily="18" charset="0"/>
                <a:cs typeface="Times New Roman" panose="02020603050405020304" pitchFamily="18" charset="0"/>
              </a:rPr>
              <a:t>la Constitution</a:t>
            </a:r>
            <a:r>
              <a:rPr lang="fr-FR" altLang="zh-CN" sz="2400" dirty="0">
                <a:latin typeface="Times New Roman" panose="02020603050405020304" pitchFamily="18" charset="0"/>
                <a:cs typeface="Times New Roman" panose="02020603050405020304" pitchFamily="18" charset="0"/>
              </a:rPr>
              <a:t> et de </a:t>
            </a:r>
            <a:r>
              <a:rPr lang="fr-FR" altLang="zh-CN" sz="2400" b="1" dirty="0">
                <a:latin typeface="Times New Roman" panose="02020603050405020304" pitchFamily="18" charset="0"/>
                <a:cs typeface="Times New Roman" panose="02020603050405020304" pitchFamily="18" charset="0"/>
              </a:rPr>
              <a:t>la Loi fondamentale</a:t>
            </a:r>
            <a:r>
              <a:rPr lang="fr-FR" altLang="zh-CN" sz="2400" dirty="0">
                <a:latin typeface="Times New Roman" panose="02020603050405020304" pitchFamily="18" charset="0"/>
                <a:cs typeface="Times New Roman" panose="02020603050405020304" pitchFamily="18" charset="0"/>
              </a:rPr>
              <a:t>, élaboré et appliqué </a:t>
            </a:r>
            <a:r>
              <a:rPr lang="fr-FR" altLang="zh-CN" sz="2400" b="1" dirty="0">
                <a:latin typeface="Times New Roman" panose="02020603050405020304" pitchFamily="18" charset="0"/>
                <a:cs typeface="Times New Roman" panose="02020603050405020304" pitchFamily="18" charset="0"/>
              </a:rPr>
              <a:t>la Loi sur la sauvegarde de la sécurité nationale dans la région administrative spéciale de Hong Kong</a:t>
            </a:r>
            <a:r>
              <a:rPr lang="fr-FR" altLang="zh-CN" sz="2400" dirty="0">
                <a:latin typeface="Times New Roman" panose="02020603050405020304" pitchFamily="18" charset="0"/>
                <a:cs typeface="Times New Roman" panose="02020603050405020304" pitchFamily="18" charset="0"/>
              </a:rPr>
              <a:t>, et concrétisé le principe d’« </a:t>
            </a:r>
            <a:r>
              <a:rPr lang="fr-FR" altLang="zh-CN" sz="2400" b="1" dirty="0">
                <a:latin typeface="Times New Roman" panose="02020603050405020304" pitchFamily="18" charset="0"/>
                <a:cs typeface="Times New Roman" panose="02020603050405020304" pitchFamily="18" charset="0"/>
              </a:rPr>
              <a:t>administration de Hong Kong par les patriotes </a:t>
            </a:r>
            <a:r>
              <a:rPr lang="fr-FR" altLang="zh-CN" sz="2400" dirty="0">
                <a:latin typeface="Times New Roman" panose="02020603050405020304" pitchFamily="18" charset="0"/>
                <a:cs typeface="Times New Roman" panose="02020603050405020304" pitchFamily="18" charset="0"/>
              </a:rPr>
              <a:t>», de sorte que la situation à Hong Kong a connu un retournement majeur et que l’ordre y a été rétabli.</a:t>
            </a:r>
          </a:p>
        </p:txBody>
      </p:sp>
      <p:pic>
        <p:nvPicPr>
          <p:cNvPr id="3" name="图片 2"/>
          <p:cNvPicPr>
            <a:picLocks noChangeAspect="1"/>
          </p:cNvPicPr>
          <p:nvPr/>
        </p:nvPicPr>
        <p:blipFill rotWithShape="1">
          <a:blip r:embed="rId4"/>
          <a:srcRect r="15606" b="36162"/>
          <a:stretch>
            <a:fillRect/>
          </a:stretch>
        </p:blipFill>
        <p:spPr>
          <a:xfrm>
            <a:off x="7916879" y="5560293"/>
            <a:ext cx="4275121" cy="128847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471"/>
            <a:ext cx="5138305" cy="705688"/>
          </a:xfrm>
          <a:prstGeom prst="rect">
            <a:avLst/>
          </a:prstGeom>
        </p:spPr>
      </p:pic>
      <p:sp>
        <p:nvSpPr>
          <p:cNvPr id="6" name="文本框 5"/>
          <p:cNvSpPr txBox="1"/>
          <p:nvPr/>
        </p:nvSpPr>
        <p:spPr>
          <a:xfrm>
            <a:off x="613659" y="553184"/>
            <a:ext cx="5038995" cy="523220"/>
          </a:xfrm>
          <a:prstGeom prst="rect">
            <a:avLst/>
          </a:prstGeom>
          <a:noFill/>
        </p:spPr>
        <p:txBody>
          <a:bodyPr wrap="square" rtlCol="0">
            <a:spAutoFit/>
          </a:bodyPr>
          <a:lstStyle/>
          <a:p>
            <a:r>
              <a:rPr lang="fr-FR" altLang="zh-CN" sz="2800" b="1" dirty="0">
                <a:solidFill>
                  <a:schemeClr val="bg1"/>
                </a:solidFill>
                <a:latin typeface="微软雅黑" panose="020B0503020204020204" charset="-122"/>
                <a:ea typeface="微软雅黑" panose="020B0503020204020204" charset="-122"/>
                <a:cs typeface="Times New Roman" panose="02020603050405020304" pitchFamily="18" charset="0"/>
              </a:rPr>
              <a:t>Perspective internationale</a:t>
            </a:r>
            <a:endParaRPr lang="zh-CN" altLang="en-US" sz="28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文本框 114"/>
          <p:cNvSpPr txBox="1"/>
          <p:nvPr/>
        </p:nvSpPr>
        <p:spPr>
          <a:xfrm>
            <a:off x="412750" y="1124573"/>
            <a:ext cx="10664527" cy="705688"/>
          </a:xfrm>
          <a:prstGeom prst="rect">
            <a:avLst/>
          </a:prstGeom>
          <a:noFill/>
          <a:ln>
            <a:noFill/>
          </a:ln>
        </p:spPr>
        <p:txBody>
          <a:bodyPr wrap="square" rtlCol="0">
            <a:noAutofit/>
          </a:bodyPr>
          <a:lstStyle>
            <a:defPPr>
              <a:defRPr lang="zh-CN"/>
            </a:defPPr>
            <a:lvl1pPr algn="ctr">
              <a:defRPr sz="5400">
                <a:blipFill>
                  <a:blip r:embed="rId3"/>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eaLnBrk="1" hangingPunct="1">
              <a:lnSpc>
                <a:spcPct val="150000"/>
              </a:lnSpc>
            </a:pPr>
            <a:r>
              <a:rPr lang="fr-FR" altLang="zh-CN" sz="2600" b="1" dirty="0">
                <a:solidFill>
                  <a:srgbClr val="FFC000"/>
                </a:solidFill>
                <a:latin typeface="Times New Roman" panose="02020603050405020304" pitchFamily="18" charset="0"/>
                <a:cs typeface="Times New Roman" panose="02020603050405020304" pitchFamily="18" charset="0"/>
                <a:sym typeface="+mn-ea"/>
              </a:rPr>
              <a:t>Lisez le texte et expliquez la nécessité de la loi en question.</a:t>
            </a:r>
          </a:p>
          <a:p>
            <a:pPr algn="l" eaLnBrk="1" hangingPunct="1">
              <a:lnSpc>
                <a:spcPct val="150000"/>
              </a:lnSpc>
            </a:pPr>
            <a:endParaRPr lang="fr-FR" altLang="zh-CN" sz="2600" b="1" dirty="0">
              <a:solidFill>
                <a:srgbClr val="FFC000"/>
              </a:solidFill>
              <a:latin typeface="Times New Roman" panose="02020603050405020304" pitchFamily="18" charset="0"/>
              <a:cs typeface="Times New Roman" panose="02020603050405020304" pitchFamily="18" charset="0"/>
              <a:sym typeface="+mn-ea"/>
            </a:endParaRPr>
          </a:p>
        </p:txBody>
      </p:sp>
      <p:pic>
        <p:nvPicPr>
          <p:cNvPr id="7" name="图片 6"/>
          <p:cNvPicPr>
            <a:picLocks noChangeAspect="1"/>
          </p:cNvPicPr>
          <p:nvPr/>
        </p:nvPicPr>
        <p:blipFill>
          <a:blip r:embed="rId4"/>
          <a:stretch>
            <a:fillRect/>
          </a:stretch>
        </p:blipFill>
        <p:spPr>
          <a:xfrm>
            <a:off x="8327361" y="4309837"/>
            <a:ext cx="3864639" cy="2548163"/>
          </a:xfrm>
          <a:prstGeom prst="rect">
            <a:avLst/>
          </a:prstGeom>
        </p:spPr>
      </p:pic>
      <p:sp>
        <p:nvSpPr>
          <p:cNvPr id="13" name="文本框 12"/>
          <p:cNvSpPr txBox="1"/>
          <p:nvPr/>
        </p:nvSpPr>
        <p:spPr>
          <a:xfrm>
            <a:off x="267856" y="1726343"/>
            <a:ext cx="11333018" cy="2445093"/>
          </a:xfrm>
          <a:prstGeom prst="rect">
            <a:avLst/>
          </a:prstGeom>
          <a:noFill/>
        </p:spPr>
        <p:txBody>
          <a:bodyPr wrap="square" rtlCol="0">
            <a:spAutoFit/>
          </a:bodyPr>
          <a:lstStyle/>
          <a:p>
            <a:pPr marL="457200" indent="-457200" algn="just">
              <a:lnSpc>
                <a:spcPct val="130000"/>
              </a:lnSpc>
              <a:buFont typeface="+mj-lt"/>
              <a:buAutoNum type="arabicPeriod"/>
            </a:pPr>
            <a:r>
              <a:rPr lang="fr-FR" sz="2400" dirty="0">
                <a:latin typeface="Times New Roman" panose="02020603050405020304" pitchFamily="18" charset="0"/>
                <a:cs typeface="Times New Roman" panose="02020603050405020304" pitchFamily="18" charset="0"/>
              </a:rPr>
              <a:t>Hong Kong fait partie intégrante de la Chine et le gouvernement central a le droit de légiférer pour toutes les parties de son territoire.</a:t>
            </a:r>
          </a:p>
          <a:p>
            <a:pPr marL="457200" indent="-457200" algn="just">
              <a:lnSpc>
                <a:spcPct val="130000"/>
              </a:lnSpc>
              <a:buFont typeface="+mj-lt"/>
              <a:buAutoNum type="arabicPeriod"/>
            </a:pPr>
            <a:r>
              <a:rPr lang="fr-FR" sz="2400" dirty="0">
                <a:latin typeface="Times New Roman" panose="02020603050405020304" pitchFamily="18" charset="0"/>
                <a:cs typeface="Times New Roman" panose="02020603050405020304" pitchFamily="18" charset="0"/>
              </a:rPr>
              <a:t>Certains acteurs et intérêts politiques internes et externes à la RASHK tentent de déstabiliser la Chine et freiner sa rapide progression socio-économique et technologique.</a:t>
            </a:r>
          </a:p>
        </p:txBody>
      </p:sp>
      <p:sp>
        <p:nvSpPr>
          <p:cNvPr id="4" name="文本框 3"/>
          <p:cNvSpPr txBox="1"/>
          <p:nvPr/>
        </p:nvSpPr>
        <p:spPr>
          <a:xfrm>
            <a:off x="267856" y="4192131"/>
            <a:ext cx="7914611" cy="2492990"/>
          </a:xfrm>
          <a:prstGeom prst="rect">
            <a:avLst/>
          </a:prstGeom>
          <a:noFill/>
        </p:spPr>
        <p:txBody>
          <a:bodyPr wrap="square">
            <a:spAutoFit/>
          </a:bodyPr>
          <a:lstStyle/>
          <a:p>
            <a:pPr marL="457200" indent="-457200" algn="just">
              <a:lnSpc>
                <a:spcPct val="130000"/>
              </a:lnSpc>
              <a:buFont typeface="+mj-lt"/>
              <a:buAutoNum type="arabicPeriod" startAt="3"/>
            </a:pPr>
            <a:r>
              <a:rPr lang="fr-FR" altLang="zh-CN" sz="2400" dirty="0">
                <a:latin typeface="Times New Roman" panose="02020603050405020304" pitchFamily="18" charset="0"/>
                <a:cs typeface="Times New Roman" panose="02020603050405020304" pitchFamily="18" charset="0"/>
              </a:rPr>
              <a:t>La </a:t>
            </a:r>
            <a:r>
              <a:rPr lang="fr-FR" altLang="zh-CN" sz="2400" dirty="0" smtClean="0">
                <a:latin typeface="Times New Roman" panose="02020603050405020304" pitchFamily="18" charset="0"/>
                <a:cs typeface="Times New Roman" panose="02020603050405020304" pitchFamily="18" charset="0"/>
              </a:rPr>
              <a:t>Loi </a:t>
            </a:r>
            <a:r>
              <a:rPr lang="fr-FR" altLang="zh-CN" sz="2400" dirty="0">
                <a:latin typeface="Times New Roman" panose="02020603050405020304" pitchFamily="18" charset="0"/>
                <a:cs typeface="Times New Roman" panose="02020603050405020304" pitchFamily="18" charset="0"/>
              </a:rPr>
              <a:t>sur la sauvegarde de la sécurité nationale à Hong Kong est une mesure nécessaire et essentielle pour </a:t>
            </a:r>
            <a:r>
              <a:rPr lang="fr-FR" altLang="zh-CN" sz="2400" b="1" dirty="0">
                <a:latin typeface="Times New Roman" panose="02020603050405020304" pitchFamily="18" charset="0"/>
                <a:cs typeface="Times New Roman" panose="02020603050405020304" pitchFamily="18" charset="0"/>
              </a:rPr>
              <a:t>combler les lacunes en matière de sécurité nationale à Hong Kong</a:t>
            </a:r>
            <a:r>
              <a:rPr lang="fr-FR" altLang="zh-CN" sz="2400" dirty="0">
                <a:latin typeface="Times New Roman" panose="02020603050405020304" pitchFamily="18" charset="0"/>
                <a:cs typeface="Times New Roman" panose="02020603050405020304" pitchFamily="18" charset="0"/>
              </a:rPr>
              <a:t> et </a:t>
            </a:r>
            <a:r>
              <a:rPr lang="fr-FR" altLang="zh-CN" sz="2400" b="1" dirty="0">
                <a:latin typeface="Times New Roman" panose="02020603050405020304" pitchFamily="18" charset="0"/>
                <a:cs typeface="Times New Roman" panose="02020603050405020304" pitchFamily="18" charset="0"/>
              </a:rPr>
              <a:t>assurer ainsi la mise en œuvre de la politique d’« un pays, deux systèmes »</a:t>
            </a:r>
            <a:r>
              <a:rPr lang="fr-FR" altLang="zh-CN" sz="24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470629" y="883683"/>
            <a:ext cx="11250737" cy="5589538"/>
          </a:xfrm>
          <a:prstGeom prst="rect">
            <a:avLst/>
          </a:prstGeom>
        </p:spPr>
      </p:pic>
      <p:sp>
        <p:nvSpPr>
          <p:cNvPr id="11" name="文本框 10"/>
          <p:cNvSpPr txBox="1"/>
          <p:nvPr/>
        </p:nvSpPr>
        <p:spPr>
          <a:xfrm>
            <a:off x="711201" y="1712099"/>
            <a:ext cx="10649264" cy="4615559"/>
          </a:xfrm>
          <a:prstGeom prst="rect">
            <a:avLst/>
          </a:prstGeom>
          <a:noFill/>
        </p:spPr>
        <p:txBody>
          <a:bodyPr wrap="square" rtlCol="0">
            <a:spAutoFit/>
          </a:bodyPr>
          <a:lstStyle/>
          <a:p>
            <a:pPr algn="just">
              <a:lnSpc>
                <a:spcPct val="110000"/>
              </a:lnSpc>
              <a:spcAft>
                <a:spcPts val="1200"/>
              </a:spcAft>
            </a:pPr>
            <a:r>
              <a:rPr lang="en-GB" altLang="zh-CN" sz="2600" dirty="0">
                <a:latin typeface="Times New Roman" panose="02020603050405020304" pitchFamily="18" charset="0"/>
                <a:cs typeface="Times New Roman" panose="02020603050405020304" pitchFamily="18" charset="0"/>
              </a:rPr>
              <a:t>La Constitution, qui a le statut, l’autorité et l’effet juridique suprêmes, est la loi fondamentale du pays régissant globalement la gouvernance du pays et assurant l’ordre du pays. En 2014, la Chine a désigné le 4 décembre comme </a:t>
            </a:r>
            <a:r>
              <a:rPr lang="en-GB" altLang="zh-CN" sz="2600" b="1" dirty="0">
                <a:latin typeface="Times New Roman" panose="02020603050405020304" pitchFamily="18" charset="0"/>
                <a:cs typeface="Times New Roman" panose="02020603050405020304" pitchFamily="18" charset="0"/>
              </a:rPr>
              <a:t>la Journée nationale de la Constitution </a:t>
            </a:r>
            <a:r>
              <a:rPr lang="en-GB" altLang="zh-CN" sz="2600" dirty="0">
                <a:latin typeface="Times New Roman" panose="02020603050405020304" pitchFamily="18" charset="0"/>
                <a:cs typeface="Times New Roman" panose="02020603050405020304" pitchFamily="18" charset="0"/>
              </a:rPr>
              <a:t>dans le cadre de </a:t>
            </a:r>
            <a:r>
              <a:rPr lang="fr-FR" altLang="zh-CN" sz="2600" dirty="0">
                <a:latin typeface="Times New Roman" panose="02020603050405020304" pitchFamily="18" charset="0"/>
                <a:cs typeface="Times New Roman" panose="02020603050405020304" pitchFamily="18" charset="0"/>
              </a:rPr>
              <a:t>ses</a:t>
            </a:r>
            <a:r>
              <a:rPr lang="en-GB" altLang="zh-CN" sz="2600" dirty="0">
                <a:latin typeface="Times New Roman" panose="02020603050405020304" pitchFamily="18" charset="0"/>
                <a:cs typeface="Times New Roman" panose="02020603050405020304" pitchFamily="18" charset="0"/>
              </a:rPr>
              <a:t> efforts pour faire progresser l’Etat de droit. </a:t>
            </a:r>
          </a:p>
          <a:p>
            <a:pPr algn="just">
              <a:lnSpc>
                <a:spcPct val="110000"/>
              </a:lnSpc>
            </a:pPr>
            <a:r>
              <a:rPr lang="fr-FR" altLang="zh-CN" sz="2600" b="1" dirty="0">
                <a:solidFill>
                  <a:srgbClr val="C00000"/>
                </a:solidFill>
                <a:latin typeface="Times New Roman" panose="02020603050405020304" pitchFamily="18" charset="0"/>
                <a:cs typeface="Times New Roman" panose="02020603050405020304" pitchFamily="18" charset="0"/>
              </a:rPr>
              <a:t>Travaillez en groupe</a:t>
            </a:r>
            <a:r>
              <a:rPr lang="fr-FR" altLang="zh-CN" sz="2600" dirty="0">
                <a:latin typeface="Times New Roman" panose="02020603050405020304" pitchFamily="18" charset="0"/>
                <a:cs typeface="Times New Roman" panose="02020603050405020304" pitchFamily="18" charset="0"/>
              </a:rPr>
              <a:t> et </a:t>
            </a:r>
            <a:r>
              <a:rPr lang="fr-FR" altLang="zh-CN" sz="2600" b="1" dirty="0">
                <a:solidFill>
                  <a:srgbClr val="C00000"/>
                </a:solidFill>
                <a:latin typeface="Times New Roman" panose="02020603050405020304" pitchFamily="18" charset="0"/>
                <a:cs typeface="Times New Roman" panose="02020603050405020304" pitchFamily="18" charset="0"/>
              </a:rPr>
              <a:t>préparez</a:t>
            </a:r>
            <a:r>
              <a:rPr lang="en-GB" altLang="zh-CN" sz="2600" b="1" dirty="0">
                <a:solidFill>
                  <a:srgbClr val="C00000"/>
                </a:solidFill>
                <a:latin typeface="Times New Roman" panose="02020603050405020304" pitchFamily="18" charset="0"/>
                <a:cs typeface="Times New Roman" panose="02020603050405020304" pitchFamily="18" charset="0"/>
              </a:rPr>
              <a:t> un petit exposé</a:t>
            </a:r>
            <a:r>
              <a:rPr lang="en-GB" altLang="zh-CN" sz="2600" dirty="0">
                <a:latin typeface="Times New Roman" panose="02020603050405020304" pitchFamily="18" charset="0"/>
                <a:cs typeface="Times New Roman" panose="02020603050405020304" pitchFamily="18" charset="0"/>
              </a:rPr>
              <a:t> pour </a:t>
            </a:r>
            <a:r>
              <a:rPr lang="fr-FR" altLang="zh-CN" sz="2600" dirty="0">
                <a:latin typeface="Times New Roman" panose="02020603050405020304" pitchFamily="18" charset="0"/>
                <a:cs typeface="Times New Roman" panose="02020603050405020304" pitchFamily="18" charset="0"/>
              </a:rPr>
              <a:t>présenter</a:t>
            </a:r>
            <a:r>
              <a:rPr lang="en-GB" altLang="zh-CN" sz="2600" dirty="0">
                <a:latin typeface="Times New Roman" panose="02020603050405020304" pitchFamily="18" charset="0"/>
                <a:cs typeface="Times New Roman" panose="02020603050405020304" pitchFamily="18" charset="0"/>
              </a:rPr>
              <a:t> cette </a:t>
            </a:r>
            <a:r>
              <a:rPr lang="fr-FR" altLang="zh-CN" sz="2600" dirty="0">
                <a:latin typeface="Times New Roman" panose="02020603050405020304" pitchFamily="18" charset="0"/>
                <a:cs typeface="Times New Roman" panose="02020603050405020304" pitchFamily="18" charset="0"/>
              </a:rPr>
              <a:t>journée</a:t>
            </a:r>
            <a:r>
              <a:rPr lang="en-GB" altLang="zh-CN" sz="2600" dirty="0">
                <a:latin typeface="Times New Roman" panose="02020603050405020304" pitchFamily="18" charset="0"/>
                <a:cs typeface="Times New Roman" panose="02020603050405020304" pitchFamily="18" charset="0"/>
              </a:rPr>
              <a:t> à vos amis français. Dans </a:t>
            </a:r>
            <a:r>
              <a:rPr lang="fr-FR" altLang="zh-CN" sz="2600" dirty="0">
                <a:latin typeface="Times New Roman" panose="02020603050405020304" pitchFamily="18" charset="0"/>
                <a:cs typeface="Times New Roman" panose="02020603050405020304" pitchFamily="18" charset="0"/>
              </a:rPr>
              <a:t>votre</a:t>
            </a:r>
            <a:r>
              <a:rPr lang="en-GB" altLang="zh-CN" sz="2600" dirty="0">
                <a:latin typeface="Times New Roman" panose="02020603050405020304" pitchFamily="18" charset="0"/>
                <a:cs typeface="Times New Roman" panose="02020603050405020304" pitchFamily="18" charset="0"/>
              </a:rPr>
              <a:t> exposé, </a:t>
            </a:r>
            <a:r>
              <a:rPr lang="fr-FR" altLang="zh-CN" sz="2600" dirty="0">
                <a:latin typeface="Times New Roman" panose="02020603050405020304" pitchFamily="18" charset="0"/>
                <a:cs typeface="Times New Roman" panose="02020603050405020304" pitchFamily="18" charset="0"/>
              </a:rPr>
              <a:t>expliquez</a:t>
            </a:r>
            <a:r>
              <a:rPr lang="fr-FR" altLang="en-GB" sz="2600" dirty="0">
                <a:latin typeface="Times New Roman" panose="02020603050405020304" pitchFamily="18" charset="0"/>
                <a:cs typeface="Times New Roman" panose="02020603050405020304" pitchFamily="18" charset="0"/>
              </a:rPr>
              <a:t> l’origine de son instauration, des activités organisées à son sujet principal chaque année, des contributions à la sensiblisation de la population, ainsi que votre expérience de participation s’il y en a, etc. </a:t>
            </a:r>
          </a:p>
        </p:txBody>
      </p:sp>
      <p:sp>
        <p:nvSpPr>
          <p:cNvPr id="5" name="文本框 4"/>
          <p:cNvSpPr txBox="1"/>
          <p:nvPr/>
        </p:nvSpPr>
        <p:spPr>
          <a:xfrm>
            <a:off x="3687387" y="393405"/>
            <a:ext cx="4983480" cy="1318694"/>
          </a:xfrm>
          <a:prstGeom prst="rect">
            <a:avLst/>
          </a:prstGeom>
          <a:noFill/>
        </p:spPr>
        <p:txBody>
          <a:bodyPr wrap="none" rtlCol="0">
            <a:spAutoFit/>
          </a:bodyPr>
          <a:lstStyle/>
          <a:p>
            <a:pPr algn="ctr">
              <a:lnSpc>
                <a:spcPct val="75000"/>
              </a:lnSpc>
            </a:pPr>
            <a:r>
              <a:rPr lang="en-US" altLang="en-GB" sz="5200" b="1" i="1" dirty="0">
                <a:solidFill>
                  <a:schemeClr val="tx1">
                    <a:lumMod val="50000"/>
                    <a:lumOff val="50000"/>
                  </a:schemeClr>
                </a:solidFill>
                <a:latin typeface="Calibri" panose="020F0502020204030204" charset="0"/>
                <a:cs typeface="Calibri" panose="020F0502020204030204" charset="0"/>
              </a:rPr>
              <a:t>Racontez</a:t>
            </a:r>
          </a:p>
          <a:p>
            <a:pPr algn="ctr">
              <a:lnSpc>
                <a:spcPct val="75000"/>
              </a:lnSpc>
            </a:pPr>
            <a:r>
              <a:rPr lang="en-US" altLang="en-GB" sz="5200" b="1" i="1" dirty="0">
                <a:solidFill>
                  <a:srgbClr val="C00000"/>
                </a:solidFill>
                <a:latin typeface="Calibri" panose="020F0502020204030204" charset="0"/>
                <a:cs typeface="Calibri" panose="020F0502020204030204" charset="0"/>
              </a:rPr>
              <a:t>l</a:t>
            </a:r>
            <a:r>
              <a:rPr lang="fr-FR" altLang="en-US" sz="5200" b="1" i="1" dirty="0">
                <a:solidFill>
                  <a:srgbClr val="C00000"/>
                </a:solidFill>
                <a:latin typeface="Calibri" panose="020F0502020204030204" charset="0"/>
                <a:cs typeface="Calibri" panose="020F0502020204030204" charset="0"/>
              </a:rPr>
              <a:t>’histoire chinoise</a:t>
            </a:r>
            <a:endParaRPr lang="fr-FR" altLang="en-GB"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4"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39027" y="2068169"/>
            <a:ext cx="3486853" cy="1101264"/>
          </a:xfrm>
          <a:prstGeom prst="rect">
            <a:avLst/>
          </a:prstGeom>
        </p:spPr>
        <p:txBody>
          <a:bodyPr wrap="none">
            <a:spAutoFit/>
          </a:bodyPr>
          <a:lstStyle/>
          <a:p>
            <a:pPr algn="ctr">
              <a:lnSpc>
                <a:spcPct val="70000"/>
              </a:lnSpc>
            </a:pPr>
            <a:r>
              <a:rPr lang="en-GB" altLang="zh-CN" sz="8800" b="1" i="1" dirty="0">
                <a:solidFill>
                  <a:srgbClr val="C00000"/>
                </a:solidFill>
                <a:latin typeface="Calibri" panose="020F0502020204030204" charset="0"/>
                <a:cs typeface="Calibri" panose="020F0502020204030204" charset="0"/>
              </a:rPr>
              <a:t>Merci !</a:t>
            </a:r>
            <a:endParaRPr lang="zh-CN" altLang="en-US" sz="8800" b="1" i="1" dirty="0">
              <a:latin typeface="Calibri" panose="020F0502020204030204" charset="0"/>
              <a:cs typeface="Calibri" panose="020F050202020403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80613" y="1339485"/>
            <a:ext cx="11772842" cy="954107"/>
          </a:xfrm>
          <a:prstGeom prst="rect">
            <a:avLst/>
          </a:prstGeom>
          <a:noFill/>
        </p:spPr>
        <p:txBody>
          <a:bodyPr wrap="square" rtlCol="0">
            <a:spAutoFit/>
          </a:bodyPr>
          <a:lstStyle/>
          <a:p>
            <a:pPr algn="just"/>
            <a:r>
              <a:rPr lang="fr-FR" altLang="zh-CN"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Lisez l’introduction et expliquez ce qu’est «  l’édification intégrale d’un Etat de droit socialiste ».</a:t>
            </a:r>
            <a:endParaRPr lang="zh-CN" altLang="en-US" sz="28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280613" y="2142441"/>
            <a:ext cx="11346631" cy="4616648"/>
          </a:xfrm>
          <a:prstGeom prst="rect">
            <a:avLst/>
          </a:prstGeom>
          <a:noFill/>
        </p:spPr>
        <p:txBody>
          <a:bodyPr wrap="square" rtlCol="0">
            <a:spAutoFit/>
          </a:bodyPr>
          <a:lstStyle/>
          <a:p>
            <a:pPr>
              <a:lnSpc>
                <a:spcPct val="150000"/>
              </a:lnSpc>
            </a:pPr>
            <a:r>
              <a:rPr lang="fr-FR" altLang="zh-CN" sz="2800" b="1" dirty="0">
                <a:latin typeface="Times New Roman" panose="02020603050405020304" pitchFamily="18" charset="0"/>
                <a:cs typeface="Times New Roman" panose="02020603050405020304" pitchFamily="18" charset="0"/>
              </a:rPr>
              <a:t>L’édification intégrale d’un Etat de droit socialiste</a:t>
            </a:r>
          </a:p>
          <a:p>
            <a:pPr marL="342900" indent="-342900">
              <a:lnSpc>
                <a:spcPct val="150000"/>
              </a:lnSpc>
              <a:buFont typeface="Arial" panose="020B0604020202020204" pitchFamily="34" charset="0"/>
              <a:buChar char="•"/>
            </a:pPr>
            <a:r>
              <a:rPr lang="fr-FR" sz="2800" dirty="0" smtClean="0">
                <a:latin typeface="Times New Roman" panose="02020603050405020304" pitchFamily="18" charset="0"/>
                <a:cs typeface="Times New Roman" panose="02020603050405020304" pitchFamily="18" charset="0"/>
              </a:rPr>
              <a:t>est </a:t>
            </a:r>
            <a:r>
              <a:rPr lang="fr-FR" sz="2800" dirty="0">
                <a:solidFill>
                  <a:srgbClr val="B52234"/>
                </a:solidFill>
                <a:latin typeface="Times New Roman" panose="02020603050405020304" pitchFamily="18" charset="0"/>
                <a:cs typeface="Times New Roman" panose="02020603050405020304" pitchFamily="18" charset="0"/>
              </a:rPr>
              <a:t>la stratégie de gouvernance du pays </a:t>
            </a:r>
            <a:r>
              <a:rPr lang="fr-FR" sz="2800" dirty="0" smtClean="0">
                <a:latin typeface="Times New Roman" panose="02020603050405020304" pitchFamily="18" charset="0"/>
                <a:cs typeface="Times New Roman" panose="02020603050405020304" pitchFamily="18" charset="0"/>
              </a:rPr>
              <a:t>proposée</a:t>
            </a:r>
            <a:r>
              <a:rPr lang="fr-FR" sz="2800" dirty="0" smtClean="0">
                <a:solidFill>
                  <a:srgbClr val="FF0000"/>
                </a:solidFill>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par le XV</a:t>
            </a:r>
            <a:r>
              <a:rPr lang="fr-FR" sz="2800" baseline="30000" dirty="0">
                <a:latin typeface="Times New Roman" panose="02020603050405020304" pitchFamily="18" charset="0"/>
                <a:cs typeface="Times New Roman" panose="02020603050405020304" pitchFamily="18" charset="0"/>
              </a:rPr>
              <a:t>e</a:t>
            </a:r>
            <a:r>
              <a:rPr lang="fr-FR" sz="2800" dirty="0">
                <a:latin typeface="Times New Roman" panose="02020603050405020304" pitchFamily="18" charset="0"/>
                <a:cs typeface="Times New Roman" panose="02020603050405020304" pitchFamily="18" charset="0"/>
              </a:rPr>
              <a:t> Congrès du Parti.</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fait partie intégrante des dispositions stratégiques des </a:t>
            </a:r>
            <a:r>
              <a:rPr lang="fr-FR" sz="2800" dirty="0">
                <a:solidFill>
                  <a:srgbClr val="B52234"/>
                </a:solidFill>
                <a:latin typeface="Times New Roman" panose="02020603050405020304" pitchFamily="18" charset="0"/>
                <a:cs typeface="Times New Roman" panose="02020603050405020304" pitchFamily="18" charset="0"/>
              </a:rPr>
              <a:t>Quatre Intégralités</a:t>
            </a:r>
            <a:r>
              <a:rPr lang="fr-FR" sz="2800" dirty="0">
                <a:latin typeface="Times New Roman" panose="02020603050405020304" pitchFamily="18" charset="0"/>
                <a:cs typeface="Times New Roman" panose="02020603050405020304" pitchFamily="18" charset="0"/>
              </a:rPr>
              <a:t>.</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est un </a:t>
            </a:r>
            <a:r>
              <a:rPr lang="fr-FR" sz="2800" dirty="0">
                <a:solidFill>
                  <a:srgbClr val="B52234"/>
                </a:solidFill>
                <a:latin typeface="Times New Roman" panose="02020603050405020304" pitchFamily="18" charset="0"/>
                <a:cs typeface="Times New Roman" panose="02020603050405020304" pitchFamily="18" charset="0"/>
              </a:rPr>
              <a:t>enseignement majeur</a:t>
            </a:r>
            <a:r>
              <a:rPr lang="fr-FR" sz="2800" dirty="0">
                <a:latin typeface="Times New Roman" panose="02020603050405020304" pitchFamily="18" charset="0"/>
                <a:cs typeface="Times New Roman" panose="02020603050405020304" pitchFamily="18" charset="0"/>
              </a:rPr>
              <a:t> tiré du centenaire du Parti en général et de la gouvernance de la Chine en particulier.</a:t>
            </a:r>
          </a:p>
          <a:p>
            <a:pPr marL="342900" indent="-342900">
              <a:lnSpc>
                <a:spcPct val="150000"/>
              </a:lnSpc>
              <a:buFont typeface="Arial" panose="020B0604020202020204" pitchFamily="34" charset="0"/>
              <a:buChar char="•"/>
            </a:pPr>
            <a:r>
              <a:rPr lang="fr-FR" sz="2800" dirty="0">
                <a:latin typeface="Times New Roman" panose="02020603050405020304" pitchFamily="18" charset="0"/>
                <a:cs typeface="Times New Roman" panose="02020603050405020304" pitchFamily="18" charset="0"/>
              </a:rPr>
              <a:t>incarne </a:t>
            </a:r>
            <a:r>
              <a:rPr lang="fr-FR" sz="2800" dirty="0">
                <a:solidFill>
                  <a:srgbClr val="B52234"/>
                </a:solidFill>
                <a:latin typeface="Times New Roman" panose="02020603050405020304" pitchFamily="18" charset="0"/>
                <a:cs typeface="Times New Roman" panose="02020603050405020304" pitchFamily="18" charset="0"/>
              </a:rPr>
              <a:t>l’esprit de droit socialiste</a:t>
            </a:r>
            <a:r>
              <a:rPr lang="fr-FR" sz="2800" dirty="0">
                <a:latin typeface="Times New Roman" panose="02020603050405020304" pitchFamily="18" charset="0"/>
                <a:cs typeface="Times New Roman" panose="02020603050405020304" pitchFamily="18" charset="0"/>
              </a:rPr>
              <a:t> qui pourrait se résumer en 10 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22684" y="1446843"/>
            <a:ext cx="11346631" cy="553998"/>
          </a:xfrm>
          <a:prstGeom prst="rect">
            <a:avLst/>
          </a:prstGeom>
          <a:noFill/>
        </p:spPr>
        <p:txBody>
          <a:bodyPr wrap="square" rtlCol="0">
            <a:spAutoFit/>
          </a:bodyPr>
          <a:lstStyle/>
          <a:p>
            <a:pPr algn="ctr"/>
            <a:r>
              <a:rPr lang="fr-FR" altLang="zh-CN" sz="30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du texte</a:t>
            </a:r>
            <a:endParaRPr lang="zh-CN" altLang="en-US" sz="3000" b="1" dirty="0">
              <a:solidFill>
                <a:srgbClr val="FFC000"/>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471"/>
            <a:ext cx="3210036" cy="705688"/>
          </a:xfrm>
          <a:prstGeom prst="rect">
            <a:avLst/>
          </a:prstGeom>
        </p:spPr>
      </p:pic>
      <p:sp>
        <p:nvSpPr>
          <p:cNvPr id="6" name="文本框 5"/>
          <p:cNvSpPr txBox="1"/>
          <p:nvPr/>
        </p:nvSpPr>
        <p:spPr>
          <a:xfrm>
            <a:off x="672848" y="485739"/>
            <a:ext cx="2689839" cy="646331"/>
          </a:xfrm>
          <a:prstGeom prst="rect">
            <a:avLst/>
          </a:prstGeom>
          <a:noFill/>
        </p:spPr>
        <p:txBody>
          <a:bodyPr wrap="none" rtlCol="0">
            <a:spAutoFit/>
          </a:bodyPr>
          <a:lstStyle/>
          <a:p>
            <a:r>
              <a:rPr lang="fr-FR" altLang="zh-CN"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Introduction</a:t>
            </a:r>
            <a:endParaRPr lang="zh-CN" altLang="en-US" sz="36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535709" y="2274526"/>
            <a:ext cx="10917382" cy="3892861"/>
          </a:xfrm>
          <a:prstGeom prst="rect">
            <a:avLst/>
          </a:prstGeom>
          <a:noFill/>
        </p:spPr>
        <p:txBody>
          <a:bodyPr wrap="square" rtlCol="0">
            <a:spAutoFit/>
          </a:bodyPr>
          <a:lstStyle/>
          <a:p>
            <a:pPr algn="just">
              <a:lnSpc>
                <a:spcPct val="150000"/>
              </a:lnSpc>
            </a:pPr>
            <a:r>
              <a:rPr lang="fr-FR" altLang="zh-CN" sz="2800" dirty="0">
                <a:latin typeface="Times New Roman" panose="02020603050405020304" pitchFamily="18" charset="0"/>
                <a:cs typeface="Times New Roman" panose="02020603050405020304" pitchFamily="18" charset="0"/>
              </a:rPr>
              <a:t>Le 24 août 2018, le président Xi Jinping a prononcé un discours à la première réunion de la Commission centrale sur la promotion intégrale de la gouvernance de l’Etat en vertu de la loi. Dans son discours, </a:t>
            </a:r>
            <a:r>
              <a:rPr lang="en-US" altLang="zh-CN" sz="2800" dirty="0">
                <a:latin typeface="Times New Roman" panose="02020603050405020304" pitchFamily="18" charset="0"/>
                <a:cs typeface="Times New Roman" panose="02020603050405020304" pitchFamily="18" charset="0"/>
              </a:rPr>
              <a:t>il a mis </a:t>
            </a:r>
            <a:r>
              <a:rPr lang="fr-FR" altLang="zh-CN" sz="2800" dirty="0">
                <a:latin typeface="Times New Roman" panose="02020603050405020304" pitchFamily="18" charset="0"/>
                <a:cs typeface="Times New Roman" panose="02020603050405020304" pitchFamily="18" charset="0"/>
              </a:rPr>
              <a:t>en</a:t>
            </a:r>
            <a:r>
              <a:rPr lang="en-US" altLang="zh-CN" sz="2800" dirty="0">
                <a:latin typeface="Times New Roman" panose="02020603050405020304" pitchFamily="18" charset="0"/>
                <a:cs typeface="Times New Roman" panose="02020603050405020304" pitchFamily="18" charset="0"/>
              </a:rPr>
              <a:t> relief</a:t>
            </a:r>
            <a:r>
              <a:rPr lang="fr-FR" altLang="zh-CN" sz="2800" dirty="0">
                <a:latin typeface="Times New Roman" panose="02020603050405020304" pitchFamily="18" charset="0"/>
                <a:cs typeface="Times New Roman" panose="02020603050405020304" pitchFamily="18" charset="0"/>
              </a:rPr>
              <a:t> une série de conceptions, idées et stratégies nouvelles dans la promotion intégrale de la gouvernance de l’Etat en vertu de la loi. Le texte que vous allez étudier est un extrait de ce discours.</a:t>
            </a:r>
            <a:endParaRPr lang="fr-FR"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09922" y="1324964"/>
            <a:ext cx="11346631" cy="553998"/>
          </a:xfrm>
          <a:prstGeom prst="rect">
            <a:avLst/>
          </a:prstGeom>
          <a:noFill/>
        </p:spPr>
        <p:txBody>
          <a:bodyPr wrap="square" rtlCol="0">
            <a:spAutoFit/>
          </a:bodyPr>
          <a:lstStyle/>
          <a:p>
            <a:pPr algn="just"/>
            <a:r>
              <a:rPr lang="fr-FR" altLang="zh-CN"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rPr>
              <a:t>Lisez le texte et répondez.</a:t>
            </a:r>
            <a:endParaRPr lang="zh-CN" altLang="en-US"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435444" y="1464474"/>
            <a:ext cx="11583155" cy="1145955"/>
          </a:xfrm>
          <a:prstGeom prst="rect">
            <a:avLst/>
          </a:prstGeom>
          <a:noFill/>
        </p:spPr>
        <p:txBody>
          <a:bodyPr wrap="square" rtlCol="0">
            <a:spAutoFit/>
          </a:bodyPr>
          <a:lstStyle/>
          <a:p>
            <a:pPr>
              <a:lnSpc>
                <a:spcPct val="300000"/>
              </a:lnSpc>
            </a:pPr>
            <a:r>
              <a:rPr lang="fr-FR" altLang="zh-CN" sz="2800" b="1" dirty="0">
                <a:latin typeface="Times New Roman" panose="02020603050405020304" pitchFamily="18" charset="0"/>
                <a:cs typeface="Times New Roman" panose="02020603050405020304" pitchFamily="18" charset="0"/>
              </a:rPr>
              <a:t>A quelles problématiques cherche-t-on à répondre dans le texte ?</a:t>
            </a:r>
          </a:p>
        </p:txBody>
      </p:sp>
      <p:sp>
        <p:nvSpPr>
          <p:cNvPr id="10" name="文本框 9"/>
          <p:cNvSpPr txBox="1"/>
          <p:nvPr/>
        </p:nvSpPr>
        <p:spPr>
          <a:xfrm>
            <a:off x="435444" y="2840818"/>
            <a:ext cx="10485421" cy="2677656"/>
          </a:xfrm>
          <a:prstGeom prst="rect">
            <a:avLst/>
          </a:prstGeom>
          <a:noFill/>
        </p:spPr>
        <p:txBody>
          <a:bodyPr wrap="square" rtlCol="0">
            <a:spAutoFit/>
          </a:bodyPr>
          <a:lstStyle/>
          <a:p>
            <a:pPr algn="just">
              <a:lnSpc>
                <a:spcPct val="200000"/>
              </a:lnSpc>
            </a:pPr>
            <a:r>
              <a:rPr lang="fr-FR" altLang="zh-CN" sz="2800" dirty="0">
                <a:solidFill>
                  <a:srgbClr val="000000"/>
                </a:solidFill>
                <a:effectLst/>
                <a:latin typeface="Times New Roman" panose="02020603050405020304" pitchFamily="18" charset="0"/>
                <a:ea typeface="等线" panose="02010600030101010101" pitchFamily="2" charset="-122"/>
              </a:rPr>
              <a:t>Il faut </a:t>
            </a:r>
            <a:r>
              <a:rPr lang="fr-FR" altLang="zh-CN" sz="2800" dirty="0" smtClean="0">
                <a:solidFill>
                  <a:srgbClr val="000000"/>
                </a:solidFill>
                <a:effectLst/>
                <a:latin typeface="Times New Roman" panose="02020603050405020304" pitchFamily="18" charset="0"/>
                <a:ea typeface="等线" panose="02010600030101010101" pitchFamily="2" charset="-122"/>
              </a:rPr>
              <a:t>poursuivre </a:t>
            </a:r>
            <a:r>
              <a:rPr lang="fr-FR" altLang="zh-CN" sz="2800" dirty="0" smtClean="0">
                <a:effectLst/>
                <a:latin typeface="Times New Roman" panose="02020603050405020304" pitchFamily="18" charset="0"/>
                <a:ea typeface="等线" panose="02010600030101010101" pitchFamily="2" charset="-122"/>
              </a:rPr>
              <a:t>l’état </a:t>
            </a:r>
            <a:r>
              <a:rPr lang="fr-FR" altLang="zh-CN" sz="2800" dirty="0">
                <a:effectLst/>
                <a:latin typeface="Times New Roman" panose="02020603050405020304" pitchFamily="18" charset="0"/>
                <a:ea typeface="等线" panose="02010600030101010101" pitchFamily="2" charset="-122"/>
              </a:rPr>
              <a:t>de droit </a:t>
            </a:r>
            <a:r>
              <a:rPr lang="fr-FR" altLang="zh-CN" sz="2800" dirty="0">
                <a:solidFill>
                  <a:srgbClr val="000000"/>
                </a:solidFill>
                <a:effectLst/>
                <a:latin typeface="Times New Roman" panose="02020603050405020304" pitchFamily="18" charset="0"/>
                <a:ea typeface="等线" panose="02010600030101010101" pitchFamily="2" charset="-122"/>
              </a:rPr>
              <a:t>socialiste à la chinoise en s’appuyant sur les conceptions, idées et stratégies nouvelles en faveur de la promotion intégrale de la gouvernance de l’Etat en vertu de la loi.</a:t>
            </a:r>
            <a:endParaRPr lang="fr-FR" altLang="zh-CN" sz="2800" dirty="0">
              <a:effectLst/>
              <a:latin typeface="Times New Roman" panose="02020603050405020304" pitchFamily="18" charset="0"/>
              <a:ea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5492" y="1248129"/>
            <a:ext cx="11346631" cy="553998"/>
          </a:xfrm>
          <a:prstGeom prst="rect">
            <a:avLst/>
          </a:prstGeom>
          <a:noFill/>
        </p:spPr>
        <p:txBody>
          <a:bodyPr wrap="square" rtlCol="0">
            <a:spAutoFit/>
          </a:bodyPr>
          <a:lstStyle/>
          <a:p>
            <a:pPr algn="just"/>
            <a:r>
              <a:rPr lang="fr-FR" altLang="zh-CN"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rPr>
              <a:t>Complétez la fiche ci-dessous selon votre compréhension du texte.</a:t>
            </a:r>
            <a:endParaRPr lang="zh-CN" altLang="en-US" sz="3000" b="1" dirty="0">
              <a:solidFill>
                <a:schemeClr val="accent4"/>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3" name="表格 4"/>
          <p:cNvGraphicFramePr>
            <a:graphicFrameLocks noGrp="1"/>
          </p:cNvGraphicFramePr>
          <p:nvPr>
            <p:custDataLst>
              <p:tags r:id="rId1"/>
            </p:custDataLst>
          </p:nvPr>
        </p:nvGraphicFramePr>
        <p:xfrm>
          <a:off x="525780" y="1817370"/>
          <a:ext cx="10769600" cy="4775200"/>
        </p:xfrm>
        <a:graphic>
          <a:graphicData uri="http://schemas.openxmlformats.org/drawingml/2006/table">
            <a:tbl>
              <a:tblPr firstRow="1" bandRow="1">
                <a:tableStyleId>{C831E3FA-9F58-4114-9A53-2B1D743F1CD2}</a:tableStyleId>
              </a:tblPr>
              <a:tblGrid>
                <a:gridCol w="4109720">
                  <a:extLst>
                    <a:ext uri="{9D8B030D-6E8A-4147-A177-3AD203B41FA5}">
                      <a16:colId xmlns="" xmlns:a16="http://schemas.microsoft.com/office/drawing/2014/main" val="20000"/>
                    </a:ext>
                  </a:extLst>
                </a:gridCol>
                <a:gridCol w="6659880">
                  <a:extLst>
                    <a:ext uri="{9D8B030D-6E8A-4147-A177-3AD203B41FA5}">
                      <a16:colId xmlns="" xmlns:a16="http://schemas.microsoft.com/office/drawing/2014/main" val="20001"/>
                    </a:ext>
                  </a:extLst>
                </a:gridCol>
              </a:tblGrid>
              <a:tr h="955040">
                <a:tc gridSpan="2">
                  <a:txBody>
                    <a:bodyPr/>
                    <a:lstStyle/>
                    <a:p>
                      <a:pPr algn="ctr"/>
                      <a:r>
                        <a:rPr lang="fr-FR" sz="2400" b="1" dirty="0">
                          <a:solidFill>
                            <a:schemeClr val="tx1"/>
                          </a:solidFill>
                          <a:latin typeface="Times New Roman" panose="02020603050405020304" pitchFamily="18" charset="0"/>
                          <a:cs typeface="Times New Roman" panose="02020603050405020304" pitchFamily="18" charset="0"/>
                        </a:rPr>
                        <a:t>Les conceptions, idées et stratégies nouvelles dans la promotion intégrale de la </a:t>
                      </a:r>
                    </a:p>
                    <a:p>
                      <a:pPr algn="ctr"/>
                      <a:r>
                        <a:rPr lang="fr-FR" sz="2400" b="1" dirty="0">
                          <a:solidFill>
                            <a:schemeClr val="tx1"/>
                          </a:solidFill>
                          <a:latin typeface="Times New Roman" panose="02020603050405020304" pitchFamily="18" charset="0"/>
                          <a:cs typeface="Times New Roman" panose="02020603050405020304" pitchFamily="18" charset="0"/>
                        </a:rPr>
                        <a:t>gouvernance de l’Etat en vertu de la loi</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noFill/>
                  </a:tcPr>
                </a:tc>
                <a:tc hMerge="1">
                  <a:txBody>
                    <a:bodyPr/>
                    <a:lstStyle/>
                    <a:p>
                      <a:endParaRPr lang="zh-CN"/>
                    </a:p>
                  </a:txBody>
                  <a:tcPr>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0"/>
                  </a:ext>
                </a:extLst>
              </a:tr>
              <a:tr h="955040">
                <a:tc>
                  <a:txBody>
                    <a:bodyPr/>
                    <a:lstStyle/>
                    <a:p>
                      <a:pPr algn="ctr"/>
                      <a:r>
                        <a:rPr lang="fr-FR" sz="2400" dirty="0">
                          <a:latin typeface="Times New Roman" panose="02020603050405020304" pitchFamily="18" charset="0"/>
                          <a:cs typeface="Times New Roman" panose="02020603050405020304" pitchFamily="18" charset="0"/>
                        </a:rPr>
                        <a:t>les idées directrices</a:t>
                      </a: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endParaRPr lang="fr-FR" dirty="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955040">
                <a:tc>
                  <a:txBody>
                    <a:bodyPr/>
                    <a:lstStyle/>
                    <a:p>
                      <a:pPr algn="ctr"/>
                      <a:r>
                        <a:rPr lang="fr-FR" sz="2400" dirty="0">
                          <a:latin typeface="Times New Roman" panose="02020603050405020304" pitchFamily="18" charset="0"/>
                          <a:cs typeface="Times New Roman" panose="02020603050405020304" pitchFamily="18" charset="0"/>
                          <a:sym typeface="+mn-ea"/>
                        </a:rPr>
                        <a:t>la voie du développement</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endParaRPr lang="fr-FR" dirty="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2"/>
                  </a:ext>
                </a:extLst>
              </a:tr>
              <a:tr h="955040">
                <a:tc>
                  <a:txBody>
                    <a:bodyPr/>
                    <a:lstStyle/>
                    <a:p>
                      <a:pPr algn="ctr"/>
                      <a:r>
                        <a:rPr lang="fr-FR" sz="2400" dirty="0">
                          <a:latin typeface="Times New Roman" panose="02020603050405020304" pitchFamily="18" charset="0"/>
                          <a:cs typeface="Times New Roman" panose="02020603050405020304" pitchFamily="18" charset="0"/>
                          <a:sym typeface="+mn-ea"/>
                        </a:rPr>
                        <a:t>les dispositions du travail</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endParaRPr lang="fr-FR" dirty="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3"/>
                  </a:ext>
                </a:extLst>
              </a:tr>
              <a:tr h="955040">
                <a:tc>
                  <a:txBody>
                    <a:bodyPr/>
                    <a:lstStyle/>
                    <a:p>
                      <a:pPr algn="ctr"/>
                      <a:r>
                        <a:rPr lang="fr-FR" sz="2400" dirty="0">
                          <a:latin typeface="Times New Roman" panose="02020603050405020304" pitchFamily="18" charset="0"/>
                          <a:cs typeface="Times New Roman" panose="02020603050405020304" pitchFamily="18" charset="0"/>
                          <a:sym typeface="+mn-ea"/>
                        </a:rPr>
                        <a:t>les tâches primordiales</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endParaRPr lang="fr-FR" dirty="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4"/>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1" y="467471"/>
            <a:ext cx="3494231" cy="705688"/>
          </a:xfrm>
          <a:prstGeom prst="rect">
            <a:avLst/>
          </a:prstGeom>
        </p:spPr>
      </p:pic>
      <p:sp>
        <p:nvSpPr>
          <p:cNvPr id="6" name="文本框 5"/>
          <p:cNvSpPr txBox="1"/>
          <p:nvPr/>
        </p:nvSpPr>
        <p:spPr>
          <a:xfrm>
            <a:off x="607452" y="482694"/>
            <a:ext cx="3114803" cy="615553"/>
          </a:xfrm>
          <a:prstGeom prst="rect">
            <a:avLst/>
          </a:prstGeom>
          <a:noFill/>
        </p:spPr>
        <p:txBody>
          <a:bodyPr wrap="square" rtlCol="0">
            <a:spAutoFit/>
          </a:bodyPr>
          <a:lstStyle/>
          <a:p>
            <a:r>
              <a:rPr lang="fr-FR" altLang="zh-CN"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Compréhension</a:t>
            </a:r>
            <a:endParaRPr lang="zh-CN" altLang="en-US" sz="34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aphicFrame>
        <p:nvGraphicFramePr>
          <p:cNvPr id="3" name="表格 4"/>
          <p:cNvGraphicFramePr>
            <a:graphicFrameLocks noGrp="1"/>
          </p:cNvGraphicFramePr>
          <p:nvPr>
            <p:custDataLst>
              <p:tags r:id="rId1"/>
            </p:custDataLst>
            <p:extLst>
              <p:ext uri="{D42A27DB-BD31-4B8C-83A1-F6EECF244321}">
                <p14:modId xmlns:p14="http://schemas.microsoft.com/office/powerpoint/2010/main" val="2776141548"/>
              </p:ext>
            </p:extLst>
          </p:nvPr>
        </p:nvGraphicFramePr>
        <p:xfrm>
          <a:off x="412751" y="1261587"/>
          <a:ext cx="11487757" cy="5181600"/>
        </p:xfrm>
        <a:graphic>
          <a:graphicData uri="http://schemas.openxmlformats.org/drawingml/2006/table">
            <a:tbl>
              <a:tblPr firstRow="1" bandRow="1">
                <a:tableStyleId>{C831E3FA-9F58-4114-9A53-2B1D743F1CD2}</a:tableStyleId>
              </a:tblPr>
              <a:tblGrid>
                <a:gridCol w="2562848">
                  <a:extLst>
                    <a:ext uri="{9D8B030D-6E8A-4147-A177-3AD203B41FA5}">
                      <a16:colId xmlns="" xmlns:a16="http://schemas.microsoft.com/office/drawing/2014/main" val="20000"/>
                    </a:ext>
                  </a:extLst>
                </a:gridCol>
                <a:gridCol w="8924909">
                  <a:extLst>
                    <a:ext uri="{9D8B030D-6E8A-4147-A177-3AD203B41FA5}">
                      <a16:colId xmlns="" xmlns:a16="http://schemas.microsoft.com/office/drawing/2014/main" val="20001"/>
                    </a:ext>
                  </a:extLst>
                </a:gridCol>
              </a:tblGrid>
              <a:tr h="872085">
                <a:tc>
                  <a:txBody>
                    <a:bodyPr/>
                    <a:lstStyle/>
                    <a:p>
                      <a:pPr algn="ctr"/>
                      <a:r>
                        <a:rPr lang="fr-FR" sz="2400" dirty="0">
                          <a:latin typeface="Times New Roman" panose="02020603050405020304" pitchFamily="18" charset="0"/>
                          <a:cs typeface="Times New Roman" panose="02020603050405020304" pitchFamily="18" charset="0"/>
                        </a:rPr>
                        <a:t>les idées directrices</a:t>
                      </a:r>
                    </a:p>
                  </a:txBody>
                  <a:tcPr anchor="ctr">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solidFill>
                      <a:srgbClr val="F7D6D3"/>
                    </a:solidFill>
                  </a:tcPr>
                </a:tc>
                <a:tc>
                  <a:txBody>
                    <a:bodyPr/>
                    <a:lstStyle/>
                    <a:p>
                      <a:pPr marL="457200" indent="-457200" algn="just">
                        <a:buFont typeface="+mj-lt"/>
                        <a:buAutoNum type="arabicPeriod"/>
                      </a:pPr>
                      <a:r>
                        <a:rPr lang="zh-CN" altLang="en-US" sz="2000" dirty="0">
                          <a:latin typeface="Times New Roman" panose="02020603050405020304" pitchFamily="18" charset="0"/>
                          <a:cs typeface="Times New Roman" panose="02020603050405020304" pitchFamily="18" charset="0"/>
                          <a:sym typeface="+mn-ea"/>
                        </a:rPr>
                        <a:t>continuer </a:t>
                      </a:r>
                      <a:r>
                        <a:rPr lang="fr-FR" altLang="zh-CN" sz="2000" dirty="0">
                          <a:latin typeface="Times New Roman" panose="02020603050405020304" pitchFamily="18" charset="0"/>
                          <a:cs typeface="Times New Roman" panose="02020603050405020304" pitchFamily="18" charset="0"/>
                          <a:sym typeface="+mn-ea"/>
                        </a:rPr>
                        <a:t>à</a:t>
                      </a:r>
                      <a:r>
                        <a:rPr lang="zh-CN" altLang="en-US" sz="2000" dirty="0">
                          <a:latin typeface="Times New Roman" panose="02020603050405020304" pitchFamily="18" charset="0"/>
                          <a:cs typeface="Times New Roman" panose="02020603050405020304" pitchFamily="18" charset="0"/>
                          <a:sym typeface="+mn-ea"/>
                        </a:rPr>
                        <a:t> renforcer la direction du Parti dans la gouvernance de l</a:t>
                      </a:r>
                      <a:r>
                        <a:rPr lang="fr-FR" altLang="zh-CN" sz="2000" dirty="0">
                          <a:latin typeface="Times New Roman" panose="02020603050405020304" pitchFamily="18" charset="0"/>
                          <a:cs typeface="Times New Roman" panose="02020603050405020304" pitchFamily="18" charset="0"/>
                          <a:sym typeface="+mn-ea"/>
                        </a:rPr>
                        <a:t>’</a:t>
                      </a:r>
                      <a:r>
                        <a:rPr lang="zh-CN" altLang="en-US" sz="2000" dirty="0">
                          <a:latin typeface="Times New Roman" panose="02020603050405020304" pitchFamily="18" charset="0"/>
                          <a:cs typeface="Times New Roman" panose="02020603050405020304" pitchFamily="18" charset="0"/>
                          <a:sym typeface="+mn-ea"/>
                        </a:rPr>
                        <a:t>Etat en vertu de la loi</a:t>
                      </a:r>
                    </a:p>
                    <a:p>
                      <a:pPr marL="457200" indent="-457200" algn="just">
                        <a:buFont typeface="+mj-lt"/>
                        <a:buAutoNum type="arabicPeriod"/>
                      </a:pPr>
                      <a:r>
                        <a:rPr lang="zh-CN" altLang="en-US" sz="2000" dirty="0">
                          <a:latin typeface="Times New Roman" panose="02020603050405020304" pitchFamily="18" charset="0"/>
                          <a:cs typeface="Times New Roman" panose="02020603050405020304" pitchFamily="18" charset="0"/>
                          <a:sym typeface="+mn-ea"/>
                        </a:rPr>
                        <a:t>insister sur la position primordiale du peuple</a:t>
                      </a:r>
                    </a:p>
                  </a:txBody>
                  <a:tcPr>
                    <a:lnL w="12700" cap="flat" cmpd="sng" algn="ctr">
                      <a:solidFill>
                        <a:schemeClr val="tx1"/>
                      </a:solidFill>
                      <a:prstDash val="solid"/>
                      <a:round/>
                      <a:headEnd type="none" w="med" len="med"/>
                      <a:tailEnd type="none" w="med" len="med"/>
                    </a:lnL>
                    <a:lnR w="12700">
                      <a:solidFill>
                        <a:schemeClr val="tx1"/>
                      </a:solidFill>
                      <a:prstDash val="solid"/>
                    </a:lnR>
                    <a:lnT w="12700">
                      <a:solidFill>
                        <a:schemeClr val="tx1"/>
                      </a:solidFill>
                      <a:prstDash val="solid"/>
                    </a:lnT>
                    <a:lnB w="12700">
                      <a:solidFill>
                        <a:schemeClr val="tx1"/>
                      </a:solidFill>
                      <a:prstDash val="solid"/>
                    </a:lnB>
                    <a:solidFill>
                      <a:srgbClr val="F7D6D3"/>
                    </a:solidFill>
                  </a:tcPr>
                </a:tc>
                <a:extLst>
                  <a:ext uri="{0D108BD9-81ED-4DB2-BD59-A6C34878D82A}">
                    <a16:rowId xmlns="" xmlns:a16="http://schemas.microsoft.com/office/drawing/2014/main" val="10000"/>
                  </a:ext>
                </a:extLst>
              </a:tr>
              <a:tr h="771337">
                <a:tc>
                  <a:txBody>
                    <a:bodyPr/>
                    <a:lstStyle/>
                    <a:p>
                      <a:pPr algn="ctr"/>
                      <a:r>
                        <a:rPr lang="fr-FR" sz="2400" dirty="0">
                          <a:latin typeface="Times New Roman" panose="02020603050405020304" pitchFamily="18" charset="0"/>
                          <a:cs typeface="Times New Roman" panose="02020603050405020304" pitchFamily="18" charset="0"/>
                          <a:sym typeface="+mn-ea"/>
                        </a:rPr>
                        <a:t>la voie du développement</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marL="457200" lvl="0" indent="-457200" algn="just">
                        <a:buFont typeface="+mj-lt"/>
                        <a:buAutoNum type="arabicPeriod" startAt="3"/>
                      </a:pPr>
                      <a:r>
                        <a:rPr lang="fr-FR" altLang="zh-CN" sz="2000" kern="1200" dirty="0">
                          <a:solidFill>
                            <a:schemeClr val="tx1"/>
                          </a:solidFill>
                          <a:latin typeface="Times New Roman" panose="02020603050405020304" pitchFamily="18" charset="0"/>
                          <a:ea typeface="+mn-ea"/>
                          <a:cs typeface="Times New Roman" panose="02020603050405020304" pitchFamily="18" charset="0"/>
                        </a:rPr>
                        <a:t>adhérer à la voie </a:t>
                      </a:r>
                      <a:r>
                        <a:rPr lang="fr-FR" altLang="zh-CN" sz="2000" kern="1200">
                          <a:solidFill>
                            <a:schemeClr val="tx1"/>
                          </a:solidFill>
                          <a:latin typeface="Times New Roman" panose="02020603050405020304" pitchFamily="18" charset="0"/>
                          <a:ea typeface="+mn-ea"/>
                          <a:cs typeface="Times New Roman" panose="02020603050405020304" pitchFamily="18" charset="0"/>
                        </a:rPr>
                        <a:t>de </a:t>
                      </a:r>
                      <a:r>
                        <a:rPr lang="fr-FR" altLang="zh-CN" sz="2000" kern="1200" smtClean="0">
                          <a:solidFill>
                            <a:schemeClr val="tx1"/>
                          </a:solidFill>
                          <a:latin typeface="Times New Roman" panose="02020603050405020304" pitchFamily="18" charset="0"/>
                          <a:ea typeface="+mn-ea"/>
                          <a:cs typeface="Times New Roman" panose="02020603050405020304" pitchFamily="18" charset="0"/>
                        </a:rPr>
                        <a:t>l’</a:t>
                      </a:r>
                      <a:r>
                        <a:rPr lang="fr-CA" altLang="fr-FR" sz="2000" kern="1200" smtClean="0">
                          <a:solidFill>
                            <a:schemeClr val="tx1"/>
                          </a:solidFill>
                          <a:latin typeface="Times New Roman" panose="02020603050405020304" pitchFamily="18" charset="0"/>
                          <a:ea typeface="+mn-ea"/>
                          <a:cs typeface="Times New Roman" panose="02020603050405020304" pitchFamily="18" charset="0"/>
                        </a:rPr>
                        <a:t>é</a:t>
                      </a:r>
                      <a:r>
                        <a:rPr lang="fr-FR" altLang="zh-CN" sz="2000" kern="1200" smtClean="0">
                          <a:solidFill>
                            <a:schemeClr val="tx1"/>
                          </a:solidFill>
                          <a:latin typeface="Times New Roman" panose="02020603050405020304" pitchFamily="18" charset="0"/>
                          <a:ea typeface="+mn-ea"/>
                          <a:cs typeface="Times New Roman" panose="02020603050405020304" pitchFamily="18" charset="0"/>
                        </a:rPr>
                        <a:t>tat </a:t>
                      </a:r>
                      <a:r>
                        <a:rPr lang="fr-FR" altLang="zh-CN" sz="2000" kern="1200" dirty="0">
                          <a:solidFill>
                            <a:schemeClr val="tx1"/>
                          </a:solidFill>
                          <a:latin typeface="Times New Roman" panose="02020603050405020304" pitchFamily="18" charset="0"/>
                          <a:ea typeface="+mn-ea"/>
                          <a:cs typeface="Times New Roman" panose="02020603050405020304" pitchFamily="18" charset="0"/>
                        </a:rPr>
                        <a:t>de droit socialiste à la chinoise</a:t>
                      </a:r>
                      <a:endParaRPr lang="zh-CN" altLang="zh-CN" sz="2000" kern="1200" dirty="0">
                        <a:solidFill>
                          <a:schemeClr val="tx1"/>
                        </a:solidFill>
                        <a:latin typeface="Times New Roman" panose="02020603050405020304" pitchFamily="18" charset="0"/>
                        <a:ea typeface="+mn-ea"/>
                        <a:cs typeface="Times New Roman" panose="02020603050405020304" pitchFamily="18" charset="0"/>
                      </a:endParaRPr>
                    </a:p>
                    <a:p>
                      <a:pPr marL="457200" indent="-457200" algn="just">
                        <a:buFont typeface="+mj-lt"/>
                        <a:buAutoNum type="arabicPeriod" startAt="3"/>
                      </a:pPr>
                      <a:r>
                        <a:rPr lang="fr-FR" altLang="zh-CN" sz="2000" kern="1200" noProof="0" dirty="0">
                          <a:solidFill>
                            <a:schemeClr val="tx1"/>
                          </a:solidFill>
                          <a:latin typeface="Times New Roman" panose="02020603050405020304" pitchFamily="18" charset="0"/>
                          <a:ea typeface="+mn-ea"/>
                          <a:cs typeface="Times New Roman" panose="02020603050405020304" pitchFamily="18" charset="0"/>
                        </a:rPr>
                        <a:t>établir un ordre légal socialiste à la chinoise</a:t>
                      </a:r>
                      <a:endParaRPr lang="fr-FR" sz="2000" kern="1200" dirty="0">
                        <a:solidFill>
                          <a:schemeClr val="tx1"/>
                        </a:solidFill>
                        <a:latin typeface="Times New Roman" panose="02020603050405020304" pitchFamily="18" charset="0"/>
                        <a:ea typeface="+mn-ea"/>
                        <a:cs typeface="Times New Roman" panose="02020603050405020304" pitchFamily="18" charset="0"/>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1"/>
                  </a:ext>
                </a:extLst>
              </a:tr>
              <a:tr h="807358">
                <a:tc>
                  <a:txBody>
                    <a:bodyPr/>
                    <a:lstStyle/>
                    <a:p>
                      <a:pPr algn="ctr"/>
                      <a:r>
                        <a:rPr lang="fr-FR" sz="2400" dirty="0">
                          <a:latin typeface="Times New Roman" panose="02020603050405020304" pitchFamily="18" charset="0"/>
                          <a:cs typeface="Times New Roman" panose="02020603050405020304" pitchFamily="18" charset="0"/>
                          <a:sym typeface="+mn-ea"/>
                        </a:rPr>
                        <a:t>les dispositions du travail</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marL="457200" indent="-457200" algn="just">
                        <a:buFont typeface="+mj-lt"/>
                        <a:buAutoNum type="arabicPeriod" startAt="5"/>
                      </a:pPr>
                      <a:r>
                        <a:rPr lang="fr-FR" sz="2000" kern="1200" dirty="0">
                          <a:solidFill>
                            <a:schemeClr val="tx1"/>
                          </a:solidFill>
                          <a:latin typeface="Times New Roman" panose="02020603050405020304" pitchFamily="18" charset="0"/>
                          <a:ea typeface="+mn-ea"/>
                          <a:cs typeface="Times New Roman" panose="02020603050405020304" pitchFamily="18" charset="0"/>
                        </a:rPr>
                        <a:t>mener de front la gouvernance de l’Etat, l’exercice du pouvoir et l’administration dans le respect de la loi</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2"/>
                  </a:ext>
                </a:extLst>
              </a:tr>
              <a:tr h="1095375">
                <a:tc>
                  <a:txBody>
                    <a:bodyPr/>
                    <a:lstStyle/>
                    <a:p>
                      <a:pPr algn="ctr"/>
                      <a:r>
                        <a:rPr lang="fr-FR" sz="2400" dirty="0">
                          <a:latin typeface="Times New Roman" panose="02020603050405020304" pitchFamily="18" charset="0"/>
                          <a:cs typeface="Times New Roman" panose="02020603050405020304" pitchFamily="18" charset="0"/>
                          <a:sym typeface="+mn-ea"/>
                        </a:rPr>
                        <a:t>les tâches primordiales</a:t>
                      </a:r>
                      <a:endParaRPr lang="fr-FR" sz="2400" dirty="0">
                        <a:latin typeface="Times New Roman" panose="02020603050405020304" pitchFamily="18" charset="0"/>
                        <a:cs typeface="Times New Roman" panose="02020603050405020304" pitchFamily="18" charset="0"/>
                      </a:endParaRPr>
                    </a:p>
                  </a:txBody>
                  <a:tcPr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lstStyle/>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insister sur la gouvernance de l’Etat et l’exercice du pouvoir en vertu de la Constitution</a:t>
                      </a:r>
                    </a:p>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légiférer de manière scientifique, assurer l’application rigoureuse de la loi, garantir l’équité judiciaire et faire respecter la loi par tous les citoyens</a:t>
                      </a:r>
                    </a:p>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traiter les rapports dialectiques en matière de promotion intégrale de la gouvernance de l’Etat en vertu de la </a:t>
                      </a:r>
                      <a:r>
                        <a:rPr lang="fr-FR" sz="2000" dirty="0" smtClean="0">
                          <a:latin typeface="Times New Roman" panose="02020603050405020304" pitchFamily="18" charset="0"/>
                          <a:cs typeface="Times New Roman" panose="02020603050405020304" pitchFamily="18" charset="0"/>
                        </a:rPr>
                        <a:t>loi</a:t>
                      </a:r>
                      <a:endParaRPr lang="fr-FR" sz="2000" dirty="0">
                        <a:latin typeface="Times New Roman" panose="02020603050405020304" pitchFamily="18" charset="0"/>
                        <a:cs typeface="Times New Roman" panose="02020603050405020304" pitchFamily="18" charset="0"/>
                      </a:endParaRPr>
                    </a:p>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former des travailleurs judiciaires de haute qualité, compétents et vertueux</a:t>
                      </a:r>
                    </a:p>
                    <a:p>
                      <a:pPr marL="457200" indent="-457200" algn="just">
                        <a:buFont typeface="+mj-lt"/>
                        <a:buAutoNum type="arabicPeriod" startAt="6"/>
                      </a:pPr>
                      <a:r>
                        <a:rPr lang="fr-FR" sz="2000" dirty="0">
                          <a:latin typeface="Times New Roman" panose="02020603050405020304" pitchFamily="18" charset="0"/>
                          <a:cs typeface="Times New Roman" panose="02020603050405020304" pitchFamily="18" charset="0"/>
                        </a:rPr>
                        <a:t>concentrer l’attention sur les cadres dirigeants</a:t>
                      </a: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extLst>
                  <a:ext uri="{0D108BD9-81ED-4DB2-BD59-A6C34878D82A}">
                    <a16:rowId xmlns="" xmlns:a16="http://schemas.microsoft.com/office/drawing/2014/main" val="10003"/>
                  </a:ext>
                </a:extLst>
              </a:tr>
            </a:tbl>
          </a:graphicData>
        </a:graphic>
      </p:graphicFrame>
      <p:sp>
        <p:nvSpPr>
          <p:cNvPr id="5" name="文本框 6"/>
          <p:cNvSpPr txBox="1"/>
          <p:nvPr/>
        </p:nvSpPr>
        <p:spPr>
          <a:xfrm>
            <a:off x="6794474" y="237584"/>
            <a:ext cx="4039782" cy="4902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Corrigé</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847*375"/>
  <p:tag name="TABLE_ENDDRAG_RECT" val="41*143*847*375"/>
  <p:tag name="TABLE_EMPHASIZE_ROW" val="1"/>
  <p:tag name="TABLE_EMPHASIZE_ID" val="3"/>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847*375"/>
  <p:tag name="TABLE_ENDDRAG_RECT" val="41*143*847*375"/>
  <p:tag name="TABLE_EMPHASIZE_ROW" val="1"/>
  <p:tag name="TABLE_EMPHASIZE_ID" val="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847*375"/>
  <p:tag name="TABLE_ENDDRAG_RECT" val="41*143*847*375"/>
  <p:tag name="TABLE_EMPHASIZE_ROW" val="1"/>
  <p:tag name="TABLE_EMPHASIZE_ID" val="3"/>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930*419"/>
  <p:tag name="TABLE_ENDDRAG_RECT" val="14*105*930*419"/>
  <p:tag name="TABLE_EMPHASIZE_ROW" val="1"/>
  <p:tag name="TABLE_EMPHASIZE_ID" val="3"/>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decfa548-6c18-4759-a2d9-291c14ea0067}"/>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b6a9b479-9fb3-47ce-9f6a-e6b885034e9b}"/>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99434436-9130-47e9-85d3-fa83353c0ef0}"/>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847*375"/>
  <p:tag name="TABLE_ENDDRAG_RECT" val="41*143*847*375"/>
  <p:tag name="TABLE_EMPHASIZE_ROW" val="1"/>
  <p:tag name="TABLE_EMPHASIZE_ID" val="3"/>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3d76311c-c9d9-400b-9170-3ff9537a50a8}"/>
  <p:tag name="TABLE_SKINIDX" val="0"/>
  <p:tag name="TABLE_COLORIDX" val="16"/>
  <p:tag name="TABLE_COLOR_RGB" val="0x000000*0xFFFFFF*0x212121*0xFFFFFF*0xFFA79D*0xFED585*0xFEF284*0xC3E29E*0xABE9FE*0x96AFEF"/>
  <p:tag name="TABLE_ENDDRAG_ORIGIN_RECT" val="847*375"/>
  <p:tag name="TABLE_ENDDRAG_RECT" val="41*143*847*375"/>
  <p:tag name="TABLE_EMPHASIZE_ROW" val="1"/>
  <p:tag name="TABLE_EMPHASIZE_ID" val="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3994</Words>
  <Application>Microsoft Office PowerPoint</Application>
  <PresentationFormat>宽屏</PresentationFormat>
  <Paragraphs>380</Paragraphs>
  <Slides>47</Slides>
  <Notes>2</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47</vt:i4>
      </vt:variant>
    </vt:vector>
  </HeadingPairs>
  <TitlesOfParts>
    <vt:vector size="57" baseType="lpstr">
      <vt:lpstr>等线</vt:lpstr>
      <vt:lpstr>等线 Light</vt:lpstr>
      <vt:lpstr>隶书</vt:lpstr>
      <vt:lpstr>宋体</vt:lpstr>
      <vt:lpstr>微软雅黑</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142</cp:revision>
  <dcterms:created xsi:type="dcterms:W3CDTF">2022-06-22T00:29:00Z</dcterms:created>
  <dcterms:modified xsi:type="dcterms:W3CDTF">2023-04-24T07:44:43Z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F035F8B05815497C8D18D953FBCDE38E_13</vt:lpwstr>
  </property>
  <property fmtid="{D5CDD505-2E9C-101B-9397-08002B2CF9AE}" pid="3" name="KSOProductBuildVer">
    <vt:lpwstr>2052-11.1.0.14036</vt:lpwstr>
  </property>
</Properties>
</file>