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103"/>
  </p:notesMasterIdLst>
  <p:handoutMasterIdLst>
    <p:handoutMasterId r:id="rId104"/>
  </p:handoutMasterIdLst>
  <p:sldIdLst>
    <p:sldId id="256" r:id="rId2"/>
    <p:sldId id="257" r:id="rId3"/>
    <p:sldId id="272" r:id="rId4"/>
    <p:sldId id="258" r:id="rId5"/>
    <p:sldId id="500" r:id="rId6"/>
    <p:sldId id="259" r:id="rId7"/>
    <p:sldId id="552" r:id="rId8"/>
    <p:sldId id="551" r:id="rId9"/>
    <p:sldId id="553" r:id="rId10"/>
    <p:sldId id="288" r:id="rId11"/>
    <p:sldId id="289" r:id="rId12"/>
    <p:sldId id="290" r:id="rId13"/>
    <p:sldId id="291" r:id="rId14"/>
    <p:sldId id="292" r:id="rId15"/>
    <p:sldId id="307" r:id="rId16"/>
    <p:sldId id="308" r:id="rId17"/>
    <p:sldId id="554" r:id="rId18"/>
    <p:sldId id="309" r:id="rId19"/>
    <p:sldId id="502" r:id="rId20"/>
    <p:sldId id="555" r:id="rId21"/>
    <p:sldId id="439" r:id="rId22"/>
    <p:sldId id="503" r:id="rId23"/>
    <p:sldId id="556" r:id="rId24"/>
    <p:sldId id="442" r:id="rId25"/>
    <p:sldId id="557" r:id="rId26"/>
    <p:sldId id="313" r:id="rId27"/>
    <p:sldId id="443" r:id="rId28"/>
    <p:sldId id="444" r:id="rId29"/>
    <p:sldId id="326" r:id="rId30"/>
    <p:sldId id="328" r:id="rId31"/>
    <p:sldId id="504" r:id="rId32"/>
    <p:sldId id="330" r:id="rId33"/>
    <p:sldId id="471" r:id="rId34"/>
    <p:sldId id="435" r:id="rId35"/>
    <p:sldId id="558" r:id="rId36"/>
    <p:sldId id="332" r:id="rId37"/>
    <p:sldId id="333" r:id="rId38"/>
    <p:sldId id="447" r:id="rId39"/>
    <p:sldId id="505" r:id="rId40"/>
    <p:sldId id="559" r:id="rId41"/>
    <p:sldId id="560" r:id="rId42"/>
    <p:sldId id="449" r:id="rId43"/>
    <p:sldId id="451" r:id="rId44"/>
    <p:sldId id="450" r:id="rId45"/>
    <p:sldId id="452" r:id="rId46"/>
    <p:sldId id="509" r:id="rId47"/>
    <p:sldId id="454" r:id="rId48"/>
    <p:sldId id="510" r:id="rId49"/>
    <p:sldId id="561" r:id="rId50"/>
    <p:sldId id="456" r:id="rId51"/>
    <p:sldId id="513" r:id="rId52"/>
    <p:sldId id="562" r:id="rId53"/>
    <p:sldId id="457" r:id="rId54"/>
    <p:sldId id="515" r:id="rId55"/>
    <p:sldId id="563" r:id="rId56"/>
    <p:sldId id="463" r:id="rId57"/>
    <p:sldId id="564" r:id="rId58"/>
    <p:sldId id="565" r:id="rId59"/>
    <p:sldId id="467" r:id="rId60"/>
    <p:sldId id="518" r:id="rId61"/>
    <p:sldId id="519" r:id="rId62"/>
    <p:sldId id="566" r:id="rId63"/>
    <p:sldId id="520" r:id="rId64"/>
    <p:sldId id="521" r:id="rId65"/>
    <p:sldId id="470" r:id="rId66"/>
    <p:sldId id="567" r:id="rId67"/>
    <p:sldId id="568" r:id="rId68"/>
    <p:sldId id="436" r:id="rId69"/>
    <p:sldId id="373" r:id="rId70"/>
    <p:sldId id="374" r:id="rId71"/>
    <p:sldId id="473" r:id="rId72"/>
    <p:sldId id="375" r:id="rId73"/>
    <p:sldId id="569" r:id="rId74"/>
    <p:sldId id="570" r:id="rId75"/>
    <p:sldId id="524" r:id="rId76"/>
    <p:sldId id="571" r:id="rId77"/>
    <p:sldId id="523" r:id="rId78"/>
    <p:sldId id="525" r:id="rId79"/>
    <p:sldId id="526" r:id="rId80"/>
    <p:sldId id="527" r:id="rId81"/>
    <p:sldId id="528" r:id="rId82"/>
    <p:sldId id="572" r:id="rId83"/>
    <p:sldId id="529" r:id="rId84"/>
    <p:sldId id="530" r:id="rId85"/>
    <p:sldId id="531" r:id="rId86"/>
    <p:sldId id="532" r:id="rId87"/>
    <p:sldId id="533" r:id="rId88"/>
    <p:sldId id="573" r:id="rId89"/>
    <p:sldId id="574" r:id="rId90"/>
    <p:sldId id="536" r:id="rId91"/>
    <p:sldId id="575" r:id="rId92"/>
    <p:sldId id="538" r:id="rId93"/>
    <p:sldId id="539" r:id="rId94"/>
    <p:sldId id="540" r:id="rId95"/>
    <p:sldId id="541" r:id="rId96"/>
    <p:sldId id="542" r:id="rId97"/>
    <p:sldId id="543" r:id="rId98"/>
    <p:sldId id="544" r:id="rId99"/>
    <p:sldId id="576" r:id="rId100"/>
    <p:sldId id="550" r:id="rId101"/>
    <p:sldId id="271" r:id="rId102"/>
  </p:sldIdLst>
  <p:sldSz cx="12192000" cy="6858000"/>
  <p:notesSz cx="6858000" cy="9144000"/>
  <p:embeddedFontLst>
    <p:embeddedFont>
      <p:font typeface="方正粗黑宋简体" panose="02000000000000000000" pitchFamily="2" charset="-122"/>
      <p:regular r:id="rId105"/>
    </p:embeddedFont>
    <p:embeddedFont>
      <p:font typeface="方正方俊黑" panose="02010600010101010101" pitchFamily="2" charset="-122"/>
      <p:regular r:id="rId106"/>
    </p:embeddedFont>
    <p:embeddedFont>
      <p:font typeface="汉仪乐喵体W" pitchFamily="18" charset="-122"/>
      <p:regular r:id="rId107"/>
    </p:embeddedFont>
    <p:embeddedFont>
      <p:font typeface="字魂创中黑" pitchFamily="2" charset="-122"/>
      <p:regular r:id="rId108"/>
    </p:embeddedFont>
    <p:embeddedFont>
      <p:font typeface="Magic R" panose="02030504000101010101" pitchFamily="18" charset="-127"/>
      <p:regular r:id="rId109"/>
    </p:embeddedFont>
    <p:embeddedFont>
      <p:font typeface="Yet R" panose="02010600030101010101" pitchFamily="2" charset="-122"/>
      <p:regular r:id="rId110"/>
    </p:embeddedFont>
    <p:embeddedFont>
      <p:font typeface="汉仪小麦体简" pitchFamily="18" charset="-122"/>
      <p:regular r:id="rId111"/>
    </p:embeddedFont>
    <p:embeddedFont>
      <p:font typeface="宋体" panose="02010600030101010101" pitchFamily="2" charset="-122"/>
      <p:regular r:id="rId112"/>
    </p:embeddedFont>
    <p:embeddedFont>
      <p:font typeface="微软雅黑" panose="020B0503020204020204" pitchFamily="34" charset="-122"/>
      <p:regular r:id="rId113"/>
      <p:bold r:id="rId114"/>
    </p:embeddedFont>
    <p:embeddedFont>
      <p:font typeface="微软雅黑 Light" panose="020B0502040204020203" pitchFamily="34" charset="-122"/>
      <p:regular r:id="rId115"/>
    </p:embeddedFont>
    <p:embeddedFont>
      <p:font typeface="Malgun Gothic" panose="020B0503020000020004" pitchFamily="34" charset="-127"/>
      <p:regular r:id="rId116"/>
      <p:bold r:id="rId117"/>
    </p:embeddedFont>
    <p:embeddedFont>
      <p:font typeface="Malgun Gothic Semilight" panose="020B0502040204020203" pitchFamily="34" charset="-128"/>
      <p:regular r:id="rId1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6D6"/>
    <a:srgbClr val="8F704C"/>
    <a:srgbClr val="AA8754"/>
    <a:srgbClr val="C39967"/>
    <a:srgbClr val="EBB87B"/>
    <a:srgbClr val="244242"/>
    <a:srgbClr val="F3E9E1"/>
    <a:srgbClr val="A98C59"/>
    <a:srgbClr val="FFFFFF"/>
    <a:srgbClr val="173B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60304B-70D8-144A-A675-FCAC2E1378A6}" v="345" dt="2025-02-17T13:34:19.5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37" autoAdjust="0"/>
    <p:restoredTop sz="94833"/>
  </p:normalViewPr>
  <p:slideViewPr>
    <p:cSldViewPr snapToGrid="0" showGuides="1">
      <p:cViewPr>
        <p:scale>
          <a:sx n="76" d="100"/>
          <a:sy n="76" d="100"/>
        </p:scale>
        <p:origin x="1480" y="6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4" d="100"/>
          <a:sy n="94" d="100"/>
        </p:scale>
        <p:origin x="387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13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8.fntdata"/><Relationship Id="rId16" Type="http://schemas.openxmlformats.org/officeDocument/2006/relationships/slide" Target="slides/slide15.xml"/><Relationship Id="rId107" Type="http://schemas.openxmlformats.org/officeDocument/2006/relationships/font" Target="fonts/font3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microsoft.com/office/2016/11/relationships/changesInfo" Target="changesInfos/changesInfo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font" Target="fonts/font9.fntdata"/><Relationship Id="rId118" Type="http://schemas.openxmlformats.org/officeDocument/2006/relationships/font" Target="fonts/font14.fntdata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notesMaster" Target="notesMasters/notesMaster1.xml"/><Relationship Id="rId108" Type="http://schemas.openxmlformats.org/officeDocument/2006/relationships/font" Target="fonts/font4.fntdata"/><Relationship Id="rId124" Type="http://schemas.microsoft.com/office/2015/10/relationships/revisionInfo" Target="revisionInfo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font" Target="fonts/font10.fntdata"/><Relationship Id="rId119" Type="http://schemas.openxmlformats.org/officeDocument/2006/relationships/presProps" Target="presProp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5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handoutMaster" Target="handoutMasters/handoutMaster1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6.fntdata"/><Relationship Id="rId115" Type="http://schemas.openxmlformats.org/officeDocument/2006/relationships/font" Target="fonts/font11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font" Target="fonts/font7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然 杨" userId="58a03923220a6d4f" providerId="LiveId" clId="{09E5D71D-2AB9-6341-AF81-E8F7D3ACD2AE}"/>
    <pc:docChg chg="undo redo custSel addSld delSld modSld sldOrd">
      <pc:chgData name="然 杨" userId="58a03923220a6d4f" providerId="LiveId" clId="{09E5D71D-2AB9-6341-AF81-E8F7D3ACD2AE}" dt="2025-02-11T15:15:08.398" v="7755" actId="14100"/>
      <pc:docMkLst>
        <pc:docMk/>
      </pc:docMkLst>
      <pc:sldChg chg="modSp mod">
        <pc:chgData name="然 杨" userId="58a03923220a6d4f" providerId="LiveId" clId="{09E5D71D-2AB9-6341-AF81-E8F7D3ACD2AE}" dt="2025-01-25T08:40:02.348" v="35" actId="20577"/>
        <pc:sldMkLst>
          <pc:docMk/>
          <pc:sldMk cId="0" sldId="256"/>
        </pc:sldMkLst>
        <pc:spChg chg="mod">
          <ac:chgData name="然 杨" userId="58a03923220a6d4f" providerId="LiveId" clId="{09E5D71D-2AB9-6341-AF81-E8F7D3ACD2AE}" dt="2025-01-25T08:40:02.348" v="35" actId="20577"/>
          <ac:spMkLst>
            <pc:docMk/>
            <pc:sldMk cId="0" sldId="256"/>
            <ac:spMk id="409" creationId="{00000000-0000-0000-0000-000000000000}"/>
          </ac:spMkLst>
        </pc:spChg>
        <pc:spChg chg="mod">
          <ac:chgData name="然 杨" userId="58a03923220a6d4f" providerId="LiveId" clId="{09E5D71D-2AB9-6341-AF81-E8F7D3ACD2AE}" dt="2025-01-25T08:39:45.333" v="9" actId="20577"/>
          <ac:spMkLst>
            <pc:docMk/>
            <pc:sldMk cId="0" sldId="256"/>
            <ac:spMk id="417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1-25T08:43:05.829" v="173" actId="20577"/>
        <pc:sldMkLst>
          <pc:docMk/>
          <pc:sldMk cId="0" sldId="257"/>
        </pc:sldMkLst>
        <pc:spChg chg="mod">
          <ac:chgData name="然 杨" userId="58a03923220a6d4f" providerId="LiveId" clId="{09E5D71D-2AB9-6341-AF81-E8F7D3ACD2AE}" dt="2025-01-25T08:43:05.829" v="173" actId="20577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1-25T09:13:17.332" v="387" actId="1076"/>
        <pc:sldMkLst>
          <pc:docMk/>
          <pc:sldMk cId="0" sldId="258"/>
        </pc:sldMkLst>
        <pc:spChg chg="mod">
          <ac:chgData name="然 杨" userId="58a03923220a6d4f" providerId="LiveId" clId="{09E5D71D-2AB9-6341-AF81-E8F7D3ACD2AE}" dt="2025-01-25T09:13:07.377" v="386" actId="20577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1-25T09:12:08.583" v="376" actId="2710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09E5D71D-2AB9-6341-AF81-E8F7D3ACD2AE}" dt="2025-01-25T09:11:20.669" v="367" actId="20577"/>
          <ac:spMkLst>
            <pc:docMk/>
            <pc:sldMk cId="0" sldId="258"/>
            <ac:spMk id="8" creationId="{00000000-0000-0000-0000-000000000000}"/>
          </ac:spMkLst>
        </pc:spChg>
        <pc:grpChg chg="mod">
          <ac:chgData name="然 杨" userId="58a03923220a6d4f" providerId="LiveId" clId="{09E5D71D-2AB9-6341-AF81-E8F7D3ACD2AE}" dt="2025-01-25T09:13:17.332" v="387" actId="1076"/>
          <ac:grpSpMkLst>
            <pc:docMk/>
            <pc:sldMk cId="0" sldId="258"/>
            <ac:grpSpMk id="13" creationId="{00000000-0000-0000-0000-000000000000}"/>
          </ac:grpSpMkLst>
        </pc:grpChg>
        <pc:picChg chg="mod">
          <ac:chgData name="然 杨" userId="58a03923220a6d4f" providerId="LiveId" clId="{09E5D71D-2AB9-6341-AF81-E8F7D3ACD2AE}" dt="2025-01-25T09:10:37.217" v="360" actId="1076"/>
          <ac:picMkLst>
            <pc:docMk/>
            <pc:sldMk cId="0" sldId="258"/>
            <ac:picMk id="5" creationId="{00000000-0000-0000-0000-000000000000}"/>
          </ac:picMkLst>
        </pc:picChg>
        <pc:picChg chg="mod">
          <ac:chgData name="然 杨" userId="58a03923220a6d4f" providerId="LiveId" clId="{09E5D71D-2AB9-6341-AF81-E8F7D3ACD2AE}" dt="2025-01-25T09:11:03.614" v="364" actId="1076"/>
          <ac:picMkLst>
            <pc:docMk/>
            <pc:sldMk cId="0" sldId="258"/>
            <ac:picMk id="11" creationId="{00000000-0000-0000-0000-000000000000}"/>
          </ac:picMkLst>
        </pc:picChg>
        <pc:picChg chg="mod">
          <ac:chgData name="然 杨" userId="58a03923220a6d4f" providerId="LiveId" clId="{09E5D71D-2AB9-6341-AF81-E8F7D3ACD2AE}" dt="2025-01-25T09:11:06.780" v="365" actId="1076"/>
          <ac:picMkLst>
            <pc:docMk/>
            <pc:sldMk cId="0" sldId="258"/>
            <ac:picMk id="12" creationId="{00000000-0000-0000-0000-000000000000}"/>
          </ac:picMkLst>
        </pc:picChg>
        <pc:cxnChg chg="mod">
          <ac:chgData name="然 杨" userId="58a03923220a6d4f" providerId="LiveId" clId="{09E5D71D-2AB9-6341-AF81-E8F7D3ACD2AE}" dt="2025-01-25T09:11:09.766" v="366" actId="1076"/>
          <ac:cxnSpMkLst>
            <pc:docMk/>
            <pc:sldMk cId="0" sldId="258"/>
            <ac:cxnSpMk id="9" creationId="{00000000-0000-0000-0000-000000000000}"/>
          </ac:cxnSpMkLst>
        </pc:cxnChg>
      </pc:sldChg>
      <pc:sldChg chg="addSp delSp modSp mod">
        <pc:chgData name="然 杨" userId="58a03923220a6d4f" providerId="LiveId" clId="{09E5D71D-2AB9-6341-AF81-E8F7D3ACD2AE}" dt="2025-01-25T09:18:22.488" v="437" actId="1037"/>
        <pc:sldMkLst>
          <pc:docMk/>
          <pc:sldMk cId="0" sldId="259"/>
        </pc:sldMkLst>
        <pc:spChg chg="mod">
          <ac:chgData name="然 杨" userId="58a03923220a6d4f" providerId="LiveId" clId="{09E5D71D-2AB9-6341-AF81-E8F7D3ACD2AE}" dt="2025-01-25T09:18:22.488" v="437" actId="1037"/>
          <ac:spMkLst>
            <pc:docMk/>
            <pc:sldMk cId="0" sldId="259"/>
            <ac:spMk id="35" creationId="{00000000-0000-0000-0000-000000000000}"/>
          </ac:spMkLst>
        </pc:spChg>
      </pc:sldChg>
      <pc:sldChg chg="addSp delSp modSp mod">
        <pc:chgData name="然 杨" userId="58a03923220a6d4f" providerId="LiveId" clId="{09E5D71D-2AB9-6341-AF81-E8F7D3ACD2AE}" dt="2025-02-10T14:52:13.999" v="3850" actId="20577"/>
        <pc:sldMkLst>
          <pc:docMk/>
          <pc:sldMk cId="0" sldId="272"/>
        </pc:sldMkLst>
        <pc:spChg chg="mod">
          <ac:chgData name="然 杨" userId="58a03923220a6d4f" providerId="LiveId" clId="{09E5D71D-2AB9-6341-AF81-E8F7D3ACD2AE}" dt="2025-01-25T08:59:05.040" v="276" actId="1076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09E5D71D-2AB9-6341-AF81-E8F7D3ACD2AE}" dt="2025-01-25T09:09:02.582" v="351" actId="1076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09E5D71D-2AB9-6341-AF81-E8F7D3ACD2AE}" dt="2025-01-25T09:08:40.248" v="347" actId="1076"/>
          <ac:spMkLst>
            <pc:docMk/>
            <pc:sldMk cId="0" sldId="272"/>
            <ac:spMk id="20" creationId="{00000000-0000-0000-0000-000000000000}"/>
          </ac:spMkLst>
        </pc:spChg>
        <pc:spChg chg="add del mod">
          <ac:chgData name="然 杨" userId="58a03923220a6d4f" providerId="LiveId" clId="{09E5D71D-2AB9-6341-AF81-E8F7D3ACD2AE}" dt="2025-01-25T09:07:18.192" v="334" actId="20577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09E5D71D-2AB9-6341-AF81-E8F7D3ACD2AE}" dt="2025-02-10T14:52:13.999" v="3850" actId="20577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09E5D71D-2AB9-6341-AF81-E8F7D3ACD2AE}" dt="2025-01-25T09:08:44.181" v="348" actId="14100"/>
          <ac:spMkLst>
            <pc:docMk/>
            <pc:sldMk cId="0" sldId="272"/>
            <ac:spMk id="26" creationId="{00000000-0000-0000-0000-000000000000}"/>
          </ac:spMkLst>
        </pc:spChg>
        <pc:grpChg chg="mod">
          <ac:chgData name="然 杨" userId="58a03923220a6d4f" providerId="LiveId" clId="{09E5D71D-2AB9-6341-AF81-E8F7D3ACD2AE}" dt="2025-01-25T09:08:50.420" v="350" actId="1076"/>
          <ac:grpSpMkLst>
            <pc:docMk/>
            <pc:sldMk cId="0" sldId="272"/>
            <ac:grpSpMk id="36" creationId="{00000000-0000-0000-0000-000000000000}"/>
          </ac:grpSpMkLst>
        </pc:grpChg>
        <pc:picChg chg="mod">
          <ac:chgData name="然 杨" userId="58a03923220a6d4f" providerId="LiveId" clId="{09E5D71D-2AB9-6341-AF81-E8F7D3ACD2AE}" dt="2025-01-25T09:07:31.099" v="338" actId="1076"/>
          <ac:picMkLst>
            <pc:docMk/>
            <pc:sldMk cId="0" sldId="272"/>
            <ac:picMk id="7" creationId="{00000000-0000-0000-0000-000000000000}"/>
          </ac:picMkLst>
        </pc:picChg>
        <pc:picChg chg="add mod">
          <ac:chgData name="然 杨" userId="58a03923220a6d4f" providerId="LiveId" clId="{09E5D71D-2AB9-6341-AF81-E8F7D3ACD2AE}" dt="2025-01-25T09:07:49.597" v="341" actId="1076"/>
          <ac:picMkLst>
            <pc:docMk/>
            <pc:sldMk cId="0" sldId="272"/>
            <ac:picMk id="10" creationId="{BE64B3E5-FE2D-187D-F856-68F8AC689825}"/>
          </ac:picMkLst>
        </pc:picChg>
        <pc:picChg chg="mod">
          <ac:chgData name="然 杨" userId="58a03923220a6d4f" providerId="LiveId" clId="{09E5D71D-2AB9-6341-AF81-E8F7D3ACD2AE}" dt="2025-01-25T08:56:40.707" v="270" actId="1076"/>
          <ac:picMkLst>
            <pc:docMk/>
            <pc:sldMk cId="0" sldId="272"/>
            <ac:picMk id="28" creationId="{00000000-0000-0000-0000-000000000000}"/>
          </ac:picMkLst>
        </pc:picChg>
      </pc:sldChg>
      <pc:sldChg chg="modSp del mod">
        <pc:chgData name="然 杨" userId="58a03923220a6d4f" providerId="LiveId" clId="{09E5D71D-2AB9-6341-AF81-E8F7D3ACD2AE}" dt="2025-01-25T09:18:56.531" v="450" actId="2696"/>
        <pc:sldMkLst>
          <pc:docMk/>
          <pc:sldMk cId="0" sldId="273"/>
        </pc:sldMkLst>
      </pc:sldChg>
      <pc:sldChg chg="addSp delSp modSp mod">
        <pc:chgData name="然 杨" userId="58a03923220a6d4f" providerId="LiveId" clId="{09E5D71D-2AB9-6341-AF81-E8F7D3ACD2AE}" dt="2025-02-10T15:12:43.523" v="4219" actId="20577"/>
        <pc:sldMkLst>
          <pc:docMk/>
          <pc:sldMk cId="0" sldId="288"/>
        </pc:sldMkLst>
        <pc:spChg chg="mod">
          <ac:chgData name="然 杨" userId="58a03923220a6d4f" providerId="LiveId" clId="{09E5D71D-2AB9-6341-AF81-E8F7D3ACD2AE}" dt="2025-02-10T15:12:43.523" v="4219" actId="20577"/>
          <ac:spMkLst>
            <pc:docMk/>
            <pc:sldMk cId="0" sldId="288"/>
            <ac:spMk id="19" creationId="{00000000-0000-0000-0000-000000000000}"/>
          </ac:spMkLst>
        </pc:spChg>
      </pc:sldChg>
      <pc:sldChg chg="addSp delSp modSp mod">
        <pc:chgData name="然 杨" userId="58a03923220a6d4f" providerId="LiveId" clId="{09E5D71D-2AB9-6341-AF81-E8F7D3ACD2AE}" dt="2025-02-11T13:26:54.369" v="6134" actId="1076"/>
        <pc:sldMkLst>
          <pc:docMk/>
          <pc:sldMk cId="0" sldId="289"/>
        </pc:sldMkLst>
        <pc:spChg chg="add mod">
          <ac:chgData name="然 杨" userId="58a03923220a6d4f" providerId="LiveId" clId="{09E5D71D-2AB9-6341-AF81-E8F7D3ACD2AE}" dt="2025-02-10T08:45:14.089" v="2995" actId="1076"/>
          <ac:spMkLst>
            <pc:docMk/>
            <pc:sldMk cId="0" sldId="289"/>
            <ac:spMk id="6" creationId="{961D900B-C60B-97D8-927F-C80EA716664C}"/>
          </ac:spMkLst>
        </pc:spChg>
        <pc:spChg chg="add mod">
          <ac:chgData name="然 杨" userId="58a03923220a6d4f" providerId="LiveId" clId="{09E5D71D-2AB9-6341-AF81-E8F7D3ACD2AE}" dt="2025-02-11T13:26:54.369" v="6134" actId="1076"/>
          <ac:spMkLst>
            <pc:docMk/>
            <pc:sldMk cId="0" sldId="289"/>
            <ac:spMk id="7" creationId="{E377021C-62E3-28F6-93A5-D3E05F76F8CC}"/>
          </ac:spMkLst>
        </pc:spChg>
        <pc:spChg chg="mod">
          <ac:chgData name="然 杨" userId="58a03923220a6d4f" providerId="LiveId" clId="{09E5D71D-2AB9-6341-AF81-E8F7D3ACD2AE}" dt="2025-02-10T15:12:38.382" v="4218" actId="20577"/>
          <ac:spMkLst>
            <pc:docMk/>
            <pc:sldMk cId="0" sldId="289"/>
            <ac:spMk id="19" creationId="{00000000-0000-0000-0000-000000000000}"/>
          </ac:spMkLst>
        </pc:spChg>
      </pc:sldChg>
      <pc:sldChg chg="addSp delSp modSp mod">
        <pc:chgData name="然 杨" userId="58a03923220a6d4f" providerId="LiveId" clId="{09E5D71D-2AB9-6341-AF81-E8F7D3ACD2AE}" dt="2025-02-11T13:27:53.167" v="6150" actId="14100"/>
        <pc:sldMkLst>
          <pc:docMk/>
          <pc:sldMk cId="0" sldId="290"/>
        </pc:sldMkLst>
        <pc:spChg chg="add mod">
          <ac:chgData name="然 杨" userId="58a03923220a6d4f" providerId="LiveId" clId="{09E5D71D-2AB9-6341-AF81-E8F7D3ACD2AE}" dt="2025-02-11T13:27:53.167" v="6150" actId="14100"/>
          <ac:spMkLst>
            <pc:docMk/>
            <pc:sldMk cId="0" sldId="290"/>
            <ac:spMk id="2" creationId="{C56D3BFB-FD23-C63F-0D11-F8C311B3AB9D}"/>
          </ac:spMkLst>
        </pc:spChg>
        <pc:spChg chg="add mod">
          <ac:chgData name="然 杨" userId="58a03923220a6d4f" providerId="LiveId" clId="{09E5D71D-2AB9-6341-AF81-E8F7D3ACD2AE}" dt="2025-02-10T08:44:11.875" v="2964" actId="20577"/>
          <ac:spMkLst>
            <pc:docMk/>
            <pc:sldMk cId="0" sldId="290"/>
            <ac:spMk id="4" creationId="{4099DCD6-925E-9418-7D89-47B78BA8852F}"/>
          </ac:spMkLst>
        </pc:spChg>
        <pc:spChg chg="mod">
          <ac:chgData name="然 杨" userId="58a03923220a6d4f" providerId="LiveId" clId="{09E5D71D-2AB9-6341-AF81-E8F7D3ACD2AE}" dt="2025-02-11T13:27:22.018" v="6142" actId="108"/>
          <ac:spMkLst>
            <pc:docMk/>
            <pc:sldMk cId="0" sldId="290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1T13:27:22.018" v="6142" actId="108"/>
          <ac:spMkLst>
            <pc:docMk/>
            <pc:sldMk cId="0" sldId="290"/>
            <ac:spMk id="7" creationId="{00000000-0000-0000-0000-000000000000}"/>
          </ac:spMkLst>
        </pc:spChg>
        <pc:spChg chg="mod">
          <ac:chgData name="然 杨" userId="58a03923220a6d4f" providerId="LiveId" clId="{09E5D71D-2AB9-6341-AF81-E8F7D3ACD2AE}" dt="2025-02-11T13:27:22.018" v="6142" actId="108"/>
          <ac:spMkLst>
            <pc:docMk/>
            <pc:sldMk cId="0" sldId="290"/>
            <ac:spMk id="13" creationId="{00000000-0000-0000-0000-000000000000}"/>
          </ac:spMkLst>
        </pc:spChg>
        <pc:spChg chg="mod">
          <ac:chgData name="然 杨" userId="58a03923220a6d4f" providerId="LiveId" clId="{09E5D71D-2AB9-6341-AF81-E8F7D3ACD2AE}" dt="2025-02-11T13:27:22.018" v="6142" actId="108"/>
          <ac:spMkLst>
            <pc:docMk/>
            <pc:sldMk cId="0" sldId="290"/>
            <ac:spMk id="14" creationId="{00000000-0000-0000-0000-000000000000}"/>
          </ac:spMkLst>
        </pc:spChg>
        <pc:spChg chg="mod">
          <ac:chgData name="然 杨" userId="58a03923220a6d4f" providerId="LiveId" clId="{09E5D71D-2AB9-6341-AF81-E8F7D3ACD2AE}" dt="2025-02-10T15:12:46.527" v="4220" actId="20577"/>
          <ac:spMkLst>
            <pc:docMk/>
            <pc:sldMk cId="0" sldId="290"/>
            <ac:spMk id="19" creationId="{00000000-0000-0000-0000-000000000000}"/>
          </ac:spMkLst>
        </pc:spChg>
        <pc:grpChg chg="topLvl">
          <ac:chgData name="然 杨" userId="58a03923220a6d4f" providerId="LiveId" clId="{09E5D71D-2AB9-6341-AF81-E8F7D3ACD2AE}" dt="2025-01-25T13:33:00.236" v="1001" actId="478"/>
          <ac:grpSpMkLst>
            <pc:docMk/>
            <pc:sldMk cId="0" sldId="290"/>
            <ac:grpSpMk id="9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1T13:28:49.439" v="6161" actId="207"/>
        <pc:sldMkLst>
          <pc:docMk/>
          <pc:sldMk cId="0" sldId="291"/>
        </pc:sldMkLst>
        <pc:spChg chg="mod">
          <ac:chgData name="然 杨" userId="58a03923220a6d4f" providerId="LiveId" clId="{09E5D71D-2AB9-6341-AF81-E8F7D3ACD2AE}" dt="2025-02-09T14:44:03.208" v="1450" actId="14100"/>
          <ac:spMkLst>
            <pc:docMk/>
            <pc:sldMk cId="0" sldId="291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09T14:44:03.208" v="1450" actId="14100"/>
          <ac:spMkLst>
            <pc:docMk/>
            <pc:sldMk cId="0" sldId="291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09T14:51:54.188" v="1688" actId="14100"/>
          <ac:spMkLst>
            <pc:docMk/>
            <pc:sldMk cId="0" sldId="291"/>
            <ac:spMk id="6" creationId="{00000000-0000-0000-0000-000000000000}"/>
          </ac:spMkLst>
        </pc:spChg>
        <pc:spChg chg="add mod">
          <ac:chgData name="然 杨" userId="58a03923220a6d4f" providerId="LiveId" clId="{09E5D71D-2AB9-6341-AF81-E8F7D3ACD2AE}" dt="2025-02-11T13:28:49.439" v="6161" actId="207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13" creationId="{00000000-0000-0000-0000-000000000000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14" creationId="{00000000-0000-0000-0000-000000000000}"/>
          </ac:spMkLst>
        </pc:spChg>
        <pc:spChg chg="mod">
          <ac:chgData name="然 杨" userId="58a03923220a6d4f" providerId="LiveId" clId="{09E5D71D-2AB9-6341-AF81-E8F7D3ACD2AE}" dt="2025-02-09T14:44:08.957" v="1451" actId="1076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39" creationId="{00000000-0000-0000-0000-000000000000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40" creationId="{00000000-0000-0000-0000-000000000000}"/>
          </ac:spMkLst>
        </pc:spChg>
        <pc:spChg chg="mod">
          <ac:chgData name="然 杨" userId="58a03923220a6d4f" providerId="LiveId" clId="{09E5D71D-2AB9-6341-AF81-E8F7D3ACD2AE}" dt="2025-02-09T14:46:38.691" v="1586" actId="14100"/>
          <ac:spMkLst>
            <pc:docMk/>
            <pc:sldMk cId="0" sldId="291"/>
            <ac:spMk id="41" creationId="{00000000-0000-0000-0000-000000000000}"/>
          </ac:spMkLst>
        </pc:spChg>
        <pc:grpChg chg="mod">
          <ac:chgData name="然 杨" userId="58a03923220a6d4f" providerId="LiveId" clId="{09E5D71D-2AB9-6341-AF81-E8F7D3ACD2AE}" dt="2025-02-09T14:46:38.691" v="1586" actId="14100"/>
          <ac:grpSpMkLst>
            <pc:docMk/>
            <pc:sldMk cId="0" sldId="291"/>
            <ac:grpSpMk id="9" creationId="{00000000-0000-0000-0000-000000000000}"/>
          </ac:grpSpMkLst>
        </pc:grpChg>
        <pc:grpChg chg="mod">
          <ac:chgData name="然 杨" userId="58a03923220a6d4f" providerId="LiveId" clId="{09E5D71D-2AB9-6341-AF81-E8F7D3ACD2AE}" dt="2025-02-09T14:44:03.208" v="1450" actId="14100"/>
          <ac:grpSpMkLst>
            <pc:docMk/>
            <pc:sldMk cId="0" sldId="291"/>
            <ac:grpSpMk id="15" creationId="{00000000-0000-0000-0000-000000000000}"/>
          </ac:grpSpMkLst>
        </pc:grpChg>
        <pc:grpChg chg="mod">
          <ac:chgData name="然 杨" userId="58a03923220a6d4f" providerId="LiveId" clId="{09E5D71D-2AB9-6341-AF81-E8F7D3ACD2AE}" dt="2025-02-09T14:46:38.691" v="1586" actId="14100"/>
          <ac:grpSpMkLst>
            <pc:docMk/>
            <pc:sldMk cId="0" sldId="291"/>
            <ac:grpSpMk id="37" creationId="{00000000-0000-0000-0000-000000000000}"/>
          </ac:grpSpMkLst>
        </pc:grpChg>
        <pc:grpChg chg="mod">
          <ac:chgData name="然 杨" userId="58a03923220a6d4f" providerId="LiveId" clId="{09E5D71D-2AB9-6341-AF81-E8F7D3ACD2AE}" dt="2025-02-09T14:46:38.691" v="1586" actId="14100"/>
          <ac:grpSpMkLst>
            <pc:docMk/>
            <pc:sldMk cId="0" sldId="291"/>
            <ac:grpSpMk id="38" creationId="{00000000-0000-0000-0000-000000000000}"/>
          </ac:grpSpMkLst>
        </pc:grpChg>
        <pc:grpChg chg="mod topLvl">
          <ac:chgData name="然 杨" userId="58a03923220a6d4f" providerId="LiveId" clId="{09E5D71D-2AB9-6341-AF81-E8F7D3ACD2AE}" dt="2025-02-09T14:46:38.691" v="1586" actId="14100"/>
          <ac:grpSpMkLst>
            <pc:docMk/>
            <pc:sldMk cId="0" sldId="291"/>
            <ac:grpSpMk id="42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1T13:33:23.036" v="6210" actId="113"/>
        <pc:sldMkLst>
          <pc:docMk/>
          <pc:sldMk cId="0" sldId="292"/>
        </pc:sldMkLst>
        <pc:spChg chg="mod">
          <ac:chgData name="然 杨" userId="58a03923220a6d4f" providerId="LiveId" clId="{09E5D71D-2AB9-6341-AF81-E8F7D3ACD2AE}" dt="2025-02-09T14:55:43.958" v="1835" actId="14100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09E5D71D-2AB9-6341-AF81-E8F7D3ACD2AE}" dt="2025-02-09T14:58:10.986" v="1877" actId="14100"/>
          <ac:spMkLst>
            <pc:docMk/>
            <pc:sldMk cId="0" sldId="292"/>
            <ac:spMk id="20" creationId="{774DE070-0AE1-B7EF-D313-E435BCD75C30}"/>
          </ac:spMkLst>
        </pc:spChg>
        <pc:spChg chg="mod">
          <ac:chgData name="然 杨" userId="58a03923220a6d4f" providerId="LiveId" clId="{09E5D71D-2AB9-6341-AF81-E8F7D3ACD2AE}" dt="2025-02-09T14:58:10.986" v="1877" actId="14100"/>
          <ac:spMkLst>
            <pc:docMk/>
            <pc:sldMk cId="0" sldId="292"/>
            <ac:spMk id="32" creationId="{8B609C02-628F-238C-F6D5-9FF0A00AB8A0}"/>
          </ac:spMkLst>
        </pc:spChg>
        <pc:spChg chg="mod">
          <ac:chgData name="然 杨" userId="58a03923220a6d4f" providerId="LiveId" clId="{09E5D71D-2AB9-6341-AF81-E8F7D3ACD2AE}" dt="2025-02-09T15:02:49.197" v="2076" actId="20577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09E5D71D-2AB9-6341-AF81-E8F7D3ACD2AE}" dt="2025-02-09T14:58:39.049" v="1882" actId="14100"/>
          <ac:spMkLst>
            <pc:docMk/>
            <pc:sldMk cId="0" sldId="292"/>
            <ac:spMk id="51" creationId="{D9AAA204-FD96-CC64-B9B7-7679C80E5D36}"/>
          </ac:spMkLst>
        </pc:spChg>
        <pc:spChg chg="add mod">
          <ac:chgData name="然 杨" userId="58a03923220a6d4f" providerId="LiveId" clId="{09E5D71D-2AB9-6341-AF81-E8F7D3ACD2AE}" dt="2025-02-11T13:33:23.036" v="6210" actId="113"/>
          <ac:spMkLst>
            <pc:docMk/>
            <pc:sldMk cId="0" sldId="292"/>
            <ac:spMk id="52" creationId="{25C37104-6DF2-7DF2-6097-8A250AE4781A}"/>
          </ac:spMkLst>
        </pc:spChg>
        <pc:spChg chg="add mod">
          <ac:chgData name="然 杨" userId="58a03923220a6d4f" providerId="LiveId" clId="{09E5D71D-2AB9-6341-AF81-E8F7D3ACD2AE}" dt="2025-02-09T14:58:50.437" v="1884" actId="1076"/>
          <ac:spMkLst>
            <pc:docMk/>
            <pc:sldMk cId="0" sldId="292"/>
            <ac:spMk id="53" creationId="{8198DB59-E822-B4C8-A291-8DADA8BE05CE}"/>
          </ac:spMkLst>
        </pc:spChg>
        <pc:grpChg chg="add mod">
          <ac:chgData name="然 杨" userId="58a03923220a6d4f" providerId="LiveId" clId="{09E5D71D-2AB9-6341-AF81-E8F7D3ACD2AE}" dt="2025-02-09T14:58:10.986" v="1877" actId="14100"/>
          <ac:grpSpMkLst>
            <pc:docMk/>
            <pc:sldMk cId="0" sldId="292"/>
            <ac:grpSpMk id="16" creationId="{2F73C2F2-0491-BB34-957E-0C85070833D5}"/>
          </ac:grpSpMkLst>
        </pc:grpChg>
        <pc:grpChg chg="mod">
          <ac:chgData name="然 杨" userId="58a03923220a6d4f" providerId="LiveId" clId="{09E5D71D-2AB9-6341-AF81-E8F7D3ACD2AE}" dt="2025-02-09T14:58:39.049" v="1882" actId="14100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09E5D71D-2AB9-6341-AF81-E8F7D3ACD2AE}" dt="2025-02-09T14:58:26.851" v="1880" actId="14100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09E5D71D-2AB9-6341-AF81-E8F7D3ACD2AE}" dt="2025-02-09T14:58:39.049" v="1882" actId="14100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09E5D71D-2AB9-6341-AF81-E8F7D3ACD2AE}" dt="2025-02-09T14:58:39.049" v="1882" actId="14100"/>
          <ac:grpSpMkLst>
            <pc:docMk/>
            <pc:sldMk cId="0" sldId="292"/>
            <ac:grpSpMk id="45" creationId="{AD4C693D-1290-37C1-22AA-289AE411F753}"/>
          </ac:grpSpMkLst>
        </pc:grpChg>
      </pc:sldChg>
      <pc:sldChg chg="modSp mod">
        <pc:chgData name="然 杨" userId="58a03923220a6d4f" providerId="LiveId" clId="{09E5D71D-2AB9-6341-AF81-E8F7D3ACD2AE}" dt="2025-02-09T15:04:33.572" v="2086" actId="2710"/>
        <pc:sldMkLst>
          <pc:docMk/>
          <pc:sldMk cId="0" sldId="307"/>
        </pc:sldMkLst>
        <pc:spChg chg="mod">
          <ac:chgData name="然 杨" userId="58a03923220a6d4f" providerId="LiveId" clId="{09E5D71D-2AB9-6341-AF81-E8F7D3ACD2AE}" dt="2025-02-09T15:04:33.572" v="2086" actId="2710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09T15:03:49.456" v="2078"/>
          <ac:spMkLst>
            <pc:docMk/>
            <pc:sldMk cId="0" sldId="307"/>
            <ac:spMk id="7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09T15:35:36.391" v="2317" actId="790"/>
        <pc:sldMkLst>
          <pc:docMk/>
          <pc:sldMk cId="0" sldId="308"/>
        </pc:sldMkLst>
        <pc:spChg chg="mod">
          <ac:chgData name="然 杨" userId="58a03923220a6d4f" providerId="LiveId" clId="{09E5D71D-2AB9-6341-AF81-E8F7D3ACD2AE}" dt="2025-02-09T15:05:33.749" v="2109" actId="1037"/>
          <ac:spMkLst>
            <pc:docMk/>
            <pc:sldMk cId="0" sldId="308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09T15:35:36.391" v="2317" actId="790"/>
          <ac:spMkLst>
            <pc:docMk/>
            <pc:sldMk cId="0" sldId="308"/>
            <ac:spMk id="8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9.633" v="2115" actId="1076"/>
          <ac:spMkLst>
            <pc:docMk/>
            <pc:sldMk cId="0" sldId="308"/>
            <ac:spMk id="13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14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16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17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18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22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23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25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34" creationId="{00000000-0000-0000-0000-000000000000}"/>
          </ac:spMkLst>
        </pc:spChg>
        <pc:spChg chg="mod">
          <ac:chgData name="然 杨" userId="58a03923220a6d4f" providerId="LiveId" clId="{09E5D71D-2AB9-6341-AF81-E8F7D3ACD2AE}" dt="2025-02-09T15:05:45.416" v="2114" actId="1076"/>
          <ac:spMkLst>
            <pc:docMk/>
            <pc:sldMk cId="0" sldId="308"/>
            <ac:spMk id="36" creationId="{00000000-0000-0000-0000-000000000000}"/>
          </ac:spMkLst>
        </pc:spChg>
      </pc:sldChg>
      <pc:sldChg chg="delSp modSp mod">
        <pc:chgData name="然 杨" userId="58a03923220a6d4f" providerId="LiveId" clId="{09E5D71D-2AB9-6341-AF81-E8F7D3ACD2AE}" dt="2025-02-10T08:27:47.350" v="2728" actId="2711"/>
        <pc:sldMkLst>
          <pc:docMk/>
          <pc:sldMk cId="0" sldId="309"/>
        </pc:sldMkLst>
        <pc:spChg chg="mod">
          <ac:chgData name="然 杨" userId="58a03923220a6d4f" providerId="LiveId" clId="{09E5D71D-2AB9-6341-AF81-E8F7D3ACD2AE}" dt="2025-02-09T15:40:19.850" v="2366" actId="790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0T08:27:47.350" v="2728" actId="2711"/>
          <ac:spMkLst>
            <pc:docMk/>
            <pc:sldMk cId="0" sldId="309"/>
            <ac:spMk id="7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10T08:27:59.181" v="2730" actId="2711"/>
        <pc:sldMkLst>
          <pc:docMk/>
          <pc:sldMk cId="0" sldId="310"/>
        </pc:sldMkLst>
      </pc:sldChg>
      <pc:sldChg chg="addSp delSp modSp mod">
        <pc:chgData name="然 杨" userId="58a03923220a6d4f" providerId="LiveId" clId="{09E5D71D-2AB9-6341-AF81-E8F7D3ACD2AE}" dt="2025-02-10T08:30:36.913" v="2764" actId="1036"/>
        <pc:sldMkLst>
          <pc:docMk/>
          <pc:sldMk cId="0" sldId="313"/>
        </pc:sldMkLst>
        <pc:spChg chg="mod">
          <ac:chgData name="然 杨" userId="58a03923220a6d4f" providerId="LiveId" clId="{09E5D71D-2AB9-6341-AF81-E8F7D3ACD2AE}" dt="2025-02-09T15:57:07.123" v="2645" actId="14100"/>
          <ac:spMkLst>
            <pc:docMk/>
            <pc:sldMk cId="0" sldId="313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09T15:56:58.858" v="2643" actId="14100"/>
          <ac:spMkLst>
            <pc:docMk/>
            <pc:sldMk cId="0" sldId="313"/>
            <ac:spMk id="14" creationId="{00000000-0000-0000-0000-000000000000}"/>
          </ac:spMkLst>
        </pc:spChg>
        <pc:spChg chg="mod">
          <ac:chgData name="然 杨" userId="58a03923220a6d4f" providerId="LiveId" clId="{09E5D71D-2AB9-6341-AF81-E8F7D3ACD2AE}" dt="2025-02-10T08:30:12.270" v="2742" actId="14100"/>
          <ac:spMkLst>
            <pc:docMk/>
            <pc:sldMk cId="0" sldId="313"/>
            <ac:spMk id="19" creationId="{00000000-0000-0000-0000-000000000000}"/>
          </ac:spMkLst>
        </pc:spChg>
        <pc:spChg chg="add mod">
          <ac:chgData name="然 杨" userId="58a03923220a6d4f" providerId="LiveId" clId="{09E5D71D-2AB9-6341-AF81-E8F7D3ACD2AE}" dt="2025-02-10T08:30:36.913" v="2764" actId="1036"/>
          <ac:spMkLst>
            <pc:docMk/>
            <pc:sldMk cId="0" sldId="313"/>
            <ac:spMk id="39" creationId="{C3CFC76C-E677-39C7-431F-95E7DE3A57C0}"/>
          </ac:spMkLst>
        </pc:spChg>
        <pc:grpChg chg="mod topLvl">
          <ac:chgData name="然 杨" userId="58a03923220a6d4f" providerId="LiveId" clId="{09E5D71D-2AB9-6341-AF81-E8F7D3ACD2AE}" dt="2025-02-10T08:30:21.601" v="2756" actId="1036"/>
          <ac:grpSpMkLst>
            <pc:docMk/>
            <pc:sldMk cId="0" sldId="313"/>
            <ac:grpSpMk id="16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0T14:13:11.520" v="3261" actId="179"/>
        <pc:sldMkLst>
          <pc:docMk/>
          <pc:sldMk cId="0" sldId="326"/>
        </pc:sldMkLst>
        <pc:spChg chg="mod">
          <ac:chgData name="然 杨" userId="58a03923220a6d4f" providerId="LiveId" clId="{09E5D71D-2AB9-6341-AF81-E8F7D3ACD2AE}" dt="2025-02-10T14:10:28.132" v="3223"/>
          <ac:spMkLst>
            <pc:docMk/>
            <pc:sldMk cId="0" sldId="326"/>
            <ac:spMk id="11" creationId="{CC58DAE3-FB05-61C5-F651-9B617A673057}"/>
          </ac:spMkLst>
        </pc:spChg>
        <pc:spChg chg="mod">
          <ac:chgData name="然 杨" userId="58a03923220a6d4f" providerId="LiveId" clId="{09E5D71D-2AB9-6341-AF81-E8F7D3ACD2AE}" dt="2025-02-10T14:10:28.132" v="3223"/>
          <ac:spMkLst>
            <pc:docMk/>
            <pc:sldMk cId="0" sldId="326"/>
            <ac:spMk id="12" creationId="{8EDCA1BE-86F9-9240-3197-94FAE8EBD002}"/>
          </ac:spMkLst>
        </pc:spChg>
        <pc:spChg chg="mod">
          <ac:chgData name="然 杨" userId="58a03923220a6d4f" providerId="LiveId" clId="{09E5D71D-2AB9-6341-AF81-E8F7D3ACD2AE}" dt="2025-02-10T14:10:28.132" v="3223"/>
          <ac:spMkLst>
            <pc:docMk/>
            <pc:sldMk cId="0" sldId="326"/>
            <ac:spMk id="16" creationId="{B796E2F3-C5A9-E126-EEC9-FC0853D9537B}"/>
          </ac:spMkLst>
        </pc:spChg>
        <pc:spChg chg="mod">
          <ac:chgData name="然 杨" userId="58a03923220a6d4f" providerId="LiveId" clId="{09E5D71D-2AB9-6341-AF81-E8F7D3ACD2AE}" dt="2025-02-10T14:10:28.132" v="3223"/>
          <ac:spMkLst>
            <pc:docMk/>
            <pc:sldMk cId="0" sldId="326"/>
            <ac:spMk id="19" creationId="{EAE8F515-B4FE-CE66-56ED-451F5665F33E}"/>
          </ac:spMkLst>
        </pc:spChg>
        <pc:spChg chg="add mod">
          <ac:chgData name="然 杨" userId="58a03923220a6d4f" providerId="LiveId" clId="{09E5D71D-2AB9-6341-AF81-E8F7D3ACD2AE}" dt="2025-02-10T14:13:11.520" v="3261" actId="179"/>
          <ac:spMkLst>
            <pc:docMk/>
            <pc:sldMk cId="0" sldId="326"/>
            <ac:spMk id="20" creationId="{D807BF14-B38E-59BA-F6EC-59CBB74D6641}"/>
          </ac:spMkLst>
        </pc:spChg>
        <pc:spChg chg="mod">
          <ac:chgData name="然 杨" userId="58a03923220a6d4f" providerId="LiveId" clId="{09E5D71D-2AB9-6341-AF81-E8F7D3ACD2AE}" dt="2025-02-10T14:10:25.635" v="3221" actId="1076"/>
          <ac:spMkLst>
            <pc:docMk/>
            <pc:sldMk cId="0" sldId="326"/>
            <ac:spMk id="33" creationId="{D45C5F1B-D540-6286-18A2-C474DF73C232}"/>
          </ac:spMkLst>
        </pc:spChg>
        <pc:grpChg chg="add mod">
          <ac:chgData name="然 杨" userId="58a03923220a6d4f" providerId="LiveId" clId="{09E5D71D-2AB9-6341-AF81-E8F7D3ACD2AE}" dt="2025-02-10T14:11:50.516" v="3236" actId="14100"/>
          <ac:grpSpMkLst>
            <pc:docMk/>
            <pc:sldMk cId="0" sldId="326"/>
            <ac:grpSpMk id="2" creationId="{B915C4E5-84B9-74F5-0BBB-ED0FFAE4FC7E}"/>
          </ac:grpSpMkLst>
        </pc:grpChg>
        <pc:grpChg chg="mod">
          <ac:chgData name="然 杨" userId="58a03923220a6d4f" providerId="LiveId" clId="{09E5D71D-2AB9-6341-AF81-E8F7D3ACD2AE}" dt="2025-02-10T14:10:28.132" v="3223"/>
          <ac:grpSpMkLst>
            <pc:docMk/>
            <pc:sldMk cId="0" sldId="326"/>
            <ac:grpSpMk id="8" creationId="{6288ECA5-9085-3E22-BEFE-4C4846A8F9FD}"/>
          </ac:grpSpMkLst>
        </pc:grpChg>
        <pc:picChg chg="mod">
          <ac:chgData name="然 杨" userId="58a03923220a6d4f" providerId="LiveId" clId="{09E5D71D-2AB9-6341-AF81-E8F7D3ACD2AE}" dt="2025-02-10T14:11:52.481" v="3237" actId="1076"/>
          <ac:picMkLst>
            <pc:docMk/>
            <pc:sldMk cId="0" sldId="326"/>
            <ac:picMk id="423" creationId="{00000000-0000-0000-0000-000000000000}"/>
          </ac:picMkLst>
        </pc:picChg>
        <pc:cxnChg chg="mod">
          <ac:chgData name="然 杨" userId="58a03923220a6d4f" providerId="LiveId" clId="{09E5D71D-2AB9-6341-AF81-E8F7D3ACD2AE}" dt="2025-02-10T14:10:28.132" v="3223"/>
          <ac:cxnSpMkLst>
            <pc:docMk/>
            <pc:sldMk cId="0" sldId="326"/>
            <ac:cxnSpMk id="10" creationId="{E3739F9E-8622-0A58-6150-C89F76613A39}"/>
          </ac:cxnSpMkLst>
        </pc:cxnChg>
      </pc:sldChg>
      <pc:sldChg chg="addSp delSp modSp mod">
        <pc:chgData name="然 杨" userId="58a03923220a6d4f" providerId="LiveId" clId="{09E5D71D-2AB9-6341-AF81-E8F7D3ACD2AE}" dt="2025-02-10T14:22:36.985" v="3431" actId="20577"/>
        <pc:sldMkLst>
          <pc:docMk/>
          <pc:sldMk cId="0" sldId="328"/>
        </pc:sldMkLst>
        <pc:spChg chg="add mod">
          <ac:chgData name="然 杨" userId="58a03923220a6d4f" providerId="LiveId" clId="{09E5D71D-2AB9-6341-AF81-E8F7D3ACD2AE}" dt="2025-02-10T14:22:24.389" v="3426" actId="1036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09E5D71D-2AB9-6341-AF81-E8F7D3ACD2AE}" dt="2025-02-10T14:18:13.693" v="3284" actId="14100"/>
          <ac:spMkLst>
            <pc:docMk/>
            <pc:sldMk cId="0" sldId="328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10T14:18:13.693" v="3284" actId="14100"/>
          <ac:spMkLst>
            <pc:docMk/>
            <pc:sldMk cId="0" sldId="328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10T14:16:44.360" v="3267" actId="207"/>
          <ac:spMkLst>
            <pc:docMk/>
            <pc:sldMk cId="0" sldId="328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0T14:21:15.307" v="3361" actId="14100"/>
          <ac:spMkLst>
            <pc:docMk/>
            <pc:sldMk cId="0" sldId="328"/>
            <ac:spMk id="7" creationId="{00000000-0000-0000-0000-000000000000}"/>
          </ac:spMkLst>
        </pc:spChg>
        <pc:spChg chg="add mod">
          <ac:chgData name="然 杨" userId="58a03923220a6d4f" providerId="LiveId" clId="{09E5D71D-2AB9-6341-AF81-E8F7D3ACD2AE}" dt="2025-02-10T14:22:24.389" v="3426" actId="1036"/>
          <ac:spMkLst>
            <pc:docMk/>
            <pc:sldMk cId="0" sldId="328"/>
            <ac:spMk id="8" creationId="{DDCD02B0-84B6-67E6-620E-49EAB15216FC}"/>
          </ac:spMkLst>
        </pc:spChg>
        <pc:spChg chg="mod">
          <ac:chgData name="然 杨" userId="58a03923220a6d4f" providerId="LiveId" clId="{09E5D71D-2AB9-6341-AF81-E8F7D3ACD2AE}" dt="2025-02-10T14:22:36.985" v="3431" actId="20577"/>
          <ac:spMkLst>
            <pc:docMk/>
            <pc:sldMk cId="0" sldId="328"/>
            <ac:spMk id="19" creationId="{00000000-0000-0000-0000-000000000000}"/>
          </ac:spMkLst>
        </pc:spChg>
        <pc:grpChg chg="mod topLvl">
          <ac:chgData name="然 杨" userId="58a03923220a6d4f" providerId="LiveId" clId="{09E5D71D-2AB9-6341-AF81-E8F7D3ACD2AE}" dt="2025-02-10T14:21:09.773" v="3359" actId="14100"/>
          <ac:grpSpMkLst>
            <pc:docMk/>
            <pc:sldMk cId="0" sldId="328"/>
            <ac:grpSpMk id="9" creationId="{00000000-0000-0000-0000-000000000000}"/>
          </ac:grpSpMkLst>
        </pc:grpChg>
        <pc:grpChg chg="mod">
          <ac:chgData name="然 杨" userId="58a03923220a6d4f" providerId="LiveId" clId="{09E5D71D-2AB9-6341-AF81-E8F7D3ACD2AE}" dt="2025-02-10T14:18:13.693" v="3284" actId="14100"/>
          <ac:grpSpMkLst>
            <pc:docMk/>
            <pc:sldMk cId="0" sldId="328"/>
            <ac:grpSpMk id="15" creationId="{00000000-0000-0000-0000-000000000000}"/>
          </ac:grpSpMkLst>
        </pc:grpChg>
      </pc:sldChg>
      <pc:sldChg chg="modSp mod">
        <pc:chgData name="然 杨" userId="58a03923220a6d4f" providerId="LiveId" clId="{09E5D71D-2AB9-6341-AF81-E8F7D3ACD2AE}" dt="2025-02-10T14:38:36.979" v="3679" actId="14100"/>
        <pc:sldMkLst>
          <pc:docMk/>
          <pc:sldMk cId="0" sldId="330"/>
        </pc:sldMkLst>
        <pc:spChg chg="mod">
          <ac:chgData name="然 杨" userId="58a03923220a6d4f" providerId="LiveId" clId="{09E5D71D-2AB9-6341-AF81-E8F7D3ACD2AE}" dt="2025-02-10T14:38:36.979" v="3679" actId="14100"/>
          <ac:spMkLst>
            <pc:docMk/>
            <pc:sldMk cId="0" sldId="330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10T14:38:36.979" v="3679" actId="14100"/>
          <ac:spMkLst>
            <pc:docMk/>
            <pc:sldMk cId="0" sldId="330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10T14:32:35.781" v="3603" actId="15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09E5D71D-2AB9-6341-AF81-E8F7D3ACD2AE}" dt="2025-02-10T14:35:09.318" v="3636" actId="255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09E5D71D-2AB9-6341-AF81-E8F7D3ACD2AE}" dt="2025-02-10T14:36:51.099" v="3659" actId="14100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09E5D71D-2AB9-6341-AF81-E8F7D3ACD2AE}" dt="2025-02-10T14:38:29.292" v="3678" actId="14100"/>
          <ac:spMkLst>
            <pc:docMk/>
            <pc:sldMk cId="0" sldId="330"/>
            <ac:spMk id="51" creationId="{00000000-0000-0000-0000-000000000000}"/>
          </ac:spMkLst>
        </pc:spChg>
        <pc:grpChg chg="mod">
          <ac:chgData name="然 杨" userId="58a03923220a6d4f" providerId="LiveId" clId="{09E5D71D-2AB9-6341-AF81-E8F7D3ACD2AE}" dt="2025-02-10T14:38:36.979" v="3679" actId="14100"/>
          <ac:grpSpMkLst>
            <pc:docMk/>
            <pc:sldMk cId="0" sldId="330"/>
            <ac:grpSpMk id="15" creationId="{00000000-0000-0000-0000-000000000000}"/>
          </ac:grpSpMkLst>
        </pc:grpChg>
      </pc:sldChg>
      <pc:sldChg chg="modSp mod">
        <pc:chgData name="然 杨" userId="58a03923220a6d4f" providerId="LiveId" clId="{09E5D71D-2AB9-6341-AF81-E8F7D3ACD2AE}" dt="2025-02-10T14:53:19.476" v="3870" actId="20577"/>
        <pc:sldMkLst>
          <pc:docMk/>
          <pc:sldMk cId="0" sldId="332"/>
        </pc:sldMkLst>
        <pc:spChg chg="mod">
          <ac:chgData name="然 杨" userId="58a03923220a6d4f" providerId="LiveId" clId="{09E5D71D-2AB9-6341-AF81-E8F7D3ACD2AE}" dt="2025-02-10T14:53:19.476" v="3870" actId="20577"/>
          <ac:spMkLst>
            <pc:docMk/>
            <pc:sldMk cId="0" sldId="332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0T14:52:50.979" v="3861" actId="1035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09E5D71D-2AB9-6341-AF81-E8F7D3ACD2AE}" dt="2025-02-10T14:52:31.111" v="3851" actId="20577"/>
          <ac:spMkLst>
            <pc:docMk/>
            <pc:sldMk cId="0" sldId="332"/>
            <ac:spMk id="8" creationId="{00000000-0000-0000-0000-000000000000}"/>
          </ac:spMkLst>
        </pc:spChg>
        <pc:picChg chg="mod">
          <ac:chgData name="然 杨" userId="58a03923220a6d4f" providerId="LiveId" clId="{09E5D71D-2AB9-6341-AF81-E8F7D3ACD2AE}" dt="2025-02-10T14:49:14.829" v="3809" actId="1076"/>
          <ac:picMkLst>
            <pc:docMk/>
            <pc:sldMk cId="0" sldId="332"/>
            <ac:picMk id="11" creationId="{00000000-0000-0000-0000-000000000000}"/>
          </ac:picMkLst>
        </pc:picChg>
        <pc:picChg chg="mod">
          <ac:chgData name="然 杨" userId="58a03923220a6d4f" providerId="LiveId" clId="{09E5D71D-2AB9-6341-AF81-E8F7D3ACD2AE}" dt="2025-02-10T14:49:17.480" v="3810" actId="1076"/>
          <ac:picMkLst>
            <pc:docMk/>
            <pc:sldMk cId="0" sldId="332"/>
            <ac:picMk id="12" creationId="{00000000-0000-0000-0000-000000000000}"/>
          </ac:picMkLst>
        </pc:picChg>
      </pc:sldChg>
      <pc:sldChg chg="delSp modSp mod">
        <pc:chgData name="然 杨" userId="58a03923220a6d4f" providerId="LiveId" clId="{09E5D71D-2AB9-6341-AF81-E8F7D3ACD2AE}" dt="2025-02-10T14:56:00.050" v="3913"/>
        <pc:sldMkLst>
          <pc:docMk/>
          <pc:sldMk cId="0" sldId="333"/>
        </pc:sldMkLst>
        <pc:spChg chg="mod">
          <ac:chgData name="然 杨" userId="58a03923220a6d4f" providerId="LiveId" clId="{09E5D71D-2AB9-6341-AF81-E8F7D3ACD2AE}" dt="2025-02-10T14:54:28.658" v="3882" actId="14100"/>
          <ac:spMkLst>
            <pc:docMk/>
            <pc:sldMk cId="0" sldId="333"/>
            <ac:spMk id="8" creationId="{00000000-0000-0000-0000-000000000000}"/>
          </ac:spMkLst>
        </pc:spChg>
        <pc:picChg chg="mod modCrop">
          <ac:chgData name="然 杨" userId="58a03923220a6d4f" providerId="LiveId" clId="{09E5D71D-2AB9-6341-AF81-E8F7D3ACD2AE}" dt="2025-02-10T14:55:57.803" v="3911" actId="1076"/>
          <ac:picMkLst>
            <pc:docMk/>
            <pc:sldMk cId="0" sldId="333"/>
            <ac:picMk id="9" creationId="{A6D78942-984E-C1F4-D16F-39DE4BE0D1AB}"/>
          </ac:picMkLst>
        </pc:picChg>
      </pc:sldChg>
      <pc:sldChg chg="addSp delSp del mod">
        <pc:chgData name="然 杨" userId="58a03923220a6d4f" providerId="LiveId" clId="{09E5D71D-2AB9-6341-AF81-E8F7D3ACD2AE}" dt="2025-02-10T14:59:51.764" v="3946" actId="2696"/>
        <pc:sldMkLst>
          <pc:docMk/>
          <pc:sldMk cId="0" sldId="334"/>
        </pc:sldMkLst>
      </pc:sldChg>
      <pc:sldChg chg="modSp mod">
        <pc:chgData name="然 杨" userId="58a03923220a6d4f" providerId="LiveId" clId="{09E5D71D-2AB9-6341-AF81-E8F7D3ACD2AE}" dt="2025-02-11T13:38:25.733" v="6254" actId="20577"/>
        <pc:sldMkLst>
          <pc:docMk/>
          <pc:sldMk cId="0" sldId="373"/>
        </pc:sldMkLst>
        <pc:spChg chg="mod">
          <ac:chgData name="然 杨" userId="58a03923220a6d4f" providerId="LiveId" clId="{09E5D71D-2AB9-6341-AF81-E8F7D3ACD2AE}" dt="2025-02-11T13:38:11.434" v="6239" actId="1076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1T13:38:25.733" v="6254" actId="20577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09E5D71D-2AB9-6341-AF81-E8F7D3ACD2AE}" dt="2025-02-11T13:37:05.534" v="6227" actId="1076"/>
          <ac:spMkLst>
            <pc:docMk/>
            <pc:sldMk cId="0" sldId="373"/>
            <ac:spMk id="8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11T13:39:42.664" v="6266" actId="14100"/>
        <pc:sldMkLst>
          <pc:docMk/>
          <pc:sldMk cId="0" sldId="374"/>
        </pc:sldMkLst>
        <pc:spChg chg="mod">
          <ac:chgData name="然 杨" userId="58a03923220a6d4f" providerId="LiveId" clId="{09E5D71D-2AB9-6341-AF81-E8F7D3ACD2AE}" dt="2025-02-11T13:38:42.482" v="6256"/>
          <ac:spMkLst>
            <pc:docMk/>
            <pc:sldMk cId="0" sldId="374"/>
            <ac:spMk id="8" creationId="{00000000-0000-0000-0000-000000000000}"/>
          </ac:spMkLst>
        </pc:spChg>
        <pc:picChg chg="mod modCrop">
          <ac:chgData name="然 杨" userId="58a03923220a6d4f" providerId="LiveId" clId="{09E5D71D-2AB9-6341-AF81-E8F7D3ACD2AE}" dt="2025-02-11T13:39:42.664" v="6266" actId="14100"/>
          <ac:picMkLst>
            <pc:docMk/>
            <pc:sldMk cId="0" sldId="374"/>
            <ac:picMk id="9" creationId="{84B4B55D-90A0-4667-3A03-90C6FC485A0E}"/>
          </ac:picMkLst>
        </pc:picChg>
      </pc:sldChg>
      <pc:sldChg chg="addSp delSp modSp add del mod">
        <pc:chgData name="然 杨" userId="58a03923220a6d4f" providerId="LiveId" clId="{09E5D71D-2AB9-6341-AF81-E8F7D3ACD2AE}" dt="2025-02-11T13:53:19.254" v="6420" actId="207"/>
        <pc:sldMkLst>
          <pc:docMk/>
          <pc:sldMk cId="0" sldId="375"/>
        </pc:sldMkLst>
      </pc:sldChg>
      <pc:sldChg chg="delSp modSp mod">
        <pc:chgData name="然 杨" userId="58a03923220a6d4f" providerId="LiveId" clId="{09E5D71D-2AB9-6341-AF81-E8F7D3ACD2AE}" dt="2025-02-11T13:11:50.540" v="5999" actId="179"/>
        <pc:sldMkLst>
          <pc:docMk/>
          <pc:sldMk cId="0" sldId="402"/>
        </pc:sldMkLst>
      </pc:sldChg>
      <pc:sldChg chg="delSp modSp mod">
        <pc:chgData name="然 杨" userId="58a03923220a6d4f" providerId="LiveId" clId="{09E5D71D-2AB9-6341-AF81-E8F7D3ACD2AE}" dt="2025-02-10T14:48:31.781" v="3801" actId="1076"/>
        <pc:sldMkLst>
          <pc:docMk/>
          <pc:sldMk cId="0" sldId="434"/>
        </pc:sldMkLst>
      </pc:sldChg>
      <pc:sldChg chg="modSp mod ord">
        <pc:chgData name="然 杨" userId="58a03923220a6d4f" providerId="LiveId" clId="{09E5D71D-2AB9-6341-AF81-E8F7D3ACD2AE}" dt="2025-02-10T14:46:06.868" v="3763" actId="20578"/>
        <pc:sldMkLst>
          <pc:docMk/>
          <pc:sldMk cId="0" sldId="435"/>
        </pc:sldMkLst>
        <pc:spChg chg="mod">
          <ac:chgData name="然 杨" userId="58a03923220a6d4f" providerId="LiveId" clId="{09E5D71D-2AB9-6341-AF81-E8F7D3ACD2AE}" dt="2025-02-10T14:44:45.619" v="3741" actId="14100"/>
          <ac:spMkLst>
            <pc:docMk/>
            <pc:sldMk cId="0" sldId="435"/>
            <ac:spMk id="11" creationId="{00000000-0000-0000-0000-000000000000}"/>
          </ac:spMkLst>
        </pc:spChg>
        <pc:spChg chg="mod">
          <ac:chgData name="然 杨" userId="58a03923220a6d4f" providerId="LiveId" clId="{09E5D71D-2AB9-6341-AF81-E8F7D3ACD2AE}" dt="2025-02-10T14:46:00.973" v="3762" actId="20577"/>
          <ac:spMkLst>
            <pc:docMk/>
            <pc:sldMk cId="0" sldId="435"/>
            <ac:spMk id="19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11T13:20:23.873" v="6052" actId="21"/>
        <pc:sldMkLst>
          <pc:docMk/>
          <pc:sldMk cId="0" sldId="436"/>
        </pc:sldMkLst>
        <pc:spChg chg="mod">
          <ac:chgData name="然 杨" userId="58a03923220a6d4f" providerId="LiveId" clId="{09E5D71D-2AB9-6341-AF81-E8F7D3ACD2AE}" dt="2025-02-11T13:19:25.170" v="6041" actId="14100"/>
          <ac:spMkLst>
            <pc:docMk/>
            <pc:sldMk cId="0" sldId="436"/>
            <ac:spMk id="11" creationId="{00000000-0000-0000-0000-000000000000}"/>
          </ac:spMkLst>
        </pc:spChg>
        <pc:spChg chg="mod">
          <ac:chgData name="然 杨" userId="58a03923220a6d4f" providerId="LiveId" clId="{09E5D71D-2AB9-6341-AF81-E8F7D3ACD2AE}" dt="2025-02-11T13:20:23.873" v="6052" actId="21"/>
          <ac:spMkLst>
            <pc:docMk/>
            <pc:sldMk cId="0" sldId="436"/>
            <ac:spMk id="19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11T13:23:09.974" v="6096" actId="20577"/>
        <pc:sldMkLst>
          <pc:docMk/>
          <pc:sldMk cId="0" sldId="437"/>
        </pc:sldMkLst>
      </pc:sldChg>
      <pc:sldChg chg="del">
        <pc:chgData name="然 杨" userId="58a03923220a6d4f" providerId="LiveId" clId="{09E5D71D-2AB9-6341-AF81-E8F7D3ACD2AE}" dt="2025-02-11T14:03:17.616" v="6558" actId="2696"/>
        <pc:sldMkLst>
          <pc:docMk/>
          <pc:sldMk cId="0" sldId="438"/>
        </pc:sldMkLst>
      </pc:sldChg>
      <pc:sldChg chg="delSp modSp mod">
        <pc:chgData name="然 杨" userId="58a03923220a6d4f" providerId="LiveId" clId="{09E5D71D-2AB9-6341-AF81-E8F7D3ACD2AE}" dt="2025-02-10T08:26:35.230" v="2722" actId="2711"/>
        <pc:sldMkLst>
          <pc:docMk/>
          <pc:sldMk cId="689265861" sldId="439"/>
        </pc:sldMkLst>
        <pc:spChg chg="mod">
          <ac:chgData name="然 杨" userId="58a03923220a6d4f" providerId="LiveId" clId="{09E5D71D-2AB9-6341-AF81-E8F7D3ACD2AE}" dt="2025-02-09T15:40:02.920" v="2365" actId="1076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0T08:26:35.230" v="2722" actId="2711"/>
          <ac:spMkLst>
            <pc:docMk/>
            <pc:sldMk cId="689265861" sldId="439"/>
            <ac:spMk id="7" creationId="{00000000-0000-0000-0000-000000000000}"/>
          </ac:spMkLst>
        </pc:spChg>
      </pc:sldChg>
      <pc:sldChg chg="modSp mod ord">
        <pc:chgData name="然 杨" userId="58a03923220a6d4f" providerId="LiveId" clId="{09E5D71D-2AB9-6341-AF81-E8F7D3ACD2AE}" dt="2025-02-10T08:28:10.618" v="2732"/>
        <pc:sldMkLst>
          <pc:docMk/>
          <pc:sldMk cId="3878235407" sldId="440"/>
        </pc:sldMkLst>
      </pc:sldChg>
      <pc:sldChg chg="addSp modSp mod">
        <pc:chgData name="然 杨" userId="58a03923220a6d4f" providerId="LiveId" clId="{09E5D71D-2AB9-6341-AF81-E8F7D3ACD2AE}" dt="2025-02-10T08:43:22.274" v="2953" actId="1076"/>
        <pc:sldMkLst>
          <pc:docMk/>
          <pc:sldMk cId="208523325" sldId="441"/>
        </pc:sldMkLst>
      </pc:sldChg>
      <pc:sldChg chg="addSp delSp modSp mod">
        <pc:chgData name="然 杨" userId="58a03923220a6d4f" providerId="LiveId" clId="{09E5D71D-2AB9-6341-AF81-E8F7D3ACD2AE}" dt="2025-02-10T08:48:34.570" v="3075" actId="1076"/>
        <pc:sldMkLst>
          <pc:docMk/>
          <pc:sldMk cId="3852278243" sldId="442"/>
        </pc:sldMkLst>
        <pc:spChg chg="add mod">
          <ac:chgData name="然 杨" userId="58a03923220a6d4f" providerId="LiveId" clId="{09E5D71D-2AB9-6341-AF81-E8F7D3ACD2AE}" dt="2025-02-10T08:48:34.570" v="3075" actId="1076"/>
          <ac:spMkLst>
            <pc:docMk/>
            <pc:sldMk cId="3852278243" sldId="442"/>
            <ac:spMk id="11" creationId="{EFDECD28-A5DA-923B-C797-40DB5B3B697D}"/>
          </ac:spMkLst>
        </pc:spChg>
        <pc:spChg chg="mod">
          <ac:chgData name="然 杨" userId="58a03923220a6d4f" providerId="LiveId" clId="{09E5D71D-2AB9-6341-AF81-E8F7D3ACD2AE}" dt="2025-02-10T08:46:05.231" v="3036" actId="20577"/>
          <ac:spMkLst>
            <pc:docMk/>
            <pc:sldMk cId="3852278243" sldId="442"/>
            <ac:spMk id="19" creationId="{00000000-0000-0000-0000-000000000000}"/>
          </ac:spMkLst>
        </pc:spChg>
        <pc:grpChg chg="mod topLvl">
          <ac:chgData name="然 杨" userId="58a03923220a6d4f" providerId="LiveId" clId="{09E5D71D-2AB9-6341-AF81-E8F7D3ACD2AE}" dt="2025-02-10T08:46:28.305" v="3044" actId="962"/>
          <ac:grpSpMkLst>
            <pc:docMk/>
            <pc:sldMk cId="3852278243" sldId="442"/>
            <ac:grpSpMk id="16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0T14:09:47.187" v="3205" actId="14100"/>
        <pc:sldMkLst>
          <pc:docMk/>
          <pc:sldMk cId="3754349825" sldId="443"/>
        </pc:sldMkLst>
        <pc:spChg chg="mod">
          <ac:chgData name="然 杨" userId="58a03923220a6d4f" providerId="LiveId" clId="{09E5D71D-2AB9-6341-AF81-E8F7D3ACD2AE}" dt="2025-02-10T14:09:47.187" v="3205" actId="14100"/>
          <ac:spMkLst>
            <pc:docMk/>
            <pc:sldMk cId="3754349825" sldId="443"/>
            <ac:spMk id="7" creationId="{00000000-0000-0000-0000-000000000000}"/>
          </ac:spMkLst>
        </pc:spChg>
        <pc:spChg chg="add mod">
          <ac:chgData name="然 杨" userId="58a03923220a6d4f" providerId="LiveId" clId="{09E5D71D-2AB9-6341-AF81-E8F7D3ACD2AE}" dt="2025-02-10T14:05:12.098" v="3163" actId="1037"/>
          <ac:spMkLst>
            <pc:docMk/>
            <pc:sldMk cId="3754349825" sldId="443"/>
            <ac:spMk id="20" creationId="{8EF7E7DD-9241-9268-F52A-2B4B8DB57B19}"/>
          </ac:spMkLst>
        </pc:spChg>
        <pc:grpChg chg="mod topLvl">
          <ac:chgData name="然 杨" userId="58a03923220a6d4f" providerId="LiveId" clId="{09E5D71D-2AB9-6341-AF81-E8F7D3ACD2AE}" dt="2025-02-10T08:53:08.554" v="3104" actId="14100"/>
          <ac:grpSpMkLst>
            <pc:docMk/>
            <pc:sldMk cId="3754349825" sldId="443"/>
            <ac:grpSpMk id="16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1T13:34:31.404" v="6223" actId="1582"/>
        <pc:sldMkLst>
          <pc:docMk/>
          <pc:sldMk cId="3763947438" sldId="444"/>
        </pc:sldMkLst>
        <pc:spChg chg="add mod">
          <ac:chgData name="然 杨" userId="58a03923220a6d4f" providerId="LiveId" clId="{09E5D71D-2AB9-6341-AF81-E8F7D3ACD2AE}" dt="2025-02-11T13:34:31.404" v="6223" actId="1582"/>
          <ac:spMkLst>
            <pc:docMk/>
            <pc:sldMk cId="3763947438" sldId="444"/>
            <ac:spMk id="2" creationId="{D5FFFF4F-EF40-F12B-55C7-E5E12611242A}"/>
          </ac:spMkLst>
        </pc:spChg>
        <pc:spChg chg="mod">
          <ac:chgData name="然 杨" userId="58a03923220a6d4f" providerId="LiveId" clId="{09E5D71D-2AB9-6341-AF81-E8F7D3ACD2AE}" dt="2025-02-10T14:09:54.153" v="3206" actId="14100"/>
          <ac:spMkLst>
            <pc:docMk/>
            <pc:sldMk cId="3763947438" sldId="444"/>
            <ac:spMk id="7" creationId="{00000000-0000-0000-0000-000000000000}"/>
          </ac:spMkLst>
        </pc:spChg>
        <pc:spChg chg="mod">
          <ac:chgData name="然 杨" userId="58a03923220a6d4f" providerId="LiveId" clId="{09E5D71D-2AB9-6341-AF81-E8F7D3ACD2AE}" dt="2025-02-10T14:10:04.685" v="3220" actId="1076"/>
          <ac:spMkLst>
            <pc:docMk/>
            <pc:sldMk cId="3763947438" sldId="444"/>
            <ac:spMk id="19" creationId="{00000000-0000-0000-0000-000000000000}"/>
          </ac:spMkLst>
        </pc:spChg>
        <pc:grpChg chg="mod topLvl">
          <ac:chgData name="然 杨" userId="58a03923220a6d4f" providerId="LiveId" clId="{09E5D71D-2AB9-6341-AF81-E8F7D3ACD2AE}" dt="2025-02-10T14:06:14.510" v="3174" actId="14100"/>
          <ac:grpSpMkLst>
            <pc:docMk/>
            <pc:sldMk cId="3763947438" sldId="444"/>
            <ac:grpSpMk id="16" creationId="{00000000-0000-0000-0000-000000000000}"/>
          </ac:grpSpMkLst>
        </pc:grpChg>
        <pc:picChg chg="mod">
          <ac:chgData name="然 杨" userId="58a03923220a6d4f" providerId="LiveId" clId="{09E5D71D-2AB9-6341-AF81-E8F7D3ACD2AE}" dt="2025-02-10T14:09:59.237" v="3219" actId="1076"/>
          <ac:picMkLst>
            <pc:docMk/>
            <pc:sldMk cId="3763947438" sldId="444"/>
            <ac:picMk id="423" creationId="{00000000-0000-0000-0000-000000000000}"/>
          </ac:picMkLst>
        </pc:picChg>
      </pc:sldChg>
      <pc:sldChg chg="del">
        <pc:chgData name="然 杨" userId="58a03923220a6d4f" providerId="LiveId" clId="{09E5D71D-2AB9-6341-AF81-E8F7D3ACD2AE}" dt="2025-02-10T14:47:56.671" v="3792" actId="2696"/>
        <pc:sldMkLst>
          <pc:docMk/>
          <pc:sldMk cId="4107485385" sldId="445"/>
        </pc:sldMkLst>
      </pc:sldChg>
      <pc:sldChg chg="addSp delSp modSp mod">
        <pc:chgData name="然 杨" userId="58a03923220a6d4f" providerId="LiveId" clId="{09E5D71D-2AB9-6341-AF81-E8F7D3ACD2AE}" dt="2025-01-25T09:22:48.810" v="500" actId="1076"/>
        <pc:sldMkLst>
          <pc:docMk/>
          <pc:sldMk cId="3396050182" sldId="446"/>
        </pc:sldMkLst>
      </pc:sldChg>
      <pc:sldChg chg="addSp delSp modSp mod">
        <pc:chgData name="然 杨" userId="58a03923220a6d4f" providerId="LiveId" clId="{09E5D71D-2AB9-6341-AF81-E8F7D3ACD2AE}" dt="2025-02-10T14:59:29.810" v="3938" actId="20577"/>
        <pc:sldMkLst>
          <pc:docMk/>
          <pc:sldMk cId="1006005304" sldId="447"/>
        </pc:sldMkLst>
        <pc:spChg chg="mod">
          <ac:chgData name="然 杨" userId="58a03923220a6d4f" providerId="LiveId" clId="{09E5D71D-2AB9-6341-AF81-E8F7D3ACD2AE}" dt="2025-02-10T14:59:29.810" v="3938" actId="20577"/>
          <ac:spMkLst>
            <pc:docMk/>
            <pc:sldMk cId="1006005304" sldId="447"/>
            <ac:spMk id="35" creationId="{00000000-0000-0000-0000-000000000000}"/>
          </ac:spMkLst>
        </pc:spChg>
        <pc:picChg chg="add mod">
          <ac:chgData name="然 杨" userId="58a03923220a6d4f" providerId="LiveId" clId="{09E5D71D-2AB9-6341-AF81-E8F7D3ACD2AE}" dt="2025-02-10T14:56:19.250" v="3916"/>
          <ac:picMkLst>
            <pc:docMk/>
            <pc:sldMk cId="1006005304" sldId="447"/>
            <ac:picMk id="2" creationId="{99CB6EC3-6B55-91AC-53E5-8407209756E8}"/>
          </ac:picMkLst>
        </pc:picChg>
      </pc:sldChg>
      <pc:sldChg chg="del">
        <pc:chgData name="然 杨" userId="58a03923220a6d4f" providerId="LiveId" clId="{09E5D71D-2AB9-6341-AF81-E8F7D3ACD2AE}" dt="2025-02-10T14:59:49.481" v="3943" actId="2696"/>
        <pc:sldMkLst>
          <pc:docMk/>
          <pc:sldMk cId="3784863527" sldId="448"/>
        </pc:sldMkLst>
      </pc:sldChg>
      <pc:sldChg chg="addSp delSp modSp add del mod">
        <pc:chgData name="然 杨" userId="58a03923220a6d4f" providerId="LiveId" clId="{09E5D71D-2AB9-6341-AF81-E8F7D3ACD2AE}" dt="2025-02-10T15:11:46.152" v="4214" actId="20577"/>
        <pc:sldMkLst>
          <pc:docMk/>
          <pc:sldMk cId="805706125" sldId="449"/>
        </pc:sldMkLst>
        <pc:spChg chg="mod">
          <ac:chgData name="然 杨" userId="58a03923220a6d4f" providerId="LiveId" clId="{09E5D71D-2AB9-6341-AF81-E8F7D3ACD2AE}" dt="2025-02-10T15:11:46.152" v="4214" actId="20577"/>
          <ac:spMkLst>
            <pc:docMk/>
            <pc:sldMk cId="805706125" sldId="449"/>
            <ac:spMk id="19" creationId="{00000000-0000-0000-0000-000000000000}"/>
          </ac:spMkLst>
        </pc:spChg>
        <pc:spChg chg="mod">
          <ac:chgData name="然 杨" userId="58a03923220a6d4f" providerId="LiveId" clId="{09E5D71D-2AB9-6341-AF81-E8F7D3ACD2AE}" dt="2025-02-10T15:08:31.119" v="4147" actId="1076"/>
          <ac:spMkLst>
            <pc:docMk/>
            <pc:sldMk cId="805706125" sldId="449"/>
            <ac:spMk id="20" creationId="{CD424DDE-1690-1DA5-2BB8-7D13E31B2BF9}"/>
          </ac:spMkLst>
        </pc:spChg>
        <pc:grpChg chg="mod">
          <ac:chgData name="然 杨" userId="58a03923220a6d4f" providerId="LiveId" clId="{09E5D71D-2AB9-6341-AF81-E8F7D3ACD2AE}" dt="2025-02-10T15:09:21.690" v="4165" actId="14100"/>
          <ac:grpSpMkLst>
            <pc:docMk/>
            <pc:sldMk cId="805706125" sldId="449"/>
            <ac:grpSpMk id="2" creationId="{23708610-FFCB-B238-3B5E-2CA89525DC17}"/>
          </ac:grpSpMkLst>
        </pc:grpChg>
      </pc:sldChg>
      <pc:sldChg chg="addSp delSp modSp mod">
        <pc:chgData name="然 杨" userId="58a03923220a6d4f" providerId="LiveId" clId="{09E5D71D-2AB9-6341-AF81-E8F7D3ACD2AE}" dt="2025-02-10T15:20:50.007" v="4386" actId="1036"/>
        <pc:sldMkLst>
          <pc:docMk/>
          <pc:sldMk cId="8637880" sldId="450"/>
        </pc:sldMkLst>
        <pc:spChg chg="add mod">
          <ac:chgData name="然 杨" userId="58a03923220a6d4f" providerId="LiveId" clId="{09E5D71D-2AB9-6341-AF81-E8F7D3ACD2AE}" dt="2025-02-10T15:20:50.007" v="4386" actId="1036"/>
          <ac:spMkLst>
            <pc:docMk/>
            <pc:sldMk cId="8637880" sldId="450"/>
            <ac:spMk id="6" creationId="{67387A34-4913-F43B-87CA-05A502C9C95A}"/>
          </ac:spMkLst>
        </pc:spChg>
        <pc:spChg chg="add mod">
          <ac:chgData name="然 杨" userId="58a03923220a6d4f" providerId="LiveId" clId="{09E5D71D-2AB9-6341-AF81-E8F7D3ACD2AE}" dt="2025-02-10T15:20:50.007" v="4386" actId="1036"/>
          <ac:spMkLst>
            <pc:docMk/>
            <pc:sldMk cId="8637880" sldId="450"/>
            <ac:spMk id="9" creationId="{9C21C392-5C9C-88B7-F897-18808DCE6A8C}"/>
          </ac:spMkLst>
        </pc:spChg>
        <pc:spChg chg="mod">
          <ac:chgData name="然 杨" userId="58a03923220a6d4f" providerId="LiveId" clId="{09E5D71D-2AB9-6341-AF81-E8F7D3ACD2AE}" dt="2025-02-10T15:14:09.609" v="4236" actId="14100"/>
          <ac:spMkLst>
            <pc:docMk/>
            <pc:sldMk cId="8637880" sldId="450"/>
            <ac:spMk id="20" creationId="{F52ED031-7B8D-DDA5-C392-714731FF8A3C}"/>
          </ac:spMkLst>
        </pc:spChg>
        <pc:grpChg chg="mod">
          <ac:chgData name="然 杨" userId="58a03923220a6d4f" providerId="LiveId" clId="{09E5D71D-2AB9-6341-AF81-E8F7D3ACD2AE}" dt="2025-02-10T15:14:03.309" v="4234" actId="14100"/>
          <ac:grpSpMkLst>
            <pc:docMk/>
            <pc:sldMk cId="8637880" sldId="450"/>
            <ac:grpSpMk id="2" creationId="{DDDE095F-36FF-D574-848B-4643B0A8EF99}"/>
          </ac:grpSpMkLst>
        </pc:grpChg>
      </pc:sldChg>
      <pc:sldChg chg="addSp delSp modSp mod">
        <pc:chgData name="然 杨" userId="58a03923220a6d4f" providerId="LiveId" clId="{09E5D71D-2AB9-6341-AF81-E8F7D3ACD2AE}" dt="2025-02-10T15:28:01.589" v="4519" actId="1035"/>
        <pc:sldMkLst>
          <pc:docMk/>
          <pc:sldMk cId="2990919572" sldId="451"/>
        </pc:sldMkLst>
        <pc:spChg chg="add mod">
          <ac:chgData name="然 杨" userId="58a03923220a6d4f" providerId="LiveId" clId="{09E5D71D-2AB9-6341-AF81-E8F7D3ACD2AE}" dt="2025-02-10T15:28:01.589" v="4519" actId="1035"/>
          <ac:spMkLst>
            <pc:docMk/>
            <pc:sldMk cId="2990919572" sldId="451"/>
            <ac:spMk id="2" creationId="{9EA17625-B0F4-0A96-45ED-127CEAF6F861}"/>
          </ac:spMkLst>
        </pc:spChg>
        <pc:spChg chg="add mod">
          <ac:chgData name="然 杨" userId="58a03923220a6d4f" providerId="LiveId" clId="{09E5D71D-2AB9-6341-AF81-E8F7D3ACD2AE}" dt="2025-02-10T15:27:35.106" v="4513" actId="20577"/>
          <ac:spMkLst>
            <pc:docMk/>
            <pc:sldMk cId="2990919572" sldId="451"/>
            <ac:spMk id="4" creationId="{78C57C0E-B8CB-BF13-787D-D3B2F1694967}"/>
          </ac:spMkLst>
        </pc:spChg>
        <pc:spChg chg="mod">
          <ac:chgData name="然 杨" userId="58a03923220a6d4f" providerId="LiveId" clId="{09E5D71D-2AB9-6341-AF81-E8F7D3ACD2AE}" dt="2025-02-10T15:21:39.153" v="4423" actId="255"/>
          <ac:spMkLst>
            <pc:docMk/>
            <pc:sldMk cId="2990919572" sldId="451"/>
            <ac:spMk id="19" creationId="{00000000-0000-0000-0000-000000000000}"/>
          </ac:spMkLst>
        </pc:spChg>
        <pc:grpChg chg="mod topLvl">
          <ac:chgData name="然 杨" userId="58a03923220a6d4f" providerId="LiveId" clId="{09E5D71D-2AB9-6341-AF81-E8F7D3ACD2AE}" dt="2025-02-10T15:24:57.910" v="4479" actId="14100"/>
          <ac:grpSpMkLst>
            <pc:docMk/>
            <pc:sldMk cId="2990919572" sldId="451"/>
            <ac:grpSpMk id="9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1T11:33:41.462" v="5125" actId="1076"/>
        <pc:sldMkLst>
          <pc:docMk/>
          <pc:sldMk cId="694711044" sldId="452"/>
        </pc:sldMkLst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09E5D71D-2AB9-6341-AF81-E8F7D3ACD2AE}" dt="2025-02-11T11:33:41.462" v="5125" actId="1076"/>
          <ac:spMkLst>
            <pc:docMk/>
            <pc:sldMk cId="694711044" sldId="452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11T11:33:41.462" v="5125" actId="1076"/>
          <ac:spMkLst>
            <pc:docMk/>
            <pc:sldMk cId="694711044" sldId="452"/>
            <ac:spMk id="5" creationId="{00000000-0000-0000-0000-000000000000}"/>
          </ac:spMkLst>
        </pc:spChg>
        <pc:spChg chg="add del 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09E5D71D-2AB9-6341-AF81-E8F7D3ACD2AE}" dt="2025-02-10T15:28:54.879" v="4632" actId="20577"/>
          <ac:spMkLst>
            <pc:docMk/>
            <pc:sldMk cId="694711044" sldId="452"/>
            <ac:spMk id="19" creationId="{00000000-0000-0000-0000-000000000000}"/>
          </ac:spMkLst>
        </pc:spChg>
        <pc:spChg chg="add mod">
          <ac:chgData name="然 杨" userId="58a03923220a6d4f" providerId="LiveId" clId="{09E5D71D-2AB9-6341-AF81-E8F7D3ACD2AE}" dt="2025-02-11T11:22:17.904" v="4985" actId="1582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09E5D71D-2AB9-6341-AF81-E8F7D3ACD2AE}" dt="2025-02-11T11:26:08.472" v="5034" actId="14100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09E5D71D-2AB9-6341-AF81-E8F7D3ACD2AE}" dt="2025-02-11T11:26:08.472" v="5034" actId="14100"/>
          <ac:grpSpMkLst>
            <pc:docMk/>
            <pc:sldMk cId="694711044" sldId="452"/>
            <ac:grpSpMk id="9" creationId="{00000000-0000-0000-0000-000000000000}"/>
          </ac:grpSpMkLst>
        </pc:grpChg>
        <pc:grpChg chg="mod">
          <ac:chgData name="然 杨" userId="58a03923220a6d4f" providerId="LiveId" clId="{09E5D71D-2AB9-6341-AF81-E8F7D3ACD2AE}" dt="2025-02-11T11:26:08.472" v="5034" actId="14100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09E5D71D-2AB9-6341-AF81-E8F7D3ACD2AE}" dt="2025-02-11T11:33:41.462" v="5125" actId="1076"/>
          <ac:grpSpMkLst>
            <pc:docMk/>
            <pc:sldMk cId="694711044" sldId="452"/>
            <ac:grpSpMk id="15" creationId="{00000000-0000-0000-0000-000000000000}"/>
          </ac:grpSpMkLst>
        </pc:grpChg>
        <pc:grpChg chg="mod">
          <ac:chgData name="然 杨" userId="58a03923220a6d4f" providerId="LiveId" clId="{09E5D71D-2AB9-6341-AF81-E8F7D3ACD2AE}" dt="2025-02-11T11:26:08.472" v="5034" actId="14100"/>
          <ac:grpSpMkLst>
            <pc:docMk/>
            <pc:sldMk cId="694711044" sldId="452"/>
            <ac:grpSpMk id="38" creationId="{00000000-0000-0000-0000-000000000000}"/>
          </ac:grpSpMkLst>
        </pc:grpChg>
      </pc:sldChg>
      <pc:sldChg chg="del">
        <pc:chgData name="然 杨" userId="58a03923220a6d4f" providerId="LiveId" clId="{09E5D71D-2AB9-6341-AF81-E8F7D3ACD2AE}" dt="2025-02-11T11:20:18.638" v="4936" actId="2696"/>
        <pc:sldMkLst>
          <pc:docMk/>
          <pc:sldMk cId="4036765915" sldId="453"/>
        </pc:sldMkLst>
      </pc:sldChg>
      <pc:sldChg chg="modSp mod">
        <pc:chgData name="然 杨" userId="58a03923220a6d4f" providerId="LiveId" clId="{09E5D71D-2AB9-6341-AF81-E8F7D3ACD2AE}" dt="2025-02-11T11:35:12.946" v="5139" actId="1076"/>
        <pc:sldMkLst>
          <pc:docMk/>
          <pc:sldMk cId="3234615788" sldId="454"/>
        </pc:sldMkLst>
        <pc:spChg chg="mod">
          <ac:chgData name="然 杨" userId="58a03923220a6d4f" providerId="LiveId" clId="{09E5D71D-2AB9-6341-AF81-E8F7D3ACD2AE}" dt="2025-02-11T11:35:12.946" v="5139" actId="1076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1T11:34:35.121" v="5131" actId="207"/>
          <ac:spMkLst>
            <pc:docMk/>
            <pc:sldMk cId="3234615788" sldId="454"/>
            <ac:spMk id="7" creationId="{00000000-0000-0000-0000-000000000000}"/>
          </ac:spMkLst>
        </pc:spChg>
      </pc:sldChg>
      <pc:sldChg chg="del">
        <pc:chgData name="然 杨" userId="58a03923220a6d4f" providerId="LiveId" clId="{09E5D71D-2AB9-6341-AF81-E8F7D3ACD2AE}" dt="2025-02-11T11:42:00.303" v="5205" actId="2696"/>
        <pc:sldMkLst>
          <pc:docMk/>
          <pc:sldMk cId="3801936462" sldId="455"/>
        </pc:sldMkLst>
      </pc:sldChg>
      <pc:sldChg chg="addSp delSp modSp mod">
        <pc:chgData name="然 杨" userId="58a03923220a6d4f" providerId="LiveId" clId="{09E5D71D-2AB9-6341-AF81-E8F7D3ACD2AE}" dt="2025-02-11T11:40:10.894" v="5204" actId="1076"/>
        <pc:sldMkLst>
          <pc:docMk/>
          <pc:sldMk cId="2255018105" sldId="456"/>
        </pc:sldMkLst>
        <pc:spChg chg="add mod">
          <ac:chgData name="然 杨" userId="58a03923220a6d4f" providerId="LiveId" clId="{09E5D71D-2AB9-6341-AF81-E8F7D3ACD2AE}" dt="2025-02-11T11:40:10.894" v="5204" actId="1076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09E5D71D-2AB9-6341-AF81-E8F7D3ACD2AE}" dt="2025-02-11T11:39:44.053" v="5198"/>
          <ac:spMkLst>
            <pc:docMk/>
            <pc:sldMk cId="2255018105" sldId="456"/>
            <ac:spMk id="7" creationId="{00000000-0000-0000-0000-000000000000}"/>
          </ac:spMkLst>
        </pc:spChg>
      </pc:sldChg>
      <pc:sldChg chg="modSp mod">
        <pc:chgData name="然 杨" userId="58a03923220a6d4f" providerId="LiveId" clId="{09E5D71D-2AB9-6341-AF81-E8F7D3ACD2AE}" dt="2025-02-11T11:46:30.941" v="5283" actId="1076"/>
        <pc:sldMkLst>
          <pc:docMk/>
          <pc:sldMk cId="3981540786" sldId="457"/>
        </pc:sldMkLst>
        <pc:spChg chg="mod">
          <ac:chgData name="然 杨" userId="58a03923220a6d4f" providerId="LiveId" clId="{09E5D71D-2AB9-6341-AF81-E8F7D3ACD2AE}" dt="2025-02-11T11:46:30.941" v="5283" actId="1076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09E5D71D-2AB9-6341-AF81-E8F7D3ACD2AE}" dt="2025-02-11T11:45:50.878" v="5273"/>
          <ac:spMkLst>
            <pc:docMk/>
            <pc:sldMk cId="3981540786" sldId="457"/>
            <ac:spMk id="7" creationId="{00000000-0000-0000-0000-000000000000}"/>
          </ac:spMkLst>
        </pc:spChg>
      </pc:sldChg>
      <pc:sldChg chg="del">
        <pc:chgData name="然 杨" userId="58a03923220a6d4f" providerId="LiveId" clId="{09E5D71D-2AB9-6341-AF81-E8F7D3ACD2AE}" dt="2025-02-11T11:46:43.104" v="5284" actId="2696"/>
        <pc:sldMkLst>
          <pc:docMk/>
          <pc:sldMk cId="1934212938" sldId="458"/>
        </pc:sldMkLst>
      </pc:sldChg>
      <pc:sldChg chg="addSp modSp del">
        <pc:chgData name="然 杨" userId="58a03923220a6d4f" providerId="LiveId" clId="{09E5D71D-2AB9-6341-AF81-E8F7D3ACD2AE}" dt="2025-02-11T11:47:09.277" v="5286" actId="2696"/>
        <pc:sldMkLst>
          <pc:docMk/>
          <pc:sldMk cId="40977077" sldId="459"/>
        </pc:sldMkLst>
      </pc:sldChg>
      <pc:sldChg chg="del">
        <pc:chgData name="然 杨" userId="58a03923220a6d4f" providerId="LiveId" clId="{09E5D71D-2AB9-6341-AF81-E8F7D3ACD2AE}" dt="2025-02-11T11:51:05.473" v="5337" actId="2696"/>
        <pc:sldMkLst>
          <pc:docMk/>
          <pc:sldMk cId="507920602" sldId="460"/>
        </pc:sldMkLst>
      </pc:sldChg>
      <pc:sldChg chg="del">
        <pc:chgData name="然 杨" userId="58a03923220a6d4f" providerId="LiveId" clId="{09E5D71D-2AB9-6341-AF81-E8F7D3ACD2AE}" dt="2025-02-11T11:51:06.311" v="5338" actId="2696"/>
        <pc:sldMkLst>
          <pc:docMk/>
          <pc:sldMk cId="714474311" sldId="461"/>
        </pc:sldMkLst>
      </pc:sldChg>
      <pc:sldChg chg="del">
        <pc:chgData name="然 杨" userId="58a03923220a6d4f" providerId="LiveId" clId="{09E5D71D-2AB9-6341-AF81-E8F7D3ACD2AE}" dt="2025-02-11T11:51:07.151" v="5339" actId="2696"/>
        <pc:sldMkLst>
          <pc:docMk/>
          <pc:sldMk cId="906342772" sldId="462"/>
        </pc:sldMkLst>
      </pc:sldChg>
      <pc:sldChg chg="addSp delSp modSp mod">
        <pc:chgData name="然 杨" userId="58a03923220a6d4f" providerId="LiveId" clId="{09E5D71D-2AB9-6341-AF81-E8F7D3ACD2AE}" dt="2025-02-11T11:55:10.526" v="5426" actId="1038"/>
        <pc:sldMkLst>
          <pc:docMk/>
          <pc:sldMk cId="1117353258" sldId="463"/>
        </pc:sldMkLst>
        <pc:spChg chg="mod">
          <ac:chgData name="然 杨" userId="58a03923220a6d4f" providerId="LiveId" clId="{09E5D71D-2AB9-6341-AF81-E8F7D3ACD2AE}" dt="2025-02-11T11:51:53.534" v="5370" actId="20577"/>
          <ac:spMkLst>
            <pc:docMk/>
            <pc:sldMk cId="1117353258" sldId="463"/>
            <ac:spMk id="19" creationId="{00000000-0000-0000-0000-000000000000}"/>
          </ac:spMkLst>
        </pc:spChg>
        <pc:spChg chg="add mod">
          <ac:chgData name="然 杨" userId="58a03923220a6d4f" providerId="LiveId" clId="{09E5D71D-2AB9-6341-AF81-E8F7D3ACD2AE}" dt="2025-02-11T11:55:10.526" v="5426" actId="1038"/>
          <ac:spMkLst>
            <pc:docMk/>
            <pc:sldMk cId="1117353258" sldId="463"/>
            <ac:spMk id="20" creationId="{765BCA76-5F33-BE45-6FDF-2A29BAF11507}"/>
          </ac:spMkLst>
        </pc:spChg>
        <pc:grpChg chg="mod topLvl">
          <ac:chgData name="然 杨" userId="58a03923220a6d4f" providerId="LiveId" clId="{09E5D71D-2AB9-6341-AF81-E8F7D3ACD2AE}" dt="2025-02-11T11:54:33.621" v="5399" actId="14100"/>
          <ac:grpSpMkLst>
            <pc:docMk/>
            <pc:sldMk cId="1117353258" sldId="463"/>
            <ac:grpSpMk id="16" creationId="{00000000-0000-0000-0000-000000000000}"/>
          </ac:grpSpMkLst>
        </pc:grpChg>
      </pc:sldChg>
      <pc:sldChg chg="addSp delSp modSp mod">
        <pc:chgData name="然 杨" userId="58a03923220a6d4f" providerId="LiveId" clId="{09E5D71D-2AB9-6341-AF81-E8F7D3ACD2AE}" dt="2025-02-11T12:32:27.527" v="5597" actId="1038"/>
        <pc:sldMkLst>
          <pc:docMk/>
          <pc:sldMk cId="2437968969" sldId="464"/>
        </pc:sldMkLst>
      </pc:sldChg>
      <pc:sldChg chg="addSp delSp modSp mod">
        <pc:chgData name="然 杨" userId="58a03923220a6d4f" providerId="LiveId" clId="{09E5D71D-2AB9-6341-AF81-E8F7D3ACD2AE}" dt="2025-02-11T12:36:08.451" v="5694"/>
        <pc:sldMkLst>
          <pc:docMk/>
          <pc:sldMk cId="669938308" sldId="465"/>
        </pc:sldMkLst>
      </pc:sldChg>
      <pc:sldChg chg="del">
        <pc:chgData name="然 杨" userId="58a03923220a6d4f" providerId="LiveId" clId="{09E5D71D-2AB9-6341-AF81-E8F7D3ACD2AE}" dt="2025-02-11T12:36:32.805" v="5695" actId="2696"/>
        <pc:sldMkLst>
          <pc:docMk/>
          <pc:sldMk cId="847076893" sldId="466"/>
        </pc:sldMkLst>
      </pc:sldChg>
      <pc:sldChg chg="addSp delSp modSp del mod">
        <pc:chgData name="然 杨" userId="58a03923220a6d4f" providerId="LiveId" clId="{09E5D71D-2AB9-6341-AF81-E8F7D3ACD2AE}" dt="2025-02-11T12:42:10.570" v="5739" actId="2696"/>
        <pc:sldMkLst>
          <pc:docMk/>
          <pc:sldMk cId="4286227141" sldId="468"/>
        </pc:sldMkLst>
      </pc:sldChg>
      <pc:sldChg chg="modSp del mod">
        <pc:chgData name="然 杨" userId="58a03923220a6d4f" providerId="LiveId" clId="{09E5D71D-2AB9-6341-AF81-E8F7D3ACD2AE}" dt="2025-02-11T12:50:42.267" v="5813" actId="2696"/>
        <pc:sldMkLst>
          <pc:docMk/>
          <pc:sldMk cId="549146721" sldId="469"/>
        </pc:sldMkLst>
      </pc:sldChg>
      <pc:sldChg chg="modSp mod">
        <pc:chgData name="然 杨" userId="58a03923220a6d4f" providerId="LiveId" clId="{09E5D71D-2AB9-6341-AF81-E8F7D3ACD2AE}" dt="2025-02-11T13:09:41.160" v="5966" actId="179"/>
        <pc:sldMkLst>
          <pc:docMk/>
          <pc:sldMk cId="1181782501" sldId="470"/>
        </pc:sldMkLst>
        <pc:spChg chg="mod">
          <ac:chgData name="然 杨" userId="58a03923220a6d4f" providerId="LiveId" clId="{09E5D71D-2AB9-6341-AF81-E8F7D3ACD2AE}" dt="2025-02-11T13:08:26.852" v="5952" actId="14100"/>
          <ac:spMkLst>
            <pc:docMk/>
            <pc:sldMk cId="1181782501" sldId="470"/>
            <ac:spMk id="3" creationId="{00000000-0000-0000-0000-000000000000}"/>
          </ac:spMkLst>
        </pc:spChg>
        <pc:spChg chg="mod">
          <ac:chgData name="然 杨" userId="58a03923220a6d4f" providerId="LiveId" clId="{09E5D71D-2AB9-6341-AF81-E8F7D3ACD2AE}" dt="2025-02-11T13:08:26.852" v="5952" actId="14100"/>
          <ac:spMkLst>
            <pc:docMk/>
            <pc:sldMk cId="1181782501" sldId="470"/>
            <ac:spMk id="5" creationId="{00000000-0000-0000-0000-000000000000}"/>
          </ac:spMkLst>
        </pc:spChg>
        <pc:spChg chg="mod">
          <ac:chgData name="然 杨" userId="58a03923220a6d4f" providerId="LiveId" clId="{09E5D71D-2AB9-6341-AF81-E8F7D3ACD2AE}" dt="2025-02-11T13:08:29.969" v="5953" actId="1076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09E5D71D-2AB9-6341-AF81-E8F7D3ACD2AE}" dt="2025-02-11T13:08:36.419" v="5954" actId="1076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09E5D71D-2AB9-6341-AF81-E8F7D3ACD2AE}" dt="2025-02-11T13:07:49.632" v="5947" actId="14100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09E5D71D-2AB9-6341-AF81-E8F7D3ACD2AE}" dt="2025-02-11T13:09:41.160" v="5966" actId="179"/>
          <ac:spMkLst>
            <pc:docMk/>
            <pc:sldMk cId="1181782501" sldId="470"/>
            <ac:spMk id="51" creationId="{00000000-0000-0000-0000-000000000000}"/>
          </ac:spMkLst>
        </pc:spChg>
        <pc:grpChg chg="mod">
          <ac:chgData name="然 杨" userId="58a03923220a6d4f" providerId="LiveId" clId="{09E5D71D-2AB9-6341-AF81-E8F7D3ACD2AE}" dt="2025-02-11T13:08:26.852" v="5952" actId="14100"/>
          <ac:grpSpMkLst>
            <pc:docMk/>
            <pc:sldMk cId="1181782501" sldId="470"/>
            <ac:grpSpMk id="15" creationId="{00000000-0000-0000-0000-000000000000}"/>
          </ac:grpSpMkLst>
        </pc:grpChg>
      </pc:sldChg>
      <pc:sldChg chg="modSp mod">
        <pc:chgData name="然 杨" userId="58a03923220a6d4f" providerId="LiveId" clId="{09E5D71D-2AB9-6341-AF81-E8F7D3ACD2AE}" dt="2025-02-10T14:40:57.838" v="3714" actId="1076"/>
        <pc:sldMkLst>
          <pc:docMk/>
          <pc:sldMk cId="2534980729" sldId="471"/>
        </pc:sldMkLst>
        <pc:spChg chg="mod">
          <ac:chgData name="然 杨" userId="58a03923220a6d4f" providerId="LiveId" clId="{09E5D71D-2AB9-6341-AF81-E8F7D3ACD2AE}" dt="2025-02-10T14:40:45.425" v="3711" actId="1076"/>
          <ac:spMkLst>
            <pc:docMk/>
            <pc:sldMk cId="2534980729" sldId="471"/>
            <ac:spMk id="4" creationId="{B45A7DA1-BFEB-CE52-44F0-AFF7F2A28CA3}"/>
          </ac:spMkLst>
        </pc:spChg>
        <pc:spChg chg="mod">
          <ac:chgData name="然 杨" userId="58a03923220a6d4f" providerId="LiveId" clId="{09E5D71D-2AB9-6341-AF81-E8F7D3ACD2AE}" dt="2025-02-10T14:40:52.737" v="3713" actId="20577"/>
          <ac:spMkLst>
            <pc:docMk/>
            <pc:sldMk cId="2534980729" sldId="471"/>
            <ac:spMk id="6" creationId="{00000000-0000-0000-0000-000000000000}"/>
          </ac:spMkLst>
        </pc:spChg>
      </pc:sldChg>
      <pc:sldChg chg="del">
        <pc:chgData name="然 杨" userId="58a03923220a6d4f" providerId="LiveId" clId="{09E5D71D-2AB9-6341-AF81-E8F7D3ACD2AE}" dt="2025-02-11T12:50:44.627" v="5814" actId="2696"/>
        <pc:sldMkLst>
          <pc:docMk/>
          <pc:sldMk cId="2759641498" sldId="472"/>
        </pc:sldMkLst>
      </pc:sldChg>
      <pc:sldChg chg="addSp delSp modSp mod">
        <pc:chgData name="然 杨" userId="58a03923220a6d4f" providerId="LiveId" clId="{09E5D71D-2AB9-6341-AF81-E8F7D3ACD2AE}" dt="2025-02-11T13:40:51.172" v="6279" actId="1076"/>
        <pc:sldMkLst>
          <pc:docMk/>
          <pc:sldMk cId="3261846899" sldId="473"/>
        </pc:sldMkLst>
        <pc:spChg chg="mod">
          <ac:chgData name="然 杨" userId="58a03923220a6d4f" providerId="LiveId" clId="{09E5D71D-2AB9-6341-AF81-E8F7D3ACD2AE}" dt="2025-02-11T13:40:51.172" v="6279" actId="1076"/>
          <ac:spMkLst>
            <pc:docMk/>
            <pc:sldMk cId="3261846899" sldId="473"/>
            <ac:spMk id="35" creationId="{00000000-0000-0000-0000-000000000000}"/>
          </ac:spMkLst>
        </pc:spChg>
      </pc:sldChg>
      <pc:sldChg chg="modSp del mod">
        <pc:chgData name="然 杨" userId="58a03923220a6d4f" providerId="LiveId" clId="{09E5D71D-2AB9-6341-AF81-E8F7D3ACD2AE}" dt="2025-02-11T13:53:39.683" v="6421" actId="2696"/>
        <pc:sldMkLst>
          <pc:docMk/>
          <pc:sldMk cId="1061714138" sldId="474"/>
        </pc:sldMkLst>
      </pc:sldChg>
      <pc:sldChg chg="del">
        <pc:chgData name="然 杨" userId="58a03923220a6d4f" providerId="LiveId" clId="{09E5D71D-2AB9-6341-AF81-E8F7D3ACD2AE}" dt="2025-02-11T14:03:17.596" v="6548" actId="2696"/>
        <pc:sldMkLst>
          <pc:docMk/>
          <pc:sldMk cId="4017647170" sldId="475"/>
        </pc:sldMkLst>
      </pc:sldChg>
      <pc:sldChg chg="del">
        <pc:chgData name="然 杨" userId="58a03923220a6d4f" providerId="LiveId" clId="{09E5D71D-2AB9-6341-AF81-E8F7D3ACD2AE}" dt="2025-02-11T14:03:17.647" v="6571" actId="2696"/>
        <pc:sldMkLst>
          <pc:docMk/>
          <pc:sldMk cId="1143658672" sldId="476"/>
        </pc:sldMkLst>
      </pc:sldChg>
      <pc:sldChg chg="del">
        <pc:chgData name="然 杨" userId="58a03923220a6d4f" providerId="LiveId" clId="{09E5D71D-2AB9-6341-AF81-E8F7D3ACD2AE}" dt="2025-02-11T14:03:17.632" v="6566" actId="2696"/>
        <pc:sldMkLst>
          <pc:docMk/>
          <pc:sldMk cId="992198365" sldId="477"/>
        </pc:sldMkLst>
      </pc:sldChg>
      <pc:sldChg chg="del">
        <pc:chgData name="然 杨" userId="58a03923220a6d4f" providerId="LiveId" clId="{09E5D71D-2AB9-6341-AF81-E8F7D3ACD2AE}" dt="2025-02-11T14:03:17.624" v="6562" actId="2696"/>
        <pc:sldMkLst>
          <pc:docMk/>
          <pc:sldMk cId="286097641" sldId="478"/>
        </pc:sldMkLst>
      </pc:sldChg>
      <pc:sldChg chg="del">
        <pc:chgData name="然 杨" userId="58a03923220a6d4f" providerId="LiveId" clId="{09E5D71D-2AB9-6341-AF81-E8F7D3ACD2AE}" dt="2025-02-11T14:03:17.630" v="6565" actId="2696"/>
        <pc:sldMkLst>
          <pc:docMk/>
          <pc:sldMk cId="1395913995" sldId="479"/>
        </pc:sldMkLst>
      </pc:sldChg>
      <pc:sldChg chg="del">
        <pc:chgData name="然 杨" userId="58a03923220a6d4f" providerId="LiveId" clId="{09E5D71D-2AB9-6341-AF81-E8F7D3ACD2AE}" dt="2025-02-11T14:03:17.605" v="6552" actId="2696"/>
        <pc:sldMkLst>
          <pc:docMk/>
          <pc:sldMk cId="540363694" sldId="480"/>
        </pc:sldMkLst>
      </pc:sldChg>
      <pc:sldChg chg="del">
        <pc:chgData name="然 杨" userId="58a03923220a6d4f" providerId="LiveId" clId="{09E5D71D-2AB9-6341-AF81-E8F7D3ACD2AE}" dt="2025-02-11T14:03:17.626" v="6563" actId="2696"/>
        <pc:sldMkLst>
          <pc:docMk/>
          <pc:sldMk cId="693220409" sldId="482"/>
        </pc:sldMkLst>
      </pc:sldChg>
      <pc:sldChg chg="del">
        <pc:chgData name="然 杨" userId="58a03923220a6d4f" providerId="LiveId" clId="{09E5D71D-2AB9-6341-AF81-E8F7D3ACD2AE}" dt="2025-02-11T14:03:17.599" v="6549" actId="2696"/>
        <pc:sldMkLst>
          <pc:docMk/>
          <pc:sldMk cId="994690595" sldId="483"/>
        </pc:sldMkLst>
      </pc:sldChg>
      <pc:sldChg chg="del">
        <pc:chgData name="然 杨" userId="58a03923220a6d4f" providerId="LiveId" clId="{09E5D71D-2AB9-6341-AF81-E8F7D3ACD2AE}" dt="2025-02-11T14:03:17.636" v="6568" actId="2696"/>
        <pc:sldMkLst>
          <pc:docMk/>
          <pc:sldMk cId="3948107835" sldId="484"/>
        </pc:sldMkLst>
      </pc:sldChg>
      <pc:sldChg chg="del">
        <pc:chgData name="然 杨" userId="58a03923220a6d4f" providerId="LiveId" clId="{09E5D71D-2AB9-6341-AF81-E8F7D3ACD2AE}" dt="2025-02-11T14:03:17.611" v="6555" actId="2696"/>
        <pc:sldMkLst>
          <pc:docMk/>
          <pc:sldMk cId="2288579380" sldId="485"/>
        </pc:sldMkLst>
      </pc:sldChg>
      <pc:sldChg chg="del">
        <pc:chgData name="然 杨" userId="58a03923220a6d4f" providerId="LiveId" clId="{09E5D71D-2AB9-6341-AF81-E8F7D3ACD2AE}" dt="2025-02-11T14:03:17.609" v="6554" actId="2696"/>
        <pc:sldMkLst>
          <pc:docMk/>
          <pc:sldMk cId="2660567931" sldId="486"/>
        </pc:sldMkLst>
      </pc:sldChg>
      <pc:sldChg chg="del">
        <pc:chgData name="然 杨" userId="58a03923220a6d4f" providerId="LiveId" clId="{09E5D71D-2AB9-6341-AF81-E8F7D3ACD2AE}" dt="2025-02-11T14:03:17.637" v="6569" actId="2696"/>
        <pc:sldMkLst>
          <pc:docMk/>
          <pc:sldMk cId="490328808" sldId="488"/>
        </pc:sldMkLst>
      </pc:sldChg>
      <pc:sldChg chg="del">
        <pc:chgData name="然 杨" userId="58a03923220a6d4f" providerId="LiveId" clId="{09E5D71D-2AB9-6341-AF81-E8F7D3ACD2AE}" dt="2025-02-11T14:03:17.639" v="6570" actId="2696"/>
        <pc:sldMkLst>
          <pc:docMk/>
          <pc:sldMk cId="323996764" sldId="489"/>
        </pc:sldMkLst>
      </pc:sldChg>
      <pc:sldChg chg="del">
        <pc:chgData name="然 杨" userId="58a03923220a6d4f" providerId="LiveId" clId="{09E5D71D-2AB9-6341-AF81-E8F7D3ACD2AE}" dt="2025-02-11T14:03:17.620" v="6560" actId="2696"/>
        <pc:sldMkLst>
          <pc:docMk/>
          <pc:sldMk cId="1542652497" sldId="490"/>
        </pc:sldMkLst>
      </pc:sldChg>
      <pc:sldChg chg="del">
        <pc:chgData name="然 杨" userId="58a03923220a6d4f" providerId="LiveId" clId="{09E5D71D-2AB9-6341-AF81-E8F7D3ACD2AE}" dt="2025-02-11T14:03:17.607" v="6553" actId="2696"/>
        <pc:sldMkLst>
          <pc:docMk/>
          <pc:sldMk cId="78315928" sldId="491"/>
        </pc:sldMkLst>
      </pc:sldChg>
      <pc:sldChg chg="del">
        <pc:chgData name="然 杨" userId="58a03923220a6d4f" providerId="LiveId" clId="{09E5D71D-2AB9-6341-AF81-E8F7D3ACD2AE}" dt="2025-02-11T14:03:17.622" v="6561" actId="2696"/>
        <pc:sldMkLst>
          <pc:docMk/>
          <pc:sldMk cId="1620306282" sldId="492"/>
        </pc:sldMkLst>
      </pc:sldChg>
      <pc:sldChg chg="del">
        <pc:chgData name="然 杨" userId="58a03923220a6d4f" providerId="LiveId" clId="{09E5D71D-2AB9-6341-AF81-E8F7D3ACD2AE}" dt="2025-02-11T14:03:17.601" v="6550" actId="2696"/>
        <pc:sldMkLst>
          <pc:docMk/>
          <pc:sldMk cId="3436937631" sldId="493"/>
        </pc:sldMkLst>
      </pc:sldChg>
      <pc:sldChg chg="del">
        <pc:chgData name="然 杨" userId="58a03923220a6d4f" providerId="LiveId" clId="{09E5D71D-2AB9-6341-AF81-E8F7D3ACD2AE}" dt="2025-02-11T14:03:17.613" v="6556" actId="2696"/>
        <pc:sldMkLst>
          <pc:docMk/>
          <pc:sldMk cId="2894359178" sldId="494"/>
        </pc:sldMkLst>
      </pc:sldChg>
      <pc:sldChg chg="del">
        <pc:chgData name="然 杨" userId="58a03923220a6d4f" providerId="LiveId" clId="{09E5D71D-2AB9-6341-AF81-E8F7D3ACD2AE}" dt="2025-02-11T14:03:17.603" v="6551" actId="2696"/>
        <pc:sldMkLst>
          <pc:docMk/>
          <pc:sldMk cId="1356712355" sldId="495"/>
        </pc:sldMkLst>
      </pc:sldChg>
      <pc:sldChg chg="del">
        <pc:chgData name="然 杨" userId="58a03923220a6d4f" providerId="LiveId" clId="{09E5D71D-2AB9-6341-AF81-E8F7D3ACD2AE}" dt="2025-02-11T14:03:17.618" v="6559" actId="2696"/>
        <pc:sldMkLst>
          <pc:docMk/>
          <pc:sldMk cId="1825595094" sldId="496"/>
        </pc:sldMkLst>
      </pc:sldChg>
      <pc:sldChg chg="del">
        <pc:chgData name="然 杨" userId="58a03923220a6d4f" providerId="LiveId" clId="{09E5D71D-2AB9-6341-AF81-E8F7D3ACD2AE}" dt="2025-02-11T14:03:17.628" v="6564" actId="2696"/>
        <pc:sldMkLst>
          <pc:docMk/>
          <pc:sldMk cId="2057058499" sldId="497"/>
        </pc:sldMkLst>
      </pc:sldChg>
      <pc:sldChg chg="del">
        <pc:chgData name="然 杨" userId="58a03923220a6d4f" providerId="LiveId" clId="{09E5D71D-2AB9-6341-AF81-E8F7D3ACD2AE}" dt="2025-02-11T14:03:17.614" v="6557" actId="2696"/>
        <pc:sldMkLst>
          <pc:docMk/>
          <pc:sldMk cId="3578727990" sldId="498"/>
        </pc:sldMkLst>
      </pc:sldChg>
      <pc:sldChg chg="del">
        <pc:chgData name="然 杨" userId="58a03923220a6d4f" providerId="LiveId" clId="{09E5D71D-2AB9-6341-AF81-E8F7D3ACD2AE}" dt="2025-02-11T14:03:17.634" v="6567" actId="2696"/>
        <pc:sldMkLst>
          <pc:docMk/>
          <pc:sldMk cId="1918807494" sldId="499"/>
        </pc:sldMkLst>
      </pc:sldChg>
      <pc:sldChg chg="addSp modSp mod">
        <pc:chgData name="然 杨" userId="58a03923220a6d4f" providerId="LiveId" clId="{09E5D71D-2AB9-6341-AF81-E8F7D3ACD2AE}" dt="2025-01-25T09:16:03.262" v="405" actId="14100"/>
        <pc:sldMkLst>
          <pc:docMk/>
          <pc:sldMk cId="1870723259" sldId="500"/>
        </pc:sldMkLst>
        <pc:spChg chg="mod">
          <ac:chgData name="然 杨" userId="58a03923220a6d4f" providerId="LiveId" clId="{09E5D71D-2AB9-6341-AF81-E8F7D3ACD2AE}" dt="2025-01-25T09:14:15.434" v="391" actId="164"/>
          <ac:spMkLst>
            <pc:docMk/>
            <pc:sldMk cId="1870723259" sldId="500"/>
            <ac:spMk id="8" creationId="{00000000-0000-0000-0000-000000000000}"/>
          </ac:spMkLst>
        </pc:spChg>
        <pc:grpChg chg="add mod">
          <ac:chgData name="然 杨" userId="58a03923220a6d4f" providerId="LiveId" clId="{09E5D71D-2AB9-6341-AF81-E8F7D3ACD2AE}" dt="2025-01-25T09:14:29.692" v="393" actId="12788"/>
          <ac:grpSpMkLst>
            <pc:docMk/>
            <pc:sldMk cId="1870723259" sldId="500"/>
            <ac:grpSpMk id="2" creationId="{3099D80B-E1F9-29BB-3139-E47FE57A633C}"/>
          </ac:grpSpMkLst>
        </pc:grpChg>
        <pc:picChg chg="mod modCrop">
          <ac:chgData name="然 杨" userId="58a03923220a6d4f" providerId="LiveId" clId="{09E5D71D-2AB9-6341-AF81-E8F7D3ACD2AE}" dt="2025-01-25T09:16:03.262" v="405" actId="14100"/>
          <ac:picMkLst>
            <pc:docMk/>
            <pc:sldMk cId="1870723259" sldId="500"/>
            <ac:picMk id="6" creationId="{E6B72EDA-7FA6-A330-FF58-B8AE803068B4}"/>
          </ac:picMkLst>
        </pc:picChg>
        <pc:picChg chg="mod">
          <ac:chgData name="然 杨" userId="58a03923220a6d4f" providerId="LiveId" clId="{09E5D71D-2AB9-6341-AF81-E8F7D3ACD2AE}" dt="2025-01-25T09:14:15.434" v="391" actId="164"/>
          <ac:picMkLst>
            <pc:docMk/>
            <pc:sldMk cId="1870723259" sldId="500"/>
            <ac:picMk id="11" creationId="{00000000-0000-0000-0000-000000000000}"/>
          </ac:picMkLst>
        </pc:picChg>
      </pc:sldChg>
      <pc:sldChg chg="addSp modSp add mod">
        <pc:chgData name="然 杨" userId="58a03923220a6d4f" providerId="LiveId" clId="{09E5D71D-2AB9-6341-AF81-E8F7D3ACD2AE}" dt="2025-01-25T09:25:09.540" v="532" actId="1076"/>
        <pc:sldMkLst>
          <pc:docMk/>
          <pc:sldMk cId="835440990" sldId="501"/>
        </pc:sldMkLst>
      </pc:sldChg>
      <pc:sldChg chg="modSp add mod ord">
        <pc:chgData name="然 杨" userId="58a03923220a6d4f" providerId="LiveId" clId="{09E5D71D-2AB9-6341-AF81-E8F7D3ACD2AE}" dt="2025-02-10T08:27:52.850" v="2729" actId="2711"/>
        <pc:sldMkLst>
          <pc:docMk/>
          <pc:sldMk cId="3632424603" sldId="502"/>
        </pc:sldMkLst>
        <pc:spChg chg="mod">
          <ac:chgData name="然 杨" userId="58a03923220a6d4f" providerId="LiveId" clId="{09E5D71D-2AB9-6341-AF81-E8F7D3ACD2AE}" dt="2025-02-09T15:42:08.472" v="2383" actId="1076"/>
          <ac:spMkLst>
            <pc:docMk/>
            <pc:sldMk cId="3632424603" sldId="502"/>
            <ac:spMk id="42" creationId="{A6B8DFE9-2264-C953-3D57-FC0E2E85A355}"/>
          </ac:spMkLst>
        </pc:spChg>
      </pc:sldChg>
      <pc:sldChg chg="modSp add mod ord">
        <pc:chgData name="然 杨" userId="58a03923220a6d4f" providerId="LiveId" clId="{09E5D71D-2AB9-6341-AF81-E8F7D3ACD2AE}" dt="2025-02-10T08:28:07.923" v="2731"/>
        <pc:sldMkLst>
          <pc:docMk/>
          <pc:sldMk cId="4281317603" sldId="503"/>
        </pc:sldMkLst>
        <pc:spChg chg="mod">
          <ac:chgData name="然 杨" userId="58a03923220a6d4f" providerId="LiveId" clId="{09E5D71D-2AB9-6341-AF81-E8F7D3ACD2AE}" dt="2025-02-09T15:41:55.937" v="2381" actId="1076"/>
          <ac:spMkLst>
            <pc:docMk/>
            <pc:sldMk cId="4281317603" sldId="503"/>
            <ac:spMk id="42" creationId="{26C65635-B813-451E-A2C4-59027DF22028}"/>
          </ac:spMkLst>
        </pc:spChg>
      </pc:sldChg>
      <pc:sldChg chg="addSp delSp modSp add mod">
        <pc:chgData name="然 杨" userId="58a03923220a6d4f" providerId="LiveId" clId="{09E5D71D-2AB9-6341-AF81-E8F7D3ACD2AE}" dt="2025-02-10T14:28:41.517" v="3553" actId="208"/>
        <pc:sldMkLst>
          <pc:docMk/>
          <pc:sldMk cId="507869672" sldId="504"/>
        </pc:sldMkLst>
        <pc:spChg chg="add mod">
          <ac:chgData name="然 杨" userId="58a03923220a6d4f" providerId="LiveId" clId="{09E5D71D-2AB9-6341-AF81-E8F7D3ACD2AE}" dt="2025-02-10T14:28:41.517" v="3553" actId="208"/>
          <ac:spMkLst>
            <pc:docMk/>
            <pc:sldMk cId="507869672" sldId="504"/>
            <ac:spMk id="4" creationId="{8B8775B9-5DD3-B71B-514E-27EBA3A95664}"/>
          </ac:spMkLst>
        </pc:spChg>
        <pc:spChg chg="mod">
          <ac:chgData name="然 杨" userId="58a03923220a6d4f" providerId="LiveId" clId="{09E5D71D-2AB9-6341-AF81-E8F7D3ACD2AE}" dt="2025-02-10T14:27:08.238" v="3545" actId="2710"/>
          <ac:spMkLst>
            <pc:docMk/>
            <pc:sldMk cId="507869672" sldId="504"/>
            <ac:spMk id="8" creationId="{7175E25E-92FB-5053-8E5E-1AAA0B7E136C}"/>
          </ac:spMkLst>
        </pc:spChg>
        <pc:spChg chg="mod">
          <ac:chgData name="然 杨" userId="58a03923220a6d4f" providerId="LiveId" clId="{09E5D71D-2AB9-6341-AF81-E8F7D3ACD2AE}" dt="2025-02-10T14:24:07.693" v="3504" actId="20577"/>
          <ac:spMkLst>
            <pc:docMk/>
            <pc:sldMk cId="507869672" sldId="504"/>
            <ac:spMk id="19" creationId="{41ED5CD1-3C7A-31C1-7E63-27944FF84BD7}"/>
          </ac:spMkLst>
        </pc:spChg>
        <pc:grpChg chg="mod">
          <ac:chgData name="然 杨" userId="58a03923220a6d4f" providerId="LiveId" clId="{09E5D71D-2AB9-6341-AF81-E8F7D3ACD2AE}" dt="2025-02-10T14:24:52.864" v="3510" actId="14100"/>
          <ac:grpSpMkLst>
            <pc:docMk/>
            <pc:sldMk cId="507869672" sldId="504"/>
            <ac:grpSpMk id="9" creationId="{5A27B82E-55AB-5E49-DB10-39A06C6C36D6}"/>
          </ac:grpSpMkLst>
        </pc:grpChg>
      </pc:sldChg>
      <pc:sldChg chg="add del">
        <pc:chgData name="然 杨" userId="58a03923220a6d4f" providerId="LiveId" clId="{09E5D71D-2AB9-6341-AF81-E8F7D3ACD2AE}" dt="2025-02-10T14:59:28.728" v="3937"/>
        <pc:sldMkLst>
          <pc:docMk/>
          <pc:sldMk cId="610052726" sldId="505"/>
        </pc:sldMkLst>
      </pc:sldChg>
      <pc:sldChg chg="addSp delSp modSp add mod">
        <pc:chgData name="然 杨" userId="58a03923220a6d4f" providerId="LiveId" clId="{09E5D71D-2AB9-6341-AF81-E8F7D3ACD2AE}" dt="2025-02-10T15:02:49.335" v="4020" actId="2711"/>
        <pc:sldMkLst>
          <pc:docMk/>
          <pc:sldMk cId="3413968098" sldId="505"/>
        </pc:sldMkLst>
        <pc:spChg chg="mod">
          <ac:chgData name="然 杨" userId="58a03923220a6d4f" providerId="LiveId" clId="{09E5D71D-2AB9-6341-AF81-E8F7D3ACD2AE}" dt="2025-02-10T15:00:03.143" v="3969" actId="20577"/>
          <ac:spMkLst>
            <pc:docMk/>
            <pc:sldMk cId="3413968098" sldId="505"/>
            <ac:spMk id="7" creationId="{EA452509-A841-267A-1227-C38BC653AF8B}"/>
          </ac:spMkLst>
        </pc:spChg>
        <pc:spChg chg="mod">
          <ac:chgData name="然 杨" userId="58a03923220a6d4f" providerId="LiveId" clId="{09E5D71D-2AB9-6341-AF81-E8F7D3ACD2AE}" dt="2025-02-10T15:02:49.335" v="4020" actId="2711"/>
          <ac:spMkLst>
            <pc:docMk/>
            <pc:sldMk cId="3413968098" sldId="505"/>
            <ac:spMk id="19" creationId="{81523011-0D3F-DCD3-037C-9768E0DB5612}"/>
          </ac:spMkLst>
        </pc:spChg>
        <pc:grpChg chg="mod topLvl">
          <ac:chgData name="然 杨" userId="58a03923220a6d4f" providerId="LiveId" clId="{09E5D71D-2AB9-6341-AF81-E8F7D3ACD2AE}" dt="2025-02-10T15:00:37.913" v="3977" actId="14100"/>
          <ac:grpSpMkLst>
            <pc:docMk/>
            <pc:sldMk cId="3413968098" sldId="505"/>
            <ac:grpSpMk id="12" creationId="{BA5F0EB2-D326-32C3-CEAA-DFD1662BFC00}"/>
          </ac:grpSpMkLst>
        </pc:grpChg>
      </pc:sldChg>
      <pc:sldChg chg="add del">
        <pc:chgData name="然 杨" userId="58a03923220a6d4f" providerId="LiveId" clId="{09E5D71D-2AB9-6341-AF81-E8F7D3ACD2AE}" dt="2025-02-10T15:02:05.585" v="4011" actId="2696"/>
        <pc:sldMkLst>
          <pc:docMk/>
          <pc:sldMk cId="256445462" sldId="506"/>
        </pc:sldMkLst>
      </pc:sldChg>
      <pc:sldChg chg="modSp add mod">
        <pc:chgData name="然 杨" userId="58a03923220a6d4f" providerId="LiveId" clId="{09E5D71D-2AB9-6341-AF81-E8F7D3ACD2AE}" dt="2025-02-10T15:03:03.507" v="4022" actId="2710"/>
        <pc:sldMkLst>
          <pc:docMk/>
          <pc:sldMk cId="3516352547" sldId="506"/>
        </pc:sldMkLst>
      </pc:sldChg>
      <pc:sldChg chg="modSp add mod">
        <pc:chgData name="然 杨" userId="58a03923220a6d4f" providerId="LiveId" clId="{09E5D71D-2AB9-6341-AF81-E8F7D3ACD2AE}" dt="2025-02-10T15:03:48.521" v="4034" actId="1076"/>
        <pc:sldMkLst>
          <pc:docMk/>
          <pc:sldMk cId="80516964" sldId="507"/>
        </pc:sldMkLst>
      </pc:sldChg>
      <pc:sldChg chg="addSp modSp add mod">
        <pc:chgData name="然 杨" userId="58a03923220a6d4f" providerId="LiveId" clId="{09E5D71D-2AB9-6341-AF81-E8F7D3ACD2AE}" dt="2025-02-10T15:05:14.692" v="4052" actId="14100"/>
        <pc:sldMkLst>
          <pc:docMk/>
          <pc:sldMk cId="3278775706" sldId="508"/>
        </pc:sldMkLst>
      </pc:sldChg>
      <pc:sldChg chg="addSp delSp modSp add mod">
        <pc:chgData name="然 杨" userId="58a03923220a6d4f" providerId="LiveId" clId="{09E5D71D-2AB9-6341-AF81-E8F7D3ACD2AE}" dt="2025-02-11T11:33:32.947" v="5124" actId="1076"/>
        <pc:sldMkLst>
          <pc:docMk/>
          <pc:sldMk cId="700122771" sldId="509"/>
        </pc:sldMkLst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2" creationId="{AE28ABCB-7D01-5313-8DD0-973C6C39BA26}"/>
          </ac:spMkLst>
        </pc:spChg>
        <pc:spChg chg="mod">
          <ac:chgData name="然 杨" userId="58a03923220a6d4f" providerId="LiveId" clId="{09E5D71D-2AB9-6341-AF81-E8F7D3ACD2AE}" dt="2025-02-11T11:33:28.764" v="5123" actId="1076"/>
          <ac:spMkLst>
            <pc:docMk/>
            <pc:sldMk cId="700122771" sldId="509"/>
            <ac:spMk id="3" creationId="{4B47CAF6-AB5D-4E6E-DC2D-7321BD76B694}"/>
          </ac:spMkLst>
        </pc:spChg>
        <pc:spChg chg="mod">
          <ac:chgData name="然 杨" userId="58a03923220a6d4f" providerId="LiveId" clId="{09E5D71D-2AB9-6341-AF81-E8F7D3ACD2AE}" dt="2025-02-11T11:33:24.463" v="5122" actId="1076"/>
          <ac:spMkLst>
            <pc:docMk/>
            <pc:sldMk cId="700122771" sldId="509"/>
            <ac:spMk id="5" creationId="{5A284F3D-2615-6F19-584F-8238D962FFC1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6" creationId="{3EFD13CC-E022-321E-3566-09D9219B6F10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13" creationId="{07D830F1-43D1-3FBD-D0F6-1892F0DCB208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14" creationId="{EA7895A9-9EC2-0158-A635-21F721C96265}"/>
          </ac:spMkLst>
        </pc:spChg>
        <pc:spChg chg="mod">
          <ac:chgData name="然 杨" userId="58a03923220a6d4f" providerId="LiveId" clId="{09E5D71D-2AB9-6341-AF81-E8F7D3ACD2AE}" dt="2025-02-11T11:33:32.947" v="5124" actId="1076"/>
          <ac:spMkLst>
            <pc:docMk/>
            <pc:sldMk cId="700122771" sldId="509"/>
            <ac:spMk id="19" creationId="{D8E04430-647F-51DD-C0E0-0F1112CF8BEA}"/>
          </ac:spMkLst>
        </pc:spChg>
        <pc:spChg chg="mod">
          <ac:chgData name="然 杨" userId="58a03923220a6d4f" providerId="LiveId" clId="{09E5D71D-2AB9-6341-AF81-E8F7D3ACD2AE}" dt="2025-02-11T11:33:08.948" v="5118" actId="14100"/>
          <ac:spMkLst>
            <pc:docMk/>
            <pc:sldMk cId="700122771" sldId="509"/>
            <ac:spMk id="23" creationId="{C65C05B1-E071-FE7E-47DB-0BA6C8ACB2BB}"/>
          </ac:spMkLst>
        </pc:spChg>
        <pc:spChg chg="mod">
          <ac:chgData name="然 杨" userId="58a03923220a6d4f" providerId="LiveId" clId="{09E5D71D-2AB9-6341-AF81-E8F7D3ACD2AE}" dt="2025-02-11T11:33:15.782" v="5120" actId="14100"/>
          <ac:spMkLst>
            <pc:docMk/>
            <pc:sldMk cId="700122771" sldId="509"/>
            <ac:spMk id="24" creationId="{53E06FC9-88BB-352F-3872-98F725B518DD}"/>
          </ac:spMkLst>
        </pc:spChg>
        <pc:spChg chg="add del mod">
          <ac:chgData name="然 杨" userId="58a03923220a6d4f" providerId="LiveId" clId="{09E5D71D-2AB9-6341-AF81-E8F7D3ACD2AE}" dt="2025-02-11T11:28:23.305" v="5052" actId="1035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39" creationId="{8F6F48EB-A471-30F4-50F1-5B32D8F25621}"/>
          </ac:spMkLst>
        </pc:spChg>
        <pc:spChg chg="mod">
          <ac:chgData name="然 杨" userId="58a03923220a6d4f" providerId="LiveId" clId="{09E5D71D-2AB9-6341-AF81-E8F7D3ACD2AE}" dt="2025-02-11T11:27:52.805" v="5038" actId="14100"/>
          <ac:spMkLst>
            <pc:docMk/>
            <pc:sldMk cId="700122771" sldId="509"/>
            <ac:spMk id="40" creationId="{1FB73AA9-8C59-90CA-F88B-D59496EE7AD4}"/>
          </ac:spMkLst>
        </pc:spChg>
        <pc:spChg chg="mod">
          <ac:chgData name="然 杨" userId="58a03923220a6d4f" providerId="LiveId" clId="{09E5D71D-2AB9-6341-AF81-E8F7D3ACD2AE}" dt="2025-02-11T11:31:04.700" v="5112" actId="179"/>
          <ac:spMkLst>
            <pc:docMk/>
            <pc:sldMk cId="700122771" sldId="509"/>
            <ac:spMk id="41" creationId="{BCA8DCD0-0FCA-8A65-6027-D134EDFF9B5E}"/>
          </ac:spMkLst>
        </pc:spChg>
        <pc:grpChg chg="mod">
          <ac:chgData name="然 杨" userId="58a03923220a6d4f" providerId="LiveId" clId="{09E5D71D-2AB9-6341-AF81-E8F7D3ACD2AE}" dt="2025-02-11T11:27:52.805" v="5038" actId="14100"/>
          <ac:grpSpMkLst>
            <pc:docMk/>
            <pc:sldMk cId="700122771" sldId="509"/>
            <ac:grpSpMk id="10" creationId="{39CBF410-801D-9387-E1E3-1888F96D2EC6}"/>
          </ac:grpSpMkLst>
        </pc:grpChg>
        <pc:grpChg chg="mod">
          <ac:chgData name="然 杨" userId="58a03923220a6d4f" providerId="LiveId" clId="{09E5D71D-2AB9-6341-AF81-E8F7D3ACD2AE}" dt="2025-02-11T11:33:24.463" v="5122" actId="1076"/>
          <ac:grpSpMkLst>
            <pc:docMk/>
            <pc:sldMk cId="700122771" sldId="509"/>
            <ac:grpSpMk id="15" creationId="{2D5555B7-7EF1-C611-50F2-01FFC905B7CD}"/>
          </ac:grpSpMkLst>
        </pc:grpChg>
        <pc:grpChg chg="mod">
          <ac:chgData name="然 杨" userId="58a03923220a6d4f" providerId="LiveId" clId="{09E5D71D-2AB9-6341-AF81-E8F7D3ACD2AE}" dt="2025-02-11T11:27:52.805" v="5038" actId="14100"/>
          <ac:grpSpMkLst>
            <pc:docMk/>
            <pc:sldMk cId="700122771" sldId="509"/>
            <ac:grpSpMk id="20" creationId="{A82728A4-6DB2-7A05-0EF1-828FE1AEC6E8}"/>
          </ac:grpSpMkLst>
        </pc:grpChg>
        <pc:grpChg chg="mod">
          <ac:chgData name="然 杨" userId="58a03923220a6d4f" providerId="LiveId" clId="{09E5D71D-2AB9-6341-AF81-E8F7D3ACD2AE}" dt="2025-02-11T11:27:52.805" v="5038" actId="14100"/>
          <ac:grpSpMkLst>
            <pc:docMk/>
            <pc:sldMk cId="700122771" sldId="509"/>
            <ac:grpSpMk id="38" creationId="{E91E0ABB-534A-9BA8-EE5E-A335CAD9EF3D}"/>
          </ac:grpSpMkLst>
        </pc:grpChg>
      </pc:sldChg>
      <pc:sldChg chg="addSp delSp modSp add mod">
        <pc:chgData name="然 杨" userId="58a03923220a6d4f" providerId="LiveId" clId="{09E5D71D-2AB9-6341-AF81-E8F7D3ACD2AE}" dt="2025-02-11T11:39:15.254" v="5194" actId="1035"/>
        <pc:sldMkLst>
          <pc:docMk/>
          <pc:sldMk cId="707124528" sldId="510"/>
        </pc:sldMkLst>
        <pc:spChg chg="mod">
          <ac:chgData name="然 杨" userId="58a03923220a6d4f" providerId="LiveId" clId="{09E5D71D-2AB9-6341-AF81-E8F7D3ACD2AE}" dt="2025-02-11T11:39:15.254" v="5194" actId="1035"/>
          <ac:spMkLst>
            <pc:docMk/>
            <pc:sldMk cId="707124528" sldId="510"/>
            <ac:spMk id="8" creationId="{92BA1B6D-0EE9-29CF-D015-7492E820E114}"/>
          </ac:spMkLst>
        </pc:spChg>
      </pc:sldChg>
      <pc:sldChg chg="modSp add mod">
        <pc:chgData name="然 杨" userId="58a03923220a6d4f" providerId="LiveId" clId="{09E5D71D-2AB9-6341-AF81-E8F7D3ACD2AE}" dt="2025-02-11T11:39:01.733" v="5185" actId="179"/>
        <pc:sldMkLst>
          <pc:docMk/>
          <pc:sldMk cId="290567979" sldId="511"/>
        </pc:sldMkLst>
      </pc:sldChg>
      <pc:sldChg chg="add del">
        <pc:chgData name="然 杨" userId="58a03923220a6d4f" providerId="LiveId" clId="{09E5D71D-2AB9-6341-AF81-E8F7D3ACD2AE}" dt="2025-02-11T11:42:17.669" v="5210" actId="2696"/>
        <pc:sldMkLst>
          <pc:docMk/>
          <pc:sldMk cId="1587517896" sldId="512"/>
        </pc:sldMkLst>
      </pc:sldChg>
      <pc:sldChg chg="add del">
        <pc:chgData name="然 杨" userId="58a03923220a6d4f" providerId="LiveId" clId="{09E5D71D-2AB9-6341-AF81-E8F7D3ACD2AE}" dt="2025-02-11T11:42:09.845" v="5208"/>
        <pc:sldMkLst>
          <pc:docMk/>
          <pc:sldMk cId="83683306" sldId="513"/>
        </pc:sldMkLst>
      </pc:sldChg>
      <pc:sldChg chg="addSp delSp modSp add mod">
        <pc:chgData name="然 杨" userId="58a03923220a6d4f" providerId="LiveId" clId="{09E5D71D-2AB9-6341-AF81-E8F7D3ACD2AE}" dt="2025-02-11T11:43:17.105" v="5233" actId="1076"/>
        <pc:sldMkLst>
          <pc:docMk/>
          <pc:sldMk cId="957962876" sldId="513"/>
        </pc:sldMkLst>
        <pc:spChg chg="mod">
          <ac:chgData name="然 杨" userId="58a03923220a6d4f" providerId="LiveId" clId="{09E5D71D-2AB9-6341-AF81-E8F7D3ACD2AE}" dt="2025-02-11T11:43:17.105" v="5233" actId="1076"/>
          <ac:spMkLst>
            <pc:docMk/>
            <pc:sldMk cId="957962876" sldId="513"/>
            <ac:spMk id="8" creationId="{E35710EA-CB77-9B73-8CC3-67DC39DACEBD}"/>
          </ac:spMkLst>
        </pc:spChg>
      </pc:sldChg>
      <pc:sldChg chg="modSp add mod">
        <pc:chgData name="然 杨" userId="58a03923220a6d4f" providerId="LiveId" clId="{09E5D71D-2AB9-6341-AF81-E8F7D3ACD2AE}" dt="2025-02-11T11:45:30.708" v="5268" actId="1036"/>
        <pc:sldMkLst>
          <pc:docMk/>
          <pc:sldMk cId="3528601525" sldId="514"/>
        </pc:sldMkLst>
      </pc:sldChg>
      <pc:sldChg chg="add del">
        <pc:chgData name="然 杨" userId="58a03923220a6d4f" providerId="LiveId" clId="{09E5D71D-2AB9-6341-AF81-E8F7D3ACD2AE}" dt="2025-02-11T11:42:27.255" v="5213"/>
        <pc:sldMkLst>
          <pc:docMk/>
          <pc:sldMk cId="3607894449" sldId="514"/>
        </pc:sldMkLst>
      </pc:sldChg>
      <pc:sldChg chg="modSp add mod">
        <pc:chgData name="然 杨" userId="58a03923220a6d4f" providerId="LiveId" clId="{09E5D71D-2AB9-6341-AF81-E8F7D3ACD2AE}" dt="2025-02-11T11:48:43.341" v="5311" actId="1076"/>
        <pc:sldMkLst>
          <pc:docMk/>
          <pc:sldMk cId="376269315" sldId="515"/>
        </pc:sldMkLst>
        <pc:spChg chg="mod">
          <ac:chgData name="然 杨" userId="58a03923220a6d4f" providerId="LiveId" clId="{09E5D71D-2AB9-6341-AF81-E8F7D3ACD2AE}" dt="2025-02-11T11:48:43.341" v="5311" actId="1076"/>
          <ac:spMkLst>
            <pc:docMk/>
            <pc:sldMk cId="376269315" sldId="515"/>
            <ac:spMk id="8" creationId="{4502D648-4E6F-0ABC-C6C2-7E343C6BF2DE}"/>
          </ac:spMkLst>
        </pc:spChg>
      </pc:sldChg>
      <pc:sldChg chg="modSp add mod">
        <pc:chgData name="然 杨" userId="58a03923220a6d4f" providerId="LiveId" clId="{09E5D71D-2AB9-6341-AF81-E8F7D3ACD2AE}" dt="2025-02-11T11:50:57.658" v="5336" actId="14100"/>
        <pc:sldMkLst>
          <pc:docMk/>
          <pc:sldMk cId="2748269974" sldId="516"/>
        </pc:sldMkLst>
      </pc:sldChg>
      <pc:sldChg chg="delSp modSp add mod">
        <pc:chgData name="然 杨" userId="58a03923220a6d4f" providerId="LiveId" clId="{09E5D71D-2AB9-6341-AF81-E8F7D3ACD2AE}" dt="2025-02-11T12:40:56.452" v="5734" actId="1036"/>
        <pc:sldMkLst>
          <pc:docMk/>
          <pc:sldMk cId="3623813264" sldId="517"/>
        </pc:sldMkLst>
      </pc:sldChg>
      <pc:sldChg chg="addSp delSp modSp add mod">
        <pc:chgData name="然 杨" userId="58a03923220a6d4f" providerId="LiveId" clId="{09E5D71D-2AB9-6341-AF81-E8F7D3ACD2AE}" dt="2025-02-11T12:47:05.838" v="5793" actId="14100"/>
        <pc:sldMkLst>
          <pc:docMk/>
          <pc:sldMk cId="1052818744" sldId="518"/>
        </pc:sldMkLst>
        <pc:spChg chg="add mod">
          <ac:chgData name="然 杨" userId="58a03923220a6d4f" providerId="LiveId" clId="{09E5D71D-2AB9-6341-AF81-E8F7D3ACD2AE}" dt="2025-02-11T12:47:05.838" v="5793" actId="14100"/>
          <ac:spMkLst>
            <pc:docMk/>
            <pc:sldMk cId="1052818744" sldId="518"/>
            <ac:spMk id="4" creationId="{7FC2985E-DEDA-1E64-AFA9-2CE143B0463B}"/>
          </ac:spMkLst>
        </pc:spChg>
        <pc:spChg chg="mod">
          <ac:chgData name="然 杨" userId="58a03923220a6d4f" providerId="LiveId" clId="{09E5D71D-2AB9-6341-AF81-E8F7D3ACD2AE}" dt="2025-02-11T12:46:21.293" v="5781" actId="14100"/>
          <ac:spMkLst>
            <pc:docMk/>
            <pc:sldMk cId="1052818744" sldId="518"/>
            <ac:spMk id="14" creationId="{1A70A6B6-AE4B-9E1B-8EA1-92F9282CCDA0}"/>
          </ac:spMkLst>
        </pc:spChg>
        <pc:grpChg chg="mod">
          <ac:chgData name="然 杨" userId="58a03923220a6d4f" providerId="LiveId" clId="{09E5D71D-2AB9-6341-AF81-E8F7D3ACD2AE}" dt="2025-02-11T12:46:56.599" v="5787" actId="1035"/>
          <ac:grpSpMkLst>
            <pc:docMk/>
            <pc:sldMk cId="1052818744" sldId="518"/>
            <ac:grpSpMk id="16" creationId="{D9BCFE03-15AB-0803-02F0-A100B4E56562}"/>
          </ac:grpSpMkLst>
        </pc:grpChg>
      </pc:sldChg>
      <pc:sldChg chg="modSp add mod">
        <pc:chgData name="然 杨" userId="58a03923220a6d4f" providerId="LiveId" clId="{09E5D71D-2AB9-6341-AF81-E8F7D3ACD2AE}" dt="2025-02-11T12:48:35.255" v="5806" actId="1035"/>
        <pc:sldMkLst>
          <pc:docMk/>
          <pc:sldMk cId="3624242237" sldId="519"/>
        </pc:sldMkLst>
        <pc:spChg chg="mod">
          <ac:chgData name="然 杨" userId="58a03923220a6d4f" providerId="LiveId" clId="{09E5D71D-2AB9-6341-AF81-E8F7D3ACD2AE}" dt="2025-02-11T12:48:35.255" v="5806" actId="1035"/>
          <ac:spMkLst>
            <pc:docMk/>
            <pc:sldMk cId="3624242237" sldId="519"/>
            <ac:spMk id="20" creationId="{DF57D1D7-5E45-8A62-F42B-E9F146AF1702}"/>
          </ac:spMkLst>
        </pc:spChg>
      </pc:sldChg>
      <pc:sldChg chg="modSp add mod">
        <pc:chgData name="然 杨" userId="58a03923220a6d4f" providerId="LiveId" clId="{09E5D71D-2AB9-6341-AF81-E8F7D3ACD2AE}" dt="2025-02-11T12:57:42.745" v="5838" actId="2711"/>
        <pc:sldMkLst>
          <pc:docMk/>
          <pc:sldMk cId="3011010152" sldId="520"/>
        </pc:sldMkLst>
        <pc:spChg chg="mod">
          <ac:chgData name="然 杨" userId="58a03923220a6d4f" providerId="LiveId" clId="{09E5D71D-2AB9-6341-AF81-E8F7D3ACD2AE}" dt="2025-02-11T12:54:20.805" v="5829" actId="1036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09E5D71D-2AB9-6341-AF81-E8F7D3ACD2AE}" dt="2025-02-11T12:57:42.745" v="5838" actId="2711"/>
          <ac:spMkLst>
            <pc:docMk/>
            <pc:sldMk cId="3011010152" sldId="520"/>
            <ac:spMk id="8" creationId="{2C2105B4-E1EC-4200-ECEF-BE73C5D8CCF2}"/>
          </ac:spMkLst>
        </pc:spChg>
      </pc:sldChg>
      <pc:sldChg chg="modSp add mod">
        <pc:chgData name="然 杨" userId="58a03923220a6d4f" providerId="LiveId" clId="{09E5D71D-2AB9-6341-AF81-E8F7D3ACD2AE}" dt="2025-02-11T13:00:27.066" v="5862" actId="1076"/>
        <pc:sldMkLst>
          <pc:docMk/>
          <pc:sldMk cId="1642271811" sldId="521"/>
        </pc:sldMkLst>
        <pc:grpChg chg="mod">
          <ac:chgData name="然 杨" userId="58a03923220a6d4f" providerId="LiveId" clId="{09E5D71D-2AB9-6341-AF81-E8F7D3ACD2AE}" dt="2025-02-11T12:59:08.918" v="5859" actId="14100"/>
          <ac:grpSpMkLst>
            <pc:docMk/>
            <pc:sldMk cId="1642271811" sldId="521"/>
            <ac:grpSpMk id="9" creationId="{0CC02E60-E4E4-F34B-5A1D-C4642F12C64C}"/>
          </ac:grpSpMkLst>
        </pc:grpChg>
      </pc:sldChg>
      <pc:sldChg chg="modSp add mod">
        <pc:chgData name="然 杨" userId="58a03923220a6d4f" providerId="LiveId" clId="{09E5D71D-2AB9-6341-AF81-E8F7D3ACD2AE}" dt="2025-02-11T13:24:28.125" v="6116"/>
        <pc:sldMkLst>
          <pc:docMk/>
          <pc:sldMk cId="668690827" sldId="522"/>
        </pc:sldMkLst>
      </pc:sldChg>
      <pc:sldChg chg="modSp add mod">
        <pc:chgData name="然 杨" userId="58a03923220a6d4f" providerId="LiveId" clId="{09E5D71D-2AB9-6341-AF81-E8F7D3ACD2AE}" dt="2025-02-11T14:00:02.114" v="6499" actId="20577"/>
        <pc:sldMkLst>
          <pc:docMk/>
          <pc:sldMk cId="1446123843" sldId="523"/>
        </pc:sldMkLst>
        <pc:spChg chg="mod">
          <ac:chgData name="然 杨" userId="58a03923220a6d4f" providerId="LiveId" clId="{09E5D71D-2AB9-6341-AF81-E8F7D3ACD2AE}" dt="2025-02-11T13:59:30.303" v="6488" actId="1076"/>
          <ac:spMkLst>
            <pc:docMk/>
            <pc:sldMk cId="1446123843" sldId="523"/>
            <ac:spMk id="6" creationId="{56849B12-305B-67C5-2442-F56AF8747288}"/>
          </ac:spMkLst>
        </pc:spChg>
        <pc:spChg chg="mod">
          <ac:chgData name="然 杨" userId="58a03923220a6d4f" providerId="LiveId" clId="{09E5D71D-2AB9-6341-AF81-E8F7D3ACD2AE}" dt="2025-02-11T13:59:47.591" v="6495" actId="1076"/>
          <ac:spMkLst>
            <pc:docMk/>
            <pc:sldMk cId="1446123843" sldId="523"/>
            <ac:spMk id="7" creationId="{A5D3147B-7ADF-E3AF-38C4-4A4BBF593740}"/>
          </ac:spMkLst>
        </pc:spChg>
        <pc:grpChg chg="mod">
          <ac:chgData name="然 杨" userId="58a03923220a6d4f" providerId="LiveId" clId="{09E5D71D-2AB9-6341-AF81-E8F7D3ACD2AE}" dt="2025-02-11T13:59:10.274" v="6483" actId="14100"/>
          <ac:grpSpMkLst>
            <pc:docMk/>
            <pc:sldMk cId="1446123843" sldId="523"/>
            <ac:grpSpMk id="2" creationId="{75BC6827-4DCB-6F65-07DE-5351C7F39D90}"/>
          </ac:grpSpMkLst>
        </pc:grpChg>
      </pc:sldChg>
      <pc:sldChg chg="modSp add mod">
        <pc:chgData name="然 杨" userId="58a03923220a6d4f" providerId="LiveId" clId="{09E5D71D-2AB9-6341-AF81-E8F7D3ACD2AE}" dt="2025-02-11T14:13:16.262" v="6750" actId="20577"/>
        <pc:sldMkLst>
          <pc:docMk/>
          <pc:sldMk cId="1372083052" sldId="524"/>
        </pc:sldMkLst>
        <pc:spChg chg="mod">
          <ac:chgData name="然 杨" userId="58a03923220a6d4f" providerId="LiveId" clId="{09E5D71D-2AB9-6341-AF81-E8F7D3ACD2AE}" dt="2025-02-11T14:00:38.255" v="6515" actId="1076"/>
          <ac:spMkLst>
            <pc:docMk/>
            <pc:sldMk cId="1372083052" sldId="524"/>
            <ac:spMk id="2" creationId="{9B48E155-A390-F6A2-E5DB-E7E713A2C67C}"/>
          </ac:spMkLst>
        </pc:spChg>
        <pc:spChg chg="mod">
          <ac:chgData name="然 杨" userId="58a03923220a6d4f" providerId="LiveId" clId="{09E5D71D-2AB9-6341-AF81-E8F7D3ACD2AE}" dt="2025-02-11T14:02:44.252" v="6547" actId="20577"/>
          <ac:spMkLst>
            <pc:docMk/>
            <pc:sldMk cId="1372083052" sldId="524"/>
            <ac:spMk id="4" creationId="{5B359986-AB71-DB34-B05F-43ABDF84FF31}"/>
          </ac:spMkLst>
        </pc:spChg>
        <pc:spChg chg="mod">
          <ac:chgData name="然 杨" userId="58a03923220a6d4f" providerId="LiveId" clId="{09E5D71D-2AB9-6341-AF81-E8F7D3ACD2AE}" dt="2025-02-11T14:13:16.262" v="6750" actId="20577"/>
          <ac:spMkLst>
            <pc:docMk/>
            <pc:sldMk cId="1372083052" sldId="524"/>
            <ac:spMk id="19" creationId="{D68073DE-88DD-A935-4597-7D259AFA2E61}"/>
          </ac:spMkLst>
        </pc:spChg>
      </pc:sldChg>
      <pc:sldChg chg="addSp modSp add mod">
        <pc:chgData name="然 杨" userId="58a03923220a6d4f" providerId="LiveId" clId="{09E5D71D-2AB9-6341-AF81-E8F7D3ACD2AE}" dt="2025-02-11T14:22:13.952" v="7018" actId="179"/>
        <pc:sldMkLst>
          <pc:docMk/>
          <pc:sldMk cId="3368753506" sldId="525"/>
        </pc:sldMkLst>
        <pc:spChg chg="mod">
          <ac:chgData name="然 杨" userId="58a03923220a6d4f" providerId="LiveId" clId="{09E5D71D-2AB9-6341-AF81-E8F7D3ACD2AE}" dt="2025-02-11T14:08:21.002" v="6641" actId="1076"/>
          <ac:spMkLst>
            <pc:docMk/>
            <pc:sldMk cId="3368753506" sldId="525"/>
            <ac:spMk id="2" creationId="{2234AD33-5133-735D-14BF-76DBAB5313E1}"/>
          </ac:spMkLst>
        </pc:spChg>
        <pc:spChg chg="mod">
          <ac:chgData name="然 杨" userId="58a03923220a6d4f" providerId="LiveId" clId="{09E5D71D-2AB9-6341-AF81-E8F7D3ACD2AE}" dt="2025-02-11T14:12:06.853" v="6708" actId="1076"/>
          <ac:spMkLst>
            <pc:docMk/>
            <pc:sldMk cId="3368753506" sldId="525"/>
            <ac:spMk id="3" creationId="{1DD6F878-990C-D742-FFDE-801A5224E44B}"/>
          </ac:spMkLst>
        </pc:spChg>
        <pc:spChg chg="mod">
          <ac:chgData name="然 杨" userId="58a03923220a6d4f" providerId="LiveId" clId="{09E5D71D-2AB9-6341-AF81-E8F7D3ACD2AE}" dt="2025-02-11T14:11:50.698" v="6704" actId="1076"/>
          <ac:spMkLst>
            <pc:docMk/>
            <pc:sldMk cId="3368753506" sldId="525"/>
            <ac:spMk id="5" creationId="{193588AE-8340-14A4-0E35-286E1ED31D9E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09E5D71D-2AB9-6341-AF81-E8F7D3ACD2AE}" dt="2025-02-11T14:11:28.693" v="6690" actId="14100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13" creationId="{7F73BBF8-41FD-405D-5BE9-668399A34897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14" creationId="{AB2CEDB7-B5E0-02AD-2799-0074CC8C5CBA}"/>
          </ac:spMkLst>
        </pc:spChg>
        <pc:spChg chg="mod">
          <ac:chgData name="然 杨" userId="58a03923220a6d4f" providerId="LiveId" clId="{09E5D71D-2AB9-6341-AF81-E8F7D3ACD2AE}" dt="2025-02-11T14:14:27.592" v="6802" actId="20577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39" creationId="{498E8E3C-0E58-9059-6294-EFDFF1DDE2C4}"/>
          </ac:spMkLst>
        </pc:spChg>
        <pc:spChg chg="mod">
          <ac:chgData name="然 杨" userId="58a03923220a6d4f" providerId="LiveId" clId="{09E5D71D-2AB9-6341-AF81-E8F7D3ACD2AE}" dt="2025-02-11T14:11:38.292" v="6701" actId="1035"/>
          <ac:spMkLst>
            <pc:docMk/>
            <pc:sldMk cId="3368753506" sldId="525"/>
            <ac:spMk id="40" creationId="{1DC46D35-50E7-4EA0-27A5-BF17A617DB6B}"/>
          </ac:spMkLst>
        </pc:spChg>
        <pc:spChg chg="mod">
          <ac:chgData name="然 杨" userId="58a03923220a6d4f" providerId="LiveId" clId="{09E5D71D-2AB9-6341-AF81-E8F7D3ACD2AE}" dt="2025-02-11T14:22:13.952" v="7018" actId="179"/>
          <ac:spMkLst>
            <pc:docMk/>
            <pc:sldMk cId="3368753506" sldId="525"/>
            <ac:spMk id="41" creationId="{B6CBFC9D-ED16-BF34-3DD1-DA93606641A1}"/>
          </ac:spMkLst>
        </pc:spChg>
        <pc:grpChg chg="mod">
          <ac:chgData name="然 杨" userId="58a03923220a6d4f" providerId="LiveId" clId="{09E5D71D-2AB9-6341-AF81-E8F7D3ACD2AE}" dt="2025-02-11T14:11:38.292" v="6701" actId="1035"/>
          <ac:grpSpMkLst>
            <pc:docMk/>
            <pc:sldMk cId="3368753506" sldId="525"/>
            <ac:grpSpMk id="9" creationId="{879A45A2-F8A8-3F99-4232-77DD8D87B452}"/>
          </ac:grpSpMkLst>
        </pc:grpChg>
        <pc:grpChg chg="mod">
          <ac:chgData name="然 杨" userId="58a03923220a6d4f" providerId="LiveId" clId="{09E5D71D-2AB9-6341-AF81-E8F7D3ACD2AE}" dt="2025-02-11T14:11:50.698" v="6704" actId="1076"/>
          <ac:grpSpMkLst>
            <pc:docMk/>
            <pc:sldMk cId="3368753506" sldId="525"/>
            <ac:grpSpMk id="15" creationId="{C09870CD-3CAE-0073-6992-1A7013FEA246}"/>
          </ac:grpSpMkLst>
        </pc:grpChg>
        <pc:grpChg chg="mod">
          <ac:chgData name="然 杨" userId="58a03923220a6d4f" providerId="LiveId" clId="{09E5D71D-2AB9-6341-AF81-E8F7D3ACD2AE}" dt="2025-02-11T14:11:38.292" v="6701" actId="1035"/>
          <ac:grpSpMkLst>
            <pc:docMk/>
            <pc:sldMk cId="3368753506" sldId="525"/>
            <ac:grpSpMk id="37" creationId="{1EDC5FF9-5C5E-1B80-97EA-A48343FD5FB6}"/>
          </ac:grpSpMkLst>
        </pc:grpChg>
        <pc:grpChg chg="mod">
          <ac:chgData name="然 杨" userId="58a03923220a6d4f" providerId="LiveId" clId="{09E5D71D-2AB9-6341-AF81-E8F7D3ACD2AE}" dt="2025-02-11T14:11:38.292" v="6701" actId="1035"/>
          <ac:grpSpMkLst>
            <pc:docMk/>
            <pc:sldMk cId="3368753506" sldId="525"/>
            <ac:grpSpMk id="38" creationId="{C6FE421D-1A58-1020-0912-71ECD1B45890}"/>
          </ac:grpSpMkLst>
        </pc:grpChg>
        <pc:grpChg chg="mod">
          <ac:chgData name="然 杨" userId="58a03923220a6d4f" providerId="LiveId" clId="{09E5D71D-2AB9-6341-AF81-E8F7D3ACD2AE}" dt="2025-02-11T14:11:38.292" v="6701" actId="1035"/>
          <ac:grpSpMkLst>
            <pc:docMk/>
            <pc:sldMk cId="3368753506" sldId="525"/>
            <ac:grpSpMk id="42" creationId="{EC18AD31-CD03-1488-F231-39A07B20A208}"/>
          </ac:grpSpMkLst>
        </pc:grpChg>
      </pc:sldChg>
      <pc:sldChg chg="addSp delSp modSp add mod">
        <pc:chgData name="然 杨" userId="58a03923220a6d4f" providerId="LiveId" clId="{09E5D71D-2AB9-6341-AF81-E8F7D3ACD2AE}" dt="2025-02-11T14:22:59.190" v="7036" actId="20577"/>
        <pc:sldMkLst>
          <pc:docMk/>
          <pc:sldMk cId="1542662807" sldId="526"/>
        </pc:sldMkLst>
        <pc:spChg chg="add mod">
          <ac:chgData name="然 杨" userId="58a03923220a6d4f" providerId="LiveId" clId="{09E5D71D-2AB9-6341-AF81-E8F7D3ACD2AE}" dt="2025-02-11T14:21:01.221" v="6989" actId="1076"/>
          <ac:spMkLst>
            <pc:docMk/>
            <pc:sldMk cId="1542662807" sldId="526"/>
            <ac:spMk id="2" creationId="{33CC82E9-FB61-F99D-8E29-633620B0EACA}"/>
          </ac:spMkLst>
        </pc:spChg>
        <pc:spChg chg="add mod">
          <ac:chgData name="然 杨" userId="58a03923220a6d4f" providerId="LiveId" clId="{09E5D71D-2AB9-6341-AF81-E8F7D3ACD2AE}" dt="2025-02-11T14:21:01.221" v="6989" actId="1076"/>
          <ac:spMkLst>
            <pc:docMk/>
            <pc:sldMk cId="1542662807" sldId="526"/>
            <ac:spMk id="3" creationId="{93E4299A-6A64-9755-5CF2-15044CEF4CB8}"/>
          </ac:spMkLst>
        </pc:spChg>
        <pc:spChg chg="add mod">
          <ac:chgData name="然 杨" userId="58a03923220a6d4f" providerId="LiveId" clId="{09E5D71D-2AB9-6341-AF81-E8F7D3ACD2AE}" dt="2025-02-11T14:22:59.190" v="7036" actId="20577"/>
          <ac:spMkLst>
            <pc:docMk/>
            <pc:sldMk cId="1542662807" sldId="526"/>
            <ac:spMk id="4" creationId="{FA5BA7FA-B7F8-0833-78FF-ED0F91A97399}"/>
          </ac:spMkLst>
        </pc:spChg>
        <pc:spChg chg="mod">
          <ac:chgData name="然 杨" userId="58a03923220a6d4f" providerId="LiveId" clId="{09E5D71D-2AB9-6341-AF81-E8F7D3ACD2AE}" dt="2025-02-11T14:17:52.180" v="6937" actId="20577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09E5D71D-2AB9-6341-AF81-E8F7D3ACD2AE}" dt="2025-02-11T14:20:37.220" v="6984" actId="478"/>
          <ac:spMkLst>
            <pc:docMk/>
            <pc:sldMk cId="1542662807" sldId="526"/>
            <ac:spMk id="49" creationId="{ED98144A-39EA-DFC1-E3AC-7396F99B8386}"/>
          </ac:spMkLst>
        </pc:spChg>
        <pc:spChg chg="mod">
          <ac:chgData name="然 杨" userId="58a03923220a6d4f" providerId="LiveId" clId="{09E5D71D-2AB9-6341-AF81-E8F7D3ACD2AE}" dt="2025-02-11T14:20:37.220" v="6984" actId="478"/>
          <ac:spMkLst>
            <pc:docMk/>
            <pc:sldMk cId="1542662807" sldId="526"/>
            <ac:spMk id="50" creationId="{DFB0A77C-E204-485B-4D09-B0060F9AF82A}"/>
          </ac:spMkLst>
        </pc:spChg>
        <pc:spChg chg="mod">
          <ac:chgData name="然 杨" userId="58a03923220a6d4f" providerId="LiveId" clId="{09E5D71D-2AB9-6341-AF81-E8F7D3ACD2AE}" dt="2025-02-11T14:20:37.220" v="6984" actId="478"/>
          <ac:spMkLst>
            <pc:docMk/>
            <pc:sldMk cId="1542662807" sldId="526"/>
            <ac:spMk id="51" creationId="{6DDE872F-E6D0-9480-83FD-67F9A3F6E9A7}"/>
          </ac:spMkLst>
        </pc:spChg>
        <pc:spChg chg="mod">
          <ac:chgData name="然 杨" userId="58a03923220a6d4f" providerId="LiveId" clId="{09E5D71D-2AB9-6341-AF81-E8F7D3ACD2AE}" dt="2025-02-11T14:20:25.420" v="6981" actId="20577"/>
          <ac:spMkLst>
            <pc:docMk/>
            <pc:sldMk cId="1542662807" sldId="526"/>
            <ac:spMk id="52" creationId="{DF7D3DF8-7BDA-9597-398E-7B2F0781AE06}"/>
          </ac:spMkLst>
        </pc:spChg>
        <pc:grpChg chg="mod topLvl">
          <ac:chgData name="然 杨" userId="58a03923220a6d4f" providerId="LiveId" clId="{09E5D71D-2AB9-6341-AF81-E8F7D3ACD2AE}" dt="2025-02-11T14:20:40.536" v="6986" actId="478"/>
          <ac:grpSpMkLst>
            <pc:docMk/>
            <pc:sldMk cId="1542662807" sldId="526"/>
            <ac:grpSpMk id="43" creationId="{DA27B501-4BBD-303E-B9BE-07F61B553180}"/>
          </ac:grpSpMkLst>
        </pc:grpChg>
      </pc:sldChg>
      <pc:sldChg chg="modSp add mod">
        <pc:chgData name="然 杨" userId="58a03923220a6d4f" providerId="LiveId" clId="{09E5D71D-2AB9-6341-AF81-E8F7D3ACD2AE}" dt="2025-02-11T14:24:05.811" v="7050" actId="255"/>
        <pc:sldMkLst>
          <pc:docMk/>
          <pc:sldMk cId="2718673097" sldId="527"/>
        </pc:sldMkLst>
        <pc:spChg chg="mod">
          <ac:chgData name="然 杨" userId="58a03923220a6d4f" providerId="LiveId" clId="{09E5D71D-2AB9-6341-AF81-E8F7D3ACD2AE}" dt="2025-02-11T14:24:05.811" v="7050" actId="255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09E5D71D-2AB9-6341-AF81-E8F7D3ACD2AE}" dt="2025-02-11T14:23:41.262" v="7041" actId="20577"/>
          <ac:spMkLst>
            <pc:docMk/>
            <pc:sldMk cId="2718673097" sldId="527"/>
            <ac:spMk id="7" creationId="{1CE0A212-5923-E86A-C1C0-AB8B819E6FDD}"/>
          </ac:spMkLst>
        </pc:spChg>
      </pc:sldChg>
      <pc:sldChg chg="addSp delSp modSp add mod">
        <pc:chgData name="然 杨" userId="58a03923220a6d4f" providerId="LiveId" clId="{09E5D71D-2AB9-6341-AF81-E8F7D3ACD2AE}" dt="2025-02-11T14:27:05.421" v="7077"/>
        <pc:sldMkLst>
          <pc:docMk/>
          <pc:sldMk cId="158072586" sldId="528"/>
        </pc:sldMkLst>
        <pc:spChg chg="mod">
          <ac:chgData name="然 杨" userId="58a03923220a6d4f" providerId="LiveId" clId="{09E5D71D-2AB9-6341-AF81-E8F7D3ACD2AE}" dt="2025-02-11T14:25:05.748" v="7056" actId="2711"/>
          <ac:spMkLst>
            <pc:docMk/>
            <pc:sldMk cId="158072586" sldId="528"/>
            <ac:spMk id="8" creationId="{F37F6EE6-4545-B74C-7029-BA510D19F382}"/>
          </ac:spMkLst>
        </pc:spChg>
      </pc:sldChg>
      <pc:sldChg chg="modSp add mod">
        <pc:chgData name="然 杨" userId="58a03923220a6d4f" providerId="LiveId" clId="{09E5D71D-2AB9-6341-AF81-E8F7D3ACD2AE}" dt="2025-02-11T14:28:40.635" v="7089" actId="1076"/>
        <pc:sldMkLst>
          <pc:docMk/>
          <pc:sldMk cId="3854165180" sldId="529"/>
        </pc:sldMkLst>
        <pc:spChg chg="mod">
          <ac:chgData name="然 杨" userId="58a03923220a6d4f" providerId="LiveId" clId="{09E5D71D-2AB9-6341-AF81-E8F7D3ACD2AE}" dt="2025-02-11T14:27:53.533" v="7088" actId="1076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09E5D71D-2AB9-6341-AF81-E8F7D3ACD2AE}" dt="2025-02-11T14:28:40.635" v="7089" actId="1076"/>
          <ac:spMkLst>
            <pc:docMk/>
            <pc:sldMk cId="3854165180" sldId="529"/>
            <ac:spMk id="7" creationId="{A444409D-4D12-C78F-2DDB-F6F6B4C5FA6F}"/>
          </ac:spMkLst>
        </pc:spChg>
      </pc:sldChg>
      <pc:sldChg chg="addSp delSp modSp add mod">
        <pc:chgData name="然 杨" userId="58a03923220a6d4f" providerId="LiveId" clId="{09E5D71D-2AB9-6341-AF81-E8F7D3ACD2AE}" dt="2025-02-11T14:35:35.424" v="7189" actId="1035"/>
        <pc:sldMkLst>
          <pc:docMk/>
          <pc:sldMk cId="1800293350" sldId="530"/>
        </pc:sldMkLst>
        <pc:spChg chg="mod">
          <ac:chgData name="然 杨" userId="58a03923220a6d4f" providerId="LiveId" clId="{09E5D71D-2AB9-6341-AF81-E8F7D3ACD2AE}" dt="2025-02-11T14:35:35.424" v="7189" actId="1035"/>
          <ac:spMkLst>
            <pc:docMk/>
            <pc:sldMk cId="1800293350" sldId="530"/>
            <ac:spMk id="42" creationId="{FB9F5BE5-4EB7-7434-0937-D55E98C9B820}"/>
          </ac:spMkLst>
        </pc:spChg>
      </pc:sldChg>
      <pc:sldChg chg="addSp delSp modSp add mod">
        <pc:chgData name="然 杨" userId="58a03923220a6d4f" providerId="LiveId" clId="{09E5D71D-2AB9-6341-AF81-E8F7D3ACD2AE}" dt="2025-02-11T14:30:40.125" v="7116" actId="14100"/>
        <pc:sldMkLst>
          <pc:docMk/>
          <pc:sldMk cId="481540573" sldId="531"/>
        </pc:sldMkLst>
        <pc:spChg chg="mod">
          <ac:chgData name="然 杨" userId="58a03923220a6d4f" providerId="LiveId" clId="{09E5D71D-2AB9-6341-AF81-E8F7D3ACD2AE}" dt="2025-02-11T14:30:40.125" v="7116" actId="14100"/>
          <ac:spMkLst>
            <pc:docMk/>
            <pc:sldMk cId="481540573" sldId="531"/>
            <ac:spMk id="42" creationId="{25B054CF-386B-DDF5-E95B-B4612E32718F}"/>
          </ac:spMkLst>
        </pc:spChg>
      </pc:sldChg>
      <pc:sldChg chg="modSp add mod">
        <pc:chgData name="然 杨" userId="58a03923220a6d4f" providerId="LiveId" clId="{09E5D71D-2AB9-6341-AF81-E8F7D3ACD2AE}" dt="2025-02-11T14:32:01.291" v="7131" actId="2710"/>
        <pc:sldMkLst>
          <pc:docMk/>
          <pc:sldMk cId="1329945575" sldId="532"/>
        </pc:sldMkLst>
        <pc:spChg chg="mod">
          <ac:chgData name="然 杨" userId="58a03923220a6d4f" providerId="LiveId" clId="{09E5D71D-2AB9-6341-AF81-E8F7D3ACD2AE}" dt="2025-02-11T14:32:01.291" v="7131" actId="2710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09E5D71D-2AB9-6341-AF81-E8F7D3ACD2AE}" dt="2025-02-11T14:31:05.604" v="7119" actId="1076"/>
          <ac:spMkLst>
            <pc:docMk/>
            <pc:sldMk cId="1329945575" sldId="532"/>
            <ac:spMk id="7" creationId="{AEF03D1C-291B-F556-94DC-E73DB1781E18}"/>
          </ac:spMkLst>
        </pc:spChg>
      </pc:sldChg>
      <pc:sldChg chg="addSp delSp modSp add mod">
        <pc:chgData name="然 杨" userId="58a03923220a6d4f" providerId="LiveId" clId="{09E5D71D-2AB9-6341-AF81-E8F7D3ACD2AE}" dt="2025-02-11T14:34:10.403" v="7160" actId="20577"/>
        <pc:sldMkLst>
          <pc:docMk/>
          <pc:sldMk cId="1653739794" sldId="533"/>
        </pc:sldMkLst>
        <pc:spChg chg="mod">
          <ac:chgData name="然 杨" userId="58a03923220a6d4f" providerId="LiveId" clId="{09E5D71D-2AB9-6341-AF81-E8F7D3ACD2AE}" dt="2025-02-11T14:34:10.403" v="7160" actId="20577"/>
          <ac:spMkLst>
            <pc:docMk/>
            <pc:sldMk cId="1653739794" sldId="533"/>
            <ac:spMk id="42" creationId="{2BB246B9-F1C4-9A58-E184-75621EFDE247}"/>
          </ac:spMkLst>
        </pc:spChg>
      </pc:sldChg>
      <pc:sldChg chg="add del">
        <pc:chgData name="然 杨" userId="58a03923220a6d4f" providerId="LiveId" clId="{09E5D71D-2AB9-6341-AF81-E8F7D3ACD2AE}" dt="2025-02-11T14:33:53.617" v="7158" actId="2696"/>
        <pc:sldMkLst>
          <pc:docMk/>
          <pc:sldMk cId="3622401091" sldId="534"/>
        </pc:sldMkLst>
      </pc:sldChg>
      <pc:sldChg chg="addSp delSp modSp add mod">
        <pc:chgData name="然 杨" userId="58a03923220a6d4f" providerId="LiveId" clId="{09E5D71D-2AB9-6341-AF81-E8F7D3ACD2AE}" dt="2025-02-11T14:41:53.280" v="7296"/>
        <pc:sldMkLst>
          <pc:docMk/>
          <pc:sldMk cId="1564194696" sldId="535"/>
        </pc:sldMkLst>
      </pc:sldChg>
      <pc:sldChg chg="addSp delSp modSp add mod">
        <pc:chgData name="然 杨" userId="58a03923220a6d4f" providerId="LiveId" clId="{09E5D71D-2AB9-6341-AF81-E8F7D3ACD2AE}" dt="2025-02-11T14:46:03.203" v="7388" actId="1076"/>
        <pc:sldMkLst>
          <pc:docMk/>
          <pc:sldMk cId="678779781" sldId="536"/>
        </pc:sldMkLst>
        <pc:spChg chg="mod">
          <ac:chgData name="然 杨" userId="58a03923220a6d4f" providerId="LiveId" clId="{09E5D71D-2AB9-6341-AF81-E8F7D3ACD2AE}" dt="2025-02-11T14:46:03.203" v="7388" actId="1076"/>
          <ac:spMkLst>
            <pc:docMk/>
            <pc:sldMk cId="678779781" sldId="536"/>
            <ac:spMk id="2" creationId="{7F911E06-54EF-DD3B-BC54-5B618BD253BB}"/>
          </ac:spMkLst>
        </pc:spChg>
        <pc:spChg chg="mod">
          <ac:chgData name="然 杨" userId="58a03923220a6d4f" providerId="LiveId" clId="{09E5D71D-2AB9-6341-AF81-E8F7D3ACD2AE}" dt="2025-02-11T14:42:22.026" v="7315" actId="20577"/>
          <ac:spMkLst>
            <pc:docMk/>
            <pc:sldMk cId="678779781" sldId="536"/>
            <ac:spMk id="19" creationId="{E1D4C6C5-8DEC-4BD8-B98D-7D0071C81131}"/>
          </ac:spMkLst>
        </pc:spChg>
        <pc:grpChg chg="mod topLvl">
          <ac:chgData name="然 杨" userId="58a03923220a6d4f" providerId="LiveId" clId="{09E5D71D-2AB9-6341-AF81-E8F7D3ACD2AE}" dt="2025-02-11T14:45:30.173" v="7378" actId="14100"/>
          <ac:grpSpMkLst>
            <pc:docMk/>
            <pc:sldMk cId="678779781" sldId="536"/>
            <ac:grpSpMk id="16" creationId="{80E67620-9769-0288-07EC-8D87D7A2B96F}"/>
          </ac:grpSpMkLst>
        </pc:grpChg>
      </pc:sldChg>
      <pc:sldChg chg="addSp delSp modSp add mod">
        <pc:chgData name="然 杨" userId="58a03923220a6d4f" providerId="LiveId" clId="{09E5D71D-2AB9-6341-AF81-E8F7D3ACD2AE}" dt="2025-02-11T14:50:08.863" v="7432" actId="123"/>
        <pc:sldMkLst>
          <pc:docMk/>
          <pc:sldMk cId="2559168690" sldId="537"/>
        </pc:sldMkLst>
      </pc:sldChg>
      <pc:sldChg chg="modSp add mod">
        <pc:chgData name="然 杨" userId="58a03923220a6d4f" providerId="LiveId" clId="{09E5D71D-2AB9-6341-AF81-E8F7D3ACD2AE}" dt="2025-02-11T14:53:05.918" v="7459" actId="1035"/>
        <pc:sldMkLst>
          <pc:docMk/>
          <pc:sldMk cId="3716091672" sldId="538"/>
        </pc:sldMkLst>
        <pc:spChg chg="mod">
          <ac:chgData name="然 杨" userId="58a03923220a6d4f" providerId="LiveId" clId="{09E5D71D-2AB9-6341-AF81-E8F7D3ACD2AE}" dt="2025-02-11T14:52:56.757" v="7454" actId="206"/>
          <ac:spMkLst>
            <pc:docMk/>
            <pc:sldMk cId="3716091672" sldId="538"/>
            <ac:spMk id="6" creationId="{CF6DC052-0D43-7345-09FF-943606AD577E}"/>
          </ac:spMkLst>
        </pc:spChg>
        <pc:spChg chg="mod">
          <ac:chgData name="然 杨" userId="58a03923220a6d4f" providerId="LiveId" clId="{09E5D71D-2AB9-6341-AF81-E8F7D3ACD2AE}" dt="2025-02-11T14:52:56.757" v="7454" actId="206"/>
          <ac:spMkLst>
            <pc:docMk/>
            <pc:sldMk cId="3716091672" sldId="538"/>
            <ac:spMk id="7" creationId="{1E17086E-04D0-A636-380D-ECC5304ADE6D}"/>
          </ac:spMkLst>
        </pc:spChg>
        <pc:spChg chg="mod">
          <ac:chgData name="然 杨" userId="58a03923220a6d4f" providerId="LiveId" clId="{09E5D71D-2AB9-6341-AF81-E8F7D3ACD2AE}" dt="2025-02-11T14:52:56.757" v="7454" actId="206"/>
          <ac:spMkLst>
            <pc:docMk/>
            <pc:sldMk cId="3716091672" sldId="538"/>
            <ac:spMk id="13" creationId="{E6FB2F2B-2BFE-3F0A-2843-A8A2D4BEC039}"/>
          </ac:spMkLst>
        </pc:spChg>
        <pc:spChg chg="mod">
          <ac:chgData name="然 杨" userId="58a03923220a6d4f" providerId="LiveId" clId="{09E5D71D-2AB9-6341-AF81-E8F7D3ACD2AE}" dt="2025-02-11T14:53:00.593" v="7455" actId="1035"/>
          <ac:spMkLst>
            <pc:docMk/>
            <pc:sldMk cId="3716091672" sldId="538"/>
            <ac:spMk id="14" creationId="{FF96CCDE-C4C6-7E73-2E28-C02E6D9551A4}"/>
          </ac:spMkLst>
        </pc:spChg>
        <pc:spChg chg="mod">
          <ac:chgData name="然 杨" userId="58a03923220a6d4f" providerId="LiveId" clId="{09E5D71D-2AB9-6341-AF81-E8F7D3ACD2AE}" dt="2025-02-11T14:51:46.463" v="7443" actId="14100"/>
          <ac:spMkLst>
            <pc:docMk/>
            <pc:sldMk cId="3716091672" sldId="538"/>
            <ac:spMk id="20" creationId="{BF696587-3207-AF61-85CB-B1C373991AA2}"/>
          </ac:spMkLst>
        </pc:spChg>
        <pc:grpChg chg="mod">
          <ac:chgData name="然 杨" userId="58a03923220a6d4f" providerId="LiveId" clId="{09E5D71D-2AB9-6341-AF81-E8F7D3ACD2AE}" dt="2025-02-11T14:52:56.757" v="7454" actId="206"/>
          <ac:grpSpMkLst>
            <pc:docMk/>
            <pc:sldMk cId="3716091672" sldId="538"/>
            <ac:grpSpMk id="9" creationId="{639E6331-10DE-F6B7-2B7B-AC5A0E788C5F}"/>
          </ac:grpSpMkLst>
        </pc:grpChg>
        <pc:grpChg chg="mod">
          <ac:chgData name="然 杨" userId="58a03923220a6d4f" providerId="LiveId" clId="{09E5D71D-2AB9-6341-AF81-E8F7D3ACD2AE}" dt="2025-02-11T14:52:56.757" v="7454" actId="206"/>
          <ac:grpSpMkLst>
            <pc:docMk/>
            <pc:sldMk cId="3716091672" sldId="538"/>
            <ac:grpSpMk id="16" creationId="{48B08A1A-A893-9ACA-4BB1-49FAFCD92D30}"/>
          </ac:grpSpMkLst>
        </pc:grpChg>
        <pc:cxnChg chg="mod">
          <ac:chgData name="然 杨" userId="58a03923220a6d4f" providerId="LiveId" clId="{09E5D71D-2AB9-6341-AF81-E8F7D3ACD2AE}" dt="2025-02-11T14:52:56.757" v="7454" actId="206"/>
          <ac:cxnSpMkLst>
            <pc:docMk/>
            <pc:sldMk cId="3716091672" sldId="538"/>
            <ac:cxnSpMk id="12" creationId="{DD0927F0-5AE4-61FD-C1BB-4FA9574BE8AF}"/>
          </ac:cxnSpMkLst>
        </pc:cxnChg>
      </pc:sldChg>
      <pc:sldChg chg="modSp add mod">
        <pc:chgData name="然 杨" userId="58a03923220a6d4f" providerId="LiveId" clId="{09E5D71D-2AB9-6341-AF81-E8F7D3ACD2AE}" dt="2025-02-11T14:56:28.165" v="7505" actId="2711"/>
        <pc:sldMkLst>
          <pc:docMk/>
          <pc:sldMk cId="1064552162" sldId="539"/>
        </pc:sldMkLst>
        <pc:spChg chg="mod">
          <ac:chgData name="然 杨" userId="58a03923220a6d4f" providerId="LiveId" clId="{09E5D71D-2AB9-6341-AF81-E8F7D3ACD2AE}" dt="2025-02-11T14:56:28.165" v="7505" actId="2711"/>
          <ac:spMkLst>
            <pc:docMk/>
            <pc:sldMk cId="1064552162" sldId="539"/>
            <ac:spMk id="2" creationId="{80E2318F-DD3F-5006-9E02-5EEA8A4E8283}"/>
          </ac:spMkLst>
        </pc:spChg>
        <pc:spChg chg="mod">
          <ac:chgData name="然 杨" userId="58a03923220a6d4f" providerId="LiveId" clId="{09E5D71D-2AB9-6341-AF81-E8F7D3ACD2AE}" dt="2025-02-11T14:54:42.503" v="7488" actId="206"/>
          <ac:spMkLst>
            <pc:docMk/>
            <pc:sldMk cId="1064552162" sldId="539"/>
            <ac:spMk id="6" creationId="{C23E4950-99DE-6E47-F76B-82AADD6C47DB}"/>
          </ac:spMkLst>
        </pc:spChg>
        <pc:spChg chg="mod">
          <ac:chgData name="然 杨" userId="58a03923220a6d4f" providerId="LiveId" clId="{09E5D71D-2AB9-6341-AF81-E8F7D3ACD2AE}" dt="2025-02-11T14:54:42.503" v="7488" actId="206"/>
          <ac:spMkLst>
            <pc:docMk/>
            <pc:sldMk cId="1064552162" sldId="539"/>
            <ac:spMk id="7" creationId="{ADEC4F00-4A69-C1DC-800F-92725C21F071}"/>
          </ac:spMkLst>
        </pc:spChg>
        <pc:spChg chg="mod">
          <ac:chgData name="然 杨" userId="58a03923220a6d4f" providerId="LiveId" clId="{09E5D71D-2AB9-6341-AF81-E8F7D3ACD2AE}" dt="2025-02-11T14:54:42.503" v="7488" actId="206"/>
          <ac:spMkLst>
            <pc:docMk/>
            <pc:sldMk cId="1064552162" sldId="539"/>
            <ac:spMk id="13" creationId="{5A3A96DB-382F-E8F0-8FA6-C8532523C86B}"/>
          </ac:spMkLst>
        </pc:spChg>
        <pc:spChg chg="mod">
          <ac:chgData name="然 杨" userId="58a03923220a6d4f" providerId="LiveId" clId="{09E5D71D-2AB9-6341-AF81-E8F7D3ACD2AE}" dt="2025-02-11T14:54:42.503" v="7488" actId="206"/>
          <ac:spMkLst>
            <pc:docMk/>
            <pc:sldMk cId="1064552162" sldId="539"/>
            <ac:spMk id="14" creationId="{F626EC36-60FA-B4CF-23A4-040F02B1876D}"/>
          </ac:spMkLst>
        </pc:spChg>
        <pc:grpChg chg="mod">
          <ac:chgData name="然 杨" userId="58a03923220a6d4f" providerId="LiveId" clId="{09E5D71D-2AB9-6341-AF81-E8F7D3ACD2AE}" dt="2025-02-11T14:54:42.503" v="7488" actId="206"/>
          <ac:grpSpMkLst>
            <pc:docMk/>
            <pc:sldMk cId="1064552162" sldId="539"/>
            <ac:grpSpMk id="9" creationId="{4ED4611B-7CCD-92C7-3284-530138DF2434}"/>
          </ac:grpSpMkLst>
        </pc:grpChg>
        <pc:grpChg chg="mod">
          <ac:chgData name="然 杨" userId="58a03923220a6d4f" providerId="LiveId" clId="{09E5D71D-2AB9-6341-AF81-E8F7D3ACD2AE}" dt="2025-02-11T14:54:42.503" v="7488" actId="206"/>
          <ac:grpSpMkLst>
            <pc:docMk/>
            <pc:sldMk cId="1064552162" sldId="539"/>
            <ac:grpSpMk id="16" creationId="{2B8E3D00-21ED-8F76-4F39-006D2320DC02}"/>
          </ac:grpSpMkLst>
        </pc:grpChg>
        <pc:cxnChg chg="mod">
          <ac:chgData name="然 杨" userId="58a03923220a6d4f" providerId="LiveId" clId="{09E5D71D-2AB9-6341-AF81-E8F7D3ACD2AE}" dt="2025-02-11T14:54:42.503" v="7488" actId="206"/>
          <ac:cxnSpMkLst>
            <pc:docMk/>
            <pc:sldMk cId="1064552162" sldId="539"/>
            <ac:cxnSpMk id="12" creationId="{21941C4F-16A3-6BE8-0EA4-D629C58DC7C8}"/>
          </ac:cxnSpMkLst>
        </pc:cxnChg>
      </pc:sldChg>
      <pc:sldChg chg="modSp add mod">
        <pc:chgData name="然 杨" userId="58a03923220a6d4f" providerId="LiveId" clId="{09E5D71D-2AB9-6341-AF81-E8F7D3ACD2AE}" dt="2025-02-11T14:56:09.111" v="7504" actId="2711"/>
        <pc:sldMkLst>
          <pc:docMk/>
          <pc:sldMk cId="106212036" sldId="540"/>
        </pc:sldMkLst>
        <pc:spChg chg="mod">
          <ac:chgData name="然 杨" userId="58a03923220a6d4f" providerId="LiveId" clId="{09E5D71D-2AB9-6341-AF81-E8F7D3ACD2AE}" dt="2025-02-11T14:56:09.111" v="7504" actId="2711"/>
          <ac:spMkLst>
            <pc:docMk/>
            <pc:sldMk cId="106212036" sldId="540"/>
            <ac:spMk id="20" creationId="{EE528C73-134B-AF10-FBFF-70C673DE2284}"/>
          </ac:spMkLst>
        </pc:spChg>
      </pc:sldChg>
      <pc:sldChg chg="modSp add mod">
        <pc:chgData name="然 杨" userId="58a03923220a6d4f" providerId="LiveId" clId="{09E5D71D-2AB9-6341-AF81-E8F7D3ACD2AE}" dt="2025-02-11T14:59:14.008" v="7539" actId="14100"/>
        <pc:sldMkLst>
          <pc:docMk/>
          <pc:sldMk cId="2990940153" sldId="541"/>
        </pc:sldMkLst>
        <pc:spChg chg="mod">
          <ac:chgData name="然 杨" userId="58a03923220a6d4f" providerId="LiveId" clId="{09E5D71D-2AB9-6341-AF81-E8F7D3ACD2AE}" dt="2025-02-11T14:59:07.808" v="7538" actId="1076"/>
          <ac:spMkLst>
            <pc:docMk/>
            <pc:sldMk cId="2990940153" sldId="541"/>
            <ac:spMk id="2" creationId="{6007ADEA-E2EE-D477-462E-D5D575E1E069}"/>
          </ac:spMkLst>
        </pc:spChg>
        <pc:grpChg chg="mod">
          <ac:chgData name="然 杨" userId="58a03923220a6d4f" providerId="LiveId" clId="{09E5D71D-2AB9-6341-AF81-E8F7D3ACD2AE}" dt="2025-02-11T14:59:14.008" v="7539" actId="14100"/>
          <ac:grpSpMkLst>
            <pc:docMk/>
            <pc:sldMk cId="2990940153" sldId="541"/>
            <ac:grpSpMk id="9" creationId="{52DCDB03-10D9-510C-C84D-BBC4D58231A8}"/>
          </ac:grpSpMkLst>
        </pc:grpChg>
      </pc:sldChg>
      <pc:sldChg chg="modSp add mod">
        <pc:chgData name="然 杨" userId="58a03923220a6d4f" providerId="LiveId" clId="{09E5D71D-2AB9-6341-AF81-E8F7D3ACD2AE}" dt="2025-02-11T15:01:23.917" v="7569" actId="2710"/>
        <pc:sldMkLst>
          <pc:docMk/>
          <pc:sldMk cId="3537539141" sldId="542"/>
        </pc:sldMkLst>
        <pc:spChg chg="mod">
          <ac:chgData name="然 杨" userId="58a03923220a6d4f" providerId="LiveId" clId="{09E5D71D-2AB9-6341-AF81-E8F7D3ACD2AE}" dt="2025-02-11T15:01:15.661" v="7566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09E5D71D-2AB9-6341-AF81-E8F7D3ACD2AE}" dt="2025-02-11T15:01:23.917" v="7569" actId="2710"/>
          <ac:spMkLst>
            <pc:docMk/>
            <pc:sldMk cId="3537539141" sldId="542"/>
            <ac:spMk id="8" creationId="{FCCAF71F-8F05-83BF-C4DC-6737B76F5FFE}"/>
          </ac:spMkLst>
        </pc:spChg>
      </pc:sldChg>
      <pc:sldChg chg="modSp add mod">
        <pc:chgData name="然 杨" userId="58a03923220a6d4f" providerId="LiveId" clId="{09E5D71D-2AB9-6341-AF81-E8F7D3ACD2AE}" dt="2025-02-11T15:08:10.331" v="7661" actId="3064"/>
        <pc:sldMkLst>
          <pc:docMk/>
          <pc:sldMk cId="1820561704" sldId="543"/>
        </pc:sldMkLst>
        <pc:spChg chg="mod">
          <ac:chgData name="然 杨" userId="58a03923220a6d4f" providerId="LiveId" clId="{09E5D71D-2AB9-6341-AF81-E8F7D3ACD2AE}" dt="2025-02-11T15:05:27.563" v="7628" actId="1076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09E5D71D-2AB9-6341-AF81-E8F7D3ACD2AE}" dt="2025-02-11T15:04:31.114" v="7617" actId="179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09E5D71D-2AB9-6341-AF81-E8F7D3ACD2AE}" dt="2025-02-11T15:06:26.981" v="7640" actId="179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09E5D71D-2AB9-6341-AF81-E8F7D3ACD2AE}" dt="2025-02-11T15:08:10.331" v="7661" actId="3064"/>
          <ac:spMkLst>
            <pc:docMk/>
            <pc:sldMk cId="1820561704" sldId="543"/>
            <ac:spMk id="51" creationId="{F3367F3B-A8E1-635E-7449-598402512D71}"/>
          </ac:spMkLst>
        </pc:spChg>
      </pc:sldChg>
      <pc:sldChg chg="delSp modSp add mod">
        <pc:chgData name="然 杨" userId="58a03923220a6d4f" providerId="LiveId" clId="{09E5D71D-2AB9-6341-AF81-E8F7D3ACD2AE}" dt="2025-02-11T15:11:12.829" v="7699" actId="1076"/>
        <pc:sldMkLst>
          <pc:docMk/>
          <pc:sldMk cId="231680733" sldId="544"/>
        </pc:sldMkLst>
        <pc:spChg chg="mod">
          <ac:chgData name="然 杨" userId="58a03923220a6d4f" providerId="LiveId" clId="{09E5D71D-2AB9-6341-AF81-E8F7D3ACD2AE}" dt="2025-02-11T15:10:59.236" v="7697" actId="20577"/>
          <ac:spMkLst>
            <pc:docMk/>
            <pc:sldMk cId="231680733" sldId="544"/>
            <ac:spMk id="6" creationId="{300B80CE-8BAA-8895-54E6-C02F1B464929}"/>
          </ac:spMkLst>
        </pc:spChg>
        <pc:spChg chg="mod">
          <ac:chgData name="然 杨" userId="58a03923220a6d4f" providerId="LiveId" clId="{09E5D71D-2AB9-6341-AF81-E8F7D3ACD2AE}" dt="2025-02-11T15:10:19.880" v="7685" actId="1076"/>
          <ac:spMkLst>
            <pc:docMk/>
            <pc:sldMk cId="231680733" sldId="544"/>
            <ac:spMk id="10" creationId="{817A019F-4CE6-79D2-1D52-ADF89C7D9FE1}"/>
          </ac:spMkLst>
        </pc:spChg>
      </pc:sldChg>
      <pc:sldChg chg="delSp modSp add mod">
        <pc:chgData name="然 杨" userId="58a03923220a6d4f" providerId="LiveId" clId="{09E5D71D-2AB9-6341-AF81-E8F7D3ACD2AE}" dt="2025-02-11T15:15:08.398" v="7755" actId="14100"/>
        <pc:sldMkLst>
          <pc:docMk/>
          <pc:sldMk cId="168494377" sldId="545"/>
        </pc:sldMkLst>
      </pc:sldChg>
      <pc:sldChg chg="add del">
        <pc:chgData name="然 杨" userId="58a03923220a6d4f" providerId="LiveId" clId="{09E5D71D-2AB9-6341-AF81-E8F7D3ACD2AE}" dt="2025-02-11T15:14:01.360" v="7737" actId="2696"/>
        <pc:sldMkLst>
          <pc:docMk/>
          <pc:sldMk cId="4079646452" sldId="546"/>
        </pc:sldMkLst>
      </pc:sldChg>
      <pc:sldChg chg="addSp delSp modSp add mod">
        <pc:chgData name="然 杨" userId="58a03923220a6d4f" providerId="LiveId" clId="{09E5D71D-2AB9-6341-AF81-E8F7D3ACD2AE}" dt="2025-02-11T14:13:08.312" v="6741" actId="20577"/>
        <pc:sldMkLst>
          <pc:docMk/>
          <pc:sldMk cId="591025530" sldId="547"/>
        </pc:sldMkLst>
      </pc:sldChg>
      <pc:sldChg chg="addSp delSp modSp add mod">
        <pc:chgData name="然 杨" userId="58a03923220a6d4f" providerId="LiveId" clId="{09E5D71D-2AB9-6341-AF81-E8F7D3ACD2AE}" dt="2025-02-11T14:27:09.711" v="7079"/>
        <pc:sldMkLst>
          <pc:docMk/>
          <pc:sldMk cId="156095675" sldId="548"/>
        </pc:sldMkLst>
      </pc:sldChg>
      <pc:sldChg chg="modSp add mod">
        <pc:chgData name="然 杨" userId="58a03923220a6d4f" providerId="LiveId" clId="{09E5D71D-2AB9-6341-AF81-E8F7D3ACD2AE}" dt="2025-02-11T14:35:16.248" v="7177" actId="1076"/>
        <pc:sldMkLst>
          <pc:docMk/>
          <pc:sldMk cId="1852620800" sldId="549"/>
        </pc:sldMkLst>
      </pc:sldChg>
      <pc:sldChg chg="modSp add mod ord">
        <pc:chgData name="然 杨" userId="58a03923220a6d4f" providerId="LiveId" clId="{09E5D71D-2AB9-6341-AF81-E8F7D3ACD2AE}" dt="2025-02-11T15:14:18.285" v="7741" actId="20578"/>
        <pc:sldMkLst>
          <pc:docMk/>
          <pc:sldMk cId="2774187287" sldId="550"/>
        </pc:sldMkLst>
        <pc:spChg chg="mod">
          <ac:chgData name="然 杨" userId="58a03923220a6d4f" providerId="LiveId" clId="{09E5D71D-2AB9-6341-AF81-E8F7D3ACD2AE}" dt="2025-02-11T15:14:13.038" v="7740" actId="20577"/>
          <ac:spMkLst>
            <pc:docMk/>
            <pc:sldMk cId="2774187287" sldId="550"/>
            <ac:spMk id="19" creationId="{C9FAACDB-6982-DF0E-68E8-B26EF8FF75AE}"/>
          </ac:spMkLst>
        </pc:spChg>
      </pc:sldChg>
    </pc:docChg>
  </pc:docChgLst>
  <pc:docChgLst>
    <pc:chgData name="然 杨" userId="58a03923220a6d4f" providerId="LiveId" clId="{E960304B-70D8-144A-A675-FCAC2E1378A6}"/>
    <pc:docChg chg="undo redo custSel addSld delSld modSld sldOrd">
      <pc:chgData name="然 杨" userId="58a03923220a6d4f" providerId="LiveId" clId="{E960304B-70D8-144A-A675-FCAC2E1378A6}" dt="2025-02-17T13:34:32.942" v="6756" actId="113"/>
      <pc:docMkLst>
        <pc:docMk/>
      </pc:docMkLst>
      <pc:sldChg chg="modSp mod">
        <pc:chgData name="然 杨" userId="58a03923220a6d4f" providerId="LiveId" clId="{E960304B-70D8-144A-A675-FCAC2E1378A6}" dt="2025-02-12T09:09:16.360" v="52" actId="2710"/>
        <pc:sldMkLst>
          <pc:docMk/>
          <pc:sldMk cId="0" sldId="256"/>
        </pc:sldMkLst>
        <pc:spChg chg="mod">
          <ac:chgData name="然 杨" userId="58a03923220a6d4f" providerId="LiveId" clId="{E960304B-70D8-144A-A675-FCAC2E1378A6}" dt="2025-02-12T09:06:09.763" v="1" actId="20577"/>
          <ac:spMkLst>
            <pc:docMk/>
            <pc:sldMk cId="0" sldId="256"/>
            <ac:spMk id="406" creationId="{00000000-0000-0000-0000-000000000000}"/>
          </ac:spMkLst>
        </pc:spChg>
        <pc:spChg chg="mod">
          <ac:chgData name="然 杨" userId="58a03923220a6d4f" providerId="LiveId" clId="{E960304B-70D8-144A-A675-FCAC2E1378A6}" dt="2025-02-12T09:09:16.360" v="52" actId="2710"/>
          <ac:spMkLst>
            <pc:docMk/>
            <pc:sldMk cId="0" sldId="256"/>
            <ac:spMk id="409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09:13:19.215" v="260" actId="20577"/>
        <pc:sldMkLst>
          <pc:docMk/>
          <pc:sldMk cId="0" sldId="257"/>
        </pc:sldMkLst>
        <pc:spChg chg="mod">
          <ac:chgData name="然 杨" userId="58a03923220a6d4f" providerId="LiveId" clId="{E960304B-70D8-144A-A675-FCAC2E1378A6}" dt="2025-02-12T09:13:19.215" v="260" actId="20577"/>
          <ac:spMkLst>
            <pc:docMk/>
            <pc:sldMk cId="0" sldId="257"/>
            <ac:spMk id="19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09:30:15.426" v="460"/>
        <pc:sldMkLst>
          <pc:docMk/>
          <pc:sldMk cId="0" sldId="258"/>
        </pc:sldMkLst>
        <pc:spChg chg="mod">
          <ac:chgData name="然 杨" userId="58a03923220a6d4f" providerId="LiveId" clId="{E960304B-70D8-144A-A675-FCAC2E1378A6}" dt="2025-02-12T09:30:15.426" v="460"/>
          <ac:spMkLst>
            <pc:docMk/>
            <pc:sldMk cId="0" sldId="258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09:30:00.259" v="458" actId="20577"/>
          <ac:spMkLst>
            <pc:docMk/>
            <pc:sldMk cId="0" sldId="258"/>
            <ac:spMk id="7" creationId="{00000000-0000-0000-0000-000000000000}"/>
          </ac:spMkLst>
        </pc:spChg>
        <pc:spChg chg="mod">
          <ac:chgData name="然 杨" userId="58a03923220a6d4f" providerId="LiveId" clId="{E960304B-70D8-144A-A675-FCAC2E1378A6}" dt="2025-02-12T09:29:39.214" v="454" actId="20577"/>
          <ac:spMkLst>
            <pc:docMk/>
            <pc:sldMk cId="0" sldId="258"/>
            <ac:spMk id="8" creationId="{00000000-0000-0000-0000-000000000000}"/>
          </ac:spMkLst>
        </pc:spChg>
      </pc:sldChg>
      <pc:sldChg chg="addSp delSp modSp mod">
        <pc:chgData name="然 杨" userId="58a03923220a6d4f" providerId="LiveId" clId="{E960304B-70D8-144A-A675-FCAC2E1378A6}" dt="2025-02-12T09:32:31.695" v="481" actId="1076"/>
        <pc:sldMkLst>
          <pc:docMk/>
          <pc:sldMk cId="0" sldId="259"/>
        </pc:sldMkLst>
        <pc:spChg chg="mod">
          <ac:chgData name="然 杨" userId="58a03923220a6d4f" providerId="LiveId" clId="{E960304B-70D8-144A-A675-FCAC2E1378A6}" dt="2025-02-12T09:32:03.033" v="474"/>
          <ac:spMkLst>
            <pc:docMk/>
            <pc:sldMk cId="0" sldId="259"/>
            <ac:spMk id="11" creationId="{D58A6735-BDE5-E6D7-DB5F-60F16EF355A0}"/>
          </ac:spMkLst>
        </pc:spChg>
        <pc:spChg chg="mod">
          <ac:chgData name="然 杨" userId="58a03923220a6d4f" providerId="LiveId" clId="{E960304B-70D8-144A-A675-FCAC2E1378A6}" dt="2025-02-12T09:32:31.695" v="481" actId="1076"/>
          <ac:spMkLst>
            <pc:docMk/>
            <pc:sldMk cId="0" sldId="259"/>
            <ac:spMk id="35" creationId="{00000000-0000-0000-0000-000000000000}"/>
          </ac:spMkLst>
        </pc:spChg>
        <pc:grpChg chg="add mod">
          <ac:chgData name="然 杨" userId="58a03923220a6d4f" providerId="LiveId" clId="{E960304B-70D8-144A-A675-FCAC2E1378A6}" dt="2025-02-12T09:32:03.033" v="474"/>
          <ac:grpSpMkLst>
            <pc:docMk/>
            <pc:sldMk cId="0" sldId="259"/>
            <ac:grpSpMk id="8" creationId="{E29BCB7D-9CCA-2B13-8054-FB48E094A844}"/>
          </ac:grpSpMkLst>
        </pc:grpChg>
        <pc:picChg chg="mod">
          <ac:chgData name="然 杨" userId="58a03923220a6d4f" providerId="LiveId" clId="{E960304B-70D8-144A-A675-FCAC2E1378A6}" dt="2025-02-12T09:32:03.033" v="474"/>
          <ac:picMkLst>
            <pc:docMk/>
            <pc:sldMk cId="0" sldId="259"/>
            <ac:picMk id="10" creationId="{E03A6635-BC20-466E-C2AB-7E8E1B60AE75}"/>
          </ac:picMkLst>
        </pc:picChg>
      </pc:sldChg>
      <pc:sldChg chg="modSp mod">
        <pc:chgData name="然 杨" userId="58a03923220a6d4f" providerId="LiveId" clId="{E960304B-70D8-144A-A675-FCAC2E1378A6}" dt="2025-02-12T09:29:23.713" v="448"/>
        <pc:sldMkLst>
          <pc:docMk/>
          <pc:sldMk cId="0" sldId="272"/>
        </pc:sldMkLst>
        <pc:spChg chg="mod">
          <ac:chgData name="然 杨" userId="58a03923220a6d4f" providerId="LiveId" clId="{E960304B-70D8-144A-A675-FCAC2E1378A6}" dt="2025-02-12T09:26:49.782" v="409" actId="20577"/>
          <ac:spMkLst>
            <pc:docMk/>
            <pc:sldMk cId="0" sldId="272"/>
            <ac:spMk id="13" creationId="{00000000-0000-0000-0000-000000000000}"/>
          </ac:spMkLst>
        </pc:spChg>
        <pc:spChg chg="mod">
          <ac:chgData name="然 杨" userId="58a03923220a6d4f" providerId="LiveId" clId="{E960304B-70D8-144A-A675-FCAC2E1378A6}" dt="2025-02-12T09:26:47.156" v="407" actId="20577"/>
          <ac:spMkLst>
            <pc:docMk/>
            <pc:sldMk cId="0" sldId="272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09:28:06.312" v="438" actId="20577"/>
          <ac:spMkLst>
            <pc:docMk/>
            <pc:sldMk cId="0" sldId="272"/>
            <ac:spMk id="20" creationId="{00000000-0000-0000-0000-000000000000}"/>
          </ac:spMkLst>
        </pc:spChg>
        <pc:spChg chg="mod">
          <ac:chgData name="然 杨" userId="58a03923220a6d4f" providerId="LiveId" clId="{E960304B-70D8-144A-A675-FCAC2E1378A6}" dt="2025-02-12T09:29:23.713" v="448"/>
          <ac:spMkLst>
            <pc:docMk/>
            <pc:sldMk cId="0" sldId="272"/>
            <ac:spMk id="24" creationId="{00000000-0000-0000-0000-000000000000}"/>
          </ac:spMkLst>
        </pc:spChg>
        <pc:spChg chg="mod">
          <ac:chgData name="然 杨" userId="58a03923220a6d4f" providerId="LiveId" clId="{E960304B-70D8-144A-A675-FCAC2E1378A6}" dt="2025-02-12T09:20:21.365" v="334" actId="20577"/>
          <ac:spMkLst>
            <pc:docMk/>
            <pc:sldMk cId="0" sldId="272"/>
            <ac:spMk id="25" creationId="{00000000-0000-0000-0000-000000000000}"/>
          </ac:spMkLst>
        </pc:spChg>
        <pc:spChg chg="mod">
          <ac:chgData name="然 杨" userId="58a03923220a6d4f" providerId="LiveId" clId="{E960304B-70D8-144A-A675-FCAC2E1378A6}" dt="2025-02-12T09:27:02.928" v="410" actId="6559"/>
          <ac:spMkLst>
            <pc:docMk/>
            <pc:sldMk cId="0" sldId="272"/>
            <ac:spMk id="26" creationId="{00000000-0000-0000-0000-000000000000}"/>
          </ac:spMkLst>
        </pc:spChg>
      </pc:sldChg>
      <pc:sldChg chg="addSp delSp modSp mod">
        <pc:chgData name="然 杨" userId="58a03923220a6d4f" providerId="LiveId" clId="{E960304B-70D8-144A-A675-FCAC2E1378A6}" dt="2025-02-12T10:17:24.950" v="823" actId="554"/>
        <pc:sldMkLst>
          <pc:docMk/>
          <pc:sldMk cId="0" sldId="288"/>
        </pc:sldMkLst>
        <pc:spChg chg="add mod">
          <ac:chgData name="然 杨" userId="58a03923220a6d4f" providerId="LiveId" clId="{E960304B-70D8-144A-A675-FCAC2E1378A6}" dt="2025-02-12T10:17:20.886" v="822" actId="554"/>
          <ac:spMkLst>
            <pc:docMk/>
            <pc:sldMk cId="0" sldId="288"/>
            <ac:spMk id="10" creationId="{7D9917C5-F897-5D30-9260-FA2ACC89F0EC}"/>
          </ac:spMkLst>
        </pc:spChg>
        <pc:spChg chg="mod">
          <ac:chgData name="然 杨" userId="58a03923220a6d4f" providerId="LiveId" clId="{E960304B-70D8-144A-A675-FCAC2E1378A6}" dt="2025-02-12T09:47:21.351" v="701" actId="20577"/>
          <ac:spMkLst>
            <pc:docMk/>
            <pc:sldMk cId="0" sldId="288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09:47:43.894" v="708" actId="1076"/>
          <ac:spMkLst>
            <pc:docMk/>
            <pc:sldMk cId="0" sldId="288"/>
            <ac:spMk id="20" creationId="{A573C129-CB8C-915C-E281-B579E5510506}"/>
          </ac:spMkLst>
        </pc:spChg>
        <pc:spChg chg="add mod">
          <ac:chgData name="然 杨" userId="58a03923220a6d4f" providerId="LiveId" clId="{E960304B-70D8-144A-A675-FCAC2E1378A6}" dt="2025-02-12T10:17:24.950" v="823" actId="554"/>
          <ac:spMkLst>
            <pc:docMk/>
            <pc:sldMk cId="0" sldId="288"/>
            <ac:spMk id="33" creationId="{609A495E-D9C7-BEA2-BD45-E99CB2F5F9B5}"/>
          </ac:spMkLst>
        </pc:spChg>
        <pc:spChg chg="add mod">
          <ac:chgData name="然 杨" userId="58a03923220a6d4f" providerId="LiveId" clId="{E960304B-70D8-144A-A675-FCAC2E1378A6}" dt="2025-02-12T10:17:05.750" v="818" actId="164"/>
          <ac:spMkLst>
            <pc:docMk/>
            <pc:sldMk cId="0" sldId="288"/>
            <ac:spMk id="39" creationId="{E45CA92E-45C8-9166-EBAF-3F62AE47B4CD}"/>
          </ac:spMkLst>
        </pc:spChg>
        <pc:grpChg chg="mod">
          <ac:chgData name="然 杨" userId="58a03923220a6d4f" providerId="LiveId" clId="{E960304B-70D8-144A-A675-FCAC2E1378A6}" dt="2025-02-12T09:47:39.183" v="706" actId="14100"/>
          <ac:grpSpMkLst>
            <pc:docMk/>
            <pc:sldMk cId="0" sldId="288"/>
            <ac:grpSpMk id="2" creationId="{F4BEB95F-61C1-48DF-548D-225DFFAB77F9}"/>
          </ac:grpSpMkLst>
        </pc:grpChg>
        <pc:grpChg chg="add mod">
          <ac:chgData name="然 杨" userId="58a03923220a6d4f" providerId="LiveId" clId="{E960304B-70D8-144A-A675-FCAC2E1378A6}" dt="2025-02-12T10:17:24.950" v="823" actId="554"/>
          <ac:grpSpMkLst>
            <pc:docMk/>
            <pc:sldMk cId="0" sldId="288"/>
            <ac:grpSpMk id="40" creationId="{86D2A433-F0A3-76E6-4198-67A10BF6E17B}"/>
          </ac:grpSpMkLst>
        </pc:grpChg>
      </pc:sldChg>
      <pc:sldChg chg="modSp mod">
        <pc:chgData name="然 杨" userId="58a03923220a6d4f" providerId="LiveId" clId="{E960304B-70D8-144A-A675-FCAC2E1378A6}" dt="2025-02-17T13:05:02.850" v="6384" actId="2711"/>
        <pc:sldMkLst>
          <pc:docMk/>
          <pc:sldMk cId="0" sldId="289"/>
        </pc:sldMkLst>
        <pc:spChg chg="mod">
          <ac:chgData name="然 杨" userId="58a03923220a6d4f" providerId="LiveId" clId="{E960304B-70D8-144A-A675-FCAC2E1378A6}" dt="2025-02-17T13:05:02.850" v="6384" actId="2711"/>
          <ac:spMkLst>
            <pc:docMk/>
            <pc:sldMk cId="0" sldId="289"/>
            <ac:spMk id="6" creationId="{961D900B-C60B-97D8-927F-C80EA716664C}"/>
          </ac:spMkLst>
        </pc:spChg>
        <pc:spChg chg="mod">
          <ac:chgData name="然 杨" userId="58a03923220a6d4f" providerId="LiveId" clId="{E960304B-70D8-144A-A675-FCAC2E1378A6}" dt="2025-02-12T10:43:47.103" v="1133" actId="1076"/>
          <ac:spMkLst>
            <pc:docMk/>
            <pc:sldMk cId="0" sldId="289"/>
            <ac:spMk id="7" creationId="{E377021C-62E3-28F6-93A5-D3E05F76F8CC}"/>
          </ac:spMkLst>
        </pc:spChg>
      </pc:sldChg>
      <pc:sldChg chg="modSp mod">
        <pc:chgData name="然 杨" userId="58a03923220a6d4f" providerId="LiveId" clId="{E960304B-70D8-144A-A675-FCAC2E1378A6}" dt="2025-02-17T13:33:43.363" v="6755"/>
        <pc:sldMkLst>
          <pc:docMk/>
          <pc:sldMk cId="0" sldId="290"/>
        </pc:sldMkLst>
        <pc:spChg chg="mod">
          <ac:chgData name="然 杨" userId="58a03923220a6d4f" providerId="LiveId" clId="{E960304B-70D8-144A-A675-FCAC2E1378A6}" dt="2025-02-17T13:33:43.363" v="6755"/>
          <ac:spMkLst>
            <pc:docMk/>
            <pc:sldMk cId="0" sldId="290"/>
            <ac:spMk id="2" creationId="{C56D3BFB-FD23-C63F-0D11-F8C311B3AB9D}"/>
          </ac:spMkLst>
        </pc:spChg>
        <pc:spChg chg="mod">
          <ac:chgData name="然 杨" userId="58a03923220a6d4f" providerId="LiveId" clId="{E960304B-70D8-144A-A675-FCAC2E1378A6}" dt="2025-02-17T13:06:56.633" v="6414" actId="179"/>
          <ac:spMkLst>
            <pc:docMk/>
            <pc:sldMk cId="0" sldId="290"/>
            <ac:spMk id="4" creationId="{4099DCD6-925E-9418-7D89-47B78BA8852F}"/>
          </ac:spMkLst>
        </pc:spChg>
        <pc:spChg chg="mod">
          <ac:chgData name="然 杨" userId="58a03923220a6d4f" providerId="LiveId" clId="{E960304B-70D8-144A-A675-FCAC2E1378A6}" dt="2025-02-12T10:53:21.527" v="1221" actId="14100"/>
          <ac:spMkLst>
            <pc:docMk/>
            <pc:sldMk cId="0" sldId="290"/>
            <ac:spMk id="7" creationId="{00000000-0000-0000-0000-000000000000}"/>
          </ac:spMkLst>
        </pc:spChg>
        <pc:grpChg chg="mod">
          <ac:chgData name="然 杨" userId="58a03923220a6d4f" providerId="LiveId" clId="{E960304B-70D8-144A-A675-FCAC2E1378A6}" dt="2025-02-12T10:47:33.968" v="1177" actId="14100"/>
          <ac:grpSpMkLst>
            <pc:docMk/>
            <pc:sldMk cId="0" sldId="290"/>
            <ac:grpSpMk id="9" creationId="{00000000-0000-0000-0000-000000000000}"/>
          </ac:grpSpMkLst>
        </pc:grpChg>
      </pc:sldChg>
      <pc:sldChg chg="modSp mod">
        <pc:chgData name="然 杨" userId="58a03923220a6d4f" providerId="LiveId" clId="{E960304B-70D8-144A-A675-FCAC2E1378A6}" dt="2025-02-17T13:34:32.942" v="6756" actId="113"/>
        <pc:sldMkLst>
          <pc:docMk/>
          <pc:sldMk cId="0" sldId="291"/>
        </pc:sldMkLst>
        <pc:spChg chg="mod">
          <ac:chgData name="然 杨" userId="58a03923220a6d4f" providerId="LiveId" clId="{E960304B-70D8-144A-A675-FCAC2E1378A6}" dt="2025-02-12T11:08:33.755" v="1391" actId="1076"/>
          <ac:spMkLst>
            <pc:docMk/>
            <pc:sldMk cId="0" sldId="291"/>
            <ac:spMk id="2" creationId="{32E0CA7A-BD11-79B0-161C-B97C09313723}"/>
          </ac:spMkLst>
        </pc:spChg>
        <pc:spChg chg="mod">
          <ac:chgData name="然 杨" userId="58a03923220a6d4f" providerId="LiveId" clId="{E960304B-70D8-144A-A675-FCAC2E1378A6}" dt="2025-02-12T11:08:23.026" v="1384" actId="1076"/>
          <ac:spMkLst>
            <pc:docMk/>
            <pc:sldMk cId="0" sldId="291"/>
            <ac:spMk id="3" creationId="{00000000-0000-0000-0000-000000000000}"/>
          </ac:spMkLst>
        </pc:spChg>
        <pc:spChg chg="mod">
          <ac:chgData name="然 杨" userId="58a03923220a6d4f" providerId="LiveId" clId="{E960304B-70D8-144A-A675-FCAC2E1378A6}" dt="2025-02-12T11:08:23.026" v="1384" actId="1076"/>
          <ac:spMkLst>
            <pc:docMk/>
            <pc:sldMk cId="0" sldId="291"/>
            <ac:spMk id="5" creationId="{00000000-0000-0000-0000-000000000000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7T13:34:32.942" v="6756" actId="113"/>
          <ac:spMkLst>
            <pc:docMk/>
            <pc:sldMk cId="0" sldId="291"/>
            <ac:spMk id="7" creationId="{30EF7C69-1225-AEC9-6913-BB0456526BC8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13" creationId="{00000000-0000-0000-0000-000000000000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14" creationId="{00000000-0000-0000-0000-000000000000}"/>
          </ac:spMkLst>
        </pc:spChg>
        <pc:spChg chg="mod">
          <ac:chgData name="然 杨" userId="58a03923220a6d4f" providerId="LiveId" clId="{E960304B-70D8-144A-A675-FCAC2E1378A6}" dt="2025-02-12T11:08:14.044" v="1381" actId="1076"/>
          <ac:spMkLst>
            <pc:docMk/>
            <pc:sldMk cId="0" sldId="291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39" creationId="{00000000-0000-0000-0000-000000000000}"/>
          </ac:spMkLst>
        </pc:spChg>
        <pc:spChg chg="mod">
          <ac:chgData name="然 杨" userId="58a03923220a6d4f" providerId="LiveId" clId="{E960304B-70D8-144A-A675-FCAC2E1378A6}" dt="2025-02-12T11:08:53.438" v="1396" actId="14100"/>
          <ac:spMkLst>
            <pc:docMk/>
            <pc:sldMk cId="0" sldId="291"/>
            <ac:spMk id="40" creationId="{00000000-0000-0000-0000-000000000000}"/>
          </ac:spMkLst>
        </pc:spChg>
        <pc:spChg chg="mod">
          <ac:chgData name="然 杨" userId="58a03923220a6d4f" providerId="LiveId" clId="{E960304B-70D8-144A-A675-FCAC2E1378A6}" dt="2025-02-12T11:10:21.289" v="1503" actId="179"/>
          <ac:spMkLst>
            <pc:docMk/>
            <pc:sldMk cId="0" sldId="291"/>
            <ac:spMk id="41" creationId="{00000000-0000-0000-0000-000000000000}"/>
          </ac:spMkLst>
        </pc:spChg>
        <pc:grpChg chg="mod">
          <ac:chgData name="然 杨" userId="58a03923220a6d4f" providerId="LiveId" clId="{E960304B-70D8-144A-A675-FCAC2E1378A6}" dt="2025-02-12T11:04:59.063" v="1329" actId="14100"/>
          <ac:grpSpMkLst>
            <pc:docMk/>
            <pc:sldMk cId="0" sldId="291"/>
            <ac:grpSpMk id="8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53.438" v="1396" actId="14100"/>
          <ac:grpSpMkLst>
            <pc:docMk/>
            <pc:sldMk cId="0" sldId="291"/>
            <ac:grpSpMk id="9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23.026" v="1384" actId="1076"/>
          <ac:grpSpMkLst>
            <pc:docMk/>
            <pc:sldMk cId="0" sldId="291"/>
            <ac:grpSpMk id="15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53.438" v="1396" actId="14100"/>
          <ac:grpSpMkLst>
            <pc:docMk/>
            <pc:sldMk cId="0" sldId="291"/>
            <ac:grpSpMk id="37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53.438" v="1396" actId="14100"/>
          <ac:grpSpMkLst>
            <pc:docMk/>
            <pc:sldMk cId="0" sldId="291"/>
            <ac:grpSpMk id="38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08:53.438" v="1396" actId="14100"/>
          <ac:grpSpMkLst>
            <pc:docMk/>
            <pc:sldMk cId="0" sldId="291"/>
            <ac:grpSpMk id="42" creationId="{00000000-0000-0000-0000-000000000000}"/>
          </ac:grpSpMkLst>
        </pc:grpChg>
      </pc:sldChg>
      <pc:sldChg chg="modSp mod">
        <pc:chgData name="然 杨" userId="58a03923220a6d4f" providerId="LiveId" clId="{E960304B-70D8-144A-A675-FCAC2E1378A6}" dt="2025-02-17T13:08:21.334" v="6429" actId="113"/>
        <pc:sldMkLst>
          <pc:docMk/>
          <pc:sldMk cId="0" sldId="292"/>
        </pc:sldMkLst>
        <pc:spChg chg="mod">
          <ac:chgData name="然 杨" userId="58a03923220a6d4f" providerId="LiveId" clId="{E960304B-70D8-144A-A675-FCAC2E1378A6}" dt="2025-02-12T11:13:19.324" v="1515" actId="1076"/>
          <ac:spMkLst>
            <pc:docMk/>
            <pc:sldMk cId="0" sldId="292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11:13:34.844" v="1518" actId="1076"/>
          <ac:spMkLst>
            <pc:docMk/>
            <pc:sldMk cId="0" sldId="292"/>
            <ac:spMk id="20" creationId="{774DE070-0AE1-B7EF-D313-E435BCD75C30}"/>
          </ac:spMkLst>
        </pc:spChg>
        <pc:spChg chg="mod">
          <ac:chgData name="然 杨" userId="58a03923220a6d4f" providerId="LiveId" clId="{E960304B-70D8-144A-A675-FCAC2E1378A6}" dt="2025-02-12T11:13:31.777" v="1517" actId="14100"/>
          <ac:spMkLst>
            <pc:docMk/>
            <pc:sldMk cId="0" sldId="292"/>
            <ac:spMk id="32" creationId="{8B609C02-628F-238C-F6D5-9FF0A00AB8A0}"/>
          </ac:spMkLst>
        </pc:spChg>
        <pc:spChg chg="mod">
          <ac:chgData name="然 杨" userId="58a03923220a6d4f" providerId="LiveId" clId="{E960304B-70D8-144A-A675-FCAC2E1378A6}" dt="2025-02-17T13:08:08.905" v="6426" actId="948"/>
          <ac:spMkLst>
            <pc:docMk/>
            <pc:sldMk cId="0" sldId="292"/>
            <ac:spMk id="46" creationId="{D7BDA731-E349-2190-7053-541221DCF4D7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47" creationId="{39C49367-4C19-069A-5EBA-EB4703A8A06E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48" creationId="{883BE3AD-92A0-CE7B-FBAA-223541953511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49" creationId="{76455263-81E1-70F6-F745-88EA4A8D48FC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50" creationId="{372B8C63-15C3-C5BA-77F1-1F734BEADE7C}"/>
          </ac:spMkLst>
        </pc:spChg>
        <pc:spChg chg="mod">
          <ac:chgData name="然 杨" userId="58a03923220a6d4f" providerId="LiveId" clId="{E960304B-70D8-144A-A675-FCAC2E1378A6}" dt="2025-02-12T11:14:39.139" v="1546" actId="14100"/>
          <ac:spMkLst>
            <pc:docMk/>
            <pc:sldMk cId="0" sldId="292"/>
            <ac:spMk id="51" creationId="{D9AAA204-FD96-CC64-B9B7-7679C80E5D36}"/>
          </ac:spMkLst>
        </pc:spChg>
        <pc:spChg chg="mod">
          <ac:chgData name="然 杨" userId="58a03923220a6d4f" providerId="LiveId" clId="{E960304B-70D8-144A-A675-FCAC2E1378A6}" dt="2025-02-17T13:08:21.334" v="6429" actId="113"/>
          <ac:spMkLst>
            <pc:docMk/>
            <pc:sldMk cId="0" sldId="292"/>
            <ac:spMk id="52" creationId="{25C37104-6DF2-7DF2-6097-8A250AE4781A}"/>
          </ac:spMkLst>
        </pc:spChg>
        <pc:grpChg chg="mod">
          <ac:chgData name="然 杨" userId="58a03923220a6d4f" providerId="LiveId" clId="{E960304B-70D8-144A-A675-FCAC2E1378A6}" dt="2025-02-12T11:13:12.051" v="1513" actId="14100"/>
          <ac:grpSpMkLst>
            <pc:docMk/>
            <pc:sldMk cId="0" sldId="292"/>
            <ac:grpSpMk id="8" creationId="{00000000-0000-0000-0000-000000000000}"/>
          </ac:grpSpMkLst>
        </pc:grpChg>
        <pc:grpChg chg="mod">
          <ac:chgData name="然 杨" userId="58a03923220a6d4f" providerId="LiveId" clId="{E960304B-70D8-144A-A675-FCAC2E1378A6}" dt="2025-02-12T11:13:31.777" v="1517" actId="14100"/>
          <ac:grpSpMkLst>
            <pc:docMk/>
            <pc:sldMk cId="0" sldId="292"/>
            <ac:grpSpMk id="16" creationId="{2F73C2F2-0491-BB34-957E-0C85070833D5}"/>
          </ac:grpSpMkLst>
        </pc:grpChg>
        <pc:grpChg chg="mod">
          <ac:chgData name="然 杨" userId="58a03923220a6d4f" providerId="LiveId" clId="{E960304B-70D8-144A-A675-FCAC2E1378A6}" dt="2025-02-12T11:14:39.139" v="1546" actId="14100"/>
          <ac:grpSpMkLst>
            <pc:docMk/>
            <pc:sldMk cId="0" sldId="292"/>
            <ac:grpSpMk id="33" creationId="{BB1AC1C5-BD6F-5752-74D2-25F3542CF6D5}"/>
          </ac:grpSpMkLst>
        </pc:grpChg>
        <pc:grpChg chg="mod">
          <ac:chgData name="然 杨" userId="58a03923220a6d4f" providerId="LiveId" clId="{E960304B-70D8-144A-A675-FCAC2E1378A6}" dt="2025-02-12T11:14:39.139" v="1546" actId="14100"/>
          <ac:grpSpMkLst>
            <pc:docMk/>
            <pc:sldMk cId="0" sldId="292"/>
            <ac:grpSpMk id="43" creationId="{217ECF97-4634-F58D-0F9A-11D741A8D643}"/>
          </ac:grpSpMkLst>
        </pc:grpChg>
        <pc:grpChg chg="mod">
          <ac:chgData name="然 杨" userId="58a03923220a6d4f" providerId="LiveId" clId="{E960304B-70D8-144A-A675-FCAC2E1378A6}" dt="2025-02-12T11:14:39.139" v="1546" actId="14100"/>
          <ac:grpSpMkLst>
            <pc:docMk/>
            <pc:sldMk cId="0" sldId="292"/>
            <ac:grpSpMk id="44" creationId="{EB6A1618-CCE7-825D-8576-DEE2AECF0B39}"/>
          </ac:grpSpMkLst>
        </pc:grpChg>
        <pc:grpChg chg="mod">
          <ac:chgData name="然 杨" userId="58a03923220a6d4f" providerId="LiveId" clId="{E960304B-70D8-144A-A675-FCAC2E1378A6}" dt="2025-02-12T11:14:39.139" v="1546" actId="14100"/>
          <ac:grpSpMkLst>
            <pc:docMk/>
            <pc:sldMk cId="0" sldId="292"/>
            <ac:grpSpMk id="45" creationId="{AD4C693D-1290-37C1-22AA-289AE411F753}"/>
          </ac:grpSpMkLst>
        </pc:grpChg>
      </pc:sldChg>
      <pc:sldChg chg="modSp mod">
        <pc:chgData name="然 杨" userId="58a03923220a6d4f" providerId="LiveId" clId="{E960304B-70D8-144A-A675-FCAC2E1378A6}" dt="2025-02-12T11:27:00.388" v="1687" actId="20577"/>
        <pc:sldMkLst>
          <pc:docMk/>
          <pc:sldMk cId="0" sldId="307"/>
        </pc:sldMkLst>
        <pc:spChg chg="mod">
          <ac:chgData name="然 杨" userId="58a03923220a6d4f" providerId="LiveId" clId="{E960304B-70D8-144A-A675-FCAC2E1378A6}" dt="2025-02-12T11:27:00.388" v="1687" actId="20577"/>
          <ac:spMkLst>
            <pc:docMk/>
            <pc:sldMk cId="0" sldId="307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1:26:23.101" v="1679"/>
          <ac:spMkLst>
            <pc:docMk/>
            <pc:sldMk cId="0" sldId="307"/>
            <ac:spMk id="7" creationId="{00000000-0000-0000-0000-000000000000}"/>
          </ac:spMkLst>
        </pc:spChg>
      </pc:sldChg>
      <pc:sldChg chg="addSp delSp modSp mod">
        <pc:chgData name="然 杨" userId="58a03923220a6d4f" providerId="LiveId" clId="{E960304B-70D8-144A-A675-FCAC2E1378A6}" dt="2025-02-12T11:27:50.126" v="1698" actId="1076"/>
        <pc:sldMkLst>
          <pc:docMk/>
          <pc:sldMk cId="0" sldId="308"/>
        </pc:sldMkLst>
        <pc:spChg chg="mod">
          <ac:chgData name="然 杨" userId="58a03923220a6d4f" providerId="LiveId" clId="{E960304B-70D8-144A-A675-FCAC2E1378A6}" dt="2025-02-12T11:27:17.563" v="1692" actId="2711"/>
          <ac:spMkLst>
            <pc:docMk/>
            <pc:sldMk cId="0" sldId="308"/>
            <ac:spMk id="8" creationId="{00000000-0000-0000-0000-000000000000}"/>
          </ac:spMkLst>
        </pc:spChg>
        <pc:spChg chg="mod">
          <ac:chgData name="然 杨" userId="58a03923220a6d4f" providerId="LiveId" clId="{E960304B-70D8-144A-A675-FCAC2E1378A6}" dt="2025-02-12T11:27:40.530" v="1697"/>
          <ac:spMkLst>
            <pc:docMk/>
            <pc:sldMk cId="0" sldId="308"/>
            <ac:spMk id="46" creationId="{55C27C94-C58B-32A5-6435-9A75E2CC8F16}"/>
          </ac:spMkLst>
        </pc:spChg>
        <pc:grpChg chg="add mod">
          <ac:chgData name="然 杨" userId="58a03923220a6d4f" providerId="LiveId" clId="{E960304B-70D8-144A-A675-FCAC2E1378A6}" dt="2025-02-12T11:27:50.126" v="1698" actId="1076"/>
          <ac:grpSpMkLst>
            <pc:docMk/>
            <pc:sldMk cId="0" sldId="308"/>
            <ac:grpSpMk id="41" creationId="{610AAFDA-2894-FD69-85AC-B505DB435C78}"/>
          </ac:grpSpMkLst>
        </pc:grpChg>
        <pc:grpChg chg="mod">
          <ac:chgData name="然 杨" userId="58a03923220a6d4f" providerId="LiveId" clId="{E960304B-70D8-144A-A675-FCAC2E1378A6}" dt="2025-02-12T11:27:40.530" v="1697"/>
          <ac:grpSpMkLst>
            <pc:docMk/>
            <pc:sldMk cId="0" sldId="308"/>
            <ac:grpSpMk id="42" creationId="{DA52B2B6-BA34-58ED-23B5-9F4E7663850F}"/>
          </ac:grpSpMkLst>
        </pc:grpChg>
        <pc:grpChg chg="mod">
          <ac:chgData name="然 杨" userId="58a03923220a6d4f" providerId="LiveId" clId="{E960304B-70D8-144A-A675-FCAC2E1378A6}" dt="2025-02-12T11:27:40.530" v="1697"/>
          <ac:grpSpMkLst>
            <pc:docMk/>
            <pc:sldMk cId="0" sldId="308"/>
            <ac:grpSpMk id="43" creationId="{FB36B0B0-2BA6-039B-698D-8ACBD89145EC}"/>
          </ac:grpSpMkLst>
        </pc:grpChg>
        <pc:picChg chg="mod">
          <ac:chgData name="然 杨" userId="58a03923220a6d4f" providerId="LiveId" clId="{E960304B-70D8-144A-A675-FCAC2E1378A6}" dt="2025-02-12T11:27:40.530" v="1697"/>
          <ac:picMkLst>
            <pc:docMk/>
            <pc:sldMk cId="0" sldId="308"/>
            <ac:picMk id="44" creationId="{7566FFE6-8128-85F9-5E66-03274D7109C2}"/>
          </ac:picMkLst>
        </pc:picChg>
        <pc:picChg chg="mod">
          <ac:chgData name="然 杨" userId="58a03923220a6d4f" providerId="LiveId" clId="{E960304B-70D8-144A-A675-FCAC2E1378A6}" dt="2025-02-12T11:27:40.530" v="1697"/>
          <ac:picMkLst>
            <pc:docMk/>
            <pc:sldMk cId="0" sldId="308"/>
            <ac:picMk id="45" creationId="{4B3F8A97-5931-AB84-43DC-0EB5D82D2977}"/>
          </ac:picMkLst>
        </pc:picChg>
        <pc:cxnChg chg="mod">
          <ac:chgData name="然 杨" userId="58a03923220a6d4f" providerId="LiveId" clId="{E960304B-70D8-144A-A675-FCAC2E1378A6}" dt="2025-02-12T11:27:40.530" v="1697"/>
          <ac:cxnSpMkLst>
            <pc:docMk/>
            <pc:sldMk cId="0" sldId="308"/>
            <ac:cxnSpMk id="47" creationId="{0F010721-B879-5B4E-BB0D-FE619104C43C}"/>
          </ac:cxnSpMkLst>
        </pc:cxnChg>
      </pc:sldChg>
      <pc:sldChg chg="modSp mod">
        <pc:chgData name="然 杨" userId="58a03923220a6d4f" providerId="LiveId" clId="{E960304B-70D8-144A-A675-FCAC2E1378A6}" dt="2025-02-12T12:44:31.813" v="1738" actId="20577"/>
        <pc:sldMkLst>
          <pc:docMk/>
          <pc:sldMk cId="0" sldId="309"/>
        </pc:sldMkLst>
        <pc:spChg chg="mod">
          <ac:chgData name="然 杨" userId="58a03923220a6d4f" providerId="LiveId" clId="{E960304B-70D8-144A-A675-FCAC2E1378A6}" dt="2025-02-12T12:43:15.691" v="1733" actId="14100"/>
          <ac:spMkLst>
            <pc:docMk/>
            <pc:sldMk cId="0" sldId="309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2:44:31.813" v="1738" actId="20577"/>
          <ac:spMkLst>
            <pc:docMk/>
            <pc:sldMk cId="0" sldId="309"/>
            <ac:spMk id="7" creationId="{00000000-0000-0000-0000-000000000000}"/>
          </ac:spMkLst>
        </pc:spChg>
      </pc:sldChg>
      <pc:sldChg chg="del">
        <pc:chgData name="然 杨" userId="58a03923220a6d4f" providerId="LiveId" clId="{E960304B-70D8-144A-A675-FCAC2E1378A6}" dt="2025-02-12T12:44:45.019" v="1741" actId="2696"/>
        <pc:sldMkLst>
          <pc:docMk/>
          <pc:sldMk cId="0" sldId="310"/>
        </pc:sldMkLst>
      </pc:sldChg>
      <pc:sldChg chg="addSp delSp modSp mod ord">
        <pc:chgData name="然 杨" userId="58a03923220a6d4f" providerId="LiveId" clId="{E960304B-70D8-144A-A675-FCAC2E1378A6}" dt="2025-02-17T13:11:35.731" v="6502" actId="179"/>
        <pc:sldMkLst>
          <pc:docMk/>
          <pc:sldMk cId="0" sldId="313"/>
        </pc:sldMkLst>
        <pc:spChg chg="mod">
          <ac:chgData name="然 杨" userId="58a03923220a6d4f" providerId="LiveId" clId="{E960304B-70D8-144A-A675-FCAC2E1378A6}" dt="2025-02-12T14:26:58.513" v="2129" actId="14100"/>
          <ac:spMkLst>
            <pc:docMk/>
            <pc:sldMk cId="0" sldId="313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3T13:09:02.097" v="5675" actId="20577"/>
          <ac:spMkLst>
            <pc:docMk/>
            <pc:sldMk cId="0" sldId="313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7T13:11:35.731" v="6502" actId="179"/>
          <ac:spMkLst>
            <pc:docMk/>
            <pc:sldMk cId="0" sldId="313"/>
            <ac:spMk id="39" creationId="{C3CFC76C-E677-39C7-431F-95E7DE3A57C0}"/>
          </ac:spMkLst>
        </pc:spChg>
        <pc:picChg chg="add mod modCrop">
          <ac:chgData name="然 杨" userId="58a03923220a6d4f" providerId="LiveId" clId="{E960304B-70D8-144A-A675-FCAC2E1378A6}" dt="2025-02-12T14:27:02.004" v="2130" actId="1076"/>
          <ac:picMkLst>
            <pc:docMk/>
            <pc:sldMk cId="0" sldId="313"/>
            <ac:picMk id="4" creationId="{8E26107C-5904-201B-138F-7B3AEEA0733E}"/>
          </ac:picMkLst>
        </pc:picChg>
      </pc:sldChg>
      <pc:sldChg chg="modSp mod">
        <pc:chgData name="然 杨" userId="58a03923220a6d4f" providerId="LiveId" clId="{E960304B-70D8-144A-A675-FCAC2E1378A6}" dt="2025-02-17T13:12:19.410" v="6511" actId="2711"/>
        <pc:sldMkLst>
          <pc:docMk/>
          <pc:sldMk cId="0" sldId="326"/>
        </pc:sldMkLst>
        <pc:spChg chg="mod">
          <ac:chgData name="然 杨" userId="58a03923220a6d4f" providerId="LiveId" clId="{E960304B-70D8-144A-A675-FCAC2E1378A6}" dt="2025-02-17T13:12:19.410" v="6511" actId="2711"/>
          <ac:spMkLst>
            <pc:docMk/>
            <pc:sldMk cId="0" sldId="326"/>
            <ac:spMk id="20" creationId="{D807BF14-B38E-59BA-F6EC-59CBB74D6641}"/>
          </ac:spMkLst>
        </pc:spChg>
      </pc:sldChg>
      <pc:sldChg chg="modSp mod">
        <pc:chgData name="然 杨" userId="58a03923220a6d4f" providerId="LiveId" clId="{E960304B-70D8-144A-A675-FCAC2E1378A6}" dt="2025-02-17T13:12:27.477" v="6512" actId="2711"/>
        <pc:sldMkLst>
          <pc:docMk/>
          <pc:sldMk cId="0" sldId="328"/>
        </pc:sldMkLst>
        <pc:spChg chg="mod">
          <ac:chgData name="然 杨" userId="58a03923220a6d4f" providerId="LiveId" clId="{E960304B-70D8-144A-A675-FCAC2E1378A6}" dt="2025-02-12T14:38:30.064" v="2297" actId="3064"/>
          <ac:spMkLst>
            <pc:docMk/>
            <pc:sldMk cId="0" sldId="328"/>
            <ac:spMk id="2" creationId="{999359D5-DF0D-CDD9-B5AD-FAB3F18A6AA0}"/>
          </ac:spMkLst>
        </pc:spChg>
        <pc:spChg chg="mod">
          <ac:chgData name="然 杨" userId="58a03923220a6d4f" providerId="LiveId" clId="{E960304B-70D8-144A-A675-FCAC2E1378A6}" dt="2025-02-17T13:12:27.477" v="6512" actId="2711"/>
          <ac:spMkLst>
            <pc:docMk/>
            <pc:sldMk cId="0" sldId="328"/>
            <ac:spMk id="8" creationId="{DDCD02B0-84B6-67E6-620E-49EAB15216FC}"/>
          </ac:spMkLst>
        </pc:spChg>
      </pc:sldChg>
      <pc:sldChg chg="modSp mod">
        <pc:chgData name="然 杨" userId="58a03923220a6d4f" providerId="LiveId" clId="{E960304B-70D8-144A-A675-FCAC2E1378A6}" dt="2025-02-17T13:13:24.733" v="6521" actId="179"/>
        <pc:sldMkLst>
          <pc:docMk/>
          <pc:sldMk cId="0" sldId="330"/>
        </pc:sldMkLst>
        <pc:spChg chg="mod">
          <ac:chgData name="然 杨" userId="58a03923220a6d4f" providerId="LiveId" clId="{E960304B-70D8-144A-A675-FCAC2E1378A6}" dt="2025-02-12T14:44:39.099" v="2386" actId="947"/>
          <ac:spMkLst>
            <pc:docMk/>
            <pc:sldMk cId="0" sldId="330"/>
            <ac:spMk id="12" creationId="{00000000-0000-0000-0000-000000000000}"/>
          </ac:spMkLst>
        </pc:spChg>
        <pc:spChg chg="mod">
          <ac:chgData name="然 杨" userId="58a03923220a6d4f" providerId="LiveId" clId="{E960304B-70D8-144A-A675-FCAC2E1378A6}" dt="2025-02-17T13:13:24.733" v="6521" actId="179"/>
          <ac:spMkLst>
            <pc:docMk/>
            <pc:sldMk cId="0" sldId="330"/>
            <ac:spMk id="39" creationId="{00000000-0000-0000-0000-000000000000}"/>
          </ac:spMkLst>
        </pc:spChg>
        <pc:spChg chg="mod">
          <ac:chgData name="然 杨" userId="58a03923220a6d4f" providerId="LiveId" clId="{E960304B-70D8-144A-A675-FCAC2E1378A6}" dt="2025-02-12T14:46:39.529" v="2405" actId="20577"/>
          <ac:spMkLst>
            <pc:docMk/>
            <pc:sldMk cId="0" sldId="330"/>
            <ac:spMk id="45" creationId="{00000000-0000-0000-0000-000000000000}"/>
          </ac:spMkLst>
        </pc:spChg>
        <pc:spChg chg="mod">
          <ac:chgData name="然 杨" userId="58a03923220a6d4f" providerId="LiveId" clId="{E960304B-70D8-144A-A675-FCAC2E1378A6}" dt="2025-02-12T14:42:57.273" v="2364" actId="20577"/>
          <ac:spMkLst>
            <pc:docMk/>
            <pc:sldMk cId="0" sldId="330"/>
            <ac:spMk id="51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7T13:13:46.749" v="6524" actId="20577"/>
        <pc:sldMkLst>
          <pc:docMk/>
          <pc:sldMk cId="0" sldId="332"/>
        </pc:sldMkLst>
        <pc:spChg chg="mod">
          <ac:chgData name="然 杨" userId="58a03923220a6d4f" providerId="LiveId" clId="{E960304B-70D8-144A-A675-FCAC2E1378A6}" dt="2025-02-12T15:00:40.370" v="2548" actId="1036"/>
          <ac:spMkLst>
            <pc:docMk/>
            <pc:sldMk cId="0" sldId="332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7T13:13:46.749" v="6524" actId="20577"/>
          <ac:spMkLst>
            <pc:docMk/>
            <pc:sldMk cId="0" sldId="332"/>
            <ac:spMk id="7" creationId="{00000000-0000-0000-0000-000000000000}"/>
          </ac:spMkLst>
        </pc:spChg>
        <pc:spChg chg="mod">
          <ac:chgData name="然 杨" userId="58a03923220a6d4f" providerId="LiveId" clId="{E960304B-70D8-144A-A675-FCAC2E1378A6}" dt="2025-02-12T14:59:50.279" v="2528" actId="20577"/>
          <ac:spMkLst>
            <pc:docMk/>
            <pc:sldMk cId="0" sldId="332"/>
            <ac:spMk id="8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15:01:51.555" v="2561"/>
        <pc:sldMkLst>
          <pc:docMk/>
          <pc:sldMk cId="0" sldId="333"/>
        </pc:sldMkLst>
        <pc:spChg chg="mod">
          <ac:chgData name="然 杨" userId="58a03923220a6d4f" providerId="LiveId" clId="{E960304B-70D8-144A-A675-FCAC2E1378A6}" dt="2025-02-12T15:01:51.555" v="2561"/>
          <ac:spMkLst>
            <pc:docMk/>
            <pc:sldMk cId="0" sldId="333"/>
            <ac:spMk id="8" creationId="{00000000-0000-0000-0000-000000000000}"/>
          </ac:spMkLst>
        </pc:spChg>
        <pc:picChg chg="mod modCrop">
          <ac:chgData name="然 杨" userId="58a03923220a6d4f" providerId="LiveId" clId="{E960304B-70D8-144A-A675-FCAC2E1378A6}" dt="2025-02-12T15:01:30.976" v="2558" actId="1076"/>
          <ac:picMkLst>
            <pc:docMk/>
            <pc:sldMk cId="0" sldId="333"/>
            <ac:picMk id="9" creationId="{A6D78942-984E-C1F4-D16F-39DE4BE0D1AB}"/>
          </ac:picMkLst>
        </pc:picChg>
      </pc:sldChg>
      <pc:sldChg chg="modSp add del mod">
        <pc:chgData name="然 杨" userId="58a03923220a6d4f" providerId="LiveId" clId="{E960304B-70D8-144A-A675-FCAC2E1378A6}" dt="2025-02-17T13:23:37.368" v="6665" actId="20577"/>
        <pc:sldMkLst>
          <pc:docMk/>
          <pc:sldMk cId="0" sldId="373"/>
        </pc:sldMkLst>
        <pc:spChg chg="mod">
          <ac:chgData name="然 杨" userId="58a03923220a6d4f" providerId="LiveId" clId="{E960304B-70D8-144A-A675-FCAC2E1378A6}" dt="2025-02-13T12:01:07.805" v="4916"/>
          <ac:spMkLst>
            <pc:docMk/>
            <pc:sldMk cId="0" sldId="373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7T13:23:37.368" v="6665" actId="20577"/>
          <ac:spMkLst>
            <pc:docMk/>
            <pc:sldMk cId="0" sldId="373"/>
            <ac:spMk id="7" creationId="{00000000-0000-0000-0000-000000000000}"/>
          </ac:spMkLst>
        </pc:spChg>
        <pc:spChg chg="mod">
          <ac:chgData name="然 杨" userId="58a03923220a6d4f" providerId="LiveId" clId="{E960304B-70D8-144A-A675-FCAC2E1378A6}" dt="2025-02-13T12:00:54.069" v="4913" actId="1076"/>
          <ac:spMkLst>
            <pc:docMk/>
            <pc:sldMk cId="0" sldId="373"/>
            <ac:spMk id="8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3T12:02:06.701" v="4922" actId="732"/>
        <pc:sldMkLst>
          <pc:docMk/>
          <pc:sldMk cId="0" sldId="374"/>
        </pc:sldMkLst>
        <pc:spChg chg="mod">
          <ac:chgData name="然 杨" userId="58a03923220a6d4f" providerId="LiveId" clId="{E960304B-70D8-144A-A675-FCAC2E1378A6}" dt="2025-02-13T12:01:28.483" v="4919"/>
          <ac:spMkLst>
            <pc:docMk/>
            <pc:sldMk cId="0" sldId="374"/>
            <ac:spMk id="8" creationId="{00000000-0000-0000-0000-000000000000}"/>
          </ac:spMkLst>
        </pc:spChg>
        <pc:picChg chg="mod modCrop">
          <ac:chgData name="然 杨" userId="58a03923220a6d4f" providerId="LiveId" clId="{E960304B-70D8-144A-A675-FCAC2E1378A6}" dt="2025-02-13T12:02:06.701" v="4922" actId="732"/>
          <ac:picMkLst>
            <pc:docMk/>
            <pc:sldMk cId="0" sldId="374"/>
            <ac:picMk id="9" creationId="{84B4B55D-90A0-4667-3A03-90C6FC485A0E}"/>
          </ac:picMkLst>
        </pc:picChg>
      </pc:sldChg>
      <pc:sldChg chg="addSp delSp modSp mod modAnim">
        <pc:chgData name="然 杨" userId="58a03923220a6d4f" providerId="LiveId" clId="{E960304B-70D8-144A-A675-FCAC2E1378A6}" dt="2025-02-13T12:06:58.181" v="4964" actId="1076"/>
        <pc:sldMkLst>
          <pc:docMk/>
          <pc:sldMk cId="0" sldId="375"/>
        </pc:sldMkLst>
        <pc:spChg chg="mod">
          <ac:chgData name="然 杨" userId="58a03923220a6d4f" providerId="LiveId" clId="{E960304B-70D8-144A-A675-FCAC2E1378A6}" dt="2025-02-13T12:06:58.181" v="4964" actId="1076"/>
          <ac:spMkLst>
            <pc:docMk/>
            <pc:sldMk cId="0" sldId="375"/>
            <ac:spMk id="20" creationId="{CA0397F8-7065-5EA0-E0B0-8DE35638FF11}"/>
          </ac:spMkLst>
        </pc:spChg>
        <pc:spChg chg="mod">
          <ac:chgData name="然 杨" userId="58a03923220a6d4f" providerId="LiveId" clId="{E960304B-70D8-144A-A675-FCAC2E1378A6}" dt="2025-02-13T12:04:22.444" v="4945"/>
          <ac:spMkLst>
            <pc:docMk/>
            <pc:sldMk cId="0" sldId="375"/>
            <ac:spMk id="30" creationId="{86D2DBBA-4FF8-F894-0818-9D73FB89B134}"/>
          </ac:spMkLst>
        </pc:spChg>
        <pc:spChg chg="mod">
          <ac:chgData name="然 杨" userId="58a03923220a6d4f" providerId="LiveId" clId="{E960304B-70D8-144A-A675-FCAC2E1378A6}" dt="2025-02-13T12:04:22.444" v="4945"/>
          <ac:spMkLst>
            <pc:docMk/>
            <pc:sldMk cId="0" sldId="375"/>
            <ac:spMk id="31" creationId="{25E71944-C830-A115-687F-526426FC42FC}"/>
          </ac:spMkLst>
        </pc:spChg>
        <pc:spChg chg="add mod">
          <ac:chgData name="然 杨" userId="58a03923220a6d4f" providerId="LiveId" clId="{E960304B-70D8-144A-A675-FCAC2E1378A6}" dt="2025-02-13T12:05:11.320" v="4955" actId="20577"/>
          <ac:spMkLst>
            <pc:docMk/>
            <pc:sldMk cId="0" sldId="375"/>
            <ac:spMk id="32" creationId="{80C97572-8B91-9E40-9181-B0A4A4E54973}"/>
          </ac:spMkLst>
        </pc:spChg>
        <pc:grpChg chg="add mod">
          <ac:chgData name="然 杨" userId="58a03923220a6d4f" providerId="LiveId" clId="{E960304B-70D8-144A-A675-FCAC2E1378A6}" dt="2025-02-13T12:05:31.794" v="4960" actId="14100"/>
          <ac:grpSpMkLst>
            <pc:docMk/>
            <pc:sldMk cId="0" sldId="375"/>
            <ac:grpSpMk id="11" creationId="{D571F6E4-E561-3215-3849-DE4092186DB8}"/>
          </ac:grpSpMkLst>
        </pc:grpChg>
        <pc:grpChg chg="mod">
          <ac:chgData name="然 杨" userId="58a03923220a6d4f" providerId="LiveId" clId="{E960304B-70D8-144A-A675-FCAC2E1378A6}" dt="2025-02-13T12:04:22.444" v="4945"/>
          <ac:grpSpMkLst>
            <pc:docMk/>
            <pc:sldMk cId="0" sldId="375"/>
            <ac:grpSpMk id="18" creationId="{BC07E611-1CC4-A7F9-1FBB-71B10BC3D7BA}"/>
          </ac:grpSpMkLst>
        </pc:grpChg>
      </pc:sldChg>
      <pc:sldChg chg="del">
        <pc:chgData name="然 杨" userId="58a03923220a6d4f" providerId="LiveId" clId="{E960304B-70D8-144A-A675-FCAC2E1378A6}" dt="2025-02-13T11:50:28.598" v="4778" actId="2696"/>
        <pc:sldMkLst>
          <pc:docMk/>
          <pc:sldMk cId="0" sldId="402"/>
        </pc:sldMkLst>
      </pc:sldChg>
      <pc:sldChg chg="del">
        <pc:chgData name="然 杨" userId="58a03923220a6d4f" providerId="LiveId" clId="{E960304B-70D8-144A-A675-FCAC2E1378A6}" dt="2025-02-12T14:56:03.053" v="2469" actId="2696"/>
        <pc:sldMkLst>
          <pc:docMk/>
          <pc:sldMk cId="0" sldId="434"/>
        </pc:sldMkLst>
      </pc:sldChg>
      <pc:sldChg chg="modSp mod">
        <pc:chgData name="然 杨" userId="58a03923220a6d4f" providerId="LiveId" clId="{E960304B-70D8-144A-A675-FCAC2E1378A6}" dt="2025-02-12T14:56:12.508" v="2471" actId="20577"/>
        <pc:sldMkLst>
          <pc:docMk/>
          <pc:sldMk cId="0" sldId="435"/>
        </pc:sldMkLst>
        <pc:spChg chg="mod">
          <ac:chgData name="然 杨" userId="58a03923220a6d4f" providerId="LiveId" clId="{E960304B-70D8-144A-A675-FCAC2E1378A6}" dt="2025-02-12T14:55:21.273" v="2455" actId="21"/>
          <ac:spMkLst>
            <pc:docMk/>
            <pc:sldMk cId="0" sldId="435"/>
            <ac:spMk id="11" creationId="{00000000-0000-0000-0000-000000000000}"/>
          </ac:spMkLst>
        </pc:spChg>
        <pc:spChg chg="mod">
          <ac:chgData name="然 杨" userId="58a03923220a6d4f" providerId="LiveId" clId="{E960304B-70D8-144A-A675-FCAC2E1378A6}" dt="2025-02-12T14:56:12.508" v="2471" actId="20577"/>
          <ac:spMkLst>
            <pc:docMk/>
            <pc:sldMk cId="0" sldId="435"/>
            <ac:spMk id="19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3T11:58:04.733" v="4886" actId="20577"/>
        <pc:sldMkLst>
          <pc:docMk/>
          <pc:sldMk cId="0" sldId="436"/>
        </pc:sldMkLst>
        <pc:spChg chg="mod">
          <ac:chgData name="然 杨" userId="58a03923220a6d4f" providerId="LiveId" clId="{E960304B-70D8-144A-A675-FCAC2E1378A6}" dt="2025-02-13T11:57:14.757" v="4875" actId="20577"/>
          <ac:spMkLst>
            <pc:docMk/>
            <pc:sldMk cId="0" sldId="436"/>
            <ac:spMk id="11" creationId="{00000000-0000-0000-0000-000000000000}"/>
          </ac:spMkLst>
        </pc:spChg>
        <pc:spChg chg="mod">
          <ac:chgData name="然 杨" userId="58a03923220a6d4f" providerId="LiveId" clId="{E960304B-70D8-144A-A675-FCAC2E1378A6}" dt="2025-02-13T11:58:04.733" v="4886" actId="20577"/>
          <ac:spMkLst>
            <pc:docMk/>
            <pc:sldMk cId="0" sldId="436"/>
            <ac:spMk id="19" creationId="{00000000-0000-0000-0000-000000000000}"/>
          </ac:spMkLst>
        </pc:spChg>
      </pc:sldChg>
      <pc:sldChg chg="del">
        <pc:chgData name="然 杨" userId="58a03923220a6d4f" providerId="LiveId" clId="{E960304B-70D8-144A-A675-FCAC2E1378A6}" dt="2025-02-13T11:56:12.316" v="4855" actId="2696"/>
        <pc:sldMkLst>
          <pc:docMk/>
          <pc:sldMk cId="0" sldId="437"/>
        </pc:sldMkLst>
      </pc:sldChg>
      <pc:sldChg chg="addSp delSp modSp mod">
        <pc:chgData name="然 杨" userId="58a03923220a6d4f" providerId="LiveId" clId="{E960304B-70D8-144A-A675-FCAC2E1378A6}" dt="2025-02-12T15:12:37.187" v="2760"/>
        <pc:sldMkLst>
          <pc:docMk/>
          <pc:sldMk cId="689265861" sldId="439"/>
        </pc:sldMkLst>
        <pc:spChg chg="mod">
          <ac:chgData name="然 杨" userId="58a03923220a6d4f" providerId="LiveId" clId="{E960304B-70D8-144A-A675-FCAC2E1378A6}" dt="2025-02-12T12:47:34.004" v="1784" actId="1076"/>
          <ac:spMkLst>
            <pc:docMk/>
            <pc:sldMk cId="689265861" sldId="439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2:47:49.789" v="1789" actId="20577"/>
          <ac:spMkLst>
            <pc:docMk/>
            <pc:sldMk cId="689265861" sldId="439"/>
            <ac:spMk id="7" creationId="{00000000-0000-0000-0000-000000000000}"/>
          </ac:spMkLst>
        </pc:spChg>
      </pc:sldChg>
      <pc:sldChg chg="del">
        <pc:chgData name="然 杨" userId="58a03923220a6d4f" providerId="LiveId" clId="{E960304B-70D8-144A-A675-FCAC2E1378A6}" dt="2025-02-12T12:50:09.455" v="1797" actId="2696"/>
        <pc:sldMkLst>
          <pc:docMk/>
          <pc:sldMk cId="3878235407" sldId="440"/>
        </pc:sldMkLst>
      </pc:sldChg>
      <pc:sldChg chg="modSp del mod">
        <pc:chgData name="然 杨" userId="58a03923220a6d4f" providerId="LiveId" clId="{E960304B-70D8-144A-A675-FCAC2E1378A6}" dt="2025-02-12T14:26:02.852" v="2116" actId="2696"/>
        <pc:sldMkLst>
          <pc:docMk/>
          <pc:sldMk cId="208523325" sldId="441"/>
        </pc:sldMkLst>
      </pc:sldChg>
      <pc:sldChg chg="addSp delSp modSp mod ord">
        <pc:chgData name="然 杨" userId="58a03923220a6d4f" providerId="LiveId" clId="{E960304B-70D8-144A-A675-FCAC2E1378A6}" dt="2025-02-17T13:10:21.106" v="6481" actId="20577"/>
        <pc:sldMkLst>
          <pc:docMk/>
          <pc:sldMk cId="3852278243" sldId="442"/>
        </pc:sldMkLst>
        <pc:spChg chg="mod">
          <ac:chgData name="然 杨" userId="58a03923220a6d4f" providerId="LiveId" clId="{E960304B-70D8-144A-A675-FCAC2E1378A6}" dt="2025-02-17T13:10:21.106" v="6481" actId="20577"/>
          <ac:spMkLst>
            <pc:docMk/>
            <pc:sldMk cId="3852278243" sldId="442"/>
            <ac:spMk id="11" creationId="{EFDECD28-A5DA-923B-C797-40DB5B3B697D}"/>
          </ac:spMkLst>
        </pc:spChg>
        <pc:spChg chg="mod">
          <ac:chgData name="然 杨" userId="58a03923220a6d4f" providerId="LiveId" clId="{E960304B-70D8-144A-A675-FCAC2E1378A6}" dt="2025-02-12T14:12:55.463" v="1851" actId="20577"/>
          <ac:spMkLst>
            <pc:docMk/>
            <pc:sldMk cId="3852278243" sldId="442"/>
            <ac:spMk id="19" creationId="{00000000-0000-0000-0000-000000000000}"/>
          </ac:spMkLst>
        </pc:spChg>
        <pc:picChg chg="add mod">
          <ac:chgData name="然 杨" userId="58a03923220a6d4f" providerId="LiveId" clId="{E960304B-70D8-144A-A675-FCAC2E1378A6}" dt="2025-02-12T14:16:45.008" v="1918" actId="1076"/>
          <ac:picMkLst>
            <pc:docMk/>
            <pc:sldMk cId="3852278243" sldId="442"/>
            <ac:picMk id="4" creationId="{0EC3C571-FADD-778B-7CD9-DD1691BADD71}"/>
          </ac:picMkLst>
        </pc:picChg>
      </pc:sldChg>
      <pc:sldChg chg="delSp modSp mod">
        <pc:chgData name="然 杨" userId="58a03923220a6d4f" providerId="LiveId" clId="{E960304B-70D8-144A-A675-FCAC2E1378A6}" dt="2025-02-17T13:11:50.589" v="6507" actId="1036"/>
        <pc:sldMkLst>
          <pc:docMk/>
          <pc:sldMk cId="3754349825" sldId="443"/>
        </pc:sldMkLst>
        <pc:spChg chg="mod">
          <ac:chgData name="然 杨" userId="58a03923220a6d4f" providerId="LiveId" clId="{E960304B-70D8-144A-A675-FCAC2E1378A6}" dt="2025-02-12T14:28:07.570" v="2142" actId="1076"/>
          <ac:spMkLst>
            <pc:docMk/>
            <pc:sldMk cId="3754349825" sldId="443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7T13:11:50.589" v="6507" actId="1036"/>
          <ac:spMkLst>
            <pc:docMk/>
            <pc:sldMk cId="3754349825" sldId="443"/>
            <ac:spMk id="20" creationId="{8EF7E7DD-9241-9268-F52A-2B4B8DB57B19}"/>
          </ac:spMkLst>
        </pc:spChg>
      </pc:sldChg>
      <pc:sldChg chg="modSp mod">
        <pc:chgData name="然 杨" userId="58a03923220a6d4f" providerId="LiveId" clId="{E960304B-70D8-144A-A675-FCAC2E1378A6}" dt="2025-02-17T13:12:11.132" v="6510" actId="2711"/>
        <pc:sldMkLst>
          <pc:docMk/>
          <pc:sldMk cId="3763947438" sldId="444"/>
        </pc:sldMkLst>
        <pc:spChg chg="mod">
          <ac:chgData name="然 杨" userId="58a03923220a6d4f" providerId="LiveId" clId="{E960304B-70D8-144A-A675-FCAC2E1378A6}" dt="2025-02-17T13:12:11.132" v="6510" actId="2711"/>
          <ac:spMkLst>
            <pc:docMk/>
            <pc:sldMk cId="3763947438" sldId="444"/>
            <ac:spMk id="2" creationId="{D5FFFF4F-EF40-F12B-55C7-E5E12611242A}"/>
          </ac:spMkLst>
        </pc:spChg>
        <pc:spChg chg="mod">
          <ac:chgData name="然 杨" userId="58a03923220a6d4f" providerId="LiveId" clId="{E960304B-70D8-144A-A675-FCAC2E1378A6}" dt="2025-02-17T13:12:07.106" v="6509" actId="2711"/>
          <ac:spMkLst>
            <pc:docMk/>
            <pc:sldMk cId="3763947438" sldId="444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7T13:12:07.106" v="6509" actId="2711"/>
          <ac:spMkLst>
            <pc:docMk/>
            <pc:sldMk cId="3763947438" sldId="444"/>
            <ac:spMk id="7" creationId="{00000000-0000-0000-0000-000000000000}"/>
          </ac:spMkLst>
        </pc:spChg>
        <pc:spChg chg="mod">
          <ac:chgData name="然 杨" userId="58a03923220a6d4f" providerId="LiveId" clId="{E960304B-70D8-144A-A675-FCAC2E1378A6}" dt="2025-02-17T13:12:07.106" v="6509" actId="2711"/>
          <ac:spMkLst>
            <pc:docMk/>
            <pc:sldMk cId="3763947438" sldId="444"/>
            <ac:spMk id="13" creationId="{00000000-0000-0000-0000-000000000000}"/>
          </ac:spMkLst>
        </pc:spChg>
        <pc:spChg chg="mod">
          <ac:chgData name="然 杨" userId="58a03923220a6d4f" providerId="LiveId" clId="{E960304B-70D8-144A-A675-FCAC2E1378A6}" dt="2025-02-17T13:12:07.106" v="6509" actId="2711"/>
          <ac:spMkLst>
            <pc:docMk/>
            <pc:sldMk cId="3763947438" sldId="444"/>
            <ac:spMk id="14" creationId="{00000000-0000-0000-0000-000000000000}"/>
          </ac:spMkLst>
        </pc:spChg>
      </pc:sldChg>
      <pc:sldChg chg="addSp delSp modSp del mod">
        <pc:chgData name="然 杨" userId="58a03923220a6d4f" providerId="LiveId" clId="{E960304B-70D8-144A-A675-FCAC2E1378A6}" dt="2025-02-12T09:37:48.285" v="571" actId="2696"/>
        <pc:sldMkLst>
          <pc:docMk/>
          <pc:sldMk cId="3396050182" sldId="446"/>
        </pc:sldMkLst>
      </pc:sldChg>
      <pc:sldChg chg="addSp delSp modSp mod">
        <pc:chgData name="然 杨" userId="58a03923220a6d4f" providerId="LiveId" clId="{E960304B-70D8-144A-A675-FCAC2E1378A6}" dt="2025-02-17T13:13:56.008" v="6526"/>
        <pc:sldMkLst>
          <pc:docMk/>
          <pc:sldMk cId="1006005304" sldId="447"/>
        </pc:sldMkLst>
        <pc:spChg chg="del">
          <ac:chgData name="然 杨" userId="58a03923220a6d4f" providerId="LiveId" clId="{E960304B-70D8-144A-A675-FCAC2E1378A6}" dt="2025-02-17T13:13:55.494" v="6525" actId="478"/>
          <ac:spMkLst>
            <pc:docMk/>
            <pc:sldMk cId="1006005304" sldId="447"/>
            <ac:spMk id="6" creationId="{A98E77DA-61E9-56D7-28EC-7A7874F70E68}"/>
          </ac:spMkLst>
        </pc:spChg>
        <pc:spChg chg="add mod">
          <ac:chgData name="然 杨" userId="58a03923220a6d4f" providerId="LiveId" clId="{E960304B-70D8-144A-A675-FCAC2E1378A6}" dt="2025-02-17T13:13:56.008" v="6526"/>
          <ac:spMkLst>
            <pc:docMk/>
            <pc:sldMk cId="1006005304" sldId="447"/>
            <ac:spMk id="8" creationId="{C537BD0A-9652-3E11-C200-7B607C741AED}"/>
          </ac:spMkLst>
        </pc:spChg>
        <pc:spChg chg="mod">
          <ac:chgData name="然 杨" userId="58a03923220a6d4f" providerId="LiveId" clId="{E960304B-70D8-144A-A675-FCAC2E1378A6}" dt="2025-02-12T15:02:33.658" v="2571" actId="1076"/>
          <ac:spMkLst>
            <pc:docMk/>
            <pc:sldMk cId="1006005304" sldId="447"/>
            <ac:spMk id="35" creationId="{00000000-0000-0000-0000-000000000000}"/>
          </ac:spMkLst>
        </pc:spChg>
      </pc:sldChg>
      <pc:sldChg chg="addSp delSp modSp add del mod">
        <pc:chgData name="然 杨" userId="58a03923220a6d4f" providerId="LiveId" clId="{E960304B-70D8-144A-A675-FCAC2E1378A6}" dt="2025-02-17T13:17:43.779" v="6564" actId="2711"/>
        <pc:sldMkLst>
          <pc:docMk/>
          <pc:sldMk cId="805706125" sldId="449"/>
        </pc:sldMkLst>
        <pc:spChg chg="add mod">
          <ac:chgData name="然 杨" userId="58a03923220a6d4f" providerId="LiveId" clId="{E960304B-70D8-144A-A675-FCAC2E1378A6}" dt="2025-02-17T13:17:43.779" v="6564" actId="2711"/>
          <ac:spMkLst>
            <pc:docMk/>
            <pc:sldMk cId="805706125" sldId="449"/>
            <ac:spMk id="10" creationId="{C7B1BF0E-A2AF-D75A-B96A-9D7E609ED81A}"/>
          </ac:spMkLst>
        </pc:spChg>
        <pc:spChg chg="add del">
          <ac:chgData name="然 杨" userId="58a03923220a6d4f" providerId="LiveId" clId="{E960304B-70D8-144A-A675-FCAC2E1378A6}" dt="2025-02-12T15:17:58.838" v="2954" actId="478"/>
          <ac:spMkLst>
            <pc:docMk/>
            <pc:sldMk cId="805706125" sldId="449"/>
            <ac:spMk id="16" creationId="{D3DECE04-BBE7-35F8-C673-21F58B1250DE}"/>
          </ac:spMkLst>
        </pc:spChg>
        <pc:spChg chg="mod">
          <ac:chgData name="然 杨" userId="58a03923220a6d4f" providerId="LiveId" clId="{E960304B-70D8-144A-A675-FCAC2E1378A6}" dt="2025-02-12T15:17:45.463" v="2952" actId="20577"/>
          <ac:spMkLst>
            <pc:docMk/>
            <pc:sldMk cId="805706125" sldId="449"/>
            <ac:spMk id="19" creationId="{00000000-0000-0000-0000-000000000000}"/>
          </ac:spMkLst>
        </pc:spChg>
        <pc:grpChg chg="mod">
          <ac:chgData name="然 杨" userId="58a03923220a6d4f" providerId="LiveId" clId="{E960304B-70D8-144A-A675-FCAC2E1378A6}" dt="2025-02-12T15:20:03.036" v="2998" actId="14100"/>
          <ac:grpSpMkLst>
            <pc:docMk/>
            <pc:sldMk cId="805706125" sldId="449"/>
            <ac:grpSpMk id="2" creationId="{23708610-FFCB-B238-3B5E-2CA89525DC17}"/>
          </ac:grpSpMkLst>
        </pc:grpChg>
      </pc:sldChg>
      <pc:sldChg chg="addSp delSp modSp mod ord">
        <pc:chgData name="然 杨" userId="58a03923220a6d4f" providerId="LiveId" clId="{E960304B-70D8-144A-A675-FCAC2E1378A6}" dt="2025-02-17T13:19:54.291" v="6625" actId="14100"/>
        <pc:sldMkLst>
          <pc:docMk/>
          <pc:sldMk cId="8637880" sldId="450"/>
        </pc:sldMkLst>
        <pc:spChg chg="add mod">
          <ac:chgData name="然 杨" userId="58a03923220a6d4f" providerId="LiveId" clId="{E960304B-70D8-144A-A675-FCAC2E1378A6}" dt="2025-02-12T15:25:51.963" v="3086" actId="20577"/>
          <ac:spMkLst>
            <pc:docMk/>
            <pc:sldMk cId="8637880" sldId="450"/>
            <ac:spMk id="4" creationId="{05A6176C-82FF-F743-8125-A93552D761DC}"/>
          </ac:spMkLst>
        </pc:spChg>
        <pc:spChg chg="mod">
          <ac:chgData name="然 杨" userId="58a03923220a6d4f" providerId="LiveId" clId="{E960304B-70D8-144A-A675-FCAC2E1378A6}" dt="2025-02-12T15:31:18.978" v="3222" actId="1036"/>
          <ac:spMkLst>
            <pc:docMk/>
            <pc:sldMk cId="8637880" sldId="450"/>
            <ac:spMk id="6" creationId="{67387A34-4913-F43B-87CA-05A502C9C95A}"/>
          </ac:spMkLst>
        </pc:spChg>
        <pc:spChg chg="mod">
          <ac:chgData name="然 杨" userId="58a03923220a6d4f" providerId="LiveId" clId="{E960304B-70D8-144A-A675-FCAC2E1378A6}" dt="2025-02-17T13:19:54.291" v="6625" actId="14100"/>
          <ac:spMkLst>
            <pc:docMk/>
            <pc:sldMk cId="8637880" sldId="450"/>
            <ac:spMk id="9" creationId="{9C21C392-5C9C-88B7-F897-18808DCE6A8C}"/>
          </ac:spMkLst>
        </pc:spChg>
        <pc:grpChg chg="mod">
          <ac:chgData name="然 杨" userId="58a03923220a6d4f" providerId="LiveId" clId="{E960304B-70D8-144A-A675-FCAC2E1378A6}" dt="2025-02-12T15:30:25.447" v="3187" actId="14100"/>
          <ac:grpSpMkLst>
            <pc:docMk/>
            <pc:sldMk cId="8637880" sldId="450"/>
            <ac:grpSpMk id="2" creationId="{DDDE095F-36FF-D574-848B-4643B0A8EF99}"/>
          </ac:grpSpMkLst>
        </pc:grpChg>
        <pc:grpChg chg="topLvl">
          <ac:chgData name="然 杨" userId="58a03923220a6d4f" providerId="LiveId" clId="{E960304B-70D8-144A-A675-FCAC2E1378A6}" dt="2025-02-12T15:25:48.738" v="3083" actId="478"/>
          <ac:grpSpMkLst>
            <pc:docMk/>
            <pc:sldMk cId="8637880" sldId="450"/>
            <ac:grpSpMk id="21" creationId="{00000000-0000-0000-0000-000000000000}"/>
          </ac:grpSpMkLst>
        </pc:grpChg>
      </pc:sldChg>
      <pc:sldChg chg="modSp mod">
        <pc:chgData name="然 杨" userId="58a03923220a6d4f" providerId="LiveId" clId="{E960304B-70D8-144A-A675-FCAC2E1378A6}" dt="2025-02-17T13:17:50.473" v="6565" actId="2711"/>
        <pc:sldMkLst>
          <pc:docMk/>
          <pc:sldMk cId="2990919572" sldId="451"/>
        </pc:sldMkLst>
        <pc:spChg chg="mod">
          <ac:chgData name="然 杨" userId="58a03923220a6d4f" providerId="LiveId" clId="{E960304B-70D8-144A-A675-FCAC2E1378A6}" dt="2025-02-12T15:23:06.627" v="3043" actId="1076"/>
          <ac:spMkLst>
            <pc:docMk/>
            <pc:sldMk cId="2990919572" sldId="451"/>
            <ac:spMk id="2" creationId="{9EA17625-B0F4-0A96-45ED-127CEAF6F861}"/>
          </ac:spMkLst>
        </pc:spChg>
        <pc:spChg chg="mod">
          <ac:chgData name="然 杨" userId="58a03923220a6d4f" providerId="LiveId" clId="{E960304B-70D8-144A-A675-FCAC2E1378A6}" dt="2025-02-17T13:17:50.473" v="6565" actId="2711"/>
          <ac:spMkLst>
            <pc:docMk/>
            <pc:sldMk cId="2990919572" sldId="451"/>
            <ac:spMk id="4" creationId="{78C57C0E-B8CB-BF13-787D-D3B2F1694967}"/>
          </ac:spMkLst>
        </pc:spChg>
        <pc:spChg chg="mod">
          <ac:chgData name="然 杨" userId="58a03923220a6d4f" providerId="LiveId" clId="{E960304B-70D8-144A-A675-FCAC2E1378A6}" dt="2025-02-12T15:21:12.224" v="3011" actId="20577"/>
          <ac:spMkLst>
            <pc:docMk/>
            <pc:sldMk cId="2990919572" sldId="451"/>
            <ac:spMk id="19" creationId="{00000000-0000-0000-0000-000000000000}"/>
          </ac:spMkLst>
        </pc:spChg>
        <pc:grpChg chg="mod">
          <ac:chgData name="然 杨" userId="58a03923220a6d4f" providerId="LiveId" clId="{E960304B-70D8-144A-A675-FCAC2E1378A6}" dt="2025-02-12T15:22:08.475" v="3025" actId="14100"/>
          <ac:grpSpMkLst>
            <pc:docMk/>
            <pc:sldMk cId="2990919572" sldId="451"/>
            <ac:grpSpMk id="9" creationId="{00000000-0000-0000-0000-000000000000}"/>
          </ac:grpSpMkLst>
        </pc:grpChg>
      </pc:sldChg>
      <pc:sldChg chg="modSp mod">
        <pc:chgData name="然 杨" userId="58a03923220a6d4f" providerId="LiveId" clId="{E960304B-70D8-144A-A675-FCAC2E1378A6}" dt="2025-02-12T15:37:32.638" v="3423" actId="20577"/>
        <pc:sldMkLst>
          <pc:docMk/>
          <pc:sldMk cId="694711044" sldId="452"/>
        </pc:sldMkLst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2" creationId="{D1240C0D-A143-EC53-2FE8-A806606D7502}"/>
          </ac:spMkLst>
        </pc:spChg>
        <pc:spChg chg="mod">
          <ac:chgData name="然 杨" userId="58a03923220a6d4f" providerId="LiveId" clId="{E960304B-70D8-144A-A675-FCAC2E1378A6}" dt="2025-02-12T15:33:04.591" v="3249" actId="14100"/>
          <ac:spMkLst>
            <pc:docMk/>
            <pc:sldMk cId="694711044" sldId="452"/>
            <ac:spMk id="3" creationId="{00000000-0000-0000-0000-000000000000}"/>
          </ac:spMkLst>
        </pc:spChg>
        <pc:spChg chg="mod">
          <ac:chgData name="然 杨" userId="58a03923220a6d4f" providerId="LiveId" clId="{E960304B-70D8-144A-A675-FCAC2E1378A6}" dt="2025-02-12T15:33:04.591" v="3249" actId="14100"/>
          <ac:spMkLst>
            <pc:docMk/>
            <pc:sldMk cId="694711044" sldId="452"/>
            <ac:spMk id="5" creationId="{00000000-0000-0000-0000-000000000000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13" creationId="{00000000-0000-0000-0000-000000000000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14" creationId="{00000000-0000-0000-0000-000000000000}"/>
          </ac:spMkLst>
        </pc:spChg>
        <pc:spChg chg="mod">
          <ac:chgData name="然 杨" userId="58a03923220a6d4f" providerId="LiveId" clId="{E960304B-70D8-144A-A675-FCAC2E1378A6}" dt="2025-02-12T15:33:07.226" v="3250" actId="1076"/>
          <ac:spMkLst>
            <pc:docMk/>
            <pc:sldMk cId="694711044" sldId="452"/>
            <ac:spMk id="19" creationId="{00000000-0000-0000-0000-000000000000}"/>
          </ac:spMkLst>
        </pc:spChg>
        <pc:spChg chg="mod">
          <ac:chgData name="然 杨" userId="58a03923220a6d4f" providerId="LiveId" clId="{E960304B-70D8-144A-A675-FCAC2E1378A6}" dt="2025-02-12T15:34:48.871" v="3274" actId="1076"/>
          <ac:spMkLst>
            <pc:docMk/>
            <pc:sldMk cId="694711044" sldId="452"/>
            <ac:spMk id="33" creationId="{BA1195B6-DA4A-7530-4EE2-01B87B587523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39" creationId="{00000000-0000-0000-0000-000000000000}"/>
          </ac:spMkLst>
        </pc:spChg>
        <pc:spChg chg="mod">
          <ac:chgData name="然 杨" userId="58a03923220a6d4f" providerId="LiveId" clId="{E960304B-70D8-144A-A675-FCAC2E1378A6}" dt="2025-02-12T15:35:26.472" v="3281" actId="14100"/>
          <ac:spMkLst>
            <pc:docMk/>
            <pc:sldMk cId="694711044" sldId="452"/>
            <ac:spMk id="40" creationId="{00000000-0000-0000-0000-000000000000}"/>
          </ac:spMkLst>
        </pc:spChg>
        <pc:spChg chg="mod">
          <ac:chgData name="然 杨" userId="58a03923220a6d4f" providerId="LiveId" clId="{E960304B-70D8-144A-A675-FCAC2E1378A6}" dt="2025-02-12T15:37:32.638" v="3423" actId="20577"/>
          <ac:spMkLst>
            <pc:docMk/>
            <pc:sldMk cId="694711044" sldId="452"/>
            <ac:spMk id="41" creationId="{00000000-0000-0000-0000-000000000000}"/>
          </ac:spMkLst>
        </pc:spChg>
        <pc:grpChg chg="mod">
          <ac:chgData name="然 杨" userId="58a03923220a6d4f" providerId="LiveId" clId="{E960304B-70D8-144A-A675-FCAC2E1378A6}" dt="2025-02-12T15:35:26.472" v="3281" actId="14100"/>
          <ac:grpSpMkLst>
            <pc:docMk/>
            <pc:sldMk cId="694711044" sldId="452"/>
            <ac:grpSpMk id="10" creationId="{6746DFD7-EE21-BC2B-F533-B336362F5E19}"/>
          </ac:grpSpMkLst>
        </pc:grpChg>
        <pc:grpChg chg="mod">
          <ac:chgData name="然 杨" userId="58a03923220a6d4f" providerId="LiveId" clId="{E960304B-70D8-144A-A675-FCAC2E1378A6}" dt="2025-02-12T15:33:04.591" v="3249" actId="14100"/>
          <ac:grpSpMkLst>
            <pc:docMk/>
            <pc:sldMk cId="694711044" sldId="452"/>
            <ac:grpSpMk id="15" creationId="{00000000-0000-0000-0000-000000000000}"/>
          </ac:grpSpMkLst>
        </pc:grpChg>
        <pc:grpChg chg="mod">
          <ac:chgData name="然 杨" userId="58a03923220a6d4f" providerId="LiveId" clId="{E960304B-70D8-144A-A675-FCAC2E1378A6}" dt="2025-02-12T15:35:26.472" v="3281" actId="14100"/>
          <ac:grpSpMkLst>
            <pc:docMk/>
            <pc:sldMk cId="694711044" sldId="452"/>
            <ac:grpSpMk id="20" creationId="{9E422B57-06BF-B4CB-8E07-D6810D3F2DBD}"/>
          </ac:grpSpMkLst>
        </pc:grpChg>
        <pc:grpChg chg="mod">
          <ac:chgData name="然 杨" userId="58a03923220a6d4f" providerId="LiveId" clId="{E960304B-70D8-144A-A675-FCAC2E1378A6}" dt="2025-02-12T15:35:26.472" v="3281" actId="14100"/>
          <ac:grpSpMkLst>
            <pc:docMk/>
            <pc:sldMk cId="694711044" sldId="452"/>
            <ac:grpSpMk id="38" creationId="{00000000-0000-0000-0000-000000000000}"/>
          </ac:grpSpMkLst>
        </pc:grpChg>
        <pc:picChg chg="mod">
          <ac:chgData name="然 杨" userId="58a03923220a6d4f" providerId="LiveId" clId="{E960304B-70D8-144A-A675-FCAC2E1378A6}" dt="2025-02-12T15:35:01.904" v="3277" actId="166"/>
          <ac:picMkLst>
            <pc:docMk/>
            <pc:sldMk cId="694711044" sldId="452"/>
            <ac:picMk id="423" creationId="{00000000-0000-0000-0000-000000000000}"/>
          </ac:picMkLst>
        </pc:picChg>
      </pc:sldChg>
      <pc:sldChg chg="modSp mod">
        <pc:chgData name="然 杨" userId="58a03923220a6d4f" providerId="LiveId" clId="{E960304B-70D8-144A-A675-FCAC2E1378A6}" dt="2025-02-12T15:42:34.004" v="3636" actId="14100"/>
        <pc:sldMkLst>
          <pc:docMk/>
          <pc:sldMk cId="3234615788" sldId="454"/>
        </pc:sldMkLst>
        <pc:spChg chg="mod">
          <ac:chgData name="然 杨" userId="58a03923220a6d4f" providerId="LiveId" clId="{E960304B-70D8-144A-A675-FCAC2E1378A6}" dt="2025-02-12T15:42:34.004" v="3636" actId="14100"/>
          <ac:spMkLst>
            <pc:docMk/>
            <pc:sldMk cId="3234615788" sldId="454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5:42:07.374" v="3631" actId="20577"/>
          <ac:spMkLst>
            <pc:docMk/>
            <pc:sldMk cId="3234615788" sldId="454"/>
            <ac:spMk id="7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15:46:23.449" v="3677" actId="1076"/>
        <pc:sldMkLst>
          <pc:docMk/>
          <pc:sldMk cId="2255018105" sldId="456"/>
        </pc:sldMkLst>
        <pc:spChg chg="mod">
          <ac:chgData name="然 杨" userId="58a03923220a6d4f" providerId="LiveId" clId="{E960304B-70D8-144A-A675-FCAC2E1378A6}" dt="2025-02-12T15:46:23.449" v="3677" actId="1076"/>
          <ac:spMkLst>
            <pc:docMk/>
            <pc:sldMk cId="2255018105" sldId="456"/>
            <ac:spMk id="5" creationId="{B62EE23C-8263-1D7C-8DB2-A86CD81DF597}"/>
          </ac:spMkLst>
        </pc:spChg>
        <pc:spChg chg="mod">
          <ac:chgData name="然 杨" userId="58a03923220a6d4f" providerId="LiveId" clId="{E960304B-70D8-144A-A675-FCAC2E1378A6}" dt="2025-02-12T15:46:05.023" v="3670" actId="20577"/>
          <ac:spMkLst>
            <pc:docMk/>
            <pc:sldMk cId="2255018105" sldId="456"/>
            <ac:spMk id="7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15:50:49.024" v="3723" actId="1076"/>
        <pc:sldMkLst>
          <pc:docMk/>
          <pc:sldMk cId="3981540786" sldId="457"/>
        </pc:sldMkLst>
        <pc:spChg chg="mod">
          <ac:chgData name="然 杨" userId="58a03923220a6d4f" providerId="LiveId" clId="{E960304B-70D8-144A-A675-FCAC2E1378A6}" dt="2025-02-12T15:50:49.024" v="3723" actId="1076"/>
          <ac:spMkLst>
            <pc:docMk/>
            <pc:sldMk cId="3981540786" sldId="457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5:49:27.962" v="3706" actId="20577"/>
          <ac:spMkLst>
            <pc:docMk/>
            <pc:sldMk cId="3981540786" sldId="457"/>
            <ac:spMk id="7" creationId="{00000000-0000-0000-0000-000000000000}"/>
          </ac:spMkLst>
        </pc:spChg>
      </pc:sldChg>
      <pc:sldChg chg="addSp delSp modSp mod modNotesTx">
        <pc:chgData name="然 杨" userId="58a03923220a6d4f" providerId="LiveId" clId="{E960304B-70D8-144A-A675-FCAC2E1378A6}" dt="2025-02-17T13:20:54.090" v="6631" actId="179"/>
        <pc:sldMkLst>
          <pc:docMk/>
          <pc:sldMk cId="1117353258" sldId="463"/>
        </pc:sldMkLst>
        <pc:spChg chg="add mod topLvl">
          <ac:chgData name="然 杨" userId="58a03923220a6d4f" providerId="LiveId" clId="{E960304B-70D8-144A-A675-FCAC2E1378A6}" dt="2025-02-12T16:16:40.065" v="4172" actId="255"/>
          <ac:spMkLst>
            <pc:docMk/>
            <pc:sldMk cId="1117353258" sldId="463"/>
            <ac:spMk id="4" creationId="{778E496C-EFBF-273E-F8DB-B940E6A8D1A5}"/>
          </ac:spMkLst>
        </pc:spChg>
        <pc:spChg chg="mod">
          <ac:chgData name="然 杨" userId="58a03923220a6d4f" providerId="LiveId" clId="{E960304B-70D8-144A-A675-FCAC2E1378A6}" dt="2025-02-12T16:17:20.184" v="4186" actId="14100"/>
          <ac:spMkLst>
            <pc:docMk/>
            <pc:sldMk cId="1117353258" sldId="463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6:05:08.402" v="3960" actId="14100"/>
          <ac:spMkLst>
            <pc:docMk/>
            <pc:sldMk cId="1117353258" sldId="463"/>
            <ac:spMk id="7" creationId="{00000000-0000-0000-0000-000000000000}"/>
          </ac:spMkLst>
        </pc:spChg>
        <pc:spChg chg="add mod topLvl">
          <ac:chgData name="然 杨" userId="58a03923220a6d4f" providerId="LiveId" clId="{E960304B-70D8-144A-A675-FCAC2E1378A6}" dt="2025-02-12T16:16:40.065" v="4172" actId="255"/>
          <ac:spMkLst>
            <pc:docMk/>
            <pc:sldMk cId="1117353258" sldId="463"/>
            <ac:spMk id="11" creationId="{00B4EE1E-9D7C-037C-F97B-BF02FCBC9E45}"/>
          </ac:spMkLst>
        </pc:spChg>
        <pc:spChg chg="mod">
          <ac:chgData name="然 杨" userId="58a03923220a6d4f" providerId="LiveId" clId="{E960304B-70D8-144A-A675-FCAC2E1378A6}" dt="2025-02-12T15:57:43.502" v="3794" actId="20577"/>
          <ac:spMkLst>
            <pc:docMk/>
            <pc:sldMk cId="1117353258" sldId="463"/>
            <ac:spMk id="19" creationId="{00000000-0000-0000-0000-000000000000}"/>
          </ac:spMkLst>
        </pc:spChg>
        <pc:spChg chg="mod topLvl">
          <ac:chgData name="然 杨" userId="58a03923220a6d4f" providerId="LiveId" clId="{E960304B-70D8-144A-A675-FCAC2E1378A6}" dt="2025-02-17T13:20:54.090" v="6631" actId="179"/>
          <ac:spMkLst>
            <pc:docMk/>
            <pc:sldMk cId="1117353258" sldId="463"/>
            <ac:spMk id="20" creationId="{765BCA76-5F33-BE45-6FDF-2A29BAF11507}"/>
          </ac:spMkLst>
        </pc:spChg>
        <pc:spChg chg="add mod">
          <ac:chgData name="然 杨" userId="58a03923220a6d4f" providerId="LiveId" clId="{E960304B-70D8-144A-A675-FCAC2E1378A6}" dt="2025-02-12T16:16:40.065" v="4172" actId="255"/>
          <ac:spMkLst>
            <pc:docMk/>
            <pc:sldMk cId="1117353258" sldId="463"/>
            <ac:spMk id="33" creationId="{44803A91-0E1D-E4D2-D3EF-7926868CCA09}"/>
          </ac:spMkLst>
        </pc:spChg>
        <pc:grpChg chg="mod">
          <ac:chgData name="然 杨" userId="58a03923220a6d4f" providerId="LiveId" clId="{E960304B-70D8-144A-A675-FCAC2E1378A6}" dt="2025-02-12T15:56:36.541" v="3753" actId="14100"/>
          <ac:grpSpMkLst>
            <pc:docMk/>
            <pc:sldMk cId="1117353258" sldId="463"/>
            <ac:grpSpMk id="16" creationId="{00000000-0000-0000-0000-000000000000}"/>
          </ac:grpSpMkLst>
        </pc:grpChg>
        <pc:picChg chg="add mod modCrop">
          <ac:chgData name="然 杨" userId="58a03923220a6d4f" providerId="LiveId" clId="{E960304B-70D8-144A-A675-FCAC2E1378A6}" dt="2025-02-12T16:17:11.151" v="4185" actId="1035"/>
          <ac:picMkLst>
            <pc:docMk/>
            <pc:sldMk cId="1117353258" sldId="463"/>
            <ac:picMk id="43" creationId="{1F7DE2D6-B0E2-8923-1F91-76DD7638A701}"/>
          </ac:picMkLst>
        </pc:picChg>
        <pc:picChg chg="mod">
          <ac:chgData name="然 杨" userId="58a03923220a6d4f" providerId="LiveId" clId="{E960304B-70D8-144A-A675-FCAC2E1378A6}" dt="2025-02-12T15:56:48.584" v="3754" actId="1076"/>
          <ac:picMkLst>
            <pc:docMk/>
            <pc:sldMk cId="1117353258" sldId="463"/>
            <ac:picMk id="423" creationId="{00000000-0000-0000-0000-000000000000}"/>
          </ac:picMkLst>
        </pc:picChg>
        <pc:cxnChg chg="add mod">
          <ac:chgData name="然 杨" userId="58a03923220a6d4f" providerId="LiveId" clId="{E960304B-70D8-144A-A675-FCAC2E1378A6}" dt="2025-02-12T16:16:32.376" v="4171" actId="1035"/>
          <ac:cxnSpMkLst>
            <pc:docMk/>
            <pc:sldMk cId="1117353258" sldId="463"/>
            <ac:cxnSpMk id="40" creationId="{C136E254-D771-E189-9264-54C1864F6FD5}"/>
          </ac:cxnSpMkLst>
        </pc:cxnChg>
      </pc:sldChg>
      <pc:sldChg chg="del">
        <pc:chgData name="然 杨" userId="58a03923220a6d4f" providerId="LiveId" clId="{E960304B-70D8-144A-A675-FCAC2E1378A6}" dt="2025-02-12T16:12:28.194" v="4116" actId="2696"/>
        <pc:sldMkLst>
          <pc:docMk/>
          <pc:sldMk cId="2437968969" sldId="464"/>
        </pc:sldMkLst>
      </pc:sldChg>
      <pc:sldChg chg="del">
        <pc:chgData name="然 杨" userId="58a03923220a6d4f" providerId="LiveId" clId="{E960304B-70D8-144A-A675-FCAC2E1378A6}" dt="2025-02-12T16:19:47.952" v="4218" actId="2696"/>
        <pc:sldMkLst>
          <pc:docMk/>
          <pc:sldMk cId="669938308" sldId="465"/>
        </pc:sldMkLst>
      </pc:sldChg>
      <pc:sldChg chg="addSp delSp modSp mod">
        <pc:chgData name="然 杨" userId="58a03923220a6d4f" providerId="LiveId" clId="{E960304B-70D8-144A-A675-FCAC2E1378A6}" dt="2025-02-13T09:49:36.580" v="4322"/>
        <pc:sldMkLst>
          <pc:docMk/>
          <pc:sldMk cId="811050158" sldId="467"/>
        </pc:sldMkLst>
        <pc:spChg chg="add mod">
          <ac:chgData name="然 杨" userId="58a03923220a6d4f" providerId="LiveId" clId="{E960304B-70D8-144A-A675-FCAC2E1378A6}" dt="2025-02-12T16:25:12.294" v="4306" actId="948"/>
          <ac:spMkLst>
            <pc:docMk/>
            <pc:sldMk cId="811050158" sldId="467"/>
            <ac:spMk id="4" creationId="{74B36F2E-C816-083C-EEBA-7871FC560B66}"/>
          </ac:spMkLst>
        </pc:spChg>
        <pc:spChg chg="add mod">
          <ac:chgData name="然 杨" userId="58a03923220a6d4f" providerId="LiveId" clId="{E960304B-70D8-144A-A675-FCAC2E1378A6}" dt="2025-02-13T09:45:44.907" v="4320" actId="1036"/>
          <ac:spMkLst>
            <pc:docMk/>
            <pc:sldMk cId="811050158" sldId="467"/>
            <ac:spMk id="12" creationId="{8234F38D-ECB7-A8CC-AD7C-6486C7316FF2}"/>
          </ac:spMkLst>
        </pc:spChg>
        <pc:spChg chg="add mod">
          <ac:chgData name="然 杨" userId="58a03923220a6d4f" providerId="LiveId" clId="{E960304B-70D8-144A-A675-FCAC2E1378A6}" dt="2025-02-13T09:49:36.580" v="4322"/>
          <ac:spMkLst>
            <pc:docMk/>
            <pc:sldMk cId="811050158" sldId="467"/>
            <ac:spMk id="16" creationId="{7D6B09B6-4315-3FB6-365D-2E264EB331E3}"/>
          </ac:spMkLst>
        </pc:spChg>
        <pc:grpChg chg="mod topLvl">
          <ac:chgData name="然 杨" userId="58a03923220a6d4f" providerId="LiveId" clId="{E960304B-70D8-144A-A675-FCAC2E1378A6}" dt="2025-02-12T16:24:47.740" v="4300" actId="14100"/>
          <ac:grpSpMkLst>
            <pc:docMk/>
            <pc:sldMk cId="811050158" sldId="467"/>
            <ac:grpSpMk id="9" creationId="{00000000-0000-0000-0000-000000000000}"/>
          </ac:grpSpMkLst>
        </pc:grpChg>
      </pc:sldChg>
      <pc:sldChg chg="addSp delSp modSp mod">
        <pc:chgData name="然 杨" userId="58a03923220a6d4f" providerId="LiveId" clId="{E960304B-70D8-144A-A675-FCAC2E1378A6}" dt="2025-02-13T11:50:30.128" v="4779"/>
        <pc:sldMkLst>
          <pc:docMk/>
          <pc:sldMk cId="1181782501" sldId="470"/>
        </pc:sldMkLst>
        <pc:spChg chg="mod">
          <ac:chgData name="然 杨" userId="58a03923220a6d4f" providerId="LiveId" clId="{E960304B-70D8-144A-A675-FCAC2E1378A6}" dt="2025-02-13T11:49:54.557" v="4775" actId="14100"/>
          <ac:spMkLst>
            <pc:docMk/>
            <pc:sldMk cId="1181782501" sldId="470"/>
            <ac:spMk id="12" creationId="{00000000-0000-0000-0000-000000000000}"/>
          </ac:spMkLst>
        </pc:spChg>
        <pc:spChg chg="mod">
          <ac:chgData name="然 杨" userId="58a03923220a6d4f" providerId="LiveId" clId="{E960304B-70D8-144A-A675-FCAC2E1378A6}" dt="2025-02-13T11:50:07.030" v="4777" actId="255"/>
          <ac:spMkLst>
            <pc:docMk/>
            <pc:sldMk cId="1181782501" sldId="470"/>
            <ac:spMk id="39" creationId="{00000000-0000-0000-0000-000000000000}"/>
          </ac:spMkLst>
        </pc:spChg>
        <pc:spChg chg="mod">
          <ac:chgData name="然 杨" userId="58a03923220a6d4f" providerId="LiveId" clId="{E960304B-70D8-144A-A675-FCAC2E1378A6}" dt="2025-02-13T11:49:37.535" v="4772" actId="14100"/>
          <ac:spMkLst>
            <pc:docMk/>
            <pc:sldMk cId="1181782501" sldId="470"/>
            <ac:spMk id="45" creationId="{00000000-0000-0000-0000-000000000000}"/>
          </ac:spMkLst>
        </pc:spChg>
        <pc:spChg chg="mod">
          <ac:chgData name="然 杨" userId="58a03923220a6d4f" providerId="LiveId" clId="{E960304B-70D8-144A-A675-FCAC2E1378A6}" dt="2025-02-13T11:49:37.535" v="4772" actId="14100"/>
          <ac:spMkLst>
            <pc:docMk/>
            <pc:sldMk cId="1181782501" sldId="470"/>
            <ac:spMk id="51" creationId="{00000000-0000-0000-0000-000000000000}"/>
          </ac:spMkLst>
        </pc:spChg>
      </pc:sldChg>
      <pc:sldChg chg="delSp modSp mod">
        <pc:chgData name="然 杨" userId="58a03923220a6d4f" providerId="LiveId" clId="{E960304B-70D8-144A-A675-FCAC2E1378A6}" dt="2025-02-12T14:48:39.753" v="2432" actId="1076"/>
        <pc:sldMkLst>
          <pc:docMk/>
          <pc:sldMk cId="2534980729" sldId="471"/>
        </pc:sldMkLst>
        <pc:spChg chg="mod">
          <ac:chgData name="然 杨" userId="58a03923220a6d4f" providerId="LiveId" clId="{E960304B-70D8-144A-A675-FCAC2E1378A6}" dt="2025-02-12T14:48:39.753" v="2432" actId="1076"/>
          <ac:spMkLst>
            <pc:docMk/>
            <pc:sldMk cId="2534980729" sldId="471"/>
            <ac:spMk id="4" creationId="{B45A7DA1-BFEB-CE52-44F0-AFF7F2A28CA3}"/>
          </ac:spMkLst>
        </pc:spChg>
        <pc:spChg chg="mod">
          <ac:chgData name="然 杨" userId="58a03923220a6d4f" providerId="LiveId" clId="{E960304B-70D8-144A-A675-FCAC2E1378A6}" dt="2025-02-12T14:48:34.188" v="2431" actId="20577"/>
          <ac:spMkLst>
            <pc:docMk/>
            <pc:sldMk cId="2534980729" sldId="471"/>
            <ac:spMk id="6" creationId="{00000000-0000-0000-0000-000000000000}"/>
          </ac:spMkLst>
        </pc:spChg>
        <pc:spChg chg="mod">
          <ac:chgData name="然 杨" userId="58a03923220a6d4f" providerId="LiveId" clId="{E960304B-70D8-144A-A675-FCAC2E1378A6}" dt="2025-02-12T14:48:00.320" v="2425" actId="1076"/>
          <ac:spMkLst>
            <pc:docMk/>
            <pc:sldMk cId="2534980729" sldId="471"/>
            <ac:spMk id="10" creationId="{00000000-0000-0000-0000-000000000000}"/>
          </ac:spMkLst>
        </pc:spChg>
        <pc:grpChg chg="mod">
          <ac:chgData name="然 杨" userId="58a03923220a6d4f" providerId="LiveId" clId="{E960304B-70D8-144A-A675-FCAC2E1378A6}" dt="2025-02-12T14:48:13.145" v="2429" actId="1076"/>
          <ac:grpSpMkLst>
            <pc:docMk/>
            <pc:sldMk cId="2534980729" sldId="471"/>
            <ac:grpSpMk id="8" creationId="{5CA239CC-81AC-2FB7-3539-5C0819C5E610}"/>
          </ac:grpSpMkLst>
        </pc:grpChg>
        <pc:cxnChg chg="mod">
          <ac:chgData name="然 杨" userId="58a03923220a6d4f" providerId="LiveId" clId="{E960304B-70D8-144A-A675-FCAC2E1378A6}" dt="2025-02-12T14:48:05.596" v="2427" actId="1076"/>
          <ac:cxnSpMkLst>
            <pc:docMk/>
            <pc:sldMk cId="2534980729" sldId="471"/>
            <ac:cxnSpMk id="32" creationId="{00000000-0000-0000-0000-000000000000}"/>
          </ac:cxnSpMkLst>
        </pc:cxnChg>
      </pc:sldChg>
      <pc:sldChg chg="addSp delSp modSp mod">
        <pc:chgData name="然 杨" userId="58a03923220a6d4f" providerId="LiveId" clId="{E960304B-70D8-144A-A675-FCAC2E1378A6}" dt="2025-02-13T12:03:32.032" v="4938" actId="1076"/>
        <pc:sldMkLst>
          <pc:docMk/>
          <pc:sldMk cId="3261846899" sldId="473"/>
        </pc:sldMkLst>
        <pc:spChg chg="add mod">
          <ac:chgData name="然 杨" userId="58a03923220a6d4f" providerId="LiveId" clId="{E960304B-70D8-144A-A675-FCAC2E1378A6}" dt="2025-02-13T12:02:22.828" v="4924"/>
          <ac:spMkLst>
            <pc:docMk/>
            <pc:sldMk cId="3261846899" sldId="473"/>
            <ac:spMk id="6" creationId="{5AAB2D01-7BD6-A9C4-D1DA-A4EB49BFFB0E}"/>
          </ac:spMkLst>
        </pc:spChg>
        <pc:spChg chg="mod">
          <ac:chgData name="然 杨" userId="58a03923220a6d4f" providerId="LiveId" clId="{E960304B-70D8-144A-A675-FCAC2E1378A6}" dt="2025-02-13T12:03:32.032" v="4938" actId="1076"/>
          <ac:spMkLst>
            <pc:docMk/>
            <pc:sldMk cId="3261846899" sldId="473"/>
            <ac:spMk id="35" creationId="{00000000-0000-0000-0000-000000000000}"/>
          </ac:spMkLst>
        </pc:spChg>
      </pc:sldChg>
      <pc:sldChg chg="modSp mod">
        <pc:chgData name="然 杨" userId="58a03923220a6d4f" providerId="LiveId" clId="{E960304B-70D8-144A-A675-FCAC2E1378A6}" dt="2025-02-12T09:31:56.902" v="472"/>
        <pc:sldMkLst>
          <pc:docMk/>
          <pc:sldMk cId="1870723259" sldId="500"/>
        </pc:sldMkLst>
        <pc:spChg chg="mod">
          <ac:chgData name="然 杨" userId="58a03923220a6d4f" providerId="LiveId" clId="{E960304B-70D8-144A-A675-FCAC2E1378A6}" dt="2025-02-12T09:31:56.902" v="472"/>
          <ac:spMkLst>
            <pc:docMk/>
            <pc:sldMk cId="1870723259" sldId="500"/>
            <ac:spMk id="8" creationId="{00000000-0000-0000-0000-000000000000}"/>
          </ac:spMkLst>
        </pc:spChg>
        <pc:picChg chg="mod modCrop">
          <ac:chgData name="然 杨" userId="58a03923220a6d4f" providerId="LiveId" clId="{E960304B-70D8-144A-A675-FCAC2E1378A6}" dt="2025-02-12T09:31:03.696" v="467" actId="1076"/>
          <ac:picMkLst>
            <pc:docMk/>
            <pc:sldMk cId="1870723259" sldId="500"/>
            <ac:picMk id="6" creationId="{E6B72EDA-7FA6-A330-FF58-B8AE803068B4}"/>
          </ac:picMkLst>
        </pc:picChg>
      </pc:sldChg>
      <pc:sldChg chg="del">
        <pc:chgData name="然 杨" userId="58a03923220a6d4f" providerId="LiveId" clId="{E960304B-70D8-144A-A675-FCAC2E1378A6}" dt="2025-02-12T09:34:51.756" v="542" actId="2696"/>
        <pc:sldMkLst>
          <pc:docMk/>
          <pc:sldMk cId="835440990" sldId="501"/>
        </pc:sldMkLst>
      </pc:sldChg>
      <pc:sldChg chg="addSp delSp modSp mod">
        <pc:chgData name="然 杨" userId="58a03923220a6d4f" providerId="LiveId" clId="{E960304B-70D8-144A-A675-FCAC2E1378A6}" dt="2025-02-12T12:44:42.697" v="1740"/>
        <pc:sldMkLst>
          <pc:docMk/>
          <pc:sldMk cId="3632424603" sldId="502"/>
        </pc:sldMkLst>
        <pc:spChg chg="mod">
          <ac:chgData name="然 杨" userId="58a03923220a6d4f" providerId="LiveId" clId="{E960304B-70D8-144A-A675-FCAC2E1378A6}" dt="2025-02-12T12:44:42.697" v="1740"/>
          <ac:spMkLst>
            <pc:docMk/>
            <pc:sldMk cId="3632424603" sldId="502"/>
            <ac:spMk id="32" creationId="{3E4BE90F-ADAB-B2A1-7EDB-AC2EA7057629}"/>
          </ac:spMkLst>
        </pc:spChg>
        <pc:spChg chg="mod">
          <ac:chgData name="然 杨" userId="58a03923220a6d4f" providerId="LiveId" clId="{E960304B-70D8-144A-A675-FCAC2E1378A6}" dt="2025-02-12T12:44:25.191" v="1736" actId="20577"/>
          <ac:spMkLst>
            <pc:docMk/>
            <pc:sldMk cId="3632424603" sldId="502"/>
            <ac:spMk id="42" creationId="{A6B8DFE9-2264-C953-3D57-FC0E2E85A355}"/>
          </ac:spMkLst>
        </pc:spChg>
        <pc:grpChg chg="add mod">
          <ac:chgData name="然 杨" userId="58a03923220a6d4f" providerId="LiveId" clId="{E960304B-70D8-144A-A675-FCAC2E1378A6}" dt="2025-02-12T12:44:42.697" v="1740"/>
          <ac:grpSpMkLst>
            <pc:docMk/>
            <pc:sldMk cId="3632424603" sldId="502"/>
            <ac:grpSpMk id="2" creationId="{D4869FB8-B545-D222-8868-304282487453}"/>
          </ac:grpSpMkLst>
        </pc:grpChg>
        <pc:grpChg chg="mod">
          <ac:chgData name="然 杨" userId="58a03923220a6d4f" providerId="LiveId" clId="{E960304B-70D8-144A-A675-FCAC2E1378A6}" dt="2025-02-12T12:44:42.697" v="1740"/>
          <ac:grpSpMkLst>
            <pc:docMk/>
            <pc:sldMk cId="3632424603" sldId="502"/>
            <ac:grpSpMk id="4" creationId="{0EAF28F5-E26E-6EEE-1514-817847EC340A}"/>
          </ac:grpSpMkLst>
        </pc:grpChg>
        <pc:grpChg chg="mod">
          <ac:chgData name="然 杨" userId="58a03923220a6d4f" providerId="LiveId" clId="{E960304B-70D8-144A-A675-FCAC2E1378A6}" dt="2025-02-12T12:44:42.697" v="1740"/>
          <ac:grpSpMkLst>
            <pc:docMk/>
            <pc:sldMk cId="3632424603" sldId="502"/>
            <ac:grpSpMk id="6" creationId="{9BC14448-F604-0234-30D7-5A35A6A98BD2}"/>
          </ac:grpSpMkLst>
        </pc:grpChg>
        <pc:picChg chg="mod">
          <ac:chgData name="然 杨" userId="58a03923220a6d4f" providerId="LiveId" clId="{E960304B-70D8-144A-A675-FCAC2E1378A6}" dt="2025-02-12T12:44:42.697" v="1740"/>
          <ac:picMkLst>
            <pc:docMk/>
            <pc:sldMk cId="3632424603" sldId="502"/>
            <ac:picMk id="7" creationId="{A88373C9-4544-B8EE-4627-52E913A90595}"/>
          </ac:picMkLst>
        </pc:picChg>
        <pc:picChg chg="mod">
          <ac:chgData name="然 杨" userId="58a03923220a6d4f" providerId="LiveId" clId="{E960304B-70D8-144A-A675-FCAC2E1378A6}" dt="2025-02-12T12:44:42.697" v="1740"/>
          <ac:picMkLst>
            <pc:docMk/>
            <pc:sldMk cId="3632424603" sldId="502"/>
            <ac:picMk id="8" creationId="{D38E6705-9F50-A3DF-3DFF-6D56C7BAAABB}"/>
          </ac:picMkLst>
        </pc:picChg>
        <pc:cxnChg chg="mod">
          <ac:chgData name="然 杨" userId="58a03923220a6d4f" providerId="LiveId" clId="{E960304B-70D8-144A-A675-FCAC2E1378A6}" dt="2025-02-12T12:44:42.697" v="1740"/>
          <ac:cxnSpMkLst>
            <pc:docMk/>
            <pc:sldMk cId="3632424603" sldId="502"/>
            <ac:cxnSpMk id="33" creationId="{D737DB45-9CDC-DF4B-8DAB-DD9975978FFB}"/>
          </ac:cxnSpMkLst>
        </pc:cxnChg>
      </pc:sldChg>
      <pc:sldChg chg="addSp delSp modSp mod">
        <pc:chgData name="然 杨" userId="58a03923220a6d4f" providerId="LiveId" clId="{E960304B-70D8-144A-A675-FCAC2E1378A6}" dt="2025-02-12T12:50:33.023" v="1801" actId="1076"/>
        <pc:sldMkLst>
          <pc:docMk/>
          <pc:sldMk cId="4281317603" sldId="503"/>
        </pc:sldMkLst>
        <pc:spChg chg="mod">
          <ac:chgData name="然 杨" userId="58a03923220a6d4f" providerId="LiveId" clId="{E960304B-70D8-144A-A675-FCAC2E1378A6}" dt="2025-02-12T12:49:36.448" v="1792"/>
          <ac:spMkLst>
            <pc:docMk/>
            <pc:sldMk cId="4281317603" sldId="503"/>
            <ac:spMk id="33" creationId="{7CF8BCBE-C410-0661-1F1E-1FFC6B21DA54}"/>
          </ac:spMkLst>
        </pc:spChg>
        <pc:spChg chg="mod">
          <ac:chgData name="然 杨" userId="58a03923220a6d4f" providerId="LiveId" clId="{E960304B-70D8-144A-A675-FCAC2E1378A6}" dt="2025-02-12T12:50:33.023" v="1801" actId="1076"/>
          <ac:spMkLst>
            <pc:docMk/>
            <pc:sldMk cId="4281317603" sldId="503"/>
            <ac:spMk id="42" creationId="{26C65635-B813-451E-A2C4-59027DF22028}"/>
          </ac:spMkLst>
        </pc:spChg>
        <pc:grpChg chg="add mod">
          <ac:chgData name="然 杨" userId="58a03923220a6d4f" providerId="LiveId" clId="{E960304B-70D8-144A-A675-FCAC2E1378A6}" dt="2025-02-12T12:49:36.448" v="1792"/>
          <ac:grpSpMkLst>
            <pc:docMk/>
            <pc:sldMk cId="4281317603" sldId="503"/>
            <ac:grpSpMk id="2" creationId="{AB3F9870-BB06-3B93-219E-EAEF6E117E48}"/>
          </ac:grpSpMkLst>
        </pc:grpChg>
        <pc:grpChg chg="mod">
          <ac:chgData name="然 杨" userId="58a03923220a6d4f" providerId="LiveId" clId="{E960304B-70D8-144A-A675-FCAC2E1378A6}" dt="2025-02-12T12:49:36.448" v="1792"/>
          <ac:grpSpMkLst>
            <pc:docMk/>
            <pc:sldMk cId="4281317603" sldId="503"/>
            <ac:grpSpMk id="6" creationId="{812BC886-E3A3-93F5-9C84-E8155AE0A30A}"/>
          </ac:grpSpMkLst>
        </pc:grpChg>
        <pc:grpChg chg="mod">
          <ac:chgData name="然 杨" userId="58a03923220a6d4f" providerId="LiveId" clId="{E960304B-70D8-144A-A675-FCAC2E1378A6}" dt="2025-02-12T12:49:36.448" v="1792"/>
          <ac:grpSpMkLst>
            <pc:docMk/>
            <pc:sldMk cId="4281317603" sldId="503"/>
            <ac:grpSpMk id="7" creationId="{C9199B97-043F-8304-C541-3862032E96B6}"/>
          </ac:grpSpMkLst>
        </pc:grpChg>
        <pc:picChg chg="mod">
          <ac:chgData name="然 杨" userId="58a03923220a6d4f" providerId="LiveId" clId="{E960304B-70D8-144A-A675-FCAC2E1378A6}" dt="2025-02-12T12:49:36.448" v="1792"/>
          <ac:picMkLst>
            <pc:docMk/>
            <pc:sldMk cId="4281317603" sldId="503"/>
            <ac:picMk id="8" creationId="{9769D39D-C063-2D1F-A37C-F6130BC9BD58}"/>
          </ac:picMkLst>
        </pc:picChg>
        <pc:picChg chg="mod">
          <ac:chgData name="然 杨" userId="58a03923220a6d4f" providerId="LiveId" clId="{E960304B-70D8-144A-A675-FCAC2E1378A6}" dt="2025-02-12T12:49:36.448" v="1792"/>
          <ac:picMkLst>
            <pc:docMk/>
            <pc:sldMk cId="4281317603" sldId="503"/>
            <ac:picMk id="32" creationId="{2A8A1FEE-C677-0C2F-3A47-7B5555D3F6CF}"/>
          </ac:picMkLst>
        </pc:picChg>
        <pc:cxnChg chg="mod">
          <ac:chgData name="然 杨" userId="58a03923220a6d4f" providerId="LiveId" clId="{E960304B-70D8-144A-A675-FCAC2E1378A6}" dt="2025-02-12T12:49:36.448" v="1792"/>
          <ac:cxnSpMkLst>
            <pc:docMk/>
            <pc:sldMk cId="4281317603" sldId="503"/>
            <ac:cxnSpMk id="38" creationId="{5DB4E66C-87A5-7670-584F-32A42C1DD1DE}"/>
          </ac:cxnSpMkLst>
        </pc:cxnChg>
      </pc:sldChg>
      <pc:sldChg chg="modSp mod">
        <pc:chgData name="然 杨" userId="58a03923220a6d4f" providerId="LiveId" clId="{E960304B-70D8-144A-A675-FCAC2E1378A6}" dt="2025-02-17T13:30:27.828" v="6753" actId="20577"/>
        <pc:sldMkLst>
          <pc:docMk/>
          <pc:sldMk cId="507869672" sldId="504"/>
        </pc:sldMkLst>
        <pc:spChg chg="mod">
          <ac:chgData name="然 杨" userId="58a03923220a6d4f" providerId="LiveId" clId="{E960304B-70D8-144A-A675-FCAC2E1378A6}" dt="2025-02-12T14:40:40.171" v="2326" actId="14100"/>
          <ac:spMkLst>
            <pc:docMk/>
            <pc:sldMk cId="507869672" sldId="504"/>
            <ac:spMk id="4" creationId="{8B8775B9-5DD3-B71B-514E-27EBA3A95664}"/>
          </ac:spMkLst>
        </pc:spChg>
        <pc:spChg chg="mod">
          <ac:chgData name="然 杨" userId="58a03923220a6d4f" providerId="LiveId" clId="{E960304B-70D8-144A-A675-FCAC2E1378A6}" dt="2025-02-12T14:40:31.904" v="2324" actId="14100"/>
          <ac:spMkLst>
            <pc:docMk/>
            <pc:sldMk cId="507869672" sldId="504"/>
            <ac:spMk id="6" creationId="{3836875C-660C-DDDA-674A-FC9C560B82AD}"/>
          </ac:spMkLst>
        </pc:spChg>
        <pc:spChg chg="mod">
          <ac:chgData name="然 杨" userId="58a03923220a6d4f" providerId="LiveId" clId="{E960304B-70D8-144A-A675-FCAC2E1378A6}" dt="2025-02-17T13:13:10.483" v="6519" actId="179"/>
          <ac:spMkLst>
            <pc:docMk/>
            <pc:sldMk cId="507869672" sldId="504"/>
            <ac:spMk id="8" creationId="{7175E25E-92FB-5053-8E5E-1AAA0B7E136C}"/>
          </ac:spMkLst>
        </pc:spChg>
        <pc:spChg chg="mod">
          <ac:chgData name="然 杨" userId="58a03923220a6d4f" providerId="LiveId" clId="{E960304B-70D8-144A-A675-FCAC2E1378A6}" dt="2025-02-17T13:30:27.828" v="6753" actId="20577"/>
          <ac:spMkLst>
            <pc:docMk/>
            <pc:sldMk cId="507869672" sldId="504"/>
            <ac:spMk id="19" creationId="{41ED5CD1-3C7A-31C1-7E63-27944FF84BD7}"/>
          </ac:spMkLst>
        </pc:spChg>
        <pc:grpChg chg="mod">
          <ac:chgData name="然 杨" userId="58a03923220a6d4f" providerId="LiveId" clId="{E960304B-70D8-144A-A675-FCAC2E1378A6}" dt="2025-02-12T14:40:34.988" v="2325" actId="14100"/>
          <ac:grpSpMkLst>
            <pc:docMk/>
            <pc:sldMk cId="507869672" sldId="504"/>
            <ac:grpSpMk id="9" creationId="{5A27B82E-55AB-5E49-DB10-39A06C6C36D6}"/>
          </ac:grpSpMkLst>
        </pc:grpChg>
      </pc:sldChg>
      <pc:sldChg chg="addSp delSp modSp mod">
        <pc:chgData name="然 杨" userId="58a03923220a6d4f" providerId="LiveId" clId="{E960304B-70D8-144A-A675-FCAC2E1378A6}" dt="2025-02-12T15:05:17.817" v="2607" actId="1076"/>
        <pc:sldMkLst>
          <pc:docMk/>
          <pc:sldMk cId="3413968098" sldId="505"/>
        </pc:sldMkLst>
        <pc:spChg chg="mod">
          <ac:chgData name="然 杨" userId="58a03923220a6d4f" providerId="LiveId" clId="{E960304B-70D8-144A-A675-FCAC2E1378A6}" dt="2025-02-12T15:04:06.417" v="2592" actId="20577"/>
          <ac:spMkLst>
            <pc:docMk/>
            <pc:sldMk cId="3413968098" sldId="505"/>
            <ac:spMk id="7" creationId="{EA452509-A841-267A-1227-C38BC653AF8B}"/>
          </ac:spMkLst>
        </pc:spChg>
        <pc:spChg chg="mod">
          <ac:chgData name="然 杨" userId="58a03923220a6d4f" providerId="LiveId" clId="{E960304B-70D8-144A-A675-FCAC2E1378A6}" dt="2025-02-12T15:04:57.557" v="2601" actId="1076"/>
          <ac:spMkLst>
            <pc:docMk/>
            <pc:sldMk cId="3413968098" sldId="505"/>
            <ac:spMk id="11" creationId="{C44E7E1B-AB91-D151-6CDA-C7D45B8D3FF1}"/>
          </ac:spMkLst>
        </pc:spChg>
        <pc:spChg chg="mod">
          <ac:chgData name="然 杨" userId="58a03923220a6d4f" providerId="LiveId" clId="{E960304B-70D8-144A-A675-FCAC2E1378A6}" dt="2025-02-12T15:05:07.904" v="2604" actId="1076"/>
          <ac:spMkLst>
            <pc:docMk/>
            <pc:sldMk cId="3413968098" sldId="505"/>
            <ac:spMk id="19" creationId="{81523011-0D3F-DCD3-037C-9768E0DB5612}"/>
          </ac:spMkLst>
        </pc:spChg>
        <pc:grpChg chg="mod">
          <ac:chgData name="然 杨" userId="58a03923220a6d4f" providerId="LiveId" clId="{E960304B-70D8-144A-A675-FCAC2E1378A6}" dt="2025-02-12T15:05:17.817" v="2607" actId="1076"/>
          <ac:grpSpMkLst>
            <pc:docMk/>
            <pc:sldMk cId="3413968098" sldId="505"/>
            <ac:grpSpMk id="12" creationId="{BA5F0EB2-D326-32C3-CEAA-DFD1662BFC00}"/>
          </ac:grpSpMkLst>
        </pc:grpChg>
        <pc:picChg chg="add mod">
          <ac:chgData name="然 杨" userId="58a03923220a6d4f" providerId="LiveId" clId="{E960304B-70D8-144A-A675-FCAC2E1378A6}" dt="2025-02-12T15:04:00.621" v="2576" actId="27614"/>
          <ac:picMkLst>
            <pc:docMk/>
            <pc:sldMk cId="3413968098" sldId="505"/>
            <ac:picMk id="6" creationId="{8BC1788A-A94D-24E0-47F3-D4878915B8AF}"/>
          </ac:picMkLst>
        </pc:picChg>
      </pc:sldChg>
      <pc:sldChg chg="addSp delSp modSp del mod">
        <pc:chgData name="然 杨" userId="58a03923220a6d4f" providerId="LiveId" clId="{E960304B-70D8-144A-A675-FCAC2E1378A6}" dt="2025-02-12T15:12:39.835" v="2761" actId="2696"/>
        <pc:sldMkLst>
          <pc:docMk/>
          <pc:sldMk cId="3516352547" sldId="506"/>
        </pc:sldMkLst>
      </pc:sldChg>
      <pc:sldChg chg="del">
        <pc:chgData name="然 杨" userId="58a03923220a6d4f" providerId="LiveId" clId="{E960304B-70D8-144A-A675-FCAC2E1378A6}" dt="2025-02-12T15:17:09.535" v="2912" actId="2696"/>
        <pc:sldMkLst>
          <pc:docMk/>
          <pc:sldMk cId="80516964" sldId="507"/>
        </pc:sldMkLst>
      </pc:sldChg>
      <pc:sldChg chg="del">
        <pc:chgData name="然 杨" userId="58a03923220a6d4f" providerId="LiveId" clId="{E960304B-70D8-144A-A675-FCAC2E1378A6}" dt="2025-02-12T15:17:06.936" v="2909" actId="2696"/>
        <pc:sldMkLst>
          <pc:docMk/>
          <pc:sldMk cId="3278775706" sldId="508"/>
        </pc:sldMkLst>
      </pc:sldChg>
      <pc:sldChg chg="modSp mod">
        <pc:chgData name="然 杨" userId="58a03923220a6d4f" providerId="LiveId" clId="{E960304B-70D8-144A-A675-FCAC2E1378A6}" dt="2025-02-17T13:33:43.363" v="6755"/>
        <pc:sldMkLst>
          <pc:docMk/>
          <pc:sldMk cId="700122771" sldId="509"/>
        </pc:sldMkLst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2" creationId="{AE28ABCB-7D01-5313-8DD0-973C6C39BA26}"/>
          </ac:spMkLst>
        </pc:spChg>
        <pc:spChg chg="mod">
          <ac:chgData name="然 杨" userId="58a03923220a6d4f" providerId="LiveId" clId="{E960304B-70D8-144A-A675-FCAC2E1378A6}" dt="2025-02-12T15:37:59.637" v="3428" actId="1076"/>
          <ac:spMkLst>
            <pc:docMk/>
            <pc:sldMk cId="700122771" sldId="509"/>
            <ac:spMk id="3" creationId="{4B47CAF6-AB5D-4E6E-DC2D-7321BD76B694}"/>
          </ac:spMkLst>
        </pc:spChg>
        <pc:spChg chg="mod">
          <ac:chgData name="然 杨" userId="58a03923220a6d4f" providerId="LiveId" clId="{E960304B-70D8-144A-A675-FCAC2E1378A6}" dt="2025-02-12T15:37:59.637" v="3428" actId="1076"/>
          <ac:spMkLst>
            <pc:docMk/>
            <pc:sldMk cId="700122771" sldId="509"/>
            <ac:spMk id="5" creationId="{5A284F3D-2615-6F19-584F-8238D962FFC1}"/>
          </ac:spMkLst>
        </pc:spChg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6" creationId="{3EFD13CC-E022-321E-3566-09D9219B6F10}"/>
          </ac:spMkLst>
        </pc:spChg>
        <pc:spChg chg="mod">
          <ac:chgData name="然 杨" userId="58a03923220a6d4f" providerId="LiveId" clId="{E960304B-70D8-144A-A675-FCAC2E1378A6}" dt="2025-02-12T15:39:46.799" v="3481" actId="14100"/>
          <ac:spMkLst>
            <pc:docMk/>
            <pc:sldMk cId="700122771" sldId="509"/>
            <ac:spMk id="13" creationId="{07D830F1-43D1-3FBD-D0F6-1892F0DCB208}"/>
          </ac:spMkLst>
        </pc:spChg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14" creationId="{EA7895A9-9EC2-0158-A635-21F721C96265}"/>
          </ac:spMkLst>
        </pc:spChg>
        <pc:spChg chg="mod">
          <ac:chgData name="然 杨" userId="58a03923220a6d4f" providerId="LiveId" clId="{E960304B-70D8-144A-A675-FCAC2E1378A6}" dt="2025-02-14T14:47:34.076" v="6340" actId="20577"/>
          <ac:spMkLst>
            <pc:docMk/>
            <pc:sldMk cId="700122771" sldId="509"/>
            <ac:spMk id="19" creationId="{D8E04430-647F-51DD-C0E0-0F1112CF8BEA}"/>
          </ac:spMkLst>
        </pc:spChg>
        <pc:spChg chg="mod">
          <ac:chgData name="然 杨" userId="58a03923220a6d4f" providerId="LiveId" clId="{E960304B-70D8-144A-A675-FCAC2E1378A6}" dt="2025-02-12T15:40:00.575" v="3485" actId="113"/>
          <ac:spMkLst>
            <pc:docMk/>
            <pc:sldMk cId="700122771" sldId="509"/>
            <ac:spMk id="33" creationId="{047AE603-12F8-FADD-9DF7-4C156EB7E8E7}"/>
          </ac:spMkLst>
        </pc:spChg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39" creationId="{8F6F48EB-A471-30F4-50F1-5B32D8F25621}"/>
          </ac:spMkLst>
        </pc:spChg>
        <pc:spChg chg="mod">
          <ac:chgData name="然 杨" userId="58a03923220a6d4f" providerId="LiveId" clId="{E960304B-70D8-144A-A675-FCAC2E1378A6}" dt="2025-02-12T15:39:40.479" v="3479" actId="14100"/>
          <ac:spMkLst>
            <pc:docMk/>
            <pc:sldMk cId="700122771" sldId="509"/>
            <ac:spMk id="40" creationId="{1FB73AA9-8C59-90CA-F88B-D59496EE7AD4}"/>
          </ac:spMkLst>
        </pc:spChg>
        <pc:spChg chg="mod">
          <ac:chgData name="然 杨" userId="58a03923220a6d4f" providerId="LiveId" clId="{E960304B-70D8-144A-A675-FCAC2E1378A6}" dt="2025-02-17T13:33:43.363" v="6755"/>
          <ac:spMkLst>
            <pc:docMk/>
            <pc:sldMk cId="700122771" sldId="509"/>
            <ac:spMk id="41" creationId="{BCA8DCD0-0FCA-8A65-6027-D134EDFF9B5E}"/>
          </ac:spMkLst>
        </pc:spChg>
        <pc:grpChg chg="mod">
          <ac:chgData name="然 杨" userId="58a03923220a6d4f" providerId="LiveId" clId="{E960304B-70D8-144A-A675-FCAC2E1378A6}" dt="2025-02-12T15:39:40.479" v="3479" actId="14100"/>
          <ac:grpSpMkLst>
            <pc:docMk/>
            <pc:sldMk cId="700122771" sldId="509"/>
            <ac:grpSpMk id="9" creationId="{FF485F1A-6A2E-9B32-DDD2-3ADEF99F101C}"/>
          </ac:grpSpMkLst>
        </pc:grpChg>
        <pc:grpChg chg="mod">
          <ac:chgData name="然 杨" userId="58a03923220a6d4f" providerId="LiveId" clId="{E960304B-70D8-144A-A675-FCAC2E1378A6}" dt="2025-02-12T15:39:40.479" v="3479" actId="14100"/>
          <ac:grpSpMkLst>
            <pc:docMk/>
            <pc:sldMk cId="700122771" sldId="509"/>
            <ac:grpSpMk id="10" creationId="{39CBF410-801D-9387-E1E3-1888F96D2EC6}"/>
          </ac:grpSpMkLst>
        </pc:grpChg>
        <pc:grpChg chg="mod">
          <ac:chgData name="然 杨" userId="58a03923220a6d4f" providerId="LiveId" clId="{E960304B-70D8-144A-A675-FCAC2E1378A6}" dt="2025-02-12T15:37:59.637" v="3428" actId="1076"/>
          <ac:grpSpMkLst>
            <pc:docMk/>
            <pc:sldMk cId="700122771" sldId="509"/>
            <ac:grpSpMk id="15" creationId="{2D5555B7-7EF1-C611-50F2-01FFC905B7CD}"/>
          </ac:grpSpMkLst>
        </pc:grpChg>
        <pc:grpChg chg="mod">
          <ac:chgData name="然 杨" userId="58a03923220a6d4f" providerId="LiveId" clId="{E960304B-70D8-144A-A675-FCAC2E1378A6}" dt="2025-02-12T15:39:40.479" v="3479" actId="14100"/>
          <ac:grpSpMkLst>
            <pc:docMk/>
            <pc:sldMk cId="700122771" sldId="509"/>
            <ac:grpSpMk id="37" creationId="{0584C2B2-4921-C482-4202-BD5E9202C88D}"/>
          </ac:grpSpMkLst>
        </pc:grpChg>
      </pc:sldChg>
      <pc:sldChg chg="addSp delSp modSp mod">
        <pc:chgData name="然 杨" userId="58a03923220a6d4f" providerId="LiveId" clId="{E960304B-70D8-144A-A675-FCAC2E1378A6}" dt="2025-02-12T15:44:13.575" v="3642"/>
        <pc:sldMkLst>
          <pc:docMk/>
          <pc:sldMk cId="707124528" sldId="510"/>
        </pc:sldMkLst>
        <pc:spChg chg="mod">
          <ac:chgData name="然 杨" userId="58a03923220a6d4f" providerId="LiveId" clId="{E960304B-70D8-144A-A675-FCAC2E1378A6}" dt="2025-02-12T15:44:13.575" v="3642"/>
          <ac:spMkLst>
            <pc:docMk/>
            <pc:sldMk cId="707124528" sldId="510"/>
            <ac:spMk id="8" creationId="{92BA1B6D-0EE9-29CF-D015-7492E820E114}"/>
          </ac:spMkLst>
        </pc:spChg>
        <pc:spChg chg="mod">
          <ac:chgData name="然 杨" userId="58a03923220a6d4f" providerId="LiveId" clId="{E960304B-70D8-144A-A675-FCAC2E1378A6}" dt="2025-02-12T15:42:48.874" v="3638"/>
          <ac:spMkLst>
            <pc:docMk/>
            <pc:sldMk cId="707124528" sldId="510"/>
            <ac:spMk id="33" creationId="{86F35236-0D48-DB84-E15B-E70D3ACFD78F}"/>
          </ac:spMkLst>
        </pc:spChg>
        <pc:grpChg chg="add mod">
          <ac:chgData name="然 杨" userId="58a03923220a6d4f" providerId="LiveId" clId="{E960304B-70D8-144A-A675-FCAC2E1378A6}" dt="2025-02-12T15:42:48.874" v="3638"/>
          <ac:grpSpMkLst>
            <pc:docMk/>
            <pc:sldMk cId="707124528" sldId="510"/>
            <ac:grpSpMk id="7" creationId="{260C6F27-9EA2-3149-7E01-1ABD81B8E1D4}"/>
          </ac:grpSpMkLst>
        </pc:grpChg>
        <pc:grpChg chg="mod">
          <ac:chgData name="然 杨" userId="58a03923220a6d4f" providerId="LiveId" clId="{E960304B-70D8-144A-A675-FCAC2E1378A6}" dt="2025-02-12T15:42:48.874" v="3638"/>
          <ac:grpSpMkLst>
            <pc:docMk/>
            <pc:sldMk cId="707124528" sldId="510"/>
            <ac:grpSpMk id="9" creationId="{060DF24D-1ABD-E3BB-CC23-FAD55017FBF2}"/>
          </ac:grpSpMkLst>
        </pc:grpChg>
        <pc:grpChg chg="mod">
          <ac:chgData name="然 杨" userId="58a03923220a6d4f" providerId="LiveId" clId="{E960304B-70D8-144A-A675-FCAC2E1378A6}" dt="2025-02-12T15:42:48.874" v="3638"/>
          <ac:grpSpMkLst>
            <pc:docMk/>
            <pc:sldMk cId="707124528" sldId="510"/>
            <ac:grpSpMk id="11" creationId="{F2582DD2-9C45-0E3C-74D3-BA5EC7D28BD3}"/>
          </ac:grpSpMkLst>
        </pc:grpChg>
        <pc:picChg chg="mod">
          <ac:chgData name="然 杨" userId="58a03923220a6d4f" providerId="LiveId" clId="{E960304B-70D8-144A-A675-FCAC2E1378A6}" dt="2025-02-12T15:42:48.874" v="3638"/>
          <ac:picMkLst>
            <pc:docMk/>
            <pc:sldMk cId="707124528" sldId="510"/>
            <ac:picMk id="12" creationId="{7F462196-C826-3AA1-1258-94BA3B213A44}"/>
          </ac:picMkLst>
        </pc:picChg>
        <pc:picChg chg="mod">
          <ac:chgData name="然 杨" userId="58a03923220a6d4f" providerId="LiveId" clId="{E960304B-70D8-144A-A675-FCAC2E1378A6}" dt="2025-02-12T15:42:48.874" v="3638"/>
          <ac:picMkLst>
            <pc:docMk/>
            <pc:sldMk cId="707124528" sldId="510"/>
            <ac:picMk id="20" creationId="{2D6FC7B1-D0F9-0939-0139-3DC64E102A7C}"/>
          </ac:picMkLst>
        </pc:picChg>
        <pc:cxnChg chg="mod">
          <ac:chgData name="然 杨" userId="58a03923220a6d4f" providerId="LiveId" clId="{E960304B-70D8-144A-A675-FCAC2E1378A6}" dt="2025-02-12T15:42:48.874" v="3638"/>
          <ac:cxnSpMkLst>
            <pc:docMk/>
            <pc:sldMk cId="707124528" sldId="510"/>
            <ac:cxnSpMk id="37" creationId="{35577DBA-EFD7-2BBC-6570-E426841781DA}"/>
          </ac:cxnSpMkLst>
        </pc:cxnChg>
      </pc:sldChg>
      <pc:sldChg chg="del">
        <pc:chgData name="然 杨" userId="58a03923220a6d4f" providerId="LiveId" clId="{E960304B-70D8-144A-A675-FCAC2E1378A6}" dt="2025-02-12T15:42:51.252" v="3639" actId="2696"/>
        <pc:sldMkLst>
          <pc:docMk/>
          <pc:sldMk cId="290567979" sldId="511"/>
        </pc:sldMkLst>
      </pc:sldChg>
      <pc:sldChg chg="addSp delSp modSp mod">
        <pc:chgData name="然 杨" userId="58a03923220a6d4f" providerId="LiveId" clId="{E960304B-70D8-144A-A675-FCAC2E1378A6}" dt="2025-02-12T15:47:46.091" v="3682"/>
        <pc:sldMkLst>
          <pc:docMk/>
          <pc:sldMk cId="957962876" sldId="513"/>
        </pc:sldMkLst>
        <pc:spChg chg="mod">
          <ac:chgData name="然 杨" userId="58a03923220a6d4f" providerId="LiveId" clId="{E960304B-70D8-144A-A675-FCAC2E1378A6}" dt="2025-02-12T15:47:36.028" v="3680"/>
          <ac:spMkLst>
            <pc:docMk/>
            <pc:sldMk cId="957962876" sldId="513"/>
            <ac:spMk id="8" creationId="{E35710EA-CB77-9B73-8CC3-67DC39DACEBD}"/>
          </ac:spMkLst>
        </pc:spChg>
        <pc:spChg chg="mod">
          <ac:chgData name="然 杨" userId="58a03923220a6d4f" providerId="LiveId" clId="{E960304B-70D8-144A-A675-FCAC2E1378A6}" dt="2025-02-12T15:47:46.091" v="3682"/>
          <ac:spMkLst>
            <pc:docMk/>
            <pc:sldMk cId="957962876" sldId="513"/>
            <ac:spMk id="39" creationId="{D1116B20-B420-A837-2DB5-FF2322CA2F2B}"/>
          </ac:spMkLst>
        </pc:spChg>
        <pc:grpChg chg="add mod">
          <ac:chgData name="然 杨" userId="58a03923220a6d4f" providerId="LiveId" clId="{E960304B-70D8-144A-A675-FCAC2E1378A6}" dt="2025-02-12T15:47:46.091" v="3682"/>
          <ac:grpSpMkLst>
            <pc:docMk/>
            <pc:sldMk cId="957962876" sldId="513"/>
            <ac:grpSpMk id="2" creationId="{93FADFEA-9C4E-4DBE-DF6C-329570698DA5}"/>
          </ac:grpSpMkLst>
        </pc:grpChg>
        <pc:grpChg chg="mod">
          <ac:chgData name="然 杨" userId="58a03923220a6d4f" providerId="LiveId" clId="{E960304B-70D8-144A-A675-FCAC2E1378A6}" dt="2025-02-12T15:47:46.091" v="3682"/>
          <ac:grpSpMkLst>
            <pc:docMk/>
            <pc:sldMk cId="957962876" sldId="513"/>
            <ac:grpSpMk id="4" creationId="{1C22FC2D-EAF8-CBA4-5BDB-35E443336604}"/>
          </ac:grpSpMkLst>
        </pc:grpChg>
        <pc:grpChg chg="mod">
          <ac:chgData name="然 杨" userId="58a03923220a6d4f" providerId="LiveId" clId="{E960304B-70D8-144A-A675-FCAC2E1378A6}" dt="2025-02-12T15:47:46.091" v="3682"/>
          <ac:grpSpMkLst>
            <pc:docMk/>
            <pc:sldMk cId="957962876" sldId="513"/>
            <ac:grpSpMk id="6" creationId="{3EB05A29-EF24-175D-4D83-323C6C80F4A2}"/>
          </ac:grpSpMkLst>
        </pc:grpChg>
        <pc:picChg chg="mod">
          <ac:chgData name="然 杨" userId="58a03923220a6d4f" providerId="LiveId" clId="{E960304B-70D8-144A-A675-FCAC2E1378A6}" dt="2025-02-12T15:47:46.091" v="3682"/>
          <ac:picMkLst>
            <pc:docMk/>
            <pc:sldMk cId="957962876" sldId="513"/>
            <ac:picMk id="32" creationId="{E3155B18-3758-F160-D6D7-A430FCE6AA86}"/>
          </ac:picMkLst>
        </pc:picChg>
        <pc:picChg chg="mod">
          <ac:chgData name="然 杨" userId="58a03923220a6d4f" providerId="LiveId" clId="{E960304B-70D8-144A-A675-FCAC2E1378A6}" dt="2025-02-12T15:47:46.091" v="3682"/>
          <ac:picMkLst>
            <pc:docMk/>
            <pc:sldMk cId="957962876" sldId="513"/>
            <ac:picMk id="38" creationId="{E17E41EE-920A-9D4D-6140-D725FAD9E1E0}"/>
          </ac:picMkLst>
        </pc:picChg>
        <pc:cxnChg chg="mod">
          <ac:chgData name="然 杨" userId="58a03923220a6d4f" providerId="LiveId" clId="{E960304B-70D8-144A-A675-FCAC2E1378A6}" dt="2025-02-12T15:47:46.091" v="3682"/>
          <ac:cxnSpMkLst>
            <pc:docMk/>
            <pc:sldMk cId="957962876" sldId="513"/>
            <ac:cxnSpMk id="40" creationId="{88836AE5-1108-7784-3EDF-CBC25F402778}"/>
          </ac:cxnSpMkLst>
        </pc:cxnChg>
      </pc:sldChg>
      <pc:sldChg chg="del">
        <pc:chgData name="然 杨" userId="58a03923220a6d4f" providerId="LiveId" clId="{E960304B-70D8-144A-A675-FCAC2E1378A6}" dt="2025-02-12T15:47:47.668" v="3683" actId="2696"/>
        <pc:sldMkLst>
          <pc:docMk/>
          <pc:sldMk cId="3528601525" sldId="514"/>
        </pc:sldMkLst>
      </pc:sldChg>
      <pc:sldChg chg="addSp delSp modSp mod">
        <pc:chgData name="然 杨" userId="58a03923220a6d4f" providerId="LiveId" clId="{E960304B-70D8-144A-A675-FCAC2E1378A6}" dt="2025-02-12T15:53:40.874" v="3736" actId="1076"/>
        <pc:sldMkLst>
          <pc:docMk/>
          <pc:sldMk cId="376269315" sldId="515"/>
        </pc:sldMkLst>
        <pc:spChg chg="mod">
          <ac:chgData name="然 杨" userId="58a03923220a6d4f" providerId="LiveId" clId="{E960304B-70D8-144A-A675-FCAC2E1378A6}" dt="2025-02-12T15:53:40.874" v="3736" actId="1076"/>
          <ac:spMkLst>
            <pc:docMk/>
            <pc:sldMk cId="376269315" sldId="515"/>
            <ac:spMk id="8" creationId="{4502D648-4E6F-0ABC-C6C2-7E343C6BF2DE}"/>
          </ac:spMkLst>
        </pc:spChg>
        <pc:spChg chg="mod">
          <ac:chgData name="然 杨" userId="58a03923220a6d4f" providerId="LiveId" clId="{E960304B-70D8-144A-A675-FCAC2E1378A6}" dt="2025-02-12T15:51:01.577" v="3725"/>
          <ac:spMkLst>
            <pc:docMk/>
            <pc:sldMk cId="376269315" sldId="515"/>
            <ac:spMk id="39" creationId="{7562DD5B-A292-FC2D-728F-ED95DB50380D}"/>
          </ac:spMkLst>
        </pc:spChg>
        <pc:grpChg chg="add mod">
          <ac:chgData name="然 杨" userId="58a03923220a6d4f" providerId="LiveId" clId="{E960304B-70D8-144A-A675-FCAC2E1378A6}" dt="2025-02-12T15:51:01.577" v="3725"/>
          <ac:grpSpMkLst>
            <pc:docMk/>
            <pc:sldMk cId="376269315" sldId="515"/>
            <ac:grpSpMk id="2" creationId="{12DBF56A-826D-748C-BE81-4E97DB344D65}"/>
          </ac:grpSpMkLst>
        </pc:grpChg>
        <pc:grpChg chg="mod">
          <ac:chgData name="然 杨" userId="58a03923220a6d4f" providerId="LiveId" clId="{E960304B-70D8-144A-A675-FCAC2E1378A6}" dt="2025-02-12T15:51:01.577" v="3725"/>
          <ac:grpSpMkLst>
            <pc:docMk/>
            <pc:sldMk cId="376269315" sldId="515"/>
            <ac:grpSpMk id="4" creationId="{90DB2EBD-1A9A-5525-9B55-38B3591DF91C}"/>
          </ac:grpSpMkLst>
        </pc:grpChg>
        <pc:grpChg chg="mod">
          <ac:chgData name="然 杨" userId="58a03923220a6d4f" providerId="LiveId" clId="{E960304B-70D8-144A-A675-FCAC2E1378A6}" dt="2025-02-12T15:51:01.577" v="3725"/>
          <ac:grpSpMkLst>
            <pc:docMk/>
            <pc:sldMk cId="376269315" sldId="515"/>
            <ac:grpSpMk id="6" creationId="{B72ED2F0-BC70-7FFB-8DE4-85E22BE43D03}"/>
          </ac:grpSpMkLst>
        </pc:grpChg>
        <pc:picChg chg="mod">
          <ac:chgData name="然 杨" userId="58a03923220a6d4f" providerId="LiveId" clId="{E960304B-70D8-144A-A675-FCAC2E1378A6}" dt="2025-02-12T15:51:01.577" v="3725"/>
          <ac:picMkLst>
            <pc:docMk/>
            <pc:sldMk cId="376269315" sldId="515"/>
            <ac:picMk id="32" creationId="{31CE6AAA-1602-FC2E-FA05-67066232817D}"/>
          </ac:picMkLst>
        </pc:picChg>
        <pc:picChg chg="mod">
          <ac:chgData name="然 杨" userId="58a03923220a6d4f" providerId="LiveId" clId="{E960304B-70D8-144A-A675-FCAC2E1378A6}" dt="2025-02-12T15:51:01.577" v="3725"/>
          <ac:picMkLst>
            <pc:docMk/>
            <pc:sldMk cId="376269315" sldId="515"/>
            <ac:picMk id="38" creationId="{B1AD948C-DC42-D8B4-761C-ADAC54D2EA56}"/>
          </ac:picMkLst>
        </pc:picChg>
        <pc:cxnChg chg="mod">
          <ac:chgData name="然 杨" userId="58a03923220a6d4f" providerId="LiveId" clId="{E960304B-70D8-144A-A675-FCAC2E1378A6}" dt="2025-02-12T15:51:01.577" v="3725"/>
          <ac:cxnSpMkLst>
            <pc:docMk/>
            <pc:sldMk cId="376269315" sldId="515"/>
            <ac:cxnSpMk id="40" creationId="{1A782641-E4C6-EAC2-FACA-BE487FE4569A}"/>
          </ac:cxnSpMkLst>
        </pc:cxnChg>
      </pc:sldChg>
      <pc:sldChg chg="del">
        <pc:chgData name="然 杨" userId="58a03923220a6d4f" providerId="LiveId" clId="{E960304B-70D8-144A-A675-FCAC2E1378A6}" dt="2025-02-12T15:55:20.277" v="3737" actId="2696"/>
        <pc:sldMkLst>
          <pc:docMk/>
          <pc:sldMk cId="2748269974" sldId="516"/>
        </pc:sldMkLst>
      </pc:sldChg>
      <pc:sldChg chg="del">
        <pc:chgData name="然 杨" userId="58a03923220a6d4f" providerId="LiveId" clId="{E960304B-70D8-144A-A675-FCAC2E1378A6}" dt="2025-02-13T09:49:51.835" v="4323" actId="2696"/>
        <pc:sldMkLst>
          <pc:docMk/>
          <pc:sldMk cId="3623813264" sldId="517"/>
        </pc:sldMkLst>
      </pc:sldChg>
      <pc:sldChg chg="modSp mod">
        <pc:chgData name="然 杨" userId="58a03923220a6d4f" providerId="LiveId" clId="{E960304B-70D8-144A-A675-FCAC2E1378A6}" dt="2025-02-13T09:52:22.684" v="4372" actId="20577"/>
        <pc:sldMkLst>
          <pc:docMk/>
          <pc:sldMk cId="1052818744" sldId="518"/>
        </pc:sldMkLst>
        <pc:spChg chg="mod">
          <ac:chgData name="然 杨" userId="58a03923220a6d4f" providerId="LiveId" clId="{E960304B-70D8-144A-A675-FCAC2E1378A6}" dt="2025-02-13T09:52:22.684" v="4372" actId="20577"/>
          <ac:spMkLst>
            <pc:docMk/>
            <pc:sldMk cId="1052818744" sldId="518"/>
            <ac:spMk id="4" creationId="{7FC2985E-DEDA-1E64-AFA9-2CE143B0463B}"/>
          </ac:spMkLst>
        </pc:spChg>
      </pc:sldChg>
      <pc:sldChg chg="modSp mod">
        <pc:chgData name="然 杨" userId="58a03923220a6d4f" providerId="LiveId" clId="{E960304B-70D8-144A-A675-FCAC2E1378A6}" dt="2025-02-17T13:22:36.790" v="6656" actId="2711"/>
        <pc:sldMkLst>
          <pc:docMk/>
          <pc:sldMk cId="3624242237" sldId="519"/>
        </pc:sldMkLst>
        <pc:spChg chg="mod">
          <ac:chgData name="然 杨" userId="58a03923220a6d4f" providerId="LiveId" clId="{E960304B-70D8-144A-A675-FCAC2E1378A6}" dt="2025-02-17T13:22:36.790" v="6656" actId="2711"/>
          <ac:spMkLst>
            <pc:docMk/>
            <pc:sldMk cId="3624242237" sldId="519"/>
            <ac:spMk id="20" creationId="{DF57D1D7-5E45-8A62-F42B-E9F146AF1702}"/>
          </ac:spMkLst>
        </pc:spChg>
        <pc:grpChg chg="mod">
          <ac:chgData name="然 杨" userId="58a03923220a6d4f" providerId="LiveId" clId="{E960304B-70D8-144A-A675-FCAC2E1378A6}" dt="2025-02-13T09:53:40.332" v="4379" actId="14100"/>
          <ac:grpSpMkLst>
            <pc:docMk/>
            <pc:sldMk cId="3624242237" sldId="519"/>
            <ac:grpSpMk id="2" creationId="{31F42CD1-83B4-44BE-75FC-9D0DE1558339}"/>
          </ac:grpSpMkLst>
        </pc:grpChg>
      </pc:sldChg>
      <pc:sldChg chg="modSp mod">
        <pc:chgData name="然 杨" userId="58a03923220a6d4f" providerId="LiveId" clId="{E960304B-70D8-144A-A675-FCAC2E1378A6}" dt="2025-02-17T13:23:12.174" v="6663" actId="179"/>
        <pc:sldMkLst>
          <pc:docMk/>
          <pc:sldMk cId="3011010152" sldId="520"/>
        </pc:sldMkLst>
        <pc:spChg chg="mod">
          <ac:chgData name="然 杨" userId="58a03923220a6d4f" providerId="LiveId" clId="{E960304B-70D8-144A-A675-FCAC2E1378A6}" dt="2025-02-13T09:57:05.014" v="4424" actId="1036"/>
          <ac:spMkLst>
            <pc:docMk/>
            <pc:sldMk cId="3011010152" sldId="520"/>
            <ac:spMk id="2" creationId="{509AAE93-4718-E518-9488-2167D48D33C3}"/>
          </ac:spMkLst>
        </pc:spChg>
        <pc:spChg chg="mod">
          <ac:chgData name="然 杨" userId="58a03923220a6d4f" providerId="LiveId" clId="{E960304B-70D8-144A-A675-FCAC2E1378A6}" dt="2025-02-17T13:23:12.174" v="6663" actId="179"/>
          <ac:spMkLst>
            <pc:docMk/>
            <pc:sldMk cId="3011010152" sldId="520"/>
            <ac:spMk id="8" creationId="{2C2105B4-E1EC-4200-ECEF-BE73C5D8CCF2}"/>
          </ac:spMkLst>
        </pc:spChg>
      </pc:sldChg>
      <pc:sldChg chg="addSp delSp modSp mod">
        <pc:chgData name="然 杨" userId="58a03923220a6d4f" providerId="LiveId" clId="{E960304B-70D8-144A-A675-FCAC2E1378A6}" dt="2025-02-13T11:34:48.144" v="4666" actId="166"/>
        <pc:sldMkLst>
          <pc:docMk/>
          <pc:sldMk cId="1642271811" sldId="521"/>
        </pc:sldMkLst>
        <pc:spChg chg="mod">
          <ac:chgData name="然 杨" userId="58a03923220a6d4f" providerId="LiveId" clId="{E960304B-70D8-144A-A675-FCAC2E1378A6}" dt="2025-02-13T11:34:32.725" v="4663" actId="1076"/>
          <ac:spMkLst>
            <pc:docMk/>
            <pc:sldMk cId="1642271811" sldId="521"/>
            <ac:spMk id="7" creationId="{6DCA0294-EBD2-922B-834D-28C186A163CA}"/>
          </ac:spMkLst>
        </pc:spChg>
        <pc:spChg chg="mod">
          <ac:chgData name="然 杨" userId="58a03923220a6d4f" providerId="LiveId" clId="{E960304B-70D8-144A-A675-FCAC2E1378A6}" dt="2025-02-13T10:00:12.977" v="4496" actId="20577"/>
          <ac:spMkLst>
            <pc:docMk/>
            <pc:sldMk cId="1642271811" sldId="521"/>
            <ac:spMk id="19" creationId="{7C752816-B27A-93A1-E495-0E88F86D33D3}"/>
          </ac:spMkLst>
        </pc:spChg>
        <pc:spChg chg="add mod">
          <ac:chgData name="然 杨" userId="58a03923220a6d4f" providerId="LiveId" clId="{E960304B-70D8-144A-A675-FCAC2E1378A6}" dt="2025-02-13T11:34:06.253" v="4661" actId="1582"/>
          <ac:spMkLst>
            <pc:docMk/>
            <pc:sldMk cId="1642271811" sldId="521"/>
            <ac:spMk id="20" creationId="{55BAAC5F-C5DD-DFCA-97BE-A655FE09CF7D}"/>
          </ac:spMkLst>
        </pc:spChg>
        <pc:grpChg chg="mod">
          <ac:chgData name="然 杨" userId="58a03923220a6d4f" providerId="LiveId" clId="{E960304B-70D8-144A-A675-FCAC2E1378A6}" dt="2025-02-13T11:34:39.945" v="4664" actId="171"/>
          <ac:grpSpMkLst>
            <pc:docMk/>
            <pc:sldMk cId="1642271811" sldId="521"/>
            <ac:grpSpMk id="9" creationId="{0CC02E60-E4E4-F34B-5A1D-C4642F12C64C}"/>
          </ac:grpSpMkLst>
        </pc:grpChg>
        <pc:graphicFrameChg chg="add mod modGraphic">
          <ac:chgData name="然 杨" userId="58a03923220a6d4f" providerId="LiveId" clId="{E960304B-70D8-144A-A675-FCAC2E1378A6}" dt="2025-02-13T11:29:22.275" v="4611" actId="1035"/>
          <ac:graphicFrameMkLst>
            <pc:docMk/>
            <pc:sldMk cId="1642271811" sldId="521"/>
            <ac:graphicFrameMk id="12" creationId="{9747A494-4E32-E539-7565-B60661B91703}"/>
          </ac:graphicFrameMkLst>
        </pc:graphicFrameChg>
        <pc:graphicFrameChg chg="add mod modGraphic">
          <ac:chgData name="然 杨" userId="58a03923220a6d4f" providerId="LiveId" clId="{E960304B-70D8-144A-A675-FCAC2E1378A6}" dt="2025-02-13T11:32:21.389" v="4648" actId="20577"/>
          <ac:graphicFrameMkLst>
            <pc:docMk/>
            <pc:sldMk cId="1642271811" sldId="521"/>
            <ac:graphicFrameMk id="16" creationId="{1840530B-7E3D-5099-0741-32137320CD60}"/>
          </ac:graphicFrameMkLst>
        </pc:graphicFrameChg>
        <pc:picChg chg="mod">
          <ac:chgData name="然 杨" userId="58a03923220a6d4f" providerId="LiveId" clId="{E960304B-70D8-144A-A675-FCAC2E1378A6}" dt="2025-02-13T11:34:48.144" v="4666" actId="166"/>
          <ac:picMkLst>
            <pc:docMk/>
            <pc:sldMk cId="1642271811" sldId="521"/>
            <ac:picMk id="423" creationId="{45DCA09F-844A-F3CD-918D-0EFAF35C8127}"/>
          </ac:picMkLst>
        </pc:picChg>
      </pc:sldChg>
      <pc:sldChg chg="del">
        <pc:chgData name="然 杨" userId="58a03923220a6d4f" providerId="LiveId" clId="{E960304B-70D8-144A-A675-FCAC2E1378A6}" dt="2025-02-13T11:56:08.636" v="4852" actId="2696"/>
        <pc:sldMkLst>
          <pc:docMk/>
          <pc:sldMk cId="668690827" sldId="522"/>
        </pc:sldMkLst>
      </pc:sldChg>
      <pc:sldChg chg="addSp delSp modSp mod">
        <pc:chgData name="然 杨" userId="58a03923220a6d4f" providerId="LiveId" clId="{E960304B-70D8-144A-A675-FCAC2E1378A6}" dt="2025-02-17T13:25:43.824" v="6693" actId="2711"/>
        <pc:sldMkLst>
          <pc:docMk/>
          <pc:sldMk cId="1446123843" sldId="523"/>
        </pc:sldMkLst>
        <pc:spChg chg="add mod">
          <ac:chgData name="然 杨" userId="58a03923220a6d4f" providerId="LiveId" clId="{E960304B-70D8-144A-A675-FCAC2E1378A6}" dt="2025-02-13T12:38:56.953" v="5292" actId="20577"/>
          <ac:spMkLst>
            <pc:docMk/>
            <pc:sldMk cId="1446123843" sldId="523"/>
            <ac:spMk id="4" creationId="{4DADF5CA-FA52-CB61-5E47-53766CF4388C}"/>
          </ac:spMkLst>
        </pc:spChg>
        <pc:spChg chg="mod">
          <ac:chgData name="然 杨" userId="58a03923220a6d4f" providerId="LiveId" clId="{E960304B-70D8-144A-A675-FCAC2E1378A6}" dt="2025-02-17T13:25:43.824" v="6693" actId="2711"/>
          <ac:spMkLst>
            <pc:docMk/>
            <pc:sldMk cId="1446123843" sldId="523"/>
            <ac:spMk id="6" creationId="{56849B12-305B-67C5-2442-F56AF8747288}"/>
          </ac:spMkLst>
        </pc:spChg>
        <pc:spChg chg="mod">
          <ac:chgData name="然 杨" userId="58a03923220a6d4f" providerId="LiveId" clId="{E960304B-70D8-144A-A675-FCAC2E1378A6}" dt="2025-02-13T12:44:55.801" v="5350" actId="1076"/>
          <ac:spMkLst>
            <pc:docMk/>
            <pc:sldMk cId="1446123843" sldId="523"/>
            <ac:spMk id="7" creationId="{A5D3147B-7ADF-E3AF-38C4-4A4BBF593740}"/>
          </ac:spMkLst>
        </pc:spChg>
        <pc:grpChg chg="topLvl">
          <ac:chgData name="然 杨" userId="58a03923220a6d4f" providerId="LiveId" clId="{E960304B-70D8-144A-A675-FCAC2E1378A6}" dt="2025-02-13T12:38:53.516" v="5289" actId="478"/>
          <ac:grpSpMkLst>
            <pc:docMk/>
            <pc:sldMk cId="1446123843" sldId="523"/>
            <ac:grpSpMk id="21" creationId="{3EBACED8-DA11-1631-7008-0876F6C36377}"/>
          </ac:grpSpMkLst>
        </pc:grpChg>
      </pc:sldChg>
      <pc:sldChg chg="modSp mod ord">
        <pc:chgData name="然 杨" userId="58a03923220a6d4f" providerId="LiveId" clId="{E960304B-70D8-144A-A675-FCAC2E1378A6}" dt="2025-02-17T13:24:24.975" v="6675" actId="179"/>
        <pc:sldMkLst>
          <pc:docMk/>
          <pc:sldMk cId="1372083052" sldId="524"/>
        </pc:sldMkLst>
        <pc:spChg chg="mod">
          <ac:chgData name="然 杨" userId="58a03923220a6d4f" providerId="LiveId" clId="{E960304B-70D8-144A-A675-FCAC2E1378A6}" dt="2025-02-13T12:29:30.396" v="5179" actId="1076"/>
          <ac:spMkLst>
            <pc:docMk/>
            <pc:sldMk cId="1372083052" sldId="524"/>
            <ac:spMk id="2" creationId="{9B48E155-A390-F6A2-E5DB-E7E713A2C67C}"/>
          </ac:spMkLst>
        </pc:spChg>
        <pc:spChg chg="mod">
          <ac:chgData name="然 杨" userId="58a03923220a6d4f" providerId="LiveId" clId="{E960304B-70D8-144A-A675-FCAC2E1378A6}" dt="2025-02-17T13:24:24.975" v="6675" actId="179"/>
          <ac:spMkLst>
            <pc:docMk/>
            <pc:sldMk cId="1372083052" sldId="524"/>
            <ac:spMk id="4" creationId="{5B359986-AB71-DB34-B05F-43ABDF84FF31}"/>
          </ac:spMkLst>
        </pc:spChg>
        <pc:spChg chg="mod">
          <ac:chgData name="然 杨" userId="58a03923220a6d4f" providerId="LiveId" clId="{E960304B-70D8-144A-A675-FCAC2E1378A6}" dt="2025-02-13T12:22:05.951" v="5104" actId="20577"/>
          <ac:spMkLst>
            <pc:docMk/>
            <pc:sldMk cId="1372083052" sldId="524"/>
            <ac:spMk id="19" creationId="{D68073DE-88DD-A935-4597-7D259AFA2E61}"/>
          </ac:spMkLst>
        </pc:spChg>
      </pc:sldChg>
      <pc:sldChg chg="modSp mod">
        <pc:chgData name="然 杨" userId="58a03923220a6d4f" providerId="LiveId" clId="{E960304B-70D8-144A-A675-FCAC2E1378A6}" dt="2025-02-17T13:26:03.055" v="6702" actId="113"/>
        <pc:sldMkLst>
          <pc:docMk/>
          <pc:sldMk cId="3368753506" sldId="525"/>
        </pc:sldMkLst>
        <pc:spChg chg="mod">
          <ac:chgData name="然 杨" userId="58a03923220a6d4f" providerId="LiveId" clId="{E960304B-70D8-144A-A675-FCAC2E1378A6}" dt="2025-02-13T12:48:04.518" v="5390" actId="14100"/>
          <ac:spMkLst>
            <pc:docMk/>
            <pc:sldMk cId="3368753506" sldId="525"/>
            <ac:spMk id="6" creationId="{732DCC89-651C-D2DC-F9AF-9C7256ABCDBA}"/>
          </ac:spMkLst>
        </pc:spChg>
        <pc:spChg chg="mod">
          <ac:chgData name="然 杨" userId="58a03923220a6d4f" providerId="LiveId" clId="{E960304B-70D8-144A-A675-FCAC2E1378A6}" dt="2025-02-17T13:26:03.055" v="6702" actId="113"/>
          <ac:spMkLst>
            <pc:docMk/>
            <pc:sldMk cId="3368753506" sldId="525"/>
            <ac:spMk id="7" creationId="{88ABE536-836D-B0CE-301A-AC514F0C938D}"/>
          </ac:spMkLst>
        </pc:spChg>
        <pc:spChg chg="mod">
          <ac:chgData name="然 杨" userId="58a03923220a6d4f" providerId="LiveId" clId="{E960304B-70D8-144A-A675-FCAC2E1378A6}" dt="2025-02-13T12:45:43.436" v="5360" actId="1076"/>
          <ac:spMkLst>
            <pc:docMk/>
            <pc:sldMk cId="3368753506" sldId="525"/>
            <ac:spMk id="19" creationId="{46C9B7E4-4061-C479-18A4-F89718ABF3CC}"/>
          </ac:spMkLst>
        </pc:spChg>
        <pc:spChg chg="mod">
          <ac:chgData name="然 杨" userId="58a03923220a6d4f" providerId="LiveId" clId="{E960304B-70D8-144A-A675-FCAC2E1378A6}" dt="2025-02-13T12:50:37.074" v="5443" actId="20577"/>
          <ac:spMkLst>
            <pc:docMk/>
            <pc:sldMk cId="3368753506" sldId="525"/>
            <ac:spMk id="41" creationId="{B6CBFC9D-ED16-BF34-3DD1-DA93606641A1}"/>
          </ac:spMkLst>
        </pc:spChg>
      </pc:sldChg>
      <pc:sldChg chg="addSp modSp mod">
        <pc:chgData name="然 杨" userId="58a03923220a6d4f" providerId="LiveId" clId="{E960304B-70D8-144A-A675-FCAC2E1378A6}" dt="2025-02-17T13:26:28.712" v="6705" actId="113"/>
        <pc:sldMkLst>
          <pc:docMk/>
          <pc:sldMk cId="1542662807" sldId="526"/>
        </pc:sldMkLst>
        <pc:spChg chg="mod">
          <ac:chgData name="然 杨" userId="58a03923220a6d4f" providerId="LiveId" clId="{E960304B-70D8-144A-A675-FCAC2E1378A6}" dt="2025-02-13T12:53:49.788" v="5479" actId="14100"/>
          <ac:spMkLst>
            <pc:docMk/>
            <pc:sldMk cId="1542662807" sldId="526"/>
            <ac:spMk id="2" creationId="{33CC82E9-FB61-F99D-8E29-633620B0EACA}"/>
          </ac:spMkLst>
        </pc:spChg>
        <pc:spChg chg="mod">
          <ac:chgData name="然 杨" userId="58a03923220a6d4f" providerId="LiveId" clId="{E960304B-70D8-144A-A675-FCAC2E1378A6}" dt="2025-02-13T12:53:59.907" v="5503" actId="14100"/>
          <ac:spMkLst>
            <pc:docMk/>
            <pc:sldMk cId="1542662807" sldId="526"/>
            <ac:spMk id="3" creationId="{93E4299A-6A64-9755-5CF2-15044CEF4CB8}"/>
          </ac:spMkLst>
        </pc:spChg>
        <pc:spChg chg="mod">
          <ac:chgData name="然 杨" userId="58a03923220a6d4f" providerId="LiveId" clId="{E960304B-70D8-144A-A675-FCAC2E1378A6}" dt="2025-02-13T12:55:56.714" v="5551" actId="20577"/>
          <ac:spMkLst>
            <pc:docMk/>
            <pc:sldMk cId="1542662807" sldId="526"/>
            <ac:spMk id="4" creationId="{FA5BA7FA-B7F8-0833-78FF-ED0F91A97399}"/>
          </ac:spMkLst>
        </pc:spChg>
        <pc:spChg chg="add mod">
          <ac:chgData name="然 杨" userId="58a03923220a6d4f" providerId="LiveId" clId="{E960304B-70D8-144A-A675-FCAC2E1378A6}" dt="2025-02-17T13:26:23.669" v="6703"/>
          <ac:spMkLst>
            <pc:docMk/>
            <pc:sldMk cId="1542662807" sldId="526"/>
            <ac:spMk id="5" creationId="{DEFDC21C-97DD-329E-7404-D678EA488938}"/>
          </ac:spMkLst>
        </pc:spChg>
        <pc:spChg chg="mod">
          <ac:chgData name="然 杨" userId="58a03923220a6d4f" providerId="LiveId" clId="{E960304B-70D8-144A-A675-FCAC2E1378A6}" dt="2025-02-13T12:51:15.739" v="5446" actId="255"/>
          <ac:spMkLst>
            <pc:docMk/>
            <pc:sldMk cId="1542662807" sldId="526"/>
            <ac:spMk id="19" creationId="{C5B2D978-0C38-5464-313A-71423951782B}"/>
          </ac:spMkLst>
        </pc:spChg>
        <pc:spChg chg="mod">
          <ac:chgData name="然 杨" userId="58a03923220a6d4f" providerId="LiveId" clId="{E960304B-70D8-144A-A675-FCAC2E1378A6}" dt="2025-02-13T12:51:21.581" v="5447" actId="1076"/>
          <ac:spMkLst>
            <pc:docMk/>
            <pc:sldMk cId="1542662807" sldId="526"/>
            <ac:spMk id="20" creationId="{F41E94E9-3B05-7E8F-C4CC-14D230289731}"/>
          </ac:spMkLst>
        </pc:spChg>
        <pc:spChg chg="mod">
          <ac:chgData name="然 杨" userId="58a03923220a6d4f" providerId="LiveId" clId="{E960304B-70D8-144A-A675-FCAC2E1378A6}" dt="2025-02-17T13:26:28.712" v="6705" actId="113"/>
          <ac:spMkLst>
            <pc:docMk/>
            <pc:sldMk cId="1542662807" sldId="526"/>
            <ac:spMk id="52" creationId="{DF7D3DF8-7BDA-9597-398E-7B2F0781AE06}"/>
          </ac:spMkLst>
        </pc:spChg>
      </pc:sldChg>
      <pc:sldChg chg="modSp mod">
        <pc:chgData name="然 杨" userId="58a03923220a6d4f" providerId="LiveId" clId="{E960304B-70D8-144A-A675-FCAC2E1378A6}" dt="2025-02-13T12:56:43.780" v="5559" actId="20577"/>
        <pc:sldMkLst>
          <pc:docMk/>
          <pc:sldMk cId="2718673097" sldId="527"/>
        </pc:sldMkLst>
        <pc:spChg chg="mod">
          <ac:chgData name="然 杨" userId="58a03923220a6d4f" providerId="LiveId" clId="{E960304B-70D8-144A-A675-FCAC2E1378A6}" dt="2025-02-13T12:56:43.780" v="5559" actId="20577"/>
          <ac:spMkLst>
            <pc:docMk/>
            <pc:sldMk cId="2718673097" sldId="527"/>
            <ac:spMk id="6" creationId="{0A81B2C1-7EB9-2AE0-EFEA-81E088D31ADB}"/>
          </ac:spMkLst>
        </pc:spChg>
        <pc:spChg chg="mod">
          <ac:chgData name="然 杨" userId="58a03923220a6d4f" providerId="LiveId" clId="{E960304B-70D8-144A-A675-FCAC2E1378A6}" dt="2025-02-13T12:56:27.851" v="5554"/>
          <ac:spMkLst>
            <pc:docMk/>
            <pc:sldMk cId="2718673097" sldId="527"/>
            <ac:spMk id="7" creationId="{1CE0A212-5923-E86A-C1C0-AB8B819E6FDD}"/>
          </ac:spMkLst>
        </pc:spChg>
      </pc:sldChg>
      <pc:sldChg chg="addSp delSp modSp mod">
        <pc:chgData name="然 杨" userId="58a03923220a6d4f" providerId="LiveId" clId="{E960304B-70D8-144A-A675-FCAC2E1378A6}" dt="2025-02-13T12:57:26.942" v="5565"/>
        <pc:sldMkLst>
          <pc:docMk/>
          <pc:sldMk cId="158072586" sldId="528"/>
        </pc:sldMkLst>
        <pc:spChg chg="mod">
          <ac:chgData name="然 杨" userId="58a03923220a6d4f" providerId="LiveId" clId="{E960304B-70D8-144A-A675-FCAC2E1378A6}" dt="2025-02-13T12:57:26.942" v="5565"/>
          <ac:spMkLst>
            <pc:docMk/>
            <pc:sldMk cId="158072586" sldId="528"/>
            <ac:spMk id="8" creationId="{F37F6EE6-4545-B74C-7029-BA510D19F382}"/>
          </ac:spMkLst>
        </pc:spChg>
        <pc:spChg chg="mod">
          <ac:chgData name="然 杨" userId="58a03923220a6d4f" providerId="LiveId" clId="{E960304B-70D8-144A-A675-FCAC2E1378A6}" dt="2025-02-13T12:57:18.328" v="5562" actId="20577"/>
          <ac:spMkLst>
            <pc:docMk/>
            <pc:sldMk cId="158072586" sldId="528"/>
            <ac:spMk id="33" creationId="{9D37BF48-2171-F0C7-9EA7-EA50F154AE21}"/>
          </ac:spMkLst>
        </pc:spChg>
        <pc:grpChg chg="add mod">
          <ac:chgData name="然 杨" userId="58a03923220a6d4f" providerId="LiveId" clId="{E960304B-70D8-144A-A675-FCAC2E1378A6}" dt="2025-02-13T12:57:01.219" v="5561"/>
          <ac:grpSpMkLst>
            <pc:docMk/>
            <pc:sldMk cId="158072586" sldId="528"/>
            <ac:grpSpMk id="7" creationId="{4426A116-3447-07BF-46FF-1CF172F60A32}"/>
          </ac:grpSpMkLst>
        </pc:grpChg>
        <pc:grpChg chg="mod">
          <ac:chgData name="然 杨" userId="58a03923220a6d4f" providerId="LiveId" clId="{E960304B-70D8-144A-A675-FCAC2E1378A6}" dt="2025-02-13T12:57:01.219" v="5561"/>
          <ac:grpSpMkLst>
            <pc:docMk/>
            <pc:sldMk cId="158072586" sldId="528"/>
            <ac:grpSpMk id="9" creationId="{8E48360C-DD4A-AB7A-7A36-AAD87D2FAB27}"/>
          </ac:grpSpMkLst>
        </pc:grpChg>
        <pc:grpChg chg="mod">
          <ac:chgData name="然 杨" userId="58a03923220a6d4f" providerId="LiveId" clId="{E960304B-70D8-144A-A675-FCAC2E1378A6}" dt="2025-02-13T12:57:01.219" v="5561"/>
          <ac:grpSpMkLst>
            <pc:docMk/>
            <pc:sldMk cId="158072586" sldId="528"/>
            <ac:grpSpMk id="11" creationId="{FBD70109-C7F9-4AD9-13B2-5F9083FA1DF1}"/>
          </ac:grpSpMkLst>
        </pc:grpChg>
        <pc:picChg chg="mod">
          <ac:chgData name="然 杨" userId="58a03923220a6d4f" providerId="LiveId" clId="{E960304B-70D8-144A-A675-FCAC2E1378A6}" dt="2025-02-13T12:57:01.219" v="5561"/>
          <ac:picMkLst>
            <pc:docMk/>
            <pc:sldMk cId="158072586" sldId="528"/>
            <ac:picMk id="12" creationId="{165803BE-BF20-1052-290E-A0AE9F1BB321}"/>
          </ac:picMkLst>
        </pc:picChg>
        <pc:picChg chg="mod">
          <ac:chgData name="然 杨" userId="58a03923220a6d4f" providerId="LiveId" clId="{E960304B-70D8-144A-A675-FCAC2E1378A6}" dt="2025-02-13T12:57:01.219" v="5561"/>
          <ac:picMkLst>
            <pc:docMk/>
            <pc:sldMk cId="158072586" sldId="528"/>
            <ac:picMk id="20" creationId="{250EF500-02C9-D04D-5F28-B0F4B303A41F}"/>
          </ac:picMkLst>
        </pc:picChg>
        <pc:cxnChg chg="mod">
          <ac:chgData name="然 杨" userId="58a03923220a6d4f" providerId="LiveId" clId="{E960304B-70D8-144A-A675-FCAC2E1378A6}" dt="2025-02-13T12:57:01.219" v="5561"/>
          <ac:cxnSpMkLst>
            <pc:docMk/>
            <pc:sldMk cId="158072586" sldId="528"/>
            <ac:cxnSpMk id="37" creationId="{A7B3F153-AFDF-2A55-B055-75F812643AE4}"/>
          </ac:cxnSpMkLst>
        </pc:cxnChg>
      </pc:sldChg>
      <pc:sldChg chg="modSp mod">
        <pc:chgData name="然 杨" userId="58a03923220a6d4f" providerId="LiveId" clId="{E960304B-70D8-144A-A675-FCAC2E1378A6}" dt="2025-02-13T13:00:02.781" v="5599" actId="14100"/>
        <pc:sldMkLst>
          <pc:docMk/>
          <pc:sldMk cId="3854165180" sldId="529"/>
        </pc:sldMkLst>
        <pc:spChg chg="mod">
          <ac:chgData name="然 杨" userId="58a03923220a6d4f" providerId="LiveId" clId="{E960304B-70D8-144A-A675-FCAC2E1378A6}" dt="2025-02-13T13:00:02.781" v="5599" actId="14100"/>
          <ac:spMkLst>
            <pc:docMk/>
            <pc:sldMk cId="3854165180" sldId="529"/>
            <ac:spMk id="6" creationId="{37887849-3836-861D-3BAD-7D1EB338477B}"/>
          </ac:spMkLst>
        </pc:spChg>
        <pc:spChg chg="mod">
          <ac:chgData name="然 杨" userId="58a03923220a6d4f" providerId="LiveId" clId="{E960304B-70D8-144A-A675-FCAC2E1378A6}" dt="2025-02-13T12:59:35.097" v="5592" actId="20577"/>
          <ac:spMkLst>
            <pc:docMk/>
            <pc:sldMk cId="3854165180" sldId="529"/>
            <ac:spMk id="7" creationId="{A444409D-4D12-C78F-2DDB-F6F6B4C5FA6F}"/>
          </ac:spMkLst>
        </pc:spChg>
      </pc:sldChg>
      <pc:sldChg chg="addSp delSp modSp mod">
        <pc:chgData name="然 杨" userId="58a03923220a6d4f" providerId="LiveId" clId="{E960304B-70D8-144A-A675-FCAC2E1378A6}" dt="2025-02-13T13:00:46.355" v="5606" actId="1076"/>
        <pc:sldMkLst>
          <pc:docMk/>
          <pc:sldMk cId="1800293350" sldId="530"/>
        </pc:sldMkLst>
        <pc:spChg chg="mod">
          <ac:chgData name="然 杨" userId="58a03923220a6d4f" providerId="LiveId" clId="{E960304B-70D8-144A-A675-FCAC2E1378A6}" dt="2025-02-13T13:00:11.923" v="5601"/>
          <ac:spMkLst>
            <pc:docMk/>
            <pc:sldMk cId="1800293350" sldId="530"/>
            <ac:spMk id="38" creationId="{56CB13A3-F734-28B2-F4CA-298922333C96}"/>
          </ac:spMkLst>
        </pc:spChg>
        <pc:spChg chg="mod">
          <ac:chgData name="然 杨" userId="58a03923220a6d4f" providerId="LiveId" clId="{E960304B-70D8-144A-A675-FCAC2E1378A6}" dt="2025-02-13T13:00:46.355" v="5606" actId="1076"/>
          <ac:spMkLst>
            <pc:docMk/>
            <pc:sldMk cId="1800293350" sldId="530"/>
            <ac:spMk id="42" creationId="{FB9F5BE5-4EB7-7434-0937-D55E98C9B820}"/>
          </ac:spMkLst>
        </pc:spChg>
        <pc:grpChg chg="add mod">
          <ac:chgData name="然 杨" userId="58a03923220a6d4f" providerId="LiveId" clId="{E960304B-70D8-144A-A675-FCAC2E1378A6}" dt="2025-02-13T13:00:11.923" v="5601"/>
          <ac:grpSpMkLst>
            <pc:docMk/>
            <pc:sldMk cId="1800293350" sldId="530"/>
            <ac:grpSpMk id="9" creationId="{E17D969B-2BF5-2FF1-E2FF-2A783F17CB59}"/>
          </ac:grpSpMkLst>
        </pc:grpChg>
        <pc:grpChg chg="mod">
          <ac:chgData name="然 杨" userId="58a03923220a6d4f" providerId="LiveId" clId="{E960304B-70D8-144A-A675-FCAC2E1378A6}" dt="2025-02-13T13:00:11.923" v="5601"/>
          <ac:grpSpMkLst>
            <pc:docMk/>
            <pc:sldMk cId="1800293350" sldId="530"/>
            <ac:grpSpMk id="11" creationId="{30895AAD-ED63-4822-5EF9-666B01EAAD0F}"/>
          </ac:grpSpMkLst>
        </pc:grpChg>
        <pc:grpChg chg="mod">
          <ac:chgData name="然 杨" userId="58a03923220a6d4f" providerId="LiveId" clId="{E960304B-70D8-144A-A675-FCAC2E1378A6}" dt="2025-02-13T13:00:11.923" v="5601"/>
          <ac:grpSpMkLst>
            <pc:docMk/>
            <pc:sldMk cId="1800293350" sldId="530"/>
            <ac:grpSpMk id="12" creationId="{EA55302D-B281-05AE-E67B-9AE1EB21C9D7}"/>
          </ac:grpSpMkLst>
        </pc:grpChg>
        <pc:picChg chg="mod">
          <ac:chgData name="然 杨" userId="58a03923220a6d4f" providerId="LiveId" clId="{E960304B-70D8-144A-A675-FCAC2E1378A6}" dt="2025-02-13T13:00:11.923" v="5601"/>
          <ac:picMkLst>
            <pc:docMk/>
            <pc:sldMk cId="1800293350" sldId="530"/>
            <ac:picMk id="20" creationId="{5B7A05D0-1A8F-E9AE-C7B9-C0AE87320A07}"/>
          </ac:picMkLst>
        </pc:picChg>
        <pc:picChg chg="mod">
          <ac:chgData name="然 杨" userId="58a03923220a6d4f" providerId="LiveId" clId="{E960304B-70D8-144A-A675-FCAC2E1378A6}" dt="2025-02-13T13:00:11.923" v="5601"/>
          <ac:picMkLst>
            <pc:docMk/>
            <pc:sldMk cId="1800293350" sldId="530"/>
            <ac:picMk id="37" creationId="{BB2C6124-5CCA-963E-2B12-31D1F83100AD}"/>
          </ac:picMkLst>
        </pc:picChg>
        <pc:cxnChg chg="mod">
          <ac:chgData name="然 杨" userId="58a03923220a6d4f" providerId="LiveId" clId="{E960304B-70D8-144A-A675-FCAC2E1378A6}" dt="2025-02-13T13:00:11.923" v="5601"/>
          <ac:cxnSpMkLst>
            <pc:docMk/>
            <pc:sldMk cId="1800293350" sldId="530"/>
            <ac:cxnSpMk id="39" creationId="{B7206618-DEEF-739B-5571-DA3977C836A1}"/>
          </ac:cxnSpMkLst>
        </pc:cxnChg>
      </pc:sldChg>
      <pc:sldChg chg="addSp delSp modSp mod">
        <pc:chgData name="然 杨" userId="58a03923220a6d4f" providerId="LiveId" clId="{E960304B-70D8-144A-A675-FCAC2E1378A6}" dt="2025-02-17T13:26:51.538" v="6707"/>
        <pc:sldMkLst>
          <pc:docMk/>
          <pc:sldMk cId="481540573" sldId="531"/>
        </pc:sldMkLst>
        <pc:spChg chg="mod">
          <ac:chgData name="然 杨" userId="58a03923220a6d4f" providerId="LiveId" clId="{E960304B-70D8-144A-A675-FCAC2E1378A6}" dt="2025-02-17T13:26:51.538" v="6707"/>
          <ac:spMkLst>
            <pc:docMk/>
            <pc:sldMk cId="481540573" sldId="531"/>
            <ac:spMk id="38" creationId="{87C2F027-45BE-C335-1693-35721EF721A2}"/>
          </ac:spMkLst>
        </pc:spChg>
        <pc:spChg chg="mod">
          <ac:chgData name="然 杨" userId="58a03923220a6d4f" providerId="LiveId" clId="{E960304B-70D8-144A-A675-FCAC2E1378A6}" dt="2025-02-13T13:02:45.119" v="5625" actId="179"/>
          <ac:spMkLst>
            <pc:docMk/>
            <pc:sldMk cId="481540573" sldId="531"/>
            <ac:spMk id="42" creationId="{25B054CF-386B-DDF5-E95B-B4612E32718F}"/>
          </ac:spMkLst>
        </pc:spChg>
        <pc:grpChg chg="del">
          <ac:chgData name="然 杨" userId="58a03923220a6d4f" providerId="LiveId" clId="{E960304B-70D8-144A-A675-FCAC2E1378A6}" dt="2025-02-17T13:26:51.180" v="6706" actId="478"/>
          <ac:grpSpMkLst>
            <pc:docMk/>
            <pc:sldMk cId="481540573" sldId="531"/>
            <ac:grpSpMk id="2" creationId="{5B95AB38-A767-3E35-CFEE-C6A87133D866}"/>
          </ac:grpSpMkLst>
        </pc:grpChg>
        <pc:grpChg chg="add mod">
          <ac:chgData name="然 杨" userId="58a03923220a6d4f" providerId="LiveId" clId="{E960304B-70D8-144A-A675-FCAC2E1378A6}" dt="2025-02-17T13:26:51.538" v="6707"/>
          <ac:grpSpMkLst>
            <pc:docMk/>
            <pc:sldMk cId="481540573" sldId="531"/>
            <ac:grpSpMk id="9" creationId="{25F4F42B-89F4-F962-6C0B-7AB2863C7E8B}"/>
          </ac:grpSpMkLst>
        </pc:grpChg>
        <pc:grpChg chg="mod">
          <ac:chgData name="然 杨" userId="58a03923220a6d4f" providerId="LiveId" clId="{E960304B-70D8-144A-A675-FCAC2E1378A6}" dt="2025-02-17T13:26:51.538" v="6707"/>
          <ac:grpSpMkLst>
            <pc:docMk/>
            <pc:sldMk cId="481540573" sldId="531"/>
            <ac:grpSpMk id="11" creationId="{D70C0F9C-1F06-C26A-E0C8-2D9FDF464637}"/>
          </ac:grpSpMkLst>
        </pc:grpChg>
        <pc:grpChg chg="mod">
          <ac:chgData name="然 杨" userId="58a03923220a6d4f" providerId="LiveId" clId="{E960304B-70D8-144A-A675-FCAC2E1378A6}" dt="2025-02-17T13:26:51.538" v="6707"/>
          <ac:grpSpMkLst>
            <pc:docMk/>
            <pc:sldMk cId="481540573" sldId="531"/>
            <ac:grpSpMk id="12" creationId="{E351516B-A9C7-C611-96EC-0AAF1F134C41}"/>
          </ac:grpSpMkLst>
        </pc:grpChg>
        <pc:picChg chg="mod">
          <ac:chgData name="然 杨" userId="58a03923220a6d4f" providerId="LiveId" clId="{E960304B-70D8-144A-A675-FCAC2E1378A6}" dt="2025-02-17T13:26:51.538" v="6707"/>
          <ac:picMkLst>
            <pc:docMk/>
            <pc:sldMk cId="481540573" sldId="531"/>
            <ac:picMk id="20" creationId="{260DFF45-2BCD-5110-4EC6-53AA45B884C7}"/>
          </ac:picMkLst>
        </pc:picChg>
        <pc:picChg chg="mod">
          <ac:chgData name="然 杨" userId="58a03923220a6d4f" providerId="LiveId" clId="{E960304B-70D8-144A-A675-FCAC2E1378A6}" dt="2025-02-17T13:26:51.538" v="6707"/>
          <ac:picMkLst>
            <pc:docMk/>
            <pc:sldMk cId="481540573" sldId="531"/>
            <ac:picMk id="37" creationId="{8ED26F44-6BAB-6B19-409D-B5477DC1D0D3}"/>
          </ac:picMkLst>
        </pc:picChg>
        <pc:cxnChg chg="mod">
          <ac:chgData name="然 杨" userId="58a03923220a6d4f" providerId="LiveId" clId="{E960304B-70D8-144A-A675-FCAC2E1378A6}" dt="2025-02-17T13:26:51.538" v="6707"/>
          <ac:cxnSpMkLst>
            <pc:docMk/>
            <pc:sldMk cId="481540573" sldId="531"/>
            <ac:cxnSpMk id="39" creationId="{EC0B8593-5AC7-C68B-0F3E-E090BF42AE8C}"/>
          </ac:cxnSpMkLst>
        </pc:cxnChg>
      </pc:sldChg>
      <pc:sldChg chg="modSp mod">
        <pc:chgData name="然 杨" userId="58a03923220a6d4f" providerId="LiveId" clId="{E960304B-70D8-144A-A675-FCAC2E1378A6}" dt="2025-02-13T13:04:57.938" v="5644" actId="1076"/>
        <pc:sldMkLst>
          <pc:docMk/>
          <pc:sldMk cId="1329945575" sldId="532"/>
        </pc:sldMkLst>
        <pc:spChg chg="mod">
          <ac:chgData name="然 杨" userId="58a03923220a6d4f" providerId="LiveId" clId="{E960304B-70D8-144A-A675-FCAC2E1378A6}" dt="2025-02-13T13:04:57.938" v="5644" actId="1076"/>
          <ac:spMkLst>
            <pc:docMk/>
            <pc:sldMk cId="1329945575" sldId="532"/>
            <ac:spMk id="6" creationId="{80F5110C-FA66-9017-EC83-708B5FD113D2}"/>
          </ac:spMkLst>
        </pc:spChg>
        <pc:spChg chg="mod">
          <ac:chgData name="然 杨" userId="58a03923220a6d4f" providerId="LiveId" clId="{E960304B-70D8-144A-A675-FCAC2E1378A6}" dt="2025-02-13T13:03:07.540" v="5628" actId="1076"/>
          <ac:spMkLst>
            <pc:docMk/>
            <pc:sldMk cId="1329945575" sldId="532"/>
            <ac:spMk id="7" creationId="{AEF03D1C-291B-F556-94DC-E73DB1781E18}"/>
          </ac:spMkLst>
        </pc:spChg>
        <pc:grpChg chg="mod">
          <ac:chgData name="然 杨" userId="58a03923220a6d4f" providerId="LiveId" clId="{E960304B-70D8-144A-A675-FCAC2E1378A6}" dt="2025-02-13T13:03:11.194" v="5630" actId="1076"/>
          <ac:grpSpMkLst>
            <pc:docMk/>
            <pc:sldMk cId="1329945575" sldId="532"/>
            <ac:grpSpMk id="37" creationId="{886CB563-FD4A-B143-8FFB-734F206FCDEA}"/>
          </ac:grpSpMkLst>
        </pc:grpChg>
        <pc:picChg chg="mod">
          <ac:chgData name="然 杨" userId="58a03923220a6d4f" providerId="LiveId" clId="{E960304B-70D8-144A-A675-FCAC2E1378A6}" dt="2025-02-13T13:03:15.037" v="5631" actId="1076"/>
          <ac:picMkLst>
            <pc:docMk/>
            <pc:sldMk cId="1329945575" sldId="532"/>
            <ac:picMk id="11" creationId="{EB1672BF-9DCF-704F-4E92-33A84B97D7D4}"/>
          </ac:picMkLst>
        </pc:picChg>
        <pc:cxnChg chg="mod">
          <ac:chgData name="然 杨" userId="58a03923220a6d4f" providerId="LiveId" clId="{E960304B-70D8-144A-A675-FCAC2E1378A6}" dt="2025-02-13T13:03:19.543" v="5632" actId="14100"/>
          <ac:cxnSpMkLst>
            <pc:docMk/>
            <pc:sldMk cId="1329945575" sldId="532"/>
            <ac:cxnSpMk id="9" creationId="{8768DD5E-2AEF-4FA7-151B-58962DBCC79C}"/>
          </ac:cxnSpMkLst>
        </pc:cxnChg>
      </pc:sldChg>
      <pc:sldChg chg="addSp delSp modSp mod">
        <pc:chgData name="然 杨" userId="58a03923220a6d4f" providerId="LiveId" clId="{E960304B-70D8-144A-A675-FCAC2E1378A6}" dt="2025-02-13T13:06:03.735" v="5653" actId="20577"/>
        <pc:sldMkLst>
          <pc:docMk/>
          <pc:sldMk cId="1653739794" sldId="533"/>
        </pc:sldMkLst>
        <pc:spChg chg="mod">
          <ac:chgData name="然 杨" userId="58a03923220a6d4f" providerId="LiveId" clId="{E960304B-70D8-144A-A675-FCAC2E1378A6}" dt="2025-02-13T13:03:31.595" v="5634"/>
          <ac:spMkLst>
            <pc:docMk/>
            <pc:sldMk cId="1653739794" sldId="533"/>
            <ac:spMk id="37" creationId="{3BB390BD-8947-99D1-4EE0-735F7017F5E1}"/>
          </ac:spMkLst>
        </pc:spChg>
        <pc:spChg chg="mod">
          <ac:chgData name="然 杨" userId="58a03923220a6d4f" providerId="LiveId" clId="{E960304B-70D8-144A-A675-FCAC2E1378A6}" dt="2025-02-13T13:06:03.735" v="5653" actId="20577"/>
          <ac:spMkLst>
            <pc:docMk/>
            <pc:sldMk cId="1653739794" sldId="533"/>
            <ac:spMk id="42" creationId="{2BB246B9-F1C4-9A58-E184-75621EFDE247}"/>
          </ac:spMkLst>
        </pc:spChg>
        <pc:grpChg chg="add mod">
          <ac:chgData name="然 杨" userId="58a03923220a6d4f" providerId="LiveId" clId="{E960304B-70D8-144A-A675-FCAC2E1378A6}" dt="2025-02-13T13:03:35.390" v="5635" actId="1076"/>
          <ac:grpSpMkLst>
            <pc:docMk/>
            <pc:sldMk cId="1653739794" sldId="533"/>
            <ac:grpSpMk id="4" creationId="{8381AEE6-214B-4556-2252-C7EDCC626E13}"/>
          </ac:grpSpMkLst>
        </pc:grpChg>
        <pc:grpChg chg="mod">
          <ac:chgData name="然 杨" userId="58a03923220a6d4f" providerId="LiveId" clId="{E960304B-70D8-144A-A675-FCAC2E1378A6}" dt="2025-02-13T13:03:31.595" v="5634"/>
          <ac:grpSpMkLst>
            <pc:docMk/>
            <pc:sldMk cId="1653739794" sldId="533"/>
            <ac:grpSpMk id="9" creationId="{3533F7C7-DA3E-9810-70DC-08440FDD1836}"/>
          </ac:grpSpMkLst>
        </pc:grpChg>
        <pc:grpChg chg="mod">
          <ac:chgData name="然 杨" userId="58a03923220a6d4f" providerId="LiveId" clId="{E960304B-70D8-144A-A675-FCAC2E1378A6}" dt="2025-02-13T13:03:31.595" v="5634"/>
          <ac:grpSpMkLst>
            <pc:docMk/>
            <pc:sldMk cId="1653739794" sldId="533"/>
            <ac:grpSpMk id="11" creationId="{59B65422-2939-50BE-0AEC-FDCE3FBAD1C7}"/>
          </ac:grpSpMkLst>
        </pc:grpChg>
        <pc:picChg chg="mod">
          <ac:chgData name="然 杨" userId="58a03923220a6d4f" providerId="LiveId" clId="{E960304B-70D8-144A-A675-FCAC2E1378A6}" dt="2025-02-13T13:03:31.595" v="5634"/>
          <ac:picMkLst>
            <pc:docMk/>
            <pc:sldMk cId="1653739794" sldId="533"/>
            <ac:picMk id="12" creationId="{87FC9F82-D87C-F689-C1C6-436F86C7B526}"/>
          </ac:picMkLst>
        </pc:picChg>
        <pc:picChg chg="mod">
          <ac:chgData name="然 杨" userId="58a03923220a6d4f" providerId="LiveId" clId="{E960304B-70D8-144A-A675-FCAC2E1378A6}" dt="2025-02-13T13:03:31.595" v="5634"/>
          <ac:picMkLst>
            <pc:docMk/>
            <pc:sldMk cId="1653739794" sldId="533"/>
            <ac:picMk id="20" creationId="{397A6252-12F5-C333-38B0-243C8BA2C0FB}"/>
          </ac:picMkLst>
        </pc:picChg>
        <pc:cxnChg chg="mod">
          <ac:chgData name="然 杨" userId="58a03923220a6d4f" providerId="LiveId" clId="{E960304B-70D8-144A-A675-FCAC2E1378A6}" dt="2025-02-13T13:03:31.595" v="5634"/>
          <ac:cxnSpMkLst>
            <pc:docMk/>
            <pc:sldMk cId="1653739794" sldId="533"/>
            <ac:cxnSpMk id="39" creationId="{D4620AB3-C702-202E-B1CD-6E4248507603}"/>
          </ac:cxnSpMkLst>
        </pc:cxnChg>
      </pc:sldChg>
      <pc:sldChg chg="del">
        <pc:chgData name="然 杨" userId="58a03923220a6d4f" providerId="LiveId" clId="{E960304B-70D8-144A-A675-FCAC2E1378A6}" dt="2025-02-13T13:08:45.839" v="5672" actId="2696"/>
        <pc:sldMkLst>
          <pc:docMk/>
          <pc:sldMk cId="1564194696" sldId="535"/>
        </pc:sldMkLst>
      </pc:sldChg>
      <pc:sldChg chg="addSp delSp modSp mod">
        <pc:chgData name="然 杨" userId="58a03923220a6d4f" providerId="LiveId" clId="{E960304B-70D8-144A-A675-FCAC2E1378A6}" dt="2025-02-13T13:20:10.583" v="5790" actId="1076"/>
        <pc:sldMkLst>
          <pc:docMk/>
          <pc:sldMk cId="678779781" sldId="536"/>
        </pc:sldMkLst>
        <pc:spChg chg="mod">
          <ac:chgData name="然 杨" userId="58a03923220a6d4f" providerId="LiveId" clId="{E960304B-70D8-144A-A675-FCAC2E1378A6}" dt="2025-02-13T13:20:00.889" v="5787" actId="14100"/>
          <ac:spMkLst>
            <pc:docMk/>
            <pc:sldMk cId="678779781" sldId="536"/>
            <ac:spMk id="2" creationId="{7F911E06-54EF-DD3B-BC54-5B618BD253BB}"/>
          </ac:spMkLst>
        </pc:spChg>
        <pc:grpChg chg="mod">
          <ac:chgData name="然 杨" userId="58a03923220a6d4f" providerId="LiveId" clId="{E960304B-70D8-144A-A675-FCAC2E1378A6}" dt="2025-02-13T13:20:05.183" v="5788" actId="14100"/>
          <ac:grpSpMkLst>
            <pc:docMk/>
            <pc:sldMk cId="678779781" sldId="536"/>
            <ac:grpSpMk id="16" creationId="{80E67620-9769-0288-07EC-8D87D7A2B96F}"/>
          </ac:grpSpMkLst>
        </pc:grpChg>
        <pc:picChg chg="add mod">
          <ac:chgData name="然 杨" userId="58a03923220a6d4f" providerId="LiveId" clId="{E960304B-70D8-144A-A675-FCAC2E1378A6}" dt="2025-02-13T13:20:10.583" v="5790" actId="1076"/>
          <ac:picMkLst>
            <pc:docMk/>
            <pc:sldMk cId="678779781" sldId="536"/>
            <ac:picMk id="8" creationId="{696B21FF-E77B-5BE2-2277-FC84331FCFF9}"/>
          </ac:picMkLst>
        </pc:picChg>
      </pc:sldChg>
      <pc:sldChg chg="del">
        <pc:chgData name="然 杨" userId="58a03923220a6d4f" providerId="LiveId" clId="{E960304B-70D8-144A-A675-FCAC2E1378A6}" dt="2025-02-13T13:20:25.110" v="5791" actId="2696"/>
        <pc:sldMkLst>
          <pc:docMk/>
          <pc:sldMk cId="2559168690" sldId="537"/>
        </pc:sldMkLst>
      </pc:sldChg>
      <pc:sldChg chg="delSp modSp mod">
        <pc:chgData name="然 杨" userId="58a03923220a6d4f" providerId="LiveId" clId="{E960304B-70D8-144A-A675-FCAC2E1378A6}" dt="2025-02-17T13:28:40.325" v="6726" actId="2711"/>
        <pc:sldMkLst>
          <pc:docMk/>
          <pc:sldMk cId="3716091672" sldId="538"/>
        </pc:sldMkLst>
        <pc:spChg chg="mod">
          <ac:chgData name="然 杨" userId="58a03923220a6d4f" providerId="LiveId" clId="{E960304B-70D8-144A-A675-FCAC2E1378A6}" dt="2025-02-17T13:28:40.325" v="6726" actId="2711"/>
          <ac:spMkLst>
            <pc:docMk/>
            <pc:sldMk cId="3716091672" sldId="538"/>
            <ac:spMk id="20" creationId="{BF696587-3207-AF61-85CB-B1C373991AA2}"/>
          </ac:spMkLst>
        </pc:spChg>
        <pc:grpChg chg="mod">
          <ac:chgData name="然 杨" userId="58a03923220a6d4f" providerId="LiveId" clId="{E960304B-70D8-144A-A675-FCAC2E1378A6}" dt="2025-02-13T13:34:11.507" v="5965" actId="14100"/>
          <ac:grpSpMkLst>
            <pc:docMk/>
            <pc:sldMk cId="3716091672" sldId="538"/>
            <ac:grpSpMk id="16" creationId="{48B08A1A-A893-9ACA-4BB1-49FAFCD92D30}"/>
          </ac:grpSpMkLst>
        </pc:grpChg>
      </pc:sldChg>
      <pc:sldChg chg="modSp mod">
        <pc:chgData name="然 杨" userId="58a03923220a6d4f" providerId="LiveId" clId="{E960304B-70D8-144A-A675-FCAC2E1378A6}" dt="2025-02-13T13:36:55.495" v="6008" actId="14100"/>
        <pc:sldMkLst>
          <pc:docMk/>
          <pc:sldMk cId="1064552162" sldId="539"/>
        </pc:sldMkLst>
        <pc:spChg chg="mod">
          <ac:chgData name="然 杨" userId="58a03923220a6d4f" providerId="LiveId" clId="{E960304B-70D8-144A-A675-FCAC2E1378A6}" dt="2025-02-13T13:36:49.366" v="6007" actId="14100"/>
          <ac:spMkLst>
            <pc:docMk/>
            <pc:sldMk cId="1064552162" sldId="539"/>
            <ac:spMk id="2" creationId="{80E2318F-DD3F-5006-9E02-5EEA8A4E8283}"/>
          </ac:spMkLst>
        </pc:spChg>
        <pc:grpChg chg="mod">
          <ac:chgData name="然 杨" userId="58a03923220a6d4f" providerId="LiveId" clId="{E960304B-70D8-144A-A675-FCAC2E1378A6}" dt="2025-02-13T13:36:55.495" v="6008" actId="14100"/>
          <ac:grpSpMkLst>
            <pc:docMk/>
            <pc:sldMk cId="1064552162" sldId="539"/>
            <ac:grpSpMk id="16" creationId="{2B8E3D00-21ED-8F76-4F39-006D2320DC02}"/>
          </ac:grpSpMkLst>
        </pc:grpChg>
      </pc:sldChg>
      <pc:sldChg chg="modSp mod">
        <pc:chgData name="然 杨" userId="58a03923220a6d4f" providerId="LiveId" clId="{E960304B-70D8-144A-A675-FCAC2E1378A6}" dt="2025-02-17T13:29:26.624" v="6727" actId="2711"/>
        <pc:sldMkLst>
          <pc:docMk/>
          <pc:sldMk cId="106212036" sldId="540"/>
        </pc:sldMkLst>
        <pc:spChg chg="mod">
          <ac:chgData name="然 杨" userId="58a03923220a6d4f" providerId="LiveId" clId="{E960304B-70D8-144A-A675-FCAC2E1378A6}" dt="2025-02-13T13:38:25.609" v="6022" actId="1076"/>
          <ac:spMkLst>
            <pc:docMk/>
            <pc:sldMk cId="106212036" sldId="540"/>
            <ac:spMk id="3" creationId="{1B235000-5B9D-CE26-6BE2-0BA63BA34E8A}"/>
          </ac:spMkLst>
        </pc:spChg>
        <pc:spChg chg="mod">
          <ac:chgData name="然 杨" userId="58a03923220a6d4f" providerId="LiveId" clId="{E960304B-70D8-144A-A675-FCAC2E1378A6}" dt="2025-02-13T13:38:25.609" v="6022" actId="1076"/>
          <ac:spMkLst>
            <pc:docMk/>
            <pc:sldMk cId="106212036" sldId="540"/>
            <ac:spMk id="5" creationId="{30CFCDFF-18A1-F517-4CB1-509FA1C850A8}"/>
          </ac:spMkLst>
        </pc:spChg>
        <pc:spChg chg="mod">
          <ac:chgData name="然 杨" userId="58a03923220a6d4f" providerId="LiveId" clId="{E960304B-70D8-144A-A675-FCAC2E1378A6}" dt="2025-02-13T13:38:02.972" v="6013" actId="108"/>
          <ac:spMkLst>
            <pc:docMk/>
            <pc:sldMk cId="106212036" sldId="540"/>
            <ac:spMk id="11" creationId="{4F057DDC-F7B6-B8F7-20C4-996B8A69671E}"/>
          </ac:spMkLst>
        </pc:spChg>
        <pc:spChg chg="mod">
          <ac:chgData name="然 杨" userId="58a03923220a6d4f" providerId="LiveId" clId="{E960304B-70D8-144A-A675-FCAC2E1378A6}" dt="2025-02-13T13:38:02.972" v="6013" actId="108"/>
          <ac:spMkLst>
            <pc:docMk/>
            <pc:sldMk cId="106212036" sldId="540"/>
            <ac:spMk id="12" creationId="{D14CA468-1025-2637-776D-9F01F8E1E28F}"/>
          </ac:spMkLst>
        </pc:spChg>
        <pc:spChg chg="mod">
          <ac:chgData name="然 杨" userId="58a03923220a6d4f" providerId="LiveId" clId="{E960304B-70D8-144A-A675-FCAC2E1378A6}" dt="2025-02-13T13:38:02.972" v="6013" actId="108"/>
          <ac:spMkLst>
            <pc:docMk/>
            <pc:sldMk cId="106212036" sldId="540"/>
            <ac:spMk id="16" creationId="{1E097D71-9540-788E-86B0-B11ACDD04E7D}"/>
          </ac:spMkLst>
        </pc:spChg>
        <pc:spChg chg="mod">
          <ac:chgData name="然 杨" userId="58a03923220a6d4f" providerId="LiveId" clId="{E960304B-70D8-144A-A675-FCAC2E1378A6}" dt="2025-02-13T13:39:21.388" v="6033" actId="1076"/>
          <ac:spMkLst>
            <pc:docMk/>
            <pc:sldMk cId="106212036" sldId="540"/>
            <ac:spMk id="19" creationId="{A5235B0F-8BC0-5580-D7A9-ACBF43F5600F}"/>
          </ac:spMkLst>
        </pc:spChg>
        <pc:spChg chg="mod">
          <ac:chgData name="然 杨" userId="58a03923220a6d4f" providerId="LiveId" clId="{E960304B-70D8-144A-A675-FCAC2E1378A6}" dt="2025-02-17T13:29:26.624" v="6727" actId="2711"/>
          <ac:spMkLst>
            <pc:docMk/>
            <pc:sldMk cId="106212036" sldId="540"/>
            <ac:spMk id="20" creationId="{EE528C73-134B-AF10-FBFF-70C673DE2284}"/>
          </ac:spMkLst>
        </pc:spChg>
        <pc:spChg chg="mod">
          <ac:chgData name="然 杨" userId="58a03923220a6d4f" providerId="LiveId" clId="{E960304B-70D8-144A-A675-FCAC2E1378A6}" dt="2025-02-13T13:38:22.009" v="6021" actId="1076"/>
          <ac:spMkLst>
            <pc:docMk/>
            <pc:sldMk cId="106212036" sldId="540"/>
            <ac:spMk id="33" creationId="{73A53EAA-7F91-E9A7-0C8F-447FC2C614A2}"/>
          </ac:spMkLst>
        </pc:spChg>
        <pc:grpChg chg="mod">
          <ac:chgData name="然 杨" userId="58a03923220a6d4f" providerId="LiveId" clId="{E960304B-70D8-144A-A675-FCAC2E1378A6}" dt="2025-02-13T13:39:18.221" v="6032" actId="1076"/>
          <ac:grpSpMkLst>
            <pc:docMk/>
            <pc:sldMk cId="106212036" sldId="540"/>
            <ac:grpSpMk id="2" creationId="{601340DC-760D-121F-7B38-E70CAEC9A0BD}"/>
          </ac:grpSpMkLst>
        </pc:grpChg>
        <pc:grpChg chg="mod">
          <ac:chgData name="然 杨" userId="58a03923220a6d4f" providerId="LiveId" clId="{E960304B-70D8-144A-A675-FCAC2E1378A6}" dt="2025-02-13T13:38:25.609" v="6022" actId="1076"/>
          <ac:grpSpMkLst>
            <pc:docMk/>
            <pc:sldMk cId="106212036" sldId="540"/>
            <ac:grpSpMk id="15" creationId="{1D45AD04-9AA7-DA3C-B645-6DC8DC83C256}"/>
          </ac:grpSpMkLst>
        </pc:grpChg>
        <pc:cxnChg chg="mod">
          <ac:chgData name="然 杨" userId="58a03923220a6d4f" providerId="LiveId" clId="{E960304B-70D8-144A-A675-FCAC2E1378A6}" dt="2025-02-13T13:38:02.972" v="6013" actId="108"/>
          <ac:cxnSpMkLst>
            <pc:docMk/>
            <pc:sldMk cId="106212036" sldId="540"/>
            <ac:cxnSpMk id="10" creationId="{CF215F71-FC64-7204-E4B3-DEBEE2DDBB94}"/>
          </ac:cxnSpMkLst>
        </pc:cxnChg>
      </pc:sldChg>
      <pc:sldChg chg="addSp delSp modSp mod">
        <pc:chgData name="然 杨" userId="58a03923220a6d4f" providerId="LiveId" clId="{E960304B-70D8-144A-A675-FCAC2E1378A6}" dt="2025-02-13T13:43:09.054" v="6068" actId="1076"/>
        <pc:sldMkLst>
          <pc:docMk/>
          <pc:sldMk cId="2990940153" sldId="541"/>
        </pc:sldMkLst>
        <pc:spChg chg="mod">
          <ac:chgData name="然 杨" userId="58a03923220a6d4f" providerId="LiveId" clId="{E960304B-70D8-144A-A675-FCAC2E1378A6}" dt="2025-02-13T13:43:09.054" v="6068" actId="1076"/>
          <ac:spMkLst>
            <pc:docMk/>
            <pc:sldMk cId="2990940153" sldId="541"/>
            <ac:spMk id="2" creationId="{6007ADEA-E2EE-D477-462E-D5D575E1E069}"/>
          </ac:spMkLst>
        </pc:spChg>
        <pc:spChg chg="add mod">
          <ac:chgData name="然 杨" userId="58a03923220a6d4f" providerId="LiveId" clId="{E960304B-70D8-144A-A675-FCAC2E1378A6}" dt="2025-02-13T13:43:01.962" v="6067" actId="179"/>
          <ac:spMkLst>
            <pc:docMk/>
            <pc:sldMk cId="2990940153" sldId="541"/>
            <ac:spMk id="4" creationId="{3B5E6DEA-C8AB-9ACC-815D-01C8862085AC}"/>
          </ac:spMkLst>
        </pc:spChg>
        <pc:grpChg chg="mod">
          <ac:chgData name="然 杨" userId="58a03923220a6d4f" providerId="LiveId" clId="{E960304B-70D8-144A-A675-FCAC2E1378A6}" dt="2025-02-13T13:42:16.056" v="6054" actId="14100"/>
          <ac:grpSpMkLst>
            <pc:docMk/>
            <pc:sldMk cId="2990940153" sldId="541"/>
            <ac:grpSpMk id="9" creationId="{52DCDB03-10D9-510C-C84D-BBC4D58231A8}"/>
          </ac:grpSpMkLst>
        </pc:grpChg>
      </pc:sldChg>
      <pc:sldChg chg="modSp mod">
        <pc:chgData name="然 杨" userId="58a03923220a6d4f" providerId="LiveId" clId="{E960304B-70D8-144A-A675-FCAC2E1378A6}" dt="2025-02-17T13:30:06.752" v="6748" actId="20577"/>
        <pc:sldMkLst>
          <pc:docMk/>
          <pc:sldMk cId="3537539141" sldId="542"/>
        </pc:sldMkLst>
        <pc:spChg chg="mod">
          <ac:chgData name="然 杨" userId="58a03923220a6d4f" providerId="LiveId" clId="{E960304B-70D8-144A-A675-FCAC2E1378A6}" dt="2025-02-13T13:44:52.625" v="6116" actId="14100"/>
          <ac:spMkLst>
            <pc:docMk/>
            <pc:sldMk cId="3537539141" sldId="542"/>
            <ac:spMk id="4" creationId="{AC5734F5-13C9-6E8B-B642-91284B8F3317}"/>
          </ac:spMkLst>
        </pc:spChg>
        <pc:spChg chg="mod">
          <ac:chgData name="然 杨" userId="58a03923220a6d4f" providerId="LiveId" clId="{E960304B-70D8-144A-A675-FCAC2E1378A6}" dt="2025-02-17T13:29:58.939" v="6730" actId="2711"/>
          <ac:spMkLst>
            <pc:docMk/>
            <pc:sldMk cId="3537539141" sldId="542"/>
            <ac:spMk id="8" creationId="{FCCAF71F-8F05-83BF-C4DC-6737B76F5FFE}"/>
          </ac:spMkLst>
        </pc:spChg>
        <pc:spChg chg="mod">
          <ac:chgData name="然 杨" userId="58a03923220a6d4f" providerId="LiveId" clId="{E960304B-70D8-144A-A675-FCAC2E1378A6}" dt="2025-02-17T13:30:06.752" v="6748" actId="20577"/>
          <ac:spMkLst>
            <pc:docMk/>
            <pc:sldMk cId="3537539141" sldId="542"/>
            <ac:spMk id="19" creationId="{43D3EFD4-6419-B665-9EBC-76A11D689CAF}"/>
          </ac:spMkLst>
        </pc:spChg>
        <pc:grpChg chg="mod">
          <ac:chgData name="然 杨" userId="58a03923220a6d4f" providerId="LiveId" clId="{E960304B-70D8-144A-A675-FCAC2E1378A6}" dt="2025-02-13T13:44:57.892" v="6117" actId="14100"/>
          <ac:grpSpMkLst>
            <pc:docMk/>
            <pc:sldMk cId="3537539141" sldId="542"/>
            <ac:grpSpMk id="9" creationId="{1AC8A413-9262-02FE-3A19-DB1E79B0771A}"/>
          </ac:grpSpMkLst>
        </pc:grpChg>
      </pc:sldChg>
      <pc:sldChg chg="modSp mod">
        <pc:chgData name="然 杨" userId="58a03923220a6d4f" providerId="LiveId" clId="{E960304B-70D8-144A-A675-FCAC2E1378A6}" dt="2025-02-13T13:51:39.176" v="6186" actId="179"/>
        <pc:sldMkLst>
          <pc:docMk/>
          <pc:sldMk cId="1820561704" sldId="543"/>
        </pc:sldMkLst>
        <pc:spChg chg="mod">
          <ac:chgData name="然 杨" userId="58a03923220a6d4f" providerId="LiveId" clId="{E960304B-70D8-144A-A675-FCAC2E1378A6}" dt="2025-02-13T13:48:10.271" v="6151" actId="3064"/>
          <ac:spMkLst>
            <pc:docMk/>
            <pc:sldMk cId="1820561704" sldId="543"/>
            <ac:spMk id="12" creationId="{7A78CF88-71C8-D3AE-6592-17403DFDC699}"/>
          </ac:spMkLst>
        </pc:spChg>
        <pc:spChg chg="mod">
          <ac:chgData name="然 杨" userId="58a03923220a6d4f" providerId="LiveId" clId="{E960304B-70D8-144A-A675-FCAC2E1378A6}" dt="2025-02-13T13:49:44.916" v="6162" actId="3064"/>
          <ac:spMkLst>
            <pc:docMk/>
            <pc:sldMk cId="1820561704" sldId="543"/>
            <ac:spMk id="39" creationId="{93DF09C4-0FD8-CE47-83B4-25B7A05E1D01}"/>
          </ac:spMkLst>
        </pc:spChg>
        <pc:spChg chg="mod">
          <ac:chgData name="然 杨" userId="58a03923220a6d4f" providerId="LiveId" clId="{E960304B-70D8-144A-A675-FCAC2E1378A6}" dt="2025-02-13T13:50:41.056" v="6174" actId="3064"/>
          <ac:spMkLst>
            <pc:docMk/>
            <pc:sldMk cId="1820561704" sldId="543"/>
            <ac:spMk id="45" creationId="{B58B0D4A-E78F-DF64-51DB-4F75AFD7781D}"/>
          </ac:spMkLst>
        </pc:spChg>
        <pc:spChg chg="mod">
          <ac:chgData name="然 杨" userId="58a03923220a6d4f" providerId="LiveId" clId="{E960304B-70D8-144A-A675-FCAC2E1378A6}" dt="2025-02-13T13:51:39.176" v="6186" actId="179"/>
          <ac:spMkLst>
            <pc:docMk/>
            <pc:sldMk cId="1820561704" sldId="543"/>
            <ac:spMk id="51" creationId="{F3367F3B-A8E1-635E-7449-598402512D71}"/>
          </ac:spMkLst>
        </pc:spChg>
      </pc:sldChg>
      <pc:sldChg chg="delSp modSp mod">
        <pc:chgData name="然 杨" userId="58a03923220a6d4f" providerId="LiveId" clId="{E960304B-70D8-144A-A675-FCAC2E1378A6}" dt="2025-02-13T13:54:55.043" v="6243" actId="6559"/>
        <pc:sldMkLst>
          <pc:docMk/>
          <pc:sldMk cId="231680733" sldId="544"/>
        </pc:sldMkLst>
        <pc:spChg chg="mod">
          <ac:chgData name="然 杨" userId="58a03923220a6d4f" providerId="LiveId" clId="{E960304B-70D8-144A-A675-FCAC2E1378A6}" dt="2025-02-13T13:54:38.930" v="6239" actId="1076"/>
          <ac:spMkLst>
            <pc:docMk/>
            <pc:sldMk cId="231680733" sldId="544"/>
            <ac:spMk id="6" creationId="{300B80CE-8BAA-8895-54E6-C02F1B464929}"/>
          </ac:spMkLst>
        </pc:spChg>
        <pc:spChg chg="mod">
          <ac:chgData name="然 杨" userId="58a03923220a6d4f" providerId="LiveId" clId="{E960304B-70D8-144A-A675-FCAC2E1378A6}" dt="2025-02-13T13:54:55.043" v="6243" actId="6559"/>
          <ac:spMkLst>
            <pc:docMk/>
            <pc:sldMk cId="231680733" sldId="544"/>
            <ac:spMk id="10" creationId="{817A019F-4CE6-79D2-1D52-ADF89C7D9FE1}"/>
          </ac:spMkLst>
        </pc:spChg>
        <pc:grpChg chg="mod topLvl">
          <ac:chgData name="然 杨" userId="58a03923220a6d4f" providerId="LiveId" clId="{E960304B-70D8-144A-A675-FCAC2E1378A6}" dt="2025-02-13T13:54:42.461" v="6240" actId="1076"/>
          <ac:grpSpMkLst>
            <pc:docMk/>
            <pc:sldMk cId="231680733" sldId="544"/>
            <ac:grpSpMk id="20" creationId="{9D95CCCA-45E9-068E-12F2-6612BEFC2D62}"/>
          </ac:grpSpMkLst>
        </pc:grpChg>
      </pc:sldChg>
      <pc:sldChg chg="del">
        <pc:chgData name="然 杨" userId="58a03923220a6d4f" providerId="LiveId" clId="{E960304B-70D8-144A-A675-FCAC2E1378A6}" dt="2025-02-13T14:06:22.963" v="6283" actId="2696"/>
        <pc:sldMkLst>
          <pc:docMk/>
          <pc:sldMk cId="168494377" sldId="545"/>
        </pc:sldMkLst>
      </pc:sldChg>
      <pc:sldChg chg="del">
        <pc:chgData name="然 杨" userId="58a03923220a6d4f" providerId="LiveId" clId="{E960304B-70D8-144A-A675-FCAC2E1378A6}" dt="2025-02-13T12:45:06.752" v="5351" actId="2696"/>
        <pc:sldMkLst>
          <pc:docMk/>
          <pc:sldMk cId="591025530" sldId="547"/>
        </pc:sldMkLst>
      </pc:sldChg>
      <pc:sldChg chg="del">
        <pc:chgData name="然 杨" userId="58a03923220a6d4f" providerId="LiveId" clId="{E960304B-70D8-144A-A675-FCAC2E1378A6}" dt="2025-02-13T12:57:33.190" v="5566" actId="2696"/>
        <pc:sldMkLst>
          <pc:docMk/>
          <pc:sldMk cId="156095675" sldId="548"/>
        </pc:sldMkLst>
      </pc:sldChg>
      <pc:sldChg chg="del">
        <pc:chgData name="然 杨" userId="58a03923220a6d4f" providerId="LiveId" clId="{E960304B-70D8-144A-A675-FCAC2E1378A6}" dt="2025-02-13T13:06:08.514" v="5654" actId="2696"/>
        <pc:sldMkLst>
          <pc:docMk/>
          <pc:sldMk cId="1852620800" sldId="549"/>
        </pc:sldMkLst>
      </pc:sldChg>
      <pc:sldChg chg="modSp mod">
        <pc:chgData name="然 杨" userId="58a03923220a6d4f" providerId="LiveId" clId="{E960304B-70D8-144A-A675-FCAC2E1378A6}" dt="2025-02-13T14:09:08.659" v="6338" actId="20577"/>
        <pc:sldMkLst>
          <pc:docMk/>
          <pc:sldMk cId="2774187287" sldId="550"/>
        </pc:sldMkLst>
        <pc:spChg chg="mod">
          <ac:chgData name="然 杨" userId="58a03923220a6d4f" providerId="LiveId" clId="{E960304B-70D8-144A-A675-FCAC2E1378A6}" dt="2025-02-13T14:08:11.009" v="6320" actId="20577"/>
          <ac:spMkLst>
            <pc:docMk/>
            <pc:sldMk cId="2774187287" sldId="550"/>
            <ac:spMk id="11" creationId="{46F86539-F678-9A28-7F07-8B08D4CC73B9}"/>
          </ac:spMkLst>
        </pc:spChg>
        <pc:spChg chg="mod">
          <ac:chgData name="然 杨" userId="58a03923220a6d4f" providerId="LiveId" clId="{E960304B-70D8-144A-A675-FCAC2E1378A6}" dt="2025-02-13T14:09:08.659" v="6338" actId="20577"/>
          <ac:spMkLst>
            <pc:docMk/>
            <pc:sldMk cId="2774187287" sldId="550"/>
            <ac:spMk id="19" creationId="{C9FAACDB-6982-DF0E-68E8-B26EF8FF75AE}"/>
          </ac:spMkLst>
        </pc:spChg>
      </pc:sldChg>
      <pc:sldChg chg="addSp delSp modSp add mod">
        <pc:chgData name="然 杨" userId="58a03923220a6d4f" providerId="LiveId" clId="{E960304B-70D8-144A-A675-FCAC2E1378A6}" dt="2025-02-17T13:04:49.614" v="6383" actId="1076"/>
        <pc:sldMkLst>
          <pc:docMk/>
          <pc:sldMk cId="3179927481" sldId="551"/>
        </pc:sldMkLst>
        <pc:spChg chg="mod">
          <ac:chgData name="然 杨" userId="58a03923220a6d4f" providerId="LiveId" clId="{E960304B-70D8-144A-A675-FCAC2E1378A6}" dt="2025-02-12T09:36:38.596" v="552" actId="1076"/>
          <ac:spMkLst>
            <pc:docMk/>
            <pc:sldMk cId="3179927481" sldId="551"/>
            <ac:spMk id="11" creationId="{F1028F42-BFFD-5CC5-F2E4-18C4EDCAC4CF}"/>
          </ac:spMkLst>
        </pc:spChg>
        <pc:spChg chg="mod">
          <ac:chgData name="然 杨" userId="58a03923220a6d4f" providerId="LiveId" clId="{E960304B-70D8-144A-A675-FCAC2E1378A6}" dt="2025-02-12T09:35:42.605" v="547"/>
          <ac:spMkLst>
            <pc:docMk/>
            <pc:sldMk cId="3179927481" sldId="551"/>
            <ac:spMk id="19" creationId="{05F7569A-8A84-7F20-8C93-6D1352FAD9AB}"/>
          </ac:spMkLst>
        </pc:spChg>
        <pc:grpChg chg="mod">
          <ac:chgData name="然 杨" userId="58a03923220a6d4f" providerId="LiveId" clId="{E960304B-70D8-144A-A675-FCAC2E1378A6}" dt="2025-02-12T09:37:16.832" v="569" actId="1037"/>
          <ac:grpSpMkLst>
            <pc:docMk/>
            <pc:sldMk cId="3179927481" sldId="551"/>
            <ac:grpSpMk id="12" creationId="{62B2E919-6E22-6660-809E-09E0CA3C83E2}"/>
          </ac:grpSpMkLst>
        </pc:grpChg>
        <pc:picChg chg="add mod">
          <ac:chgData name="然 杨" userId="58a03923220a6d4f" providerId="LiveId" clId="{E960304B-70D8-144A-A675-FCAC2E1378A6}" dt="2025-02-17T13:04:49.614" v="6383" actId="1076"/>
          <ac:picMkLst>
            <pc:docMk/>
            <pc:sldMk cId="3179927481" sldId="551"/>
            <ac:picMk id="6" creationId="{44C664D3-F5C6-26F5-D909-88017532C956}"/>
          </ac:picMkLst>
        </pc:picChg>
        <pc:picChg chg="del mod">
          <ac:chgData name="然 杨" userId="58a03923220a6d4f" providerId="LiveId" clId="{E960304B-70D8-144A-A675-FCAC2E1378A6}" dt="2025-02-17T13:04:21.750" v="6376" actId="478"/>
          <ac:picMkLst>
            <pc:docMk/>
            <pc:sldMk cId="3179927481" sldId="551"/>
            <ac:picMk id="13" creationId="{1A91ABFC-5ED7-9DFA-0ADB-9613C14C1289}"/>
          </ac:picMkLst>
        </pc:picChg>
        <pc:picChg chg="mod">
          <ac:chgData name="然 杨" userId="58a03923220a6d4f" providerId="LiveId" clId="{E960304B-70D8-144A-A675-FCAC2E1378A6}" dt="2025-02-12T09:35:52.648" v="549" actId="1076"/>
          <ac:picMkLst>
            <pc:docMk/>
            <pc:sldMk cId="3179927481" sldId="551"/>
            <ac:picMk id="22" creationId="{0FC8C87E-2F78-DD3C-5061-E4BB620FFD54}"/>
          </ac:picMkLst>
        </pc:picChg>
      </pc:sldChg>
      <pc:sldChg chg="addSp delSp modSp add mod">
        <pc:chgData name="然 杨" userId="58a03923220a6d4f" providerId="LiveId" clId="{E960304B-70D8-144A-A675-FCAC2E1378A6}" dt="2025-02-17T13:04:03.164" v="6375" actId="14100"/>
        <pc:sldMkLst>
          <pc:docMk/>
          <pc:sldMk cId="83732870" sldId="552"/>
        </pc:sldMkLst>
        <pc:picChg chg="add mod">
          <ac:chgData name="然 杨" userId="58a03923220a6d4f" providerId="LiveId" clId="{E960304B-70D8-144A-A675-FCAC2E1378A6}" dt="2025-02-17T13:04:03.164" v="6375" actId="14100"/>
          <ac:picMkLst>
            <pc:docMk/>
            <pc:sldMk cId="83732870" sldId="552"/>
            <ac:picMk id="6" creationId="{CF5980AE-294D-97AC-4701-3E0B5C7EBB75}"/>
          </ac:picMkLst>
        </pc:picChg>
        <pc:picChg chg="del mod">
          <ac:chgData name="然 杨" userId="58a03923220a6d4f" providerId="LiveId" clId="{E960304B-70D8-144A-A675-FCAC2E1378A6}" dt="2025-02-17T13:03:44.973" v="6370" actId="478"/>
          <ac:picMkLst>
            <pc:docMk/>
            <pc:sldMk cId="83732870" sldId="552"/>
            <ac:picMk id="13" creationId="{9D792958-3744-96FA-DBF1-77B9F1710359}"/>
          </ac:picMkLst>
        </pc:picChg>
      </pc:sldChg>
      <pc:sldChg chg="addSp delSp modSp add mod">
        <pc:chgData name="然 杨" userId="58a03923220a6d4f" providerId="LiveId" clId="{E960304B-70D8-144A-A675-FCAC2E1378A6}" dt="2025-02-12T09:46:41.660" v="660" actId="108"/>
        <pc:sldMkLst>
          <pc:docMk/>
          <pc:sldMk cId="1708978068" sldId="553"/>
        </pc:sldMkLst>
        <pc:spChg chg="mod">
          <ac:chgData name="然 杨" userId="58a03923220a6d4f" providerId="LiveId" clId="{E960304B-70D8-144A-A675-FCAC2E1378A6}" dt="2025-02-12T09:38:14.481" v="575" actId="20577"/>
          <ac:spMkLst>
            <pc:docMk/>
            <pc:sldMk cId="1708978068" sldId="553"/>
            <ac:spMk id="7" creationId="{CA776046-96AB-A05D-39A9-FFB2EA14C88A}"/>
          </ac:spMkLst>
        </pc:spChg>
        <pc:graphicFrameChg chg="add mod modGraphic">
          <ac:chgData name="然 杨" userId="58a03923220a6d4f" providerId="LiveId" clId="{E960304B-70D8-144A-A675-FCAC2E1378A6}" dt="2025-02-12T09:46:41.660" v="660" actId="108"/>
          <ac:graphicFrameMkLst>
            <pc:docMk/>
            <pc:sldMk cId="1708978068" sldId="553"/>
            <ac:graphicFrameMk id="2" creationId="{4205D683-E75B-C72D-DD05-2A807B280EC9}"/>
          </ac:graphicFrameMkLst>
        </pc:graphicFrameChg>
        <pc:picChg chg="mod">
          <ac:chgData name="然 杨" userId="58a03923220a6d4f" providerId="LiveId" clId="{E960304B-70D8-144A-A675-FCAC2E1378A6}" dt="2025-02-12T09:39:32.228" v="594" actId="1076"/>
          <ac:picMkLst>
            <pc:docMk/>
            <pc:sldMk cId="1708978068" sldId="553"/>
            <ac:picMk id="5" creationId="{1FBDFAF3-CA27-6438-3F8E-022AC8B5E55F}"/>
          </ac:picMkLst>
        </pc:picChg>
        <pc:picChg chg="add mod">
          <ac:chgData name="然 杨" userId="58a03923220a6d4f" providerId="LiveId" clId="{E960304B-70D8-144A-A675-FCAC2E1378A6}" dt="2025-02-12T09:44:00.989" v="613" actId="1076"/>
          <ac:picMkLst>
            <pc:docMk/>
            <pc:sldMk cId="1708978068" sldId="553"/>
            <ac:picMk id="14" creationId="{E1D6244B-5522-AF1F-2512-D704513BEFA7}"/>
          </ac:picMkLst>
        </pc:picChg>
        <pc:picChg chg="add mod">
          <ac:chgData name="然 杨" userId="58a03923220a6d4f" providerId="LiveId" clId="{E960304B-70D8-144A-A675-FCAC2E1378A6}" dt="2025-02-12T09:44:10.938" v="617" actId="1076"/>
          <ac:picMkLst>
            <pc:docMk/>
            <pc:sldMk cId="1708978068" sldId="553"/>
            <ac:picMk id="15" creationId="{C6DADA24-AD00-A033-8904-7FE52139EC48}"/>
          </ac:picMkLst>
        </pc:picChg>
        <pc:picChg chg="add mod">
          <ac:chgData name="然 杨" userId="58a03923220a6d4f" providerId="LiveId" clId="{E960304B-70D8-144A-A675-FCAC2E1378A6}" dt="2025-02-12T09:44:27.342" v="622" actId="14100"/>
          <ac:picMkLst>
            <pc:docMk/>
            <pc:sldMk cId="1708978068" sldId="553"/>
            <ac:picMk id="16" creationId="{775398E6-0DD3-D8E0-C44D-E61EFC698B6E}"/>
          </ac:picMkLst>
        </pc:picChg>
        <pc:picChg chg="add mod">
          <ac:chgData name="然 杨" userId="58a03923220a6d4f" providerId="LiveId" clId="{E960304B-70D8-144A-A675-FCAC2E1378A6}" dt="2025-02-12T09:44:40.727" v="626" actId="1076"/>
          <ac:picMkLst>
            <pc:docMk/>
            <pc:sldMk cId="1708978068" sldId="553"/>
            <ac:picMk id="17" creationId="{E623DFA9-4316-3BE4-893B-340FF9CF7D06}"/>
          </ac:picMkLst>
        </pc:picChg>
      </pc:sldChg>
      <pc:sldChg chg="add del">
        <pc:chgData name="然 杨" userId="58a03923220a6d4f" providerId="LiveId" clId="{E960304B-70D8-144A-A675-FCAC2E1378A6}" dt="2025-02-12T11:28:45.499" v="1699" actId="2696"/>
        <pc:sldMkLst>
          <pc:docMk/>
          <pc:sldMk cId="88146665" sldId="554"/>
        </pc:sldMkLst>
      </pc:sldChg>
      <pc:sldChg chg="modSp add mod">
        <pc:chgData name="然 杨" userId="58a03923220a6d4f" providerId="LiveId" clId="{E960304B-70D8-144A-A675-FCAC2E1378A6}" dt="2025-02-12T11:30:02.269" v="1720" actId="179"/>
        <pc:sldMkLst>
          <pc:docMk/>
          <pc:sldMk cId="3925815518" sldId="554"/>
        </pc:sldMkLst>
        <pc:spChg chg="mod">
          <ac:chgData name="然 杨" userId="58a03923220a6d4f" providerId="LiveId" clId="{E960304B-70D8-144A-A675-FCAC2E1378A6}" dt="2025-02-12T11:30:02.269" v="1720" actId="179"/>
          <ac:spMkLst>
            <pc:docMk/>
            <pc:sldMk cId="3925815518" sldId="554"/>
            <ac:spMk id="8" creationId="{F50D1AFC-41BE-422C-1B8F-811925E0FA5C}"/>
          </ac:spMkLst>
        </pc:spChg>
      </pc:sldChg>
      <pc:sldChg chg="modSp add mod">
        <pc:chgData name="然 杨" userId="58a03923220a6d4f" providerId="LiveId" clId="{E960304B-70D8-144A-A675-FCAC2E1378A6}" dt="2025-02-12T12:45:46.397" v="1755" actId="2710"/>
        <pc:sldMkLst>
          <pc:docMk/>
          <pc:sldMk cId="282108285" sldId="555"/>
        </pc:sldMkLst>
        <pc:spChg chg="mod">
          <ac:chgData name="然 杨" userId="58a03923220a6d4f" providerId="LiveId" clId="{E960304B-70D8-144A-A675-FCAC2E1378A6}" dt="2025-02-12T12:45:46.397" v="1755" actId="2710"/>
          <ac:spMkLst>
            <pc:docMk/>
            <pc:sldMk cId="282108285" sldId="555"/>
            <ac:spMk id="42" creationId="{C3C7807F-A7C8-69B0-C80B-3A534621E307}"/>
          </ac:spMkLst>
        </pc:spChg>
      </pc:sldChg>
      <pc:sldChg chg="modSp add mod">
        <pc:chgData name="然 杨" userId="58a03923220a6d4f" providerId="LiveId" clId="{E960304B-70D8-144A-A675-FCAC2E1378A6}" dt="2025-02-12T12:52:16.206" v="1825" actId="179"/>
        <pc:sldMkLst>
          <pc:docMk/>
          <pc:sldMk cId="691322403" sldId="556"/>
        </pc:sldMkLst>
        <pc:spChg chg="mod">
          <ac:chgData name="然 杨" userId="58a03923220a6d4f" providerId="LiveId" clId="{E960304B-70D8-144A-A675-FCAC2E1378A6}" dt="2025-02-12T12:52:16.206" v="1825" actId="179"/>
          <ac:spMkLst>
            <pc:docMk/>
            <pc:sldMk cId="691322403" sldId="556"/>
            <ac:spMk id="42" creationId="{E024F57C-8E93-3F16-A986-A701267F8DF0}"/>
          </ac:spMkLst>
        </pc:spChg>
        <pc:grpChg chg="mod">
          <ac:chgData name="然 杨" userId="58a03923220a6d4f" providerId="LiveId" clId="{E960304B-70D8-144A-A675-FCAC2E1378A6}" dt="2025-02-12T12:51:29.784" v="1814" actId="1076"/>
          <ac:grpSpMkLst>
            <pc:docMk/>
            <pc:sldMk cId="691322403" sldId="556"/>
            <ac:grpSpMk id="2" creationId="{F5E6B7A7-43BC-B935-B4FD-9F49B6668040}"/>
          </ac:grpSpMkLst>
        </pc:grpChg>
      </pc:sldChg>
      <pc:sldChg chg="addSp delSp modSp add mod">
        <pc:chgData name="然 杨" userId="58a03923220a6d4f" providerId="LiveId" clId="{E960304B-70D8-144A-A675-FCAC2E1378A6}" dt="2025-02-17T13:11:11.262" v="6495" actId="2711"/>
        <pc:sldMkLst>
          <pc:docMk/>
          <pc:sldMk cId="3130001573" sldId="557"/>
        </pc:sldMkLst>
        <pc:spChg chg="mod">
          <ac:chgData name="然 杨" userId="58a03923220a6d4f" providerId="LiveId" clId="{E960304B-70D8-144A-A675-FCAC2E1378A6}" dt="2025-02-12T14:18:56.861" v="1934" actId="14100"/>
          <ac:spMkLst>
            <pc:docMk/>
            <pc:sldMk cId="3130001573" sldId="557"/>
            <ac:spMk id="6" creationId="{6A57A4E5-71E1-BE08-B657-60790D575D53}"/>
          </ac:spMkLst>
        </pc:spChg>
        <pc:spChg chg="mod">
          <ac:chgData name="然 杨" userId="58a03923220a6d4f" providerId="LiveId" clId="{E960304B-70D8-144A-A675-FCAC2E1378A6}" dt="2025-02-12T14:18:02.778" v="1925" actId="20577"/>
          <ac:spMkLst>
            <pc:docMk/>
            <pc:sldMk cId="3130001573" sldId="557"/>
            <ac:spMk id="19" creationId="{B1E840B6-DE54-B45C-01A3-F96134287A80}"/>
          </ac:spMkLst>
        </pc:spChg>
        <pc:spChg chg="mod">
          <ac:chgData name="然 杨" userId="58a03923220a6d4f" providerId="LiveId" clId="{E960304B-70D8-144A-A675-FCAC2E1378A6}" dt="2025-02-17T13:11:11.262" v="6495" actId="2711"/>
          <ac:spMkLst>
            <pc:docMk/>
            <pc:sldMk cId="3130001573" sldId="557"/>
            <ac:spMk id="20" creationId="{CDC02813-6527-391C-85F8-078E557EB32C}"/>
          </ac:spMkLst>
        </pc:spChg>
        <pc:picChg chg="add mod">
          <ac:chgData name="然 杨" userId="58a03923220a6d4f" providerId="LiveId" clId="{E960304B-70D8-144A-A675-FCAC2E1378A6}" dt="2025-02-12T14:19:00.076" v="1935" actId="1076"/>
          <ac:picMkLst>
            <pc:docMk/>
            <pc:sldMk cId="3130001573" sldId="557"/>
            <ac:picMk id="4" creationId="{3D42EC50-FC87-B582-8774-A8A0C03E894F}"/>
          </ac:picMkLst>
        </pc:picChg>
      </pc:sldChg>
      <pc:sldChg chg="modSp add mod">
        <pc:chgData name="然 杨" userId="58a03923220a6d4f" providerId="LiveId" clId="{E960304B-70D8-144A-A675-FCAC2E1378A6}" dt="2025-02-12T14:58:45.256" v="2517" actId="20577"/>
        <pc:sldMkLst>
          <pc:docMk/>
          <pc:sldMk cId="3221136241" sldId="558"/>
        </pc:sldMkLst>
        <pc:spChg chg="mod">
          <ac:chgData name="然 杨" userId="58a03923220a6d4f" providerId="LiveId" clId="{E960304B-70D8-144A-A675-FCAC2E1378A6}" dt="2025-02-12T14:58:45.256" v="2517" actId="20577"/>
          <ac:spMkLst>
            <pc:docMk/>
            <pc:sldMk cId="3221136241" sldId="558"/>
            <ac:spMk id="11" creationId="{675F79BD-6DF8-8DEC-3ADD-92AFBA153B6B}"/>
          </ac:spMkLst>
        </pc:spChg>
        <pc:spChg chg="mod">
          <ac:chgData name="然 杨" userId="58a03923220a6d4f" providerId="LiveId" clId="{E960304B-70D8-144A-A675-FCAC2E1378A6}" dt="2025-02-12T14:58:40.032" v="2514" actId="20577"/>
          <ac:spMkLst>
            <pc:docMk/>
            <pc:sldMk cId="3221136241" sldId="558"/>
            <ac:spMk id="19" creationId="{12BD1F87-FAF9-2C89-BDDA-7EFABDB21DF1}"/>
          </ac:spMkLst>
        </pc:spChg>
      </pc:sldChg>
      <pc:sldChg chg="addSp modSp add mod ord">
        <pc:chgData name="然 杨" userId="58a03923220a6d4f" providerId="LiveId" clId="{E960304B-70D8-144A-A675-FCAC2E1378A6}" dt="2025-02-17T13:15:28.984" v="6532" actId="1035"/>
        <pc:sldMkLst>
          <pc:docMk/>
          <pc:sldMk cId="3111426468" sldId="559"/>
        </pc:sldMkLst>
        <pc:spChg chg="add mod">
          <ac:chgData name="然 杨" userId="58a03923220a6d4f" providerId="LiveId" clId="{E960304B-70D8-144A-A675-FCAC2E1378A6}" dt="2025-02-12T15:13:04.303" v="2780" actId="20577"/>
          <ac:spMkLst>
            <pc:docMk/>
            <pc:sldMk cId="3111426468" sldId="559"/>
            <ac:spMk id="6" creationId="{D9179C25-BF74-0C7B-CD7A-231E9E03B9E4}"/>
          </ac:spMkLst>
        </pc:spChg>
        <pc:spChg chg="add mod">
          <ac:chgData name="然 杨" userId="58a03923220a6d4f" providerId="LiveId" clId="{E960304B-70D8-144A-A675-FCAC2E1378A6}" dt="2025-02-17T13:15:28.984" v="6532" actId="1035"/>
          <ac:spMkLst>
            <pc:docMk/>
            <pc:sldMk cId="3111426468" sldId="559"/>
            <ac:spMk id="7" creationId="{94CB992C-4998-4C45-5A83-706DBD1CF251}"/>
          </ac:spMkLst>
        </pc:spChg>
        <pc:graphicFrameChg chg="mod modGraphic">
          <ac:chgData name="然 杨" userId="58a03923220a6d4f" providerId="LiveId" clId="{E960304B-70D8-144A-A675-FCAC2E1378A6}" dt="2025-02-12T15:15:35.367" v="2880" actId="20577"/>
          <ac:graphicFrameMkLst>
            <pc:docMk/>
            <pc:sldMk cId="3111426468" sldId="559"/>
            <ac:graphicFrameMk id="2" creationId="{7B22E083-DF72-6FC5-1682-C8F081CFC293}"/>
          </ac:graphicFrameMkLst>
        </pc:graphicFrameChg>
      </pc:sldChg>
      <pc:sldChg chg="add del">
        <pc:chgData name="然 杨" userId="58a03923220a6d4f" providerId="LiveId" clId="{E960304B-70D8-144A-A675-FCAC2E1378A6}" dt="2025-02-12T15:13:07.508" v="2781" actId="2696"/>
        <pc:sldMkLst>
          <pc:docMk/>
          <pc:sldMk cId="86810371" sldId="560"/>
        </pc:sldMkLst>
      </pc:sldChg>
      <pc:sldChg chg="addSp modSp add mod">
        <pc:chgData name="然 杨" userId="58a03923220a6d4f" providerId="LiveId" clId="{E960304B-70D8-144A-A675-FCAC2E1378A6}" dt="2025-02-17T13:15:44.392" v="6534" actId="167"/>
        <pc:sldMkLst>
          <pc:docMk/>
          <pc:sldMk cId="4284939264" sldId="560"/>
        </pc:sldMkLst>
        <pc:spChg chg="add mod">
          <ac:chgData name="然 杨" userId="58a03923220a6d4f" providerId="LiveId" clId="{E960304B-70D8-144A-A675-FCAC2E1378A6}" dt="2025-02-17T13:15:44.392" v="6534" actId="167"/>
          <ac:spMkLst>
            <pc:docMk/>
            <pc:sldMk cId="4284939264" sldId="560"/>
            <ac:spMk id="7" creationId="{E6CEDAA9-792C-8992-BCCD-A3A7667CC248}"/>
          </ac:spMkLst>
        </pc:spChg>
        <pc:graphicFrameChg chg="mod modGraphic">
          <ac:chgData name="然 杨" userId="58a03923220a6d4f" providerId="LiveId" clId="{E960304B-70D8-144A-A675-FCAC2E1378A6}" dt="2025-02-12T15:16:54.135" v="2908" actId="123"/>
          <ac:graphicFrameMkLst>
            <pc:docMk/>
            <pc:sldMk cId="4284939264" sldId="560"/>
            <ac:graphicFrameMk id="2" creationId="{9800A00A-2CA1-2956-5759-E13A364C8DF2}"/>
          </ac:graphicFrameMkLst>
        </pc:graphicFrameChg>
      </pc:sldChg>
      <pc:sldChg chg="modSp add mod">
        <pc:chgData name="然 杨" userId="58a03923220a6d4f" providerId="LiveId" clId="{E960304B-70D8-144A-A675-FCAC2E1378A6}" dt="2025-02-12T15:45:39.516" v="3667" actId="179"/>
        <pc:sldMkLst>
          <pc:docMk/>
          <pc:sldMk cId="524975647" sldId="561"/>
        </pc:sldMkLst>
        <pc:spChg chg="mod">
          <ac:chgData name="然 杨" userId="58a03923220a6d4f" providerId="LiveId" clId="{E960304B-70D8-144A-A675-FCAC2E1378A6}" dt="2025-02-12T15:45:39.516" v="3667" actId="179"/>
          <ac:spMkLst>
            <pc:docMk/>
            <pc:sldMk cId="524975647" sldId="561"/>
            <ac:spMk id="8" creationId="{3465FA38-F2AE-FEA5-1042-FCEDF9D7098F}"/>
          </ac:spMkLst>
        </pc:spChg>
      </pc:sldChg>
      <pc:sldChg chg="modSp add mod">
        <pc:chgData name="然 杨" userId="58a03923220a6d4f" providerId="LiveId" clId="{E960304B-70D8-144A-A675-FCAC2E1378A6}" dt="2025-02-12T15:49:10.509" v="3702" actId="179"/>
        <pc:sldMkLst>
          <pc:docMk/>
          <pc:sldMk cId="1081584022" sldId="562"/>
        </pc:sldMkLst>
        <pc:spChg chg="mod">
          <ac:chgData name="然 杨" userId="58a03923220a6d4f" providerId="LiveId" clId="{E960304B-70D8-144A-A675-FCAC2E1378A6}" dt="2025-02-12T15:49:10.509" v="3702" actId="179"/>
          <ac:spMkLst>
            <pc:docMk/>
            <pc:sldMk cId="1081584022" sldId="562"/>
            <ac:spMk id="8" creationId="{C22F085B-818E-30D3-CAE1-FABB40FC5474}"/>
          </ac:spMkLst>
        </pc:spChg>
      </pc:sldChg>
      <pc:sldChg chg="modSp add mod">
        <pc:chgData name="然 杨" userId="58a03923220a6d4f" providerId="LiveId" clId="{E960304B-70D8-144A-A675-FCAC2E1378A6}" dt="2025-02-12T15:56:09.866" v="3752" actId="179"/>
        <pc:sldMkLst>
          <pc:docMk/>
          <pc:sldMk cId="253086763" sldId="563"/>
        </pc:sldMkLst>
        <pc:spChg chg="mod">
          <ac:chgData name="然 杨" userId="58a03923220a6d4f" providerId="LiveId" clId="{E960304B-70D8-144A-A675-FCAC2E1378A6}" dt="2025-02-12T15:56:09.866" v="3752" actId="179"/>
          <ac:spMkLst>
            <pc:docMk/>
            <pc:sldMk cId="253086763" sldId="563"/>
            <ac:spMk id="8" creationId="{7C46C933-95C4-BBD9-60C4-1BFE4D8BA6FA}"/>
          </ac:spMkLst>
        </pc:spChg>
      </pc:sldChg>
      <pc:sldChg chg="add del">
        <pc:chgData name="然 杨" userId="58a03923220a6d4f" providerId="LiveId" clId="{E960304B-70D8-144A-A675-FCAC2E1378A6}" dt="2025-02-12T15:48:15.829" v="3688"/>
        <pc:sldMkLst>
          <pc:docMk/>
          <pc:sldMk cId="1599134691" sldId="563"/>
        </pc:sldMkLst>
      </pc:sldChg>
      <pc:sldChg chg="add del">
        <pc:chgData name="然 杨" userId="58a03923220a6d4f" providerId="LiveId" clId="{E960304B-70D8-144A-A675-FCAC2E1378A6}" dt="2025-02-12T15:48:01.157" v="3686"/>
        <pc:sldMkLst>
          <pc:docMk/>
          <pc:sldMk cId="3781843006" sldId="563"/>
        </pc:sldMkLst>
      </pc:sldChg>
      <pc:sldChg chg="addSp delSp modSp add mod">
        <pc:chgData name="然 杨" userId="58a03923220a6d4f" providerId="LiveId" clId="{E960304B-70D8-144A-A675-FCAC2E1378A6}" dt="2025-02-17T13:21:06.894" v="6634"/>
        <pc:sldMkLst>
          <pc:docMk/>
          <pc:sldMk cId="3808529208" sldId="564"/>
        </pc:sldMkLst>
        <pc:spChg chg="mod topLvl">
          <ac:chgData name="然 杨" userId="58a03923220a6d4f" providerId="LiveId" clId="{E960304B-70D8-144A-A675-FCAC2E1378A6}" dt="2025-02-12T16:19:27.469" v="4212" actId="554"/>
          <ac:spMkLst>
            <pc:docMk/>
            <pc:sldMk cId="3808529208" sldId="564"/>
            <ac:spMk id="4" creationId="{2358CC46-C935-8679-C7FD-90BB42BC4B65}"/>
          </ac:spMkLst>
        </pc:spChg>
        <pc:spChg chg="mod">
          <ac:chgData name="然 杨" userId="58a03923220a6d4f" providerId="LiveId" clId="{E960304B-70D8-144A-A675-FCAC2E1378A6}" dt="2025-02-12T16:19:16.034" v="4211" actId="14100"/>
          <ac:spMkLst>
            <pc:docMk/>
            <pc:sldMk cId="3808529208" sldId="564"/>
            <ac:spMk id="6" creationId="{9882DFA0-A8B8-245D-678F-C57D6C2D3BE7}"/>
          </ac:spMkLst>
        </pc:spChg>
        <pc:spChg chg="add mod">
          <ac:chgData name="然 杨" userId="58a03923220a6d4f" providerId="LiveId" clId="{E960304B-70D8-144A-A675-FCAC2E1378A6}" dt="2025-02-17T13:21:06.894" v="6634"/>
          <ac:spMkLst>
            <pc:docMk/>
            <pc:sldMk cId="3808529208" sldId="564"/>
            <ac:spMk id="8" creationId="{3F38D6BE-10B0-7312-A702-D56AB3A695E6}"/>
          </ac:spMkLst>
        </pc:spChg>
        <pc:spChg chg="mod topLvl">
          <ac:chgData name="然 杨" userId="58a03923220a6d4f" providerId="LiveId" clId="{E960304B-70D8-144A-A675-FCAC2E1378A6}" dt="2025-02-12T16:19:27.469" v="4212" actId="554"/>
          <ac:spMkLst>
            <pc:docMk/>
            <pc:sldMk cId="3808529208" sldId="564"/>
            <ac:spMk id="11" creationId="{9626B392-EBA5-8498-47CD-4CA23F35DFF0}"/>
          </ac:spMkLst>
        </pc:spChg>
        <pc:spChg chg="mod">
          <ac:chgData name="然 杨" userId="58a03923220a6d4f" providerId="LiveId" clId="{E960304B-70D8-144A-A675-FCAC2E1378A6}" dt="2025-02-12T16:12:35.174" v="4119" actId="20577"/>
          <ac:spMkLst>
            <pc:docMk/>
            <pc:sldMk cId="3808529208" sldId="564"/>
            <ac:spMk id="19" creationId="{A4F24DE5-4A1D-CECA-5BA2-887389D45084}"/>
          </ac:spMkLst>
        </pc:spChg>
        <pc:spChg chg="del mod topLvl">
          <ac:chgData name="然 杨" userId="58a03923220a6d4f" providerId="LiveId" clId="{E960304B-70D8-144A-A675-FCAC2E1378A6}" dt="2025-02-17T13:21:06.190" v="6633" actId="478"/>
          <ac:spMkLst>
            <pc:docMk/>
            <pc:sldMk cId="3808529208" sldId="564"/>
            <ac:spMk id="20" creationId="{BFD01AB7-EEFF-4153-3845-D9C725917B99}"/>
          </ac:spMkLst>
        </pc:spChg>
        <pc:spChg chg="mod">
          <ac:chgData name="然 杨" userId="58a03923220a6d4f" providerId="LiveId" clId="{E960304B-70D8-144A-A675-FCAC2E1378A6}" dt="2025-02-12T16:19:27.469" v="4212" actId="554"/>
          <ac:spMkLst>
            <pc:docMk/>
            <pc:sldMk cId="3808529208" sldId="564"/>
            <ac:spMk id="33" creationId="{37CB8928-90F0-4A88-CD09-6468F1586149}"/>
          </ac:spMkLst>
        </pc:spChg>
        <pc:picChg chg="add mod">
          <ac:chgData name="然 杨" userId="58a03923220a6d4f" providerId="LiveId" clId="{E960304B-70D8-144A-A675-FCAC2E1378A6}" dt="2025-02-12T16:18:59.375" v="4209" actId="1076"/>
          <ac:picMkLst>
            <pc:docMk/>
            <pc:sldMk cId="3808529208" sldId="564"/>
            <ac:picMk id="37" creationId="{74CD6D97-A4AC-75C6-DA8D-D07EF866A7D9}"/>
          </ac:picMkLst>
        </pc:picChg>
        <pc:cxnChg chg="add mod">
          <ac:chgData name="然 杨" userId="58a03923220a6d4f" providerId="LiveId" clId="{E960304B-70D8-144A-A675-FCAC2E1378A6}" dt="2025-02-12T16:19:37.166" v="4217" actId="1038"/>
          <ac:cxnSpMkLst>
            <pc:docMk/>
            <pc:sldMk cId="3808529208" sldId="564"/>
            <ac:cxnSpMk id="2" creationId="{C129492A-2DA6-348B-5EDD-D6391A14CBE7}"/>
          </ac:cxnSpMkLst>
        </pc:cxnChg>
      </pc:sldChg>
      <pc:sldChg chg="addSp delSp modSp add mod">
        <pc:chgData name="然 杨" userId="58a03923220a6d4f" providerId="LiveId" clId="{E960304B-70D8-144A-A675-FCAC2E1378A6}" dt="2025-02-17T13:22:14.891" v="6655" actId="179"/>
        <pc:sldMkLst>
          <pc:docMk/>
          <pc:sldMk cId="644018888" sldId="565"/>
        </pc:sldMkLst>
        <pc:spChg chg="mod">
          <ac:chgData name="然 杨" userId="58a03923220a6d4f" providerId="LiveId" clId="{E960304B-70D8-144A-A675-FCAC2E1378A6}" dt="2025-02-17T13:22:14.891" v="6655" actId="179"/>
          <ac:spMkLst>
            <pc:docMk/>
            <pc:sldMk cId="644018888" sldId="565"/>
            <ac:spMk id="11" creationId="{C65D210F-092C-BE81-7292-9DA5BF995937}"/>
          </ac:spMkLst>
        </pc:spChg>
        <pc:spChg chg="mod">
          <ac:chgData name="然 杨" userId="58a03923220a6d4f" providerId="LiveId" clId="{E960304B-70D8-144A-A675-FCAC2E1378A6}" dt="2025-02-12T16:20:11.189" v="4221" actId="20577"/>
          <ac:spMkLst>
            <pc:docMk/>
            <pc:sldMk cId="644018888" sldId="565"/>
            <ac:spMk id="19" creationId="{EBE05BD4-3B7F-7746-37FD-6CD57B01980D}"/>
          </ac:spMkLst>
        </pc:spChg>
        <pc:grpChg chg="mod">
          <ac:chgData name="然 杨" userId="58a03923220a6d4f" providerId="LiveId" clId="{E960304B-70D8-144A-A675-FCAC2E1378A6}" dt="2025-02-12T16:21:41.468" v="4243" actId="14100"/>
          <ac:grpSpMkLst>
            <pc:docMk/>
            <pc:sldMk cId="644018888" sldId="565"/>
            <ac:grpSpMk id="16" creationId="{F9B7029A-3DB0-46E9-F109-E39EC380EFF7}"/>
          </ac:grpSpMkLst>
        </pc:grpChg>
        <pc:picChg chg="add mod">
          <ac:chgData name="然 杨" userId="58a03923220a6d4f" providerId="LiveId" clId="{E960304B-70D8-144A-A675-FCAC2E1378A6}" dt="2025-02-12T16:20:39.326" v="4227" actId="962"/>
          <ac:picMkLst>
            <pc:docMk/>
            <pc:sldMk cId="644018888" sldId="565"/>
            <ac:picMk id="8" creationId="{0BCE8563-9A0D-E6E7-F9FB-ED47F4734F23}"/>
          </ac:picMkLst>
        </pc:picChg>
      </pc:sldChg>
      <pc:sldChg chg="modSp add mod">
        <pc:chgData name="然 杨" userId="58a03923220a6d4f" providerId="LiveId" clId="{E960304B-70D8-144A-A675-FCAC2E1378A6}" dt="2025-02-17T13:22:43.019" v="6657" actId="2711"/>
        <pc:sldMkLst>
          <pc:docMk/>
          <pc:sldMk cId="1051476287" sldId="566"/>
        </pc:sldMkLst>
        <pc:spChg chg="mod">
          <ac:chgData name="然 杨" userId="58a03923220a6d4f" providerId="LiveId" clId="{E960304B-70D8-144A-A675-FCAC2E1378A6}" dt="2025-02-17T13:22:43.019" v="6657" actId="2711"/>
          <ac:spMkLst>
            <pc:docMk/>
            <pc:sldMk cId="1051476287" sldId="566"/>
            <ac:spMk id="20" creationId="{481311F2-9683-95B4-5D09-ABD1B923968A}"/>
          </ac:spMkLst>
        </pc:spChg>
      </pc:sldChg>
      <pc:sldChg chg="addSp modSp add mod">
        <pc:chgData name="然 杨" userId="58a03923220a6d4f" providerId="LiveId" clId="{E960304B-70D8-144A-A675-FCAC2E1378A6}" dt="2025-02-13T11:52:45.082" v="4816" actId="1038"/>
        <pc:sldMkLst>
          <pc:docMk/>
          <pc:sldMk cId="3540154233" sldId="567"/>
        </pc:sldMkLst>
        <pc:spChg chg="add mod">
          <ac:chgData name="然 杨" userId="58a03923220a6d4f" providerId="LiveId" clId="{E960304B-70D8-144A-A675-FCAC2E1378A6}" dt="2025-02-13T11:52:45.082" v="4816" actId="1038"/>
          <ac:spMkLst>
            <pc:docMk/>
            <pc:sldMk cId="3540154233" sldId="567"/>
            <ac:spMk id="2" creationId="{D7145911-2E8B-2036-F68D-0124D2204037}"/>
          </ac:spMkLst>
        </pc:spChg>
        <pc:spChg chg="mod">
          <ac:chgData name="然 杨" userId="58a03923220a6d4f" providerId="LiveId" clId="{E960304B-70D8-144A-A675-FCAC2E1378A6}" dt="2025-02-13T11:51:12.637" v="4787" actId="1076"/>
          <ac:spMkLst>
            <pc:docMk/>
            <pc:sldMk cId="3540154233" sldId="567"/>
            <ac:spMk id="4" creationId="{21912196-75F5-72F7-8121-04BF78CA7E69}"/>
          </ac:spMkLst>
        </pc:spChg>
        <pc:spChg chg="mod">
          <ac:chgData name="然 杨" userId="58a03923220a6d4f" providerId="LiveId" clId="{E960304B-70D8-144A-A675-FCAC2E1378A6}" dt="2025-02-13T11:52:05.495" v="4801" actId="20577"/>
          <ac:spMkLst>
            <pc:docMk/>
            <pc:sldMk cId="3540154233" sldId="567"/>
            <ac:spMk id="6" creationId="{D12BC20A-0172-CFB5-27CF-66E9D400C8A1}"/>
          </ac:spMkLst>
        </pc:spChg>
        <pc:grpChg chg="mod">
          <ac:chgData name="然 杨" userId="58a03923220a6d4f" providerId="LiveId" clId="{E960304B-70D8-144A-A675-FCAC2E1378A6}" dt="2025-02-13T11:51:56.821" v="4799" actId="14100"/>
          <ac:grpSpMkLst>
            <pc:docMk/>
            <pc:sldMk cId="3540154233" sldId="567"/>
            <ac:grpSpMk id="8" creationId="{7932136D-E163-4D51-A8F9-0D1809223627}"/>
          </ac:grpSpMkLst>
        </pc:grpChg>
        <pc:cxnChg chg="add mod">
          <ac:chgData name="然 杨" userId="58a03923220a6d4f" providerId="LiveId" clId="{E960304B-70D8-144A-A675-FCAC2E1378A6}" dt="2025-02-13T11:52:23.658" v="4812" actId="1076"/>
          <ac:cxnSpMkLst>
            <pc:docMk/>
            <pc:sldMk cId="3540154233" sldId="567"/>
            <ac:cxnSpMk id="11" creationId="{A522AA41-2C06-7658-D0F1-7A5D92EB973B}"/>
          </ac:cxnSpMkLst>
        </pc:cxnChg>
        <pc:cxnChg chg="mod">
          <ac:chgData name="然 杨" userId="58a03923220a6d4f" providerId="LiveId" clId="{E960304B-70D8-144A-A675-FCAC2E1378A6}" dt="2025-02-13T11:52:36.761" v="4813" actId="1076"/>
          <ac:cxnSpMkLst>
            <pc:docMk/>
            <pc:sldMk cId="3540154233" sldId="567"/>
            <ac:cxnSpMk id="32" creationId="{F0CC3741-1DAD-7C2E-ECFA-47233FE9D596}"/>
          </ac:cxnSpMkLst>
        </pc:cxnChg>
      </pc:sldChg>
      <pc:sldChg chg="add del">
        <pc:chgData name="然 杨" userId="58a03923220a6d4f" providerId="LiveId" clId="{E960304B-70D8-144A-A675-FCAC2E1378A6}" dt="2025-02-13T11:50:34.784" v="4781"/>
        <pc:sldMkLst>
          <pc:docMk/>
          <pc:sldMk cId="3903820300" sldId="567"/>
        </pc:sldMkLst>
      </pc:sldChg>
      <pc:sldChg chg="modSp add mod ord">
        <pc:chgData name="然 杨" userId="58a03923220a6d4f" providerId="LiveId" clId="{E960304B-70D8-144A-A675-FCAC2E1378A6}" dt="2025-02-13T11:56:20.147" v="4859" actId="20578"/>
        <pc:sldMkLst>
          <pc:docMk/>
          <pc:sldMk cId="2848768073" sldId="568"/>
        </pc:sldMkLst>
        <pc:spChg chg="mod">
          <ac:chgData name="然 杨" userId="58a03923220a6d4f" providerId="LiveId" clId="{E960304B-70D8-144A-A675-FCAC2E1378A6}" dt="2025-02-13T11:56:17.650" v="4858" actId="20577"/>
          <ac:spMkLst>
            <pc:docMk/>
            <pc:sldMk cId="2848768073" sldId="568"/>
            <ac:spMk id="19" creationId="{B66FDE43-3AA0-172C-7385-77FBD9C48815}"/>
          </ac:spMkLst>
        </pc:spChg>
      </pc:sldChg>
      <pc:sldChg chg="addSp delSp modSp add mod modAnim">
        <pc:chgData name="然 杨" userId="58a03923220a6d4f" providerId="LiveId" clId="{E960304B-70D8-144A-A675-FCAC2E1378A6}" dt="2025-02-13T12:21:16.650" v="5076" actId="478"/>
        <pc:sldMkLst>
          <pc:docMk/>
          <pc:sldMk cId="0" sldId="569"/>
        </pc:sldMkLst>
        <pc:spChg chg="add mod">
          <ac:chgData name="然 杨" userId="58a03923220a6d4f" providerId="LiveId" clId="{E960304B-70D8-144A-A675-FCAC2E1378A6}" dt="2025-02-13T12:21:14.692" v="5075" actId="20577"/>
          <ac:spMkLst>
            <pc:docMk/>
            <pc:sldMk cId="0" sldId="569"/>
            <ac:spMk id="45" creationId="{20C18A1D-B4A3-19B8-04B3-56CD662A4DEB}"/>
          </ac:spMkLst>
        </pc:spChg>
        <pc:picChg chg="add mod modCrop">
          <ac:chgData name="然 杨" userId="58a03923220a6d4f" providerId="LiveId" clId="{E960304B-70D8-144A-A675-FCAC2E1378A6}" dt="2025-02-13T12:20:34.812" v="5068"/>
          <ac:picMkLst>
            <pc:docMk/>
            <pc:sldMk cId="0" sldId="569"/>
            <ac:picMk id="44" creationId="{BC24328B-9244-7EC7-22CF-B6ADACBC4252}"/>
          </ac:picMkLst>
        </pc:picChg>
      </pc:sldChg>
      <pc:sldChg chg="addSp delSp modSp add mod">
        <pc:chgData name="然 杨" userId="58a03923220a6d4f" providerId="LiveId" clId="{E960304B-70D8-144A-A675-FCAC2E1378A6}" dt="2025-02-13T12:21:53.499" v="5101" actId="1076"/>
        <pc:sldMkLst>
          <pc:docMk/>
          <pc:sldMk cId="1967190555" sldId="570"/>
        </pc:sldMkLst>
        <pc:spChg chg="mod">
          <ac:chgData name="然 杨" userId="58a03923220a6d4f" providerId="LiveId" clId="{E960304B-70D8-144A-A675-FCAC2E1378A6}" dt="2025-02-13T12:21:53.499" v="5101" actId="1076"/>
          <ac:spMkLst>
            <pc:docMk/>
            <pc:sldMk cId="1967190555" sldId="570"/>
            <ac:spMk id="45" creationId="{C0E269B3-40DC-B891-7F9D-7B4C8D21461C}"/>
          </ac:spMkLst>
        </pc:spChg>
        <pc:picChg chg="add mod">
          <ac:chgData name="然 杨" userId="58a03923220a6d4f" providerId="LiveId" clId="{E960304B-70D8-144A-A675-FCAC2E1378A6}" dt="2025-02-13T12:21:45.040" v="5099" actId="1076"/>
          <ac:picMkLst>
            <pc:docMk/>
            <pc:sldMk cId="1967190555" sldId="570"/>
            <ac:picMk id="6" creationId="{C282CD97-458F-8DB0-957F-8E4745446D37}"/>
          </ac:picMkLst>
        </pc:picChg>
      </pc:sldChg>
      <pc:sldChg chg="modSp add mod">
        <pc:chgData name="然 杨" userId="58a03923220a6d4f" providerId="LiveId" clId="{E960304B-70D8-144A-A675-FCAC2E1378A6}" dt="2025-02-17T13:24:43.310" v="6679" actId="179"/>
        <pc:sldMkLst>
          <pc:docMk/>
          <pc:sldMk cId="2445328394" sldId="571"/>
        </pc:sldMkLst>
        <pc:spChg chg="mod">
          <ac:chgData name="然 杨" userId="58a03923220a6d4f" providerId="LiveId" clId="{E960304B-70D8-144A-A675-FCAC2E1378A6}" dt="2025-02-13T12:37:02.224" v="5264" actId="1076"/>
          <ac:spMkLst>
            <pc:docMk/>
            <pc:sldMk cId="2445328394" sldId="571"/>
            <ac:spMk id="2" creationId="{0C93BF9F-E285-07BC-4819-B7E270564118}"/>
          </ac:spMkLst>
        </pc:spChg>
        <pc:spChg chg="mod">
          <ac:chgData name="然 杨" userId="58a03923220a6d4f" providerId="LiveId" clId="{E960304B-70D8-144A-A675-FCAC2E1378A6}" dt="2025-02-17T13:24:43.310" v="6679" actId="179"/>
          <ac:spMkLst>
            <pc:docMk/>
            <pc:sldMk cId="2445328394" sldId="571"/>
            <ac:spMk id="4" creationId="{741ECEEC-5573-B895-8D14-838E43E94FA1}"/>
          </ac:spMkLst>
        </pc:spChg>
        <pc:spChg chg="mod">
          <ac:chgData name="然 杨" userId="58a03923220a6d4f" providerId="LiveId" clId="{E960304B-70D8-144A-A675-FCAC2E1378A6}" dt="2025-02-13T12:29:54.804" v="5182" actId="20577"/>
          <ac:spMkLst>
            <pc:docMk/>
            <pc:sldMk cId="2445328394" sldId="571"/>
            <ac:spMk id="19" creationId="{01D9862B-CEE4-0C78-C140-F94F8FD5D595}"/>
          </ac:spMkLst>
        </pc:spChg>
        <pc:grpChg chg="mod">
          <ac:chgData name="然 杨" userId="58a03923220a6d4f" providerId="LiveId" clId="{E960304B-70D8-144A-A675-FCAC2E1378A6}" dt="2025-02-13T12:36:58.620" v="5263" actId="14100"/>
          <ac:grpSpMkLst>
            <pc:docMk/>
            <pc:sldMk cId="2445328394" sldId="571"/>
            <ac:grpSpMk id="9" creationId="{D4EE62D6-8B21-F559-44F4-DFA7132F8FBC}"/>
          </ac:grpSpMkLst>
        </pc:grpChg>
      </pc:sldChg>
      <pc:sldChg chg="modSp add mod">
        <pc:chgData name="然 杨" userId="58a03923220a6d4f" providerId="LiveId" clId="{E960304B-70D8-144A-A675-FCAC2E1378A6}" dt="2025-02-13T12:59:05.668" v="5586" actId="1076"/>
        <pc:sldMkLst>
          <pc:docMk/>
          <pc:sldMk cId="719279098" sldId="572"/>
        </pc:sldMkLst>
        <pc:spChg chg="mod">
          <ac:chgData name="然 杨" userId="58a03923220a6d4f" providerId="LiveId" clId="{E960304B-70D8-144A-A675-FCAC2E1378A6}" dt="2025-02-13T12:59:05.668" v="5586" actId="1076"/>
          <ac:spMkLst>
            <pc:docMk/>
            <pc:sldMk cId="719279098" sldId="572"/>
            <ac:spMk id="8" creationId="{8882CD89-4D1F-3DB4-C37B-26668AA5CD62}"/>
          </ac:spMkLst>
        </pc:spChg>
      </pc:sldChg>
      <pc:sldChg chg="addSp modSp add mod">
        <pc:chgData name="然 杨" userId="58a03923220a6d4f" providerId="LiveId" clId="{E960304B-70D8-144A-A675-FCAC2E1378A6}" dt="2025-02-13T13:08:47.432" v="5673"/>
        <pc:sldMkLst>
          <pc:docMk/>
          <pc:sldMk cId="4031695588" sldId="573"/>
        </pc:sldMkLst>
        <pc:spChg chg="mod">
          <ac:chgData name="然 杨" userId="58a03923220a6d4f" providerId="LiveId" clId="{E960304B-70D8-144A-A675-FCAC2E1378A6}" dt="2025-02-13T13:07:35.013" v="5671" actId="1076"/>
          <ac:spMkLst>
            <pc:docMk/>
            <pc:sldMk cId="4031695588" sldId="573"/>
            <ac:spMk id="42" creationId="{5A114892-87EA-DE56-D2DB-30AAC2307EB5}"/>
          </ac:spMkLst>
        </pc:spChg>
      </pc:sldChg>
      <pc:sldChg chg="modSp add mod">
        <pc:chgData name="然 杨" userId="58a03923220a6d4f" providerId="LiveId" clId="{E960304B-70D8-144A-A675-FCAC2E1378A6}" dt="2025-02-17T13:27:24.341" v="6714" actId="179"/>
        <pc:sldMkLst>
          <pc:docMk/>
          <pc:sldMk cId="1402566301" sldId="574"/>
        </pc:sldMkLst>
        <pc:spChg chg="mod">
          <ac:chgData name="然 杨" userId="58a03923220a6d4f" providerId="LiveId" clId="{E960304B-70D8-144A-A675-FCAC2E1378A6}" dt="2025-02-17T13:27:24.341" v="6714" actId="179"/>
          <ac:spMkLst>
            <pc:docMk/>
            <pc:sldMk cId="1402566301" sldId="574"/>
            <ac:spMk id="39" creationId="{1D5F0575-2203-A867-88DD-053CBD50F3BE}"/>
          </ac:spMkLst>
        </pc:spChg>
        <pc:picChg chg="mod modCrop">
          <ac:chgData name="然 杨" userId="58a03923220a6d4f" providerId="LiveId" clId="{E960304B-70D8-144A-A675-FCAC2E1378A6}" dt="2025-02-13T13:10:42.972" v="5690" actId="1036"/>
          <ac:picMkLst>
            <pc:docMk/>
            <pc:sldMk cId="1402566301" sldId="574"/>
            <ac:picMk id="4" creationId="{21569322-9065-C65D-F8B0-A642876DD6E9}"/>
          </ac:picMkLst>
        </pc:picChg>
      </pc:sldChg>
      <pc:sldChg chg="addSp delSp modSp add mod">
        <pc:chgData name="然 杨" userId="58a03923220a6d4f" providerId="LiveId" clId="{E960304B-70D8-144A-A675-FCAC2E1378A6}" dt="2025-02-17T13:28:24.057" v="6725" actId="1076"/>
        <pc:sldMkLst>
          <pc:docMk/>
          <pc:sldMk cId="1805780477" sldId="575"/>
        </pc:sldMkLst>
        <pc:spChg chg="add mod">
          <ac:chgData name="然 杨" userId="58a03923220a6d4f" providerId="LiveId" clId="{E960304B-70D8-144A-A675-FCAC2E1378A6}" dt="2025-02-13T13:31:32.271" v="5949" actId="20577"/>
          <ac:spMkLst>
            <pc:docMk/>
            <pc:sldMk cId="1805780477" sldId="575"/>
            <ac:spMk id="2" creationId="{66D0853C-E2D6-2533-0DF2-262244D3275F}"/>
          </ac:spMkLst>
        </pc:spChg>
        <pc:spChg chg="add mod">
          <ac:chgData name="然 杨" userId="58a03923220a6d4f" providerId="LiveId" clId="{E960304B-70D8-144A-A675-FCAC2E1378A6}" dt="2025-02-17T13:28:24.057" v="6725" actId="1076"/>
          <ac:spMkLst>
            <pc:docMk/>
            <pc:sldMk cId="1805780477" sldId="575"/>
            <ac:spMk id="4" creationId="{0810E36A-5921-6E02-362D-6E0CBE272E35}"/>
          </ac:spMkLst>
        </pc:spChg>
        <pc:spChg chg="add mod">
          <ac:chgData name="然 杨" userId="58a03923220a6d4f" providerId="LiveId" clId="{E960304B-70D8-144A-A675-FCAC2E1378A6}" dt="2025-02-13T13:30:29.434" v="5938" actId="164"/>
          <ac:spMkLst>
            <pc:docMk/>
            <pc:sldMk cId="1805780477" sldId="575"/>
            <ac:spMk id="8" creationId="{E226426C-9D1C-1BA2-F8B4-D0D9A62C6A96}"/>
          </ac:spMkLst>
        </pc:spChg>
        <pc:spChg chg="mod">
          <ac:chgData name="然 杨" userId="58a03923220a6d4f" providerId="LiveId" clId="{E960304B-70D8-144A-A675-FCAC2E1378A6}" dt="2025-02-13T13:20:39.909" v="5794" actId="20577"/>
          <ac:spMkLst>
            <pc:docMk/>
            <pc:sldMk cId="1805780477" sldId="575"/>
            <ac:spMk id="19" creationId="{D2EA9D6A-A7E2-D983-9E44-FF93FB291387}"/>
          </ac:spMkLst>
        </pc:spChg>
        <pc:spChg chg="add mod">
          <ac:chgData name="然 杨" userId="58a03923220a6d4f" providerId="LiveId" clId="{E960304B-70D8-144A-A675-FCAC2E1378A6}" dt="2025-02-13T13:30:29.434" v="5938" actId="164"/>
          <ac:spMkLst>
            <pc:docMk/>
            <pc:sldMk cId="1805780477" sldId="575"/>
            <ac:spMk id="32" creationId="{76CBF97D-235E-722F-21CB-5AA95A0DFFD2}"/>
          </ac:spMkLst>
        </pc:spChg>
        <pc:spChg chg="del mod">
          <ac:chgData name="然 杨" userId="58a03923220a6d4f" providerId="LiveId" clId="{E960304B-70D8-144A-A675-FCAC2E1378A6}" dt="2025-02-17T13:27:52.261" v="6716" actId="478"/>
          <ac:spMkLst>
            <pc:docMk/>
            <pc:sldMk cId="1805780477" sldId="575"/>
            <ac:spMk id="39" creationId="{59FD5BDE-096B-36E4-F53A-D2576CF1F9B0}"/>
          </ac:spMkLst>
        </pc:spChg>
        <pc:grpChg chg="mod">
          <ac:chgData name="然 杨" userId="58a03923220a6d4f" providerId="LiveId" clId="{E960304B-70D8-144A-A675-FCAC2E1378A6}" dt="2025-02-13T13:21:42.884" v="5797" actId="14100"/>
          <ac:grpSpMkLst>
            <pc:docMk/>
            <pc:sldMk cId="1805780477" sldId="575"/>
            <ac:grpSpMk id="16" creationId="{D7C571F7-AC29-65B6-0353-E6D2B4DD1B37}"/>
          </ac:grpSpMkLst>
        </pc:grpChg>
        <pc:grpChg chg="add mod">
          <ac:chgData name="然 杨" userId="58a03923220a6d4f" providerId="LiveId" clId="{E960304B-70D8-144A-A675-FCAC2E1378A6}" dt="2025-02-13T13:30:29.434" v="5938" actId="164"/>
          <ac:grpSpMkLst>
            <pc:docMk/>
            <pc:sldMk cId="1805780477" sldId="575"/>
            <ac:grpSpMk id="37" creationId="{D90E15B9-6CFD-20B4-FAD1-A5F26DD3C1C7}"/>
          </ac:grpSpMkLst>
        </pc:grpChg>
        <pc:picChg chg="add mod">
          <ac:chgData name="然 杨" userId="58a03923220a6d4f" providerId="LiveId" clId="{E960304B-70D8-144A-A675-FCAC2E1378A6}" dt="2025-02-17T13:27:53.789" v="6718" actId="1036"/>
          <ac:picMkLst>
            <pc:docMk/>
            <pc:sldMk cId="1805780477" sldId="575"/>
            <ac:picMk id="40" creationId="{89E89D92-2CCE-0A07-1F3D-C3ADAC25CA4A}"/>
          </ac:picMkLst>
        </pc:picChg>
        <pc:cxnChg chg="add mod">
          <ac:chgData name="然 杨" userId="58a03923220a6d4f" providerId="LiveId" clId="{E960304B-70D8-144A-A675-FCAC2E1378A6}" dt="2025-02-13T13:30:29.434" v="5938" actId="164"/>
          <ac:cxnSpMkLst>
            <pc:docMk/>
            <pc:sldMk cId="1805780477" sldId="575"/>
            <ac:cxnSpMk id="10" creationId="{AFE0E646-4666-FC4D-6FA4-4AFBBFBAB30D}"/>
          </ac:cxnSpMkLst>
        </pc:cxnChg>
      </pc:sldChg>
      <pc:sldChg chg="add del">
        <pc:chgData name="然 杨" userId="58a03923220a6d4f" providerId="LiveId" clId="{E960304B-70D8-144A-A675-FCAC2E1378A6}" dt="2025-02-13T13:41:11.588" v="6040" actId="2696"/>
        <pc:sldMkLst>
          <pc:docMk/>
          <pc:sldMk cId="1332447422" sldId="576"/>
        </pc:sldMkLst>
      </pc:sldChg>
      <pc:sldChg chg="modSp add mod ord">
        <pc:chgData name="然 杨" userId="58a03923220a6d4f" providerId="LiveId" clId="{E960304B-70D8-144A-A675-FCAC2E1378A6}" dt="2025-02-13T14:06:30.718" v="6286" actId="20578"/>
        <pc:sldMkLst>
          <pc:docMk/>
          <pc:sldMk cId="2573498149" sldId="576"/>
        </pc:sldMkLst>
        <pc:spChg chg="mod">
          <ac:chgData name="然 杨" userId="58a03923220a6d4f" providerId="LiveId" clId="{E960304B-70D8-144A-A675-FCAC2E1378A6}" dt="2025-02-13T14:06:28.324" v="6285" actId="20577"/>
          <ac:spMkLst>
            <pc:docMk/>
            <pc:sldMk cId="2573498149" sldId="576"/>
            <ac:spMk id="19" creationId="{36041950-9AF9-76C1-1802-2EECF4D3425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9541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598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372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A0C4C-4D0D-66C4-BFD9-76F850587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E5F4BEF-5E4E-7DE4-313E-3816CD45FD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004BB38-DEE6-FB71-F573-1CBDF7BE2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065468-1E92-4D46-92CB-272FFFAC57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70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318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14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A69941-73D0-3C75-4DCA-D54FA75DA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6FB8A92-970D-94B3-A4BD-CE3F9DF9D5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0CFDDDA-8581-170E-5930-E7DFEB045F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D69AA28-AFE9-1EE0-F08E-6FA5E88B30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208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847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8918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826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538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B2A9D-6427-83F9-7A1C-26B690AE3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C6FF6AB-D9F4-381C-08DD-66328FD710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1B536F4-CAC8-B7CA-1925-756072D712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B9EE269-BAF2-9CA1-6C75-F5F73A3D8D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71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0AC0F-3716-4E70-B932-2FA46618E2C7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0AC0F-3716-4E70-B932-2FA46618E2C7}" type="datetimeFigureOut">
              <a:rPr lang="zh-CN" altLang="en-US" smtClean="0"/>
              <a:t>2025/2/17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9F0AB-0A39-4ACC-A3D6-243878F654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8" name="直接连接符 407"/>
          <p:cNvCxnSpPr/>
          <p:nvPr/>
        </p:nvCxnSpPr>
        <p:spPr>
          <a:xfrm>
            <a:off x="3962400" y="3448051"/>
            <a:ext cx="44069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30250" y="1612900"/>
            <a:ext cx="10718800" cy="3784600"/>
            <a:chOff x="1150" y="2540"/>
            <a:chExt cx="16880" cy="5960"/>
          </a:xfrm>
        </p:grpSpPr>
        <p:sp>
          <p:nvSpPr>
            <p:cNvPr id="405" name="矩形 404"/>
            <p:cNvSpPr/>
            <p:nvPr/>
          </p:nvSpPr>
          <p:spPr>
            <a:xfrm>
              <a:off x="1200" y="2540"/>
              <a:ext cx="16800" cy="5960"/>
            </a:xfrm>
            <a:prstGeom prst="rect">
              <a:avLst/>
            </a:prstGeom>
            <a:noFill/>
            <a:ln w="4318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150" y="2969"/>
              <a:ext cx="16880" cy="5169"/>
              <a:chOff x="1150" y="2969"/>
              <a:chExt cx="16880" cy="5169"/>
            </a:xfrm>
          </p:grpSpPr>
          <p:sp>
            <p:nvSpPr>
              <p:cNvPr id="406" name="文本框 405"/>
              <p:cNvSpPr txBox="1"/>
              <p:nvPr/>
            </p:nvSpPr>
            <p:spPr>
              <a:xfrm>
                <a:off x="1150" y="3415"/>
                <a:ext cx="16880" cy="3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solidFill>
                      <a:schemeClr val="bg1"/>
                    </a:solidFill>
                    <a:latin typeface="+mn-ea"/>
                    <a:ea typeface="汉仪小麦体简" panose="00020600040101010101" pitchFamily="18" charset="-122"/>
                  </a:rPr>
                  <a:t>2</a:t>
                </a:r>
                <a:endParaRPr lang="zh-CN" altLang="en-US" sz="7200" dirty="0">
                  <a:solidFill>
                    <a:schemeClr val="bg1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endParaRPr>
              </a:p>
              <a:p>
                <a:pPr algn="ctr"/>
                <a:endParaRPr lang="zh-CN" altLang="en-US" sz="7200" dirty="0">
                  <a:solidFill>
                    <a:schemeClr val="bg1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endParaRPr>
              </a:p>
            </p:txBody>
          </p:sp>
          <p:sp>
            <p:nvSpPr>
              <p:cNvPr id="409" name="文本框 408"/>
              <p:cNvSpPr txBox="1"/>
              <p:nvPr/>
            </p:nvSpPr>
            <p:spPr>
              <a:xfrm>
                <a:off x="5303" y="5595"/>
                <a:ext cx="8573" cy="25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ko-KR" altLang="en-US" sz="4000" dirty="0">
                    <a:solidFill>
                      <a:schemeClr val="bg1"/>
                    </a:solidFill>
                    <a:latin typeface="Gungsuh" panose="02030600000101010101" charset="-127"/>
                    <a:ea typeface="Gungsuh" panose="02030600000101010101" charset="-127"/>
                    <a:cs typeface="Gungsuh" panose="02030600000101010101" charset="-127"/>
                  </a:rPr>
                  <a:t>소비 생활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zh-CN" sz="4000" noProof="0" dirty="0">
                    <a:solidFill>
                      <a:schemeClr val="bg1"/>
                    </a:solidFill>
                    <a:latin typeface="+mj-ea"/>
                    <a:ea typeface="+mj-ea"/>
                    <a:cs typeface="Gungsuh" panose="02030600000101010101" charset="-127"/>
                  </a:rPr>
                  <a:t>消费生活</a:t>
                </a:r>
                <a:endParaRPr lang="zh-CN" altLang="en-US" sz="4000" dirty="0">
                  <a:solidFill>
                    <a:schemeClr val="bg1"/>
                  </a:solidFill>
                  <a:latin typeface="+mj-ea"/>
                  <a:ea typeface="+mj-ea"/>
                  <a:cs typeface="Gungsuh" panose="02030600000101010101" charset="-127"/>
                </a:endParaRPr>
              </a:p>
            </p:txBody>
          </p:sp>
          <p:sp>
            <p:nvSpPr>
              <p:cNvPr id="417" name="文本框 416"/>
              <p:cNvSpPr txBox="1"/>
              <p:nvPr/>
            </p:nvSpPr>
            <p:spPr>
              <a:xfrm>
                <a:off x="4720" y="2969"/>
                <a:ext cx="974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effectLst/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新标准韩国语新版中级</a:t>
                </a:r>
                <a:r>
                  <a:rPr lang="zh-CN" altLang="en-US">
                    <a:solidFill>
                      <a:schemeClr val="bg1"/>
                    </a:solidFill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下</a:t>
                </a:r>
              </a:p>
            </p:txBody>
          </p:sp>
        </p:grpSp>
      </p:grpSp>
      <p:pic>
        <p:nvPicPr>
          <p:cNvPr id="419" name="图片 418" descr="图片包含 游戏机, 树, 雨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" y="6350"/>
            <a:ext cx="5551805" cy="3000375"/>
          </a:xfrm>
          <a:prstGeom prst="rect">
            <a:avLst/>
          </a:prstGeom>
        </p:spPr>
      </p:pic>
      <p:pic>
        <p:nvPicPr>
          <p:cNvPr id="420" name="图片 419" descr="图片包含 游戏机, 钟表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709" y="3610528"/>
            <a:ext cx="3710287" cy="3269139"/>
          </a:xfrm>
          <a:prstGeom prst="rect">
            <a:avLst/>
          </a:prstGeom>
        </p:spPr>
      </p:pic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80" y="3764915"/>
            <a:ext cx="1520825" cy="1560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4BEB95F-61C1-48DF-548D-225DFFAB77F9}"/>
              </a:ext>
            </a:extLst>
          </p:cNvPr>
          <p:cNvGrpSpPr/>
          <p:nvPr/>
        </p:nvGrpSpPr>
        <p:grpSpPr bwMode="auto">
          <a:xfrm>
            <a:off x="2349796" y="1442720"/>
            <a:ext cx="9695520" cy="5181600"/>
            <a:chOff x="1661375" y="1996225"/>
            <a:chExt cx="4559120" cy="3351199"/>
          </a:xfrm>
        </p:grpSpPr>
        <p:sp>
          <p:nvSpPr>
            <p:cNvPr id="4" name="圆角矩形 26">
              <a:extLst>
                <a:ext uri="{FF2B5EF4-FFF2-40B4-BE49-F238E27FC236}">
                  <a16:creationId xmlns:a16="http://schemas.microsoft.com/office/drawing/2014/main" id="{CBE121DE-3B2C-AEF5-08C8-5E5A709D8798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任意多边形 27">
              <a:extLst>
                <a:ext uri="{FF2B5EF4-FFF2-40B4-BE49-F238E27FC236}">
                  <a16:creationId xmlns:a16="http://schemas.microsoft.com/office/drawing/2014/main" id="{EFB2062D-2001-F6B0-7539-61728C69E5C0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9FAF191-E284-1C54-5B71-4FA6963DD7B9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苹果">
              <a:extLst>
                <a:ext uri="{FF2B5EF4-FFF2-40B4-BE49-F238E27FC236}">
                  <a16:creationId xmlns:a16="http://schemas.microsoft.com/office/drawing/2014/main" id="{A573C129-CB8C-915C-E281-B579E5510506}"/>
                </a:ext>
              </a:extLst>
            </p:cNvPr>
            <p:cNvSpPr/>
            <p:nvPr/>
          </p:nvSpPr>
          <p:spPr bwMode="auto">
            <a:xfrm>
              <a:off x="3804831" y="4871401"/>
              <a:ext cx="272207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/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555"/>
            <a:ext cx="11591925" cy="1072515"/>
            <a:chOff x="6969" y="1666"/>
            <a:chExt cx="18255" cy="1689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5070" y="1786"/>
              <a:ext cx="10154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latinLnBrk="1">
                <a:lnSpc>
                  <a:spcPct val="12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字魂创中黑" panose="00000500000000000000" charset="-122"/>
                </a:rPr>
                <a:t>1.</a:t>
              </a:r>
              <a:r>
                <a:rPr lang="zh-CN" altLang="en-US" sz="2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字魂创中黑" panose="00000500000000000000" charset="-122"/>
                </a:rPr>
                <a:t> </a:t>
              </a:r>
              <a:r>
                <a:rPr lang="ko-KR" altLang="en-US" sz="2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字魂创中黑" panose="00000500000000000000" charset="-122"/>
                </a:rPr>
                <a:t>알맞은 것을 연결하십시오</a:t>
              </a:r>
              <a:r>
                <a:rPr lang="en-US" altLang="ko-KR" sz="2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字魂创中黑" panose="00000500000000000000" charset="-122"/>
                </a:rPr>
                <a:t>.</a:t>
              </a:r>
            </a:p>
            <a:p>
              <a:pPr indent="0" latinLnBrk="1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连接正确的词语。</a:t>
              </a:r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609A495E-D9C7-BEA2-BD45-E99CB2F5F9B5}"/>
              </a:ext>
            </a:extLst>
          </p:cNvPr>
          <p:cNvSpPr txBox="1"/>
          <p:nvPr/>
        </p:nvSpPr>
        <p:spPr>
          <a:xfrm>
            <a:off x="8839369" y="2054443"/>
            <a:ext cx="2377980" cy="2947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체크 카드</a:t>
            </a:r>
            <a:endParaRPr lang="en-US" altLang="ko-KR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150000"/>
              </a:lnSpc>
            </a:pP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신용 카드</a:t>
            </a:r>
            <a:endParaRPr lang="en-US" altLang="ko-KR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150000"/>
              </a:lnSpc>
            </a:pP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무통장 입금</a:t>
            </a:r>
            <a:endParaRPr lang="en-US" altLang="ko-KR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150000"/>
              </a:lnSpc>
            </a:pP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계좌 이체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6D2A433-F0A3-76E6-4198-67A10BF6E17B}"/>
              </a:ext>
            </a:extLst>
          </p:cNvPr>
          <p:cNvGrpSpPr/>
          <p:nvPr/>
        </p:nvGrpSpPr>
        <p:grpSpPr>
          <a:xfrm>
            <a:off x="2605087" y="2054443"/>
            <a:ext cx="5294904" cy="2980144"/>
            <a:chOff x="2605087" y="2054443"/>
            <a:chExt cx="5294904" cy="298014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D9917C5-F897-5D30-9260-FA2ACC89F0EC}"/>
                </a:ext>
              </a:extLst>
            </p:cNvPr>
            <p:cNvSpPr txBox="1"/>
            <p:nvPr/>
          </p:nvSpPr>
          <p:spPr>
            <a:xfrm>
              <a:off x="2605087" y="2087305"/>
              <a:ext cx="4867984" cy="29472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 latinLnBrk="1">
                <a:lnSpc>
                  <a:spcPct val="150000"/>
                </a:lnSpc>
                <a:buAutoNum type="arabicParenR"/>
              </a:pP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계좌에 있는 돈을 다른 계좌로 옮겨서</a:t>
              </a:r>
              <a:r>
                <a:rPr lang="zh-CN" altLang="en-US" dirty="0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결제하는 방법</a:t>
              </a:r>
              <a:endPara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 marL="342900" indent="-342900" latinLnBrk="1">
                <a:lnSpc>
                  <a:spcPct val="150000"/>
                </a:lnSpc>
                <a:buFontTx/>
                <a:buAutoNum type="arabicParenR"/>
              </a:pP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상품이나 서비스를 먼저 구입하고 돈은 나중에 지불할 수 있는 카드</a:t>
              </a:r>
              <a:endPara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 marL="342900" indent="-342900" latinLnBrk="1">
                <a:lnSpc>
                  <a:spcPct val="150000"/>
                </a:lnSpc>
                <a:buFontTx/>
                <a:buAutoNum type="arabicParenR"/>
                <a:tabLst>
                  <a:tab pos="973138" algn="l"/>
                  <a:tab pos="1333500" algn="l"/>
                </a:tabLst>
              </a:pP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계좌를 사용하지 않고 돈을 보내서 결제하는 방법 </a:t>
              </a: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</a:p>
            <a:p>
              <a:pPr marL="342900" indent="-342900" latinLnBrk="1">
                <a:lnSpc>
                  <a:spcPct val="150000"/>
                </a:lnSpc>
                <a:buFontTx/>
                <a:buAutoNum type="arabicParenR"/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계좌에 있는 돈만큼만 사용할 수 있는 카드 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45CA92E-45C8-9166-EBAF-3F62AE47B4CD}"/>
                </a:ext>
              </a:extLst>
            </p:cNvPr>
            <p:cNvSpPr txBox="1"/>
            <p:nvPr/>
          </p:nvSpPr>
          <p:spPr>
            <a:xfrm>
              <a:off x="7464224" y="2054443"/>
              <a:ext cx="435767" cy="29472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　</a:t>
              </a:r>
              <a:endPara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150000"/>
                </a:lnSpc>
              </a:pPr>
              <a:endPara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　</a:t>
              </a:r>
              <a:endPara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150000"/>
                </a:lnSpc>
              </a:pPr>
              <a:endPara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　</a:t>
              </a:r>
              <a:endPara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150000"/>
                </a:lnSpc>
              </a:pPr>
              <a:endPara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  <a:r>
                <a:rPr lang="ko-KR" altLang="en-US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　</a:t>
              </a:r>
            </a:p>
          </p:txBody>
        </p:sp>
      </p:grp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BF274-9362-CCB4-26ED-A0BFA4C75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59798A40-2FCE-0DB9-BF3B-CEC12EEB83C5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179A4EE-DAFC-4432-162F-7D42CE74BD56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B0C450-5D1E-CC81-89CE-FCFA752809DD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EEA5EF10-FE38-E3FA-9C13-22C7BF6A6481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A34B4976-2723-367B-4D70-8B3DB6B96133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02A2AD85-CDBC-A08C-A0AF-E2AEF7566C8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E716460D-218D-9E38-3607-0C107F49783F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E2CD4CE0-D2BE-F485-D397-D20DA55BC2BF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199BECFC-BFBF-1789-A6DF-3B8D717DFE96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95F362DD-D4DC-D734-757B-F4149D32913A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C5BE349E-1D8E-AD87-2BA3-4B9B32AF4892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87420224-1A7F-D964-2530-11C22EB7BA4D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5F819D0A-2CE8-3D60-0675-BFD79F4158C6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E3642FB9-394A-3C1F-DAF3-7045B5BC9011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E1F00B53-B5C2-49DA-1D8F-8CB0E56DDE34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DA94D2A3-22CB-7EAD-F901-B41DC66AFF66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2743B998-A5A6-1337-4EEF-A193F0FEF895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68651C89-F7CD-6A48-A004-E923DFCC597F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5B7B85B6-FDD8-AC46-A1E8-9045EEF922AD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42F468C0-7F3A-7FC5-B264-11BB1BF49B89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04BF5B53-F123-5566-5D29-DD21B40ECA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0015A24F-2D5A-25CF-57FE-7661B9609E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46F86539-F678-9A28-7F07-8B08D4CC73B9}"/>
              </a:ext>
            </a:extLst>
          </p:cNvPr>
          <p:cNvSpPr/>
          <p:nvPr/>
        </p:nvSpPr>
        <p:spPr>
          <a:xfrm>
            <a:off x="2848708" y="1233170"/>
            <a:ext cx="388033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가뭄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干旱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푼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依名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分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아니 땐 굴뚝에 연기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나랴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?</a:t>
            </a:r>
          </a:p>
          <a:p>
            <a:pPr algn="r">
              <a:lnSpc>
                <a:spcPct val="150000"/>
              </a:lnSpc>
            </a:pP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句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无风不起浪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가성비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性价比　　　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접근성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便利性，接近性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칼로리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卡路里　　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어수선하다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形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杂乱无章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최소화하다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使最小化　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권리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权利　　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사육하다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饲养，喂养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온실가스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温室气体　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9FAACDB-6982-DF0E-68E8-B26EF8FF75AE}"/>
              </a:ext>
            </a:extLst>
          </p:cNvPr>
          <p:cNvSpPr/>
          <p:nvPr/>
        </p:nvSpPr>
        <p:spPr>
          <a:xfrm>
            <a:off x="7161530" y="1233170"/>
            <a:ext cx="3593465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대체육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替代肉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인공육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人造肉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식감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口感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폐기물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废弃物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오물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垃圾，污物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비위생적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不卫生的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재현하다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再现，重现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양극화되다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两极化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실용성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实用性　　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>
                <a:solidFill>
                  <a:schemeClr val="tx1"/>
                </a:solidFill>
                <a:latin typeface="+mn-ea"/>
              </a:rPr>
              <a:t>선보이다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展示，亮相　　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전략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策略，战略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7418728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4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5" name="矩形 404"/>
          <p:cNvSpPr/>
          <p:nvPr/>
        </p:nvSpPr>
        <p:spPr>
          <a:xfrm>
            <a:off x="762007" y="1612902"/>
            <a:ext cx="10667986" cy="37845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文本框 405"/>
          <p:cNvSpPr txBox="1"/>
          <p:nvPr/>
        </p:nvSpPr>
        <p:spPr>
          <a:xfrm>
            <a:off x="736605" y="2905492"/>
            <a:ext cx="1071879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7200">
                <a:solidFill>
                  <a:schemeClr val="bg1"/>
                </a:solidFill>
                <a:latin typeface="Yet R" panose="02030504000101010101" charset="-127"/>
                <a:ea typeface="Yet R" panose="02030504000101010101" charset="-127"/>
                <a:cs typeface="Yet R" panose="02030504000101010101" charset="-127"/>
              </a:rPr>
              <a:t>감사합니다</a:t>
            </a:r>
            <a:r>
              <a:rPr lang="en-US" altLang="ko-KR" sz="7200">
                <a:solidFill>
                  <a:schemeClr val="bg1"/>
                </a:solidFill>
                <a:latin typeface="Yet R" panose="02030504000101010101" charset="-127"/>
                <a:ea typeface="Yet R" panose="02030504000101010101" charset="-127"/>
                <a:cs typeface="Yet R" panose="02030504000101010101" charset="-127"/>
              </a:rPr>
              <a:t>!</a:t>
            </a:r>
          </a:p>
        </p:txBody>
      </p:sp>
      <p:cxnSp>
        <p:nvCxnSpPr>
          <p:cNvPr id="408" name="直接连接符 407"/>
          <p:cNvCxnSpPr/>
          <p:nvPr/>
        </p:nvCxnSpPr>
        <p:spPr>
          <a:xfrm>
            <a:off x="3902075" y="4241166"/>
            <a:ext cx="44069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" name="文本框 416"/>
          <p:cNvSpPr txBox="1"/>
          <p:nvPr/>
        </p:nvSpPr>
        <p:spPr>
          <a:xfrm>
            <a:off x="3003469" y="2536308"/>
            <a:ext cx="6184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THANK YOU FOR LISTENING GOODBYE </a:t>
            </a:r>
            <a:endParaRPr lang="zh-CN" altLang="en-US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419" name="图片 418" descr="图片包含 游戏机, 树, 雨, 花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3" y="6350"/>
            <a:ext cx="4865710" cy="2629229"/>
          </a:xfrm>
          <a:prstGeom prst="rect">
            <a:avLst/>
          </a:prstGeom>
        </p:spPr>
      </p:pic>
      <p:pic>
        <p:nvPicPr>
          <p:cNvPr id="420" name="图片 419" descr="图片包含 游戏机, 钟表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709" y="3610528"/>
            <a:ext cx="3710287" cy="3269139"/>
          </a:xfrm>
          <a:prstGeom prst="rect">
            <a:avLst/>
          </a:prstGeom>
        </p:spPr>
      </p:pic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17" y="4241120"/>
            <a:ext cx="1056564" cy="10842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580561B-7A51-4598-9CD5-0810D4AE58F5}"/>
              </a:ext>
            </a:extLst>
          </p:cNvPr>
          <p:cNvGrpSpPr/>
          <p:nvPr/>
        </p:nvGrpSpPr>
        <p:grpSpPr bwMode="auto">
          <a:xfrm>
            <a:off x="4067810" y="1497301"/>
            <a:ext cx="7977505" cy="5181600"/>
            <a:chOff x="1661375" y="1996225"/>
            <a:chExt cx="4559120" cy="3351199"/>
          </a:xfrm>
        </p:grpSpPr>
        <p:sp>
          <p:nvSpPr>
            <p:cNvPr id="10" name="圆角矩形 26">
              <a:extLst>
                <a:ext uri="{FF2B5EF4-FFF2-40B4-BE49-F238E27FC236}">
                  <a16:creationId xmlns:a16="http://schemas.microsoft.com/office/drawing/2014/main" id="{3F4A90DE-DCCE-5087-2F03-725C6F59472D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任意多边形 27">
              <a:extLst>
                <a:ext uri="{FF2B5EF4-FFF2-40B4-BE49-F238E27FC236}">
                  <a16:creationId xmlns:a16="http://schemas.microsoft.com/office/drawing/2014/main" id="{B8BACA2C-D658-EAF0-2924-5AB7447D3C2F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F3B66B2-87A9-095D-4780-D7166E93D20B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苹果">
              <a:extLst>
                <a:ext uri="{FF2B5EF4-FFF2-40B4-BE49-F238E27FC236}">
                  <a16:creationId xmlns:a16="http://schemas.microsoft.com/office/drawing/2014/main" id="{FFDFCC54-38D2-08FE-6F99-CC6205D5999C}"/>
                </a:ext>
              </a:extLst>
            </p:cNvPr>
            <p:cNvSpPr/>
            <p:nvPr/>
          </p:nvSpPr>
          <p:spPr bwMode="auto">
            <a:xfrm>
              <a:off x="3767930" y="4857643"/>
              <a:ext cx="355539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/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81" y="220378"/>
            <a:ext cx="11697335" cy="1072515"/>
            <a:chOff x="6969" y="1666"/>
            <a:chExt cx="18421" cy="1689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4032" y="1837"/>
              <a:ext cx="11358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ko-KR" sz="2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字魂创中黑" panose="00000500000000000000" charset="-122"/>
                </a:rPr>
                <a:t>2.</a:t>
              </a:r>
              <a:r>
                <a:rPr lang="ko-KR" altLang="en-US" sz="2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字魂创中黑" panose="00000500000000000000" charset="-122"/>
                </a:rPr>
                <a:t>다음 설명에 알맞은 것을 골라 쓰십시오</a:t>
              </a:r>
              <a:r>
                <a:rPr lang="en-US" altLang="ko-KR" sz="2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字魂创中黑" panose="00000500000000000000" charset="-122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选择符合说明的词汇并填入横线。</a:t>
              </a:r>
              <a:endParaRPr lang="ko-KR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61D900B-C60B-97D8-927F-C80EA716664C}"/>
              </a:ext>
            </a:extLst>
          </p:cNvPr>
          <p:cNvSpPr txBox="1"/>
          <p:nvPr/>
        </p:nvSpPr>
        <p:spPr>
          <a:xfrm>
            <a:off x="4274287" y="2371644"/>
            <a:ext cx="7586694" cy="3362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indent="-265113" algn="just" latinLnBrk="1">
              <a:lnSpc>
                <a:spcPct val="150000"/>
              </a:lnSpc>
              <a:tabLst>
                <a:tab pos="6710363" algn="l"/>
              </a:tabLst>
            </a:pPr>
            <a:r>
              <a:rPr 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이 카드를 사용하면 매달 사용 금액의 3%가 추가 </a:t>
            </a:r>
            <a:r>
              <a:rPr lang="ko-KR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	</a:t>
            </a:r>
            <a:r>
              <a:rPr 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된다고 한다.</a:t>
            </a:r>
          </a:p>
          <a:p>
            <a:pPr marL="274638" indent="-265113" algn="just" defTabSz="1080000" latinLnBrk="1">
              <a:lnSpc>
                <a:spcPct val="150000"/>
              </a:lnSpc>
              <a:tabLst>
                <a:tab pos="914400" algn="l"/>
                <a:tab pos="1079500" algn="l"/>
                <a:tab pos="1460500" algn="l"/>
                <a:tab pos="7102475" algn="l"/>
              </a:tabLst>
            </a:pPr>
            <a:r>
              <a:rPr 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요즘은 비닐 봉투도 돈을 주고 사야 하니까 마트 갈 때 </a:t>
            </a:r>
            <a:r>
              <a:rPr lang="ko-KR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zh-CN" altLang="en-US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필수이다.</a:t>
            </a:r>
          </a:p>
          <a:p>
            <a:pPr marL="274638" indent="-265113" algn="just" latinLnBrk="1">
              <a:lnSpc>
                <a:spcPct val="150000"/>
              </a:lnSpc>
              <a:tabLst>
                <a:tab pos="5721350" algn="l"/>
              </a:tabLst>
            </a:pPr>
            <a:r>
              <a:rPr 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세탁기와 의류 건조기를 같이 사면 할인 </a:t>
            </a:r>
            <a:r>
              <a:rPr lang="ko-KR" u="sng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있다고 해서 한꺼번에 샀다.</a:t>
            </a:r>
          </a:p>
          <a:p>
            <a:pPr marL="274638" indent="-265113" algn="just" latinLnBrk="1">
              <a:lnSpc>
                <a:spcPct val="150000"/>
              </a:lnSpc>
              <a:tabLst>
                <a:tab pos="5643563" algn="l"/>
              </a:tabLst>
            </a:pPr>
            <a:r>
              <a:rPr 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</a:t>
            </a:r>
            <a:r>
              <a:rPr 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인터넷으로 주문한 물건이 오지 않아서 </a:t>
            </a:r>
            <a:r>
              <a:rPr lang="ko-KR" u="sng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</a:t>
            </a:r>
            <a:r>
              <a:rPr lang="ko-KR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ko-KR" noProof="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직접 문의를 했지만 아직도 답이 없다.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77021C-62E3-28F6-93A5-D3E05F76F8CC}"/>
              </a:ext>
            </a:extLst>
          </p:cNvPr>
          <p:cNvSpPr txBox="1"/>
          <p:nvPr/>
        </p:nvSpPr>
        <p:spPr>
          <a:xfrm>
            <a:off x="4494530" y="1928885"/>
            <a:ext cx="4544834" cy="442674"/>
          </a:xfrm>
          <a:prstGeom prst="roundRect">
            <a:avLst/>
          </a:prstGeom>
          <a:solidFill>
            <a:srgbClr val="F3E9E1"/>
          </a:solidFill>
        </p:spPr>
        <p:txBody>
          <a:bodyPr wrap="none" rtlCol="0" anchor="ctr" anchorCtr="0">
            <a:spAutoFit/>
          </a:bodyPr>
          <a:lstStyle/>
          <a:p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적립　　혜택　　판매자　　장바구니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/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555"/>
            <a:ext cx="12158980" cy="1072515"/>
            <a:chOff x="6969" y="1666"/>
            <a:chExt cx="19148" cy="1689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4400" y="1861"/>
              <a:ext cx="11717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3.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빈칸에 알맞은 것을 골라 쓰십시오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选择恰当的词汇并填入横线。</a:t>
              </a:r>
              <a:endParaRPr lang="ko-KR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grpSp>
        <p:nvGrpSpPr>
          <p:cNvPr id="9" name="组合 1"/>
          <p:cNvGrpSpPr/>
          <p:nvPr/>
        </p:nvGrpSpPr>
        <p:grpSpPr bwMode="auto">
          <a:xfrm>
            <a:off x="2945219" y="1571690"/>
            <a:ext cx="9222651" cy="5181600"/>
            <a:chOff x="1661373" y="1996225"/>
            <a:chExt cx="4559117" cy="3351199"/>
          </a:xfrm>
        </p:grpSpPr>
        <p:sp>
          <p:nvSpPr>
            <p:cNvPr id="13" name="圆角矩形 26"/>
            <p:cNvSpPr/>
            <p:nvPr/>
          </p:nvSpPr>
          <p:spPr>
            <a:xfrm>
              <a:off x="1661373" y="1996225"/>
              <a:ext cx="4559116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/>
            <p:cNvSpPr/>
            <p:nvPr/>
          </p:nvSpPr>
          <p:spPr>
            <a:xfrm>
              <a:off x="1661373" y="1996226"/>
              <a:ext cx="4559117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48760" y="2131747"/>
              <a:ext cx="4384614" cy="2568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/>
            <p:cNvSpPr/>
            <p:nvPr/>
          </p:nvSpPr>
          <p:spPr bwMode="auto">
            <a:xfrm>
              <a:off x="3863674" y="4857643"/>
              <a:ext cx="285639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56D3BFB-FD23-C63F-0D11-F8C311B3AB9D}"/>
              </a:ext>
            </a:extLst>
          </p:cNvPr>
          <p:cNvSpPr txBox="1"/>
          <p:nvPr/>
        </p:nvSpPr>
        <p:spPr>
          <a:xfrm>
            <a:off x="3561603" y="1974692"/>
            <a:ext cx="5955477" cy="408623"/>
          </a:xfrm>
          <a:prstGeom prst="roundRect">
            <a:avLst/>
          </a:prstGeom>
          <a:solidFill>
            <a:srgbClr val="F3E9E1"/>
          </a:solidFill>
        </p:spPr>
        <p:txBody>
          <a:bodyPr wrap="none" rtlCol="0" anchor="ctr" anchorCtr="0">
            <a:spAutoFit/>
          </a:bodyPr>
          <a:lstStyle>
            <a:defPPr>
              <a:defRPr lang="zh-CN"/>
            </a:defPPr>
            <a:lvl1pPr algn="ctr">
              <a:defRPr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lang="ko-KR" altLang="en-US" dirty="0">
                <a:effectLst/>
                <a:latin typeface="SimSun" panose="02010600030101010101" pitchFamily="2" charset="-122"/>
              </a:rPr>
              <a:t>가습기　　의류 건조기　　무선 청소기　　식기세척기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99DCD6-925E-9418-7D89-47B78BA8852F}"/>
              </a:ext>
            </a:extLst>
          </p:cNvPr>
          <p:cNvSpPr txBox="1"/>
          <p:nvPr/>
        </p:nvSpPr>
        <p:spPr>
          <a:xfrm>
            <a:off x="3322360" y="2383439"/>
            <a:ext cx="8468365" cy="3368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638" indent="-265113" latinLnBrk="1">
              <a:lnSpc>
                <a:spcPct val="150000"/>
              </a:lnSpc>
              <a:tabLst>
                <a:tab pos="233838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요즘 </a:t>
            </a:r>
            <a:r>
              <a:rPr lang="zh-CN" altLang="en-US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</a:t>
            </a:r>
            <a:r>
              <a:rPr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필수라고 하던데 가격이 비싸서 살지 말지 고민이야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latinLnBrk="1">
              <a:lnSpc>
                <a:spcPct val="150000"/>
              </a:lnSpc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나도 고민했는데 밥 먹고 설거지를 안 해도 되니까 너무 편하더라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진작 살 걸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그랬어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317500" indent="-317500" latinLnBrk="1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겨울이 되니까 너무 건조해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자고 일어나면 목이 너무 아프더라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latinLnBrk="1">
              <a:lnSpc>
                <a:spcPct val="150000"/>
              </a:lnSpc>
              <a:tabLst>
                <a:tab pos="2120900" algn="l"/>
              </a:tabLst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zh-CN" altLang="en-US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</a:t>
            </a:r>
            <a:r>
              <a:rPr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사는 건 어때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아니면 젖은 수건을 널어 두는 것도 좋다고 하던데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9525" defTabSz="1440000" latinLnBrk="1">
              <a:lnSpc>
                <a:spcPct val="150000"/>
              </a:lnSpc>
              <a:tabLst>
                <a:tab pos="2087563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zh-CN" altLang="en-US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</a:t>
            </a:r>
            <a:r>
              <a:rPr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하나 사려고 하는데 어떤 걸 골라야 될까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74638" latinLnBrk="1">
              <a:lnSpc>
                <a:spcPct val="150000"/>
              </a:lnSpc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코드 없이 사용하는 거니까 무엇보다 배터리 성능이 제일 중요해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사용한 지 얼마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되지도 않았는데 꺼져 버리면 안 되니까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9525" latinLnBrk="1">
              <a:lnSpc>
                <a:spcPct val="150000"/>
              </a:lnSpc>
              <a:tabLst>
                <a:tab pos="2038350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zh-CN" altLang="en-US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 </a:t>
            </a:r>
            <a:r>
              <a:rPr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사고 나니까 삶의 질이 달라졌어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정말 편하더라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74638" latinLnBrk="1">
              <a:lnSpc>
                <a:spcPct val="150000"/>
              </a:lnSpc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안 그래도 장마철이라 빨래가 안 말라서 스트레스인데 나도 사 볼까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38852" y="180344"/>
            <a:ext cx="2658044" cy="655543"/>
            <a:chOff x="5231" y="2097"/>
            <a:chExt cx="4942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231" y="2166"/>
              <a:ext cx="4689" cy="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81" y="2097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198998"/>
            <a:ext cx="11738153" cy="1141095"/>
            <a:chOff x="6969" y="1558"/>
            <a:chExt cx="17297" cy="1797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2390" y="1558"/>
              <a:ext cx="11876" cy="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1.</a:t>
              </a: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崔东旻和朴智贤打算买空气净化器。他们说了些什么呢？</a:t>
              </a:r>
              <a:endParaRPr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6" y="5149602"/>
            <a:ext cx="1520825" cy="1560195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3277591" y="817443"/>
            <a:ext cx="8871130" cy="5892354"/>
            <a:chOff x="5695" y="2012"/>
            <a:chExt cx="12935" cy="8576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5695" y="2012"/>
              <a:ext cx="12935" cy="8576"/>
              <a:chOff x="1546575" y="1772470"/>
              <a:chExt cx="4694119" cy="3521856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546575" y="1772470"/>
                <a:ext cx="4694119" cy="3521856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72444" y="1883868"/>
                <a:ext cx="4460048" cy="290183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1672444" y="1863652"/>
                <a:ext cx="4460048" cy="2916862"/>
              </a:xfrm>
              <a:prstGeom prst="roundRect">
                <a:avLst>
                  <a:gd name="adj" fmla="val 610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762" y="7737"/>
              <a:ext cx="11059" cy="1600"/>
              <a:chOff x="6762" y="4833"/>
              <a:chExt cx="11059" cy="1600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6762" y="4910"/>
                <a:ext cx="10552" cy="1448"/>
                <a:chOff x="6823" y="4910"/>
                <a:chExt cx="8349" cy="1448"/>
              </a:xfrm>
            </p:grpSpPr>
            <p:sp>
              <p:nvSpPr>
                <p:cNvPr id="39" name="圆角矩形 38"/>
                <p:cNvSpPr/>
                <p:nvPr/>
              </p:nvSpPr>
              <p:spPr>
                <a:xfrm>
                  <a:off x="6823" y="4910"/>
                  <a:ext cx="8349" cy="1448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7284" y="5012"/>
                  <a:ext cx="1120" cy="1187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400" b="1" dirty="0">
                      <a:solidFill>
                        <a:schemeClr val="bg1"/>
                      </a:solidFill>
                      <a:latin typeface="方正方俊黑" panose="02010600010101010101" charset="-122"/>
                      <a:ea typeface="方正方俊黑" panose="02010600010101010101" charset="-122"/>
                    </a:rPr>
                    <a:t>练习</a:t>
                  </a:r>
                </a:p>
              </p:txBody>
            </p:sp>
          </p:grpSp>
          <p:sp>
            <p:nvSpPr>
              <p:cNvPr id="41" name="文本框 40"/>
              <p:cNvSpPr txBox="1"/>
              <p:nvPr/>
            </p:nvSpPr>
            <p:spPr>
              <a:xfrm>
                <a:off x="8934" y="4833"/>
                <a:ext cx="8887" cy="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박지현과 최동민은 어떤 색 공기청정기를 샀어요</a:t>
                </a:r>
                <a:r>
                  <a:rPr lang="en-US" altLang="ko-KR" sz="16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?</a:t>
                </a:r>
              </a:p>
              <a:p>
                <a:pPr indent="355600" algn="just"/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崔东旻和朴智贤买了什么样的空气净化器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？</a:t>
                </a:r>
                <a:endParaRPr lang="en-US" altLang="ko-KR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Dotum" panose="020B0600000101010101" charset="-127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박지현은 공기청정기를 어떻게 결제했어요</a:t>
                </a:r>
                <a:r>
                  <a:rPr lang="en-US" altLang="ko-KR" sz="16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?</a:t>
                </a:r>
              </a:p>
              <a:p>
                <a:pPr indent="355600" algn="just"/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崔东旻是用什么结算空气净化器的？</a:t>
                </a:r>
                <a:endParaRPr lang="zh-CN" altLang="en-US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Dotum" panose="020B0600000101010101" charset="-127"/>
                </a:endParaRPr>
              </a:p>
            </p:txBody>
          </p:sp>
        </p:grpSp>
      </p:grpSp>
      <p:sp>
        <p:nvSpPr>
          <p:cNvPr id="2" name="苹果">
            <a:extLst>
              <a:ext uri="{FF2B5EF4-FFF2-40B4-BE49-F238E27FC236}">
                <a16:creationId xmlns:a16="http://schemas.microsoft.com/office/drawing/2014/main" id="{32E0CA7A-BD11-79B0-161C-B97C09313723}"/>
              </a:ext>
            </a:extLst>
          </p:cNvPr>
          <p:cNvSpPr/>
          <p:nvPr/>
        </p:nvSpPr>
        <p:spPr bwMode="auto">
          <a:xfrm>
            <a:off x="7439489" y="5894678"/>
            <a:ext cx="608733" cy="694706"/>
          </a:xfrm>
          <a:custGeom>
            <a:avLst/>
            <a:gdLst>
              <a:gd name="T0" fmla="*/ 475097 w 2555916"/>
              <a:gd name="T1" fmla="*/ 450608 h 2994042"/>
              <a:gd name="T2" fmla="*/ 687034 w 2555916"/>
              <a:gd name="T3" fmla="*/ 495421 h 2994042"/>
              <a:gd name="T4" fmla="*/ 924488 w 2555916"/>
              <a:gd name="T5" fmla="*/ 521629 h 2994042"/>
              <a:gd name="T6" fmla="*/ 1069868 w 2555916"/>
              <a:gd name="T7" fmla="*/ 471996 h 2994042"/>
              <a:gd name="T8" fmla="*/ 1570391 w 2555916"/>
              <a:gd name="T9" fmla="*/ 644320 h 2994042"/>
              <a:gd name="T10" fmla="*/ 1359013 w 2555916"/>
              <a:gd name="T11" fmla="*/ 1052980 h 2994042"/>
              <a:gd name="T12" fmla="*/ 1626235 w 2555916"/>
              <a:gd name="T13" fmla="*/ 1399714 h 2994042"/>
              <a:gd name="T14" fmla="*/ 1265554 w 2555916"/>
              <a:gd name="T15" fmla="*/ 1881896 h 2994042"/>
              <a:gd name="T16" fmla="*/ 1041715 w 2555916"/>
              <a:gd name="T17" fmla="*/ 1870067 h 2994042"/>
              <a:gd name="T18" fmla="*/ 962333 w 2555916"/>
              <a:gd name="T19" fmla="*/ 1838757 h 2994042"/>
              <a:gd name="T20" fmla="*/ 647343 w 2555916"/>
              <a:gd name="T21" fmla="*/ 1874938 h 2994042"/>
              <a:gd name="T22" fmla="*/ 423965 w 2555916"/>
              <a:gd name="T23" fmla="*/ 1878649 h 2994042"/>
              <a:gd name="T24" fmla="*/ 45054 w 2555916"/>
              <a:gd name="T25" fmla="*/ 1323641 h 2994042"/>
              <a:gd name="T26" fmla="*/ 48977 w 2555916"/>
              <a:gd name="T27" fmla="*/ 752399 h 2994042"/>
              <a:gd name="T28" fmla="*/ 345045 w 2555916"/>
              <a:gd name="T29" fmla="*/ 476403 h 2994042"/>
              <a:gd name="T30" fmla="*/ 475097 w 2555916"/>
              <a:gd name="T31" fmla="*/ 450608 h 2994042"/>
              <a:gd name="T32" fmla="*/ 1173725 w 2555916"/>
              <a:gd name="T33" fmla="*/ 0 h 2994042"/>
              <a:gd name="T34" fmla="*/ 784636 w 2555916"/>
              <a:gd name="T35" fmla="*/ 465642 h 2994042"/>
              <a:gd name="T36" fmla="*/ 1173725 w 2555916"/>
              <a:gd name="T37" fmla="*/ 0 h 299404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555916" h="2994042">
                <a:moveTo>
                  <a:pt x="746699" y="708210"/>
                </a:moveTo>
                <a:cubicBezTo>
                  <a:pt x="938009" y="701546"/>
                  <a:pt x="1079795" y="778641"/>
                  <a:pt x="1079795" y="778641"/>
                </a:cubicBezTo>
                <a:cubicBezTo>
                  <a:pt x="1299219" y="874874"/>
                  <a:pt x="1452997" y="819832"/>
                  <a:pt x="1452997" y="819832"/>
                </a:cubicBezTo>
                <a:cubicBezTo>
                  <a:pt x="1509212" y="792858"/>
                  <a:pt x="1681487" y="741825"/>
                  <a:pt x="1681487" y="741825"/>
                </a:cubicBezTo>
                <a:cubicBezTo>
                  <a:pt x="2198673" y="590550"/>
                  <a:pt x="2468147" y="1012662"/>
                  <a:pt x="2468147" y="1012662"/>
                </a:cubicBezTo>
                <a:cubicBezTo>
                  <a:pt x="2076449" y="1214240"/>
                  <a:pt x="2135929" y="1654943"/>
                  <a:pt x="2135929" y="1654943"/>
                </a:cubicBezTo>
                <a:cubicBezTo>
                  <a:pt x="2198673" y="2086532"/>
                  <a:pt x="2555916" y="2199897"/>
                  <a:pt x="2555916" y="2199897"/>
                </a:cubicBezTo>
                <a:cubicBezTo>
                  <a:pt x="2286443" y="2823587"/>
                  <a:pt x="1989042" y="2957730"/>
                  <a:pt x="1989042" y="2957730"/>
                </a:cubicBezTo>
                <a:cubicBezTo>
                  <a:pt x="1814954" y="3044849"/>
                  <a:pt x="1637240" y="2939139"/>
                  <a:pt x="1637240" y="2939139"/>
                </a:cubicBezTo>
                <a:cubicBezTo>
                  <a:pt x="1612940" y="2920913"/>
                  <a:pt x="1512477" y="2889929"/>
                  <a:pt x="1512477" y="2889929"/>
                </a:cubicBezTo>
                <a:cubicBezTo>
                  <a:pt x="1206735" y="2812651"/>
                  <a:pt x="1017414" y="2946794"/>
                  <a:pt x="1017414" y="2946794"/>
                </a:cubicBezTo>
                <a:cubicBezTo>
                  <a:pt x="819751" y="3049588"/>
                  <a:pt x="666336" y="2952626"/>
                  <a:pt x="666336" y="2952626"/>
                </a:cubicBezTo>
                <a:cubicBezTo>
                  <a:pt x="284068" y="2773284"/>
                  <a:pt x="70811" y="2080335"/>
                  <a:pt x="70811" y="2080335"/>
                </a:cubicBezTo>
                <a:cubicBezTo>
                  <a:pt x="-92034" y="1522623"/>
                  <a:pt x="76976" y="1182527"/>
                  <a:pt x="76976" y="1182527"/>
                </a:cubicBezTo>
                <a:cubicBezTo>
                  <a:pt x="246349" y="826758"/>
                  <a:pt x="542299" y="748751"/>
                  <a:pt x="542299" y="748751"/>
                </a:cubicBezTo>
                <a:cubicBezTo>
                  <a:pt x="613657" y="721959"/>
                  <a:pt x="682929" y="710431"/>
                  <a:pt x="746699" y="708210"/>
                </a:cubicBezTo>
                <a:close/>
                <a:moveTo>
                  <a:pt x="1844717" y="0"/>
                </a:moveTo>
                <a:cubicBezTo>
                  <a:pt x="1844717" y="719082"/>
                  <a:pt x="1233195" y="731838"/>
                  <a:pt x="1233195" y="731838"/>
                </a:cubicBezTo>
                <a:cubicBezTo>
                  <a:pt x="1195429" y="98769"/>
                  <a:pt x="1844717" y="0"/>
                  <a:pt x="184471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EF7C69-1225-AEC9-6913-BB0456526BC8}"/>
              </a:ext>
            </a:extLst>
          </p:cNvPr>
          <p:cNvSpPr txBox="1"/>
          <p:nvPr/>
        </p:nvSpPr>
        <p:spPr>
          <a:xfrm>
            <a:off x="3578669" y="1047930"/>
            <a:ext cx="8330375" cy="3686518"/>
          </a:xfrm>
          <a:prstGeom prst="roundRect">
            <a:avLst>
              <a:gd name="adj" fmla="val 9408"/>
            </a:avLst>
          </a:prstGeom>
          <a:solidFill>
            <a:schemeClr val="bg1"/>
          </a:solidFill>
          <a:ln w="12700">
            <a:solidFill>
              <a:srgbClr val="EBB87B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676275" indent="-665163" latinLnBrk="1">
              <a:lnSpc>
                <a:spcPct val="12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최동민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여보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!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어제 마트에서 봤던 그 공기청정기는 홈페이지에 없네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76275" indent="-665163" latinLnBrk="1">
              <a:lnSpc>
                <a:spcPct val="12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박지현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없</a:t>
            </a:r>
            <a:r>
              <a:rPr lang="ko-KR" altLang="en-US" sz="1600" spc="-100" dirty="0">
                <a:solidFill>
                  <a:srgbClr val="AA8754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을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solidFill>
                  <a:srgbClr val="AA8754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리가 없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는데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제대로 찾아본 거 맞아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676275" indent="-665163" latinLnBrk="1">
              <a:lnSpc>
                <a:spcPct val="12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최동민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근데 그 모델 좀 비싼 것 같아서 인터넷 찾다 보니까 싸고 성능이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좋은 게 정말 많더라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검정색 모델은 소음이 좀 있다고는 하는데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가격은 반값이야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!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게다가 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시 전에만 주문하면 하루 </a:t>
            </a:r>
            <a:r>
              <a:rPr lang="ko-KR" altLang="en-US" sz="1600" spc="-100" dirty="0">
                <a:solidFill>
                  <a:srgbClr val="AA8754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만에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배송해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준다고 하네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76275" indent="-665163" latinLnBrk="1">
              <a:lnSpc>
                <a:spcPct val="12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박지현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그런데 색이 좀 </a:t>
            </a:r>
            <a:r>
              <a:rPr lang="ko-KR" altLang="en-US" sz="160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별로야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거실에다 둘 건데 이왕이면 예뻤으면 좋겠어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76275" indent="-665163" latinLnBrk="1">
              <a:lnSpc>
                <a:spcPct val="12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최동민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그럼 이건 어때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조금 비싼데 필터 청소도 쉽고 색도 하얀색이</a:t>
            </a:r>
            <a:r>
              <a:rPr lang="ko-KR" altLang="en-US" sz="1600" spc="-100" dirty="0">
                <a:solidFill>
                  <a:srgbClr val="AA8754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고 해서</a:t>
            </a:r>
            <a:r>
              <a:rPr lang="zh-CN" altLang="en-US" sz="1600" spc="-100" dirty="0">
                <a:solidFill>
                  <a:srgbClr val="AA8754"/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우리 집에 잘 어울릴 것 같아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76275" indent="-665163" latinLnBrk="1">
              <a:lnSpc>
                <a:spcPct val="12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박지현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좋다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그리고 여기 후기에 보니까 바퀴 있는 게 진짜 </a:t>
            </a:r>
            <a:r>
              <a:rPr lang="ko-KR" altLang="en-US" sz="160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편한가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봐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우리도 바퀴 달린 거치대 추가하자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76275" indent="-665163" latinLnBrk="1">
              <a:lnSpc>
                <a:spcPct val="12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최동민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여기저기 옮기면서 사용할 때 편할 것 같아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결제는 할부로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할까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676275" indent="-665163" latinLnBrk="1">
              <a:lnSpc>
                <a:spcPct val="12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박지현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응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무이자 할부가 되는 카드 있어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이거 포인트도 사용할 수 있으니까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이걸로 결제하자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249555"/>
            <a:ext cx="11932285" cy="1072515"/>
            <a:chOff x="6969" y="1666"/>
            <a:chExt cx="18791" cy="1689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1751" y="1704"/>
              <a:ext cx="14009" cy="1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2</a:t>
              </a:r>
              <a:r>
                <a:rPr 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.</a:t>
              </a: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以下是关于空气净化器广告的新闻。新闻报道里说了些什么呢？</a:t>
              </a:r>
            </a:p>
            <a:p>
              <a:pPr algn="just">
                <a:lnSpc>
                  <a:spcPct val="120000"/>
                </a:lnSpc>
              </a:pPr>
              <a:endParaRPr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2F73C2F2-0491-BB34-957E-0C85070833D5}"/>
              </a:ext>
            </a:extLst>
          </p:cNvPr>
          <p:cNvGrpSpPr/>
          <p:nvPr/>
        </p:nvGrpSpPr>
        <p:grpSpPr>
          <a:xfrm>
            <a:off x="896443" y="225748"/>
            <a:ext cx="1995880" cy="589306"/>
            <a:chOff x="5302" y="2097"/>
            <a:chExt cx="4871" cy="12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74DE070-0AE1-B7EF-D313-E435BCD75C30}"/>
                </a:ext>
              </a:extLst>
            </p:cNvPr>
            <p:cNvSpPr txBox="1"/>
            <p:nvPr/>
          </p:nvSpPr>
          <p:spPr>
            <a:xfrm>
              <a:off x="5302" y="2176"/>
              <a:ext cx="4689" cy="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32" name="五边形 31">
              <a:extLst>
                <a:ext uri="{FF2B5EF4-FFF2-40B4-BE49-F238E27FC236}">
                  <a16:creationId xmlns:a16="http://schemas.microsoft.com/office/drawing/2014/main" id="{8B609C02-628F-238C-F6D5-9FF0A00AB8A0}"/>
                </a:ext>
              </a:extLst>
            </p:cNvPr>
            <p:cNvSpPr/>
            <p:nvPr/>
          </p:nvSpPr>
          <p:spPr>
            <a:xfrm>
              <a:off x="5681" y="2097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B1AC1C5-BD6F-5752-74D2-25F3542CF6D5}"/>
              </a:ext>
            </a:extLst>
          </p:cNvPr>
          <p:cNvGrpSpPr/>
          <p:nvPr/>
        </p:nvGrpSpPr>
        <p:grpSpPr>
          <a:xfrm>
            <a:off x="2892323" y="884436"/>
            <a:ext cx="9256398" cy="5764833"/>
            <a:chOff x="5695" y="2012"/>
            <a:chExt cx="12935" cy="8576"/>
          </a:xfrm>
        </p:grpSpPr>
        <p:grpSp>
          <p:nvGrpSpPr>
            <p:cNvPr id="43" name="组合 1">
              <a:extLst>
                <a:ext uri="{FF2B5EF4-FFF2-40B4-BE49-F238E27FC236}">
                  <a16:creationId xmlns:a16="http://schemas.microsoft.com/office/drawing/2014/main" id="{217ECF97-4634-F58D-0F9A-11D741A8D643}"/>
                </a:ext>
              </a:extLst>
            </p:cNvPr>
            <p:cNvGrpSpPr/>
            <p:nvPr/>
          </p:nvGrpSpPr>
          <p:grpSpPr bwMode="auto">
            <a:xfrm>
              <a:off x="5695" y="2012"/>
              <a:ext cx="12935" cy="8576"/>
              <a:chOff x="1546575" y="1772470"/>
              <a:chExt cx="4694119" cy="3521856"/>
            </a:xfrm>
          </p:grpSpPr>
          <p:sp>
            <p:nvSpPr>
              <p:cNvPr id="49" name="圆角矩形 26">
                <a:extLst>
                  <a:ext uri="{FF2B5EF4-FFF2-40B4-BE49-F238E27FC236}">
                    <a16:creationId xmlns:a16="http://schemas.microsoft.com/office/drawing/2014/main" id="{76455263-81E1-70F6-F745-88EA4A8D48FC}"/>
                  </a:ext>
                </a:extLst>
              </p:cNvPr>
              <p:cNvSpPr/>
              <p:nvPr/>
            </p:nvSpPr>
            <p:spPr>
              <a:xfrm>
                <a:off x="1546575" y="1772470"/>
                <a:ext cx="4694119" cy="3521856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任意多边形 27">
                <a:extLst>
                  <a:ext uri="{FF2B5EF4-FFF2-40B4-BE49-F238E27FC236}">
                    <a16:creationId xmlns:a16="http://schemas.microsoft.com/office/drawing/2014/main" id="{372B8C63-15C3-C5BA-77F1-1F734BEADE7C}"/>
                  </a:ext>
                </a:extLst>
              </p:cNvPr>
              <p:cNvSpPr/>
              <p:nvPr/>
            </p:nvSpPr>
            <p:spPr>
              <a:xfrm>
                <a:off x="1672444" y="1883868"/>
                <a:ext cx="4460048" cy="290183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圆角矩形 50">
                <a:extLst>
                  <a:ext uri="{FF2B5EF4-FFF2-40B4-BE49-F238E27FC236}">
                    <a16:creationId xmlns:a16="http://schemas.microsoft.com/office/drawing/2014/main" id="{D9AAA204-FD96-CC64-B9B7-7679C80E5D36}"/>
                  </a:ext>
                </a:extLst>
              </p:cNvPr>
              <p:cNvSpPr/>
              <p:nvPr/>
            </p:nvSpPr>
            <p:spPr>
              <a:xfrm>
                <a:off x="1672444" y="1863652"/>
                <a:ext cx="4460048" cy="2916862"/>
              </a:xfrm>
              <a:prstGeom prst="roundRect">
                <a:avLst>
                  <a:gd name="adj" fmla="val 610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B6A1618-CCE7-825D-8576-DEE2AECF0B39}"/>
                </a:ext>
              </a:extLst>
            </p:cNvPr>
            <p:cNvGrpSpPr/>
            <p:nvPr/>
          </p:nvGrpSpPr>
          <p:grpSpPr>
            <a:xfrm>
              <a:off x="6762" y="7130"/>
              <a:ext cx="11000" cy="2019"/>
              <a:chOff x="6762" y="4226"/>
              <a:chExt cx="11000" cy="2019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AD4C693D-1290-37C1-22AA-289AE411F753}"/>
                  </a:ext>
                </a:extLst>
              </p:cNvPr>
              <p:cNvGrpSpPr/>
              <p:nvPr/>
            </p:nvGrpSpPr>
            <p:grpSpPr>
              <a:xfrm>
                <a:off x="6762" y="4226"/>
                <a:ext cx="10788" cy="2008"/>
                <a:chOff x="6823" y="4226"/>
                <a:chExt cx="8536" cy="2008"/>
              </a:xfrm>
            </p:grpSpPr>
            <p:sp>
              <p:nvSpPr>
                <p:cNvPr id="47" name="圆角矩形 46">
                  <a:extLst>
                    <a:ext uri="{FF2B5EF4-FFF2-40B4-BE49-F238E27FC236}">
                      <a16:creationId xmlns:a16="http://schemas.microsoft.com/office/drawing/2014/main" id="{39C49367-4C19-069A-5EBA-EB4703A8A06E}"/>
                    </a:ext>
                  </a:extLst>
                </p:cNvPr>
                <p:cNvSpPr/>
                <p:nvPr/>
              </p:nvSpPr>
              <p:spPr>
                <a:xfrm>
                  <a:off x="6823" y="4226"/>
                  <a:ext cx="8536" cy="2008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883BE3AD-92A0-CE7B-FBAA-223541953511}"/>
                    </a:ext>
                  </a:extLst>
                </p:cNvPr>
                <p:cNvSpPr/>
                <p:nvPr/>
              </p:nvSpPr>
              <p:spPr>
                <a:xfrm>
                  <a:off x="7219" y="4350"/>
                  <a:ext cx="1250" cy="1616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400" b="1" dirty="0">
                      <a:solidFill>
                        <a:schemeClr val="bg1"/>
                      </a:solidFill>
                      <a:latin typeface="方正方俊黑" panose="02010600010101010101" charset="-122"/>
                      <a:ea typeface="方正方俊黑" panose="02010600010101010101" charset="-122"/>
                    </a:rPr>
                    <a:t>练习</a:t>
                  </a:r>
                </a:p>
              </p:txBody>
            </p:sp>
          </p:grp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D7BDA731-E349-2190-7053-541221DCF4D7}"/>
                  </a:ext>
                </a:extLst>
              </p:cNvPr>
              <p:cNvSpPr txBox="1"/>
              <p:nvPr/>
            </p:nvSpPr>
            <p:spPr>
              <a:xfrm>
                <a:off x="8875" y="4270"/>
                <a:ext cx="8887" cy="19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과장 광고를 한 업체는 어떤 환경에서 실험을 했어요</a:t>
                </a:r>
                <a:r>
                  <a:rPr lang="en-US" altLang="ko-KR" sz="16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?</a:t>
                </a:r>
              </a:p>
              <a:p>
                <a:pPr marL="11113" indent="344488"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广告夸大其词的公司是在什么环境下进行实验的？</a:t>
                </a:r>
                <a:endParaRPr lang="en-US" altLang="ko-KR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Dotum" panose="020B0600000101010101" charset="-127"/>
                </a:endParaRPr>
              </a:p>
              <a:p>
                <a:pPr marL="342900" indent="-34290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소비자원은 과장 광고를 한 업체에 어떤 것을 요청했어요</a:t>
                </a:r>
                <a:r>
                  <a:rPr lang="en-US" altLang="ko-KR" sz="16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?</a:t>
                </a:r>
              </a:p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字魂创中黑" panose="00000500000000000000" charset="-122"/>
                  </a:rPr>
                  <a:t>   消费者协会责令广告夸大其词的公司做了什么？</a:t>
                </a:r>
                <a:endParaRPr lang="zh-CN" altLang="en-US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Dotum" panose="020B0600000101010101" charset="-127"/>
                </a:endParaRPr>
              </a:p>
            </p:txBody>
          </p:sp>
        </p:grp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25C37104-6DF2-7DF2-6097-8A250AE4781A}"/>
              </a:ext>
            </a:extLst>
          </p:cNvPr>
          <p:cNvSpPr txBox="1"/>
          <p:nvPr/>
        </p:nvSpPr>
        <p:spPr>
          <a:xfrm>
            <a:off x="3360717" y="1125300"/>
            <a:ext cx="8367098" cy="3065831"/>
          </a:xfrm>
          <a:prstGeom prst="roundRect">
            <a:avLst>
              <a:gd name="adj" fmla="val 5979"/>
            </a:avLst>
          </a:prstGeom>
          <a:solidFill>
            <a:schemeClr val="bg1"/>
          </a:solidFill>
          <a:ln>
            <a:solidFill>
              <a:srgbClr val="EBB87B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498475" indent="-498475" algn="just" latinLnBrk="1">
              <a:lnSpc>
                <a:spcPct val="12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앵커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얼마 전 미세 먼지를 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99.9%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제거해 준다는 공기청정기가 출시된 지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일주일 만에 모두 팔려서 화제가 되었는데요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하지만 이 공기청정기의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광고가 과장 광고인 것으로 밝혀져 논란이 되고 있습니다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김주영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기자에게 자세한 이야기를 들어보겠습니다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498475" indent="-488950" algn="just" latinLnBrk="1">
              <a:lnSpc>
                <a:spcPct val="120000"/>
              </a:lnSpc>
            </a:pPr>
            <a:r>
              <a:rPr lang="ko-KR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기자</a:t>
            </a:r>
            <a:r>
              <a:rPr lang="en-US" altLang="ko-KR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6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해당 업체는 소비자의 일반적인 생활 환경과는 전혀 다른 조건에서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실험을 하고 그 결과를 가지고 공기청정기를 광고했다고 합니다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실험은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밀폐된 공간에서 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6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시간 동안 진행됐는데요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전문가들은 이런 환경이라면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어떤 경우라도 미세 먼지를 거의 제거할 수 있다고 이야기했습니다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이외에도 소비자원은 지난 한 달 동안 공기청정기 광고를 집중적으로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점검했습니다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 결과에 따르면 공기청정기에 대해 거짓으로 광고하거나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과장하여 광고한 사례가 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51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건이나 되는 것으로 나타났습니다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소비자원은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과장 광고를 한 업체에 광고 내용을 수정할 것을 요청했으며 앞으로도</a:t>
            </a:r>
            <a:r>
              <a:rPr lang="zh-CN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지속적으로 감시할 계획이라고 밝혔습니다</a:t>
            </a:r>
            <a:r>
              <a:rPr lang="en-US" altLang="ko-KR" sz="16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sp>
        <p:nvSpPr>
          <p:cNvPr id="53" name="苹果">
            <a:extLst>
              <a:ext uri="{FF2B5EF4-FFF2-40B4-BE49-F238E27FC236}">
                <a16:creationId xmlns:a16="http://schemas.microsoft.com/office/drawing/2014/main" id="{8198DB59-E822-B4C8-A291-8DADA8BE05CE}"/>
              </a:ext>
            </a:extLst>
          </p:cNvPr>
          <p:cNvSpPr/>
          <p:nvPr/>
        </p:nvSpPr>
        <p:spPr bwMode="auto">
          <a:xfrm>
            <a:off x="6706531" y="5833863"/>
            <a:ext cx="608733" cy="694706"/>
          </a:xfrm>
          <a:custGeom>
            <a:avLst/>
            <a:gdLst>
              <a:gd name="T0" fmla="*/ 475097 w 2555916"/>
              <a:gd name="T1" fmla="*/ 450608 h 2994042"/>
              <a:gd name="T2" fmla="*/ 687034 w 2555916"/>
              <a:gd name="T3" fmla="*/ 495421 h 2994042"/>
              <a:gd name="T4" fmla="*/ 924488 w 2555916"/>
              <a:gd name="T5" fmla="*/ 521629 h 2994042"/>
              <a:gd name="T6" fmla="*/ 1069868 w 2555916"/>
              <a:gd name="T7" fmla="*/ 471996 h 2994042"/>
              <a:gd name="T8" fmla="*/ 1570391 w 2555916"/>
              <a:gd name="T9" fmla="*/ 644320 h 2994042"/>
              <a:gd name="T10" fmla="*/ 1359013 w 2555916"/>
              <a:gd name="T11" fmla="*/ 1052980 h 2994042"/>
              <a:gd name="T12" fmla="*/ 1626235 w 2555916"/>
              <a:gd name="T13" fmla="*/ 1399714 h 2994042"/>
              <a:gd name="T14" fmla="*/ 1265554 w 2555916"/>
              <a:gd name="T15" fmla="*/ 1881896 h 2994042"/>
              <a:gd name="T16" fmla="*/ 1041715 w 2555916"/>
              <a:gd name="T17" fmla="*/ 1870067 h 2994042"/>
              <a:gd name="T18" fmla="*/ 962333 w 2555916"/>
              <a:gd name="T19" fmla="*/ 1838757 h 2994042"/>
              <a:gd name="T20" fmla="*/ 647343 w 2555916"/>
              <a:gd name="T21" fmla="*/ 1874938 h 2994042"/>
              <a:gd name="T22" fmla="*/ 423965 w 2555916"/>
              <a:gd name="T23" fmla="*/ 1878649 h 2994042"/>
              <a:gd name="T24" fmla="*/ 45054 w 2555916"/>
              <a:gd name="T25" fmla="*/ 1323641 h 2994042"/>
              <a:gd name="T26" fmla="*/ 48977 w 2555916"/>
              <a:gd name="T27" fmla="*/ 752399 h 2994042"/>
              <a:gd name="T28" fmla="*/ 345045 w 2555916"/>
              <a:gd name="T29" fmla="*/ 476403 h 2994042"/>
              <a:gd name="T30" fmla="*/ 475097 w 2555916"/>
              <a:gd name="T31" fmla="*/ 450608 h 2994042"/>
              <a:gd name="T32" fmla="*/ 1173725 w 2555916"/>
              <a:gd name="T33" fmla="*/ 0 h 2994042"/>
              <a:gd name="T34" fmla="*/ 784636 w 2555916"/>
              <a:gd name="T35" fmla="*/ 465642 h 2994042"/>
              <a:gd name="T36" fmla="*/ 1173725 w 2555916"/>
              <a:gd name="T37" fmla="*/ 0 h 299404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555916" h="2994042">
                <a:moveTo>
                  <a:pt x="746699" y="708210"/>
                </a:moveTo>
                <a:cubicBezTo>
                  <a:pt x="938009" y="701546"/>
                  <a:pt x="1079795" y="778641"/>
                  <a:pt x="1079795" y="778641"/>
                </a:cubicBezTo>
                <a:cubicBezTo>
                  <a:pt x="1299219" y="874874"/>
                  <a:pt x="1452997" y="819832"/>
                  <a:pt x="1452997" y="819832"/>
                </a:cubicBezTo>
                <a:cubicBezTo>
                  <a:pt x="1509212" y="792858"/>
                  <a:pt x="1681487" y="741825"/>
                  <a:pt x="1681487" y="741825"/>
                </a:cubicBezTo>
                <a:cubicBezTo>
                  <a:pt x="2198673" y="590550"/>
                  <a:pt x="2468147" y="1012662"/>
                  <a:pt x="2468147" y="1012662"/>
                </a:cubicBezTo>
                <a:cubicBezTo>
                  <a:pt x="2076449" y="1214240"/>
                  <a:pt x="2135929" y="1654943"/>
                  <a:pt x="2135929" y="1654943"/>
                </a:cubicBezTo>
                <a:cubicBezTo>
                  <a:pt x="2198673" y="2086532"/>
                  <a:pt x="2555916" y="2199897"/>
                  <a:pt x="2555916" y="2199897"/>
                </a:cubicBezTo>
                <a:cubicBezTo>
                  <a:pt x="2286443" y="2823587"/>
                  <a:pt x="1989042" y="2957730"/>
                  <a:pt x="1989042" y="2957730"/>
                </a:cubicBezTo>
                <a:cubicBezTo>
                  <a:pt x="1814954" y="3044849"/>
                  <a:pt x="1637240" y="2939139"/>
                  <a:pt x="1637240" y="2939139"/>
                </a:cubicBezTo>
                <a:cubicBezTo>
                  <a:pt x="1612940" y="2920913"/>
                  <a:pt x="1512477" y="2889929"/>
                  <a:pt x="1512477" y="2889929"/>
                </a:cubicBezTo>
                <a:cubicBezTo>
                  <a:pt x="1206735" y="2812651"/>
                  <a:pt x="1017414" y="2946794"/>
                  <a:pt x="1017414" y="2946794"/>
                </a:cubicBezTo>
                <a:cubicBezTo>
                  <a:pt x="819751" y="3049588"/>
                  <a:pt x="666336" y="2952626"/>
                  <a:pt x="666336" y="2952626"/>
                </a:cubicBezTo>
                <a:cubicBezTo>
                  <a:pt x="284068" y="2773284"/>
                  <a:pt x="70811" y="2080335"/>
                  <a:pt x="70811" y="2080335"/>
                </a:cubicBezTo>
                <a:cubicBezTo>
                  <a:pt x="-92034" y="1522623"/>
                  <a:pt x="76976" y="1182527"/>
                  <a:pt x="76976" y="1182527"/>
                </a:cubicBezTo>
                <a:cubicBezTo>
                  <a:pt x="246349" y="826758"/>
                  <a:pt x="542299" y="748751"/>
                  <a:pt x="542299" y="748751"/>
                </a:cubicBezTo>
                <a:cubicBezTo>
                  <a:pt x="613657" y="721959"/>
                  <a:pt x="682929" y="710431"/>
                  <a:pt x="746699" y="708210"/>
                </a:cubicBezTo>
                <a:close/>
                <a:moveTo>
                  <a:pt x="1844717" y="0"/>
                </a:moveTo>
                <a:cubicBezTo>
                  <a:pt x="1844717" y="719082"/>
                  <a:pt x="1233195" y="731838"/>
                  <a:pt x="1233195" y="731838"/>
                </a:cubicBezTo>
                <a:cubicBezTo>
                  <a:pt x="1195429" y="98769"/>
                  <a:pt x="1844717" y="0"/>
                  <a:pt x="184471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040" y="2214634"/>
            <a:ext cx="10611919" cy="257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93200" algn="just" latinLnBrk="1">
              <a:lnSpc>
                <a:spcPct val="150000"/>
              </a:lnSpc>
            </a:pPr>
            <a:r>
              <a:rPr lang="ko-KR" altLang="en-US" sz="2800" dirty="0">
                <a:solidFill>
                  <a:srgbClr val="FFFFFF"/>
                </a:solidFill>
              </a:rPr>
              <a:t>“</a:t>
            </a:r>
            <a:r>
              <a:rPr lang="en-US" altLang="ko-KR" sz="2800" dirty="0">
                <a:solidFill>
                  <a:srgbClr val="FFFFFF"/>
                </a:solidFill>
              </a:rPr>
              <a:t>-(</a:t>
            </a:r>
            <a:r>
              <a:rPr lang="ko-KR" altLang="en-US" sz="2800" dirty="0" err="1">
                <a:solidFill>
                  <a:srgbClr val="FFFFFF"/>
                </a:solidFill>
              </a:rPr>
              <a:t>으</a:t>
            </a:r>
            <a:r>
              <a:rPr lang="en-US" altLang="ko-KR" sz="2800" dirty="0">
                <a:solidFill>
                  <a:srgbClr val="FFFFFF"/>
                </a:solidFill>
              </a:rPr>
              <a:t>)</a:t>
            </a:r>
            <a:r>
              <a:rPr lang="ko-KR" altLang="en-US" sz="2800" dirty="0" err="1">
                <a:solidFill>
                  <a:srgbClr val="FFFFFF"/>
                </a:solidFill>
              </a:rPr>
              <a:t>ㄹ</a:t>
            </a:r>
            <a:r>
              <a:rPr lang="ko-KR" altLang="en-US" sz="2800" dirty="0">
                <a:solidFill>
                  <a:srgbClr val="FFFFFF"/>
                </a:solidFill>
              </a:rPr>
              <a:t> 리가 없다”用于谓词词干后，表示确信前面的情况不可能发生，相当于汉语的“</a:t>
            </a:r>
            <a:r>
              <a:rPr lang="ko-KR" altLang="en-US" sz="2800" dirty="0" err="1">
                <a:solidFill>
                  <a:srgbClr val="FFFFFF"/>
                </a:solidFill>
              </a:rPr>
              <a:t>不可能</a:t>
            </a:r>
            <a:r>
              <a:rPr lang="ko-KR" altLang="en-US" sz="2800" dirty="0">
                <a:solidFill>
                  <a:srgbClr val="FFFFFF"/>
                </a:solidFill>
              </a:rPr>
              <a:t>”。</a:t>
            </a:r>
            <a:r>
              <a:rPr lang="ko-KR" altLang="en-US" sz="2800" dirty="0" err="1">
                <a:solidFill>
                  <a:srgbClr val="FFFFFF"/>
                </a:solidFill>
              </a:rPr>
              <a:t>有收音的谓词词干后接</a:t>
            </a:r>
            <a:r>
              <a:rPr lang="ko-KR" altLang="en-US" sz="2800" dirty="0">
                <a:solidFill>
                  <a:srgbClr val="FFFFFF"/>
                </a:solidFill>
              </a:rPr>
              <a:t>“</a:t>
            </a:r>
            <a:r>
              <a:rPr lang="en-US" altLang="ko-KR" sz="2800" dirty="0">
                <a:solidFill>
                  <a:srgbClr val="FFFFFF"/>
                </a:solidFill>
              </a:rPr>
              <a:t>-</a:t>
            </a:r>
            <a:r>
              <a:rPr lang="ko-KR" altLang="en-US" sz="2800" dirty="0">
                <a:solidFill>
                  <a:srgbClr val="FFFFFF"/>
                </a:solidFill>
              </a:rPr>
              <a:t>을 리가 없다”，</a:t>
            </a:r>
            <a:r>
              <a:rPr lang="ko-KR" altLang="en-US" sz="2800" dirty="0" err="1">
                <a:solidFill>
                  <a:srgbClr val="FFFFFF"/>
                </a:solidFill>
              </a:rPr>
              <a:t>无收音的谓词词干</a:t>
            </a:r>
            <a:r>
              <a:rPr lang="ko-KR" altLang="en-US" sz="2800" dirty="0">
                <a:solidFill>
                  <a:srgbClr val="FFFFFF"/>
                </a:solidFill>
              </a:rPr>
              <a:t>、“</a:t>
            </a:r>
            <a:r>
              <a:rPr lang="ko-KR" altLang="en-US" sz="2800" dirty="0" err="1">
                <a:solidFill>
                  <a:srgbClr val="FFFFFF"/>
                </a:solidFill>
              </a:rPr>
              <a:t>이다，아니다”后接</a:t>
            </a:r>
            <a:r>
              <a:rPr lang="ko-KR" altLang="en-US" sz="2800" dirty="0">
                <a:solidFill>
                  <a:srgbClr val="FFFFFF"/>
                </a:solidFill>
              </a:rPr>
              <a:t>“</a:t>
            </a:r>
            <a:r>
              <a:rPr lang="en-US" altLang="ko-KR" sz="2800" dirty="0">
                <a:solidFill>
                  <a:srgbClr val="FFFFFF"/>
                </a:solidFill>
              </a:rPr>
              <a:t>-</a:t>
            </a:r>
            <a:r>
              <a:rPr lang="ko-KR" altLang="en-US" sz="2800" dirty="0" err="1">
                <a:solidFill>
                  <a:srgbClr val="FFFFFF"/>
                </a:solidFill>
              </a:rPr>
              <a:t>ㄹ</a:t>
            </a:r>
            <a:r>
              <a:rPr lang="ko-KR" altLang="en-US" sz="2800" dirty="0">
                <a:solidFill>
                  <a:srgbClr val="FFFFFF"/>
                </a:solidFill>
              </a:rPr>
              <a:t> 리가 없다”。</a:t>
            </a:r>
            <a:r>
              <a:rPr lang="ko-KR" altLang="en-US" sz="2800" dirty="0" err="1">
                <a:solidFill>
                  <a:srgbClr val="FFFFFF"/>
                </a:solidFill>
              </a:rPr>
              <a:t>主要用于口语中，有时可省略“없다</a:t>
            </a:r>
            <a:r>
              <a:rPr lang="ko-KR" altLang="en-US" sz="2800" dirty="0">
                <a:solidFill>
                  <a:srgbClr val="FFFFFF"/>
                </a:solidFill>
              </a:rPr>
              <a:t>”。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260090" y="349885"/>
            <a:ext cx="5812155" cy="1245870"/>
            <a:chOff x="5134" y="551"/>
            <a:chExt cx="9153" cy="1962"/>
          </a:xfrm>
        </p:grpSpPr>
        <p:grpSp>
          <p:nvGrpSpPr>
            <p:cNvPr id="33" name="组合 32"/>
            <p:cNvGrpSpPr/>
            <p:nvPr/>
          </p:nvGrpSpPr>
          <p:grpSpPr>
            <a:xfrm>
              <a:off x="6275" y="847"/>
              <a:ext cx="7130" cy="1666"/>
              <a:chOff x="6051" y="2852"/>
              <a:chExt cx="7130" cy="1666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6051" y="2852"/>
                <a:ext cx="7130" cy="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ㄹ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리가 없다</a:t>
                </a:r>
              </a:p>
              <a:p>
                <a:pPr algn="ctr"/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/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/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40156" y="1183730"/>
            <a:ext cx="10182876" cy="5082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은정 씨처럼 똑똑한 사람이 사기를 당할 리가 없어요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3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像恩静这么聪明的人不可能被骗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3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출시한 지 얼마 안 된 모델인데 이렇게 싸게 팔 리가 없어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3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这是才上市没多久的型号，不可能卖这么便宜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3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어머니가 해 주신 음식인데 맛이 없을 리가 없지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3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这是妈妈给做的饭，不可能不好吃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3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밀폐된 환경에서 일하는데 건강이 좋을 리가 없다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3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在密闭的环境里工作，身体肯定好不了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3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평소 예의 바르고 모범적이었던 사람인데 범인일 리가 없다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3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他平时是彬彬有礼的模范人物，不可能是犯人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3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아직 추운데 벌써 꽃이 폈을 리가 없다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3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现在天气还很冷，花不可能这么早就开了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3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쓰레기통을 비운 지 얼마 되지도 않았는데 벌써 꽉 찼을 리가 없어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3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我刚清空了垃圾桶没多久，不可能这么快就满了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10AAFDA-2894-FD69-85AC-B505DB435C78}"/>
              </a:ext>
            </a:extLst>
          </p:cNvPr>
          <p:cNvGrpSpPr/>
          <p:nvPr/>
        </p:nvGrpSpPr>
        <p:grpSpPr>
          <a:xfrm>
            <a:off x="3257201" y="208591"/>
            <a:ext cx="5812155" cy="1245870"/>
            <a:chOff x="5134" y="551"/>
            <a:chExt cx="9153" cy="1962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DA52B2B6-BA34-58ED-23B5-9F4E7663850F}"/>
                </a:ext>
              </a:extLst>
            </p:cNvPr>
            <p:cNvGrpSpPr/>
            <p:nvPr/>
          </p:nvGrpSpPr>
          <p:grpSpPr>
            <a:xfrm>
              <a:off x="6275" y="847"/>
              <a:ext cx="7130" cy="1666"/>
              <a:chOff x="6051" y="2852"/>
              <a:chExt cx="7130" cy="1666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55C27C94-C58B-32A5-6435-9A75E2CC8F16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ㄹ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리가 없다</a:t>
                </a:r>
              </a:p>
              <a:p>
                <a:pPr algn="ctr"/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47" name="直接连接符 8">
                <a:extLst>
                  <a:ext uri="{FF2B5EF4-FFF2-40B4-BE49-F238E27FC236}">
                    <a16:creationId xmlns:a16="http://schemas.microsoft.com/office/drawing/2014/main" id="{0F010721-B879-5B4E-BB0D-FE619104C43C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FB36B0B0-2BA6-039B-698D-8ACBD89145EC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44" name="图片 43" descr="图片包含 游戏机, 文字&#10;&#10;描述已自动生成">
                <a:extLst>
                  <a:ext uri="{FF2B5EF4-FFF2-40B4-BE49-F238E27FC236}">
                    <a16:creationId xmlns:a16="http://schemas.microsoft.com/office/drawing/2014/main" id="{7566FFE6-8128-85F9-5E66-03274D7109C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45" name="图片 44" descr="图片包含 游戏机, 文字&#10;&#10;描述已自动生成">
                <a:extLst>
                  <a:ext uri="{FF2B5EF4-FFF2-40B4-BE49-F238E27FC236}">
                    <a16:creationId xmlns:a16="http://schemas.microsoft.com/office/drawing/2014/main" id="{4B3F8A97-5931-AB84-43DC-0EB5D82D297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AB02D-8604-ADC7-2315-FDA297CE7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D94A4C4-4D92-F428-141B-825CC05D854E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FFEE6FE4-DCDD-AB78-D3A0-F850C782FD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1C1BB498-6D42-AD96-9B36-2A85F98FDC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889545F5-F386-9544-7BDB-DD6AA42C2B8F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4BEF42A-36B1-7F10-C65F-38183A98CA80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E737296-22B1-2559-704E-07FF31C55688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3F99F9BB-8DAA-866E-15F6-3020B6397AD2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F6308911-C2C4-4862-BD98-ECE12290AAAA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2015A38C-9527-CBE0-9A7B-39C152093F5A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3484C438-0762-FB19-4A91-086FED9E65F6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75059B0E-4E00-6BE2-54EB-7DF0436E18C8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97F76F8A-4E84-CA16-AEF8-84624EBE6180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903C68C1-7B2F-BD71-116F-02FB44A819B3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D763A7F5-178D-61EE-3114-C257560BB53E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BF2A730A-28AE-D1CE-9BC6-B483CD778E88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410F61B1-8277-38C1-B593-44F14517A7FF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C46CA059-CD97-2D28-7106-7570B700C6C9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9B81DB87-AC07-36AC-707B-51FB66B29898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82DC365D-E717-FDEF-AC42-ABAB43D26065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E1D42B1D-8D29-AFD0-C1E2-7C5CA1B09D3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63B78A6-BE98-9480-E9B8-15CEB5175199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4274F902-601F-552A-BF0C-91D28DCCB4ED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4FB16EDD-A607-B91D-7BD6-621F0D909C40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BCFCDB1B-CED9-4AEE-D4A5-8538387A1AC0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0D1AFC-41BE-422C-1B8F-811925E0FA5C}"/>
              </a:ext>
            </a:extLst>
          </p:cNvPr>
          <p:cNvSpPr txBox="1"/>
          <p:nvPr/>
        </p:nvSpPr>
        <p:spPr>
          <a:xfrm>
            <a:off x="1640156" y="1183730"/>
            <a:ext cx="10182876" cy="4906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은정이가 생일이라고 맛있는 거 사준다고 했으니까 시간 비워 놔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8475" latinLnBrk="1">
              <a:lnSpc>
                <a:spcPct val="200000"/>
              </a:lnSpc>
            </a:pP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恩静说过生日请吃饭，把时间空出来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뭐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걔가 밥을 살 리가 없어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얼마나 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짠순이인데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marL="498475" latinLnBrk="1">
              <a:lnSpc>
                <a:spcPct val="200000"/>
              </a:lnSpc>
            </a:pP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什么？她不可能请吃饭。她可是个小气鬼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지금 텔레비전에 나오는 저 사람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,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민지 오빠라며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marL="450850" indent="47625" latinLnBrk="1">
              <a:lnSpc>
                <a:spcPct val="200000"/>
              </a:lnSpc>
            </a:pP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现在电视里出现的这个人，听说是敏智的哥哥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latinLnBrk="1">
              <a:lnSpc>
                <a:spcPct val="20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그럴 리가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! 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민지는 오빠가 없어</a:t>
            </a:r>
            <a:r>
              <a:rPr lang="en-US" altLang="ko-KR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indent="533400" latinLnBrk="1">
              <a:lnSpc>
                <a:spcPct val="200000"/>
              </a:lnSpc>
            </a:pPr>
            <a:r>
              <a:rPr lang="ko-KR" altLang="en-US" sz="20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怎么可能！敏智没有哥哥</a:t>
            </a:r>
            <a:r>
              <a:rPr lang="ko-KR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9D74B25-38F5-EF36-EB50-D095FCAE848A}"/>
              </a:ext>
            </a:extLst>
          </p:cNvPr>
          <p:cNvGrpSpPr/>
          <p:nvPr/>
        </p:nvGrpSpPr>
        <p:grpSpPr>
          <a:xfrm>
            <a:off x="3257201" y="208591"/>
            <a:ext cx="5812155" cy="1245870"/>
            <a:chOff x="5134" y="551"/>
            <a:chExt cx="9153" cy="1962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D40ED65-11A3-F6FE-73EE-23E8979937AA}"/>
                </a:ext>
              </a:extLst>
            </p:cNvPr>
            <p:cNvGrpSpPr/>
            <p:nvPr/>
          </p:nvGrpSpPr>
          <p:grpSpPr>
            <a:xfrm>
              <a:off x="6275" y="847"/>
              <a:ext cx="7130" cy="1666"/>
              <a:chOff x="6051" y="2852"/>
              <a:chExt cx="7130" cy="1666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D3AC36A4-5DD7-E013-A731-8402166D16A3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ㄹ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리가 없다</a:t>
                </a:r>
              </a:p>
              <a:p>
                <a:pPr algn="ctr"/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47" name="直接连接符 8">
                <a:extLst>
                  <a:ext uri="{FF2B5EF4-FFF2-40B4-BE49-F238E27FC236}">
                    <a16:creationId xmlns:a16="http://schemas.microsoft.com/office/drawing/2014/main" id="{032F0740-0D09-BE76-0EDB-F7B23E82AF62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E103CF9F-8187-3814-3EE7-EEEF9D01FF1D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44" name="图片 43" descr="图片包含 游戏机, 文字&#10;&#10;描述已自动生成">
                <a:extLst>
                  <a:ext uri="{FF2B5EF4-FFF2-40B4-BE49-F238E27FC236}">
                    <a16:creationId xmlns:a16="http://schemas.microsoft.com/office/drawing/2014/main" id="{3243272C-A7E1-C053-6F18-2CC1B51638C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45" name="图片 44" descr="图片包含 游戏机, 文字&#10;&#10;描述已自动生成">
                <a:extLst>
                  <a:ext uri="{FF2B5EF4-FFF2-40B4-BE49-F238E27FC236}">
                    <a16:creationId xmlns:a16="http://schemas.microsoft.com/office/drawing/2014/main" id="{75820B3E-8F31-4A83-5038-3B790C2EBD3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9258155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799" y="2666416"/>
            <a:ext cx="10403263" cy="1133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93200" algn="just" fontAlgn="auto" latinLnBrk="1">
              <a:lnSpc>
                <a:spcPct val="130000"/>
              </a:lnSpc>
            </a:pPr>
            <a:r>
              <a:rPr lang="ko-KR" altLang="en-US" sz="2800" noProof="0" dirty="0">
                <a:solidFill>
                  <a:srgbClr val="FFFFFF"/>
                </a:solidFill>
              </a:rPr>
              <a:t>“만에”</a:t>
            </a:r>
            <a:r>
              <a:rPr lang="zh-CN" altLang="en-US" sz="2800" noProof="0" dirty="0">
                <a:solidFill>
                  <a:srgbClr val="FFFFFF"/>
                </a:solidFill>
              </a:rPr>
              <a:t>用于时间名词后，表示某事从发生到结束或再次发生时的一段时间。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260090" y="349885"/>
            <a:ext cx="5991860" cy="872490"/>
            <a:chOff x="5134" y="551"/>
            <a:chExt cx="9436" cy="1374"/>
          </a:xfrm>
        </p:grpSpPr>
        <p:grpSp>
          <p:nvGrpSpPr>
            <p:cNvPr id="33" name="组合 32"/>
            <p:cNvGrpSpPr/>
            <p:nvPr/>
          </p:nvGrpSpPr>
          <p:grpSpPr>
            <a:xfrm>
              <a:off x="6464" y="943"/>
              <a:ext cx="8106" cy="982"/>
              <a:chOff x="6240" y="2948"/>
              <a:chExt cx="8106" cy="982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7216" y="2948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2.名词 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만에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085AC-FAC3-49FE-711B-9BEA432D7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3818D38-23F6-047A-99AF-3085F85D8EF1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EE840783-EECC-556B-E56F-5F408DB53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006D55B9-F7B7-DAC1-B913-A9B5B08DF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91D71E6-91A0-3159-EB2C-4700947DF0BF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5410A38-D579-B0CF-0145-35B5092C66F9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0720963-505C-AD2B-EB10-F80BF4DDB55B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7993288E-730E-E86F-15A1-2BFF296DDA12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31822D28-4192-9A0F-8EF3-732CDE0129D9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BF9D64F9-39DA-0611-0DFC-086FAD58506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A2E1BD38-49E0-072B-1CFF-4ECC57F7C909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68B4DA5-ABCB-05B6-297E-A3EE9C458927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E35D5B6D-08EE-DBCD-0E75-F3E750DB3E3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B1E6FCFD-9965-F5D9-9DA0-893CFD3F39D0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1DCE617F-807A-31E7-A79C-575D79DB6F11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5AFD0C08-9BCC-5C81-CCFF-57AE7B627A4C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49A2E1F1-AD44-5AAF-4F0C-50B3DF10A877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9EFA6AA5-138D-3D21-7E18-B57C7E9576DC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0BC38E8-2FAD-77B6-20B7-11F7167B30D1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156FF59B-6D27-2417-021C-91D362DBFEF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D431E494-658F-1B45-21BF-D26974C6E19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8E4C6A89-9ECE-2508-0C9A-8903B2A95350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973790AA-52E0-1B83-BAF7-27CC32DBED76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3DA9B595-C857-A7E2-56BF-9A1D86281AA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E5EC9D07-9BFF-7E20-5C3C-0B1E21DD18CB}"/>
              </a:ext>
            </a:extLst>
          </p:cNvPr>
          <p:cNvSpPr/>
          <p:nvPr/>
        </p:nvSpPr>
        <p:spPr>
          <a:xfrm>
            <a:off x="887455" y="2056529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6B8DFE9-2264-C953-3D57-FC0E2E85A355}"/>
              </a:ext>
            </a:extLst>
          </p:cNvPr>
          <p:cNvSpPr txBox="1"/>
          <p:nvPr/>
        </p:nvSpPr>
        <p:spPr>
          <a:xfrm>
            <a:off x="2493116" y="1413520"/>
            <a:ext cx="8011213" cy="4722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운동을 시작하고 나흘 만에 그만뒀어요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zh-CN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我开始锻炼后只坚持了</a:t>
            </a:r>
            <a:r>
              <a:rPr lang="en-US" altLang="zh-CN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4</a:t>
            </a:r>
            <a:r>
              <a:rPr lang="zh-CN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天就放弃了。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가게가 문을 열고 나서 한 시간 만에 품절이 됐다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zh-CN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商店开门一个小时后就售罄了。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서울은 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26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년 만에 최저 기온을 기록했다고 합니다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zh-CN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说是创下了首尔</a:t>
            </a:r>
            <a:r>
              <a:rPr lang="en-US" altLang="zh-CN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26</a:t>
            </a:r>
            <a:r>
              <a:rPr lang="zh-CN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年来最低气温的纪录。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고등학교를 졸업한 지 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10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년 만에 친구를 만났어요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zh-CN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我高中毕业</a:t>
            </a:r>
            <a:r>
              <a:rPr lang="en-US" altLang="zh-CN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10</a:t>
            </a:r>
            <a:r>
              <a:rPr lang="zh-CN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年后，再次见到了朋友。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한국어 공부를 시작한 지 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6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개월 만에 한국으로 유학을 갔어요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zh-CN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我学习了</a:t>
            </a:r>
            <a:r>
              <a:rPr lang="en-US" altLang="zh-CN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6</a:t>
            </a:r>
            <a:r>
              <a:rPr lang="zh-CN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Batang" panose="02030600000101010101" pitchFamily="18" charset="-127"/>
                <a:cs typeface="微软雅黑" panose="020B0503020204020204" pitchFamily="34" charset="-122"/>
              </a:rPr>
              <a:t>个月韩语后，就去韩国留学了。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4869FB8-B545-D222-8868-304282487453}"/>
              </a:ext>
            </a:extLst>
          </p:cNvPr>
          <p:cNvGrpSpPr/>
          <p:nvPr/>
        </p:nvGrpSpPr>
        <p:grpSpPr>
          <a:xfrm>
            <a:off x="3260090" y="349885"/>
            <a:ext cx="5991860" cy="872490"/>
            <a:chOff x="5134" y="551"/>
            <a:chExt cx="9436" cy="1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EAF28F5-E26E-6EEE-1514-817847EC340A}"/>
                </a:ext>
              </a:extLst>
            </p:cNvPr>
            <p:cNvGrpSpPr/>
            <p:nvPr/>
          </p:nvGrpSpPr>
          <p:grpSpPr>
            <a:xfrm>
              <a:off x="6464" y="943"/>
              <a:ext cx="8106" cy="982"/>
              <a:chOff x="6240" y="2948"/>
              <a:chExt cx="8106" cy="982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3E4BE90F-ADAB-B2A1-7EDB-AC2EA7057629}"/>
                  </a:ext>
                </a:extLst>
              </p:cNvPr>
              <p:cNvSpPr txBox="1"/>
              <p:nvPr/>
            </p:nvSpPr>
            <p:spPr>
              <a:xfrm>
                <a:off x="7216" y="2948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2.名词 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만에</a:t>
                </a:r>
              </a:p>
            </p:txBody>
          </p:sp>
          <p:cxnSp>
            <p:nvCxnSpPr>
              <p:cNvPr id="33" name="直接连接符 8">
                <a:extLst>
                  <a:ext uri="{FF2B5EF4-FFF2-40B4-BE49-F238E27FC236}">
                    <a16:creationId xmlns:a16="http://schemas.microsoft.com/office/drawing/2014/main" id="{D737DB45-9CDC-DF4B-8DAB-DD9975978FFB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BC14448-F604-0234-30D7-5A35A6A98BD2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7" name="图片 6" descr="图片包含 游戏机, 文字&#10;&#10;描述已自动生成">
                <a:extLst>
                  <a:ext uri="{FF2B5EF4-FFF2-40B4-BE49-F238E27FC236}">
                    <a16:creationId xmlns:a16="http://schemas.microsoft.com/office/drawing/2014/main" id="{A88373C9-4544-B8EE-4627-52E913A905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8" name="图片 7" descr="图片包含 游戏机, 文字&#10;&#10;描述已自动生成">
                <a:extLst>
                  <a:ext uri="{FF2B5EF4-FFF2-40B4-BE49-F238E27FC236}">
                    <a16:creationId xmlns:a16="http://schemas.microsoft.com/office/drawing/2014/main" id="{D38E6705-9F50-A3DF-3DFF-6D56C7BAAA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632424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5692877" cy="182062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6499123" y="0"/>
            <a:ext cx="5692877" cy="182062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378200" y="1236980"/>
            <a:ext cx="5928360" cy="1609725"/>
            <a:chOff x="5320" y="1948"/>
            <a:chExt cx="9336" cy="2535"/>
          </a:xfrm>
        </p:grpSpPr>
        <p:sp>
          <p:nvSpPr>
            <p:cNvPr id="4" name="文本框 3"/>
            <p:cNvSpPr txBox="1"/>
            <p:nvPr/>
          </p:nvSpPr>
          <p:spPr>
            <a:xfrm>
              <a:off x="8289" y="1948"/>
              <a:ext cx="339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想一想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320" y="2867"/>
              <a:ext cx="9336" cy="1617"/>
              <a:chOff x="5320" y="1832"/>
              <a:chExt cx="9336" cy="1617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6010" y="1915"/>
                <a:ext cx="7701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>
                    <a:solidFill>
                      <a:schemeClr val="bg1"/>
                    </a:solidFill>
                    <a:latin typeface="Gungsuh" panose="02030600000101010101" charset="-127"/>
                    <a:ea typeface="Gungsuh" panose="02030600000101010101" charset="-127"/>
                    <a:cs typeface="Gungsuh" panose="02030600000101010101" charset="-127"/>
                  </a:rPr>
                  <a:t>생각해 봅시다</a:t>
                </a:r>
                <a:r>
                  <a:rPr lang="zh-CN" altLang="en-US" sz="5400">
                    <a:solidFill>
                      <a:schemeClr val="bg1"/>
                    </a:solidFill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 </a:t>
                </a:r>
              </a:p>
            </p:txBody>
          </p:sp>
          <p:sp>
            <p:nvSpPr>
              <p:cNvPr id="5" name="五边形 4"/>
              <p:cNvSpPr/>
              <p:nvPr/>
            </p:nvSpPr>
            <p:spPr>
              <a:xfrm>
                <a:off x="5320" y="1832"/>
                <a:ext cx="9336" cy="1617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Group 39"/>
          <p:cNvGrpSpPr/>
          <p:nvPr/>
        </p:nvGrpSpPr>
        <p:grpSpPr>
          <a:xfrm>
            <a:off x="892175" y="3343275"/>
            <a:ext cx="2486025" cy="2519680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579495" y="3431540"/>
            <a:ext cx="8285934" cy="208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90000"/>
              </a:lnSpc>
              <a:buFont typeface="Wingdings" panose="05000000000000000000" charset="0"/>
              <a:buChar char="ü"/>
            </a:pPr>
            <a:r>
              <a:rPr lang="zh-CN" altLang="en-US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你经常在网上购物吗？多久进行一次呢？</a:t>
            </a:r>
            <a:endParaRPr lang="en-US" altLang="zh-CN" sz="2400" dirty="0">
              <a:solidFill>
                <a:schemeClr val="bg1"/>
              </a:solidFill>
              <a:latin typeface="字魂创中黑" panose="00000500000000000000" charset="-122"/>
              <a:ea typeface="字魂创中黑" panose="00000500000000000000" charset="-122"/>
              <a:cs typeface="字魂创中黑" panose="00000500000000000000" charset="-122"/>
            </a:endParaRPr>
          </a:p>
          <a:p>
            <a:pPr marL="342900" indent="-342900">
              <a:lnSpc>
                <a:spcPct val="190000"/>
              </a:lnSpc>
              <a:buFont typeface="Wingdings" panose="05000000000000000000" charset="0"/>
              <a:buChar char="ü"/>
            </a:pPr>
            <a:r>
              <a:rPr lang="zh-CN" altLang="en-US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在使用配送服务时遇到过不便吗？</a:t>
            </a:r>
            <a:endParaRPr lang="en-US" altLang="zh-CN" sz="2400" dirty="0">
              <a:solidFill>
                <a:schemeClr val="bg1"/>
              </a:solidFill>
              <a:latin typeface="字魂创中黑" panose="00000500000000000000" charset="-122"/>
              <a:ea typeface="字魂创中黑" panose="00000500000000000000" charset="-122"/>
              <a:cs typeface="字魂创中黑" panose="00000500000000000000" charset="-122"/>
            </a:endParaRPr>
          </a:p>
          <a:p>
            <a:pPr marL="342900" indent="-342900">
              <a:lnSpc>
                <a:spcPct val="190000"/>
              </a:lnSpc>
              <a:buFont typeface="Wingdings" panose="05000000000000000000" charset="0"/>
              <a:buChar char="ü"/>
            </a:pPr>
            <a:r>
              <a:rPr lang="zh-CN" altLang="en-US"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挑选物品的时候什么是最重要的呢？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82D0C-6926-1623-A48A-C8BDA39B4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EA16639-257A-873E-A3E9-5E83272F1008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DA2CEFFB-F79A-F88E-EA98-152EADDF68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0C88C3AC-C749-06BE-1B19-E2973DD07E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CEBBB7BF-A1BF-5977-C3D8-4A168145F526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359E32DF-8F43-1D12-D89D-2033A7AC59C9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E2144E2-3009-D5A8-1952-BAB98E36F4BD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0CB4F5DA-8750-2F60-1B6A-31CC91973585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A7EAFEBB-00D1-3EA9-63EA-F14385682972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10705A9A-DC89-96DF-E1CD-A440206A84CF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D044639D-FFAD-0725-3F06-6594A9F233ED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FE23F3D7-DAAD-4FAA-0E33-4F1E1EC97B42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CFDB461D-D6DA-AE05-85A4-D7E75B8DF454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B84966C3-2ACA-B192-A686-E80A54944D33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FC1E9101-2B74-E9CD-D2E5-76DA37FEF857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C73B24B2-7634-EE78-3849-EB66CF95AD65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6FD76C9B-F92D-2A75-D8A6-21201234FFBB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27904054-6CA5-D5AD-88CD-63E684EFE021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893E3F7-ADB7-250C-4405-81DF3636C12B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526BB601-9949-E849-A704-9BAC79D9ACBB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C988D639-7B47-181D-FE54-228D29F39038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D7EC801E-F928-C633-D366-49CE5D9E7166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4D728794-3865-0E0F-BFB9-80C90D432CA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83CDB975-25B9-C216-6BDF-F85DBEAD0E2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98F28D85-D3D2-A50E-FA6E-5539714C5B61}"/>
              </a:ext>
            </a:extLst>
          </p:cNvPr>
          <p:cNvSpPr/>
          <p:nvPr/>
        </p:nvSpPr>
        <p:spPr>
          <a:xfrm>
            <a:off x="887455" y="2056529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3C7807F-A7C8-69B0-C80B-3A534621E307}"/>
              </a:ext>
            </a:extLst>
          </p:cNvPr>
          <p:cNvSpPr txBox="1"/>
          <p:nvPr/>
        </p:nvSpPr>
        <p:spPr>
          <a:xfrm>
            <a:off x="2493116" y="1413520"/>
            <a:ext cx="8011213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이 동네는 </a:t>
            </a: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그대로네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예전이랑 똑같아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indent="450850">
              <a:lnSpc>
                <a:spcPct val="20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这个小区还是老样子，和之前一模一样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그러게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이사하고 나서 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5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년 만에 온 건데 변한 게 없어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indent="450850">
              <a:lnSpc>
                <a:spcPct val="20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是啊。我搬走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5</a:t>
            </a: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年了，这里没有任何变化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어제 수영 경기에서 한국 선수가 결승에 진출했다고 하던데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봤어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indent="450850">
              <a:lnSpc>
                <a:spcPct val="20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你看昨天的游泳比赛了吗？韩国选手进入了决赛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응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65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년 만에 처음이라고 하더라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indent="450850">
              <a:lnSpc>
                <a:spcPct val="20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嗯。据说是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65</a:t>
            </a: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年来第一次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DA1F378-1BBF-0456-87EB-3B29FCAEA818}"/>
              </a:ext>
            </a:extLst>
          </p:cNvPr>
          <p:cNvGrpSpPr/>
          <p:nvPr/>
        </p:nvGrpSpPr>
        <p:grpSpPr>
          <a:xfrm>
            <a:off x="3260090" y="349885"/>
            <a:ext cx="5991860" cy="872490"/>
            <a:chOff x="5134" y="551"/>
            <a:chExt cx="9436" cy="1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F1F02AC-6F88-BA9D-F103-4DB08BB88950}"/>
                </a:ext>
              </a:extLst>
            </p:cNvPr>
            <p:cNvGrpSpPr/>
            <p:nvPr/>
          </p:nvGrpSpPr>
          <p:grpSpPr>
            <a:xfrm>
              <a:off x="6464" y="943"/>
              <a:ext cx="8106" cy="982"/>
              <a:chOff x="6240" y="2948"/>
              <a:chExt cx="8106" cy="982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DA42E1D1-15D0-1CD6-D014-01A9CA87F99B}"/>
                  </a:ext>
                </a:extLst>
              </p:cNvPr>
              <p:cNvSpPr txBox="1"/>
              <p:nvPr/>
            </p:nvSpPr>
            <p:spPr>
              <a:xfrm>
                <a:off x="7216" y="2948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2.名词 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만에</a:t>
                </a:r>
              </a:p>
            </p:txBody>
          </p:sp>
          <p:cxnSp>
            <p:nvCxnSpPr>
              <p:cNvPr id="33" name="直接连接符 8">
                <a:extLst>
                  <a:ext uri="{FF2B5EF4-FFF2-40B4-BE49-F238E27FC236}">
                    <a16:creationId xmlns:a16="http://schemas.microsoft.com/office/drawing/2014/main" id="{AAF723CE-8A83-6F4A-A8B4-EE60B5111B8E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B634FF6-C344-B65F-078A-BF2073CA8884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7" name="图片 6" descr="图片包含 游戏机, 文字&#10;&#10;描述已自动生成">
                <a:extLst>
                  <a:ext uri="{FF2B5EF4-FFF2-40B4-BE49-F238E27FC236}">
                    <a16:creationId xmlns:a16="http://schemas.microsoft.com/office/drawing/2014/main" id="{84051F65-2235-C3FB-2012-8A156F8332F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8" name="图片 7" descr="图片包含 游戏机, 文字&#10;&#10;描述已自动生成">
                <a:extLst>
                  <a:ext uri="{FF2B5EF4-FFF2-40B4-BE49-F238E27FC236}">
                    <a16:creationId xmlns:a16="http://schemas.microsoft.com/office/drawing/2014/main" id="{A91011D3-DEF5-7561-39EE-CDD9AABA6C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21082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3668" y="2352467"/>
            <a:ext cx="10320159" cy="2222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lvl="1" indent="439738" algn="just" latinLnBrk="1">
              <a:lnSpc>
                <a:spcPct val="150000"/>
              </a:lnSpc>
            </a:pP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고</a:t>
            </a:r>
            <a:r>
              <a:rPr lang="zh-CN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 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해서”用于谓词词干后，表示前面的内容是后面事情发生的原因之一，也可以表示某种状态或结果产生的原因，其中含有还存在其他原因的意思。常用于口语中，无论谓词词干是否有收音都用“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고</a:t>
            </a:r>
            <a:r>
              <a:rPr lang="zh-CN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 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해서”，“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이다，아니다”后也接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고 해서”。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377033" y="590189"/>
            <a:ext cx="5812155" cy="872490"/>
            <a:chOff x="5134" y="551"/>
            <a:chExt cx="9153" cy="1374"/>
          </a:xfrm>
        </p:grpSpPr>
        <p:grpSp>
          <p:nvGrpSpPr>
            <p:cNvPr id="33" name="组合 32"/>
            <p:cNvGrpSpPr/>
            <p:nvPr/>
          </p:nvGrpSpPr>
          <p:grpSpPr>
            <a:xfrm>
              <a:off x="6464" y="862"/>
              <a:ext cx="6940" cy="1063"/>
              <a:chOff x="6240" y="2867"/>
              <a:chExt cx="6940" cy="1063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7029" y="2867"/>
                <a:ext cx="506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고 해서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92658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9DEA3-325C-CABB-CD33-68D4B01A8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EE7ECFD-9AB0-9A6A-0964-52B12607A83A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4CEA4793-599A-5A6F-8278-B95AEE17BF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D519499-EDD4-8ADE-CB25-F912B8AE78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04563DD7-E6D4-D9D8-1235-CB6112C850B8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BC3B14B-8802-5200-F46B-B728120B5F94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255BD16-D4E3-1397-096F-077D2DED4AA3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EAC18826-6600-593B-58BD-8A7FA80DF67C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B2B63613-5F2D-965C-9601-F89136A73819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78EA060B-CB85-E92B-32BB-0B9F1E3A8D8D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C4C1B28C-1545-D153-6716-81985071AD97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9E69B91-F6A4-89AF-C238-D183C13E2A23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D21BA92C-EBFD-6824-A2B7-684A50261176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95529964-287A-80F7-FA1D-940A03F59810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8BEE350C-1DA9-4CA3-36DA-D9D04CBFC8AD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43AC836C-5324-78EC-386F-009A410B5042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CF5D4E75-FE2C-082C-D6DD-BAFABE494D95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36776C89-CCF0-25BB-F430-3516CAFCAD1C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79E91D9-CA93-26B3-DF29-6041B89CC2DE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D1AC3597-AE78-B693-18A7-DC58F12EA1B3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66E1A0DE-3899-726F-C596-B4650C6AE576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DF99D6E3-7A12-6719-BA52-08D8B33C1C87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6DDA01DB-D0E7-F03A-0F48-D3D55E0D8F47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E202D4A5-12D6-D802-C6E1-B46C65BB6D9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941202BF-7100-B321-18D3-ED909EA5D5D3}"/>
              </a:ext>
            </a:extLst>
          </p:cNvPr>
          <p:cNvSpPr/>
          <p:nvPr/>
        </p:nvSpPr>
        <p:spPr>
          <a:xfrm>
            <a:off x="384096" y="1943025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6C65635-B813-451E-A2C4-59027DF22028}"/>
              </a:ext>
            </a:extLst>
          </p:cNvPr>
          <p:cNvSpPr txBox="1"/>
          <p:nvPr/>
        </p:nvSpPr>
        <p:spPr>
          <a:xfrm>
            <a:off x="2800483" y="1594560"/>
            <a:ext cx="7773401" cy="472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무이자 할부도 되고 마침 할인도 하고 해서 품절되기 전에 샀지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可以无息分期付款，正好也在打折，我就在售罄之前买了。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그 회사가 연봉도 더 높고 해서 이직하기로 했어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那家公司的年薪也更高，所以我就决定辞职了。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요즘 경제가 어렵고 해서 기부하는 사람이 많이 줄었다고 합니다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据说最近经济困难，所以捐款的人也少了很多。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감기에 걸려서 컨디션도 안 좋고 해서 오늘 수업에는 못 갈 것 같아요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我感冒了，状态也不太好，今天好像不能去上课了。</a:t>
            </a:r>
          </a:p>
          <a:p>
            <a:pPr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하고 싶은 일도 있고 해서 다음 학기는 휴학하려고 해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因为我还有想要做的事情，所以下学期我想休学。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B3F9870-BB06-3B93-219E-EAEF6E117E48}"/>
              </a:ext>
            </a:extLst>
          </p:cNvPr>
          <p:cNvGrpSpPr/>
          <p:nvPr/>
        </p:nvGrpSpPr>
        <p:grpSpPr>
          <a:xfrm>
            <a:off x="3377033" y="590189"/>
            <a:ext cx="5812155" cy="872490"/>
            <a:chOff x="5134" y="551"/>
            <a:chExt cx="9153" cy="137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12BC886-E3A3-93F5-9C84-E8155AE0A30A}"/>
                </a:ext>
              </a:extLst>
            </p:cNvPr>
            <p:cNvGrpSpPr/>
            <p:nvPr/>
          </p:nvGrpSpPr>
          <p:grpSpPr>
            <a:xfrm>
              <a:off x="6464" y="862"/>
              <a:ext cx="6940" cy="1063"/>
              <a:chOff x="6240" y="2867"/>
              <a:chExt cx="6940" cy="1063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7CF8BCBE-C410-0661-1F1E-1FFC6B21DA54}"/>
                  </a:ext>
                </a:extLst>
              </p:cNvPr>
              <p:cNvSpPr txBox="1"/>
              <p:nvPr/>
            </p:nvSpPr>
            <p:spPr>
              <a:xfrm>
                <a:off x="7029" y="2867"/>
                <a:ext cx="506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고 해서</a:t>
                </a:r>
              </a:p>
            </p:txBody>
          </p:sp>
          <p:cxnSp>
            <p:nvCxnSpPr>
              <p:cNvPr id="38" name="直接连接符 8">
                <a:extLst>
                  <a:ext uri="{FF2B5EF4-FFF2-40B4-BE49-F238E27FC236}">
                    <a16:creationId xmlns:a16="http://schemas.microsoft.com/office/drawing/2014/main" id="{5DB4E66C-87A5-7670-584F-32A42C1DD1DE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9199B97-043F-8304-C541-3862032E96B6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8" name="图片 7" descr="图片包含 游戏机, 文字&#10;&#10;描述已自动生成">
                <a:extLst>
                  <a:ext uri="{FF2B5EF4-FFF2-40B4-BE49-F238E27FC236}">
                    <a16:creationId xmlns:a16="http://schemas.microsoft.com/office/drawing/2014/main" id="{9769D39D-C063-2D1F-A37C-F6130BC9BD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2A8A1FEE-C677-0C2F-3A47-7B5555D3F6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813176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A3E31-40AD-223B-A7AF-2F4B9EDBF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CB9A85C-BF19-C81C-8751-C1FC41DCCDFB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F46FBC99-B7BF-7648-B685-011CC5F623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72AD7B11-1E6D-4345-0CB1-F0A5D9A22D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A273B3F-4124-4820-2378-82F188CA39C8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BD6D91E-0318-6619-BB7A-E8A98120A5B7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53AAAC5-781B-F5A7-7541-F7978D3CD26C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8BC350E7-F34E-44EB-40E3-4099047B9CA3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5F8F7EA1-9D7B-3F68-22BF-D4C566625205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8CAA8AB4-DF97-5B6C-5DEA-17C28462020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356C9327-849C-03C5-33A5-ED2BC3DFDA30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B1A4357F-8194-23A2-863C-3F835EE31002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B382C599-B63E-58F7-73C8-CA2F6E525C94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90F0449F-7782-3AB2-6E7B-094E96031398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BCB2D599-F645-AFCF-78A8-70BA61E78BA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4F354F5F-4E52-7216-F44C-E6AD78A8DAAE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6BDE9182-3CDE-3A89-AD38-136DCFB0C3AA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C6B17E32-8B24-BDD1-E883-B386064B09C4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991D5DCC-55EA-26ED-642F-B9EB40E24460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AC70A5DE-C073-9A6A-DFF6-CC781BD17536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BFFC88E0-A82F-CBD9-A6A8-262555726563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611CF3AD-BDF4-B388-EEEC-6A7D24345BD8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E261280-2B56-1D25-0B40-83C1D6ED6ED1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D03B7F62-0FEB-52A0-36F9-A63616CB9DD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21BAB16A-448A-97B9-2B35-362C486E8D39}"/>
              </a:ext>
            </a:extLst>
          </p:cNvPr>
          <p:cNvSpPr/>
          <p:nvPr/>
        </p:nvSpPr>
        <p:spPr>
          <a:xfrm>
            <a:off x="384096" y="1943025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024F57C-8E93-3F16-A986-A701267F8DF0}"/>
              </a:ext>
            </a:extLst>
          </p:cNvPr>
          <p:cNvSpPr txBox="1"/>
          <p:nvPr/>
        </p:nvSpPr>
        <p:spPr>
          <a:xfrm>
            <a:off x="2581882" y="1380522"/>
            <a:ext cx="7500269" cy="5193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0850" indent="-450850"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동생이 먼저 잘못하긴 했는데 제가 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언니고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 해서 먼저 사과했어요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0850" indent="-450850">
              <a:lnSpc>
                <a:spcPct val="170000"/>
              </a:lnSpc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妹妹有错在先，但是因为我是姐姐，所以我先道歉了。</a:t>
            </a:r>
            <a:endParaRPr lang="en-US" altLang="zh-CN" noProof="0" dirty="0">
              <a:solidFill>
                <a:srgbClr val="FFFFFF"/>
              </a:solidFill>
              <a:latin typeface="+mn-ea"/>
            </a:endParaRPr>
          </a:p>
          <a:p>
            <a:pPr marL="450850" indent="-450850"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</a:t>
            </a: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우와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!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웬 빵이야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?</a:t>
            </a:r>
          </a:p>
          <a:p>
            <a:pPr marL="450850">
              <a:lnSpc>
                <a:spcPct val="170000"/>
              </a:lnSpc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哇！怎么买了面包？</a:t>
            </a:r>
          </a:p>
          <a:p>
            <a:pPr marL="450850" indent="-450850"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</a:t>
            </a: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우리 집 앞에 유명한 빵집이 있는데 오는 길에 마침 네 생각도</a:t>
            </a: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나고 해서</a:t>
            </a: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사 왔어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0850">
              <a:lnSpc>
                <a:spcPct val="170000"/>
              </a:lnSpc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我们家前面有一家很有名的面包店，来的路上想起了你就买了。</a:t>
            </a:r>
          </a:p>
          <a:p>
            <a:pPr marL="450850" indent="-450850"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</a:t>
            </a: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아무리 주말이라고 해도 차가 너무 막히네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0850">
              <a:lnSpc>
                <a:spcPct val="170000"/>
              </a:lnSpc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虽然是周末，路也太堵了。</a:t>
            </a:r>
          </a:p>
          <a:p>
            <a:pPr marL="450850" indent="-450850">
              <a:lnSpc>
                <a:spcPct val="17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</a:t>
            </a: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그러게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연휴고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 해서 다들 놀러 가나 봐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50850">
              <a:lnSpc>
                <a:spcPct val="170000"/>
              </a:lnSpc>
            </a:pP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是啊。可能因为是假期，大家都出来玩儿了吧。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5E6B7A7-43BC-B935-B4FD-9F49B6668040}"/>
              </a:ext>
            </a:extLst>
          </p:cNvPr>
          <p:cNvGrpSpPr/>
          <p:nvPr/>
        </p:nvGrpSpPr>
        <p:grpSpPr>
          <a:xfrm>
            <a:off x="3331845" y="337828"/>
            <a:ext cx="5812155" cy="872490"/>
            <a:chOff x="5134" y="551"/>
            <a:chExt cx="9153" cy="137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D9E45AA-2F33-5AFF-583D-21F38C407D9B}"/>
                </a:ext>
              </a:extLst>
            </p:cNvPr>
            <p:cNvGrpSpPr/>
            <p:nvPr/>
          </p:nvGrpSpPr>
          <p:grpSpPr>
            <a:xfrm>
              <a:off x="6464" y="862"/>
              <a:ext cx="6940" cy="1063"/>
              <a:chOff x="6240" y="2867"/>
              <a:chExt cx="6940" cy="1063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AE37A28-A4FE-2C89-0518-DA62DE5BCBA3}"/>
                  </a:ext>
                </a:extLst>
              </p:cNvPr>
              <p:cNvSpPr txBox="1"/>
              <p:nvPr/>
            </p:nvSpPr>
            <p:spPr>
              <a:xfrm>
                <a:off x="7029" y="2867"/>
                <a:ext cx="506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고 해서</a:t>
                </a:r>
              </a:p>
            </p:txBody>
          </p:sp>
          <p:cxnSp>
            <p:nvCxnSpPr>
              <p:cNvPr id="38" name="直接连接符 8">
                <a:extLst>
                  <a:ext uri="{FF2B5EF4-FFF2-40B4-BE49-F238E27FC236}">
                    <a16:creationId xmlns:a16="http://schemas.microsoft.com/office/drawing/2014/main" id="{3865AD8B-C5BA-09CE-9FF4-51720E04820F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928729E-7E5C-2E22-7454-863BD25BFB93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8" name="图片 7" descr="图片包含 游戏机, 文字&#10;&#10;描述已自动生成">
                <a:extLst>
                  <a:ext uri="{FF2B5EF4-FFF2-40B4-BE49-F238E27FC236}">
                    <a16:creationId xmlns:a16="http://schemas.microsoft.com/office/drawing/2014/main" id="{4B0A0703-85D7-8A3F-9A7F-D2310EDAF0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52C852C9-2290-D63D-E55F-19F37A52D46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913224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031024" y="130147"/>
            <a:ext cx="8454487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와 같이 알맞은 것을 골라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仿照示例，选择正确的词语完成句子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084341"/>
            <a:ext cx="1520825" cy="15601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103037" y="1096269"/>
            <a:ext cx="7911416" cy="5674247"/>
            <a:chOff x="6011" y="2522"/>
            <a:chExt cx="12563" cy="8160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767930" y="4857643"/>
                <a:ext cx="355539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EFDECD28-A5DA-923B-C797-40DB5B3B697D}"/>
              </a:ext>
            </a:extLst>
          </p:cNvPr>
          <p:cNvSpPr txBox="1"/>
          <p:nvPr/>
        </p:nvSpPr>
        <p:spPr>
          <a:xfrm>
            <a:off x="4416137" y="2958848"/>
            <a:ext cx="7340434" cy="2220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tabLst>
                <a:tab pos="4829175" algn="l"/>
                <a:tab pos="6783388" algn="l"/>
              </a:tabLst>
            </a:pPr>
            <a:r>
              <a:rPr kumimoji="1" 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너무 긴장해서 면접에서 한마디도 못 했는데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kumimoji="1" 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>
              <a:lnSpc>
                <a:spcPct val="200000"/>
              </a:lnSpc>
              <a:tabLst>
                <a:tab pos="5195888" algn="l"/>
                <a:tab pos="6967538" algn="l"/>
              </a:tabLst>
            </a:pPr>
            <a:r>
              <a:rPr kumimoji="1" 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아무리 좋은 공기청정기라도 미세 먼지를 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100%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u="sng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kumimoji="1" 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>
              <a:lnSpc>
                <a:spcPct val="200000"/>
              </a:lnSpc>
              <a:tabLst>
                <a:tab pos="4127500" algn="l"/>
                <a:tab pos="6399213" algn="l"/>
              </a:tabLst>
            </a:pPr>
            <a:r>
              <a:rPr kumimoji="1" 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가족을 두고 유학을 떠나는 발걸음이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kumimoji="1" lang="ko-KR" altLang="zh-CN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endParaRPr kumimoji="1" lang="ko-KR" noProof="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200000"/>
              </a:lnSpc>
              <a:tabLst>
                <a:tab pos="6350000" algn="l"/>
              </a:tabLst>
            </a:pPr>
            <a:r>
              <a:rPr kumimoji="1" 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사용한 지 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20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년이나 된 전자레인지가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zh-CN" altLang="en-US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kumimoji="1" lang="ko-KR" altLang="zh-CN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endParaRPr kumimoji="1" lang="ko-KR" noProof="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pic>
        <p:nvPicPr>
          <p:cNvPr id="4" name="图片 3" descr="图形用户界面&#10;&#10;AI 生成的内容可能不正确。">
            <a:extLst>
              <a:ext uri="{FF2B5EF4-FFF2-40B4-BE49-F238E27FC236}">
                <a16:creationId xmlns:a16="http://schemas.microsoft.com/office/drawing/2014/main" id="{0EC3C571-FADD-778B-7CD9-DD1691BAD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137" y="1498348"/>
            <a:ext cx="6019606" cy="1460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2782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EFA46-672D-A92B-1943-8DA461E0E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00B8B458-D834-9C9B-2321-91E27CD6D23E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56920C2-1F1E-CD06-39AF-5FBE692F3FC5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51544D4A-7461-EFCD-F435-4EEB529F1373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FC486698-6E78-1212-BAC6-FA7CF897D8A9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29A9F548-1285-BA2E-361D-F4ED338ABEAD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D3E1B524-EB50-8738-C9F8-6ABDAD86EEDB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A88EE2DC-5AEA-3887-F7C4-A49EA8933FD1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E664EF07-2056-2264-46E9-59FADCB3E813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15247887-69E8-3F32-C769-D353031BCAE0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D7E7E9E3-42AC-8ED7-94DA-E9C62DE8C08D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E37E213F-2395-AFDE-39B7-7146CDE80ABF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4FF426E0-BFF1-4290-AD74-0B58B87866DF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3DB63FCA-E0E4-A5D4-1215-D5920F0F926D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5342BD06-DE12-1344-A0C4-9508606B4EB7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3D97D302-09B1-DCFE-B1A3-29756AE48636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36570C3A-08AD-8CAF-883E-6E04FABAA262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9FB5D30F-6002-9955-7F12-6BCB3161B623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08456744-FEF7-09EC-61DC-14BD34BCB19A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822A1592-0009-FEAA-87D0-AB3D4CCB42C9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1E840B6-DE54-B45C-01A3-F96134287A80}"/>
              </a:ext>
            </a:extLst>
          </p:cNvPr>
          <p:cNvSpPr txBox="1"/>
          <p:nvPr/>
        </p:nvSpPr>
        <p:spPr>
          <a:xfrm>
            <a:off x="4208153" y="133141"/>
            <a:ext cx="7185061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2</a:t>
            </a: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문장을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바꾸어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仿照示例改写句子。</a:t>
            </a:r>
            <a:endParaRPr sz="2400" dirty="0">
              <a:solidFill>
                <a:schemeClr val="bg1"/>
              </a:solidFill>
              <a:latin typeface="+mn-ea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65865A05-3E37-2C65-161A-893DAE4C94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C1F47615-1EC9-2E02-576D-9ABC2ACC0BFC}"/>
              </a:ext>
            </a:extLst>
          </p:cNvPr>
          <p:cNvGrpSpPr/>
          <p:nvPr/>
        </p:nvGrpSpPr>
        <p:grpSpPr>
          <a:xfrm>
            <a:off x="4034470" y="1034417"/>
            <a:ext cx="7977505" cy="5505973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089151FF-A35E-E8AC-8580-092608FA1546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17FD17FB-51FD-55A1-C3D9-487577A94760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BB6AC18D-DD85-E9EA-10E3-056A40EBE8E5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6A57A4E5-71E1-BE08-B657-60790D575D53}"/>
                  </a:ext>
                </a:extLst>
              </p:cNvPr>
              <p:cNvSpPr/>
              <p:nvPr/>
            </p:nvSpPr>
            <p:spPr>
              <a:xfrm>
                <a:off x="1748626" y="2190609"/>
                <a:ext cx="4384617" cy="24649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97D5582E-E3A7-4416-C022-4BFEB5AA5509}"/>
                  </a:ext>
                </a:extLst>
              </p:cNvPr>
              <p:cNvSpPr/>
              <p:nvPr/>
            </p:nvSpPr>
            <p:spPr bwMode="auto">
              <a:xfrm>
                <a:off x="3767930" y="4857643"/>
                <a:ext cx="355539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2287DFF-97AE-3B4C-48A8-956E40EC3916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CDC02813-6527-391C-85F8-078E557EB32C}"/>
              </a:ext>
            </a:extLst>
          </p:cNvPr>
          <p:cNvSpPr txBox="1"/>
          <p:nvPr/>
        </p:nvSpPr>
        <p:spPr>
          <a:xfrm>
            <a:off x="4428721" y="3029100"/>
            <a:ext cx="7672160" cy="2434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tabLst>
                <a:tab pos="384175" algn="l"/>
                <a:tab pos="72342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4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년 전에 세계 태권도 대회를 개최했다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그리고 올해 다시 개최한다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latinLnBrk="1">
              <a:lnSpc>
                <a:spcPct val="120000"/>
              </a:lnSpc>
              <a:tabLst>
                <a:tab pos="384175" algn="l"/>
                <a:tab pos="7234238" algn="l"/>
              </a:tabLst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</a:p>
          <a:p>
            <a:pPr latinLnBrk="1">
              <a:lnSpc>
                <a:spcPct val="120000"/>
              </a:lnSpc>
              <a:tabLst>
                <a:tab pos="384175" algn="l"/>
                <a:tab pos="72342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유명 배우 이형수 씨가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6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년 전에 방송에 나왔다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그리고 오늘 다시 나왔다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latinLnBrk="1">
              <a:lnSpc>
                <a:spcPct val="120000"/>
              </a:lnSpc>
              <a:tabLst>
                <a:tab pos="384175" algn="l"/>
                <a:tab pos="7234238" algn="l"/>
              </a:tabLst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120000"/>
              </a:lnSpc>
              <a:tabLst>
                <a:tab pos="384175" algn="l"/>
                <a:tab pos="72342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반찬은 요리법이 간단해서 만드는 데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10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분 정도 걸린다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latinLnBrk="1">
              <a:lnSpc>
                <a:spcPct val="120000"/>
              </a:lnSpc>
              <a:tabLst>
                <a:tab pos="384175" algn="l"/>
                <a:tab pos="7234238" algn="l"/>
              </a:tabLst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120000"/>
              </a:lnSpc>
              <a:tabLst>
                <a:tab pos="384175" algn="l"/>
                <a:tab pos="72342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뮤지컬이 인기가 많아서 표가 매진되기까지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분이 걸렸다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latinLnBrk="1">
              <a:lnSpc>
                <a:spcPct val="120000"/>
              </a:lnSpc>
              <a:tabLst>
                <a:tab pos="384175" algn="l"/>
                <a:tab pos="7234238" algn="l"/>
              </a:tabLst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pic>
        <p:nvPicPr>
          <p:cNvPr id="4" name="图片 3" descr="文本&#10;&#10;AI 生成的内容可能不正确。">
            <a:extLst>
              <a:ext uri="{FF2B5EF4-FFF2-40B4-BE49-F238E27FC236}">
                <a16:creationId xmlns:a16="http://schemas.microsoft.com/office/drawing/2014/main" id="{3D42EC50-FC87-B582-8774-A8A0C03E89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430" y="1429577"/>
            <a:ext cx="5456232" cy="161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0015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067520" y="195216"/>
            <a:ext cx="8203502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3</a:t>
            </a: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알맞은 것을 연결하고 문장을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algn="just" latinLnBrk="1">
              <a:lnSpc>
                <a:spcPct val="120000"/>
              </a:lnSpc>
            </a:pPr>
            <a:r>
              <a:rPr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，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连接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正确的句子并填入横线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001431" y="1158136"/>
            <a:ext cx="7977505" cy="5574665"/>
            <a:chOff x="6011" y="1902"/>
            <a:chExt cx="12563" cy="8779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1902"/>
              <a:ext cx="12563" cy="8779"/>
              <a:chOff x="1661375" y="1741834"/>
              <a:chExt cx="4559120" cy="3605590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741834"/>
                <a:ext cx="4559120" cy="3115755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49259" y="1842899"/>
                <a:ext cx="4384617" cy="286811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767930" y="4857643"/>
                <a:ext cx="355539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C3CFC76C-E677-39C7-431F-95E7DE3A57C0}"/>
              </a:ext>
            </a:extLst>
          </p:cNvPr>
          <p:cNvSpPr txBox="1"/>
          <p:nvPr/>
        </p:nvSpPr>
        <p:spPr>
          <a:xfrm>
            <a:off x="4284424" y="4157893"/>
            <a:ext cx="7618730" cy="1514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3970" latinLnBrk="1">
              <a:lnSpc>
                <a:spcPct val="115000"/>
              </a:lnSpc>
              <a:spcAft>
                <a:spcPts val="800"/>
              </a:spcAft>
              <a:tabLst>
                <a:tab pos="517525" algn="l"/>
                <a:tab pos="7285038" algn="l"/>
              </a:tabLst>
            </a:pPr>
            <a:r>
              <a:rPr lang="en-US" altLang="zh-CN" sz="160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en-US" altLang="zh-CN" sz="160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60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latinLnBrk="1">
              <a:lnSpc>
                <a:spcPct val="115000"/>
              </a:lnSpc>
              <a:spcAft>
                <a:spcPts val="800"/>
              </a:spcAft>
              <a:tabLst>
                <a:tab pos="517525" algn="l"/>
                <a:tab pos="7285038" algn="l"/>
              </a:tabLst>
            </a:pPr>
            <a:r>
              <a:rPr lang="en-US" altLang="zh-CN" sz="160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en-US" altLang="zh-CN" sz="160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60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latinLnBrk="1">
              <a:lnSpc>
                <a:spcPct val="115000"/>
              </a:lnSpc>
              <a:spcAft>
                <a:spcPts val="800"/>
              </a:spcAft>
              <a:tabLst>
                <a:tab pos="517525" algn="l"/>
                <a:tab pos="7285038" algn="l"/>
              </a:tabLst>
            </a:pPr>
            <a:r>
              <a:rPr lang="en-US" altLang="zh-CN" sz="160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en-US" altLang="zh-CN" sz="160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60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latinLnBrk="1">
              <a:lnSpc>
                <a:spcPct val="115000"/>
              </a:lnSpc>
              <a:spcAft>
                <a:spcPts val="800"/>
              </a:spcAft>
              <a:tabLst>
                <a:tab pos="517525" algn="l"/>
                <a:tab pos="7285038" algn="l"/>
              </a:tabLst>
            </a:pPr>
            <a:r>
              <a:rPr lang="en-US" altLang="zh-CN" sz="160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en-US" altLang="zh-CN" sz="160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60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pic>
        <p:nvPicPr>
          <p:cNvPr id="4" name="图片 3" descr="图片包含 文本&#10;&#10;AI 生成的内容可能不正确。">
            <a:extLst>
              <a:ext uri="{FF2B5EF4-FFF2-40B4-BE49-F238E27FC236}">
                <a16:creationId xmlns:a16="http://schemas.microsoft.com/office/drawing/2014/main" id="{8E26107C-5904-201B-138F-7B3AEEA07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212"/>
          <a:stretch/>
        </p:blipFill>
        <p:spPr>
          <a:xfrm>
            <a:off x="4284424" y="1423808"/>
            <a:ext cx="7282142" cy="26344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16218" y="172990"/>
            <a:ext cx="5069973" cy="92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4. </a:t>
            </a:r>
            <a:r>
              <a:rPr lang="ko-KR" altLang="en-US" sz="2400" dirty="0">
                <a:solidFill>
                  <a:srgbClr val="FFFFFF"/>
                </a:solidFill>
              </a:rPr>
              <a:t>다음을 듣고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听对话，回答下列问题。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562579" y="1352790"/>
            <a:ext cx="9581926" cy="5181600"/>
            <a:chOff x="6011" y="2522"/>
            <a:chExt cx="12563" cy="8160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839023" y="4857643"/>
                <a:ext cx="28444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EF7E7DD-9241-9268-F52A-2B4B8DB57B19}"/>
              </a:ext>
            </a:extLst>
          </p:cNvPr>
          <p:cNvSpPr txBox="1"/>
          <p:nvPr/>
        </p:nvSpPr>
        <p:spPr>
          <a:xfrm>
            <a:off x="2788341" y="1545528"/>
            <a:ext cx="8610544" cy="4365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들은 내용과 다른 것을 고르십시오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60350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중고 거래 플랫폼에서 고가의 상품은 거래할 수 없다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60350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온라인 중고 거래를 이용하는 이유는 싼 가격 때문이다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60350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개인 간의 거래가 금지된 물건은 중고 거래를 할 수 없다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60350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온라인에서 중고 거래가 금지된 제품을 팔면 벌금을 낸다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여자가 말하는 방식으로 가장 알맞은 것을 고르십시오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60350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온라인 중고 거래의 개념을 정의하고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60350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온라인 중고 거래 방법을 순서대로 설명하고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60350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온라인 중고 거래 플랫폼이 발달한 이유를 나열하고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60350">
              <a:lnSpc>
                <a:spcPct val="13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온라인 중고 거래의 금지 품목을 예를 들어 설명하고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endParaRPr lang="en-US" altLang="ko-KR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11113">
              <a:lnSpc>
                <a:spcPct val="150000"/>
              </a:lnSpc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온라인 중고 거래가 금지된 품목의 예를 모두 쓰십시오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60350">
              <a:lnSpc>
                <a:spcPct val="130000"/>
              </a:lnSpc>
              <a:tabLst>
                <a:tab pos="438150" algn="l"/>
              </a:tabLst>
            </a:pPr>
            <a:r>
              <a:rPr lang="en-US" altLang="ko-KR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								</a:t>
            </a:r>
          </a:p>
          <a:p>
            <a:pPr marL="11113" indent="260350">
              <a:lnSpc>
                <a:spcPct val="130000"/>
              </a:lnSpc>
            </a:pPr>
            <a:endParaRPr lang="en-US" altLang="ko-KR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43498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64344" y="254342"/>
            <a:ext cx="5004291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84" y="5117467"/>
            <a:ext cx="1520825" cy="15601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313941" y="1360563"/>
            <a:ext cx="9772918" cy="5181600"/>
            <a:chOff x="6011" y="2522"/>
            <a:chExt cx="12563" cy="8160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2522"/>
              <a:ext cx="12563" cy="8160"/>
              <a:chOff x="1661300" y="1996225"/>
              <a:chExt cx="4559195" cy="3351199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00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53391" y="2103565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841322" y="4857643"/>
                <a:ext cx="282147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5FFFF4F-EF40-F12B-55C7-E5E12611242A}"/>
              </a:ext>
            </a:extLst>
          </p:cNvPr>
          <p:cNvSpPr txBox="1"/>
          <p:nvPr/>
        </p:nvSpPr>
        <p:spPr>
          <a:xfrm>
            <a:off x="2533620" y="1645196"/>
            <a:ext cx="9333397" cy="3710824"/>
          </a:xfrm>
          <a:prstGeom prst="rect">
            <a:avLst/>
          </a:prstGeom>
          <a:noFill/>
          <a:ln w="28575">
            <a:solidFill>
              <a:srgbClr val="F4E6D6"/>
            </a:solidFill>
          </a:ln>
        </p:spPr>
        <p:txBody>
          <a:bodyPr wrap="square" rtlCol="0">
            <a:spAutoFit/>
          </a:bodyPr>
          <a:lstStyle/>
          <a:p>
            <a:pPr indent="231775" algn="just" latinLnBrk="1">
              <a:lnSpc>
                <a:spcPct val="140000"/>
              </a:lnSpc>
            </a:pP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간편 </a:t>
            </a:r>
            <a:r>
              <a:rPr lang="ko-KR" altLang="en-US" sz="1700" spc="-7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결제란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신용 카드 정보를 스마트폰에 미리 등록해 놓고 생체 정보나 비밀번호를 이용해서 간편하게 결제하는 방식을 말한다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간편 결제 서비스의 발달로 요즘은</a:t>
            </a:r>
            <a:r>
              <a:rPr lang="zh-CN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스마트폰만 있으면 인터넷 </a:t>
            </a:r>
            <a:r>
              <a:rPr lang="ko-KR" altLang="en-US" sz="1700" spc="-7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쇼핑몰뿐만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아니라 실제 매장에서도 쉽고 편리하게 물건을 구매할 수 있다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간편 결제 방식은 기존에 사용하던 복잡한 인증 절차가 없이 단</a:t>
            </a:r>
            <a:r>
              <a:rPr lang="zh-CN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몇 초 만에 결제를 할 수 있기 때문에 소비자들의 반응이 좋다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그러나 이런 간편함이 단점이 되기도 한다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스마트폰에 이미 정보가 등록되어 있어서 간편 결제 시스템의 비밀번호만 알면 별다른 절차 없이 누구나 결제를 할 수 있기 때문이다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zh-CN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최근 한 간편 결제 시스템의 개인 정보가 도용되어 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8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명의 고객 명의로 약 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1,000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만원이 결제되는 사고가 일어났다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이에 간편 결제 서비스를 운영하는 기업은 이러한</a:t>
            </a:r>
            <a:r>
              <a:rPr lang="zh-CN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피해가 재발하지 않도록 높은 안전성을 보장하는 기술 개발에 힘쓰고 있다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하지만</a:t>
            </a:r>
            <a:r>
              <a:rPr lang="zh-CN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사용자들은 여전히 해킹과 피싱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개인 정보 유출 같은 수많은 보안 사고에 노출되어</a:t>
            </a:r>
            <a:r>
              <a:rPr lang="zh-CN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있기 때문에 비밀번호를 주기적으로 바꾸는 등 개인의 노력도 필요하다</a:t>
            </a:r>
            <a:r>
              <a:rPr lang="en-US" altLang="ko-KR" sz="1700" spc="-7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39474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00760" y="403860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0" y="249555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02" y="4903242"/>
            <a:ext cx="1520825" cy="156019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D45C5F1B-D540-6286-18A2-C474DF73C232}"/>
              </a:ext>
            </a:extLst>
          </p:cNvPr>
          <p:cNvSpPr txBox="1"/>
          <p:nvPr/>
        </p:nvSpPr>
        <p:spPr>
          <a:xfrm>
            <a:off x="4299723" y="353962"/>
            <a:ext cx="5072814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915C4E5-84B9-74F5-0BBB-ED0FFAE4FC7E}"/>
              </a:ext>
            </a:extLst>
          </p:cNvPr>
          <p:cNvGrpSpPr/>
          <p:nvPr/>
        </p:nvGrpSpPr>
        <p:grpSpPr>
          <a:xfrm>
            <a:off x="3978426" y="1370244"/>
            <a:ext cx="7205389" cy="5181600"/>
            <a:chOff x="6011" y="2522"/>
            <a:chExt cx="12563" cy="8160"/>
          </a:xfrm>
        </p:grpSpPr>
        <p:grpSp>
          <p:nvGrpSpPr>
            <p:cNvPr id="8" name="组合 1">
              <a:extLst>
                <a:ext uri="{FF2B5EF4-FFF2-40B4-BE49-F238E27FC236}">
                  <a16:creationId xmlns:a16="http://schemas.microsoft.com/office/drawing/2014/main" id="{6288ECA5-9085-3E22-BEFE-4C4846A8F9FD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1" name="圆角矩形 26">
                <a:extLst>
                  <a:ext uri="{FF2B5EF4-FFF2-40B4-BE49-F238E27FC236}">
                    <a16:creationId xmlns:a16="http://schemas.microsoft.com/office/drawing/2014/main" id="{CC58DAE3-FB05-61C5-F651-9B617A673057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任意多边形 27">
                <a:extLst>
                  <a:ext uri="{FF2B5EF4-FFF2-40B4-BE49-F238E27FC236}">
                    <a16:creationId xmlns:a16="http://schemas.microsoft.com/office/drawing/2014/main" id="{8EDCA1BE-86F9-9240-3197-94FAE8EBD002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B796E2F3-C5A9-E126-EEC9-FC0853D9537B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苹果">
                <a:extLst>
                  <a:ext uri="{FF2B5EF4-FFF2-40B4-BE49-F238E27FC236}">
                    <a16:creationId xmlns:a16="http://schemas.microsoft.com/office/drawing/2014/main" id="{EAE8F515-B4FE-CE66-56ED-451F5665F33E}"/>
                  </a:ext>
                </a:extLst>
              </p:cNvPr>
              <p:cNvSpPr/>
              <p:nvPr/>
            </p:nvSpPr>
            <p:spPr bwMode="auto">
              <a:xfrm>
                <a:off x="3839023" y="4857643"/>
                <a:ext cx="28444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0" name="直接连接符 11">
              <a:extLst>
                <a:ext uri="{FF2B5EF4-FFF2-40B4-BE49-F238E27FC236}">
                  <a16:creationId xmlns:a16="http://schemas.microsoft.com/office/drawing/2014/main" id="{E3739F9E-8622-0A58-6150-C89F76613A39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D807BF14-B38E-59BA-F6EC-59CBB74D6641}"/>
              </a:ext>
            </a:extLst>
          </p:cNvPr>
          <p:cNvSpPr txBox="1"/>
          <p:nvPr/>
        </p:nvSpPr>
        <p:spPr>
          <a:xfrm>
            <a:off x="4299723" y="1698019"/>
            <a:ext cx="6790962" cy="4136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간편 결제 서비스에 대한 내용으로 다른 것을 고르십시오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71463">
              <a:lnSpc>
                <a:spcPct val="12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미리 등록된 금융 정보를 사용해서 결제한다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71463">
              <a:lnSpc>
                <a:spcPct val="12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온라인이나 오프라인에 상관없이 이용이 가능하다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71463">
              <a:lnSpc>
                <a:spcPct val="12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복잡한 인증 절차가 없어 소비자들에게 인기가 많다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71463">
              <a:lnSpc>
                <a:spcPct val="12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스마트폰의 비밀번호만 설정하면 쉽게 결제할 수 있어 편하다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>
              <a:lnSpc>
                <a:spcPct val="12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kumimoji="1" lang="ko-KR" altLang="en-US" sz="17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들어갈 알맞은 것을 고르십시오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71463">
              <a:lnSpc>
                <a:spcPct val="12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따라서 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실제로 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이처럼 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적어도</a:t>
            </a:r>
          </a:p>
          <a:p>
            <a:pPr>
              <a:lnSpc>
                <a:spcPct val="12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글의 중심 생각으로 알맞은 것을 고르십시오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71463">
              <a:lnSpc>
                <a:spcPct val="12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기술의 발달로 사람들의 삶이 더욱 </a:t>
            </a:r>
            <a:r>
              <a:rPr kumimoji="1" lang="ko-KR" altLang="en-US" sz="17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편리해졌다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71463">
              <a:lnSpc>
                <a:spcPct val="12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기업은 소비자에게 간편한 서비스를 제공해야 한다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71463">
              <a:lnSpc>
                <a:spcPct val="12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안전한 서비스 이용을 위해서는 개인도 노력해야 한다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71463">
              <a:lnSpc>
                <a:spcPct val="120000"/>
              </a:lnSpc>
            </a:pP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보안 사고를 막기 위해서는 기술 개발에 최선을 다해야 한다</a:t>
            </a:r>
            <a:r>
              <a:rPr kumimoji="1" lang="en-US" altLang="ko-KR" sz="17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endParaRPr kumimoji="1" lang="zh-CN" altLang="en-US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10786" y="6379923"/>
            <a:ext cx="6248401" cy="103159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92588" y="1453686"/>
            <a:ext cx="3690620" cy="130394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제</a:t>
            </a:r>
            <a:r>
              <a:rPr lang="en-US" altLang="ko-KR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4</a:t>
            </a:r>
            <a:r>
              <a:rPr lang="ko-KR" altLang="en-US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과 게다가 </a:t>
            </a:r>
            <a:r>
              <a:rPr lang="en-US" altLang="ko-KR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4</a:t>
            </a:r>
            <a:r>
              <a:rPr lang="ko-KR" altLang="en-US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시 전에만 주문하면 하루 만에 배송해 준다고 하네</a:t>
            </a:r>
          </a:p>
          <a:p>
            <a:pPr algn="ctr"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第</a:t>
            </a:r>
            <a:r>
              <a:rPr lang="en-US" altLang="zh-CN" sz="1500" dirty="0">
                <a:solidFill>
                  <a:schemeClr val="bg1"/>
                </a:solidFill>
                <a:latin typeface="+mn-ea"/>
                <a:cs typeface="+mn-ea"/>
              </a:rPr>
              <a:t>4</a:t>
            </a: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课 在</a:t>
            </a:r>
            <a:r>
              <a:rPr lang="en-US" altLang="zh-CN" sz="1500" dirty="0">
                <a:solidFill>
                  <a:schemeClr val="bg1"/>
                </a:solidFill>
                <a:latin typeface="+mn-ea"/>
                <a:cs typeface="+mn-ea"/>
              </a:rPr>
              <a:t>4</a:t>
            </a: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点之前下单的话，隔天就会送货</a:t>
            </a:r>
            <a:endParaRPr lang="zh-CN" altLang="en-US" sz="16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74978" y="1582058"/>
            <a:ext cx="3833816" cy="128242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제</a:t>
            </a:r>
            <a:r>
              <a:rPr lang="en-US" altLang="zh-CN" sz="1500" dirty="0">
                <a:solidFill>
                  <a:schemeClr val="bg1"/>
                </a:solidFill>
                <a:latin typeface="+mn-ea"/>
                <a:cs typeface="+mn-ea"/>
              </a:rPr>
              <a:t>5</a:t>
            </a: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과 </a:t>
            </a:r>
            <a:r>
              <a:rPr lang="ko-KR" altLang="en-US" sz="1500" dirty="0">
                <a:solidFill>
                  <a:schemeClr val="bg1"/>
                </a:solidFill>
                <a:latin typeface="+mn-ea"/>
                <a:cs typeface="+mn-ea"/>
              </a:rPr>
              <a:t>앞으로도 배려와 존중을 보여 주는 뉴스가 계속 이어지면 좋겠습니다</a:t>
            </a:r>
          </a:p>
          <a:p>
            <a:pPr algn="ctr" latinLnBrk="1"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第</a:t>
            </a:r>
            <a:r>
              <a:rPr lang="en-US" altLang="zh-CN" sz="1500" dirty="0">
                <a:solidFill>
                  <a:schemeClr val="bg1"/>
                </a:solidFill>
                <a:latin typeface="+mn-ea"/>
                <a:cs typeface="+mn-ea"/>
              </a:rPr>
              <a:t>5</a:t>
            </a: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课 希望以后能持续地听到</a:t>
            </a:r>
          </a:p>
          <a:p>
            <a:pPr algn="ctr" latinLnBrk="1"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这样让我们感到关爱和尊重的新闻</a:t>
            </a:r>
          </a:p>
        </p:txBody>
      </p:sp>
      <p:sp>
        <p:nvSpPr>
          <p:cNvPr id="26" name="矩形 25"/>
          <p:cNvSpPr/>
          <p:nvPr/>
        </p:nvSpPr>
        <p:spPr>
          <a:xfrm>
            <a:off x="8227535" y="1444237"/>
            <a:ext cx="3571877" cy="13133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제</a:t>
            </a:r>
            <a:r>
              <a:rPr lang="en-US" altLang="zh-CN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6</a:t>
            </a:r>
            <a:r>
              <a:rPr lang="zh-CN" altLang="en-US" sz="15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과 </a:t>
            </a:r>
            <a:r>
              <a:rPr lang="ko-KR" altLang="en-US" sz="1500" spc="-15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쇼핑한 거 정리하다가 보면 내가 물건을 샀는지 포장지를 샀는지 알 수가</a:t>
            </a:r>
            <a:r>
              <a:rPr lang="zh-CN" altLang="en-US" sz="1500" spc="-15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 </a:t>
            </a:r>
            <a:r>
              <a:rPr lang="ko-KR" altLang="en-US" sz="1500" spc="-15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</a:rPr>
              <a:t>없어</a:t>
            </a:r>
            <a:endParaRPr lang="zh-CN" altLang="en-US" sz="1500" spc="-150" dirty="0"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第</a:t>
            </a:r>
            <a:r>
              <a:rPr lang="en-US" altLang="zh-CN" sz="1500" dirty="0">
                <a:solidFill>
                  <a:schemeClr val="bg1"/>
                </a:solidFill>
                <a:latin typeface="+mn-ea"/>
                <a:cs typeface="+mn-ea"/>
              </a:rPr>
              <a:t>6</a:t>
            </a:r>
            <a:r>
              <a:rPr lang="zh-CN" altLang="en-US" sz="1500" dirty="0">
                <a:solidFill>
                  <a:schemeClr val="bg1"/>
                </a:solidFill>
                <a:latin typeface="+mn-ea"/>
                <a:cs typeface="+mn-ea"/>
              </a:rPr>
              <a:t>课 在收拾买回来的东西时，甚至分不清我买的是东西还是包装纸</a:t>
            </a:r>
          </a:p>
        </p:txBody>
      </p:sp>
      <p:pic>
        <p:nvPicPr>
          <p:cNvPr id="6" name="图片 5" descr="C:/Users/ADMINI~1/AppData/Local/Temp/kaimatting/20201005103258/output_aiMatting_20201005103300.pngoutput_aiMatting_202010051033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7450" y="353695"/>
            <a:ext cx="4543425" cy="6038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6" name="组合 35"/>
          <p:cNvGrpSpPr/>
          <p:nvPr/>
        </p:nvGrpSpPr>
        <p:grpSpPr>
          <a:xfrm>
            <a:off x="398938" y="741679"/>
            <a:ext cx="11428730" cy="5811520"/>
            <a:chOff x="622" y="1222"/>
            <a:chExt cx="17998" cy="9152"/>
          </a:xfrm>
        </p:grpSpPr>
        <p:grpSp>
          <p:nvGrpSpPr>
            <p:cNvPr id="8" name="组合 7"/>
            <p:cNvGrpSpPr/>
            <p:nvPr/>
          </p:nvGrpSpPr>
          <p:grpSpPr>
            <a:xfrm>
              <a:off x="2918" y="1222"/>
              <a:ext cx="7384" cy="1279"/>
              <a:chOff x="2896" y="3084"/>
              <a:chExt cx="7384" cy="1279"/>
            </a:xfrm>
          </p:grpSpPr>
          <p:pic>
            <p:nvPicPr>
              <p:cNvPr id="28" name="图片 27" descr="图片包含 游戏机, 画&#10;&#10;描述已自动生成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98471">
                <a:off x="2896" y="3084"/>
                <a:ext cx="1201" cy="1025"/>
              </a:xfrm>
              <a:prstGeom prst="rect">
                <a:avLst/>
              </a:prstGeom>
            </p:spPr>
          </p:pic>
          <p:pic>
            <p:nvPicPr>
              <p:cNvPr id="7" name="图片 6" descr="图片包含 游戏机, 画&#10;&#10;描述已自动生成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98471">
                <a:off x="9226" y="3461"/>
                <a:ext cx="1054" cy="902"/>
              </a:xfrm>
              <a:prstGeom prst="rect">
                <a:avLst/>
              </a:prstGeom>
            </p:spPr>
          </p:pic>
        </p:grpSp>
        <p:grpSp>
          <p:nvGrpSpPr>
            <p:cNvPr id="27" name="组合 26"/>
            <p:cNvGrpSpPr/>
            <p:nvPr/>
          </p:nvGrpSpPr>
          <p:grpSpPr>
            <a:xfrm>
              <a:off x="622" y="4557"/>
              <a:ext cx="17998" cy="5817"/>
              <a:chOff x="622" y="4557"/>
              <a:chExt cx="17998" cy="581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622" y="4565"/>
                <a:ext cx="5813" cy="4494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wrap="square">
                <a:spAutoFit/>
              </a:bodyPr>
              <a:lstStyle/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아직 추운데 벌써 꽃이 폈을 리가 없다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  <a:endParaRPr lang="ko-KR" altLang="en-US" sz="1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운동을 시작하고 나흘 만에 그만뒀어요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  <a:endParaRPr lang="ko-KR" altLang="en-US" sz="1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어머니가 해 주신 음식인데 맛이 없을</a:t>
                </a:r>
                <a:b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</a:b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리가 없지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그 회사가 연봉도 더 높고 해서 이직하기로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했어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한국어 공부를 시작한 지 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6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개월 만에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한국으로 유학을 갔어요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감기에 걸려서 컨디션도 안 좋고 해서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오늘 수업에는 못 갈 것 같아요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726" y="4746"/>
                <a:ext cx="6027" cy="5376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wrap="square">
                <a:spAutoFit/>
              </a:bodyPr>
              <a:lstStyle/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밖에 바람이 얼마나 세게 부는지 창문이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다 흔들린다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  <a:endParaRPr lang="ko-KR" altLang="en-US" sz="1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등교 시간을 늦췄는데 오히려 지각하는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학생이 늘었어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  <a:endParaRPr lang="ko-KR" altLang="en-US" sz="1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개가 갑자기 달려드는 바람에 깜짝 놀라서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뒤로 넘어졌어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전화번호를 잘못 눌렀는지 없는 번호라는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안내가 </a:t>
                </a:r>
                <a:r>
                  <a:rPr lang="ko-KR" altLang="en-US" sz="14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나오던데요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관객석의 에어컨 시설이 망가지는 바람에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공연이 중단되었다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저는 한국 사람들에게 중국 문화를 알리는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활동을 하고 싶습니다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2950" y="4557"/>
                <a:ext cx="5670" cy="581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wrap="square">
                <a:spAutoFit/>
              </a:bodyPr>
              <a:lstStyle/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낯선 음식도 먹다가 보면 익숙해지기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마련이다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  <a:endParaRPr lang="ko-KR" altLang="en-US" sz="1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책이 두꺼운 데다가 내용도 어려워서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읽기가 쉽지 않다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  <a:endParaRPr lang="ko-KR" altLang="en-US" sz="1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바로무역이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이번 상반기에도 주목할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만한 성과를 보였다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중고차를 한 대 사려고 하는데 믿을 만한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곳이 어디 없을까요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?</a:t>
                </a: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바빠서 정신없이 지내다가 보면 시간이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어떻게 가는지 모르겠어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손님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,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재료가 다 떨어진 데다가 곧 마감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 </a:t>
                </a:r>
                <a:r>
                  <a:rPr lang="ko-KR" altLang="en-US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시간이라 추가 주문은 어렵습니다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</a:rPr>
                  <a:t>.</a:t>
                </a:r>
              </a:p>
              <a:p>
                <a:pPr marL="133350" indent="-133350" algn="just" latinLnBrk="1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ko-KR" altLang="en-US" sz="1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</p:grpSp>
      </p:grpSp>
      <p:pic>
        <p:nvPicPr>
          <p:cNvPr id="10" name="图片 9" descr="图片包含 游戏机, 画&#10;&#10;描述已自动生成">
            <a:extLst>
              <a:ext uri="{FF2B5EF4-FFF2-40B4-BE49-F238E27FC236}">
                <a16:creationId xmlns:a16="http://schemas.microsoft.com/office/drawing/2014/main" id="{BE64B3E5-FE2D-187D-F856-68F8AC6898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8471">
            <a:off x="9750319" y="720986"/>
            <a:ext cx="762635" cy="65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90EBC79-88C9-7934-D05F-EBA553A584B9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/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063022" y="90366"/>
            <a:ext cx="8117841" cy="1151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ko-KR" sz="2000" dirty="0">
                <a:solidFill>
                  <a:srgbClr val="FFFFFF"/>
                </a:solidFill>
              </a:rPr>
              <a:t>1.</a:t>
            </a:r>
            <a:r>
              <a:rPr lang="ko-KR" altLang="en-US" sz="2000" dirty="0">
                <a:solidFill>
                  <a:srgbClr val="FFFFFF"/>
                </a:solidFill>
              </a:rPr>
              <a:t> 다음 문법을 사용해서 제시된 표현을 한 문장으로 써 보십시오</a:t>
            </a:r>
            <a:r>
              <a:rPr lang="en-US" altLang="ko-KR" sz="2000" dirty="0">
                <a:solidFill>
                  <a:srgbClr val="FFFFFF"/>
                </a:solidFill>
              </a:rPr>
              <a:t>. </a:t>
            </a:r>
            <a:r>
              <a:rPr lang="ko-KR" altLang="en-US" sz="2000" dirty="0">
                <a:solidFill>
                  <a:srgbClr val="FFFFFF"/>
                </a:solidFill>
              </a:rPr>
              <a:t>단</a:t>
            </a:r>
            <a:r>
              <a:rPr lang="en-US" altLang="ko-KR" sz="2000" dirty="0">
                <a:solidFill>
                  <a:srgbClr val="FFFFFF"/>
                </a:solidFill>
              </a:rPr>
              <a:t>, </a:t>
            </a:r>
            <a:r>
              <a:rPr lang="ko-KR" altLang="en-US" sz="2000" dirty="0">
                <a:solidFill>
                  <a:srgbClr val="FFFFFF"/>
                </a:solidFill>
              </a:rPr>
              <a:t>제시된</a:t>
            </a:r>
            <a:r>
              <a:rPr lang="zh-CN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000" dirty="0">
                <a:solidFill>
                  <a:srgbClr val="FFFFFF"/>
                </a:solidFill>
              </a:rPr>
              <a:t>표현의 순서는 바꾸지 마십시오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使用下列语法完成句子。 但是不要改变句子的前后顺序。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/>
          <p:cNvGrpSpPr/>
          <p:nvPr/>
        </p:nvGrpSpPr>
        <p:grpSpPr bwMode="auto">
          <a:xfrm>
            <a:off x="3445196" y="1241730"/>
            <a:ext cx="8470158" cy="5471160"/>
            <a:chOff x="1661375" y="1947251"/>
            <a:chExt cx="4559120" cy="3351199"/>
          </a:xfrm>
        </p:grpSpPr>
        <p:sp>
          <p:nvSpPr>
            <p:cNvPr id="13" name="圆角矩形 26"/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/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/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99359D5-DF0D-CDD9-B5AD-FAB3F18A6AA0}"/>
              </a:ext>
            </a:extLst>
          </p:cNvPr>
          <p:cNvSpPr txBox="1"/>
          <p:nvPr/>
        </p:nvSpPr>
        <p:spPr>
          <a:xfrm>
            <a:off x="3845170" y="1650093"/>
            <a:ext cx="7875036" cy="956159"/>
          </a:xfrm>
          <a:prstGeom prst="rect">
            <a:avLst/>
          </a:prstGeom>
          <a:solidFill>
            <a:srgbClr val="F3E9E1"/>
          </a:solidFill>
        </p:spPr>
        <p:txBody>
          <a:bodyPr wrap="square" rtlCol="0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-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고 해서　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-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기 때문에　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-(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으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려다가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　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-(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으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ㄹ까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 봐　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-(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으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ㄹ까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 하다　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-(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으</a:t>
            </a:r>
            <a:r>
              <a:rPr lang="en-US" altLang="ko-KR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r>
              <a:rPr lang="ko-KR" altLang="en-US" sz="2000" dirty="0" err="1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ㄹ</a:t>
            </a:r>
            <a:r>
              <a:rPr lang="ko-KR" altLang="en-US" sz="2000" dirty="0"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rPr>
              <a:t> 리가 없다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CD02B0-84B6-67E6-620E-49EAB15216FC}"/>
              </a:ext>
            </a:extLst>
          </p:cNvPr>
          <p:cNvSpPr txBox="1"/>
          <p:nvPr/>
        </p:nvSpPr>
        <p:spPr>
          <a:xfrm>
            <a:off x="3749652" y="2907791"/>
            <a:ext cx="8145683" cy="2687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운동을 가다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밖에 비도 오다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오늘은 쉬다</a:t>
            </a:r>
          </a:p>
          <a:p>
            <a:pPr latinLnBrk="1">
              <a:lnSpc>
                <a:spcPct val="200000"/>
              </a:lnSpc>
              <a:tabLst>
                <a:tab pos="7642225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200000"/>
              </a:lnSpc>
              <a:spcBef>
                <a:spcPts val="800"/>
              </a:spcBef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지난번처럼 택배를 잘못 보내다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주소를 두세 번씩 확인했다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잘못 썼다</a:t>
            </a:r>
          </a:p>
          <a:p>
            <a:pPr latinLnBrk="1">
              <a:lnSpc>
                <a:spcPct val="200000"/>
              </a:lnSpc>
              <a:tabLst>
                <a:tab pos="7642225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zh-CN" altLang="en-US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endParaRPr kumimoji="1" lang="zh-CN" altLang="en-US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93935E-1D92-4E0A-2927-79156E835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B27AD24-CE10-A43A-4286-432E270D7374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4366887-D457-3A75-BC6D-F6B4104CB354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6A65DEB9-6D04-BC97-201D-5590412D3F0E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C77C48B-54E7-B3D6-BF81-21CC560735DB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8B0CB091-F5D5-47F0-1005-0D50D6957CED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E3B7865A-273F-7ABC-80AF-A898A8ABA398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14DA174A-BE16-35ED-A606-22CB477655A6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271FF1C7-432C-DD7A-85E4-9F062FB87D15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627D8F7F-8001-62E7-91C0-53C156B4A366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479F709D-5470-0A77-2BA8-E282C1110410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A67B218F-6CED-E5E3-7CCB-3A8EECB8B68C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7839BC6F-2EA6-0D35-C304-1169F7325C98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24EDBEF3-5A1A-35C0-29EC-06E1E135F68C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1BA28EC1-BB97-14A2-7C29-BCBEEF348045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911DD4B3-DCA8-66B1-A5DB-89190BD95525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89C2AED8-1C6E-DEF5-7819-C7C055AA6F21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5AE0E9E7-7765-6699-95DD-0207BF60EE73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99DBA0C7-54C3-7DE4-422C-CACDC0C2D25D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B0EFEF21-1209-536F-7E09-495CD4817F84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1ED5CD1-3C7A-31C1-7E63-27944FF84BD7}"/>
              </a:ext>
            </a:extLst>
          </p:cNvPr>
          <p:cNvSpPr txBox="1"/>
          <p:nvPr/>
        </p:nvSpPr>
        <p:spPr>
          <a:xfrm>
            <a:off x="4063022" y="90366"/>
            <a:ext cx="811784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FFFFFF"/>
                </a:solidFill>
              </a:rPr>
              <a:t>1.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lt"/>
              </a:rPr>
              <a:t>다음을 읽고 빈칸에 들어갈 말을 쓰십시오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ko-KR" altLang="en-US" sz="2400" dirty="0">
              <a:solidFill>
                <a:schemeClr val="bg1"/>
              </a:solidFill>
              <a:effectLst/>
              <a:latin typeface="+mj-lt"/>
            </a:endParaRP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请阅读文章，将合适的内容填入横线。</a:t>
            </a:r>
            <a:endParaRPr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F3090978-C312-DDEB-1CA7-76E9A192B2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5A27B82E-55AB-5E49-DB10-39A06C6C36D6}"/>
              </a:ext>
            </a:extLst>
          </p:cNvPr>
          <p:cNvGrpSpPr/>
          <p:nvPr/>
        </p:nvGrpSpPr>
        <p:grpSpPr bwMode="auto">
          <a:xfrm>
            <a:off x="3301340" y="1096620"/>
            <a:ext cx="8614014" cy="5616270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295A64D5-E507-EBFB-C2E7-04B3600F5F93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113568AB-2920-A2AE-B776-0B70D4A74AF0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836875C-660C-DDDA-674A-FC9C560B82AD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45133F92-492F-F2DD-1F44-1EFBF38B1268}"/>
                </a:ext>
              </a:extLst>
            </p:cNvPr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175E25E-92FB-5053-8E5E-1AAA0B7E136C}"/>
              </a:ext>
            </a:extLst>
          </p:cNvPr>
          <p:cNvSpPr txBox="1"/>
          <p:nvPr/>
        </p:nvSpPr>
        <p:spPr>
          <a:xfrm>
            <a:off x="3610098" y="1443790"/>
            <a:ext cx="806590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113" indent="214313" algn="just" latinLnBrk="1">
              <a:lnSpc>
                <a:spcPct val="130000"/>
              </a:lnSpc>
            </a:pP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최근 실시간 방송으로 상품을 판매하는 방식이 주목을 받고 있다</a:t>
            </a: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판매 방식은 방송을 하는 동안 제품을 판매한다는 점에서는 홈 쇼핑과 유사하다</a:t>
            </a: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하지만 판매자와 소비자가</a:t>
            </a:r>
            <a:r>
              <a:rPr lang="zh-CN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실시간으로 </a:t>
            </a: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 점에서 차이가 있다</a:t>
            </a: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판매자는 판매 제품에 대해 설명하면서 채팅창에 올라오는 소비자의 댓글을 바로 읽고 대답해 줄 수 있다</a:t>
            </a: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소비자는 주로 제품에 대해 궁금한 점을 질문하는데 정확한 정보를 빠르게 얻을 수 있고 해서 반응이 좋은 편이다</a:t>
            </a: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무엇보다 방송을 하는 동안 다양한 이벤트가 진행되는데 크게 할인을 하거나 사은품을 더 주기도 해서 소비자들에게 인기가 많다</a:t>
            </a: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latinLnBrk="1">
              <a:lnSpc>
                <a:spcPct val="300000"/>
              </a:lnSpc>
              <a:tabLst>
                <a:tab pos="517525" algn="l"/>
                <a:tab pos="6750050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endParaRPr kumimoji="1" lang="zh-CN" altLang="en-US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B8775B9-5DD3-B71B-514E-27EBA3A95664}"/>
              </a:ext>
            </a:extLst>
          </p:cNvPr>
          <p:cNvSpPr/>
          <p:nvPr/>
        </p:nvSpPr>
        <p:spPr>
          <a:xfrm>
            <a:off x="3610098" y="1443790"/>
            <a:ext cx="8065902" cy="3808148"/>
          </a:xfrm>
          <a:prstGeom prst="rect">
            <a:avLst/>
          </a:prstGeom>
          <a:noFill/>
          <a:ln w="38100">
            <a:solidFill>
              <a:srgbClr val="F4E6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078696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16635" y="212091"/>
            <a:ext cx="4200134" cy="602858"/>
            <a:chOff x="5328" y="1910"/>
            <a:chExt cx="5798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정리하기 总结和评价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34025" y="330200"/>
            <a:ext cx="648144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sz="240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이것만은</a:t>
            </a:r>
            <a:r>
              <a:rPr sz="240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꼭 </a:t>
            </a:r>
            <a:r>
              <a:rPr sz="240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외웁시다</a:t>
            </a:r>
            <a:r>
              <a:rPr sz="240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! </a:t>
            </a:r>
            <a:r>
              <a:rPr lang="en-US" sz="240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        </a:t>
            </a:r>
            <a:r>
              <a:rPr sz="240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一定要记住</a:t>
            </a:r>
            <a:r>
              <a:rPr sz="240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！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" y="116840"/>
            <a:ext cx="935990" cy="960755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264160" y="1087755"/>
            <a:ext cx="11761898" cy="5281295"/>
            <a:chOff x="3655" y="1714"/>
            <a:chExt cx="14181" cy="8317"/>
          </a:xfrm>
        </p:grpSpPr>
        <p:grpSp>
          <p:nvGrpSpPr>
            <p:cNvPr id="56" name="组合 55"/>
            <p:cNvGrpSpPr/>
            <p:nvPr/>
          </p:nvGrpSpPr>
          <p:grpSpPr>
            <a:xfrm>
              <a:off x="3655" y="1714"/>
              <a:ext cx="6905" cy="8317"/>
              <a:chOff x="3655" y="1714"/>
              <a:chExt cx="6905" cy="8317"/>
            </a:xfrm>
          </p:grpSpPr>
          <p:sp>
            <p:nvSpPr>
              <p:cNvPr id="12" name="圆角矩形标注 11"/>
              <p:cNvSpPr/>
              <p:nvPr/>
            </p:nvSpPr>
            <p:spPr>
              <a:xfrm>
                <a:off x="3655" y="1714"/>
                <a:ext cx="6904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marL="628650" indent="-617538" algn="just" latinLnBrk="1">
                  <a:lnSpc>
                    <a:spcPct val="150000"/>
                  </a:lnSpc>
                </a:pPr>
                <a:r>
                  <a:rPr lang="en-US" altLang="zh-CN" sz="1600" dirty="0">
                    <a:solidFill>
                      <a:schemeClr val="tx1"/>
                    </a:solidFill>
                  </a:rPr>
                  <a:t>1) </a:t>
                </a:r>
                <a:r>
                  <a:rPr lang="ko-KR" altLang="en-US" sz="1600" spc="-1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600" spc="-1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spc="-1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spc="-100" dirty="0">
                    <a:solidFill>
                      <a:schemeClr val="tx1"/>
                    </a:solidFill>
                  </a:rPr>
                  <a:t>어제 마트에서 봤던 그 공기청정기는 홈페이지에 없네</a:t>
                </a:r>
                <a:r>
                  <a:rPr lang="en-US" altLang="ko-KR" sz="1600" spc="-100" dirty="0">
                    <a:solidFill>
                      <a:schemeClr val="tx1"/>
                    </a:solidFill>
                  </a:rPr>
                  <a:t>.</a:t>
                </a:r>
                <a:endParaRPr lang="ko-KR" altLang="en-US" sz="1600" spc="-100" dirty="0">
                  <a:solidFill>
                    <a:schemeClr val="tx1"/>
                  </a:solidFill>
                </a:endParaRPr>
              </a:p>
              <a:p>
                <a:pPr marL="628650" algn="just" latinLnBrk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昨天在商场看到的那个空气净化器网站上没了。</a:t>
                </a:r>
              </a:p>
              <a:p>
                <a:pPr marL="628650" indent="-309563" algn="just" latinLnBrk="1">
                  <a:lnSpc>
                    <a:spcPct val="150000"/>
                  </a:lnSpc>
                </a:pPr>
                <a:r>
                  <a:rPr lang="ko-KR" altLang="en-US" sz="16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없을 리가 없는데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제대로 찾아본 거 맞아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?</a:t>
                </a:r>
                <a:endParaRPr lang="ko-KR" altLang="en-US" sz="1600" dirty="0">
                  <a:solidFill>
                    <a:schemeClr val="tx1"/>
                  </a:solidFill>
                </a:endParaRPr>
              </a:p>
              <a:p>
                <a:pPr marL="628650" algn="just" latinLnBrk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不可能没有啊。你好好找了吗？</a:t>
                </a:r>
              </a:p>
            </p:txBody>
          </p:sp>
          <p:sp>
            <p:nvSpPr>
              <p:cNvPr id="45" name="圆角矩形标注 44"/>
              <p:cNvSpPr/>
              <p:nvPr/>
            </p:nvSpPr>
            <p:spPr>
              <a:xfrm>
                <a:off x="3655" y="6117"/>
                <a:ext cx="6905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marL="628650" indent="-617538" algn="just" latinLnBrk="1">
                  <a:lnSpc>
                    <a:spcPct val="150000"/>
                  </a:lnSpc>
                </a:pPr>
                <a:r>
                  <a:rPr lang="en-US" altLang="ko-KR" sz="1600" dirty="0">
                    <a:solidFill>
                      <a:schemeClr val="tx1"/>
                    </a:solidFill>
                  </a:rPr>
                  <a:t>3)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그럼 이건 어때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?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조금 비싼데 필터 청소도 쉽고 색도 하얀색이고 해서 우리 집에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잘 어울릴 것 같아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</a:t>
                </a:r>
                <a:endParaRPr lang="ko-KR" altLang="en-US" sz="1600" dirty="0">
                  <a:solidFill>
                    <a:schemeClr val="tx1"/>
                  </a:solidFill>
                </a:endParaRPr>
              </a:p>
              <a:p>
                <a:pPr marL="628650" algn="just" latinLnBrk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那这个怎么样？价格有点儿贵，但是清洗滤芯很方便，颜色是白色的，和咱们家很搭配。</a:t>
                </a:r>
              </a:p>
              <a:p>
                <a:pPr marL="628650" indent="-309563" algn="just" latinLnBrk="1">
                  <a:lnSpc>
                    <a:spcPct val="150000"/>
                  </a:lnSpc>
                </a:pPr>
                <a:r>
                  <a:rPr lang="ko-KR" altLang="en-US" sz="16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그래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좋다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</a:t>
                </a:r>
                <a:endParaRPr lang="ko-KR" altLang="en-US" sz="1600" dirty="0">
                  <a:solidFill>
                    <a:schemeClr val="tx1"/>
                  </a:solidFill>
                </a:endParaRPr>
              </a:p>
              <a:p>
                <a:pPr marL="628650" algn="just" latinLnBrk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好啊。不错。</a:t>
                </a:r>
              </a:p>
              <a:p>
                <a:pPr marL="266700" algn="just" latinLnBrk="1">
                  <a:lnSpc>
                    <a:spcPct val="130000"/>
                  </a:lnSpc>
                </a:pPr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0813" y="1714"/>
              <a:ext cx="7023" cy="8317"/>
              <a:chOff x="10813" y="1714"/>
              <a:chExt cx="7023" cy="8317"/>
            </a:xfrm>
          </p:grpSpPr>
          <p:sp>
            <p:nvSpPr>
              <p:cNvPr id="39" name="圆角矩形标注 38"/>
              <p:cNvSpPr/>
              <p:nvPr/>
            </p:nvSpPr>
            <p:spPr>
              <a:xfrm>
                <a:off x="10814" y="1714"/>
                <a:ext cx="7022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lIns="0" rIns="36000" rtlCol="0" anchor="t" anchorCtr="0"/>
              <a:lstStyle/>
              <a:p>
                <a:pPr marL="533400" indent="-517525" algn="just" latinLnBrk="1">
                  <a:lnSpc>
                    <a:spcPct val="130000"/>
                  </a:lnSpc>
                </a:pPr>
                <a:r>
                  <a:rPr lang="en-US" altLang="ko-KR" sz="1600" spc="-150" dirty="0">
                    <a:solidFill>
                      <a:schemeClr val="tx1"/>
                    </a:solidFill>
                  </a:rPr>
                  <a:t>2) </a:t>
                </a:r>
                <a:r>
                  <a:rPr lang="ko-KR" altLang="en-US" sz="1600" spc="-15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600" spc="-150" dirty="0">
                    <a:solidFill>
                      <a:schemeClr val="tx1"/>
                    </a:solidFill>
                  </a:rPr>
                  <a:t>: </a:t>
                </a:r>
                <a:r>
                  <a:rPr lang="ko-KR" altLang="en-US" sz="1600" spc="-150" dirty="0">
                    <a:solidFill>
                      <a:schemeClr val="tx1"/>
                    </a:solidFill>
                  </a:rPr>
                  <a:t>이 검정색 모델은 소음이 좀 있다고는 하는데 가격은 반값이야</a:t>
                </a:r>
                <a:r>
                  <a:rPr lang="en-US" altLang="ko-KR" sz="1600" spc="-150" dirty="0">
                    <a:solidFill>
                      <a:schemeClr val="tx1"/>
                    </a:solidFill>
                  </a:rPr>
                  <a:t>! </a:t>
                </a:r>
                <a:r>
                  <a:rPr lang="ko-KR" altLang="en-US" sz="1600" spc="-150" dirty="0">
                    <a:solidFill>
                      <a:schemeClr val="tx1"/>
                    </a:solidFill>
                  </a:rPr>
                  <a:t>게다가 </a:t>
                </a:r>
                <a:r>
                  <a:rPr lang="en-US" altLang="ko-KR" sz="1600" spc="-150" dirty="0">
                    <a:solidFill>
                      <a:schemeClr val="tx1"/>
                    </a:solidFill>
                  </a:rPr>
                  <a:t>4</a:t>
                </a:r>
                <a:r>
                  <a:rPr lang="ko-KR" altLang="en-US" sz="1600" spc="-150" dirty="0">
                    <a:solidFill>
                      <a:schemeClr val="tx1"/>
                    </a:solidFill>
                  </a:rPr>
                  <a:t>시 전에만</a:t>
                </a:r>
                <a:r>
                  <a:rPr lang="en-US" altLang="ko-KR" sz="1600" spc="-15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spc="-150" dirty="0">
                    <a:solidFill>
                      <a:schemeClr val="tx1"/>
                    </a:solidFill>
                  </a:rPr>
                  <a:t>주문하면 하루 만에 배송해 준다고 하네</a:t>
                </a:r>
                <a:r>
                  <a:rPr lang="en-US" altLang="ko-KR" sz="1600" spc="-150" dirty="0">
                    <a:solidFill>
                      <a:schemeClr val="tx1"/>
                    </a:solidFill>
                  </a:rPr>
                  <a:t>.</a:t>
                </a:r>
                <a:endParaRPr lang="ko-KR" altLang="en-US" sz="1600" spc="-150" dirty="0">
                  <a:solidFill>
                    <a:schemeClr val="tx1"/>
                  </a:solidFill>
                </a:endParaRPr>
              </a:p>
              <a:p>
                <a:pPr marL="533400" algn="just" latinLnBrk="1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这款黑色的虽然都说有点儿噪音，但是价格却是那款的一半！而且说如果在</a:t>
                </a:r>
                <a:r>
                  <a:rPr lang="en-US" altLang="zh-CN" sz="1600" dirty="0">
                    <a:solidFill>
                      <a:schemeClr val="tx1"/>
                    </a:solidFill>
                  </a:rPr>
                  <a:t>4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点之前下单的话，隔天就能送到。</a:t>
                </a:r>
              </a:p>
              <a:p>
                <a:pPr marL="628650" indent="-309563" algn="just" latinLnBrk="1">
                  <a:lnSpc>
                    <a:spcPct val="130000"/>
                  </a:lnSpc>
                </a:pPr>
                <a:r>
                  <a:rPr lang="ko-KR" altLang="en-US" sz="16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그런데 색이 좀 </a:t>
                </a:r>
                <a:r>
                  <a:rPr lang="ko-KR" altLang="en-US" sz="1600" dirty="0" err="1">
                    <a:solidFill>
                      <a:schemeClr val="tx1"/>
                    </a:solidFill>
                  </a:rPr>
                  <a:t>별로야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거실에다 둘 건데 이왕이면 예뻤으면 좋겠어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</a:t>
                </a:r>
                <a:endParaRPr lang="ko-KR" altLang="en-US" sz="1600" dirty="0">
                  <a:solidFill>
                    <a:schemeClr val="tx1"/>
                  </a:solidFill>
                </a:endParaRPr>
              </a:p>
              <a:p>
                <a:pPr marL="628650" algn="just" latinLnBrk="1">
                  <a:lnSpc>
                    <a:spcPct val="130000"/>
                  </a:lnSpc>
                </a:pPr>
                <a:r>
                  <a:rPr lang="zh-CN" altLang="en-US" sz="1600" spc="-150" dirty="0">
                    <a:solidFill>
                      <a:schemeClr val="tx1"/>
                    </a:solidFill>
                  </a:rPr>
                  <a:t>可是颜色不太好看。要放在客厅的，最好买个颜色漂亮的。</a:t>
                </a:r>
              </a:p>
            </p:txBody>
          </p:sp>
          <p:sp>
            <p:nvSpPr>
              <p:cNvPr id="51" name="圆角矩形标注 50"/>
              <p:cNvSpPr/>
              <p:nvPr/>
            </p:nvSpPr>
            <p:spPr>
              <a:xfrm>
                <a:off x="10813" y="6117"/>
                <a:ext cx="7011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marL="628650" indent="-617538" algn="just" latinLnBrk="1">
                  <a:lnSpc>
                    <a:spcPct val="150000"/>
                  </a:lnSpc>
                </a:pPr>
                <a:r>
                  <a:rPr lang="en-US" altLang="ko-KR" sz="1600" dirty="0">
                    <a:solidFill>
                      <a:schemeClr val="tx1"/>
                    </a:solidFill>
                  </a:rPr>
                  <a:t>4)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아무리 주말이라고 해도 차가 너무 막히네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</a:p>
              <a:p>
                <a:pPr marL="628650" algn="just" latinLnBrk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虽然是周末，路也太堵了。</a:t>
                </a:r>
              </a:p>
              <a:p>
                <a:pPr marL="628650" algn="just" latinLnBrk="1">
                  <a:lnSpc>
                    <a:spcPct val="150000"/>
                  </a:lnSpc>
                </a:pPr>
                <a:r>
                  <a:rPr lang="ko-KR" altLang="en-US" sz="16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그러게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 err="1">
                    <a:solidFill>
                      <a:schemeClr val="tx1"/>
                    </a:solidFill>
                  </a:rPr>
                  <a:t>연휴고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 해서 다들 놀러 가나 봐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</a:p>
              <a:p>
                <a:pPr marL="628650" algn="just" latinLnBrk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是啊。可能因为是假期，大家都出来玩儿了吧。</a:t>
                </a:r>
              </a:p>
            </p:txBody>
          </p:sp>
        </p:grp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66880" y="157477"/>
            <a:ext cx="3683702" cy="800735"/>
            <a:chOff x="5328" y="1910"/>
            <a:chExt cx="5798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핵심 어휘 核心词汇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1905" y="57150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1" y="5171328"/>
            <a:ext cx="1520825" cy="156019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5CA239CC-81AC-2FB7-3539-5C0819C5E610}"/>
              </a:ext>
            </a:extLst>
          </p:cNvPr>
          <p:cNvGrpSpPr/>
          <p:nvPr/>
        </p:nvGrpSpPr>
        <p:grpSpPr>
          <a:xfrm>
            <a:off x="3200362" y="1085273"/>
            <a:ext cx="8545195" cy="5663565"/>
            <a:chOff x="3088067" y="1145461"/>
            <a:chExt cx="8545195" cy="5663565"/>
          </a:xfrm>
        </p:grpSpPr>
        <p:grpSp>
          <p:nvGrpSpPr>
            <p:cNvPr id="33" name="组合 32"/>
            <p:cNvGrpSpPr/>
            <p:nvPr/>
          </p:nvGrpSpPr>
          <p:grpSpPr>
            <a:xfrm>
              <a:off x="3088067" y="1145461"/>
              <a:ext cx="8545195" cy="5663565"/>
              <a:chOff x="5116" y="1779"/>
              <a:chExt cx="13457" cy="8919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5116" y="1779"/>
                <a:ext cx="13457" cy="8919"/>
                <a:chOff x="5116" y="1779"/>
                <a:chExt cx="13457" cy="8919"/>
              </a:xfrm>
            </p:grpSpPr>
            <p:grpSp>
              <p:nvGrpSpPr>
                <p:cNvPr id="9" name="组合 1"/>
                <p:cNvGrpSpPr/>
                <p:nvPr/>
              </p:nvGrpSpPr>
              <p:grpSpPr bwMode="auto">
                <a:xfrm>
                  <a:off x="5116" y="1779"/>
                  <a:ext cx="13457" cy="8919"/>
                  <a:chOff x="1661375" y="1996225"/>
                  <a:chExt cx="4559120" cy="3351199"/>
                </a:xfrm>
              </p:grpSpPr>
              <p:sp>
                <p:nvSpPr>
                  <p:cNvPr id="13" name="圆角矩形 26"/>
                  <p:cNvSpPr/>
                  <p:nvPr/>
                </p:nvSpPr>
                <p:spPr>
                  <a:xfrm>
                    <a:off x="1661375" y="1996225"/>
                    <a:ext cx="4559120" cy="3351199"/>
                  </a:xfrm>
                  <a:prstGeom prst="roundRect">
                    <a:avLst>
                      <a:gd name="adj" fmla="val 5516"/>
                    </a:avLst>
                  </a:prstGeom>
                  <a:solidFill>
                    <a:srgbClr val="D2D3D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Arial" panose="020B0604020202020204" pitchFamily="34" charset="0"/>
                      <a:ea typeface="幼圆" panose="02010509060101010101" pitchFamily="49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4" name="任意多边形 27"/>
                  <p:cNvSpPr/>
                  <p:nvPr/>
                </p:nvSpPr>
                <p:spPr>
                  <a:xfrm>
                    <a:off x="1661375" y="1996225"/>
                    <a:ext cx="4559120" cy="2861363"/>
                  </a:xfrm>
                  <a:custGeom>
                    <a:avLst/>
                    <a:gdLst>
                      <a:gd name="connsiteX0" fmla="*/ 197491 w 4559120"/>
                      <a:gd name="connsiteY0" fmla="*/ 0 h 2969475"/>
                      <a:gd name="connsiteX1" fmla="*/ 4361629 w 4559120"/>
                      <a:gd name="connsiteY1" fmla="*/ 0 h 2969475"/>
                      <a:gd name="connsiteX2" fmla="*/ 4559120 w 4559120"/>
                      <a:gd name="connsiteY2" fmla="*/ 197491 h 2969475"/>
                      <a:gd name="connsiteX3" fmla="*/ 4559120 w 4559120"/>
                      <a:gd name="connsiteY3" fmla="*/ 2969475 h 2969475"/>
                      <a:gd name="connsiteX4" fmla="*/ 0 w 4559120"/>
                      <a:gd name="connsiteY4" fmla="*/ 2969475 h 2969475"/>
                      <a:gd name="connsiteX5" fmla="*/ 0 w 4559120"/>
                      <a:gd name="connsiteY5" fmla="*/ 197491 h 2969475"/>
                      <a:gd name="connsiteX6" fmla="*/ 197491 w 4559120"/>
                      <a:gd name="connsiteY6" fmla="*/ 0 h 2969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559120" h="2969475">
                        <a:moveTo>
                          <a:pt x="197491" y="0"/>
                        </a:moveTo>
                        <a:lnTo>
                          <a:pt x="4361629" y="0"/>
                        </a:lnTo>
                        <a:cubicBezTo>
                          <a:pt x="4470700" y="0"/>
                          <a:pt x="4559120" y="88420"/>
                          <a:pt x="4559120" y="197491"/>
                        </a:cubicBezTo>
                        <a:lnTo>
                          <a:pt x="4559120" y="2969475"/>
                        </a:lnTo>
                        <a:lnTo>
                          <a:pt x="0" y="2969475"/>
                        </a:lnTo>
                        <a:lnTo>
                          <a:pt x="0" y="197491"/>
                        </a:lnTo>
                        <a:cubicBezTo>
                          <a:pt x="0" y="88420"/>
                          <a:pt x="88420" y="0"/>
                          <a:pt x="19749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Arial" panose="020B0604020202020204" pitchFamily="34" charset="0"/>
                      <a:ea typeface="幼圆" panose="02010509060101010101" pitchFamily="49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" name="矩形 5"/>
                  <p:cNvSpPr/>
                  <p:nvPr/>
                </p:nvSpPr>
                <p:spPr>
                  <a:xfrm>
                    <a:off x="1753795" y="2125357"/>
                    <a:ext cx="4384469" cy="264449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 cmpd="sng">
                    <a:solidFill>
                      <a:schemeClr val="accent1">
                        <a:shade val="50000"/>
                      </a:schemeClr>
                    </a:solidFill>
                    <a:prstDash val="sysDot"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anchor="t" anchorCtr="0"/>
                  <a:lstStyle/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ko-KR" dirty="0"/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/>
                      <a:t>장바구니 </a:t>
                    </a:r>
                    <a:r>
                      <a:rPr lang="ko-KR" altLang="en-US" dirty="0" err="1"/>
                      <a:t>购物车</a:t>
                    </a:r>
                    <a:r>
                      <a:rPr lang="ko-KR" altLang="en-US" dirty="0"/>
                      <a:t> 판매자 </a:t>
                    </a:r>
                    <a:r>
                      <a:rPr lang="ko-KR" altLang="en-US" dirty="0" err="1"/>
                      <a:t>卖家</a:t>
                    </a:r>
                    <a:r>
                      <a:rPr lang="ko-KR" altLang="en-US" dirty="0"/>
                      <a:t> 할인가 </a:t>
                    </a:r>
                    <a:r>
                      <a:rPr lang="ko-KR" altLang="en-US" dirty="0" err="1"/>
                      <a:t>折扣价</a:t>
                    </a:r>
                    <a:r>
                      <a:rPr lang="ko-KR" altLang="en-US" dirty="0"/>
                      <a:t> 혜택 </a:t>
                    </a:r>
                    <a:r>
                      <a:rPr lang="ko-KR" altLang="en-US" dirty="0" err="1"/>
                      <a:t>优惠</a:t>
                    </a:r>
                    <a:r>
                      <a:rPr lang="ko-KR" altLang="en-US" dirty="0"/>
                      <a:t> 무이자 </a:t>
                    </a:r>
                    <a:r>
                      <a:rPr lang="ko-KR" altLang="en-US" dirty="0" err="1"/>
                      <a:t>无息，免息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zh-CN" dirty="0"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zh-CN" dirty="0"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ko-KR" dirty="0"/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정기 배송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定期配送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</a:t>
                    </a:r>
                    <a:r>
                      <a:rPr lang="en-US" altLang="ko-KR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	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상품 정보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商品信息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</a:t>
                    </a:r>
                    <a:r>
                      <a:rPr lang="en-US" altLang="ko-KR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	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상품 금액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商品金额</a:t>
                    </a:r>
                    <a:endParaRPr lang="ko-KR" altLang="en-US" dirty="0">
                      <a:latin typeface="+mn-ea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포인트 적립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积分累积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</a:t>
                    </a:r>
                    <a:r>
                      <a:rPr lang="en-US" altLang="ko-KR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	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결제 정보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结算信息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</a:t>
                    </a:r>
                    <a:r>
                      <a:rPr lang="en-US" altLang="ko-KR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	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할인 쿠폰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折扣券</a:t>
                    </a:r>
                    <a:endParaRPr lang="ko-KR" altLang="en-US" dirty="0">
                      <a:latin typeface="+mn-ea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결제 방법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结算方法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</a:t>
                    </a:r>
                    <a:r>
                      <a:rPr lang="en-US" altLang="ko-KR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	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계좌 이체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转账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</a:t>
                    </a:r>
                    <a:r>
                      <a:rPr lang="en-US" altLang="ko-KR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		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신용 카드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信用卡</a:t>
                    </a:r>
                    <a:endParaRPr lang="ko-KR" altLang="en-US" dirty="0">
                      <a:latin typeface="+mn-ea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체크 카드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借记卡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</a:t>
                    </a:r>
                    <a:r>
                      <a:rPr lang="en-US" altLang="ko-KR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	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무통장 입금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无折存款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</a:t>
                    </a:r>
                    <a:r>
                      <a:rPr lang="en-US" altLang="ko-KR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	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할부 기간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分期付款期限</a:t>
                    </a:r>
                    <a:endParaRPr lang="ko-KR" altLang="en-US" dirty="0">
                      <a:latin typeface="+mn-ea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zh-CN" dirty="0"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" name="苹果"/>
                  <p:cNvSpPr/>
                  <p:nvPr/>
                </p:nvSpPr>
                <p:spPr bwMode="auto">
                  <a:xfrm>
                    <a:off x="3767930" y="4857643"/>
                    <a:ext cx="355539" cy="416473"/>
                  </a:xfrm>
                  <a:custGeom>
                    <a:avLst/>
                    <a:gdLst>
                      <a:gd name="T0" fmla="*/ 475097 w 2555916"/>
                      <a:gd name="T1" fmla="*/ 450608 h 2994042"/>
                      <a:gd name="T2" fmla="*/ 687034 w 2555916"/>
                      <a:gd name="T3" fmla="*/ 495421 h 2994042"/>
                      <a:gd name="T4" fmla="*/ 924488 w 2555916"/>
                      <a:gd name="T5" fmla="*/ 521629 h 2994042"/>
                      <a:gd name="T6" fmla="*/ 1069868 w 2555916"/>
                      <a:gd name="T7" fmla="*/ 471996 h 2994042"/>
                      <a:gd name="T8" fmla="*/ 1570391 w 2555916"/>
                      <a:gd name="T9" fmla="*/ 644320 h 2994042"/>
                      <a:gd name="T10" fmla="*/ 1359013 w 2555916"/>
                      <a:gd name="T11" fmla="*/ 1052980 h 2994042"/>
                      <a:gd name="T12" fmla="*/ 1626235 w 2555916"/>
                      <a:gd name="T13" fmla="*/ 1399714 h 2994042"/>
                      <a:gd name="T14" fmla="*/ 1265554 w 2555916"/>
                      <a:gd name="T15" fmla="*/ 1881896 h 2994042"/>
                      <a:gd name="T16" fmla="*/ 1041715 w 2555916"/>
                      <a:gd name="T17" fmla="*/ 1870067 h 2994042"/>
                      <a:gd name="T18" fmla="*/ 962333 w 2555916"/>
                      <a:gd name="T19" fmla="*/ 1838757 h 2994042"/>
                      <a:gd name="T20" fmla="*/ 647343 w 2555916"/>
                      <a:gd name="T21" fmla="*/ 1874938 h 2994042"/>
                      <a:gd name="T22" fmla="*/ 423965 w 2555916"/>
                      <a:gd name="T23" fmla="*/ 1878649 h 2994042"/>
                      <a:gd name="T24" fmla="*/ 45054 w 2555916"/>
                      <a:gd name="T25" fmla="*/ 1323641 h 2994042"/>
                      <a:gd name="T26" fmla="*/ 48977 w 2555916"/>
                      <a:gd name="T27" fmla="*/ 752399 h 2994042"/>
                      <a:gd name="T28" fmla="*/ 345045 w 2555916"/>
                      <a:gd name="T29" fmla="*/ 476403 h 2994042"/>
                      <a:gd name="T30" fmla="*/ 475097 w 2555916"/>
                      <a:gd name="T31" fmla="*/ 450608 h 2994042"/>
                      <a:gd name="T32" fmla="*/ 1173725 w 2555916"/>
                      <a:gd name="T33" fmla="*/ 0 h 2994042"/>
                      <a:gd name="T34" fmla="*/ 784636 w 2555916"/>
                      <a:gd name="T35" fmla="*/ 465642 h 2994042"/>
                      <a:gd name="T36" fmla="*/ 1173725 w 2555916"/>
                      <a:gd name="T37" fmla="*/ 0 h 299404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2555916" h="2994042">
                        <a:moveTo>
                          <a:pt x="746699" y="708210"/>
                        </a:moveTo>
                        <a:cubicBezTo>
                          <a:pt x="938009" y="701546"/>
                          <a:pt x="1079795" y="778641"/>
                          <a:pt x="1079795" y="778641"/>
                        </a:cubicBezTo>
                        <a:cubicBezTo>
                          <a:pt x="1299219" y="874874"/>
                          <a:pt x="1452997" y="819832"/>
                          <a:pt x="1452997" y="819832"/>
                        </a:cubicBezTo>
                        <a:cubicBezTo>
                          <a:pt x="1509212" y="792858"/>
                          <a:pt x="1681487" y="741825"/>
                          <a:pt x="1681487" y="741825"/>
                        </a:cubicBezTo>
                        <a:cubicBezTo>
                          <a:pt x="2198673" y="590550"/>
                          <a:pt x="2468147" y="1012662"/>
                          <a:pt x="2468147" y="1012662"/>
                        </a:cubicBezTo>
                        <a:cubicBezTo>
                          <a:pt x="2076449" y="1214240"/>
                          <a:pt x="2135929" y="1654943"/>
                          <a:pt x="2135929" y="1654943"/>
                        </a:cubicBezTo>
                        <a:cubicBezTo>
                          <a:pt x="2198673" y="2086532"/>
                          <a:pt x="2555916" y="2199897"/>
                          <a:pt x="2555916" y="2199897"/>
                        </a:cubicBezTo>
                        <a:cubicBezTo>
                          <a:pt x="2286443" y="2823587"/>
                          <a:pt x="1989042" y="2957730"/>
                          <a:pt x="1989042" y="2957730"/>
                        </a:cubicBezTo>
                        <a:cubicBezTo>
                          <a:pt x="1814954" y="3044849"/>
                          <a:pt x="1637240" y="2939139"/>
                          <a:pt x="1637240" y="2939139"/>
                        </a:cubicBezTo>
                        <a:cubicBezTo>
                          <a:pt x="1612940" y="2920913"/>
                          <a:pt x="1512477" y="2889929"/>
                          <a:pt x="1512477" y="2889929"/>
                        </a:cubicBezTo>
                        <a:cubicBezTo>
                          <a:pt x="1206735" y="2812651"/>
                          <a:pt x="1017414" y="2946794"/>
                          <a:pt x="1017414" y="2946794"/>
                        </a:cubicBezTo>
                        <a:cubicBezTo>
                          <a:pt x="819751" y="3049588"/>
                          <a:pt x="666336" y="2952626"/>
                          <a:pt x="666336" y="2952626"/>
                        </a:cubicBezTo>
                        <a:cubicBezTo>
                          <a:pt x="284068" y="2773284"/>
                          <a:pt x="70811" y="2080335"/>
                          <a:pt x="70811" y="2080335"/>
                        </a:cubicBezTo>
                        <a:cubicBezTo>
                          <a:pt x="-92034" y="1522623"/>
                          <a:pt x="76976" y="1182527"/>
                          <a:pt x="76976" y="1182527"/>
                        </a:cubicBezTo>
                        <a:cubicBezTo>
                          <a:pt x="246349" y="826758"/>
                          <a:pt x="542299" y="748751"/>
                          <a:pt x="542299" y="748751"/>
                        </a:cubicBezTo>
                        <a:cubicBezTo>
                          <a:pt x="613657" y="721959"/>
                          <a:pt x="682929" y="710431"/>
                          <a:pt x="746699" y="708210"/>
                        </a:cubicBezTo>
                        <a:close/>
                        <a:moveTo>
                          <a:pt x="1844717" y="0"/>
                        </a:moveTo>
                        <a:cubicBezTo>
                          <a:pt x="1844717" y="719082"/>
                          <a:pt x="1233195" y="731838"/>
                          <a:pt x="1233195" y="731838"/>
                        </a:cubicBezTo>
                        <a:cubicBezTo>
                          <a:pt x="1195429" y="98769"/>
                          <a:pt x="1844717" y="0"/>
                          <a:pt x="1844717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>
                      <a:contourClr>
                        <a:srgbClr val="FFFFFF"/>
                      </a:contourClr>
                    </a:sp3d>
                  </a:bodyPr>
                  <a:lstStyle>
                    <a:defPPr>
                      <a:defRPr lang="zh-CN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srgbClr val="FFFFFF"/>
                      </a:solidFill>
                      <a:latin typeface="Arial" panose="020B0604020202020204" pitchFamily="34" charset="0"/>
                      <a:ea typeface="幼圆" panose="02010509060101010101" pitchFamily="49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0" name="五边形 9"/>
                <p:cNvSpPr/>
                <p:nvPr/>
              </p:nvSpPr>
              <p:spPr>
                <a:xfrm>
                  <a:off x="5387" y="2595"/>
                  <a:ext cx="1651" cy="671"/>
                </a:xfrm>
                <a:prstGeom prst="homePlate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zh-CN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名词</a:t>
                  </a:r>
                </a:p>
              </p:txBody>
            </p:sp>
          </p:grpSp>
          <p:cxnSp>
            <p:nvCxnSpPr>
              <p:cNvPr id="32" name="直接连接符 31"/>
              <p:cNvCxnSpPr/>
              <p:nvPr/>
            </p:nvCxnSpPr>
            <p:spPr>
              <a:xfrm>
                <a:off x="5389" y="4394"/>
                <a:ext cx="12941" cy="0"/>
              </a:xfrm>
              <a:prstGeom prst="line">
                <a:avLst/>
              </a:prstGeom>
              <a:ln w="12700" cmpd="sng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五边形 11">
              <a:extLst>
                <a:ext uri="{FF2B5EF4-FFF2-40B4-BE49-F238E27FC236}">
                  <a16:creationId xmlns:a16="http://schemas.microsoft.com/office/drawing/2014/main" id="{B45A7DA1-BFEB-CE52-44F0-AFF7F2A28CA3}"/>
                </a:ext>
              </a:extLst>
            </p:cNvPr>
            <p:cNvSpPr/>
            <p:nvPr/>
          </p:nvSpPr>
          <p:spPr>
            <a:xfrm>
              <a:off x="3260152" y="3137244"/>
              <a:ext cx="1048385" cy="426085"/>
            </a:xfrm>
            <a:prstGeom prst="homePlat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词组</a:t>
              </a:r>
              <a:endPara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49807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/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/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848708" y="1233170"/>
            <a:ext cx="388033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비닐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塑料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코드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电源，电线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소음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噪音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이왕이면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副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既然如此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필터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滤芯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후기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评价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거치대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置物架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미세 먼지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雾霾，微尘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제거하다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去除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화제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话题　　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해당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相关，有关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업체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企业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61530" y="1233170"/>
            <a:ext cx="3593465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실험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试验　　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밀폐되다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被密封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집중적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集中的　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요청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要求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지속적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持续的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감시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监视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모범적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表率，模范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품절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售罄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최저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最低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신약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新药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위암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胃癌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치료제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药剂，治疗剂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236C3-3FF3-AEDC-8A4F-6D6369D33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7EF3244-6CE9-F8D6-DC67-25E4DED27D0D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4603D12-B92E-8C8D-686F-9686828F601B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FB00292-AA19-95E1-6262-E17C82DC4388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5A61ACB3-37E6-E595-B36C-C07884EED409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6D6DA73A-8F1D-36C9-C7B9-5C13D5D4194B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0E162B1A-94C4-3A05-ED08-4DB6D584287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32B59AC9-41E5-B1AB-49CA-5AC70EC79107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9B498C5B-7C5C-8680-AD7E-6EF067F6F46B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29EC25D6-BC95-2B46-3F1C-03A758D8CE57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DB40E7C6-4096-C364-056E-BE63571D0E0C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16B5DD18-803A-E763-60AF-71F346678B73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8DABEDAE-A28B-1547-DB96-3ED5373A5A3C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41D84960-3789-ACF9-C1E1-992851DEDECB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53848809-35E2-0E55-BA37-FE703EE41896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24706CAF-0192-D5F8-103E-66F3BCB22C5E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FA793416-6CCF-7F31-8150-2D97317DFED7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3FCE2E84-6047-DF51-C30F-A99AD316D002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A05BC55-20F4-3A29-20B7-2C27D92B2FB8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568F282D-1B01-93BC-5D68-BE92787DED78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16593DF9-BBB6-D6BD-10AD-F4C8EC3D5747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1D5D6717-50E7-AC08-1A00-C27BB67A81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D308A578-B0F8-2C04-8E42-3A11D87CE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675F79BD-6DF8-8DEC-3ADD-92AFBA153B6B}"/>
              </a:ext>
            </a:extLst>
          </p:cNvPr>
          <p:cNvSpPr/>
          <p:nvPr/>
        </p:nvSpPr>
        <p:spPr>
          <a:xfrm>
            <a:off x="2848708" y="1233170"/>
            <a:ext cx="388033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그대로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原样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이직하다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离职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멀쩡하다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形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健全，完好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발걸음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脚步，步伐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개최하다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举办，举行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거르다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落下，跳过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품목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品种，种类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벌금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罚款　　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유산균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乳酸菌　　　　 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건강식품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保健食品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비밀번호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密码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인증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认证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2BD1F87-FAF9-2C89-BDDA-7EFABDB21DF1}"/>
              </a:ext>
            </a:extLst>
          </p:cNvPr>
          <p:cNvSpPr/>
          <p:nvPr/>
        </p:nvSpPr>
        <p:spPr>
          <a:xfrm>
            <a:off x="7161530" y="1233170"/>
            <a:ext cx="3593465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4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별다르다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形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特别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개인 정보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个人信息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도용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盗用　　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명의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名义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보장하다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保障，保证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해킹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黑客</a:t>
            </a:r>
          </a:p>
          <a:p>
            <a:pPr>
              <a:lnSpc>
                <a:spcPct val="14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피싱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网络诈骗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유출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泄露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보안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保密，安保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주목을 받다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受关注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채팅창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对话框　　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홈 쇼핑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电视购物　　</a:t>
            </a:r>
          </a:p>
          <a:p>
            <a:pPr>
              <a:lnSpc>
                <a:spcPct val="14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주목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]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瞩目</a:t>
            </a:r>
          </a:p>
        </p:txBody>
      </p:sp>
    </p:spTree>
    <p:extLst>
      <p:ext uri="{BB962C8B-B14F-4D97-AF65-F5344CB8AC3E}">
        <p14:creationId xmlns:p14="http://schemas.microsoft.com/office/powerpoint/2010/main" val="32211362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5692877" cy="18206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6499123" y="0"/>
            <a:ext cx="5692877" cy="182062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47839" y="1189038"/>
            <a:ext cx="9192260" cy="4614545"/>
            <a:chOff x="1648" y="1871"/>
            <a:chExt cx="14476" cy="7267"/>
          </a:xfrm>
        </p:grpSpPr>
        <p:sp>
          <p:nvSpPr>
            <p:cNvPr id="6" name="矩形 5"/>
            <p:cNvSpPr/>
            <p:nvPr/>
          </p:nvSpPr>
          <p:spPr>
            <a:xfrm>
              <a:off x="3620" y="6231"/>
              <a:ext cx="12233" cy="2907"/>
            </a:xfrm>
            <a:prstGeom prst="rect">
              <a:avLst/>
            </a:prstGeom>
            <a:ln>
              <a:solidFill>
                <a:schemeClr val="bg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anchor="t" anchorCtr="0">
              <a:spAutoFit/>
            </a:bodyPr>
            <a:lstStyle/>
            <a:p>
              <a:pPr marL="342900" indent="-342900" algn="just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目标：能向客服中心咨询快递服务问题</a:t>
              </a:r>
            </a:p>
            <a:p>
              <a:pPr marL="342900" indent="-342900" algn="just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语法： 谓词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으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ㄴ지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/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는지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 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动词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는 바람에，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使动表达</a:t>
              </a:r>
            </a:p>
            <a:p>
              <a:pPr marL="342900" indent="-342900" algn="just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词汇：快递信息，使动词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45" y="4198"/>
              <a:ext cx="9829" cy="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第</a:t>
              </a:r>
              <a:r>
                <a:rPr lang="en-US" altLang="ko-KR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5</a:t>
              </a: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课</a:t>
              </a:r>
              <a:r>
                <a:rPr lang="ko-KR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 </a:t>
              </a: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希望以后能持续地听到</a:t>
              </a:r>
            </a:p>
            <a:p>
              <a:pPr algn="ctr"/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这样让我们感到关爱和尊重的新闻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648" y="1871"/>
              <a:ext cx="14476" cy="2084"/>
              <a:chOff x="1597" y="1871"/>
              <a:chExt cx="14476" cy="2084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067" y="1871"/>
                <a:ext cx="14006" cy="2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제</a:t>
                </a:r>
                <a:r>
                  <a:rPr lang="en-US" altLang="ko-KR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5</a:t>
                </a:r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과</a:t>
                </a:r>
                <a:r>
                  <a:rPr lang="zh-CN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 </a:t>
                </a:r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앞으로도 배려와 존중을 보여 주는</a:t>
                </a:r>
              </a:p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뉴스가 계속 이어지면 좋겠습니다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 flipV="1">
                <a:off x="5919" y="3930"/>
                <a:ext cx="7261" cy="13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1597" y="2536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5125" y="2593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5" y="4884007"/>
            <a:ext cx="857917" cy="1668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423" y="4960426"/>
            <a:ext cx="857917" cy="1668973"/>
          </a:xfrm>
          <a:prstGeom prst="rect">
            <a:avLst/>
          </a:prstGeom>
        </p:spPr>
      </p:pic>
      <p:pic>
        <p:nvPicPr>
          <p:cNvPr id="11" name="图片 10" descr="图片包含 游戏机, 文字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8" r="80941" b="13131"/>
          <a:stretch>
            <a:fillRect/>
          </a:stretch>
        </p:blipFill>
        <p:spPr>
          <a:xfrm>
            <a:off x="3609532" y="580390"/>
            <a:ext cx="596322" cy="660428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4432498" y="580390"/>
            <a:ext cx="3797101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快递服务的问题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6D78942-984E-C1F4-D16F-39DE4BE0D1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2" t="2655" r="3498" b="4319"/>
          <a:stretch/>
        </p:blipFill>
        <p:spPr>
          <a:xfrm>
            <a:off x="3115293" y="1728148"/>
            <a:ext cx="5961413" cy="4025132"/>
          </a:xfrm>
          <a:prstGeom prst="round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9440" y="1334770"/>
            <a:ext cx="10622280" cy="4605020"/>
            <a:chOff x="863" y="2450"/>
            <a:chExt cx="16728" cy="72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63" y="2450"/>
              <a:ext cx="16728" cy="7252"/>
              <a:chOff x="1530081" y="2444404"/>
              <a:chExt cx="9461769" cy="3508721"/>
            </a:xfrm>
          </p:grpSpPr>
          <p:grpSp>
            <p:nvGrpSpPr>
              <p:cNvPr id="25" name="组合 24"/>
              <p:cNvGrpSpPr/>
              <p:nvPr/>
            </p:nvGrpSpPr>
            <p:grpSpPr>
              <a:xfrm rot="192611">
                <a:off x="1530081" y="3946701"/>
                <a:ext cx="1007247" cy="392216"/>
                <a:chOff x="4800600" y="904875"/>
                <a:chExt cx="1409700" cy="548929"/>
              </a:xfrm>
            </p:grpSpPr>
            <p:sp>
              <p:nvSpPr>
                <p:cNvPr id="32" name="矩形: 圆角 31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: 圆角 32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任意多边形: 形状 25"/>
              <p:cNvSpPr/>
              <p:nvPr/>
            </p:nvSpPr>
            <p:spPr>
              <a:xfrm>
                <a:off x="2308481" y="2444404"/>
                <a:ext cx="8683369" cy="3508721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2405137" y="2549640"/>
                <a:ext cx="8481938" cy="3298248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noFill/>
              <a:ln w="6350">
                <a:solidFill>
                  <a:srgbClr val="24424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 rot="21231943">
                <a:off x="1796738" y="2963067"/>
                <a:ext cx="1007247" cy="392216"/>
                <a:chOff x="4800600" y="904875"/>
                <a:chExt cx="1409700" cy="548929"/>
              </a:xfrm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: 圆角 30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" name="任意多边形: 形状 28"/>
              <p:cNvSpPr/>
              <p:nvPr/>
            </p:nvSpPr>
            <p:spPr>
              <a:xfrm>
                <a:off x="2511402" y="2579490"/>
                <a:ext cx="8284316" cy="3187990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rgbClr val="24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2908" y="3100"/>
              <a:ext cx="14103" cy="58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 latinLnBrk="1">
                <a:lnSpc>
                  <a:spcPct val="150000"/>
                </a:lnSpc>
              </a:pPr>
              <a:r>
                <a:rPr lang="ko-KR" altLang="en-US" sz="2000" dirty="0">
                  <a:solidFill>
                    <a:srgbClr val="FFFFFF"/>
                  </a:solidFill>
                </a:rPr>
                <a:t>随着网络购物和电视购物逐渐成为人们日常生活中重要的一部分，使用快递服务的人数也在不断增加。由于快递业务量的激增，因快递服务造成的损失也在逐年增加。因此，韩国消费者协会对消费者进行了快递服务满意度的调查。这项问卷调查共有</a:t>
              </a:r>
              <a:r>
                <a:rPr lang="en-US" altLang="ko-KR" sz="2000" dirty="0">
                  <a:solidFill>
                    <a:srgbClr val="FFFFFF"/>
                  </a:solidFill>
                </a:rPr>
                <a:t>1000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人参与。其中</a:t>
              </a:r>
              <a:r>
                <a:rPr lang="ko-KR" altLang="en-US" sz="2000" dirty="0">
                  <a:solidFill>
                    <a:srgbClr val="FFFFFF"/>
                  </a:solidFill>
                </a:rPr>
                <a:t>，</a:t>
              </a:r>
              <a:r>
                <a:rPr lang="en-US" altLang="ko-KR" sz="2000" dirty="0">
                  <a:solidFill>
                    <a:srgbClr val="FFFFFF"/>
                  </a:solidFill>
                </a:rPr>
                <a:t>250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人表示在使用快递服务过程中曾经遭受过损失，占比达到了</a:t>
              </a:r>
              <a:r>
                <a:rPr lang="en-US" altLang="ko-KR" sz="2000" dirty="0">
                  <a:solidFill>
                    <a:srgbClr val="FFFFFF"/>
                  </a:solidFill>
                </a:rPr>
                <a:t>25%</a:t>
              </a:r>
              <a:r>
                <a:rPr lang="ko-KR" altLang="en-US" sz="2000" dirty="0">
                  <a:solidFill>
                    <a:srgbClr val="FFFFFF"/>
                  </a:solidFill>
                </a:rPr>
                <a:t>。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另外</a:t>
              </a:r>
              <a:r>
                <a:rPr lang="ko-KR" altLang="en-US" sz="2000" dirty="0">
                  <a:solidFill>
                    <a:srgbClr val="FFFFFF"/>
                  </a:solidFill>
                </a:rPr>
                <a:t>，</a:t>
              </a:r>
              <a:r>
                <a:rPr lang="en-US" altLang="ko-KR" sz="2000" dirty="0">
                  <a:solidFill>
                    <a:srgbClr val="FFFFFF"/>
                  </a:solidFill>
                </a:rPr>
                <a:t>54.4%</a:t>
              </a:r>
              <a:r>
                <a:rPr lang="ko-KR" altLang="en-US" sz="2000" dirty="0">
                  <a:solidFill>
                    <a:srgbClr val="FFFFFF"/>
                  </a:solidFill>
                </a:rPr>
                <a:t>的人对“延迟配送”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表示不满。调查还显示</a:t>
              </a:r>
              <a:r>
                <a:rPr lang="ko-KR" altLang="en-US" sz="2000" dirty="0">
                  <a:solidFill>
                    <a:srgbClr val="FFFFFF"/>
                  </a:solidFill>
                </a:rPr>
                <a:t>，“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物品损坏或破损</a:t>
              </a:r>
              <a:r>
                <a:rPr lang="ko-KR" altLang="en-US" sz="2000" dirty="0">
                  <a:solidFill>
                    <a:srgbClr val="FFFFFF"/>
                  </a:solidFill>
                </a:rPr>
                <a:t>（</a:t>
              </a:r>
              <a:r>
                <a:rPr lang="en-US" altLang="ko-KR" sz="2000" dirty="0">
                  <a:solidFill>
                    <a:srgbClr val="FFFFFF"/>
                  </a:solidFill>
                </a:rPr>
                <a:t>44.8%</a:t>
              </a:r>
              <a:r>
                <a:rPr lang="ko-KR" altLang="en-US" sz="2000" dirty="0">
                  <a:solidFill>
                    <a:srgbClr val="FFFFFF"/>
                  </a:solidFill>
                </a:rPr>
                <a:t>）”“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快递丢失</a:t>
              </a:r>
              <a:r>
                <a:rPr lang="ko-KR" altLang="en-US" sz="2000" dirty="0">
                  <a:solidFill>
                    <a:srgbClr val="FFFFFF"/>
                  </a:solidFill>
                </a:rPr>
                <a:t>（</a:t>
              </a:r>
              <a:r>
                <a:rPr lang="en-US" altLang="ko-KR" sz="2000" dirty="0">
                  <a:solidFill>
                    <a:srgbClr val="FFFFFF"/>
                  </a:solidFill>
                </a:rPr>
                <a:t>25.2%</a:t>
              </a:r>
              <a:r>
                <a:rPr lang="ko-KR" altLang="en-US" sz="2000" dirty="0">
                  <a:solidFill>
                    <a:srgbClr val="FFFFFF"/>
                  </a:solidFill>
                </a:rPr>
                <a:t>）”“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送错快递</a:t>
              </a:r>
              <a:r>
                <a:rPr lang="ko-KR" altLang="en-US" sz="2000" dirty="0">
                  <a:solidFill>
                    <a:srgbClr val="FFFFFF"/>
                  </a:solidFill>
                </a:rPr>
                <a:t>（</a:t>
              </a:r>
              <a:r>
                <a:rPr lang="en-US" altLang="ko-KR" sz="2000" dirty="0">
                  <a:solidFill>
                    <a:srgbClr val="FFFFFF"/>
                  </a:solidFill>
                </a:rPr>
                <a:t>21.2%</a:t>
              </a:r>
              <a:r>
                <a:rPr lang="ko-KR" altLang="en-US" sz="2000" dirty="0">
                  <a:solidFill>
                    <a:srgbClr val="FFFFFF"/>
                  </a:solidFill>
                </a:rPr>
                <a:t>）”</a:t>
              </a:r>
              <a:r>
                <a:rPr lang="ko-KR" altLang="en-US" sz="2000" dirty="0" err="1">
                  <a:solidFill>
                    <a:srgbClr val="FFFFFF"/>
                  </a:solidFill>
                </a:rPr>
                <a:t>等相关受损事件的发生率也很高。韩国消费者协会已公开了此次调查结果，并提出了改善快递服务质量的建议</a:t>
              </a:r>
              <a:r>
                <a:rPr lang="ko-KR" altLang="en-US" sz="2000" dirty="0">
                  <a:solidFill>
                    <a:srgbClr val="FFFFFF"/>
                  </a:solidFill>
                </a:rPr>
                <a:t>。</a:t>
              </a:r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445" y="4960842"/>
            <a:ext cx="857917" cy="1668973"/>
          </a:xfrm>
          <a:prstGeom prst="rect">
            <a:avLst/>
          </a:prstGeom>
        </p:spPr>
      </p:pic>
      <p:pic>
        <p:nvPicPr>
          <p:cNvPr id="2" name="图片 1" descr="图片包含 游戏机, 文字&#10;&#10;描述已自动生成">
            <a:extLst>
              <a:ext uri="{FF2B5EF4-FFF2-40B4-BE49-F238E27FC236}">
                <a16:creationId xmlns:a16="http://schemas.microsoft.com/office/drawing/2014/main" id="{99CB6EC3-6B55-91AC-53E5-8407209756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8" r="80941" b="13131"/>
          <a:stretch>
            <a:fillRect/>
          </a:stretch>
        </p:blipFill>
        <p:spPr>
          <a:xfrm>
            <a:off x="3609532" y="580390"/>
            <a:ext cx="596322" cy="660428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C537BD0A-9652-3E11-C200-7B607C741AED}"/>
              </a:ext>
            </a:extLst>
          </p:cNvPr>
          <p:cNvSpPr/>
          <p:nvPr/>
        </p:nvSpPr>
        <p:spPr>
          <a:xfrm>
            <a:off x="4432498" y="580390"/>
            <a:ext cx="3797101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快递服务的问题</a:t>
            </a:r>
          </a:p>
        </p:txBody>
      </p:sp>
    </p:spTree>
    <p:extLst>
      <p:ext uri="{BB962C8B-B14F-4D97-AF65-F5344CB8AC3E}">
        <p14:creationId xmlns:p14="http://schemas.microsoft.com/office/powerpoint/2010/main" val="10060053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33BF4-CF43-E200-FCC9-0B8CD1BC6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A2E468B-B7BC-87A4-913A-E71C9C76AD49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92258B2-B88D-113C-EE8A-4A85EFE444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-212271" y="134232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D3E5079-BF9A-4BC1-9C1B-68858E637A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879FC105-1D30-30AD-D41F-F7E04A8990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EAF9D423-C39D-AD2D-FD17-8AD02669DD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A452509-A841-267A-1227-C38BC653AF8B}"/>
              </a:ext>
            </a:extLst>
          </p:cNvPr>
          <p:cNvSpPr txBox="1"/>
          <p:nvPr/>
        </p:nvSpPr>
        <p:spPr>
          <a:xfrm>
            <a:off x="4188460" y="126687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</a:t>
            </a:r>
            <a:r>
              <a:rPr lang="ko-KR" altLang="en-US" sz="2400" dirty="0" err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快递信息</a:t>
            </a:r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相关的词汇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056992EC-B0E3-B131-9705-A0B1238A9983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A5F0EB2-D326-32C3-CEAA-DFD1662BFC00}"/>
              </a:ext>
            </a:extLst>
          </p:cNvPr>
          <p:cNvGrpSpPr/>
          <p:nvPr/>
        </p:nvGrpSpPr>
        <p:grpSpPr>
          <a:xfrm>
            <a:off x="6900706" y="1901152"/>
            <a:ext cx="4334494" cy="4136955"/>
            <a:chOff x="3981021" y="1927901"/>
            <a:chExt cx="4270350" cy="293393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C70E3BC-C072-7540-8C84-E0F0457F8D3B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CC458200-9D03-0C09-17AD-ADF1887D4D89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C44E7E1B-AB91-D151-6CDA-C7D45B8D3FF1}"/>
                  </a:ext>
                </a:extLst>
              </p:cNvPr>
              <p:cNvSpPr/>
              <p:nvPr/>
            </p:nvSpPr>
            <p:spPr>
              <a:xfrm rot="21448651">
                <a:off x="9488763" y="2575204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1523011-0D3F-DCD3-037C-9768E0DB5612}"/>
                </a:ext>
              </a:extLst>
            </p:cNvPr>
            <p:cNvSpPr/>
            <p:nvPr/>
          </p:nvSpPr>
          <p:spPr>
            <a:xfrm>
              <a:off x="4203809" y="2146608"/>
              <a:ext cx="3814726" cy="253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20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구매자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买家，购买人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 </a:t>
              </a:r>
              <a:endParaRPr lang="en-US" altLang="ko-KR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20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배송지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收货地址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20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요청 사항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配送要求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 </a:t>
              </a:r>
              <a:endParaRPr lang="en-US" altLang="ko-KR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20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경비실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警卫室，保安室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20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택배 보관함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快递保管箱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 </a:t>
              </a:r>
              <a:endParaRPr lang="en-US" altLang="ko-KR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20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도착 예정일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预计到达日期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6" name="图片 5" descr="图形用户界面, 文本, 应用程序, 电子邮件&#10;&#10;AI 生成的内容可能不正确。">
            <a:extLst>
              <a:ext uri="{FF2B5EF4-FFF2-40B4-BE49-F238E27FC236}">
                <a16:creationId xmlns:a16="http://schemas.microsoft.com/office/drawing/2014/main" id="{8BC1788A-A94D-24E0-47F3-D4878915B8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00" y="1918472"/>
            <a:ext cx="5469756" cy="410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96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5692877" cy="18206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6499123" y="0"/>
            <a:ext cx="5692877" cy="182062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042236" y="1357607"/>
            <a:ext cx="10107529" cy="4512945"/>
            <a:chOff x="3382" y="2093"/>
            <a:chExt cx="11864" cy="7107"/>
          </a:xfrm>
        </p:grpSpPr>
        <p:sp>
          <p:nvSpPr>
            <p:cNvPr id="6" name="矩形 5"/>
            <p:cNvSpPr/>
            <p:nvPr/>
          </p:nvSpPr>
          <p:spPr>
            <a:xfrm>
              <a:off x="4059" y="6293"/>
              <a:ext cx="11187" cy="2907"/>
            </a:xfrm>
            <a:prstGeom prst="rect">
              <a:avLst/>
            </a:prstGeom>
            <a:ln>
              <a:solidFill>
                <a:schemeClr val="bg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anchor="t" anchorCtr="0">
              <a:spAutoFit/>
            </a:bodyPr>
            <a:lstStyle/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目标：能提出意见并说明理由，能和对方交换意见</a:t>
              </a:r>
              <a:endParaRPr lang="ko-KR" altLang="en-US" sz="2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语法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： 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谓词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으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ㄹ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리가 없다， 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名词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만에， 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谓词고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해서</a:t>
              </a:r>
            </a:p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词汇：与网络购物相关的词汇，小型家电</a:t>
              </a:r>
              <a:endParaRPr lang="ko-KR" altLang="en-US" sz="2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793" y="4385"/>
              <a:ext cx="7415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第</a:t>
              </a:r>
              <a:r>
                <a:rPr lang="en-US" altLang="zh-CN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4</a:t>
              </a: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课 在</a:t>
              </a:r>
              <a:r>
                <a:rPr lang="en-US" altLang="zh-CN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4</a:t>
              </a: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点之前下单的话，</a:t>
              </a:r>
              <a:endParaRPr lang="en-US" altLang="zh-CN" b="0" dirty="0">
                <a:solidFill>
                  <a:schemeClr val="bg1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endParaRPr>
            </a:p>
            <a:p>
              <a:pPr algn="ctr">
                <a:lnSpc>
                  <a:spcPct val="100000"/>
                </a:lnSpc>
              </a:pP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隔天就会送货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382" y="2093"/>
              <a:ext cx="11558" cy="2330"/>
              <a:chOff x="3331" y="2093"/>
              <a:chExt cx="11558" cy="233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4270" y="2336"/>
                <a:ext cx="10020" cy="2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제</a:t>
                </a:r>
                <a:r>
                  <a:rPr lang="en-US" altLang="zh-CN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4</a:t>
                </a:r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과 게다가 </a:t>
                </a:r>
                <a:r>
                  <a:rPr lang="en-US" altLang="ko-KR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4</a:t>
                </a:r>
                <a:r>
                  <a:rPr lang="ko-KR" altLang="en-US" sz="40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시 전에만 주문하면 하루 만에 배송해 준다고 하네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 flipV="1">
                <a:off x="5896" y="4410"/>
                <a:ext cx="7261" cy="13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3331" y="2093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4227" y="2336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5" y="4884007"/>
            <a:ext cx="857917" cy="1668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7447D-2E41-DE88-DCF6-7E599F176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FCF1ABA-DBA9-C416-5FEA-2A454D134FCC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0350B7C-2430-6ABB-4A16-3E94800041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-212271" y="134232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F3460A0-AB4E-3A9D-D15C-A4C784FE1D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19C4E007-4798-D01A-F205-E873C0F60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D4FC501A-5997-1888-3720-20F313059A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2C14CA60-4AC7-6928-916C-EB5052C16290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圆角 10">
            <a:extLst>
              <a:ext uri="{FF2B5EF4-FFF2-40B4-BE49-F238E27FC236}">
                <a16:creationId xmlns:a16="http://schemas.microsoft.com/office/drawing/2014/main" id="{94CB992C-4998-4C45-5A83-706DBD1CF251}"/>
              </a:ext>
            </a:extLst>
          </p:cNvPr>
          <p:cNvSpPr/>
          <p:nvPr/>
        </p:nvSpPr>
        <p:spPr>
          <a:xfrm rot="22879">
            <a:off x="436541" y="1801499"/>
            <a:ext cx="11279113" cy="4386403"/>
          </a:xfrm>
          <a:prstGeom prst="roundRect">
            <a:avLst>
              <a:gd name="adj" fmla="val 3803"/>
            </a:avLst>
          </a:prstGeom>
          <a:solidFill>
            <a:srgbClr val="244242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B22E083-DF72-6FC5-1682-C8F081CFC2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982068"/>
              </p:ext>
            </p:extLst>
          </p:nvPr>
        </p:nvGraphicFramePr>
        <p:xfrm>
          <a:off x="657102" y="1941947"/>
          <a:ext cx="10877796" cy="412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5932">
                  <a:extLst>
                    <a:ext uri="{9D8B030D-6E8A-4147-A177-3AD203B41FA5}">
                      <a16:colId xmlns:a16="http://schemas.microsoft.com/office/drawing/2014/main" val="294170835"/>
                    </a:ext>
                  </a:extLst>
                </a:gridCol>
                <a:gridCol w="3625932">
                  <a:extLst>
                    <a:ext uri="{9D8B030D-6E8A-4147-A177-3AD203B41FA5}">
                      <a16:colId xmlns:a16="http://schemas.microsoft.com/office/drawing/2014/main" val="188105540"/>
                    </a:ext>
                  </a:extLst>
                </a:gridCol>
                <a:gridCol w="3625932">
                  <a:extLst>
                    <a:ext uri="{9D8B030D-6E8A-4147-A177-3AD203B41FA5}">
                      <a16:colId xmlns:a16="http://schemas.microsoft.com/office/drawing/2014/main" val="1515344512"/>
                    </a:ext>
                  </a:extLst>
                </a:gridCol>
              </a:tblGrid>
              <a:tr h="3865347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Bef>
                          <a:spcPts val="800"/>
                        </a:spcBef>
                      </a:pPr>
                      <a:r>
                        <a:rPr lang="ko-KR" altLang="en-US" sz="16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먹다</a:t>
                      </a:r>
                      <a:r>
                        <a:rPr lang="zh-CN" altLang="en-US" sz="16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 吃 </a:t>
                      </a:r>
                      <a:r>
                        <a:rPr lang="ko-KR" altLang="en-US" sz="1600" dirty="0">
                          <a:solidFill>
                            <a:srgbClr val="AA8754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⇨</a:t>
                      </a:r>
                      <a:r>
                        <a:rPr lang="zh-CN" altLang="en-US" sz="1600" dirty="0">
                          <a:solidFill>
                            <a:srgbClr val="AA8754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ko-KR" altLang="en-US" sz="16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먹이다 </a:t>
                      </a:r>
                      <a:r>
                        <a:rPr lang="zh-CN" altLang="en-US" sz="16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喂</a:t>
                      </a:r>
                    </a:p>
                    <a:p>
                      <a:pPr algn="just" latinLnBrk="1">
                        <a:lnSpc>
                          <a:spcPct val="150000"/>
                        </a:lnSpc>
                      </a:pP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아이가 약을 아무리 먹기 싫어해도 빨리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낫기 위해서는 꼭 먹여야 한다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algn="just" latinLnBrk="1">
                        <a:lnSpc>
                          <a:spcPct val="150000"/>
                        </a:lnSpc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不管孩子有多么讨厌吃药，为了让他快点儿好起来，我们也一定要喂他吃。</a:t>
                      </a: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끓다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沸腾，煮开 ⇨ 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끓이다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煮，烧</a:t>
                      </a:r>
                    </a:p>
                    <a:p>
                      <a:pPr algn="just" latinLnBrk="1">
                        <a:lnSpc>
                          <a:spcPct val="150000"/>
                        </a:lnSpc>
                      </a:pP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엄마 생신이라서 아침에 일찍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일어나서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미역국을 끓였다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algn="just" latinLnBrk="1">
                        <a:lnSpc>
                          <a:spcPct val="150000"/>
                        </a:lnSpc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因为是妈妈的生日，所以我早上很早起来煮了海带汤。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입다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穿 </a:t>
                      </a:r>
                      <a:r>
                        <a:rPr lang="ko-KR" altLang="en-US" sz="1600" dirty="0">
                          <a:solidFill>
                            <a:srgbClr val="AA8754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⇨</a:t>
                      </a:r>
                      <a:r>
                        <a:rPr lang="zh-CN" altLang="en-US" sz="1600" dirty="0">
                          <a:solidFill>
                            <a:srgbClr val="AA8754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입히다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给</a:t>
                      </a:r>
                      <a:r>
                        <a:rPr lang="en-US" altLang="zh-CN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……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穿</a:t>
                      </a:r>
                    </a:p>
                    <a:p>
                      <a:pPr marL="0" algn="just" defTabSz="914400" rtl="0" eaLnBrk="1" latinLnBrk="1" hangingPunct="1">
                        <a:lnSpc>
                          <a:spcPct val="150000"/>
                        </a:lnSpc>
                      </a:pP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오늘 오후에는 날이 추워진다고 해서 아이에게 두꺼운 옷을 입혔다</a:t>
                      </a: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algn="just" defTabSz="914400" rtl="0" eaLnBrk="1" latinLnBrk="1" hangingPunct="1">
                        <a:lnSpc>
                          <a:spcPct val="150000"/>
                        </a:lnSpc>
                      </a:pPr>
                      <a:r>
                        <a:rPr lang="zh-CN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我听说今天下午天气会转凉，所以给孩子穿上了厚衣服。</a:t>
                      </a: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식다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凉 </a:t>
                      </a:r>
                      <a:r>
                        <a:rPr lang="ko-KR" altLang="en-US" sz="1600" dirty="0">
                          <a:solidFill>
                            <a:srgbClr val="AA8754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⇨</a:t>
                      </a:r>
                      <a:r>
                        <a:rPr lang="zh-CN" altLang="en-US" sz="1600" dirty="0">
                          <a:solidFill>
                            <a:srgbClr val="AA8754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식히다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冷却</a:t>
                      </a:r>
                    </a:p>
                    <a:p>
                      <a:pPr marL="0" algn="just" defTabSz="914400" rtl="0" eaLnBrk="1" latinLnBrk="1" hangingPunct="1">
                        <a:lnSpc>
                          <a:spcPct val="150000"/>
                        </a:lnSpc>
                      </a:pP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죽이 뜨거워서 식혀 먹지 않으면 혀를</a:t>
                      </a:r>
                      <a:r>
                        <a:rPr lang="zh-CN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데기 쉽다</a:t>
                      </a: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algn="just" defTabSz="914400" rtl="0" eaLnBrk="1" latinLnBrk="1" hangingPunct="1">
                        <a:lnSpc>
                          <a:spcPct val="150000"/>
                        </a:lnSpc>
                      </a:pPr>
                      <a:r>
                        <a:rPr lang="zh-CN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粥很烫，不放凉了再喝很容易烫到舌头。</a:t>
                      </a: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울다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哭 </a:t>
                      </a:r>
                      <a:r>
                        <a:rPr lang="ko-KR" altLang="en-US" sz="1600" dirty="0">
                          <a:solidFill>
                            <a:srgbClr val="AA8754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⇨</a:t>
                      </a:r>
                      <a:r>
                        <a:rPr lang="zh-CN" altLang="en-US" sz="1600" dirty="0">
                          <a:solidFill>
                            <a:srgbClr val="AA8754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울리다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弄哭</a:t>
                      </a:r>
                    </a:p>
                    <a:p>
                      <a:pPr marL="0" algn="just" defTabSz="914400" rtl="0" eaLnBrk="1" latinLnBrk="1" hangingPunct="1">
                        <a:lnSpc>
                          <a:spcPct val="150000"/>
                        </a:lnSpc>
                      </a:pP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신인 가수의 감동적인 노래 실력이 여러사람들을 울렸다</a:t>
                      </a: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algn="just" defTabSz="914400" rtl="0" eaLnBrk="1" latinLnBrk="1" hangingPunct="1">
                        <a:lnSpc>
                          <a:spcPct val="150000"/>
                        </a:lnSpc>
                      </a:pPr>
                      <a:r>
                        <a:rPr lang="zh-CN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新人歌手令人感动的歌曲唱哭了很多人。</a:t>
                      </a: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살다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活着，生活 </a:t>
                      </a:r>
                      <a:r>
                        <a:rPr lang="ko-KR" altLang="en-US" sz="1600" dirty="0">
                          <a:solidFill>
                            <a:srgbClr val="AA8754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⇨</a:t>
                      </a:r>
                      <a:r>
                        <a:rPr lang="zh-CN" altLang="en-US" sz="1600" dirty="0">
                          <a:solidFill>
                            <a:srgbClr val="AA8754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살리다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救活</a:t>
                      </a:r>
                    </a:p>
                    <a:p>
                      <a:pPr marL="0" algn="just" defTabSz="914400" rtl="0" eaLnBrk="1" latinLnBrk="1" hangingPunct="1">
                        <a:lnSpc>
                          <a:spcPct val="150000"/>
                        </a:lnSpc>
                      </a:pP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시든 식물을 살리기 위해 물을 듬뿍 주었더니 오히려 죽어 버렸다</a:t>
                      </a: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algn="just" defTabSz="914400" rtl="0" eaLnBrk="1" latinLnBrk="1" hangingPunct="1">
                        <a:lnSpc>
                          <a:spcPct val="150000"/>
                        </a:lnSpc>
                      </a:pPr>
                      <a:r>
                        <a:rPr lang="zh-CN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我为了挽救那棵枯萎的植物，给它了大量的水，没想到反而把它浇死了。</a:t>
                      </a: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723454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D9179C25-BF74-0C7B-CD7A-231E9E03B9E4}"/>
              </a:ext>
            </a:extLst>
          </p:cNvPr>
          <p:cNvSpPr txBox="1"/>
          <p:nvPr/>
        </p:nvSpPr>
        <p:spPr>
          <a:xfrm>
            <a:off x="4172627" y="131928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使动词</a:t>
            </a:r>
          </a:p>
        </p:txBody>
      </p:sp>
    </p:spTree>
    <p:extLst>
      <p:ext uri="{BB962C8B-B14F-4D97-AF65-F5344CB8AC3E}">
        <p14:creationId xmlns:p14="http://schemas.microsoft.com/office/powerpoint/2010/main" val="31114264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11073-E716-E3A6-0E89-EBF38C08A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10">
            <a:extLst>
              <a:ext uri="{FF2B5EF4-FFF2-40B4-BE49-F238E27FC236}">
                <a16:creationId xmlns:a16="http://schemas.microsoft.com/office/drawing/2014/main" id="{E6CEDAA9-792C-8992-BCCD-A3A7667CC248}"/>
              </a:ext>
            </a:extLst>
          </p:cNvPr>
          <p:cNvSpPr/>
          <p:nvPr/>
        </p:nvSpPr>
        <p:spPr>
          <a:xfrm rot="22879">
            <a:off x="436541" y="1801499"/>
            <a:ext cx="11279113" cy="4386403"/>
          </a:xfrm>
          <a:prstGeom prst="roundRect">
            <a:avLst>
              <a:gd name="adj" fmla="val 3803"/>
            </a:avLst>
          </a:prstGeom>
          <a:solidFill>
            <a:srgbClr val="244242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FEAD307-8FF1-F125-7CB2-D6A626DDE213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221C2D1-8BEE-C324-DDB3-3DED879CBE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-212271" y="134232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6C38AA7-8A19-CA38-6E61-4447644614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8CA3B2E8-F60D-FF33-83AF-7DB0DDFA3A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CF63140E-2046-E901-BA9A-1D30C5B6D3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3263C197-1B4E-3112-ED85-A17288CA1612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800A00A-2CA1-2956-5759-E13A364C8D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853762"/>
              </p:ext>
            </p:extLst>
          </p:nvPr>
        </p:nvGraphicFramePr>
        <p:xfrm>
          <a:off x="516577" y="1913660"/>
          <a:ext cx="11158846" cy="416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1142">
                  <a:extLst>
                    <a:ext uri="{9D8B030D-6E8A-4147-A177-3AD203B41FA5}">
                      <a16:colId xmlns:a16="http://schemas.microsoft.com/office/drawing/2014/main" val="294170835"/>
                    </a:ext>
                  </a:extLst>
                </a:gridCol>
                <a:gridCol w="3966359">
                  <a:extLst>
                    <a:ext uri="{9D8B030D-6E8A-4147-A177-3AD203B41FA5}">
                      <a16:colId xmlns:a16="http://schemas.microsoft.com/office/drawing/2014/main" val="188105540"/>
                    </a:ext>
                  </a:extLst>
                </a:gridCol>
                <a:gridCol w="3491345">
                  <a:extLst>
                    <a:ext uri="{9D8B030D-6E8A-4147-A177-3AD203B41FA5}">
                      <a16:colId xmlns:a16="http://schemas.microsoft.com/office/drawing/2014/main" val="1515344512"/>
                    </a:ext>
                  </a:extLst>
                </a:gridCol>
              </a:tblGrid>
              <a:tr h="3865347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  <a:spcBef>
                          <a:spcPts val="800"/>
                        </a:spcBef>
                      </a:pPr>
                      <a:r>
                        <a:rPr lang="ko-KR" altLang="en-US" sz="16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웃다 </a:t>
                      </a:r>
                      <a:r>
                        <a:rPr lang="ko-KR" altLang="en-US" sz="1600" dirty="0" err="1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笑</a:t>
                      </a:r>
                      <a:r>
                        <a:rPr lang="ko-KR" altLang="en-US" sz="16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⇨ </a:t>
                      </a:r>
                      <a:r>
                        <a:rPr lang="ko-KR" altLang="en-US" sz="16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웃기다 </a:t>
                      </a:r>
                      <a:r>
                        <a:rPr lang="ko-KR" altLang="en-US" sz="1600" dirty="0" err="1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逗笑，可笑</a:t>
                      </a:r>
                      <a:endParaRPr lang="ko-KR" altLang="en-US" sz="1600" dirty="0">
                        <a:solidFill>
                          <a:srgbClr val="AA8754"/>
                        </a:solidFill>
                        <a:latin typeface="+mn-ea"/>
                        <a:ea typeface="+mn-ea"/>
                      </a:endParaRPr>
                    </a:p>
                    <a:p>
                      <a:pPr marL="0" algn="just" defTabSz="914400" rtl="0" eaLnBrk="1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</a:pP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나를 항상 웃길 수 있는 사람이 내 이상형이다</a:t>
                      </a: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algn="just" defTabSz="914400" rtl="0" eaLnBrk="1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</a:pPr>
                      <a:r>
                        <a:rPr lang="ko-KR" altLang="en-US" sz="1600" b="1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总能逗我笑的人是我喜欢的类型</a:t>
                      </a: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。</a:t>
                      </a:r>
                    </a:p>
                    <a:p>
                      <a:pPr algn="just" latinLnBrk="1">
                        <a:lnSpc>
                          <a:spcPct val="150000"/>
                        </a:lnSpc>
                        <a:spcBef>
                          <a:spcPts val="800"/>
                        </a:spcBef>
                      </a:pPr>
                      <a:r>
                        <a:rPr lang="ko-KR" altLang="en-US" sz="16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씻다 </a:t>
                      </a:r>
                      <a:r>
                        <a:rPr lang="ko-KR" altLang="en-US" sz="1600" dirty="0" err="1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洗</a:t>
                      </a:r>
                      <a:r>
                        <a:rPr lang="ko-KR" altLang="en-US" sz="16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⇨ </a:t>
                      </a:r>
                      <a:r>
                        <a:rPr lang="ko-KR" altLang="en-US" sz="16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씻기다 </a:t>
                      </a:r>
                      <a:r>
                        <a:rPr lang="ko-KR" altLang="en-US" sz="1600" dirty="0" err="1">
                          <a:solidFill>
                            <a:srgbClr val="AA8754"/>
                          </a:solidFill>
                          <a:latin typeface="+mn-ea"/>
                          <a:ea typeface="+mn-ea"/>
                        </a:rPr>
                        <a:t>被洗掉，被洗干净</a:t>
                      </a:r>
                      <a:endParaRPr lang="ko-KR" altLang="en-US" sz="1600" dirty="0">
                        <a:solidFill>
                          <a:srgbClr val="AA8754"/>
                        </a:solidFill>
                        <a:latin typeface="+mn-ea"/>
                        <a:ea typeface="+mn-ea"/>
                      </a:endParaRPr>
                    </a:p>
                    <a:p>
                      <a:pPr marL="0" algn="just" defTabSz="914400" rtl="0" eaLnBrk="1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</a:pP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강아지를 산책 시킨 후에는 꼭 발을 씻겨야 한다</a:t>
                      </a: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algn="just" defTabSz="914400" rtl="0" eaLnBrk="1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</a:pPr>
                      <a:r>
                        <a:rPr lang="ko-KR" altLang="en-US" sz="1600" b="1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带小狗散步以后，一定要给它洗爪子</a:t>
                      </a: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깨다 </a:t>
                      </a:r>
                      <a:r>
                        <a:rPr lang="ko-KR" altLang="en-US" sz="1600" b="1" kern="1200" dirty="0" err="1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醒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⇨ 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깨우다 </a:t>
                      </a:r>
                      <a:r>
                        <a:rPr lang="ko-KR" altLang="en-US" sz="1600" b="1" kern="1200" dirty="0" err="1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唤醒，弄醒</a:t>
                      </a:r>
                      <a:endParaRPr lang="ko-KR" altLang="en-US" sz="1600" b="1" kern="1200" dirty="0">
                        <a:solidFill>
                          <a:srgbClr val="AA8754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오늘 아침에 중요한 약속이 있으니 일찍</a:t>
                      </a:r>
                      <a:r>
                        <a:rPr lang="zh-CN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깨워 달라고 부탁했다</a:t>
                      </a: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我今天早上有一个重要的约会，所以我拜托他们早点儿叫我起来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。</a:t>
                      </a: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크다 </a:t>
                      </a:r>
                      <a:r>
                        <a:rPr lang="ko-KR" altLang="en-US" sz="1600" b="1" kern="1200" dirty="0" err="1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长大，长成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⇨ 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키우다 </a:t>
                      </a:r>
                      <a:r>
                        <a:rPr lang="ko-KR" altLang="en-US" sz="1600" b="1" kern="1200" dirty="0" err="1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养大，培养</a:t>
                      </a:r>
                      <a:endParaRPr lang="ko-KR" altLang="en-US" sz="1600" b="1" kern="1200" dirty="0">
                        <a:solidFill>
                          <a:srgbClr val="AA8754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반려 동물을 키우는 일에는 큰 책임이</a:t>
                      </a:r>
                      <a:r>
                        <a:rPr lang="zh-CN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따른다</a:t>
                      </a: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养宠物需要承担很大的责任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。</a:t>
                      </a: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낮다 </a:t>
                      </a:r>
                      <a:r>
                        <a:rPr lang="ko-KR" altLang="en-US" sz="1600" b="1" kern="1200" dirty="0" err="1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低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⇨ 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낮추다 </a:t>
                      </a:r>
                      <a:r>
                        <a:rPr lang="ko-KR" altLang="en-US" sz="1600" b="1" kern="1200" dirty="0" err="1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降低，压低</a:t>
                      </a:r>
                      <a:endParaRPr lang="ko-KR" altLang="en-US" sz="1600" b="1" kern="1200" dirty="0">
                        <a:solidFill>
                          <a:srgbClr val="AA8754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젖은 수건으로 목 뒤를 차갑게 해 주면</a:t>
                      </a:r>
                      <a:r>
                        <a:rPr lang="zh-CN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금방 체온을 낮출 수 있다</a:t>
                      </a: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把凉凉的湿毛巾放在脖子后面，可以迅速降低体温</a:t>
                      </a: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。</a:t>
                      </a: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늦다 </a:t>
                      </a:r>
                      <a:r>
                        <a:rPr lang="ko-KR" altLang="en-US" sz="1600" b="1" kern="1200" dirty="0" err="1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晚，迟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zh-CN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⇨ </a:t>
                      </a:r>
                      <a:r>
                        <a:rPr lang="ko-KR" altLang="en-US" sz="1600" b="1" kern="1200" dirty="0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늦추다 </a:t>
                      </a:r>
                      <a:r>
                        <a:rPr lang="ko-KR" altLang="en-US" sz="1600" b="1" kern="1200" dirty="0" err="1">
                          <a:solidFill>
                            <a:srgbClr val="AA8754"/>
                          </a:solidFill>
                          <a:latin typeface="+mn-ea"/>
                          <a:ea typeface="+mn-ea"/>
                          <a:cs typeface="+mn-cs"/>
                        </a:rPr>
                        <a:t>推迟，延后</a:t>
                      </a:r>
                      <a:endParaRPr lang="ko-KR" altLang="en-US" sz="1600" b="1" kern="1200" dirty="0">
                        <a:solidFill>
                          <a:srgbClr val="AA8754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시계를 </a:t>
                      </a: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분 정도 늦췄더니 시간이 딱 맞는다</a:t>
                      </a: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我将表调慢了</a:t>
                      </a: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ko-KR" altLang="en-US" sz="1600" b="1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分钟，时间刚刚好</a:t>
                      </a: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。</a:t>
                      </a: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723454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A64A3F41-B616-CB3A-EEBB-D766A81474B9}"/>
              </a:ext>
            </a:extLst>
          </p:cNvPr>
          <p:cNvSpPr txBox="1"/>
          <p:nvPr/>
        </p:nvSpPr>
        <p:spPr>
          <a:xfrm>
            <a:off x="4172627" y="131928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使动词</a:t>
            </a:r>
          </a:p>
        </p:txBody>
      </p:sp>
    </p:spTree>
    <p:extLst>
      <p:ext uri="{BB962C8B-B14F-4D97-AF65-F5344CB8AC3E}">
        <p14:creationId xmlns:p14="http://schemas.microsoft.com/office/powerpoint/2010/main" val="42849392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3708610-FFCB-B238-3B5E-2CA89525DC17}"/>
              </a:ext>
            </a:extLst>
          </p:cNvPr>
          <p:cNvGrpSpPr/>
          <p:nvPr/>
        </p:nvGrpSpPr>
        <p:grpSpPr bwMode="auto">
          <a:xfrm>
            <a:off x="4568881" y="1591169"/>
            <a:ext cx="7045187" cy="5181600"/>
            <a:chOff x="1661375" y="1996225"/>
            <a:chExt cx="4559120" cy="3351199"/>
          </a:xfrm>
        </p:grpSpPr>
        <p:sp>
          <p:nvSpPr>
            <p:cNvPr id="4" name="圆角矩形 26">
              <a:extLst>
                <a:ext uri="{FF2B5EF4-FFF2-40B4-BE49-F238E27FC236}">
                  <a16:creationId xmlns:a16="http://schemas.microsoft.com/office/drawing/2014/main" id="{8D44CFFC-7E92-73A3-AA5B-3F6738E40FB8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任意多边形 27">
              <a:extLst>
                <a:ext uri="{FF2B5EF4-FFF2-40B4-BE49-F238E27FC236}">
                  <a16:creationId xmlns:a16="http://schemas.microsoft.com/office/drawing/2014/main" id="{F84E4F62-A225-1E29-9E5F-C0F5B7A62DFE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3DECE04-BBE7-35F8-C673-21F58B1250DE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苹果">
              <a:extLst>
                <a:ext uri="{FF2B5EF4-FFF2-40B4-BE49-F238E27FC236}">
                  <a16:creationId xmlns:a16="http://schemas.microsoft.com/office/drawing/2014/main" id="{CD424DDE-1690-1DA5-2BB8-7D13E31B2BF9}"/>
                </a:ext>
              </a:extLst>
            </p:cNvPr>
            <p:cNvSpPr/>
            <p:nvPr/>
          </p:nvSpPr>
          <p:spPr bwMode="auto">
            <a:xfrm>
              <a:off x="3791304" y="4864932"/>
              <a:ext cx="299261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/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81" y="220378"/>
            <a:ext cx="11771630" cy="1072515"/>
            <a:chOff x="6969" y="1666"/>
            <a:chExt cx="18538" cy="1689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4149" y="1877"/>
              <a:ext cx="11358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字魂创中黑" panose="00000500000000000000" charset="-122"/>
                </a:rPr>
                <a:t>1.</a:t>
              </a:r>
              <a:r>
                <a:rPr lang="zh-CN" altLang="en-US" sz="2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字魂创中黑" panose="00000500000000000000" charset="-122"/>
                </a:rPr>
                <a:t> </a:t>
              </a:r>
              <a:r>
                <a:rPr lang="ko-KR" altLang="en-US" sz="2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字魂创中黑" panose="00000500000000000000" charset="-122"/>
                </a:rPr>
                <a:t>동사에 알맞은 사동사를 쓰십시오</a:t>
              </a:r>
              <a:r>
                <a:rPr lang="en-US" altLang="ko-KR" sz="240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  <a:cs typeface="字魂创中黑" panose="00000500000000000000" charset="-122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写出动词的使动形式。</a:t>
              </a:r>
              <a:endParaRPr lang="ko-KR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7B1BF0E-A2AF-D75A-B96A-9D7E609ED81A}"/>
              </a:ext>
            </a:extLst>
          </p:cNvPr>
          <p:cNvSpPr txBox="1"/>
          <p:nvPr/>
        </p:nvSpPr>
        <p:spPr>
          <a:xfrm>
            <a:off x="5896368" y="2321437"/>
            <a:ext cx="3927763" cy="292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1720850" algn="l"/>
                <a:tab pos="3592513" algn="l"/>
              </a:tabLst>
            </a:pPr>
            <a:r>
              <a:rPr lang="en-US" altLang="ko-KR" sz="24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sz="24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늦다 →</a:t>
            </a:r>
            <a:r>
              <a:rPr lang="zh-CN" altLang="en-US" sz="24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24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24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200000"/>
              </a:lnSpc>
              <a:tabLst>
                <a:tab pos="1720850" algn="l"/>
                <a:tab pos="3592513" algn="l"/>
              </a:tabLst>
            </a:pPr>
            <a:r>
              <a:rPr lang="en-US" altLang="ko-KR" sz="24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sz="24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살다 →</a:t>
            </a:r>
            <a:r>
              <a:rPr lang="zh-CN" altLang="en-US" sz="24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24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24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200000"/>
              </a:lnSpc>
              <a:tabLst>
                <a:tab pos="1720850" algn="l"/>
                <a:tab pos="3592513" algn="l"/>
              </a:tabLst>
            </a:pPr>
            <a:r>
              <a:rPr lang="en-US" altLang="ko-KR" sz="24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sz="24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씻다 →</a:t>
            </a:r>
            <a:r>
              <a:rPr lang="zh-CN" altLang="en-US" sz="24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24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24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200000"/>
              </a:lnSpc>
              <a:tabLst>
                <a:tab pos="1720850" algn="l"/>
                <a:tab pos="3592513" algn="l"/>
              </a:tabLst>
            </a:pPr>
            <a:r>
              <a:rPr lang="en-US" altLang="ko-KR" sz="24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ko-KR" altLang="en-US" sz="24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깨다 →</a:t>
            </a:r>
            <a:r>
              <a:rPr lang="zh-CN" altLang="en-US" sz="24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24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24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57061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/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555"/>
            <a:ext cx="11965940" cy="1072515"/>
            <a:chOff x="6969" y="1666"/>
            <a:chExt cx="18844" cy="1689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4096" y="1759"/>
              <a:ext cx="11717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2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  <a:r>
                <a:rPr lang="zh-CN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 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빈칸에 알맞은 것을 골라 쓰십시오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选择恰当的词汇填入横线。</a:t>
              </a:r>
              <a:endParaRPr lang="en-US" altLang="ko-KR" sz="2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grpSp>
        <p:nvGrpSpPr>
          <p:cNvPr id="9" name="组合 1"/>
          <p:cNvGrpSpPr/>
          <p:nvPr/>
        </p:nvGrpSpPr>
        <p:grpSpPr bwMode="auto">
          <a:xfrm>
            <a:off x="2327564" y="1524034"/>
            <a:ext cx="9799935" cy="5181600"/>
            <a:chOff x="1661375" y="1996225"/>
            <a:chExt cx="4559120" cy="3351199"/>
          </a:xfrm>
        </p:grpSpPr>
        <p:sp>
          <p:nvSpPr>
            <p:cNvPr id="13" name="圆角矩形 26"/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/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/>
            <p:cNvSpPr/>
            <p:nvPr/>
          </p:nvSpPr>
          <p:spPr bwMode="auto">
            <a:xfrm>
              <a:off x="3767930" y="4857643"/>
              <a:ext cx="355539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EA17625-B0F4-0A96-45ED-127CEAF6F861}"/>
              </a:ext>
            </a:extLst>
          </p:cNvPr>
          <p:cNvSpPr txBox="1"/>
          <p:nvPr/>
        </p:nvSpPr>
        <p:spPr>
          <a:xfrm>
            <a:off x="2867660" y="1922264"/>
            <a:ext cx="4883031" cy="400110"/>
          </a:xfrm>
          <a:prstGeom prst="rect">
            <a:avLst/>
          </a:prstGeom>
          <a:solidFill>
            <a:srgbClr val="F3E9E1"/>
          </a:solidFill>
        </p:spPr>
        <p:txBody>
          <a:bodyPr wrap="square" rtlCol="0" anchor="ctr" anchorCtr="0">
            <a:spAutoFit/>
          </a:bodyPr>
          <a:lstStyle/>
          <a:p>
            <a:r>
              <a:rPr lang="ko-KR" altLang="en-US" sz="2000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끓이다　　낮추다　　먹이다　　입히다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C57C0E-B8CB-BF13-787D-D3B2F1694967}"/>
              </a:ext>
            </a:extLst>
          </p:cNvPr>
          <p:cNvSpPr txBox="1"/>
          <p:nvPr/>
        </p:nvSpPr>
        <p:spPr>
          <a:xfrm>
            <a:off x="2624056" y="2374959"/>
            <a:ext cx="9227432" cy="3695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 hangingPunct="0">
              <a:lnSpc>
                <a:spcPct val="13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비가 이렇게 많이 오는데 강아지 데리고 나가려고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indent="271463" algn="just" latinLnBrk="1" hangingPunct="0">
              <a:lnSpc>
                <a:spcPct val="130000"/>
              </a:lnSpc>
              <a:tabLst>
                <a:tab pos="4129088" algn="l"/>
                <a:tab pos="5546725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강아지용 우비가 있으니까 그거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괜찮을 거야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(-(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면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algn="just" latinLnBrk="1" hangingPunct="0">
              <a:lnSpc>
                <a:spcPct val="13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교실이 너무 더운 것 같아요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71463" algn="just" latinLnBrk="1" hangingPunct="0">
              <a:lnSpc>
                <a:spcPct val="130000"/>
              </a:lnSpc>
              <a:tabLst>
                <a:tab pos="3190875" algn="l"/>
                <a:tab pos="4611688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그럼 에어컨 온도를 좀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(-(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ㄹ까요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algn="just" latinLnBrk="1" hangingPunct="0">
              <a:lnSpc>
                <a:spcPct val="13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배고픈데 뭐 먹을 거 없어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indent="271463" algn="just" latinLnBrk="1" hangingPunct="0">
              <a:lnSpc>
                <a:spcPct val="130000"/>
              </a:lnSpc>
              <a:tabLst>
                <a:tab pos="3417888" algn="l"/>
                <a:tab pos="4795838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라면이 있는데 그거라도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먹을래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(-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아서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어서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algn="just" latinLnBrk="1" hangingPunct="0">
              <a:lnSpc>
                <a:spcPct val="13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민준이가 야채를 잘 안 먹는 것 같아서 걱정이네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635000" indent="-317500" algn="just" latinLnBrk="1" hangingPunct="0">
              <a:lnSpc>
                <a:spcPct val="130000"/>
              </a:lnSpc>
              <a:tabLst>
                <a:tab pos="2930525" algn="l"/>
                <a:tab pos="4438650" algn="l"/>
                <a:tab pos="4521200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그래도 너무 억지로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하지 마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오히려 거부감이 생길 수도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있잖아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.(-(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려고는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algn="just" latinLnBrk="1" hangingPunct="0">
              <a:lnSpc>
                <a:spcPct val="150000"/>
              </a:lnSpc>
            </a:pPr>
            <a:endParaRPr lang="en-US" altLang="ko-KR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09195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DDE095F-36FF-D574-848B-4643B0A8EF99}"/>
              </a:ext>
            </a:extLst>
          </p:cNvPr>
          <p:cNvGrpSpPr/>
          <p:nvPr/>
        </p:nvGrpSpPr>
        <p:grpSpPr bwMode="auto">
          <a:xfrm>
            <a:off x="3692770" y="1495474"/>
            <a:ext cx="8454020" cy="5181600"/>
            <a:chOff x="1661375" y="1996225"/>
            <a:chExt cx="4559120" cy="3351199"/>
          </a:xfrm>
        </p:grpSpPr>
        <p:sp>
          <p:nvSpPr>
            <p:cNvPr id="10" name="圆角矩形 26">
              <a:extLst>
                <a:ext uri="{FF2B5EF4-FFF2-40B4-BE49-F238E27FC236}">
                  <a16:creationId xmlns:a16="http://schemas.microsoft.com/office/drawing/2014/main" id="{B9EBA2FB-350F-561B-223A-7FEB02626FE6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任意多边形 27">
              <a:extLst>
                <a:ext uri="{FF2B5EF4-FFF2-40B4-BE49-F238E27FC236}">
                  <a16:creationId xmlns:a16="http://schemas.microsoft.com/office/drawing/2014/main" id="{CEBDD9D8-BAC6-86C3-A992-6296A2A8943D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8A7AEB1-804C-6FFB-8B21-B8A84C0F07AF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苹果">
              <a:extLst>
                <a:ext uri="{FF2B5EF4-FFF2-40B4-BE49-F238E27FC236}">
                  <a16:creationId xmlns:a16="http://schemas.microsoft.com/office/drawing/2014/main" id="{F52ED031-7B8D-DDA5-C392-714731FF8A3C}"/>
                </a:ext>
              </a:extLst>
            </p:cNvPr>
            <p:cNvSpPr/>
            <p:nvPr/>
          </p:nvSpPr>
          <p:spPr bwMode="auto">
            <a:xfrm>
              <a:off x="3810879" y="4857643"/>
              <a:ext cx="312590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/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0" y="249555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7387A34-4913-F43B-87CA-05A502C9C95A}"/>
              </a:ext>
            </a:extLst>
          </p:cNvPr>
          <p:cNvSpPr txBox="1"/>
          <p:nvPr/>
        </p:nvSpPr>
        <p:spPr>
          <a:xfrm>
            <a:off x="4042076" y="2146083"/>
            <a:ext cx="5683816" cy="454292"/>
          </a:xfrm>
          <a:prstGeom prst="rect">
            <a:avLst/>
          </a:prstGeom>
          <a:solidFill>
            <a:srgbClr val="F3E9E1"/>
          </a:solidFill>
        </p:spPr>
        <p:txBody>
          <a:bodyPr wrap="square" rtlCol="0" anchor="ctr" anchorCtr="0">
            <a:spAutoFit/>
          </a:bodyPr>
          <a:lstStyle/>
          <a:p>
            <a:pPr algn="just" latinLnBrk="1" hangingPunct="0">
              <a:lnSpc>
                <a:spcPct val="150000"/>
              </a:lnSpc>
            </a:pPr>
            <a:r>
              <a:rPr lang="ko-KR" altLang="en-US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배송지　　요청 사항　　도착 예정일　　택배 보관함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21C392-5C9C-88B7-F897-18808DCE6A8C}"/>
              </a:ext>
            </a:extLst>
          </p:cNvPr>
          <p:cNvSpPr txBox="1"/>
          <p:nvPr/>
        </p:nvSpPr>
        <p:spPr>
          <a:xfrm>
            <a:off x="3854813" y="2803649"/>
            <a:ext cx="8291977" cy="222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 hangingPunct="0">
              <a:lnSpc>
                <a:spcPct val="200000"/>
              </a:lnSpc>
              <a:tabLst>
                <a:tab pos="390525" algn="l"/>
                <a:tab pos="1905000" algn="l"/>
              </a:tabLst>
            </a:pPr>
            <a:r>
              <a:rPr lang="en-US" altLang="ko-KR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1)</a:t>
            </a:r>
            <a:r>
              <a:rPr lang="zh-CN" altLang="en-US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zh-CN" u="sng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		</a:t>
            </a:r>
            <a:r>
              <a:rPr lang="en-US" altLang="ko-KR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잘못 적어서 택배가 엉뚱한 곳으로 가 버렸다</a:t>
            </a:r>
            <a:r>
              <a:rPr lang="en-US" altLang="ko-KR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algn="just" latinLnBrk="1" hangingPunct="0">
              <a:lnSpc>
                <a:spcPct val="200000"/>
              </a:lnSpc>
              <a:tabLst>
                <a:tab pos="1055688" algn="l"/>
                <a:tab pos="2349500" algn="l"/>
              </a:tabLst>
            </a:pPr>
            <a:r>
              <a:rPr lang="en-US" altLang="ko-KR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2) </a:t>
            </a:r>
            <a:r>
              <a:rPr lang="ko-KR" altLang="en-US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택배</a:t>
            </a:r>
            <a:r>
              <a:rPr lang="zh-CN" altLang="en-US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zh-CN" u="sng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		</a:t>
            </a:r>
            <a:r>
              <a:rPr lang="ko-KR" altLang="en-US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어제였는데 아직도 도착하지 않았어요</a:t>
            </a:r>
            <a:r>
              <a:rPr lang="en-US" altLang="ko-KR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algn="just" latinLnBrk="1" hangingPunct="0">
              <a:lnSpc>
                <a:spcPct val="200000"/>
              </a:lnSpc>
              <a:tabLst>
                <a:tab pos="4924425" algn="l"/>
                <a:tab pos="6215063" algn="l"/>
              </a:tabLst>
            </a:pPr>
            <a:r>
              <a:rPr lang="en-US" altLang="ko-KR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3) </a:t>
            </a:r>
            <a:r>
              <a:rPr lang="ko-KR" altLang="en-US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제가 지금 밖에 있어서 그러는데요</a:t>
            </a:r>
            <a:r>
              <a:rPr lang="en-US" altLang="ko-KR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택배를</a:t>
            </a:r>
            <a:r>
              <a:rPr lang="zh-CN" altLang="en-US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zh-CN" u="sng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		</a:t>
            </a:r>
            <a:r>
              <a:rPr lang="ko-KR" altLang="en-US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좀 넣어 주세요</a:t>
            </a:r>
            <a:r>
              <a:rPr lang="en-US" altLang="ko-KR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latinLnBrk="1">
              <a:lnSpc>
                <a:spcPct val="200000"/>
              </a:lnSpc>
              <a:tabLst>
                <a:tab pos="4841875" algn="l"/>
                <a:tab pos="6215063" algn="l"/>
              </a:tabLst>
            </a:pPr>
            <a:r>
              <a:rPr lang="en-US" altLang="ko-KR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4) </a:t>
            </a:r>
            <a:r>
              <a:rPr lang="ko-KR" altLang="en-US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배송과 관련하여 원하는 것이 있으면 적어</a:t>
            </a:r>
            <a:r>
              <a:rPr lang="zh-CN" altLang="en-US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zh-CN" u="sng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		</a:t>
            </a:r>
            <a:r>
              <a:rPr lang="ko-KR" altLang="en-US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주시기 바랍니다</a:t>
            </a:r>
            <a:r>
              <a:rPr lang="en-US" altLang="ko-KR" dirty="0"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A6176C-82FF-F743-8125-A93552D761DC}"/>
              </a:ext>
            </a:extLst>
          </p:cNvPr>
          <p:cNvSpPr txBox="1"/>
          <p:nvPr/>
        </p:nvSpPr>
        <p:spPr>
          <a:xfrm>
            <a:off x="4525645" y="308610"/>
            <a:ext cx="7440295" cy="92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3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빈칸에 알맞은 것을 골라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选择恰当的词汇填入横线。</a:t>
            </a:r>
            <a:endParaRPr lang="en-US" altLang="ko-KR" sz="24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378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01623" y="263797"/>
            <a:ext cx="2502690" cy="706937"/>
            <a:chOff x="5146" y="2096"/>
            <a:chExt cx="4969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146" y="2296"/>
              <a:ext cx="4689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623" y="2096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09793"/>
            <a:ext cx="11995150" cy="1151255"/>
            <a:chOff x="6969" y="1575"/>
            <a:chExt cx="18890" cy="1813"/>
          </a:xfrm>
        </p:grpSpPr>
        <p:grpSp>
          <p:nvGrpSpPr>
            <p:cNvPr id="21" name="Group 39"/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2491" y="1575"/>
              <a:ext cx="13368" cy="1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1.</a:t>
              </a:r>
              <a:r>
                <a:rPr lang="zh-CN" altLang="en-US" sz="2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因为配送问题，李俊浩给客服中心打了电话。李俊浩跟客服人员说了些什么呢？</a:t>
              </a:r>
            </a:p>
            <a:p>
              <a:pPr algn="just">
                <a:lnSpc>
                  <a:spcPct val="120000"/>
                </a:lnSpc>
              </a:pPr>
              <a:endParaRPr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746DFD7-EE21-BC2B-F533-B336362F5E19}"/>
              </a:ext>
            </a:extLst>
          </p:cNvPr>
          <p:cNvGrpSpPr/>
          <p:nvPr/>
        </p:nvGrpSpPr>
        <p:grpSpPr>
          <a:xfrm>
            <a:off x="1241870" y="1024738"/>
            <a:ext cx="10753214" cy="5685059"/>
            <a:chOff x="3717357" y="1340093"/>
            <a:chExt cx="8141368" cy="538257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E422B57-06BF-B4CB-8E07-D6810D3F2DBD}"/>
                </a:ext>
              </a:extLst>
            </p:cNvPr>
            <p:cNvGrpSpPr/>
            <p:nvPr/>
          </p:nvGrpSpPr>
          <p:grpSpPr>
            <a:xfrm>
              <a:off x="3717357" y="1340093"/>
              <a:ext cx="8141368" cy="5382579"/>
              <a:chOff x="3826043" y="1285546"/>
              <a:chExt cx="8141368" cy="5382579"/>
            </a:xfrm>
          </p:grpSpPr>
          <p:grpSp>
            <p:nvGrpSpPr>
              <p:cNvPr id="9" name="组合 1"/>
              <p:cNvGrpSpPr/>
              <p:nvPr/>
            </p:nvGrpSpPr>
            <p:grpSpPr bwMode="auto">
              <a:xfrm>
                <a:off x="3826043" y="1285546"/>
                <a:ext cx="8141368" cy="5382579"/>
                <a:chOff x="1461580" y="1731988"/>
                <a:chExt cx="4652767" cy="3481182"/>
              </a:xfrm>
            </p:grpSpPr>
            <p:sp>
              <p:nvSpPr>
                <p:cNvPr id="13" name="圆角矩形 26"/>
                <p:cNvSpPr/>
                <p:nvPr/>
              </p:nvSpPr>
              <p:spPr>
                <a:xfrm>
                  <a:off x="1461580" y="1731988"/>
                  <a:ext cx="4652767" cy="3481182"/>
                </a:xfrm>
                <a:prstGeom prst="roundRect">
                  <a:avLst>
                    <a:gd name="adj" fmla="val 5516"/>
                  </a:avLst>
                </a:prstGeom>
                <a:solidFill>
                  <a:srgbClr val="D2D3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幼圆" panose="02010509060101010101" pitchFamily="49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任意多边形 27"/>
                <p:cNvSpPr/>
                <p:nvPr/>
              </p:nvSpPr>
              <p:spPr>
                <a:xfrm>
                  <a:off x="1558260" y="1767633"/>
                  <a:ext cx="4419159" cy="2964915"/>
                </a:xfrm>
                <a:custGeom>
                  <a:avLst/>
                  <a:gdLst>
                    <a:gd name="connsiteX0" fmla="*/ 197491 w 4559120"/>
                    <a:gd name="connsiteY0" fmla="*/ 0 h 2969475"/>
                    <a:gd name="connsiteX1" fmla="*/ 4361629 w 4559120"/>
                    <a:gd name="connsiteY1" fmla="*/ 0 h 2969475"/>
                    <a:gd name="connsiteX2" fmla="*/ 4559120 w 4559120"/>
                    <a:gd name="connsiteY2" fmla="*/ 197491 h 2969475"/>
                    <a:gd name="connsiteX3" fmla="*/ 4559120 w 4559120"/>
                    <a:gd name="connsiteY3" fmla="*/ 2969475 h 2969475"/>
                    <a:gd name="connsiteX4" fmla="*/ 0 w 4559120"/>
                    <a:gd name="connsiteY4" fmla="*/ 2969475 h 2969475"/>
                    <a:gd name="connsiteX5" fmla="*/ 0 w 4559120"/>
                    <a:gd name="connsiteY5" fmla="*/ 197491 h 2969475"/>
                    <a:gd name="connsiteX6" fmla="*/ 197491 w 4559120"/>
                    <a:gd name="connsiteY6" fmla="*/ 0 h 2969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59120" h="2969475">
                      <a:moveTo>
                        <a:pt x="197491" y="0"/>
                      </a:moveTo>
                      <a:lnTo>
                        <a:pt x="4361629" y="0"/>
                      </a:lnTo>
                      <a:cubicBezTo>
                        <a:pt x="4470700" y="0"/>
                        <a:pt x="4559120" y="88420"/>
                        <a:pt x="4559120" y="197491"/>
                      </a:cubicBezTo>
                      <a:lnTo>
                        <a:pt x="4559120" y="2969475"/>
                      </a:lnTo>
                      <a:lnTo>
                        <a:pt x="0" y="2969475"/>
                      </a:lnTo>
                      <a:lnTo>
                        <a:pt x="0" y="197491"/>
                      </a:lnTo>
                      <a:cubicBezTo>
                        <a:pt x="0" y="88420"/>
                        <a:pt x="88420" y="0"/>
                        <a:pt x="19749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幼圆" panose="02010509060101010101" pitchFamily="49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" name="同侧圆角矩形 5"/>
                <p:cNvSpPr/>
                <p:nvPr/>
              </p:nvSpPr>
              <p:spPr>
                <a:xfrm>
                  <a:off x="1558260" y="1767633"/>
                  <a:ext cx="4419158" cy="2964915"/>
                </a:xfrm>
                <a:prstGeom prst="round2SameRect">
                  <a:avLst>
                    <a:gd name="adj1" fmla="val 6950"/>
                    <a:gd name="adj2" fmla="val 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just" eaLnBrk="1" fontAlgn="auto" hangingPunct="1">
                    <a:lnSpc>
                      <a:spcPct val="14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lvl="1" algn="just" eaLnBrk="1" fontAlgn="auto" hangingPunct="1">
                    <a:lnSpc>
                      <a:spcPct val="14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4535805" y="4634014"/>
                <a:ext cx="6793230" cy="1211580"/>
                <a:chOff x="6578" y="4283"/>
                <a:chExt cx="10698" cy="1908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578" y="4283"/>
                  <a:ext cx="10698" cy="1908"/>
                  <a:chOff x="6678" y="4283"/>
                  <a:chExt cx="8465" cy="1908"/>
                </a:xfrm>
              </p:grpSpPr>
              <p:sp>
                <p:nvSpPr>
                  <p:cNvPr id="39" name="圆角矩形 38"/>
                  <p:cNvSpPr/>
                  <p:nvPr/>
                </p:nvSpPr>
                <p:spPr>
                  <a:xfrm>
                    <a:off x="6678" y="4283"/>
                    <a:ext cx="8465" cy="1908"/>
                  </a:xfrm>
                  <a:prstGeom prst="round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椭圆 39"/>
                  <p:cNvSpPr/>
                  <p:nvPr/>
                </p:nvSpPr>
                <p:spPr>
                  <a:xfrm>
                    <a:off x="7042" y="4437"/>
                    <a:ext cx="1070" cy="1643"/>
                  </a:xfrm>
                  <a:prstGeom prst="ellipse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lt1"/>
                        </a:solidFill>
                      </a14:hiddenFill>
                    </a:ext>
                  </a:extLst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400" b="1" dirty="0">
                        <a:solidFill>
                          <a:schemeClr val="bg1"/>
                        </a:solidFill>
                        <a:latin typeface="方正方俊黑" panose="02010600010101010101" charset="-122"/>
                        <a:ea typeface="方正方俊黑" panose="02010600010101010101" charset="-122"/>
                      </a:rPr>
                      <a:t>练习</a:t>
                    </a:r>
                  </a:p>
                </p:txBody>
              </p:sp>
            </p:grpSp>
            <p:sp>
              <p:nvSpPr>
                <p:cNvPr id="41" name="文本框 40"/>
                <p:cNvSpPr txBox="1"/>
                <p:nvPr/>
              </p:nvSpPr>
              <p:spPr>
                <a:xfrm>
                  <a:off x="8388" y="4358"/>
                  <a:ext cx="8887" cy="16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342900" indent="-342900" algn="just">
                    <a:buFont typeface="Arial" panose="020B0604020202020204" pitchFamily="34" charset="0"/>
                    <a:buChar char="•"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이준호가 주문한 물건은 왜 늦게 도착해요</a:t>
                  </a:r>
                  <a:r>
                    <a:rPr lang="en-US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?</a:t>
                  </a:r>
                </a:p>
                <a:p>
                  <a:pPr marL="11113" indent="303213" algn="just"/>
                  <a:r>
                    <a:rPr lang="zh-CN" altLang="en-US" sz="1600" dirty="0">
                      <a:solidFill>
                        <a:schemeClr val="bg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Dotum" panose="020B0600000101010101" charset="-127"/>
                    </a:rPr>
                    <a:t>李俊浩购买的物品为什么晚到了？</a:t>
                  </a:r>
                  <a:endParaRPr lang="en-US" altLang="zh-CN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endParaRPr>
                </a:p>
                <a:p>
                  <a:pPr marL="342900" indent="-342900" algn="just">
                    <a:buFont typeface="Arial" panose="020B0604020202020204" pitchFamily="34" charset="0"/>
                    <a:buChar char="•"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</a:rPr>
                    <a:t>이준호는 컵 색깔을 뭘로 바꿨어요</a:t>
                  </a:r>
                  <a:r>
                    <a:rPr lang="en-US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</a:rPr>
                    <a:t>?</a:t>
                  </a:r>
                </a:p>
                <a:p>
                  <a:pPr indent="314325" algn="just"/>
                  <a:r>
                    <a:rPr lang="zh-CN" altLang="en-US" sz="1600" dirty="0">
                      <a:solidFill>
                        <a:schemeClr val="bg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Dotum" panose="020B0600000101010101" charset="-127"/>
                    </a:rPr>
                    <a:t>李俊浩将杯子换成了什么颜色？</a:t>
                  </a:r>
                </a:p>
              </p:txBody>
            </p:sp>
          </p:grpSp>
        </p:grpSp>
        <p:sp>
          <p:nvSpPr>
            <p:cNvPr id="2" name="苹果">
              <a:extLst>
                <a:ext uri="{FF2B5EF4-FFF2-40B4-BE49-F238E27FC236}">
                  <a16:creationId xmlns:a16="http://schemas.microsoft.com/office/drawing/2014/main" id="{D1240C0D-A143-EC53-2FE8-A806606D7502}"/>
                </a:ext>
              </a:extLst>
            </p:cNvPr>
            <p:cNvSpPr/>
            <p:nvPr/>
          </p:nvSpPr>
          <p:spPr bwMode="auto">
            <a:xfrm>
              <a:off x="7554100" y="5986810"/>
              <a:ext cx="467880" cy="643948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圆角矩形 32">
            <a:extLst>
              <a:ext uri="{FF2B5EF4-FFF2-40B4-BE49-F238E27FC236}">
                <a16:creationId xmlns:a16="http://schemas.microsoft.com/office/drawing/2014/main" id="{BA1195B6-DA4A-7530-4EE2-01B87B587523}"/>
              </a:ext>
            </a:extLst>
          </p:cNvPr>
          <p:cNvSpPr/>
          <p:nvPr/>
        </p:nvSpPr>
        <p:spPr>
          <a:xfrm>
            <a:off x="1481324" y="1193330"/>
            <a:ext cx="10136469" cy="3360669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AA87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latinLnBrk="1"/>
            <a:endParaRPr lang="en-US" altLang="ko-KR" sz="1600" dirty="0">
              <a:solidFill>
                <a:schemeClr val="tx1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722313" indent="-722313" algn="just" latinLnBrk="1"/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이준호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lang="zh-CN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여보세요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,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배송 때문에 문의 좀 드리려고요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marL="722313" indent="-722313" algn="just" latinLnBrk="1"/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상담원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lang="zh-CN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안녕하세요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어떤 것 때문에 그러세요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?</a:t>
            </a:r>
          </a:p>
          <a:p>
            <a:pPr marL="722313" indent="-722313" algn="just" latinLnBrk="1"/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이준호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lang="zh-CN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지난주 수요일에 컵을 몇 개 주문했는데요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택배 기사님이 잘못 배송하셨는지 주문한 거랑 전혀 다른 게 들어 </a:t>
            </a:r>
            <a:r>
              <a:rPr lang="ko-KR" altLang="en-US" sz="1600" dirty="0" err="1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있어서요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상자에 적힌 주소도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다르고요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marL="722313" indent="-722313" algn="just" latinLnBrk="1"/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상담원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lang="zh-CN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고객님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,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죄송합니다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배송에 착오가 생긴 것 같습니다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상자를 다시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포장해서 문 앞에 두시면 저희가 수거하도록 하겠습니다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marL="722313" indent="-722313" algn="just" latinLnBrk="1"/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이준호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lang="zh-CN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그럼 제가 주문한 물건은 언제쯤 도착하는지 알 수 있을까요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?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주문한 지 일주일이 넘었는데요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marL="722313" indent="-722313" algn="just" latinLnBrk="1"/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상담원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고객님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지난주부터 주문이 폭주하는 바람에 배송이 많이 지연된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상태인데요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고객님께서 주문하신 물건은 오늘 출발할 예정입니다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marL="722313" indent="-722313" algn="just" latinLnBrk="1"/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이준호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lang="zh-CN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아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,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그럼 아직 출발 안 한 거지요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?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혹시 컵 색깔을 좀 변경할 수 있을까요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?</a:t>
            </a:r>
          </a:p>
          <a:p>
            <a:pPr marL="722313" indent="-722313" algn="just" latinLnBrk="1"/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상담원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lang="zh-CN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지금 상품의 옵션을 변경하시면 배송이 하루 늦어질 수 있는데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괜찮으시겠어요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?</a:t>
            </a:r>
          </a:p>
          <a:p>
            <a:pPr marL="722313" indent="-722313" algn="just" latinLnBrk="1"/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이준호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lang="zh-CN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괜찮아요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빨간색 하나를 노란색으로 바꿔 주세요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marL="722313" indent="-722313" algn="just" latinLnBrk="1"/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상담원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lang="zh-CN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알겠습니다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변경 도와드리도록 하겠습니다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불편을 드려 죄송합니다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algn="ctr"/>
            <a:endParaRPr kumimoji="1" lang="zh-CN" altLang="en-US" dirty="0"/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60" y="5131688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7110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17818-6798-748D-2AFD-E01D23615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2D5555B7-7EF1-C611-50F2-01FFC905B7CD}"/>
              </a:ext>
            </a:extLst>
          </p:cNvPr>
          <p:cNvGrpSpPr/>
          <p:nvPr/>
        </p:nvGrpSpPr>
        <p:grpSpPr>
          <a:xfrm>
            <a:off x="901812" y="229892"/>
            <a:ext cx="2355192" cy="584897"/>
            <a:chOff x="5141" y="2092"/>
            <a:chExt cx="4974" cy="1287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B47CAF6-AB5D-4E6E-DC2D-7321BD76B694}"/>
                </a:ext>
              </a:extLst>
            </p:cNvPr>
            <p:cNvSpPr txBox="1"/>
            <p:nvPr/>
          </p:nvSpPr>
          <p:spPr>
            <a:xfrm>
              <a:off x="5141" y="2092"/>
              <a:ext cx="4689" cy="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5A284F3D-2615-6F19-584F-8238D962FFC1}"/>
                </a:ext>
              </a:extLst>
            </p:cNvPr>
            <p:cNvSpPr/>
            <p:nvPr/>
          </p:nvSpPr>
          <p:spPr>
            <a:xfrm>
              <a:off x="5623" y="2096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6D24B86-1F0A-4CEC-F7E1-6B13A1C0129D}"/>
              </a:ext>
            </a:extLst>
          </p:cNvPr>
          <p:cNvGrpSpPr/>
          <p:nvPr/>
        </p:nvGrpSpPr>
        <p:grpSpPr>
          <a:xfrm>
            <a:off x="-8255" y="234558"/>
            <a:ext cx="12026900" cy="1105535"/>
            <a:chOff x="6956" y="1614"/>
            <a:chExt cx="18940" cy="1741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361190F8-9EBD-73E9-F003-63639E98446B}"/>
                </a:ext>
              </a:extLst>
            </p:cNvPr>
            <p:cNvGrpSpPr/>
            <p:nvPr/>
          </p:nvGrpSpPr>
          <p:grpSpPr>
            <a:xfrm>
              <a:off x="6956" y="1666"/>
              <a:ext cx="1614" cy="1689"/>
              <a:chOff x="812334" y="1266856"/>
              <a:chExt cx="4634957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78C46FAB-CED1-B76E-DACE-D7C77BB941D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C65C05B1-E071-FE7E-47DB-0BA6C8ACB2BB}"/>
                  </a:ext>
                </a:extLst>
              </p:cNvPr>
              <p:cNvSpPr/>
              <p:nvPr/>
            </p:nvSpPr>
            <p:spPr>
              <a:xfrm>
                <a:off x="812334" y="1433425"/>
                <a:ext cx="4634957" cy="4587863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53E06FC9-88BB-352F-3872-98F725B518DD}"/>
                  </a:ext>
                </a:extLst>
              </p:cNvPr>
              <p:cNvSpPr/>
              <p:nvPr/>
            </p:nvSpPr>
            <p:spPr>
              <a:xfrm>
                <a:off x="1155688" y="1729690"/>
                <a:ext cx="3995332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485E9EA9-C786-511C-5514-BEEB3E01702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210AAF85-D63E-95E4-0173-D8AA830470D3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75A9DFF5-E5D3-AC1F-0FDC-D8E4DCF7D452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FEF245EA-5970-AA90-CFCD-05EC2F5EB04D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0D4A7D36-7F00-C67B-AF8D-3CEE3B6A557C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25DE5A33-7FF9-FD65-ECAA-CADBBD948908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853B72A7-2734-07BF-9696-E3FE193B1547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07F736D4-2B09-55C5-54CC-073794F37ED1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F5A7BD0F-EB86-CFAD-E51D-366FA82050B8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D7309C85-BA86-BC30-174E-9BCE05A52E4C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236CCABF-BF79-4764-6787-C152A1CCD7C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1A2FFA51-7540-184A-D468-B87FCEE5FC8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8E04430-647F-51DD-C0E0-0F1112CF8BEA}"/>
                </a:ext>
              </a:extLst>
            </p:cNvPr>
            <p:cNvSpPr txBox="1"/>
            <p:nvPr/>
          </p:nvSpPr>
          <p:spPr>
            <a:xfrm>
              <a:off x="12110" y="1614"/>
              <a:ext cx="13786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2</a:t>
              </a:r>
              <a:r>
                <a:rPr lang="en-US" altLang="zh-CN" sz="24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.</a:t>
              </a: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新闻里介绍了专为快递员们准备的活动。这是什么样的活动呢？</a:t>
              </a:r>
            </a:p>
            <a:p>
              <a:pPr algn="just">
                <a:lnSpc>
                  <a:spcPct val="120000"/>
                </a:lnSpc>
              </a:pPr>
              <a:endParaRPr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AC0AE1A-2F4F-C34C-D009-2F0EC84BB5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6" y="5149602"/>
            <a:ext cx="1520825" cy="1560195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39CBF410-801D-9387-E1E3-1888F96D2EC6}"/>
              </a:ext>
            </a:extLst>
          </p:cNvPr>
          <p:cNvGrpSpPr/>
          <p:nvPr/>
        </p:nvGrpSpPr>
        <p:grpSpPr>
          <a:xfrm>
            <a:off x="2004646" y="945758"/>
            <a:ext cx="9990437" cy="5764039"/>
            <a:chOff x="3717357" y="1340093"/>
            <a:chExt cx="8141368" cy="538257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82728A4-6DB2-7A05-0EF1-828FE1AEC6E8}"/>
                </a:ext>
              </a:extLst>
            </p:cNvPr>
            <p:cNvGrpSpPr/>
            <p:nvPr/>
          </p:nvGrpSpPr>
          <p:grpSpPr>
            <a:xfrm>
              <a:off x="3717357" y="1340093"/>
              <a:ext cx="8141368" cy="5382579"/>
              <a:chOff x="3826043" y="1285546"/>
              <a:chExt cx="8141368" cy="5382579"/>
            </a:xfrm>
          </p:grpSpPr>
          <p:grpSp>
            <p:nvGrpSpPr>
              <p:cNvPr id="9" name="组合 1">
                <a:extLst>
                  <a:ext uri="{FF2B5EF4-FFF2-40B4-BE49-F238E27FC236}">
                    <a16:creationId xmlns:a16="http://schemas.microsoft.com/office/drawing/2014/main" id="{FF485F1A-6A2E-9B32-DDD2-3ADEF99F101C}"/>
                  </a:ext>
                </a:extLst>
              </p:cNvPr>
              <p:cNvGrpSpPr/>
              <p:nvPr/>
            </p:nvGrpSpPr>
            <p:grpSpPr bwMode="auto">
              <a:xfrm>
                <a:off x="3826043" y="1285546"/>
                <a:ext cx="8141368" cy="5382579"/>
                <a:chOff x="1461580" y="1731988"/>
                <a:chExt cx="4652767" cy="3481182"/>
              </a:xfrm>
            </p:grpSpPr>
            <p:sp>
              <p:nvSpPr>
                <p:cNvPr id="13" name="圆角矩形 26">
                  <a:extLst>
                    <a:ext uri="{FF2B5EF4-FFF2-40B4-BE49-F238E27FC236}">
                      <a16:creationId xmlns:a16="http://schemas.microsoft.com/office/drawing/2014/main" id="{07D830F1-43D1-3FBD-D0F6-1892F0DCB208}"/>
                    </a:ext>
                  </a:extLst>
                </p:cNvPr>
                <p:cNvSpPr/>
                <p:nvPr/>
              </p:nvSpPr>
              <p:spPr>
                <a:xfrm>
                  <a:off x="1461580" y="1731988"/>
                  <a:ext cx="4652767" cy="3481182"/>
                </a:xfrm>
                <a:prstGeom prst="roundRect">
                  <a:avLst>
                    <a:gd name="adj" fmla="val 5516"/>
                  </a:avLst>
                </a:prstGeom>
                <a:solidFill>
                  <a:srgbClr val="D2D3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幼圆" panose="02010509060101010101" pitchFamily="49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任意多边形 27">
                  <a:extLst>
                    <a:ext uri="{FF2B5EF4-FFF2-40B4-BE49-F238E27FC236}">
                      <a16:creationId xmlns:a16="http://schemas.microsoft.com/office/drawing/2014/main" id="{EA7895A9-9EC2-0158-A635-21F721C96265}"/>
                    </a:ext>
                  </a:extLst>
                </p:cNvPr>
                <p:cNvSpPr/>
                <p:nvPr/>
              </p:nvSpPr>
              <p:spPr>
                <a:xfrm>
                  <a:off x="1558260" y="1767633"/>
                  <a:ext cx="4419159" cy="2964915"/>
                </a:xfrm>
                <a:custGeom>
                  <a:avLst/>
                  <a:gdLst>
                    <a:gd name="connsiteX0" fmla="*/ 197491 w 4559120"/>
                    <a:gd name="connsiteY0" fmla="*/ 0 h 2969475"/>
                    <a:gd name="connsiteX1" fmla="*/ 4361629 w 4559120"/>
                    <a:gd name="connsiteY1" fmla="*/ 0 h 2969475"/>
                    <a:gd name="connsiteX2" fmla="*/ 4559120 w 4559120"/>
                    <a:gd name="connsiteY2" fmla="*/ 197491 h 2969475"/>
                    <a:gd name="connsiteX3" fmla="*/ 4559120 w 4559120"/>
                    <a:gd name="connsiteY3" fmla="*/ 2969475 h 2969475"/>
                    <a:gd name="connsiteX4" fmla="*/ 0 w 4559120"/>
                    <a:gd name="connsiteY4" fmla="*/ 2969475 h 2969475"/>
                    <a:gd name="connsiteX5" fmla="*/ 0 w 4559120"/>
                    <a:gd name="connsiteY5" fmla="*/ 197491 h 2969475"/>
                    <a:gd name="connsiteX6" fmla="*/ 197491 w 4559120"/>
                    <a:gd name="connsiteY6" fmla="*/ 0 h 2969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59120" h="2969475">
                      <a:moveTo>
                        <a:pt x="197491" y="0"/>
                      </a:moveTo>
                      <a:lnTo>
                        <a:pt x="4361629" y="0"/>
                      </a:lnTo>
                      <a:cubicBezTo>
                        <a:pt x="4470700" y="0"/>
                        <a:pt x="4559120" y="88420"/>
                        <a:pt x="4559120" y="197491"/>
                      </a:cubicBezTo>
                      <a:lnTo>
                        <a:pt x="4559120" y="2969475"/>
                      </a:lnTo>
                      <a:lnTo>
                        <a:pt x="0" y="2969475"/>
                      </a:lnTo>
                      <a:lnTo>
                        <a:pt x="0" y="197491"/>
                      </a:lnTo>
                      <a:cubicBezTo>
                        <a:pt x="0" y="88420"/>
                        <a:pt x="88420" y="0"/>
                        <a:pt x="19749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幼圆" panose="02010509060101010101" pitchFamily="49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" name="同侧圆角矩形 5">
                  <a:extLst>
                    <a:ext uri="{FF2B5EF4-FFF2-40B4-BE49-F238E27FC236}">
                      <a16:creationId xmlns:a16="http://schemas.microsoft.com/office/drawing/2014/main" id="{3EFD13CC-E022-321E-3566-09D9219B6F10}"/>
                    </a:ext>
                  </a:extLst>
                </p:cNvPr>
                <p:cNvSpPr/>
                <p:nvPr/>
              </p:nvSpPr>
              <p:spPr>
                <a:xfrm>
                  <a:off x="1558260" y="1767633"/>
                  <a:ext cx="4419158" cy="2964915"/>
                </a:xfrm>
                <a:prstGeom prst="round2SameRect">
                  <a:avLst>
                    <a:gd name="adj1" fmla="val 6950"/>
                    <a:gd name="adj2" fmla="val 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just" eaLnBrk="1" fontAlgn="auto" hangingPunct="1">
                    <a:lnSpc>
                      <a:spcPct val="14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lvl="1" algn="just" eaLnBrk="1" fontAlgn="auto" hangingPunct="1">
                    <a:lnSpc>
                      <a:spcPct val="14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0584C2B2-4921-C482-4202-BD5E9202C88D}"/>
                  </a:ext>
                </a:extLst>
              </p:cNvPr>
              <p:cNvGrpSpPr/>
              <p:nvPr/>
            </p:nvGrpSpPr>
            <p:grpSpPr>
              <a:xfrm>
                <a:off x="4535170" y="4580039"/>
                <a:ext cx="6793230" cy="1265555"/>
                <a:chOff x="6577" y="4198"/>
                <a:chExt cx="10698" cy="1993"/>
              </a:xfrm>
            </p:grpSpPr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id="{E91E0ABB-534A-9BA8-EE5E-A335CAD9EF3D}"/>
                    </a:ext>
                  </a:extLst>
                </p:cNvPr>
                <p:cNvGrpSpPr/>
                <p:nvPr/>
              </p:nvGrpSpPr>
              <p:grpSpPr>
                <a:xfrm>
                  <a:off x="6577" y="4198"/>
                  <a:ext cx="10698" cy="1993"/>
                  <a:chOff x="6677" y="4198"/>
                  <a:chExt cx="8465" cy="1993"/>
                </a:xfrm>
              </p:grpSpPr>
              <p:sp>
                <p:nvSpPr>
                  <p:cNvPr id="39" name="圆角矩形 38">
                    <a:extLst>
                      <a:ext uri="{FF2B5EF4-FFF2-40B4-BE49-F238E27FC236}">
                        <a16:creationId xmlns:a16="http://schemas.microsoft.com/office/drawing/2014/main" id="{8F6F48EB-A471-30F4-50F1-5B32D8F25621}"/>
                      </a:ext>
                    </a:extLst>
                  </p:cNvPr>
                  <p:cNvSpPr/>
                  <p:nvPr/>
                </p:nvSpPr>
                <p:spPr>
                  <a:xfrm>
                    <a:off x="6677" y="4198"/>
                    <a:ext cx="8465" cy="1993"/>
                  </a:xfrm>
                  <a:prstGeom prst="round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椭圆 39">
                    <a:extLst>
                      <a:ext uri="{FF2B5EF4-FFF2-40B4-BE49-F238E27FC236}">
                        <a16:creationId xmlns:a16="http://schemas.microsoft.com/office/drawing/2014/main" id="{1FB73AA9-8C59-90CA-F88B-D59496EE7AD4}"/>
                      </a:ext>
                    </a:extLst>
                  </p:cNvPr>
                  <p:cNvSpPr/>
                  <p:nvPr/>
                </p:nvSpPr>
                <p:spPr>
                  <a:xfrm>
                    <a:off x="7002" y="4464"/>
                    <a:ext cx="1110" cy="1616"/>
                  </a:xfrm>
                  <a:prstGeom prst="ellipse">
                    <a:avLst/>
                  </a:prstGeom>
                  <a:noFill/>
                  <a:ln>
                    <a:solidFill>
                      <a:schemeClr val="bg1"/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lt1"/>
                        </a:solidFill>
                      </a14:hiddenFill>
                    </a:ext>
                  </a:extLst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400" b="1" dirty="0">
                        <a:solidFill>
                          <a:schemeClr val="bg1"/>
                        </a:solidFill>
                        <a:latin typeface="方正方俊黑" panose="02010600010101010101" charset="-122"/>
                        <a:ea typeface="方正方俊黑" panose="02010600010101010101" charset="-122"/>
                      </a:rPr>
                      <a:t>练习</a:t>
                    </a:r>
                  </a:p>
                </p:txBody>
              </p:sp>
            </p:grp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BCA8DCD0-0FCA-8A65-6027-D134EDFF9B5E}"/>
                    </a:ext>
                  </a:extLst>
                </p:cNvPr>
                <p:cNvSpPr txBox="1"/>
                <p:nvPr/>
              </p:nvSpPr>
              <p:spPr>
                <a:xfrm>
                  <a:off x="8388" y="4358"/>
                  <a:ext cx="8887" cy="15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342900" indent="-342900" algn="just">
                    <a:buFont typeface="Arial" panose="020B0604020202020204" pitchFamily="34" charset="0"/>
                    <a:buChar char="•"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택배 기사들을 위한 공간에는 뭐가 있어요</a:t>
                  </a:r>
                  <a:r>
                    <a:rPr lang="en-US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?</a:t>
                  </a:r>
                </a:p>
                <a:p>
                  <a:pPr indent="314325" algn="just"/>
                  <a:r>
                    <a:rPr lang="zh-CN" altLang="en-US" sz="1600" dirty="0">
                      <a:solidFill>
                        <a:schemeClr val="bg1"/>
                      </a:solidFill>
                      <a:latin typeface="SimSun" panose="02010600030101010101" pitchFamily="2" charset="-122"/>
                      <a:ea typeface="SimSun" panose="02010600030101010101" pitchFamily="2" charset="-122"/>
                      <a:cs typeface="Dotum" panose="020B0600000101010101" charset="-127"/>
                    </a:rPr>
                    <a:t>为快递员准备的空间里有什么？</a:t>
                  </a:r>
                  <a:endParaRPr lang="en-US" altLang="ko-KR" sz="1600" dirty="0">
                    <a:solidFill>
                      <a:schemeClr val="bg1"/>
                    </a:solidFill>
                    <a:latin typeface="SimSun" panose="02010600030101010101" pitchFamily="2" charset="-122"/>
                    <a:ea typeface="SimSun" panose="02010600030101010101" pitchFamily="2" charset="-122"/>
                    <a:cs typeface="Dotum" panose="020B0600000101010101" charset="-127"/>
                  </a:endParaRPr>
                </a:p>
                <a:p>
                  <a:pPr marL="342900" indent="-342900" algn="just">
                    <a:buFont typeface="Arial" panose="020B0604020202020204" pitchFamily="34" charset="0"/>
                    <a:buChar char="•"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택배 기사들을 위한 공간을 만든 이유가 </a:t>
                  </a:r>
                  <a:r>
                    <a:rPr lang="ko-KR" altLang="en-US" sz="1600" dirty="0" err="1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뭐예요</a:t>
                  </a:r>
                  <a:r>
                    <a:rPr lang="en-US" altLang="ko-KR" sz="1600" dirty="0">
                      <a:solidFill>
                        <a:schemeClr val="bg1"/>
                      </a:solidFill>
                      <a:latin typeface="Batang" panose="02030600000101010101" pitchFamily="18" charset="-127"/>
                      <a:ea typeface="Batang" panose="02030600000101010101" pitchFamily="18" charset="-127"/>
                      <a:cs typeface="Dotum" panose="020B0600000101010101" charset="-127"/>
                    </a:rPr>
                    <a:t>?</a:t>
                  </a:r>
                </a:p>
                <a:p>
                  <a:pPr indent="360363" algn="just"/>
                  <a:r>
                    <a:rPr lang="zh-CN" altLang="en-US" sz="1600" dirty="0">
                      <a:solidFill>
                        <a:schemeClr val="bg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Dotum" panose="020B0600000101010101" charset="-127"/>
                    </a:rPr>
                    <a:t>为什么为快递员们设立了空间？</a:t>
                  </a:r>
                </a:p>
              </p:txBody>
            </p:sp>
          </p:grpSp>
        </p:grpSp>
        <p:sp>
          <p:nvSpPr>
            <p:cNvPr id="2" name="苹果">
              <a:extLst>
                <a:ext uri="{FF2B5EF4-FFF2-40B4-BE49-F238E27FC236}">
                  <a16:creationId xmlns:a16="http://schemas.microsoft.com/office/drawing/2014/main" id="{AE28ABCB-7D01-5313-8DD0-973C6C39BA26}"/>
                </a:ext>
              </a:extLst>
            </p:cNvPr>
            <p:cNvSpPr/>
            <p:nvPr/>
          </p:nvSpPr>
          <p:spPr bwMode="auto">
            <a:xfrm>
              <a:off x="7554100" y="5986810"/>
              <a:ext cx="467880" cy="643948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圆角矩形 32">
            <a:extLst>
              <a:ext uri="{FF2B5EF4-FFF2-40B4-BE49-F238E27FC236}">
                <a16:creationId xmlns:a16="http://schemas.microsoft.com/office/drawing/2014/main" id="{047AE603-12F8-FADD-9DF7-4C156EB7E8E7}"/>
              </a:ext>
            </a:extLst>
          </p:cNvPr>
          <p:cNvSpPr/>
          <p:nvPr/>
        </p:nvSpPr>
        <p:spPr>
          <a:xfrm>
            <a:off x="2262406" y="1068048"/>
            <a:ext cx="9391623" cy="3295033"/>
          </a:xfrm>
          <a:prstGeom prst="roundRect">
            <a:avLst>
              <a:gd name="adj" fmla="val 7824"/>
            </a:avLst>
          </a:prstGeom>
          <a:solidFill>
            <a:schemeClr val="bg1"/>
          </a:solidFill>
          <a:ln w="19050">
            <a:solidFill>
              <a:srgbClr val="AA87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6400" indent="-536400" algn="just" latinLnBrk="1">
              <a:lnSpc>
                <a:spcPct val="120000"/>
              </a:lnSpc>
            </a:pPr>
            <a:endParaRPr lang="en-US" altLang="ko-KR" sz="1600" dirty="0">
              <a:solidFill>
                <a:schemeClr val="tx1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536400" indent="-536400" algn="just" latinLnBrk="1">
              <a:lnSpc>
                <a:spcPct val="110000"/>
              </a:lnSpc>
            </a:pPr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앵커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lang="zh-CN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서울의 한 아파트에서 택배 기사를 위해 얼음 생수를 지원하고 있습니다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입주민들의 편의를 위해 애쓰는 택배 기사들에게 고마움을 표시하기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위한 프로젝트라고 하는데요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김주영 기자가 취재했습니다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marL="536400" indent="-536400" algn="just" latinLnBrk="1">
              <a:lnSpc>
                <a:spcPct val="110000"/>
              </a:lnSpc>
            </a:pPr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기자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lang="zh-CN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지난달 말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,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서울의 한 아파트 정문 경비실에 더위에 지친 택배 기사들을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위한 작은 공간이 마련되었습니다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이 공간은 한 입주민의 제안으로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만들어졌는데요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 err="1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얼음물뿐만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아니라 간식도 있어서 아파트에 출입하는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택배 기사들이 잠시 쉬어 갈 수 있습니다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처음으로 이 의견을 제안한 입주민은 평소에 택배 기사님들 덕분에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편하게 물건을 받아 볼 수 있어 감사한 마음을 전하고 싶었다고 하는데요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택배 기사님들도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,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입주민도 모두가 만족하는 것 같아서 기쁘다고 소감을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밝혔습니다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marL="536400" indent="-536400" algn="just" latinLnBrk="1">
              <a:lnSpc>
                <a:spcPct val="110000"/>
              </a:lnSpc>
            </a:pPr>
            <a:r>
              <a:rPr lang="ko-KR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앵커</a:t>
            </a:r>
            <a:r>
              <a:rPr lang="en-US" altLang="ko-KR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lang="zh-CN" altLang="en-US" sz="1600" b="1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잘 들었습니다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택배 이용률이 크게 증가하고 있는 요즘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,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택배와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관련된 사건과 사고 소식도 끊이지 않는데요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오랜만에 마음이 </a:t>
            </a:r>
            <a:r>
              <a:rPr lang="ko-KR" altLang="en-US" sz="1600" dirty="0" err="1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따뜻해지는</a:t>
            </a:r>
            <a:r>
              <a:rPr lang="zh-CN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소식이었습니다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앞으로도 배려와 존중을 보여 주는 뉴스가 계속 이어지면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좋겠습니다</a:t>
            </a:r>
            <a:r>
              <a:rPr lang="en-US" altLang="ko-KR" sz="160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01227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6360" y="2630542"/>
            <a:ext cx="9615822" cy="1464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 latinLnBrk="1">
              <a:lnSpc>
                <a:spcPct val="13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“</a:t>
            </a:r>
            <a:r>
              <a:rPr lang="en-US" altLang="ko-KR" sz="2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-(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으</a:t>
            </a:r>
            <a:r>
              <a:rPr lang="en-US" altLang="ko-KR" sz="2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)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ㄴ지</a:t>
            </a:r>
            <a:r>
              <a:rPr lang="en-US" altLang="ko-KR" sz="2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/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는지”用于谓词词干后，表示前面推测的内容是后面进行判断的原因、依据。动词词干无论有无收音都接</a:t>
            </a:r>
            <a:r>
              <a:rPr lang="ko-KR" altLang="en-US" sz="2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“</a:t>
            </a:r>
            <a:r>
              <a:rPr lang="en-US" altLang="ko-KR" sz="2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-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는지</a:t>
            </a:r>
            <a:r>
              <a:rPr lang="ko-KR" altLang="en-US" sz="2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”，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有收音的形容词词干后接</a:t>
            </a:r>
            <a:r>
              <a:rPr lang="ko-KR" altLang="en-US" sz="2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“</a:t>
            </a:r>
            <a:r>
              <a:rPr lang="en-US" altLang="ko-KR" sz="2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은지”，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无收音的形容词词干后接</a:t>
            </a:r>
            <a:r>
              <a:rPr lang="ko-KR" altLang="en-US" sz="2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“</a:t>
            </a:r>
            <a:r>
              <a:rPr lang="en-US" altLang="ko-KR" sz="2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-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ㄴ지</a:t>
            </a:r>
            <a:r>
              <a:rPr lang="ko-KR" altLang="en-US" sz="2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”。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260090" y="349885"/>
            <a:ext cx="5812155" cy="1245870"/>
            <a:chOff x="5134" y="551"/>
            <a:chExt cx="9153" cy="1962"/>
          </a:xfrm>
        </p:grpSpPr>
        <p:grpSp>
          <p:nvGrpSpPr>
            <p:cNvPr id="33" name="组合 32"/>
            <p:cNvGrpSpPr/>
            <p:nvPr/>
          </p:nvGrpSpPr>
          <p:grpSpPr>
            <a:xfrm>
              <a:off x="6275" y="847"/>
              <a:ext cx="7130" cy="1666"/>
              <a:chOff x="6051" y="2852"/>
              <a:chExt cx="7130" cy="1666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6051" y="2852"/>
                <a:ext cx="7130" cy="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ㄴ지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는지</a:t>
                </a:r>
                <a:endParaRPr lang="ko-KR" altLang="en-US" b="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ctr"/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46157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EBFC6-5FB1-6A78-390E-11D426561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E0F4F86-FDB2-D0DB-5097-49481A835079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052129BB-8E97-6F1C-60B1-5243483CE4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47E962A-B4C7-DEB9-CEC6-4DC025DDF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DDE0B960-1BE8-B98E-1DC2-812C26EAF0E3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59F9F51-74B6-F3E6-8B94-B242DE13FC16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DDB7BCC-F197-A84C-62C0-B1005867F7D0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3EB22B6B-EF80-91E0-11F1-665D86B59D46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504EB86D-0A56-86AE-1A1B-3888CAAA80E6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8AC677E8-DFB9-3860-2805-A014C135428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02296BEB-E5BA-5CEE-5941-AD15462F1B03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8CB91076-CC84-ABAA-AB4E-AAF32C7F25D9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EA938CD0-1BB0-1500-70E4-C5EABA485D8C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05AC3B5D-ED13-7D9E-4271-E1D1836C3E49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5ABB0425-E26F-E597-AAE5-19CF3575074E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0D95E678-8A57-854F-2F1D-C350CF989B86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DE9B401D-7A2E-C6EE-FBDF-DB852E4E6406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DF9E22A2-30EA-1340-9CF2-905A5345465F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BD7C9118-3CA6-7CF3-D074-BAEF639AFC22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06A8255E-76BD-BDF3-82F1-F93EAF94E3F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2FE57502-11A2-A502-FCDE-AA5C574CD50F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94A0A2F-4B3E-0CBE-C942-C031E7F6019C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BF77F9FB-5290-24A7-18AA-A44414B7BE6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9DDD8FA9-0826-1873-A547-4171D412BE8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66395743-D53C-9A73-9C5F-0C2A40C25737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BA1B6D-0EE9-29CF-D015-7492E820E114}"/>
              </a:ext>
            </a:extLst>
          </p:cNvPr>
          <p:cNvSpPr txBox="1"/>
          <p:nvPr/>
        </p:nvSpPr>
        <p:spPr>
          <a:xfrm>
            <a:off x="2556168" y="1419592"/>
            <a:ext cx="7482823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밖에 바람이 얼마나 세게 부는지 창문이 다 흔들린다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外面风刮得太猛了，窗户都晃了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휴가를 간 사람이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많은지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출근하는 지하철에 평소보다 사람이 적다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可能是大家都去度假了，上班时间地铁上的人比平时少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환율이 많이 올랐는지 주가가 좀 떨어졌어요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可能是汇率大幅升高，股价有点儿下跌了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전화번호를 잘못 눌렀는지 없는 번호라는 안내가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나오던데요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可能是我按错了电话号码，说是号码不存在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그는 들으면 안 되는 말을 듣기라도 했는지 얼굴이 하얗게 질렸다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不知道他是不是听到了他不该听到的话，脸都吓白了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이전보다 관객 수가 줄었는지 문을 닫은 소극장이 많다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可能是和之前相比观众少了，很多小剧场都关门了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60C6F27-9EA2-3149-7E01-1ABD81B8E1D4}"/>
              </a:ext>
            </a:extLst>
          </p:cNvPr>
          <p:cNvGrpSpPr/>
          <p:nvPr/>
        </p:nvGrpSpPr>
        <p:grpSpPr>
          <a:xfrm>
            <a:off x="3260090" y="349885"/>
            <a:ext cx="5812155" cy="1245870"/>
            <a:chOff x="5134" y="551"/>
            <a:chExt cx="9153" cy="196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60DF24D-1ABD-E3BB-CC23-FAD55017FBF2}"/>
                </a:ext>
              </a:extLst>
            </p:cNvPr>
            <p:cNvGrpSpPr/>
            <p:nvPr/>
          </p:nvGrpSpPr>
          <p:grpSpPr>
            <a:xfrm>
              <a:off x="6275" y="847"/>
              <a:ext cx="7130" cy="1666"/>
              <a:chOff x="6051" y="2852"/>
              <a:chExt cx="7130" cy="1666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86F35236-0D48-DB84-E15B-E70D3ACFD78F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ㄴ지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는지</a:t>
                </a:r>
                <a:endParaRPr lang="ko-KR" altLang="en-US" b="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ctr"/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37" name="直接连接符 8">
                <a:extLst>
                  <a:ext uri="{FF2B5EF4-FFF2-40B4-BE49-F238E27FC236}">
                    <a16:creationId xmlns:a16="http://schemas.microsoft.com/office/drawing/2014/main" id="{35577DBA-EFD7-2BBC-6570-E426841781DA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2582DD2-9C45-0E3C-74D3-BA5EC7D28BD3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7F462196-C826-3AA1-1258-94BA3B213A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2D6FC7B1-D0F9-0939-0139-3DC64E102A7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071245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F90D17-479C-A8E0-F9B9-E0A7EA3B3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81D3A65-846C-8956-02FA-DF621FC6FC6A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AA4888D9-EB4B-BA33-27F2-921742920E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A4F285F1-3409-CA4E-89F6-5663B386F9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7DAD6BC-7FC0-6B70-22DB-C28814931926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6E1F744-8816-F421-FDEB-B7A9DF454CFA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EE8DBF6-E859-6C60-0B47-DD968067A856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851F5D82-F8B9-8DEA-0EE7-F387675E05F4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45C98DDD-3B7E-0DD2-336E-ECB06B13DE7E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C3541EC7-55D7-095F-98BD-2CE132280CD5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842ADBD1-5CC3-35C1-600C-EB2B14908260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5FF106A4-DB0F-168B-6472-AE6E60BB2EA6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C44F2B9-1312-0D2C-3001-F22E83D808C2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EAAF9F2D-32C0-4AF9-271B-34FD4A2CF1AC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C15663F6-1599-31B3-F381-D005FBC71FBA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520A1D40-8F30-4A45-5B44-90332DB63F3A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BF7F0123-34A6-936B-7DFF-3F7C1D07401D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5C8E292D-6E5F-0029-2D52-19F45E9A334A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A85A6F34-5304-0E03-C664-A08159058046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CA5011E5-8531-AE7F-3EBC-F0C1E8ECE916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93F0DDF6-B2EC-BC66-1A29-FC7D8CD2359A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B03A0FFE-3271-C857-F168-87FEFF1B26CD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A02E717B-FA9C-9CFA-5AFF-4AEADE8EDCA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DAB3C7AB-E88A-EA99-1CE9-E4E47B1DDA77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D5380823-0EB3-C8F8-FD8E-E39424AFAAAD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65FA38-F2AE-FEA5-1042-FCEDF9D7098F}"/>
              </a:ext>
            </a:extLst>
          </p:cNvPr>
          <p:cNvSpPr txBox="1"/>
          <p:nvPr/>
        </p:nvSpPr>
        <p:spPr>
          <a:xfrm>
            <a:off x="2540059" y="1520190"/>
            <a:ext cx="8440383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최근 채식에 대한 관심이 큰지 채식 제품을 찾는 사람들이 많다고 하더라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indent="450850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可能是最近对素食感兴趣的人多了，据说很多人都在买素食产品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맞아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그래서 마트에서도 쉽게 찾을 수 있고 종류도 다양해진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것 같아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indent="498475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对。所以在超市素食产品随处可见，种类也很多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오늘 사무실이 왜 이렇게 조용해요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indent="450850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今天办公室为什么这么安静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이 앞에서 사고라도 났는지 다들 조금 늦는다고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하던데요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indent="450850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不知道前面是不是出事故了，大家都说要迟到一会儿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E558D7F-D61E-2762-9D62-A903A5228181}"/>
              </a:ext>
            </a:extLst>
          </p:cNvPr>
          <p:cNvGrpSpPr/>
          <p:nvPr/>
        </p:nvGrpSpPr>
        <p:grpSpPr>
          <a:xfrm>
            <a:off x="3260090" y="349885"/>
            <a:ext cx="5812155" cy="1245870"/>
            <a:chOff x="5134" y="551"/>
            <a:chExt cx="9153" cy="196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D58DF4C-38CE-165D-38DF-28B2B2492874}"/>
                </a:ext>
              </a:extLst>
            </p:cNvPr>
            <p:cNvGrpSpPr/>
            <p:nvPr/>
          </p:nvGrpSpPr>
          <p:grpSpPr>
            <a:xfrm>
              <a:off x="6275" y="847"/>
              <a:ext cx="7130" cy="1666"/>
              <a:chOff x="6051" y="2852"/>
              <a:chExt cx="7130" cy="1666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A21202FE-C14A-A5FD-161B-512438F3D27C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ㄴ지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/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는지</a:t>
                </a:r>
                <a:endParaRPr lang="ko-KR" altLang="en-US" b="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ctr"/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37" name="直接连接符 8">
                <a:extLst>
                  <a:ext uri="{FF2B5EF4-FFF2-40B4-BE49-F238E27FC236}">
                    <a16:creationId xmlns:a16="http://schemas.microsoft.com/office/drawing/2014/main" id="{6313375D-A9BF-5ACB-1E30-361F3A0AAF35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8F1DF7E-55F8-D27E-FAEF-03E57B2073AA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9EDE48A9-4BE0-5DCA-74E2-2D8E097F98C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C9654E8A-C5C8-2B02-286D-1FB0EDCD52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524975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67356" y="1357941"/>
            <a:ext cx="10622280" cy="4605020"/>
            <a:chOff x="1530081" y="2444404"/>
            <a:chExt cx="9461769" cy="3508721"/>
          </a:xfrm>
        </p:grpSpPr>
        <p:grpSp>
          <p:nvGrpSpPr>
            <p:cNvPr id="25" name="组合 24"/>
            <p:cNvGrpSpPr/>
            <p:nvPr/>
          </p:nvGrpSpPr>
          <p:grpSpPr>
            <a:xfrm rot="192611">
              <a:off x="1530081" y="3946701"/>
              <a:ext cx="1007247" cy="392216"/>
              <a:chOff x="4800600" y="904875"/>
              <a:chExt cx="1409700" cy="548929"/>
            </a:xfrm>
          </p:grpSpPr>
          <p:sp>
            <p:nvSpPr>
              <p:cNvPr id="32" name="矩形: 圆角 31"/>
              <p:cNvSpPr/>
              <p:nvPr/>
            </p:nvSpPr>
            <p:spPr>
              <a:xfrm>
                <a:off x="4800600" y="904875"/>
                <a:ext cx="1409700" cy="548929"/>
              </a:xfrm>
              <a:prstGeom prst="roundRect">
                <a:avLst/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: 圆角 32"/>
              <p:cNvSpPr/>
              <p:nvPr/>
            </p:nvSpPr>
            <p:spPr>
              <a:xfrm>
                <a:off x="4838700" y="928919"/>
                <a:ext cx="1314450" cy="476800"/>
              </a:xfrm>
              <a:prstGeom prst="roundRect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任意多边形: 形状 25"/>
            <p:cNvSpPr/>
            <p:nvPr/>
          </p:nvSpPr>
          <p:spPr>
            <a:xfrm>
              <a:off x="2308481" y="2444404"/>
              <a:ext cx="8683369" cy="3508721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2405137" y="2549640"/>
              <a:ext cx="8481938" cy="3298248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noFill/>
            <a:ln w="6350">
              <a:solidFill>
                <a:srgbClr val="24424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 rot="21231943">
              <a:off x="1796738" y="2963067"/>
              <a:ext cx="1007247" cy="392216"/>
              <a:chOff x="4800600" y="904875"/>
              <a:chExt cx="1409700" cy="548929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4800600" y="904875"/>
                <a:ext cx="1409700" cy="548929"/>
              </a:xfrm>
              <a:prstGeom prst="roundRect">
                <a:avLst/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: 圆角 30"/>
              <p:cNvSpPr/>
              <p:nvPr/>
            </p:nvSpPr>
            <p:spPr>
              <a:xfrm>
                <a:off x="4838700" y="928919"/>
                <a:ext cx="1314450" cy="476800"/>
              </a:xfrm>
              <a:prstGeom prst="roundRect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任意多边形: 形状 28"/>
            <p:cNvSpPr/>
            <p:nvPr/>
          </p:nvSpPr>
          <p:spPr>
            <a:xfrm>
              <a:off x="2453414" y="2604768"/>
              <a:ext cx="8284316" cy="3187990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solidFill>
              <a:srgbClr val="24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445" y="4960842"/>
            <a:ext cx="857917" cy="166897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099D80B-E1F9-29BB-3139-E47FE57A633C}"/>
              </a:ext>
            </a:extLst>
          </p:cNvPr>
          <p:cNvGrpSpPr/>
          <p:nvPr/>
        </p:nvGrpSpPr>
        <p:grpSpPr>
          <a:xfrm>
            <a:off x="3972184" y="519051"/>
            <a:ext cx="4247633" cy="660428"/>
            <a:chOff x="3943828" y="519051"/>
            <a:chExt cx="4247633" cy="660428"/>
          </a:xfrm>
        </p:grpSpPr>
        <p:pic>
          <p:nvPicPr>
            <p:cNvPr id="11" name="图片 10" descr="图片包含 游戏机, 文字&#10;&#10;描述已自动生成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498" r="80941" b="13131"/>
            <a:stretch>
              <a:fillRect/>
            </a:stretch>
          </p:blipFill>
          <p:spPr>
            <a:xfrm>
              <a:off x="3943828" y="519051"/>
              <a:ext cx="596322" cy="660428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/>
          </p:nvSpPr>
          <p:spPr>
            <a:xfrm>
              <a:off x="4540093" y="559323"/>
              <a:ext cx="3651368" cy="581025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提高生活品质的家电产品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E6B72EDA-7FA6-A330-FF58-B8AE803068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4" b="3183"/>
          <a:stretch/>
        </p:blipFill>
        <p:spPr>
          <a:xfrm>
            <a:off x="3654603" y="1959404"/>
            <a:ext cx="4882793" cy="3330185"/>
          </a:xfrm>
          <a:prstGeom prst="roundRect">
            <a:avLst/>
          </a:prstGeom>
          <a:ln>
            <a:solidFill>
              <a:srgbClr val="244242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707232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260090" y="349885"/>
            <a:ext cx="5812155" cy="1245870"/>
            <a:chOff x="5134" y="551"/>
            <a:chExt cx="9153" cy="1962"/>
          </a:xfrm>
        </p:grpSpPr>
        <p:grpSp>
          <p:nvGrpSpPr>
            <p:cNvPr id="33" name="组合 32"/>
            <p:cNvGrpSpPr/>
            <p:nvPr/>
          </p:nvGrpSpPr>
          <p:grpSpPr>
            <a:xfrm>
              <a:off x="6275" y="847"/>
              <a:ext cx="7130" cy="1666"/>
              <a:chOff x="6051" y="2852"/>
              <a:chExt cx="7130" cy="1666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6051" y="2852"/>
                <a:ext cx="7130" cy="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2.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 바람에</a:t>
                </a:r>
              </a:p>
              <a:p>
                <a:pPr algn="ctr"/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62EE23C-8263-1D7C-8DB2-A86CD81DF597}"/>
              </a:ext>
            </a:extLst>
          </p:cNvPr>
          <p:cNvSpPr txBox="1"/>
          <p:nvPr/>
        </p:nvSpPr>
        <p:spPr>
          <a:xfrm>
            <a:off x="1225410" y="2238646"/>
            <a:ext cx="9765451" cy="2914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latinLnBrk="1">
              <a:lnSpc>
                <a:spcPct val="20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“</a:t>
            </a:r>
            <a:r>
              <a:rPr lang="en-US" altLang="ko-KR" sz="2400" dirty="0">
                <a:solidFill>
                  <a:schemeClr val="bg1"/>
                </a:solidFill>
                <a:latin typeface="+mn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는 바람에”用于动词词干后，表示前面的内容是造成后面负面结果或意想不到的结果的原因，相当于汉语的“因为，由于”。无论动词词干有无收音都接“</a:t>
            </a:r>
            <a:r>
              <a:rPr lang="en-US" altLang="ko-KR" sz="2400" dirty="0">
                <a:solidFill>
                  <a:schemeClr val="bg1"/>
                </a:solidFill>
                <a:latin typeface="+mn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는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바람에”，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</a:rPr>
              <a:t>不可与</a:t>
            </a: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“</a:t>
            </a:r>
            <a:r>
              <a:rPr lang="en-US" altLang="ko-KR" sz="2400" dirty="0">
                <a:solidFill>
                  <a:schemeClr val="bg1"/>
                </a:solidFill>
                <a:latin typeface="+mn-ea"/>
              </a:rPr>
              <a:t>-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</a:rPr>
              <a:t>았</a:t>
            </a:r>
            <a:r>
              <a:rPr lang="en-US" altLang="ko-KR" sz="2400" dirty="0">
                <a:solidFill>
                  <a:schemeClr val="bg1"/>
                </a:solidFill>
                <a:latin typeface="+mn-ea"/>
              </a:rPr>
              <a:t>/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</a:rPr>
              <a:t>었</a:t>
            </a:r>
            <a:r>
              <a:rPr lang="en-US" altLang="ko-KR" sz="2400" dirty="0">
                <a:solidFill>
                  <a:schemeClr val="bg1"/>
                </a:solidFill>
                <a:latin typeface="+mn-ea"/>
              </a:rPr>
              <a:t>-”“-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</a:rPr>
              <a:t>겠</a:t>
            </a:r>
            <a:r>
              <a:rPr lang="en-US" altLang="ko-KR" sz="2400" dirty="0">
                <a:solidFill>
                  <a:schemeClr val="bg1"/>
                </a:solidFill>
                <a:latin typeface="+mn-ea"/>
              </a:rPr>
              <a:t>-”</a:t>
            </a:r>
            <a:r>
              <a:rPr lang="ko-KR" altLang="en-US" sz="2400" dirty="0" err="1">
                <a:solidFill>
                  <a:schemeClr val="bg1"/>
                </a:solidFill>
                <a:latin typeface="+mn-ea"/>
              </a:rPr>
              <a:t>一起使用</a:t>
            </a: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550181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49346-1670-94D3-D8D9-66A0D4B02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2489300-A0DE-1CA6-1214-2951AA377578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4C364CF3-DD5B-D5E0-67F8-78D9C6B7CF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3A5A8F2E-834D-51C0-B6A3-ED76821D41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F38E7937-2365-C3EB-D0E8-9471FE4CAD8E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906D8B6-7850-6B63-0954-475F83547E52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1384782-B6D0-9A32-1220-8ED8F04AD653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95FA4B8E-08A1-7D1B-E26C-138280546CB5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F49DD280-205C-E2F8-8E3D-3AA78C99DB4A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9DE3C709-C5A4-BD59-CD29-B178004B526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046F1519-3779-CCC9-DD08-8F9C95255ECA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F067B555-7F16-0AD6-3CC4-45A120C37DC1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EE57F26-E858-FE77-2E3D-89D12DF215D5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C377647F-8DAA-365D-20A6-E4206B98EBC3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FC880B33-4BE0-DA6D-266E-BB36E7F926DC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08DBDC08-6D36-3534-4752-FB069A4DF484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135BC051-8726-1CE5-CADC-203DB7CE2E6B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C7E64EF7-4415-8A80-E521-D137244022C3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14C3A1E3-C064-8D1E-4E68-85B5094AC98F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9ED25866-25F2-D225-BADF-12BD02226BD6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EC4F979C-EDBA-5110-6DD7-BBF109A6B0BC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A76C7C48-D387-424C-26D1-614CC81DD8C3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78D20BAC-F99D-138D-6D28-EBFA6C74C66D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E18B37E1-EC97-0C0E-ABF8-ABE435F8165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2DFF3242-17A3-FB7D-71BA-789991DE5C5F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5710EA-CB77-9B73-8CC3-67DC39DACEBD}"/>
              </a:ext>
            </a:extLst>
          </p:cNvPr>
          <p:cNvSpPr txBox="1"/>
          <p:nvPr/>
        </p:nvSpPr>
        <p:spPr>
          <a:xfrm>
            <a:off x="2343818" y="1386675"/>
            <a:ext cx="8394392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회사 서버가 마비되는 바람에 한 시간 동안 아무것도 하지 못했어요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由于公司的服务器瘫痪了，我一个小时什么都没做成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은행 앞 사거리에서 큰 사고가 나는 바람에 길이 꽉 막혀 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由于银行前面的十字路口发生了重大事故，路被堵死了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관객석의 에어컨 시설이 망가지는 바람에 공연이 중단되었다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由于观众席的空调设备坏了，演出中断了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덜 익은 음식을 먹는 바람에 장염에 걸려서 고생을 했어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我因为吃了没熟透的食物，得了肠炎，吃了点儿苦头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개가 갑자기 달려드는 바람에 깜짝 놀라서 뒤로 넘어졌어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狗突然扑过来，我被吓了一跳，向后摔倒了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휴대폰을 잃어버리는 바람에 중요한 전화를 받지 못했다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我手机丢了，结果没有接到重要的电话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FADFEA-9C4E-4DBE-DF6C-329570698DA5}"/>
              </a:ext>
            </a:extLst>
          </p:cNvPr>
          <p:cNvGrpSpPr/>
          <p:nvPr/>
        </p:nvGrpSpPr>
        <p:grpSpPr>
          <a:xfrm>
            <a:off x="3260090" y="349885"/>
            <a:ext cx="5812155" cy="1245870"/>
            <a:chOff x="5134" y="551"/>
            <a:chExt cx="9153" cy="196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C22FC2D-EAF8-CBA4-5BDB-35E443336604}"/>
                </a:ext>
              </a:extLst>
            </p:cNvPr>
            <p:cNvGrpSpPr/>
            <p:nvPr/>
          </p:nvGrpSpPr>
          <p:grpSpPr>
            <a:xfrm>
              <a:off x="6275" y="847"/>
              <a:ext cx="7130" cy="1666"/>
              <a:chOff x="6051" y="2852"/>
              <a:chExt cx="7130" cy="1666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D1116B20-B420-A837-2DB5-FF2322CA2F2B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2.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 바람에</a:t>
                </a:r>
              </a:p>
              <a:p>
                <a:pPr algn="ctr"/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40" name="直接连接符 8">
                <a:extLst>
                  <a:ext uri="{FF2B5EF4-FFF2-40B4-BE49-F238E27FC236}">
                    <a16:creationId xmlns:a16="http://schemas.microsoft.com/office/drawing/2014/main" id="{88836AE5-1108-7784-3EDF-CBC25F402778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EB05A29-EF24-175D-4D83-323C6C80F4A2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E3155B18-3758-F160-D6D7-A430FCE6AA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8" name="图片 37" descr="图片包含 游戏机, 文字&#10;&#10;描述已自动生成">
                <a:extLst>
                  <a:ext uri="{FF2B5EF4-FFF2-40B4-BE49-F238E27FC236}">
                    <a16:creationId xmlns:a16="http://schemas.microsoft.com/office/drawing/2014/main" id="{E17E41EE-920A-9D4D-6140-D725FAD9E1E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579628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EA26C-F5A0-3FFE-4888-D013182B7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9AA6385-BCFD-A691-408F-892682807ED2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8AAFEC1D-1B23-787C-3965-DBF512BECC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FA1A50A1-857E-709A-1AE9-68C5606F77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946C82B-07CF-817E-B15A-BB271DC6E02C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D284A38-0F09-CFCA-503F-30EB42B40A92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1771FAF-DDF5-610B-89CB-5E99159F7EA0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7017DB2D-F8AB-1057-81FD-0AD4352A761C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3B57B192-6C0D-827B-B231-C77406056CF6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6CE60253-960C-FEBC-3FB2-744A8A34B82A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340AD965-5557-72AA-6B2C-3A4311012519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EA8DFFFE-8FD0-8362-729B-A17D6731A6C3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BD9F14E9-6657-AE12-ED54-628B76C2A846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15AD24BA-C849-9B52-E1C1-14A7CBA1FCC4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3A79145F-715C-DB52-8D8D-E4BFCF7AB483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309A1C30-2E7A-7581-4A0B-816FF5765958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CD9DA57B-6A9B-A14E-82EE-2E7F3FAD709A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CAAB9131-6A83-AAAC-6D35-C2A3EEA3CB47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EBAA2F88-E7C8-D1C1-A640-C7740EFD43F3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95DCF69D-6CA2-2DE3-9842-416FDAABE1CB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169AE570-30D0-A929-F98F-FD6268DE4F4E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493D35A-2C8F-FB09-5277-2C13E0E97E93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062E93C5-D899-01F0-9F47-F9A871AE1344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0A93C4E5-0FA9-422A-B6CC-DB77FBCAB180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9808DA3B-C660-DA8C-8506-37A7FBE0F267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2F085B-818E-30D3-CAE1-FABB40FC5474}"/>
              </a:ext>
            </a:extLst>
          </p:cNvPr>
          <p:cNvSpPr txBox="1"/>
          <p:nvPr/>
        </p:nvSpPr>
        <p:spPr>
          <a:xfrm>
            <a:off x="2343818" y="1480669"/>
            <a:ext cx="8394392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어제 운동 끝나고 전화하기로 하고 왜 안 했어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indent="450850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昨天说好运动结束后打电话的，为什么没打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휴대폰이 먹통이 되는 바람에 급하게 새로 사느라고 연락을 못 했어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indent="450850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因为我的手机突然坏了，我急着去买新手机，所以没能跟你联系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이번 공연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티켓팅도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치열했다던데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성공했어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indent="450850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听说这场演出的票很难抢，你抢到了吗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아니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시간을 착각하는 바람에 시도도 못 했어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indent="450850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没有。因为我记错了时间，抢都没抢上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0ADCE64-7F01-4603-F904-A2D12C8D8DAA}"/>
              </a:ext>
            </a:extLst>
          </p:cNvPr>
          <p:cNvGrpSpPr/>
          <p:nvPr/>
        </p:nvGrpSpPr>
        <p:grpSpPr>
          <a:xfrm>
            <a:off x="3260090" y="349885"/>
            <a:ext cx="5812155" cy="1245870"/>
            <a:chOff x="5134" y="551"/>
            <a:chExt cx="9153" cy="196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EF2E14A-3862-20CE-98A0-7BA760EF44CA}"/>
                </a:ext>
              </a:extLst>
            </p:cNvPr>
            <p:cNvGrpSpPr/>
            <p:nvPr/>
          </p:nvGrpSpPr>
          <p:grpSpPr>
            <a:xfrm>
              <a:off x="6275" y="847"/>
              <a:ext cx="7130" cy="1666"/>
              <a:chOff x="6051" y="2852"/>
              <a:chExt cx="7130" cy="1666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A7B8CEE2-3FB1-AB2A-8920-84DC94CA70ED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2.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는 바람에</a:t>
                </a:r>
              </a:p>
              <a:p>
                <a:pPr algn="ctr"/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40" name="直接连接符 8">
                <a:extLst>
                  <a:ext uri="{FF2B5EF4-FFF2-40B4-BE49-F238E27FC236}">
                    <a16:creationId xmlns:a16="http://schemas.microsoft.com/office/drawing/2014/main" id="{535CA426-41F4-B294-A3BE-17312C417DA0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03C0695-26F0-6674-2131-1B8E852FD4AE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B32C8FE1-A84D-9238-BF09-371E552B4B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8" name="图片 37" descr="图片包含 游戏机, 文字&#10;&#10;描述已自动生成">
                <a:extLst>
                  <a:ext uri="{FF2B5EF4-FFF2-40B4-BE49-F238E27FC236}">
                    <a16:creationId xmlns:a16="http://schemas.microsoft.com/office/drawing/2014/main" id="{57AF5CE4-CE8A-0C75-AEE5-C9F8B3996D9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08158402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7854" y="2203544"/>
            <a:ext cx="9937455" cy="2914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latinLnBrk="1">
              <a:lnSpc>
                <a:spcPct val="200000"/>
              </a:lnSpc>
              <a:tabLst>
                <a:tab pos="82550" algn="l"/>
              </a:tabLst>
            </a:pPr>
            <a:r>
              <a:rPr lang="ko-KR" altLang="en-US" sz="24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使动表达是指谓语动词具有“使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……”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的意思。主语使得别的人或事物产生某种动作或状态，即主语并不直接参与到动作过程中，而是间接地影响或者导致了动作的发生。韩国语中的使动词主要由词缀“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이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，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히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，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리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，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기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，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우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，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추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-”</a:t>
            </a:r>
            <a:r>
              <a:rPr lang="ko-KR" altLang="en-US" sz="24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派生而来，或由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“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-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게 </a:t>
            </a:r>
            <a:r>
              <a:rPr lang="ko-KR" altLang="en-US" sz="2400" dirty="0" err="1">
                <a:solidFill>
                  <a:schemeClr val="bg1"/>
                </a:solidFill>
                <a:effectLst/>
                <a:latin typeface="+mj-ea"/>
                <a:ea typeface="+mj-ea"/>
              </a:rPr>
              <a:t>하다”来实现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ea"/>
                <a:ea typeface="+mj-ea"/>
              </a:rPr>
              <a:t>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33" name="组合 32"/>
            <p:cNvGrpSpPr/>
            <p:nvPr/>
          </p:nvGrpSpPr>
          <p:grpSpPr>
            <a:xfrm>
              <a:off x="6275" y="847"/>
              <a:ext cx="7130" cy="1078"/>
              <a:chOff x="6051" y="2852"/>
              <a:chExt cx="7130" cy="1078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6051" y="2852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使动表达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/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154078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43119-D95B-95EF-88E2-E4C0EEDCE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055E032-5A70-A82E-E5D9-8E7EB6C2860B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412C60C0-2352-C2AC-C934-02AC040009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F03C28D-0268-F792-E998-3736F8DBBF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4D0D9F8-2F36-608F-BDA6-7CD69E127B9E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BEE070C-5230-81AD-F52E-EC3206D35036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D905F4D-BBF7-2549-4D70-B173BED4FF26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A1202A79-283E-1E3A-5CEB-888F50B2243B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7674733D-BFFE-5AE2-BD67-6076A3B77D48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6EADCBAF-2377-032F-70D3-CF7D79970A4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1C58E127-A42A-F526-6164-E38B433D528B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8E3580C3-FFF9-9096-C779-79A28174A3E0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0215EE28-3FBF-0DF8-E02B-AE8BF4080908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6E483CB7-E127-3371-0475-146A95929421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1EC12F74-2C48-4658-2A82-4F26F11074E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27DCFFE2-256E-9729-507B-F61789475BB2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828F2861-323C-8CB7-3DD7-2A4F9CB02C73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49BA60AC-B324-B6DE-4B42-DB17E6EAC516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EA736CE4-BEFA-9FF9-8736-D9087C74EBA5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1B746831-76C4-D2FA-624F-12876D65BB29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2F8DEDE9-71ED-B5C9-77F0-25414723B1AA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F1C2D07F-3C47-26BA-F36F-EFF34C9AEBB0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EB0CAE40-8D74-08FF-05FF-6309BDA5DAD8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C4E14934-59D9-DDC1-4356-B4BE5072FA5D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198FD905-B5F9-B7C4-F108-840D76075AE1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02D648-4E6F-0ABC-C6C2-7E343C6BF2DE}"/>
              </a:ext>
            </a:extLst>
          </p:cNvPr>
          <p:cNvSpPr txBox="1"/>
          <p:nvPr/>
        </p:nvSpPr>
        <p:spPr>
          <a:xfrm>
            <a:off x="2548978" y="1390771"/>
            <a:ext cx="7726405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어학연수에 대한 내용을 게시판에 붙여 놨으니까 확인하세요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我已经把有关语言研修的内容贴在公告板上了，请您确认一下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등교 시간을 늦췄는데 오히려 지각하는 학생이 늘었어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我们推迟了上学时间，但是适得其反，迟到的学生反而增加了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좋은 인상을 남길 수 있는 방법이 뭐가 있을까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给别人留下好印象的方法都有什么呢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어린이들의 상상력을 키우려면 다양한 책을 읽게 하는 것이 좋다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如果想培养儿童的想象力，可以让他们阅读各种各样的书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저는 한국 사람들에게 중국 문화를 알리는 활동을 하고 싶습니다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我想从事向韩国人传播中国文化的工作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상가 앞 도로를 넓히는 문제로 시위가 한창이다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algn="just"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因为要拓宽商店门前的路，群众示威很激烈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2DBF56A-826D-748C-BE81-4E97DB344D65}"/>
              </a:ext>
            </a:extLst>
          </p:cNvPr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0DB2EBD-1A9A-5525-9B55-38B3591DF91C}"/>
                </a:ext>
              </a:extLst>
            </p:cNvPr>
            <p:cNvGrpSpPr/>
            <p:nvPr/>
          </p:nvGrpSpPr>
          <p:grpSpPr>
            <a:xfrm>
              <a:off x="6275" y="847"/>
              <a:ext cx="7130" cy="1078"/>
              <a:chOff x="6051" y="2852"/>
              <a:chExt cx="7130" cy="1078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7562DD5B-A292-FC2D-728F-ED95DB50380D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使动表达</a:t>
                </a:r>
              </a:p>
            </p:txBody>
          </p:sp>
          <p:cxnSp>
            <p:nvCxnSpPr>
              <p:cNvPr id="40" name="直接连接符 8">
                <a:extLst>
                  <a:ext uri="{FF2B5EF4-FFF2-40B4-BE49-F238E27FC236}">
                    <a16:creationId xmlns:a16="http://schemas.microsoft.com/office/drawing/2014/main" id="{1A782641-E4C6-EAC2-FACA-BE487FE4569A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72ED2F0-BC70-7FFB-8DE4-85E22BE43D03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31CE6AAA-1602-FC2E-FA05-6706623281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8" name="图片 37" descr="图片包含 游戏机, 文字&#10;&#10;描述已自动生成">
                <a:extLst>
                  <a:ext uri="{FF2B5EF4-FFF2-40B4-BE49-F238E27FC236}">
                    <a16:creationId xmlns:a16="http://schemas.microsoft.com/office/drawing/2014/main" id="{B1AD948C-DC42-D8B4-761C-ADAC54D2EA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7626931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F2539-EDEF-C374-7EB5-BD6617028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99F3B12-3958-E996-66E6-CCE7D4D7CBF5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810A1B83-61BE-75EE-60AB-FE42EEB769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416E63C5-EDB3-C4B9-565F-66B5C2F9FE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2622E48-DAA2-60F3-9EF5-DD779D6E97D3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3241D8C-EBCD-FA6F-CC48-26CCF30B399B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8204E00-F586-5C55-751E-C0B2C889757F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EF891E25-8738-623A-8171-108A8FC56A95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9E0D4178-700D-41EA-A88E-59D7AEF305B7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6E3350EC-4304-E8DB-33AF-E14DF34285F4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B094E55F-55E4-3DB9-89C2-6658D70A0560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05D4EE4D-F2EA-16AF-1DDE-E1B5B0CB70A8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388132FF-42A3-9AC5-A3A2-CDAECAD6C77A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20A39595-4B58-8E46-DB85-1568CB64ED1F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1FBF4EF3-F8BF-52F3-BA87-8D80E181C6C8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113374B9-4F7A-D304-6335-BDD151BC4842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3FBC0871-2251-7F91-6A6E-3EAD902A3646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DF2379C5-97ED-FC9E-B6A5-68AB4603F59B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B4CE985A-34F6-6006-04C8-6CF363E29076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A940513F-746E-F4C6-F2F8-CA2EDF435159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1299A7B9-C8AC-755F-57F9-4F08EEB8EF51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767217A2-C70C-5EBC-7A0F-5692319D873A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0C1F4227-E864-FDD5-29B3-CB444BACE797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06D1C1F8-9FEF-F999-DB47-96D17E1470C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0F52C2FB-04A0-61E5-86CB-1173B641FA38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46C933-95C4-BBD9-60C4-1BFE4D8BA6FA}"/>
              </a:ext>
            </a:extLst>
          </p:cNvPr>
          <p:cNvSpPr txBox="1"/>
          <p:nvPr/>
        </p:nvSpPr>
        <p:spPr>
          <a:xfrm>
            <a:off x="2495783" y="1555749"/>
            <a:ext cx="8644945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사장님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,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차를 이렇게 세우면 어떡합니까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빨리 빼 주세요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indent="450850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先生，怎么能这样停车呢？请您赶快挪走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죄송합니다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금방 빼 </a:t>
            </a: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드릴게요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indent="450850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好的。对不起。我马上就挪走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노트북 새로 바꿨어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 indent="450850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你换了新的笔记本电脑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 algn="just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아니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이거 동생 거야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내 노트북은 수리를 맡겨서 오늘 하루 빌렸어</a:t>
            </a:r>
            <a:r>
              <a:rPr lang="en-US" altLang="ko-KR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 indent="450850" algn="just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没有。这是我弟弟的。我的笔记本电脑送去修了，我跟他借了一天</a:t>
            </a:r>
            <a:r>
              <a:rPr lang="ko-KR" altLang="en-US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B846015-B40D-91F8-2166-F6DF4F9F9A53}"/>
              </a:ext>
            </a:extLst>
          </p:cNvPr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E52E81F-5F9B-CC11-C2DA-CE8416B373B1}"/>
                </a:ext>
              </a:extLst>
            </p:cNvPr>
            <p:cNvGrpSpPr/>
            <p:nvPr/>
          </p:nvGrpSpPr>
          <p:grpSpPr>
            <a:xfrm>
              <a:off x="6275" y="847"/>
              <a:ext cx="7130" cy="1078"/>
              <a:chOff x="6051" y="2852"/>
              <a:chExt cx="7130" cy="1078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E3C9E906-0B79-29A8-2EA7-AF2DE1B008C5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使动表达</a:t>
                </a:r>
              </a:p>
            </p:txBody>
          </p:sp>
          <p:cxnSp>
            <p:nvCxnSpPr>
              <p:cNvPr id="40" name="直接连接符 8">
                <a:extLst>
                  <a:ext uri="{FF2B5EF4-FFF2-40B4-BE49-F238E27FC236}">
                    <a16:creationId xmlns:a16="http://schemas.microsoft.com/office/drawing/2014/main" id="{CC36421D-1945-0C02-2A47-0C306A16F3AA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815E21D-8B1C-29BC-1B75-5A78500F4934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32" name="图片 31" descr="图片包含 游戏机, 文字&#10;&#10;描述已自动生成">
                <a:extLst>
                  <a:ext uri="{FF2B5EF4-FFF2-40B4-BE49-F238E27FC236}">
                    <a16:creationId xmlns:a16="http://schemas.microsoft.com/office/drawing/2014/main" id="{8060BAF8-0230-EFE8-832A-E1E96C6700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8" name="图片 37" descr="图片包含 游戏机, 文字&#10;&#10;描述已自动生成">
                <a:extLst>
                  <a:ext uri="{FF2B5EF4-FFF2-40B4-BE49-F238E27FC236}">
                    <a16:creationId xmlns:a16="http://schemas.microsoft.com/office/drawing/2014/main" id="{D1CD5EE4-0869-E9A7-AA34-D86CE44FAFA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5308676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097773" y="95393"/>
            <a:ext cx="8296564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1</a:t>
            </a: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알맞은 것을 연결하고 문장을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仿照示例，连接并完成正确的句子。</a:t>
            </a:r>
            <a:endParaRPr sz="2400" dirty="0">
              <a:solidFill>
                <a:schemeClr val="bg1"/>
              </a:solidFill>
              <a:latin typeface="+mn-ea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472" y="5003196"/>
            <a:ext cx="1520825" cy="156019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650670" y="1034417"/>
            <a:ext cx="10361305" cy="5505973"/>
            <a:chOff x="6011" y="2522"/>
            <a:chExt cx="12563" cy="8160"/>
          </a:xfrm>
        </p:grpSpPr>
        <p:grpSp>
          <p:nvGrpSpPr>
            <p:cNvPr id="9" name="组合 1"/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/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/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748626" y="2225710"/>
                <a:ext cx="4384617" cy="24297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/>
              <p:cNvSpPr/>
              <p:nvPr/>
            </p:nvSpPr>
            <p:spPr bwMode="auto">
              <a:xfrm>
                <a:off x="3866456" y="4857643"/>
                <a:ext cx="257013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765BCA76-5F33-BE45-6FDF-2A29BAF11507}"/>
              </a:ext>
            </a:extLst>
          </p:cNvPr>
          <p:cNvSpPr txBox="1"/>
          <p:nvPr/>
        </p:nvSpPr>
        <p:spPr>
          <a:xfrm>
            <a:off x="2026014" y="3852141"/>
            <a:ext cx="9362421" cy="1522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tabLst>
                <a:tab pos="485775" algn="l"/>
                <a:tab pos="89233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150000"/>
              </a:lnSpc>
              <a:tabLst>
                <a:tab pos="485775" algn="l"/>
                <a:tab pos="89233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150000"/>
              </a:lnSpc>
              <a:tabLst>
                <a:tab pos="485775" algn="l"/>
                <a:tab pos="89233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150000"/>
              </a:lnSpc>
              <a:tabLst>
                <a:tab pos="485775" algn="l"/>
                <a:tab pos="89233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8E496C-EFBF-273E-F8DB-B940E6A8D1A5}"/>
              </a:ext>
            </a:extLst>
          </p:cNvPr>
          <p:cNvSpPr txBox="1"/>
          <p:nvPr/>
        </p:nvSpPr>
        <p:spPr>
          <a:xfrm>
            <a:off x="2026015" y="1411458"/>
            <a:ext cx="4374785" cy="2260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tabLst>
                <a:tab pos="4129088" algn="l"/>
                <a:tab pos="5459413" algn="l"/>
              </a:tabLst>
            </a:pPr>
            <a:r>
              <a:rPr lang="ko-KR" altLang="en-US" sz="1600" b="1" dirty="0">
                <a:solidFill>
                  <a:schemeClr val="bg1"/>
                </a:solidFill>
                <a:effectLst/>
                <a:highlight>
                  <a:srgbClr val="C39967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보기 </a:t>
            </a:r>
            <a:r>
              <a:rPr lang="ko-KR" altLang="en-US" sz="1600" b="1" dirty="0">
                <a:solidFill>
                  <a:schemeClr val="bg1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이제 여름이 다 지났다</a:t>
            </a:r>
            <a:r>
              <a:rPr lang="en-US" altLang="zh-CN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150000"/>
              </a:lnSpc>
              <a:tabLst>
                <a:tab pos="4129088" algn="l"/>
                <a:tab pos="4354513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옆집에서 파티라도 하다 </a:t>
            </a:r>
          </a:p>
          <a:p>
            <a:pPr latinLnBrk="1">
              <a:lnSpc>
                <a:spcPct val="150000"/>
              </a:lnSpc>
              <a:tabLst>
                <a:tab pos="4035425" algn="l"/>
                <a:tab pos="4129088" algn="l"/>
                <a:tab pos="5281613" algn="l"/>
                <a:tab pos="5411788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sz="16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장웨이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씨가 무슨 안 좋은 일이라도 있다</a:t>
            </a:r>
            <a:endParaRPr lang="en-US" altLang="ko-KR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150000"/>
              </a:lnSpc>
              <a:tabLst>
                <a:tab pos="5281613" algn="l"/>
                <a:tab pos="5411788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집에 아무도 안 계시다 </a:t>
            </a:r>
            <a:endParaRPr lang="en-US" altLang="ko-KR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150000"/>
              </a:lnSpc>
              <a:tabLst>
                <a:tab pos="4354513" algn="l"/>
                <a:tab pos="5280025" algn="l"/>
                <a:tab pos="5410200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새로 산 신발이 사이즈가 좀 작다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0B4EE1E-9D7C-037C-F97B-BF02FCBC9E45}"/>
              </a:ext>
            </a:extLst>
          </p:cNvPr>
          <p:cNvSpPr txBox="1"/>
          <p:nvPr/>
        </p:nvSpPr>
        <p:spPr>
          <a:xfrm>
            <a:off x="7021994" y="1411458"/>
            <a:ext cx="4768124" cy="1891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 ①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발 뒤꿈치가 다 까졌어요</a:t>
            </a:r>
            <a:endParaRPr lang="en-US" altLang="ko-KR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해가 짧아졌어요</a:t>
            </a:r>
            <a:endParaRPr lang="en-US" altLang="ko-KR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 ③</a:t>
            </a:r>
            <a:r>
              <a:rPr lang="zh-CN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초인종을 눌러도 대답이</a:t>
            </a:r>
            <a:r>
              <a:rPr lang="zh-CN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없더라고요</a:t>
            </a:r>
            <a:endParaRPr lang="en-US" altLang="ko-KR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기운이 없네요</a:t>
            </a:r>
            <a:endParaRPr lang="en-US" altLang="ko-KR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⑤</a:t>
            </a:r>
            <a:r>
              <a:rPr lang="zh-CN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밤새 시끄러워서 잠을 한</a:t>
            </a:r>
            <a:r>
              <a:rPr lang="zh-CN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숨도 못 잤어요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4803A91-0E1D-E4D2-D3EF-7926868CCA09}"/>
              </a:ext>
            </a:extLst>
          </p:cNvPr>
          <p:cNvSpPr txBox="1"/>
          <p:nvPr/>
        </p:nvSpPr>
        <p:spPr>
          <a:xfrm>
            <a:off x="6096000" y="1411458"/>
            <a:ext cx="299852" cy="1891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cxnSp>
        <p:nvCxnSpPr>
          <p:cNvPr id="40" name="直线连接符 39">
            <a:extLst>
              <a:ext uri="{FF2B5EF4-FFF2-40B4-BE49-F238E27FC236}">
                <a16:creationId xmlns:a16="http://schemas.microsoft.com/office/drawing/2014/main" id="{C136E254-D771-E189-9264-54C1864F6FD5}"/>
              </a:ext>
            </a:extLst>
          </p:cNvPr>
          <p:cNvCxnSpPr>
            <a:cxnSpLocks/>
          </p:cNvCxnSpPr>
          <p:nvPr/>
        </p:nvCxnSpPr>
        <p:spPr>
          <a:xfrm>
            <a:off x="6246421" y="1686297"/>
            <a:ext cx="914400" cy="380011"/>
          </a:xfrm>
          <a:prstGeom prst="line">
            <a:avLst/>
          </a:prstGeom>
          <a:ln>
            <a:solidFill>
              <a:srgbClr val="AA8754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3" name="图片 42" descr="文本&#10;&#10;AI 生成的内容可能不正确。">
            <a:extLst>
              <a:ext uri="{FF2B5EF4-FFF2-40B4-BE49-F238E27FC236}">
                <a16:creationId xmlns:a16="http://schemas.microsoft.com/office/drawing/2014/main" id="{1F7DE2D6-B0E2-8923-1F91-76DD7638A7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54"/>
          <a:stretch/>
        </p:blipFill>
        <p:spPr>
          <a:xfrm>
            <a:off x="2002452" y="3239247"/>
            <a:ext cx="4860926" cy="621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35325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BC03D5-308F-8CD5-B3E8-F0E3EE2D42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688BF060-549A-71A4-9C85-DD77F506C682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8DECA22-6692-573D-1D04-E9007FEED5EC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1382D7E8-297B-50E3-DEBD-1F321007559C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93EA4257-DA53-E6FB-BBD6-59B409C422EA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FED24906-3DB2-D816-03A9-C53099AB2034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18038D1B-0667-A592-A5A2-9438D953483E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17B4CBCE-A7A3-3EB2-1FF7-09E539922DE7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C7EE37F8-8970-244E-6FCF-BD7AE176F82C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0C90ED8E-86FC-B724-F83E-324C48805ACC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3BBFD246-9E58-F427-A9DA-D3A88B1AB374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716BE6DC-6E6D-6598-E2AB-EBEF94DA1E3F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304B442E-378E-49DF-5988-67DF3495C38E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339E097D-1BE1-D815-DF7D-E843ABF15CD5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EA22A89B-70C6-563A-C3AB-1390901B9E48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C78909B1-DC95-1459-C526-1FB5196744A0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F2011BB8-C81F-6778-8F6F-8B1C10B2E426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19DAA7B5-78E1-BA46-7D42-106EA7C23690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97AA65A9-2E8D-A4C9-93F6-9BE4C6962425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C202412D-D3CE-1F8F-BB85-839DAA02E4E9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A4F24DE5-4A1D-CECA-5BA2-887389D45084}"/>
              </a:ext>
            </a:extLst>
          </p:cNvPr>
          <p:cNvSpPr txBox="1"/>
          <p:nvPr/>
        </p:nvSpPr>
        <p:spPr>
          <a:xfrm>
            <a:off x="4097773" y="95393"/>
            <a:ext cx="8296564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2</a:t>
            </a: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알맞은 것을 연결하고 문장을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仿照示例，连接并完成正确的句子。</a:t>
            </a:r>
            <a:endParaRPr sz="2400" dirty="0">
              <a:solidFill>
                <a:schemeClr val="bg1"/>
              </a:solidFill>
              <a:latin typeface="+mn-ea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A905C336-41E8-DB6E-528F-DB07DBCD6A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472" y="5003196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D83C52CD-03C3-F024-4B08-017FF2BF7FCA}"/>
              </a:ext>
            </a:extLst>
          </p:cNvPr>
          <p:cNvGrpSpPr/>
          <p:nvPr/>
        </p:nvGrpSpPr>
        <p:grpSpPr>
          <a:xfrm>
            <a:off x="1650670" y="1034417"/>
            <a:ext cx="10361305" cy="5505973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FDE727D0-76DF-F012-8A73-E95BD190D850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7A079E71-9E8B-842F-D35F-5B88B3B91192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FC524BBE-D51E-A43D-9B91-103A1C882A4C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9882DFA0-A8B8-245D-678F-C57D6C2D3BE7}"/>
                  </a:ext>
                </a:extLst>
              </p:cNvPr>
              <p:cNvSpPr/>
              <p:nvPr/>
            </p:nvSpPr>
            <p:spPr>
              <a:xfrm>
                <a:off x="1748626" y="2147242"/>
                <a:ext cx="4384617" cy="250826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77249F5C-C015-447D-43D3-0FD9BB498F9D}"/>
                  </a:ext>
                </a:extLst>
              </p:cNvPr>
              <p:cNvSpPr/>
              <p:nvPr/>
            </p:nvSpPr>
            <p:spPr bwMode="auto">
              <a:xfrm>
                <a:off x="3866456" y="4857643"/>
                <a:ext cx="257013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5B5EB26-E743-3F97-3C55-90F76FC766E3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358CC46-C935-8679-C7FD-90BB42BC4B65}"/>
              </a:ext>
            </a:extLst>
          </p:cNvPr>
          <p:cNvSpPr txBox="1"/>
          <p:nvPr/>
        </p:nvSpPr>
        <p:spPr>
          <a:xfrm>
            <a:off x="2026015" y="1382606"/>
            <a:ext cx="4374785" cy="2361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bg1"/>
                </a:solidFill>
                <a:effectLst/>
                <a:highlight>
                  <a:srgbClr val="C39967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보기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친구가 약속 시간을 어기다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﻿﻿﻿갑자기 손님들이 너무 많이 오다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﻿﻿﻿면접관이 생각하지도 못한 질문을 하다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﻿﻿﻿폭우로 다리가 물에 잠기다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﻿﻿﻿영화를 보다가 깜빡 졸다</a:t>
            </a:r>
          </a:p>
          <a:p>
            <a:pPr latinLnBrk="1">
              <a:lnSpc>
                <a:spcPct val="150000"/>
              </a:lnSpc>
              <a:tabLst>
                <a:tab pos="4354513" algn="l"/>
                <a:tab pos="5280025" algn="l"/>
                <a:tab pos="5410200" algn="l"/>
              </a:tabLst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626B392-EBA5-8498-47CD-4CA23F35DFF0}"/>
              </a:ext>
            </a:extLst>
          </p:cNvPr>
          <p:cNvSpPr txBox="1"/>
          <p:nvPr/>
        </p:nvSpPr>
        <p:spPr>
          <a:xfrm>
            <a:off x="7021993" y="1382606"/>
            <a:ext cx="4877081" cy="1976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﻿﻿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버스를 놓쳤다</a:t>
            </a:r>
          </a:p>
          <a:p>
            <a:pPr>
              <a:lnSpc>
                <a:spcPct val="150000"/>
              </a:lnSpc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﻿﻿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﻿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당황해서 아무런 대답도 못 했다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﻿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﻿﻿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도로가 통제돼서 차가 엄청나게 밀리고 있다</a:t>
            </a:r>
          </a:p>
          <a:p>
            <a:pPr>
              <a:lnSpc>
                <a:spcPct val="150000"/>
              </a:lnSpc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﻿﻿﻿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가장 중요한 장면을 놓쳤다</a:t>
            </a:r>
          </a:p>
          <a:p>
            <a:pPr>
              <a:lnSpc>
                <a:spcPct val="150000"/>
              </a:lnSpc>
            </a:pP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﻿﻿﻿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⑤ </a:t>
            </a:r>
            <a:r>
              <a: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물 한 모금도 못 마시고 </a:t>
            </a:r>
            <a:r>
              <a:rPr lang="ko-KR" altLang="en-US" sz="1600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바쁘게일했다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7CB8928-90F0-4A88-CD09-6468F1586149}"/>
              </a:ext>
            </a:extLst>
          </p:cNvPr>
          <p:cNvSpPr txBox="1"/>
          <p:nvPr/>
        </p:nvSpPr>
        <p:spPr>
          <a:xfrm>
            <a:off x="6096000" y="1382606"/>
            <a:ext cx="299852" cy="1891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•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cxnSp>
        <p:nvCxnSpPr>
          <p:cNvPr id="2" name="直线连接符 1">
            <a:extLst>
              <a:ext uri="{FF2B5EF4-FFF2-40B4-BE49-F238E27FC236}">
                <a16:creationId xmlns:a16="http://schemas.microsoft.com/office/drawing/2014/main" id="{C129492A-2DA6-348B-5EDD-D6391A14CBE7}"/>
              </a:ext>
            </a:extLst>
          </p:cNvPr>
          <p:cNvCxnSpPr>
            <a:cxnSpLocks/>
          </p:cNvCxnSpPr>
          <p:nvPr/>
        </p:nvCxnSpPr>
        <p:spPr>
          <a:xfrm>
            <a:off x="6228607" y="1635080"/>
            <a:ext cx="914400" cy="0"/>
          </a:xfrm>
          <a:prstGeom prst="line">
            <a:avLst/>
          </a:prstGeom>
          <a:ln>
            <a:solidFill>
              <a:srgbClr val="AA8754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7" name="图片 36">
            <a:extLst>
              <a:ext uri="{FF2B5EF4-FFF2-40B4-BE49-F238E27FC236}">
                <a16:creationId xmlns:a16="http://schemas.microsoft.com/office/drawing/2014/main" id="{74CD6D97-A4AC-75C6-DA8D-D07EF866A7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013" y="3302640"/>
            <a:ext cx="4424514" cy="51748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F38D6BE-10B0-7312-A702-D56AB3A695E6}"/>
              </a:ext>
            </a:extLst>
          </p:cNvPr>
          <p:cNvSpPr txBox="1"/>
          <p:nvPr/>
        </p:nvSpPr>
        <p:spPr>
          <a:xfrm>
            <a:off x="2026014" y="3852141"/>
            <a:ext cx="9362421" cy="1522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tabLst>
                <a:tab pos="485775" algn="l"/>
                <a:tab pos="89233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150000"/>
              </a:lnSpc>
              <a:tabLst>
                <a:tab pos="485775" algn="l"/>
                <a:tab pos="89233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150000"/>
              </a:lnSpc>
              <a:tabLst>
                <a:tab pos="485775" algn="l"/>
                <a:tab pos="89233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1600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150000"/>
              </a:lnSpc>
              <a:tabLst>
                <a:tab pos="485775" algn="l"/>
                <a:tab pos="8923338" algn="l"/>
              </a:tabLst>
            </a:pP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en-US" altLang="ko-KR" sz="16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ko-KR" altLang="en-US" sz="16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852920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70AB8-6AE2-0021-7EFF-123181DA4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E8DFFA81-DE63-F488-A0B9-3F71FBF1EEC7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EEF4944-C905-146F-7A17-BB2CB0F4D865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D7BFCD2D-940A-2E15-8134-57067E418545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97F148CD-1477-A0F6-0C07-C195F689A8D8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F594507B-0697-4664-4229-AE4043830B75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EE406123-E5F5-972A-934D-67334FC0E335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4262C8B1-45D9-09A5-59FD-A7587027CB69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08B614F9-0678-C5B5-FBC8-D547B17FE47C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ADC6B6C5-7335-574A-D716-425A8899E5B5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1E461EEA-3ED3-A1E1-C73D-0D7DAA2E9A7B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DEDB169B-4300-610C-158F-80B94D7F35E6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E70182C6-925D-00CD-9975-00DEDA48B1FF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BD101380-5C5C-3474-B049-11A8C9D27135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6163A8B2-5816-C35A-77BC-928D71D616DB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3A3F3F58-0E91-ABC0-FB85-D8D883EAEFD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34C1501A-21FA-3F05-CD41-189443E3FF40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F5B48B34-9842-3C92-363D-F150EB08950E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74C57D06-92C3-1B97-1285-8CB0142777F2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3664D3CD-B1B9-8C4D-71F8-16AF756BCADC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BE05BD4-3B7F-7746-37FD-6CD57B01980D}"/>
              </a:ext>
            </a:extLst>
          </p:cNvPr>
          <p:cNvSpPr txBox="1"/>
          <p:nvPr/>
        </p:nvSpPr>
        <p:spPr>
          <a:xfrm>
            <a:off x="4031024" y="130147"/>
            <a:ext cx="8454487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3. 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와 같이 알맞은 것을 골라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仿照示例，选择正确的词语完成句子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242EA712-8A9A-2957-EAFB-8F7A6818A0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084341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F9B7029A-3DB0-46E9-F109-E39EC380EFF7}"/>
              </a:ext>
            </a:extLst>
          </p:cNvPr>
          <p:cNvGrpSpPr/>
          <p:nvPr/>
        </p:nvGrpSpPr>
        <p:grpSpPr>
          <a:xfrm>
            <a:off x="3277590" y="1096269"/>
            <a:ext cx="8736863" cy="5674247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0975F5F2-F5F0-F3E2-68A4-C815B0E68090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6D5E4EF0-F631-4FF1-C938-969C9D36F8F5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AFD309CF-23AA-E94C-EC7D-49EA2A4F2443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2AA49211-CCBB-F414-9DA3-72F499FDB9E9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260F5569-9B3C-EF87-0582-B3734CFD8A93}"/>
                  </a:ext>
                </a:extLst>
              </p:cNvPr>
              <p:cNvSpPr/>
              <p:nvPr/>
            </p:nvSpPr>
            <p:spPr bwMode="auto">
              <a:xfrm>
                <a:off x="3767930" y="4857643"/>
                <a:ext cx="355539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CE8E181-9762-1219-B968-03627814B2A6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C65D210F-092C-BE81-7292-9DA5BF995937}"/>
              </a:ext>
            </a:extLst>
          </p:cNvPr>
          <p:cNvSpPr txBox="1"/>
          <p:nvPr/>
        </p:nvSpPr>
        <p:spPr>
          <a:xfrm>
            <a:off x="3633849" y="2822900"/>
            <a:ext cx="8223396" cy="2774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latinLnBrk="1">
              <a:lnSpc>
                <a:spcPct val="200000"/>
              </a:lnSpc>
              <a:buAutoNum type="arabicParenR"/>
              <a:tabLst>
                <a:tab pos="130175" algn="l"/>
                <a:tab pos="6527800" algn="l"/>
                <a:tab pos="7820025" algn="l"/>
              </a:tabLst>
            </a:pP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책에 나온 주인공 커플의 감동적인 사랑 이야기가 내 마음을 </a:t>
            </a:r>
            <a:r>
              <a:rPr kumimoji="1" lang="en-US" altLang="ko-KR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355600" latinLnBrk="1">
              <a:lnSpc>
                <a:spcPct val="200000"/>
              </a:lnSpc>
              <a:tabLst>
                <a:tab pos="130175" algn="l"/>
                <a:tab pos="6527800" algn="l"/>
                <a:tab pos="6621463" algn="l"/>
                <a:tab pos="7678738" algn="l"/>
                <a:tab pos="7726363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(-</a:t>
            </a:r>
            <a:r>
              <a:rPr kumimoji="1" lang="ko-KR" altLang="en-US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았다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kumimoji="1" lang="ko-KR" altLang="en-US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었다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latinLnBrk="1">
              <a:lnSpc>
                <a:spcPct val="200000"/>
              </a:lnSpc>
              <a:tabLst>
                <a:tab pos="5095875" algn="l"/>
                <a:tab pos="6432550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친구가 여행지에서 찍은 사진을 인화해서 내게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주었다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latinLnBrk="1">
              <a:lnSpc>
                <a:spcPct val="200000"/>
              </a:lnSpc>
              <a:tabLst>
                <a:tab pos="4176713" algn="l"/>
                <a:tab pos="5630863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어제 잠을 설치는 바람에 눈이 저절로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kumimoji="1" lang="ko-KR" altLang="en-US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latinLnBrk="1">
              <a:lnSpc>
                <a:spcPct val="200000"/>
              </a:lnSpc>
              <a:tabLst>
                <a:tab pos="1198563" algn="l"/>
                <a:tab pos="2606675" algn="l"/>
              </a:tabLst>
            </a:pP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머리를</a:t>
            </a:r>
            <a:r>
              <a:rPr kumimoji="1" lang="zh-CN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kumimoji="1" lang="ko-KR" altLang="en-US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공원을 좀 걷다가 들어왔다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(-(</a:t>
            </a:r>
            <a:r>
              <a:rPr kumimoji="1" lang="ko-KR" altLang="en-US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kumimoji="1" lang="ko-KR" altLang="en-US" noProof="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려고</a:t>
            </a:r>
            <a:r>
              <a:rPr kumimoji="1" lang="en-US" altLang="ko-KR" noProof="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</p:txBody>
      </p:sp>
      <p:pic>
        <p:nvPicPr>
          <p:cNvPr id="8" name="图片 7" descr="图形用户界面, 文本, 应用程序, 聊天或短信&#10;&#10;AI 生成的内容可能不正确。">
            <a:extLst>
              <a:ext uri="{FF2B5EF4-FFF2-40B4-BE49-F238E27FC236}">
                <a16:creationId xmlns:a16="http://schemas.microsoft.com/office/drawing/2014/main" id="{0BCE8563-9A0D-E6E7-F9FB-ED47F4734F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137" y="1557957"/>
            <a:ext cx="6549594" cy="126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01888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  <p:grpSp>
        <p:nvGrpSpPr>
          <p:cNvPr id="9" name="组合 1"/>
          <p:cNvGrpSpPr/>
          <p:nvPr/>
        </p:nvGrpSpPr>
        <p:grpSpPr bwMode="auto">
          <a:xfrm>
            <a:off x="2313940" y="1198592"/>
            <a:ext cx="9795010" cy="5181600"/>
            <a:chOff x="1537426" y="1895153"/>
            <a:chExt cx="4687833" cy="3351007"/>
          </a:xfrm>
        </p:grpSpPr>
        <p:sp>
          <p:nvSpPr>
            <p:cNvPr id="13" name="圆角矩形 26"/>
            <p:cNvSpPr/>
            <p:nvPr/>
          </p:nvSpPr>
          <p:spPr>
            <a:xfrm>
              <a:off x="1537426" y="1895153"/>
              <a:ext cx="4687833" cy="3351007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/>
            <p:cNvSpPr/>
            <p:nvPr/>
          </p:nvSpPr>
          <p:spPr>
            <a:xfrm>
              <a:off x="1603606" y="1988069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679508" y="2124567"/>
              <a:ext cx="4394292" cy="25484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/>
            <p:cNvSpPr/>
            <p:nvPr/>
          </p:nvSpPr>
          <p:spPr bwMode="auto">
            <a:xfrm>
              <a:off x="3680549" y="4819815"/>
              <a:ext cx="355539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4B36F2E-C816-083C-EEBA-7871FC560B66}"/>
              </a:ext>
            </a:extLst>
          </p:cNvPr>
          <p:cNvSpPr txBox="1"/>
          <p:nvPr/>
        </p:nvSpPr>
        <p:spPr>
          <a:xfrm>
            <a:off x="2763053" y="1623958"/>
            <a:ext cx="7247845" cy="375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남자와 여자는 무엇에 대해 이야기하고 있습니까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25425">
              <a:lnSpc>
                <a:spcPct val="13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드론의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자율 비행 시스템</a:t>
            </a:r>
          </a:p>
          <a:p>
            <a:pPr marL="225425">
              <a:lnSpc>
                <a:spcPct val="13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드론에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적용된 최신 기술</a:t>
            </a:r>
          </a:p>
          <a:p>
            <a:pPr marL="225425">
              <a:lnSpc>
                <a:spcPct val="13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드론을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활용한 배달 서비스</a:t>
            </a:r>
          </a:p>
          <a:p>
            <a:pPr marL="225425">
              <a:lnSpc>
                <a:spcPct val="13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드론을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활용한 영상 촬영 기법</a:t>
            </a:r>
          </a:p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들은 내용과 다른 것을 고르십시오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71463">
              <a:lnSpc>
                <a:spcPct val="13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드론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기술의 발달로 영상 촬영이 가능하게 되었다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71463">
              <a:lnSpc>
                <a:spcPct val="13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호기심에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드론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배달 서비스를 이용해 보는 사람이 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71463">
              <a:lnSpc>
                <a:spcPct val="13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드론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전용 앱을 통해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드론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배달 서비스를 이용할 수 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71463">
              <a:lnSpc>
                <a:spcPct val="13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드론은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사람이 접근하기 어려운 장소까지 상품을 배달할 수 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234F38D-ECB7-A8CC-AD7C-6486C7316FF2}"/>
              </a:ext>
            </a:extLst>
          </p:cNvPr>
          <p:cNvSpPr txBox="1"/>
          <p:nvPr/>
        </p:nvSpPr>
        <p:spPr>
          <a:xfrm>
            <a:off x="6625048" y="2052036"/>
            <a:ext cx="5072147" cy="1861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이어질 내용으로 알맞은 것을 고르십시오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endParaRPr lang="ko-KR" altLang="en-US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271463">
              <a:lnSpc>
                <a:spcPct val="130000"/>
              </a:lnSpc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드론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배달 서비스의 문제점</a:t>
            </a:r>
          </a:p>
          <a:p>
            <a:pPr marL="271463">
              <a:lnSpc>
                <a:spcPct val="130000"/>
              </a:lnSpc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배달 앱을 상용화 할 수 있는 방법</a:t>
            </a:r>
          </a:p>
          <a:p>
            <a:pPr marL="271463">
              <a:lnSpc>
                <a:spcPct val="130000"/>
              </a:lnSpc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드론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배달 서비스의 기술을 발전시킬 방법</a:t>
            </a:r>
          </a:p>
          <a:p>
            <a:pPr marL="271463">
              <a:lnSpc>
                <a:spcPct val="130000"/>
              </a:lnSpc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소비자의 만족도를 높일 수 있는 배달 방법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D6B09B6-4315-3FB6-365D-2E264EB331E3}"/>
              </a:ext>
            </a:extLst>
          </p:cNvPr>
          <p:cNvSpPr txBox="1"/>
          <p:nvPr/>
        </p:nvSpPr>
        <p:spPr>
          <a:xfrm>
            <a:off x="4470378" y="180997"/>
            <a:ext cx="5069973" cy="92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4. </a:t>
            </a:r>
            <a:r>
              <a:rPr lang="ko-KR" altLang="en-US" sz="2400" dirty="0">
                <a:solidFill>
                  <a:srgbClr val="FFFFFF"/>
                </a:solidFill>
              </a:rPr>
              <a:t>다음을 듣고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听对话，回答下列问题。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050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9440" y="1334770"/>
            <a:ext cx="10622280" cy="4605020"/>
            <a:chOff x="863" y="2450"/>
            <a:chExt cx="16728" cy="72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63" y="2450"/>
              <a:ext cx="16728" cy="7252"/>
              <a:chOff x="1530081" y="2444404"/>
              <a:chExt cx="9461769" cy="3508721"/>
            </a:xfrm>
          </p:grpSpPr>
          <p:grpSp>
            <p:nvGrpSpPr>
              <p:cNvPr id="25" name="组合 24"/>
              <p:cNvGrpSpPr/>
              <p:nvPr/>
            </p:nvGrpSpPr>
            <p:grpSpPr>
              <a:xfrm rot="192611">
                <a:off x="1530081" y="3946701"/>
                <a:ext cx="1007247" cy="392216"/>
                <a:chOff x="4800600" y="904875"/>
                <a:chExt cx="1409700" cy="548929"/>
              </a:xfrm>
            </p:grpSpPr>
            <p:sp>
              <p:nvSpPr>
                <p:cNvPr id="32" name="矩形: 圆角 31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: 圆角 32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任意多边形: 形状 25"/>
              <p:cNvSpPr/>
              <p:nvPr/>
            </p:nvSpPr>
            <p:spPr>
              <a:xfrm>
                <a:off x="2308481" y="2444404"/>
                <a:ext cx="8683369" cy="3508721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2405137" y="2549640"/>
                <a:ext cx="8481938" cy="3298248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noFill/>
              <a:ln w="6350">
                <a:solidFill>
                  <a:srgbClr val="24424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 rot="21231943">
                <a:off x="1796738" y="2963067"/>
                <a:ext cx="1007247" cy="392216"/>
                <a:chOff x="4800600" y="904875"/>
                <a:chExt cx="1409700" cy="548929"/>
              </a:xfrm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: 圆角 30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" name="任意多边形: 形状 28"/>
              <p:cNvSpPr/>
              <p:nvPr/>
            </p:nvSpPr>
            <p:spPr>
              <a:xfrm>
                <a:off x="2453414" y="2604768"/>
                <a:ext cx="8284316" cy="3187990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rgbClr val="24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2951" y="3577"/>
              <a:ext cx="13677" cy="4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 algn="just" fontAlgn="auto" latinLnBrk="1">
                <a:lnSpc>
                  <a:spcPct val="20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某机构对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300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名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岁至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30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岁独自生活的年轻人进行了使用家电情况的调查，其中，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18%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的人认为空气炸锅是能提升生活质量的首选家电产品。空气炸锅是一种通常不需要使用油，通过加热空气来加热食物的烹饪家电。空气炸锅由于不产生油烟，便于烹饪少量食物而备受欢迎。尤其对独自生活的人来说，点外卖经常吃不完，处理剩菜很麻烦，他们觉得用空气炸锅来加热剩菜很方便。</a:t>
              </a:r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445" y="4960842"/>
            <a:ext cx="857917" cy="166897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E29BCB7D-9CCA-2B13-8054-FB48E094A844}"/>
              </a:ext>
            </a:extLst>
          </p:cNvPr>
          <p:cNvGrpSpPr/>
          <p:nvPr/>
        </p:nvGrpSpPr>
        <p:grpSpPr>
          <a:xfrm>
            <a:off x="3972184" y="519051"/>
            <a:ext cx="4247633" cy="660428"/>
            <a:chOff x="3943828" y="519051"/>
            <a:chExt cx="4247633" cy="660428"/>
          </a:xfrm>
        </p:grpSpPr>
        <p:pic>
          <p:nvPicPr>
            <p:cNvPr id="10" name="图片 9" descr="图片包含 游戏机, 文字&#10;&#10;描述已自动生成">
              <a:extLst>
                <a:ext uri="{FF2B5EF4-FFF2-40B4-BE49-F238E27FC236}">
                  <a16:creationId xmlns:a16="http://schemas.microsoft.com/office/drawing/2014/main" id="{E03A6635-BC20-466E-C2AB-7E8E1B60AE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498" r="80941" b="13131"/>
            <a:stretch>
              <a:fillRect/>
            </a:stretch>
          </p:blipFill>
          <p:spPr>
            <a:xfrm>
              <a:off x="3943828" y="519051"/>
              <a:ext cx="596322" cy="660428"/>
            </a:xfrm>
            <a:prstGeom prst="rect">
              <a:avLst/>
            </a:prstGeom>
          </p:spPr>
        </p:pic>
        <p:sp>
          <p:nvSpPr>
            <p:cNvPr id="11" name="圆角矩形 10">
              <a:extLst>
                <a:ext uri="{FF2B5EF4-FFF2-40B4-BE49-F238E27FC236}">
                  <a16:creationId xmlns:a16="http://schemas.microsoft.com/office/drawing/2014/main" id="{D58A6735-BDE5-E6D7-DB5F-60F16EF355A0}"/>
                </a:ext>
              </a:extLst>
            </p:cNvPr>
            <p:cNvSpPr/>
            <p:nvPr/>
          </p:nvSpPr>
          <p:spPr>
            <a:xfrm>
              <a:off x="4540093" y="559323"/>
              <a:ext cx="3651368" cy="581025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提高生活品质的家电产品</a:t>
              </a: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666B6-15E1-9114-89A2-482F5940E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15B78156-ACFC-50B2-404A-6449F8FA957B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D5B1C3F-2610-7408-8EA3-B8D5EF52C3E9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70199711-CCF4-631C-2072-88EE1E764A04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643CBAA3-AD4B-D66E-B3E0-B771FBBDC358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0AB084F4-DA6F-C286-1ABC-07411A7AA5D0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666FF852-1D6D-1B10-43EB-6C22CD8215C6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4F4910C9-76F0-6FEA-2B9F-691CDDF4F8D1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D3EBC911-6574-76A3-FB81-728EF0CB97A8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DE82C9F1-A3BE-C0B0-D6ED-EEC112E41F33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2CFD6C5F-48C0-4B09-542C-2CD7C6EC21B8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0589CFCB-DDF7-AB31-0698-519F53577C4D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243B9F36-E378-8CBF-04B5-928C123B4DC0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7E1D48D4-17ED-0134-DE7A-5280C4311497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4500587B-7C36-7E89-0FD5-71D4A789CAFC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C79B26D4-0B3E-9F33-4C2E-83BBDE39A7F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EE596EFE-B848-2652-F602-F619B448493E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6CE93E80-FA58-BED7-31FF-045F7808C719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2383EBC8-AE6D-1DB1-56B2-E26B1C4340F8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A90FF360-E22F-36DD-99AF-C6138A88DEB2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6F507902-8E70-2E7D-5E13-73DEB88BAB87}"/>
              </a:ext>
            </a:extLst>
          </p:cNvPr>
          <p:cNvSpPr txBox="1"/>
          <p:nvPr/>
        </p:nvSpPr>
        <p:spPr>
          <a:xfrm>
            <a:off x="4264344" y="254342"/>
            <a:ext cx="5004291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EC4C3E60-15F5-50DE-B86A-C9D162B189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84" y="5117467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D9BCFE03-15AB-0803-02F0-A100B4E56562}"/>
              </a:ext>
            </a:extLst>
          </p:cNvPr>
          <p:cNvGrpSpPr/>
          <p:nvPr/>
        </p:nvGrpSpPr>
        <p:grpSpPr>
          <a:xfrm>
            <a:off x="2313941" y="1174530"/>
            <a:ext cx="9772918" cy="5367633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FCF23999-386C-CD9E-94C7-646689072B9F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00" y="1996225"/>
              <a:chExt cx="4559195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38822172-5BB4-7E54-9A95-52CF5AE40132}"/>
                  </a:ext>
                </a:extLst>
              </p:cNvPr>
              <p:cNvSpPr/>
              <p:nvPr/>
            </p:nvSpPr>
            <p:spPr>
              <a:xfrm>
                <a:off x="1661300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1A70A6B6-AE4B-9E1B-8EA1-92F9282CCDA0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prstGeom prst="round2SameRect">
                <a:avLst>
                  <a:gd name="adj1" fmla="val 6214"/>
                  <a:gd name="adj2" fmla="val 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9EEC08FA-A785-EF9D-A151-70FAA86FEF1A}"/>
                  </a:ext>
                </a:extLst>
              </p:cNvPr>
              <p:cNvSpPr/>
              <p:nvPr/>
            </p:nvSpPr>
            <p:spPr>
              <a:xfrm>
                <a:off x="1753391" y="2103565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3194D9B3-4BC9-4E95-0BBA-B34C2A39BBE5}"/>
                  </a:ext>
                </a:extLst>
              </p:cNvPr>
              <p:cNvSpPr/>
              <p:nvPr/>
            </p:nvSpPr>
            <p:spPr bwMode="auto">
              <a:xfrm>
                <a:off x="3841322" y="4857643"/>
                <a:ext cx="282147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65ECF3C-607D-48ED-9490-86F8D43485A2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7FC2985E-DEDA-1E64-AFA9-2CE143B0463B}"/>
              </a:ext>
            </a:extLst>
          </p:cNvPr>
          <p:cNvSpPr/>
          <p:nvPr/>
        </p:nvSpPr>
        <p:spPr>
          <a:xfrm>
            <a:off x="2511183" y="1352436"/>
            <a:ext cx="9398699" cy="4107493"/>
          </a:xfrm>
          <a:prstGeom prst="rect">
            <a:avLst/>
          </a:prstGeom>
          <a:noFill/>
          <a:ln w="38100">
            <a:solidFill>
              <a:srgbClr val="F3E9E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1113" algn="just" latinLnBrk="1">
              <a:lnSpc>
                <a:spcPct val="120000"/>
              </a:lnSpc>
            </a:pP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게시일 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2022. 8. 3.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조회수 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1001</a:t>
            </a:r>
          </a:p>
          <a:p>
            <a:pPr indent="11113" algn="just" latinLnBrk="1">
              <a:lnSpc>
                <a:spcPct val="120000"/>
              </a:lnSpc>
            </a:pPr>
            <a:r>
              <a:rPr lang="ko-KR" altLang="en-US" sz="16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질문</a:t>
            </a:r>
          </a:p>
          <a:p>
            <a:pPr indent="231775" algn="just" latinLnBrk="1">
              <a:lnSpc>
                <a:spcPct val="120000"/>
              </a:lnSpc>
            </a:pP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얼마 전 온라인으로 원피스를 구매했는데 실제 색상과 소매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,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단추 모양 등이</a:t>
            </a:r>
            <a:r>
              <a:rPr lang="zh-CN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사이트에서 봤던 것과 너무 달라서 환불 요청을 했습니다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그런데 그 쇼핑몰에서는</a:t>
            </a:r>
            <a:r>
              <a:rPr lang="zh-CN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환불은 안 된다고 미리 알렸다면서 환불을 거부했습니다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그래서 다시 확인해 보니</a:t>
            </a:r>
            <a:r>
              <a:rPr lang="zh-CN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작은 글씨로 ‘환불 </a:t>
            </a:r>
            <a:r>
              <a:rPr lang="ko-KR" altLang="en-US" sz="1600" dirty="0" err="1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불가’라고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써 있었습니다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상품도 사진과 다르고 공지도 제대로</a:t>
            </a:r>
            <a:r>
              <a:rPr lang="zh-CN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하지 않았는데 정말 환불이 불가능한 것인가요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?</a:t>
            </a:r>
          </a:p>
          <a:p>
            <a:pPr indent="11113" algn="just" latinLnBrk="1">
              <a:lnSpc>
                <a:spcPct val="120000"/>
              </a:lnSpc>
            </a:pPr>
            <a:r>
              <a:rPr lang="ko-KR" altLang="en-US" sz="16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답변</a:t>
            </a:r>
            <a:endParaRPr lang="en-US" altLang="ko-KR" sz="1600" b="1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indent="225425" algn="just" latinLnBrk="1">
              <a:lnSpc>
                <a:spcPct val="120000"/>
              </a:lnSpc>
            </a:pP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안녕하세요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?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소비자 상담 센터입니다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소비자 보호에 관한 법에 따르면 온라인</a:t>
            </a:r>
            <a:r>
              <a:rPr lang="zh-CN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거래에서도 물건이 마음에 들지 않거나 광고 내용과 다르다면 정해진 기간 내에 교환</a:t>
            </a:r>
            <a:r>
              <a:rPr lang="zh-CN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및 환불이 가능합니다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하지만 물건을 되돌려 보내는 데 필요한 비용은 소비자가 낼</a:t>
            </a:r>
            <a:r>
              <a:rPr lang="zh-CN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수도 있습니다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indent="225425" algn="just" latinLnBrk="1">
              <a:lnSpc>
                <a:spcPct val="120000"/>
              </a:lnSpc>
            </a:pP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다만 소비자의 잘못으로 상품이 망가진 경우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,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소비자가 이미 사용하여 다시</a:t>
            </a:r>
            <a:r>
              <a:rPr lang="zh-CN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판매할 수 없는 경우에는 교환이나 환불이 어렵습니다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그런데 질문자님의 경우는</a:t>
            </a:r>
            <a:r>
              <a:rPr lang="zh-CN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(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　㉠　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).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쇼핑몰 규정에 환불 불가라는 내용이 있어도 해당 서류에 소비자가 직접</a:t>
            </a:r>
            <a:r>
              <a:rPr lang="zh-CN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서명을 한 것이 아니기 때문에 쇼핑몰은 소비자의 환불 요청을 거부할 수 없습니다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281874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D14DF-9C81-2396-A4E1-108A7E08F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50C6D3D5-DE8A-A358-86F1-6DC84E5D24BB}"/>
              </a:ext>
            </a:extLst>
          </p:cNvPr>
          <p:cNvGrpSpPr/>
          <p:nvPr/>
        </p:nvGrpSpPr>
        <p:grpSpPr>
          <a:xfrm>
            <a:off x="1000760" y="403860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955BE20-7321-19F3-E8B7-AA617DB4A1AE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D64320BD-EFB4-4128-F071-D4012789C431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1621B4B5-D7A8-677C-3EB2-93517BB542DA}"/>
              </a:ext>
            </a:extLst>
          </p:cNvPr>
          <p:cNvGrpSpPr/>
          <p:nvPr/>
        </p:nvGrpSpPr>
        <p:grpSpPr>
          <a:xfrm>
            <a:off x="0" y="249555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EC563386-F827-B1E6-232F-05AE9113E571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893F3848-4D24-0AF0-079D-E0DFFA3BE963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48E30A25-45ED-D014-CB01-4DDCB1041F85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4373244A-FCDC-A129-6957-8DAB737A984B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2CA16629-E4A9-B678-F988-2973FD08F589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6F52ECEB-A5B7-99D1-31A9-DC244AEC7EA3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01F6EA17-02A2-5C55-3456-755DC5A634B4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BEB13E57-39F8-A9DA-40D3-16FEE423C4D8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DC82820A-2C35-5C23-14B7-FBA358EFABD5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D011CCB4-D0C3-99B5-DC9C-56A94D5B047E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F8C7699E-6F05-598E-B0B0-F0F71AF1627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6EFE484B-F202-2E61-8A3F-83561D47350D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3BCB0893-465F-0F40-4D09-C918E5DC6649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0851293B-9E1F-F9B9-654A-E9E867061708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EC960A68-459F-BFEA-7B48-ECE1906FC338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B5AAA69-2075-5985-C130-03E7199E34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02" y="4903242"/>
            <a:ext cx="1520825" cy="156019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73A49B5C-910A-FA5E-B636-C8D1AB20B6E8}"/>
              </a:ext>
            </a:extLst>
          </p:cNvPr>
          <p:cNvSpPr txBox="1"/>
          <p:nvPr/>
        </p:nvSpPr>
        <p:spPr>
          <a:xfrm>
            <a:off x="4299723" y="353962"/>
            <a:ext cx="5072814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1F42CD1-83B4-44BE-75FC-9D0DE1558339}"/>
              </a:ext>
            </a:extLst>
          </p:cNvPr>
          <p:cNvGrpSpPr/>
          <p:nvPr/>
        </p:nvGrpSpPr>
        <p:grpSpPr>
          <a:xfrm>
            <a:off x="3978426" y="1370244"/>
            <a:ext cx="7205389" cy="5181600"/>
            <a:chOff x="6011" y="2522"/>
            <a:chExt cx="12563" cy="8160"/>
          </a:xfrm>
        </p:grpSpPr>
        <p:grpSp>
          <p:nvGrpSpPr>
            <p:cNvPr id="8" name="组合 1">
              <a:extLst>
                <a:ext uri="{FF2B5EF4-FFF2-40B4-BE49-F238E27FC236}">
                  <a16:creationId xmlns:a16="http://schemas.microsoft.com/office/drawing/2014/main" id="{896774B5-DA44-B175-CD10-7AFE7A29E11C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1" name="圆角矩形 26">
                <a:extLst>
                  <a:ext uri="{FF2B5EF4-FFF2-40B4-BE49-F238E27FC236}">
                    <a16:creationId xmlns:a16="http://schemas.microsoft.com/office/drawing/2014/main" id="{453B0851-0950-C95E-F872-13F9AC36FB95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任意多边形 27">
                <a:extLst>
                  <a:ext uri="{FF2B5EF4-FFF2-40B4-BE49-F238E27FC236}">
                    <a16:creationId xmlns:a16="http://schemas.microsoft.com/office/drawing/2014/main" id="{834DABB2-900A-9D6F-D113-9941F2F7533D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EC46112F-8A18-7188-0371-767D4BF890F7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苹果">
                <a:extLst>
                  <a:ext uri="{FF2B5EF4-FFF2-40B4-BE49-F238E27FC236}">
                    <a16:creationId xmlns:a16="http://schemas.microsoft.com/office/drawing/2014/main" id="{2274829D-D6BC-F9C8-D85E-31707D443F16}"/>
                  </a:ext>
                </a:extLst>
              </p:cNvPr>
              <p:cNvSpPr/>
              <p:nvPr/>
            </p:nvSpPr>
            <p:spPr bwMode="auto">
              <a:xfrm>
                <a:off x="3839023" y="4857643"/>
                <a:ext cx="28444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0" name="直接连接符 11">
              <a:extLst>
                <a:ext uri="{FF2B5EF4-FFF2-40B4-BE49-F238E27FC236}">
                  <a16:creationId xmlns:a16="http://schemas.microsoft.com/office/drawing/2014/main" id="{60550963-A782-6F99-CEFF-C33BD80AA15A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DF57D1D7-5E45-8A62-F42B-E9F146AF1702}"/>
              </a:ext>
            </a:extLst>
          </p:cNvPr>
          <p:cNvSpPr txBox="1"/>
          <p:nvPr/>
        </p:nvSpPr>
        <p:spPr>
          <a:xfrm>
            <a:off x="4562093" y="1755538"/>
            <a:ext cx="6165470" cy="375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질문자가 이 글을 쓴 목적으로 알맞은 것을 고르십시오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319088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새로 산 물건을 환불하려고</a:t>
            </a:r>
          </a:p>
          <a:p>
            <a:pPr marL="319088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쇼핑몰의 환불 규정에 대해 항의하려고</a:t>
            </a:r>
          </a:p>
          <a:p>
            <a:pPr marL="319088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구매한 물건을 환불할 수 있는지 문의하려고</a:t>
            </a:r>
          </a:p>
          <a:p>
            <a:pPr marL="319088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환불할 때 필요한 비용이 얼마인지 물어보려고</a:t>
            </a:r>
          </a:p>
          <a:p>
            <a:pPr>
              <a:lnSpc>
                <a:spcPct val="130000"/>
              </a:lnSpc>
              <a:spcBef>
                <a:spcPts val="800"/>
              </a:spcBef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kumimoji="1"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들어갈 알맞은 것을 고르십시오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319088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쇼핑몰의 잘못으로 보기 어렵다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319088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위의 환불 불가 사유에 해당하지 않다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319088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환불에 필요한 비용을 지불할 필요가 없다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319088">
              <a:lnSpc>
                <a:spcPct val="130000"/>
              </a:lnSpc>
            </a:pP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소비자 보호에 관한 법에 보호를 받을 수 없다</a:t>
            </a:r>
            <a:r>
              <a:rPr kumimoji="1"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424223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B8AE25-E9E9-BEC1-6B52-D9CF91302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8E0D212C-C752-2BF6-AAFB-9C344B8AE822}"/>
              </a:ext>
            </a:extLst>
          </p:cNvPr>
          <p:cNvGrpSpPr/>
          <p:nvPr/>
        </p:nvGrpSpPr>
        <p:grpSpPr>
          <a:xfrm>
            <a:off x="1000760" y="403860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8873B05-03BA-C074-D1AA-2ADE02BF05B8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E0326294-0D5B-D44D-C9BF-940ACC72498C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8C6F25CF-7965-C19D-7A10-476C7AE673BB}"/>
              </a:ext>
            </a:extLst>
          </p:cNvPr>
          <p:cNvGrpSpPr/>
          <p:nvPr/>
        </p:nvGrpSpPr>
        <p:grpSpPr>
          <a:xfrm>
            <a:off x="0" y="249555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B4FAD66E-B65C-91D1-9477-6A25DE99AFC3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3E376506-448B-0BA9-6B6D-BEC25BC9E030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42F98F3B-0A08-431E-4219-A0B59D3A6A3B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23C430EC-8B3D-4877-4749-32B4649F66F5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E0E3333D-A146-F873-DCD8-EC13DAAF1C65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748316D7-011C-EDF9-276E-51DB1BB4E4FE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C2ABF4B1-F289-5B04-8F0F-F6B02A9D97D2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22551A8A-0EA8-F23C-DD58-A6ED6D570735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74AE1C85-A447-6C90-07DA-5491E7659886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7A6E1A9B-7180-D6CA-0294-817B0543894F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C5D4AB8B-7FA8-0683-236A-474BAA2C29A0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B4CB26A8-C487-664B-3518-79A91CF44D51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A8C209C3-65F6-F85A-821C-A507E4B44D8C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BFD7D1CB-0F93-1617-F793-57E2A82A2C73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15D21C9A-388A-249E-2628-49E9CC8C033E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934AE0DB-C367-BBDF-A8B0-D20AC1929A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02" y="4903242"/>
            <a:ext cx="1520825" cy="156019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F5E80C1D-CF5E-6FD2-C087-229D8440AD65}"/>
              </a:ext>
            </a:extLst>
          </p:cNvPr>
          <p:cNvSpPr txBox="1"/>
          <p:nvPr/>
        </p:nvSpPr>
        <p:spPr>
          <a:xfrm>
            <a:off x="4299723" y="353962"/>
            <a:ext cx="5072814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E0D08A2-2DB0-F554-A715-F3C3A9B76FFE}"/>
              </a:ext>
            </a:extLst>
          </p:cNvPr>
          <p:cNvGrpSpPr/>
          <p:nvPr/>
        </p:nvGrpSpPr>
        <p:grpSpPr>
          <a:xfrm>
            <a:off x="3978426" y="1370244"/>
            <a:ext cx="7205389" cy="5181600"/>
            <a:chOff x="6011" y="2522"/>
            <a:chExt cx="12563" cy="8160"/>
          </a:xfrm>
        </p:grpSpPr>
        <p:grpSp>
          <p:nvGrpSpPr>
            <p:cNvPr id="8" name="组合 1">
              <a:extLst>
                <a:ext uri="{FF2B5EF4-FFF2-40B4-BE49-F238E27FC236}">
                  <a16:creationId xmlns:a16="http://schemas.microsoft.com/office/drawing/2014/main" id="{96D2A895-2D9F-4D7A-08ED-A7E774257DE9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1" name="圆角矩形 26">
                <a:extLst>
                  <a:ext uri="{FF2B5EF4-FFF2-40B4-BE49-F238E27FC236}">
                    <a16:creationId xmlns:a16="http://schemas.microsoft.com/office/drawing/2014/main" id="{9C2A3DB3-EAC0-6627-2FA5-B9B117A8A2EF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任意多边形 27">
                <a:extLst>
                  <a:ext uri="{FF2B5EF4-FFF2-40B4-BE49-F238E27FC236}">
                    <a16:creationId xmlns:a16="http://schemas.microsoft.com/office/drawing/2014/main" id="{03521A7C-90D0-A2A4-7224-2AC4561F9968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AE898B06-9A7B-1D24-6713-6240C035EDE4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苹果">
                <a:extLst>
                  <a:ext uri="{FF2B5EF4-FFF2-40B4-BE49-F238E27FC236}">
                    <a16:creationId xmlns:a16="http://schemas.microsoft.com/office/drawing/2014/main" id="{F143B8FB-E5A4-D6ED-FCA2-8845B61627F6}"/>
                  </a:ext>
                </a:extLst>
              </p:cNvPr>
              <p:cNvSpPr/>
              <p:nvPr/>
            </p:nvSpPr>
            <p:spPr bwMode="auto">
              <a:xfrm>
                <a:off x="3839023" y="4857643"/>
                <a:ext cx="28444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0" name="直接连接符 11">
              <a:extLst>
                <a:ext uri="{FF2B5EF4-FFF2-40B4-BE49-F238E27FC236}">
                  <a16:creationId xmlns:a16="http://schemas.microsoft.com/office/drawing/2014/main" id="{FB0BF413-D00F-0AAB-9C48-DD5EEFCA922F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81311F2-9683-95B4-5D09-ABD1B923968A}"/>
              </a:ext>
            </a:extLst>
          </p:cNvPr>
          <p:cNvSpPr txBox="1"/>
          <p:nvPr/>
        </p:nvSpPr>
        <p:spPr>
          <a:xfrm>
            <a:off x="4309112" y="2139858"/>
            <a:ext cx="6430286" cy="332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en-US" altLang="ko-KR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글의 내용과 다른 것을 고르십시오</a:t>
            </a:r>
            <a:r>
              <a:rPr kumimoji="1" lang="en-US" altLang="ko-KR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60350">
              <a:lnSpc>
                <a:spcPct val="200000"/>
              </a:lnSpc>
            </a:pPr>
            <a:r>
              <a:rPr kumimoji="1" lang="en-US" altLang="ko-KR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질문자는 다시 쇼핑몰에 환불 요청을 할 것이다</a:t>
            </a:r>
            <a:r>
              <a:rPr kumimoji="1" lang="en-US" altLang="ko-KR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60350">
              <a:lnSpc>
                <a:spcPct val="200000"/>
              </a:lnSpc>
            </a:pPr>
            <a:r>
              <a:rPr kumimoji="1" lang="en-US" altLang="ko-KR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질문자는 쇼핑몰의 규정이 합리적이지 않다고 생각한다</a:t>
            </a:r>
            <a:r>
              <a:rPr kumimoji="1" lang="en-US" altLang="ko-KR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60350">
              <a:lnSpc>
                <a:spcPct val="200000"/>
              </a:lnSpc>
            </a:pPr>
            <a:r>
              <a:rPr kumimoji="1" lang="en-US" altLang="ko-KR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질문자는 원피스를 구매할 때 ‘환불 불가’ 안내를 확인했다</a:t>
            </a:r>
            <a:r>
              <a:rPr kumimoji="1" lang="en-US" altLang="ko-KR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11113" indent="260350">
              <a:lnSpc>
                <a:spcPct val="200000"/>
              </a:lnSpc>
            </a:pPr>
            <a:r>
              <a:rPr kumimoji="1" lang="en-US" altLang="ko-KR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질문자가 원피스를 환불하는 이유는 기대와 다르기 때문이다</a:t>
            </a:r>
            <a:r>
              <a:rPr kumimoji="1" lang="en-US" altLang="ko-KR" spc="-1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>
              <a:lnSpc>
                <a:spcPct val="200000"/>
              </a:lnSpc>
            </a:pPr>
            <a:endParaRPr kumimoji="1" lang="en-US" altLang="ko-KR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147628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9A44B-F167-5F9B-1EA8-62A377380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8FE8921E-B439-5FB7-0E34-82684D3ECC30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AE3C02B-7F0C-C91A-B5EA-F50F1D981CFF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835BAD33-5EF3-9698-A16D-B544817D5FEC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842BCC9-AB44-4D96-5882-9D814D671BC8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D0FC0979-BCB7-C92C-AE54-E3C24409DE42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B0FD5668-3088-1171-3560-17A7B6B7E384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C343EC7C-4EBE-EE24-8309-479D7293824C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26FFF40E-FC20-308C-8459-229446103BDC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89EC9B5D-AB1F-9475-CB8C-F501995EE80E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C7C55A77-0624-2D29-CA75-92E0671A2D56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372004D-BDF2-8C3D-A477-114E913DD0AE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EF3F895E-DFCD-FE60-3DA0-A916C30EF943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660B86AC-E051-356F-F8F3-68D2B5A62740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B32E9B15-3335-5439-5722-23BDA3241949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A5862222-1979-A15B-93E8-C48881D94EB5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B67DEF05-9131-9CC8-9042-158B2C05E99C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5216BC61-4A93-3DDE-AD5F-EA47B57DEB13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A0152858-56D9-C2B2-E14F-5A14008E37B8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7BFDA956-2B3D-1F2B-D3D7-F2B57F85CA9E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9F66B72-E08A-F18D-912D-352F00CDEECD}"/>
              </a:ext>
            </a:extLst>
          </p:cNvPr>
          <p:cNvSpPr txBox="1"/>
          <p:nvPr/>
        </p:nvSpPr>
        <p:spPr>
          <a:xfrm>
            <a:off x="4063022" y="90366"/>
            <a:ext cx="8117841" cy="1151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ko-KR" sz="2000" dirty="0">
                <a:solidFill>
                  <a:srgbClr val="FFFFFF"/>
                </a:solidFill>
              </a:rPr>
              <a:t>1.</a:t>
            </a:r>
            <a:r>
              <a:rPr lang="ko-KR" altLang="en-US" sz="2000" dirty="0">
                <a:solidFill>
                  <a:srgbClr val="FFFFFF"/>
                </a:solidFill>
              </a:rPr>
              <a:t> 다음 문법을 사용해서 제시된 표현을 한 문장으로 써 보십시오</a:t>
            </a:r>
            <a:r>
              <a:rPr lang="en-US" altLang="ko-KR" sz="2000" dirty="0">
                <a:solidFill>
                  <a:srgbClr val="FFFFFF"/>
                </a:solidFill>
              </a:rPr>
              <a:t>. </a:t>
            </a:r>
            <a:r>
              <a:rPr lang="ko-KR" altLang="en-US" sz="2000" dirty="0">
                <a:solidFill>
                  <a:srgbClr val="FFFFFF"/>
                </a:solidFill>
              </a:rPr>
              <a:t>단</a:t>
            </a:r>
            <a:r>
              <a:rPr lang="en-US" altLang="ko-KR" sz="2000" dirty="0">
                <a:solidFill>
                  <a:srgbClr val="FFFFFF"/>
                </a:solidFill>
              </a:rPr>
              <a:t>, </a:t>
            </a:r>
            <a:r>
              <a:rPr lang="ko-KR" altLang="en-US" sz="2000" dirty="0">
                <a:solidFill>
                  <a:srgbClr val="FFFFFF"/>
                </a:solidFill>
              </a:rPr>
              <a:t>제시된</a:t>
            </a:r>
            <a:r>
              <a:rPr lang="zh-CN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000" dirty="0">
                <a:solidFill>
                  <a:srgbClr val="FFFFFF"/>
                </a:solidFill>
              </a:rPr>
              <a:t>표현의 순서는 바꾸지 마십시오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使用下列语法完成句子。 但是不要改变句子的前后顺序。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762B7C9-080E-BC3F-4CC3-6FCAE9F29B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2D21ECBB-132E-F051-9095-A918BD8FFED0}"/>
              </a:ext>
            </a:extLst>
          </p:cNvPr>
          <p:cNvGrpSpPr/>
          <p:nvPr/>
        </p:nvGrpSpPr>
        <p:grpSpPr bwMode="auto">
          <a:xfrm>
            <a:off x="3445196" y="1241730"/>
            <a:ext cx="8470158" cy="5471160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5A75B8AE-9A3E-1E53-34D1-B659E5618BB2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921F6A15-E219-0AB5-48FB-B0D90A83F958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C0D2219-37E9-C410-BDB2-1000195F80CF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E946C6D8-0826-3B33-957A-B25FFC0C0308}"/>
                </a:ext>
              </a:extLst>
            </p:cNvPr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09AAE93-4718-E518-9488-2167D48D33C3}"/>
              </a:ext>
            </a:extLst>
          </p:cNvPr>
          <p:cNvSpPr txBox="1"/>
          <p:nvPr/>
        </p:nvSpPr>
        <p:spPr>
          <a:xfrm>
            <a:off x="3845169" y="1784182"/>
            <a:ext cx="7288555" cy="869790"/>
          </a:xfrm>
          <a:prstGeom prst="rect">
            <a:avLst/>
          </a:prstGeom>
          <a:solidFill>
            <a:srgbClr val="F3E9E1"/>
          </a:solidFill>
        </p:spPr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면 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아도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어도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 바람에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는지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았어요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었어요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ㄴ다고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해요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2105B4-E1EC-4200-ECEF-BE73C5D8CCF2}"/>
              </a:ext>
            </a:extLst>
          </p:cNvPr>
          <p:cNvSpPr txBox="1"/>
          <p:nvPr/>
        </p:nvSpPr>
        <p:spPr>
          <a:xfrm>
            <a:off x="3767205" y="2950879"/>
            <a:ext cx="7826140" cy="2225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  <a:tabLst>
                <a:tab pos="433388" algn="l"/>
                <a:tab pos="7451725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어제 밤에 날씨가 많이 추웠다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수도가 얼다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세수도 못하다</a:t>
            </a:r>
          </a:p>
          <a:p>
            <a:pPr algn="just" latinLnBrk="1">
              <a:lnSpc>
                <a:spcPct val="150000"/>
              </a:lnSpc>
              <a:tabLst>
                <a:tab pos="433388" algn="l"/>
                <a:tab pos="7451725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	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L="317500" indent="-301625" algn="just" latinLnBrk="1">
              <a:lnSpc>
                <a:spcPct val="150000"/>
              </a:lnSpc>
              <a:spcBef>
                <a:spcPts val="800"/>
              </a:spcBef>
              <a:tabLst>
                <a:tab pos="433388" algn="l"/>
                <a:tab pos="7451725" algn="l"/>
              </a:tabLst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실제로 경험하지 않다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아이에게 책을 많이 읽히다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사회성 발달에 도움이 되다</a:t>
            </a:r>
          </a:p>
          <a:p>
            <a:pPr algn="just" latinLnBrk="1">
              <a:lnSpc>
                <a:spcPct val="150000"/>
              </a:lnSpc>
              <a:tabLst>
                <a:tab pos="433388" algn="l"/>
                <a:tab pos="7451725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		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10101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C50F0-21FB-4136-41DB-8441D6099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463DFFE6-5A46-F87B-FA09-8ECCD0C8008F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FF98D93-96B2-A4F5-B517-D99263B2E67E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EBF94F9F-ECC1-D2D5-5B9A-29519F463854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3C3AB8E-6B5D-C15C-5818-35AE14AE12AF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47FD1ED9-7B9F-4250-0C9C-02213A148250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572BC7BE-93F4-DF1E-146C-BA5D866F94C9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4C0BB8D2-9C99-0F92-82DB-27FBB816225F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6492ACE0-51D9-B426-E69D-B09C652D688C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AE5D91A2-E2FA-2FB3-DE39-51337532B899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B91E867F-541C-720B-C6AF-4C05F4B3C0DE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DCB95C8E-F50E-7567-65A3-2F6C68E24CF5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3CAFC952-4198-2957-D43E-C0E7C2BF978E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E9DD1B14-CA18-833E-FDFE-DE7FC0877440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190A5EEB-FCEB-663C-C846-1BB29F75184F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F68E5A1D-E104-5A01-79DB-991CCBE024C2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66EDFFFA-B1FE-C5FB-1DCE-E1AD2B71A53C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0A745528-2864-C86D-6DB5-B6A3235A0AF5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5D58FC29-B0FF-9B34-CCAB-26DD1AB6967F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113AB934-3829-568A-8DA1-6D3667F6C475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7C752816-B27A-93A1-E495-0E88F86D33D3}"/>
              </a:ext>
            </a:extLst>
          </p:cNvPr>
          <p:cNvSpPr txBox="1"/>
          <p:nvPr/>
        </p:nvSpPr>
        <p:spPr>
          <a:xfrm>
            <a:off x="4063022" y="90366"/>
            <a:ext cx="81178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FFFF"/>
                </a:solidFill>
              </a:rPr>
              <a:t>1.</a:t>
            </a:r>
            <a:r>
              <a:rPr lang="ko-KR" altLang="en-US" dirty="0">
                <a:solidFill>
                  <a:schemeClr val="bg1"/>
                </a:solidFill>
                <a:effectLst/>
                <a:latin typeface="+mj-lt"/>
              </a:rPr>
              <a:t>택배 서비스를 이용하면서 불편했던 적이 있습니까</a:t>
            </a:r>
            <a:r>
              <a:rPr lang="en-US" altLang="ko-KR" dirty="0">
                <a:solidFill>
                  <a:schemeClr val="bg1"/>
                </a:solidFill>
                <a:effectLst/>
                <a:latin typeface="+mj-lt"/>
              </a:rPr>
              <a:t>? </a:t>
            </a:r>
            <a:r>
              <a:rPr lang="ko-KR" altLang="en-US" dirty="0">
                <a:solidFill>
                  <a:schemeClr val="bg1"/>
                </a:solidFill>
                <a:effectLst/>
                <a:latin typeface="+mj-lt"/>
              </a:rPr>
              <a:t>고객 센터에 문의하는 글을</a:t>
            </a:r>
            <a:r>
              <a:rPr lang="zh-CN" altLang="en-US" dirty="0">
                <a:solidFill>
                  <a:schemeClr val="bg1"/>
                </a:solidFill>
                <a:effectLst/>
                <a:latin typeface="+mj-lt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/>
                <a:latin typeface="+mj-lt"/>
              </a:rPr>
              <a:t>&lt;</a:t>
            </a:r>
            <a:r>
              <a:rPr lang="ko-KR" altLang="en-US" dirty="0">
                <a:solidFill>
                  <a:schemeClr val="bg1"/>
                </a:solidFill>
                <a:effectLst/>
                <a:latin typeface="+mj-lt"/>
              </a:rPr>
              <a:t>보기</a:t>
            </a:r>
            <a:r>
              <a:rPr lang="en-US" altLang="ko-KR" dirty="0">
                <a:solidFill>
                  <a:schemeClr val="bg1"/>
                </a:solidFill>
                <a:effectLst/>
                <a:latin typeface="+mj-lt"/>
              </a:rPr>
              <a:t>&gt;</a:t>
            </a:r>
            <a:r>
              <a:rPr lang="ko-KR" altLang="en-US" dirty="0">
                <a:solidFill>
                  <a:schemeClr val="bg1"/>
                </a:solidFill>
                <a:effectLst/>
                <a:latin typeface="+mj-lt"/>
              </a:rPr>
              <a:t>와 같이 쓰십시오</a:t>
            </a:r>
            <a:r>
              <a:rPr lang="en-US" altLang="ko-KR" dirty="0">
                <a:solidFill>
                  <a:schemeClr val="bg1"/>
                </a:solidFill>
                <a:effectLst/>
                <a:latin typeface="+mj-lt"/>
              </a:rPr>
              <a:t>.</a:t>
            </a:r>
          </a:p>
          <a:p>
            <a:pPr indent="0" algn="just">
              <a:buFont typeface="Wingdings" panose="05000000000000000000" charset="0"/>
              <a:buNone/>
            </a:pP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在使用配送服务时遇到过什么不便吗？仿照示例，在客服中心填写咨询内容。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grpSp>
        <p:nvGrpSpPr>
          <p:cNvPr id="9" name="组合 1">
            <a:extLst>
              <a:ext uri="{FF2B5EF4-FFF2-40B4-BE49-F238E27FC236}">
                <a16:creationId xmlns:a16="http://schemas.microsoft.com/office/drawing/2014/main" id="{0CC02E60-E4E4-F34B-5A1D-C4642F12C64C}"/>
              </a:ext>
            </a:extLst>
          </p:cNvPr>
          <p:cNvGrpSpPr/>
          <p:nvPr/>
        </p:nvGrpSpPr>
        <p:grpSpPr bwMode="auto">
          <a:xfrm>
            <a:off x="393064" y="1096620"/>
            <a:ext cx="11522290" cy="5616270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12B5D388-B2E9-A918-7114-461AB4FE2F57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5F87D081-DD24-5F5D-FEFF-9CEF6B9B5DFF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33792C6-6E67-BEF8-0148-E56ACE937C2D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6DCA0294-EBD2-922B-834D-28C186A163CA}"/>
                </a:ext>
              </a:extLst>
            </p:cNvPr>
            <p:cNvSpPr/>
            <p:nvPr/>
          </p:nvSpPr>
          <p:spPr bwMode="auto">
            <a:xfrm>
              <a:off x="3818970" y="4857589"/>
              <a:ext cx="254120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9747A494-4E32-E539-7565-B60661B917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470686"/>
              </p:ext>
            </p:extLst>
          </p:nvPr>
        </p:nvGraphicFramePr>
        <p:xfrm>
          <a:off x="664409" y="1468752"/>
          <a:ext cx="10979600" cy="219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6439">
                  <a:extLst>
                    <a:ext uri="{9D8B030D-6E8A-4147-A177-3AD203B41FA5}">
                      <a16:colId xmlns:a16="http://schemas.microsoft.com/office/drawing/2014/main" val="2605211328"/>
                    </a:ext>
                  </a:extLst>
                </a:gridCol>
                <a:gridCol w="10183161">
                  <a:extLst>
                    <a:ext uri="{9D8B030D-6E8A-4147-A177-3AD203B41FA5}">
                      <a16:colId xmlns:a16="http://schemas.microsoft.com/office/drawing/2014/main" val="399619580"/>
                    </a:ext>
                  </a:extLst>
                </a:gridCol>
              </a:tblGrid>
              <a:tr h="306903">
                <a:tc>
                  <a:txBody>
                    <a:bodyPr/>
                    <a:lstStyle/>
                    <a:p>
                      <a:pPr algn="ctr" latinLnBrk="1"/>
                      <a:endParaRPr lang="zh-CN" altLang="en-US" sz="1500" b="0" i="0" dirty="0">
                        <a:latin typeface="Malgun Gothic Semilight" panose="020B0502040204020203" pitchFamily="34" charset="-128"/>
                        <a:ea typeface="Malgun Gothic Semilight" panose="020B0502040204020203" pitchFamily="34" charset="-128"/>
                        <a:cs typeface="Malgun Gothic Semilight" panose="020B0502040204020203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b="0" i="0" dirty="0">
                          <a:solidFill>
                            <a:schemeClr val="tx1"/>
                          </a:solidFill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&lt;</a:t>
                      </a:r>
                      <a:r>
                        <a:rPr lang="ko-KR" altLang="en-US" sz="1500" b="0" i="0" dirty="0">
                          <a:solidFill>
                            <a:schemeClr val="tx1"/>
                          </a:solidFill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보기</a:t>
                      </a:r>
                      <a:r>
                        <a:rPr lang="en-US" altLang="ko-KR" sz="1500" b="0" i="0" dirty="0">
                          <a:solidFill>
                            <a:schemeClr val="tx1"/>
                          </a:solidFill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&gt;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114107"/>
                  </a:ext>
                </a:extLst>
              </a:tr>
              <a:tr h="3069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이메일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 </a:t>
                      </a:r>
                      <a:r>
                        <a:rPr lang="en" altLang="zh-CN" sz="1500" b="0" i="0" dirty="0" err="1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juno@shin.net</a:t>
                      </a:r>
                      <a:endParaRPr lang="en" altLang="zh-CN" sz="1500" b="0" i="0" dirty="0">
                        <a:latin typeface="Malgun Gothic Semilight" panose="020B0502040204020203" pitchFamily="34" charset="-128"/>
                        <a:ea typeface="Malgun Gothic Semilight" panose="020B0502040204020203" pitchFamily="34" charset="-128"/>
                        <a:cs typeface="Malgun Gothic Semilight" panose="020B0502040204020203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3324397"/>
                  </a:ext>
                </a:extLst>
              </a:tr>
              <a:tr h="3069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유형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배송 확인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배송 지연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반품 확인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반품 지연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 </a:t>
                      </a:r>
                      <a:r>
                        <a:rPr lang="ko-KR" altLang="en-US" sz="1500" b="0" i="0" dirty="0" err="1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오배송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 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칭찬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불친절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기타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4660589"/>
                  </a:ext>
                </a:extLst>
              </a:tr>
              <a:tr h="3069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물품명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오리 </a:t>
                      </a:r>
                      <a:r>
                        <a:rPr lang="ko-KR" altLang="en-US" sz="1500" b="0" i="0" dirty="0" err="1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머그컵</a:t>
                      </a:r>
                      <a:endParaRPr lang="ko-KR" altLang="en-US" sz="1500" b="0" i="0" dirty="0">
                        <a:latin typeface="Malgun Gothic Semilight" panose="020B0502040204020203" pitchFamily="34" charset="-128"/>
                        <a:ea typeface="Malgun Gothic Semilight" panose="020B0502040204020203" pitchFamily="34" charset="-128"/>
                        <a:cs typeface="Malgun Gothic Semilight" panose="020B0502040204020203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9513261"/>
                  </a:ext>
                </a:extLst>
              </a:tr>
              <a:tr h="3069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제목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물건이 잘못 배달되었습니다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37096"/>
                  </a:ext>
                </a:extLst>
              </a:tr>
              <a:tr h="5997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내용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지난주 수요일에 컵을 주문했는데 제가 주문한 것과 다른 것이 왔습니다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. 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택배</a:t>
                      </a:r>
                      <a:r>
                        <a:rPr lang="zh-CN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 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상자에 적혀 있는 주소도 저희 집 주소가 아닙니다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. 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저희 집은 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103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동인데 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102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동의 택배가 잘못 배달된 것 같습니다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. 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이 경우엔 어떻게 해야 되나요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9633365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1840530B-7E3D-5099-0741-32137320CD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534447"/>
              </p:ext>
            </p:extLst>
          </p:nvPr>
        </p:nvGraphicFramePr>
        <p:xfrm>
          <a:off x="664409" y="3783223"/>
          <a:ext cx="10979600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6439">
                  <a:extLst>
                    <a:ext uri="{9D8B030D-6E8A-4147-A177-3AD203B41FA5}">
                      <a16:colId xmlns:a16="http://schemas.microsoft.com/office/drawing/2014/main" val="2605211328"/>
                    </a:ext>
                  </a:extLst>
                </a:gridCol>
                <a:gridCol w="10183161">
                  <a:extLst>
                    <a:ext uri="{9D8B030D-6E8A-4147-A177-3AD203B41FA5}">
                      <a16:colId xmlns:a16="http://schemas.microsoft.com/office/drawing/2014/main" val="399619580"/>
                    </a:ext>
                  </a:extLst>
                </a:gridCol>
              </a:tblGrid>
              <a:tr h="300308">
                <a:tc>
                  <a:txBody>
                    <a:bodyPr/>
                    <a:lstStyle/>
                    <a:p>
                      <a:pPr algn="ctr" latinLnBrk="1"/>
                      <a:endParaRPr lang="zh-CN" altLang="en-US" sz="1500" b="0" i="0" dirty="0">
                        <a:latin typeface="Malgun Gothic Semilight" panose="020B0502040204020203" pitchFamily="34" charset="-128"/>
                        <a:ea typeface="Malgun Gothic Semilight" panose="020B0502040204020203" pitchFamily="34" charset="-128"/>
                        <a:cs typeface="Malgun Gothic Semilight" panose="020B0502040204020203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b="0" i="0" dirty="0">
                          <a:solidFill>
                            <a:schemeClr val="tx1"/>
                          </a:solidFill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1)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114107"/>
                  </a:ext>
                </a:extLst>
              </a:tr>
              <a:tr h="3003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이메일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zh-CN" altLang="en-US" sz="1500" b="0" i="0" u="sng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     </a:t>
                      </a:r>
                      <a:r>
                        <a:rPr lang="en-US" altLang="zh-CN" sz="1500" b="0" i="0" u="sng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 </a:t>
                      </a:r>
                      <a:r>
                        <a:rPr lang="zh-CN" altLang="en-US" sz="1500" b="0" i="0" u="sng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  </a:t>
                      </a:r>
                      <a:r>
                        <a:rPr lang="en" altLang="zh-CN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@</a:t>
                      </a:r>
                      <a:r>
                        <a:rPr lang="zh-CN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 </a:t>
                      </a:r>
                      <a:r>
                        <a:rPr lang="zh-CN" altLang="en-US" sz="1500" b="0" i="0" u="sng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 </a:t>
                      </a:r>
                      <a:r>
                        <a:rPr lang="en-US" altLang="zh-CN" sz="1500" b="0" i="0" u="sng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       </a:t>
                      </a:r>
                      <a:r>
                        <a:rPr lang="zh-CN" altLang="en-US" sz="1500" b="0" i="0" u="sng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 </a:t>
                      </a:r>
                      <a:r>
                        <a:rPr lang="en-US" altLang="zh-CN" sz="1500" b="0" i="0" u="sng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.</a:t>
                      </a:r>
                      <a:endParaRPr lang="en" altLang="zh-CN" sz="1500" b="0" i="0" dirty="0">
                        <a:latin typeface="Malgun Gothic Semilight" panose="020B0502040204020203" pitchFamily="34" charset="-128"/>
                        <a:ea typeface="Malgun Gothic Semilight" panose="020B0502040204020203" pitchFamily="34" charset="-128"/>
                        <a:cs typeface="Malgun Gothic Semilight" panose="020B0502040204020203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3324397"/>
                  </a:ext>
                </a:extLst>
              </a:tr>
              <a:tr h="3003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유형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배송 확인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배송 지연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반품 확인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반품 지연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 </a:t>
                      </a:r>
                      <a:r>
                        <a:rPr lang="ko-KR" altLang="en-US" sz="1500" b="0" i="0" dirty="0" err="1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오배송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 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칭찬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불친절</a:t>
                      </a:r>
                      <a:r>
                        <a:rPr lang="en-US" altLang="ko-KR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/</a:t>
                      </a:r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기타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4660589"/>
                  </a:ext>
                </a:extLst>
              </a:tr>
              <a:tr h="3003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물품명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endParaRPr lang="ko-KR" altLang="en-US" sz="1500" b="0" i="0" dirty="0">
                        <a:latin typeface="Malgun Gothic Semilight" panose="020B0502040204020203" pitchFamily="34" charset="-128"/>
                        <a:ea typeface="Malgun Gothic Semilight" panose="020B0502040204020203" pitchFamily="34" charset="-128"/>
                        <a:cs typeface="Malgun Gothic Semilight" panose="020B0502040204020203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9513261"/>
                  </a:ext>
                </a:extLst>
              </a:tr>
              <a:tr h="3003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제목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endParaRPr lang="en-US" altLang="ko-KR" sz="1500" b="0" i="0" dirty="0">
                        <a:latin typeface="Malgun Gothic Semilight" panose="020B0502040204020203" pitchFamily="34" charset="-128"/>
                        <a:ea typeface="Malgun Gothic Semilight" panose="020B0502040204020203" pitchFamily="34" charset="-128"/>
                        <a:cs typeface="Malgun Gothic Semilight" panose="020B0502040204020203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37096"/>
                  </a:ext>
                </a:extLst>
              </a:tr>
              <a:tr h="213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0" i="0" dirty="0"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내용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endParaRPr lang="en-US" altLang="ko-KR" sz="1500" b="0" i="0" dirty="0">
                        <a:latin typeface="Malgun Gothic Semilight" panose="020B0502040204020203" pitchFamily="34" charset="-128"/>
                        <a:ea typeface="Malgun Gothic Semilight" panose="020B0502040204020203" pitchFamily="34" charset="-128"/>
                        <a:cs typeface="Malgun Gothic Semilight" panose="020B0502040204020203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9633365"/>
                  </a:ext>
                </a:extLst>
              </a:tr>
            </a:tbl>
          </a:graphicData>
        </a:graphic>
      </p:graphicFrame>
      <p:sp>
        <p:nvSpPr>
          <p:cNvPr id="20" name="椭圆 19">
            <a:extLst>
              <a:ext uri="{FF2B5EF4-FFF2-40B4-BE49-F238E27FC236}">
                <a16:creationId xmlns:a16="http://schemas.microsoft.com/office/drawing/2014/main" id="{55BAAC5F-C5DD-DFCA-97BE-A655FE09CF7D}"/>
              </a:ext>
            </a:extLst>
          </p:cNvPr>
          <p:cNvSpPr/>
          <p:nvPr/>
        </p:nvSpPr>
        <p:spPr>
          <a:xfrm>
            <a:off x="5092321" y="2048636"/>
            <a:ext cx="676893" cy="419145"/>
          </a:xfrm>
          <a:prstGeom prst="ellipse">
            <a:avLst/>
          </a:prstGeom>
          <a:noFill/>
          <a:ln w="19050">
            <a:solidFill>
              <a:srgbClr val="AA87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45DCA09F-844A-F3CD-918D-0EFAF35C81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300" y="5031379"/>
            <a:ext cx="1520825" cy="15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27181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016635" y="212090"/>
            <a:ext cx="4427724" cy="681289"/>
            <a:chOff x="5328" y="1910"/>
            <a:chExt cx="5798" cy="1283"/>
          </a:xfrm>
        </p:grpSpPr>
        <p:sp>
          <p:nvSpPr>
            <p:cNvPr id="3" name="文本框 2"/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정리하기 总结和评价</a:t>
              </a: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34025" y="330200"/>
            <a:ext cx="648144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sz="240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이것만은</a:t>
            </a:r>
            <a:r>
              <a:rPr sz="240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꼭 </a:t>
            </a:r>
            <a:r>
              <a:rPr sz="240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외웁시다</a:t>
            </a:r>
            <a:r>
              <a:rPr sz="240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! </a:t>
            </a:r>
            <a:r>
              <a:rPr lang="en-US" sz="240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        </a:t>
            </a:r>
            <a:r>
              <a:rPr sz="240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一定要记住</a:t>
            </a:r>
            <a:r>
              <a:rPr sz="240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！</a:t>
            </a:r>
          </a:p>
        </p:txBody>
      </p: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" y="116840"/>
            <a:ext cx="935990" cy="960755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233472" y="996315"/>
            <a:ext cx="11803369" cy="5388610"/>
            <a:chOff x="3618" y="1570"/>
            <a:chExt cx="14231" cy="8486"/>
          </a:xfrm>
        </p:grpSpPr>
        <p:grpSp>
          <p:nvGrpSpPr>
            <p:cNvPr id="56" name="组合 55"/>
            <p:cNvGrpSpPr/>
            <p:nvPr/>
          </p:nvGrpSpPr>
          <p:grpSpPr>
            <a:xfrm>
              <a:off x="3618" y="1578"/>
              <a:ext cx="7207" cy="8478"/>
              <a:chOff x="3618" y="1578"/>
              <a:chExt cx="7207" cy="8478"/>
            </a:xfrm>
          </p:grpSpPr>
          <p:sp>
            <p:nvSpPr>
              <p:cNvPr id="12" name="圆角矩形标注 11"/>
              <p:cNvSpPr/>
              <p:nvPr/>
            </p:nvSpPr>
            <p:spPr>
              <a:xfrm>
                <a:off x="3656" y="1578"/>
                <a:ext cx="7169" cy="4720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marL="533400" lvl="0" indent="-533400" algn="just" latinLnBrk="1">
                  <a:lnSpc>
                    <a:spcPct val="110000"/>
                  </a:lnSpc>
                </a:pPr>
                <a:r>
                  <a:rPr lang="en-US" altLang="ko-KR" sz="1600" spc="-40" dirty="0">
                    <a:solidFill>
                      <a:schemeClr val="tx1"/>
                    </a:solidFill>
                  </a:rPr>
                  <a:t>1)</a:t>
                </a:r>
                <a:r>
                  <a:rPr lang="zh-CN" altLang="en-US" sz="1600" spc="-4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spc="-4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600" spc="-4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spc="-4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spc="-40" dirty="0">
                    <a:solidFill>
                      <a:schemeClr val="tx1"/>
                    </a:solidFill>
                  </a:rPr>
                  <a:t>지난주 수요일에 컵을 몇 개 주문했는데요</a:t>
                </a:r>
                <a:r>
                  <a:rPr lang="en-US" altLang="ko-KR" sz="1600" spc="-4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spc="-40" dirty="0">
                    <a:solidFill>
                      <a:schemeClr val="tx1"/>
                    </a:solidFill>
                  </a:rPr>
                  <a:t>택배 기사님이 잘못 배송하셨는지</a:t>
                </a:r>
                <a:r>
                  <a:rPr lang="zh-CN" altLang="en-US" sz="1600" spc="-4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spc="-40" dirty="0">
                    <a:solidFill>
                      <a:schemeClr val="tx1"/>
                    </a:solidFill>
                  </a:rPr>
                  <a:t>주문한 거랑 전혀 다른 게 들어 </a:t>
                </a:r>
                <a:r>
                  <a:rPr lang="ko-KR" altLang="en-US" sz="1600" spc="-40" dirty="0" err="1">
                    <a:solidFill>
                      <a:schemeClr val="tx1"/>
                    </a:solidFill>
                  </a:rPr>
                  <a:t>있어서요</a:t>
                </a:r>
                <a:r>
                  <a:rPr lang="en-US" altLang="ko-KR" sz="1600" spc="-4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533400" lvl="0" algn="just" latinLnBrk="1">
                  <a:lnSpc>
                    <a:spcPct val="11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上周三我买了几个杯子。不知道是不是快递员送错了，送来的杯子跟我买的杯子完全不一样。</a:t>
                </a:r>
              </a:p>
              <a:p>
                <a:pPr marL="581025" lvl="0" indent="-355600" algn="just" latinLnBrk="1">
                  <a:lnSpc>
                    <a:spcPct val="110000"/>
                  </a:lnSpc>
                </a:pPr>
                <a:r>
                  <a:rPr lang="ko-KR" altLang="en-US" sz="16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고객님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,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죄송합니다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배송에 착오가 생긴 것 같습니다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상자를 다시 포장해서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문 앞에 두시면 저희가 수거하도록 하겠습니다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581025" lvl="0" algn="just" latinLnBrk="1">
                  <a:lnSpc>
                    <a:spcPct val="11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对不起。应该是配送错了。请您重新打包后放在门口，我们会去收回的。</a:t>
                </a:r>
              </a:p>
            </p:txBody>
          </p:sp>
          <p:sp>
            <p:nvSpPr>
              <p:cNvPr id="45" name="圆角矩形标注 44"/>
              <p:cNvSpPr/>
              <p:nvPr/>
            </p:nvSpPr>
            <p:spPr>
              <a:xfrm>
                <a:off x="3618" y="6490"/>
                <a:ext cx="6904" cy="3566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marL="676275" indent="-665163" algn="just" latinLnBrk="1">
                  <a:lnSpc>
                    <a:spcPct val="150000"/>
                  </a:lnSpc>
                </a:pPr>
                <a:r>
                  <a:rPr lang="en-US" altLang="ko-KR" sz="1600" dirty="0">
                    <a:solidFill>
                      <a:schemeClr val="tx1"/>
                    </a:solidFill>
                  </a:rPr>
                  <a:t>3)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사장님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,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차를 이렇게 세우면 어떡합니까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?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빨리 빼 주세요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</a:t>
                </a:r>
                <a:endParaRPr lang="ko-KR" altLang="en-US" sz="1600" dirty="0">
                  <a:solidFill>
                    <a:schemeClr val="tx1"/>
                  </a:solidFill>
                </a:endParaRPr>
              </a:p>
              <a:p>
                <a:pPr marL="676275" algn="just" latinLnBrk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先生，怎么能这样停车呢？请您赶快挪走。</a:t>
                </a:r>
              </a:p>
              <a:p>
                <a:pPr marL="676275" indent="-357188" algn="just" latinLnBrk="1">
                  <a:lnSpc>
                    <a:spcPct val="150000"/>
                  </a:lnSpc>
                </a:pPr>
                <a:r>
                  <a:rPr lang="ko-KR" altLang="en-US" sz="16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네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죄송합니다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금방 빼 </a:t>
                </a:r>
                <a:r>
                  <a:rPr lang="ko-KR" altLang="en-US" sz="1600" dirty="0" err="1">
                    <a:solidFill>
                      <a:schemeClr val="tx1"/>
                    </a:solidFill>
                  </a:rPr>
                  <a:t>드릴게요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</a:p>
              <a:p>
                <a:pPr marL="676275" algn="just" latinLnBrk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好的。对不起。我马上就挪走。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0945" y="1570"/>
              <a:ext cx="6904" cy="8486"/>
              <a:chOff x="10945" y="1570"/>
              <a:chExt cx="6904" cy="8486"/>
            </a:xfrm>
          </p:grpSpPr>
          <p:sp>
            <p:nvSpPr>
              <p:cNvPr id="39" name="圆角矩形标注 38"/>
              <p:cNvSpPr/>
              <p:nvPr/>
            </p:nvSpPr>
            <p:spPr>
              <a:xfrm>
                <a:off x="10945" y="1570"/>
                <a:ext cx="6904" cy="4720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marL="581025" indent="-581025" algn="just" latinLnBrk="1">
                  <a:lnSpc>
                    <a:spcPct val="120000"/>
                  </a:lnSpc>
                </a:pPr>
                <a:r>
                  <a:rPr lang="en-US" altLang="ko-KR" sz="1600" dirty="0">
                    <a:solidFill>
                      <a:schemeClr val="tx1"/>
                    </a:solidFill>
                  </a:rPr>
                  <a:t>2)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제가 주문한 물건은 언제쯤 도착하는지 알 수 있을까요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?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주문한 지 일주일이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넘었는데요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</a:p>
              <a:p>
                <a:pPr marL="581025" algn="just" latinLnBrk="1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请问我买的东西什么时候能到？已经下单一周多了。</a:t>
                </a:r>
              </a:p>
              <a:p>
                <a:pPr marL="581025" indent="-309563" algn="just" latinLnBrk="1">
                  <a:lnSpc>
                    <a:spcPct val="120000"/>
                  </a:lnSpc>
                </a:pPr>
                <a:r>
                  <a:rPr lang="ko-KR" altLang="en-US" sz="16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고객님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지난주부터 주문이 폭주하는 바람에 배송이 많이 지연된 상태인데요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581025" algn="just" latinLnBrk="1">
                  <a:lnSpc>
                    <a:spcPct val="120000"/>
                  </a:lnSpc>
                </a:pPr>
                <a:r>
                  <a:rPr lang="ko-KR" altLang="en-US" sz="1600" dirty="0">
                    <a:solidFill>
                      <a:schemeClr val="tx1"/>
                    </a:solidFill>
                  </a:rPr>
                  <a:t>고객님께서 주문하신 물건은 오늘 출발할 예정입니다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581025" algn="just" latinLnBrk="1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好的。从上周开始订单激增，所以配送延迟了很多。您购买的商品今天会发出的。</a:t>
                </a:r>
              </a:p>
            </p:txBody>
          </p:sp>
          <p:sp>
            <p:nvSpPr>
              <p:cNvPr id="51" name="圆角矩形标注 50"/>
              <p:cNvSpPr/>
              <p:nvPr/>
            </p:nvSpPr>
            <p:spPr>
              <a:xfrm>
                <a:off x="11015" y="6490"/>
                <a:ext cx="6834" cy="3566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just" latinLnBrk="1">
                  <a:lnSpc>
                    <a:spcPct val="150000"/>
                  </a:lnSpc>
                </a:pPr>
                <a:r>
                  <a:rPr lang="en-US" altLang="ko-KR" sz="1600" dirty="0">
                    <a:solidFill>
                      <a:schemeClr val="tx1"/>
                    </a:solidFill>
                  </a:rPr>
                  <a:t>4)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노트북 새로 바꿨어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? 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你换了新的笔记本电脑？</a:t>
                </a:r>
              </a:p>
              <a:p>
                <a:pPr marL="628650" indent="-357188" algn="just" latinLnBrk="1">
                  <a:lnSpc>
                    <a:spcPct val="150000"/>
                  </a:lnSpc>
                </a:pPr>
                <a:r>
                  <a:rPr lang="ko-KR" altLang="en-US" sz="16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아니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이거 동생 거야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내 노트북은 수리를 맡겨서 오늘 하루 빌렸어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</a:t>
                </a:r>
                <a:endParaRPr lang="ko-KR" altLang="en-US" sz="1600" dirty="0">
                  <a:solidFill>
                    <a:schemeClr val="tx1"/>
                  </a:solidFill>
                </a:endParaRPr>
              </a:p>
              <a:p>
                <a:pPr marL="628650" algn="just" latinLnBrk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/>
                    </a:solidFill>
                  </a:rPr>
                  <a:t>没有。这是我弟弟的。我的笔记本电脑送去修了，我跟他借了一天。</a:t>
                </a:r>
              </a:p>
              <a:p>
                <a:pPr indent="628650" algn="just" latinLnBrk="1">
                  <a:lnSpc>
                    <a:spcPct val="150000"/>
                  </a:lnSpc>
                </a:pPr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178250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D3FF7-AAA0-C7A3-C883-AB49A10E6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640579BE-C5A4-E02E-5A61-119F0CB6BD13}"/>
              </a:ext>
            </a:extLst>
          </p:cNvPr>
          <p:cNvGrpSpPr/>
          <p:nvPr/>
        </p:nvGrpSpPr>
        <p:grpSpPr>
          <a:xfrm>
            <a:off x="1066880" y="157477"/>
            <a:ext cx="3683702" cy="800735"/>
            <a:chOff x="5328" y="1910"/>
            <a:chExt cx="5798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AF31552-F2B8-4F09-A3FA-F880617984B7}"/>
                </a:ext>
              </a:extLst>
            </p:cNvPr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핵심 어휘 核心词汇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F488ED34-21A2-1DF9-BDD1-D3C8E31FCDB2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2A695882-07A2-ACD5-64DE-C27E295A58E3}"/>
              </a:ext>
            </a:extLst>
          </p:cNvPr>
          <p:cNvGrpSpPr/>
          <p:nvPr/>
        </p:nvGrpSpPr>
        <p:grpSpPr>
          <a:xfrm>
            <a:off x="1905" y="57150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34832588-482D-904D-4572-CF35D1AE2649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0CD7D8AD-E24F-1B82-345A-3735DB0CA326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28D1A360-6B65-3F4C-7D23-D02698721CE1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6622F01F-30DD-1C2B-13D3-C61D1EBCB0E8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F59B4EE0-769D-4CDB-83CA-03284E447C6A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05889B4E-DD47-E5E7-24F3-E62A37FACD58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4028A809-7026-D189-B18D-F23CBF18734C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4F8AB13A-DFBE-3884-BC28-BC9A2ACA934A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44892224-BB2F-A60C-C943-B873E844B6EC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9AAFA805-A6F9-D6D5-D615-6D0DEC69745B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BF3AD798-4CD5-94A5-91DC-832D67EFE5C0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4A2BBCD5-6A13-84BE-D7AF-5960C860BE2C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4E31BF4-86DE-8E55-3C07-3FFE2D049AC2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6D14E5C4-67B3-6451-36C1-3348D7F21199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E5F4A8AF-D081-B894-85D5-DA58B4B1C0B5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0A1F3FF6-E1BA-550F-1062-292C7B91E4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1" y="5171328"/>
            <a:ext cx="1520825" cy="156019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7932136D-E163-4D51-A8F9-0D1809223627}"/>
              </a:ext>
            </a:extLst>
          </p:cNvPr>
          <p:cNvGrpSpPr/>
          <p:nvPr/>
        </p:nvGrpSpPr>
        <p:grpSpPr>
          <a:xfrm>
            <a:off x="2802578" y="1129665"/>
            <a:ext cx="8942980" cy="5663565"/>
            <a:chOff x="3088067" y="1145461"/>
            <a:chExt cx="8545195" cy="5663565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D89FD8E2-A1F7-7EBD-DD90-7F4FAD378117}"/>
                </a:ext>
              </a:extLst>
            </p:cNvPr>
            <p:cNvGrpSpPr/>
            <p:nvPr/>
          </p:nvGrpSpPr>
          <p:grpSpPr>
            <a:xfrm>
              <a:off x="3088067" y="1145461"/>
              <a:ext cx="8545195" cy="5663565"/>
              <a:chOff x="5116" y="1779"/>
              <a:chExt cx="13457" cy="8919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8967C542-C372-F3D4-C6F9-C81B31F40D73}"/>
                  </a:ext>
                </a:extLst>
              </p:cNvPr>
              <p:cNvGrpSpPr/>
              <p:nvPr/>
            </p:nvGrpSpPr>
            <p:grpSpPr>
              <a:xfrm>
                <a:off x="5116" y="1779"/>
                <a:ext cx="13457" cy="8919"/>
                <a:chOff x="5116" y="1779"/>
                <a:chExt cx="13457" cy="8919"/>
              </a:xfrm>
            </p:grpSpPr>
            <p:grpSp>
              <p:nvGrpSpPr>
                <p:cNvPr id="9" name="组合 1">
                  <a:extLst>
                    <a:ext uri="{FF2B5EF4-FFF2-40B4-BE49-F238E27FC236}">
                      <a16:creationId xmlns:a16="http://schemas.microsoft.com/office/drawing/2014/main" id="{DF8A840A-4358-0680-7D7B-971D90EBAB92}"/>
                    </a:ext>
                  </a:extLst>
                </p:cNvPr>
                <p:cNvGrpSpPr/>
                <p:nvPr/>
              </p:nvGrpSpPr>
              <p:grpSpPr bwMode="auto">
                <a:xfrm>
                  <a:off x="5116" y="1779"/>
                  <a:ext cx="13457" cy="8919"/>
                  <a:chOff x="1661375" y="1996225"/>
                  <a:chExt cx="4559120" cy="3351199"/>
                </a:xfrm>
              </p:grpSpPr>
              <p:sp>
                <p:nvSpPr>
                  <p:cNvPr id="13" name="圆角矩形 26">
                    <a:extLst>
                      <a:ext uri="{FF2B5EF4-FFF2-40B4-BE49-F238E27FC236}">
                        <a16:creationId xmlns:a16="http://schemas.microsoft.com/office/drawing/2014/main" id="{5B5FD5A8-97D3-FBE4-FCBD-668E392880C3}"/>
                      </a:ext>
                    </a:extLst>
                  </p:cNvPr>
                  <p:cNvSpPr/>
                  <p:nvPr/>
                </p:nvSpPr>
                <p:spPr>
                  <a:xfrm>
                    <a:off x="1661375" y="1996225"/>
                    <a:ext cx="4559120" cy="3351199"/>
                  </a:xfrm>
                  <a:prstGeom prst="roundRect">
                    <a:avLst>
                      <a:gd name="adj" fmla="val 5516"/>
                    </a:avLst>
                  </a:prstGeom>
                  <a:solidFill>
                    <a:srgbClr val="D2D3D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Arial" panose="020B0604020202020204" pitchFamily="34" charset="0"/>
                      <a:ea typeface="幼圆" panose="02010509060101010101" pitchFamily="49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4" name="任意多边形 27">
                    <a:extLst>
                      <a:ext uri="{FF2B5EF4-FFF2-40B4-BE49-F238E27FC236}">
                        <a16:creationId xmlns:a16="http://schemas.microsoft.com/office/drawing/2014/main" id="{CDA5BF16-98D9-EF8B-7074-6AE032B710E3}"/>
                      </a:ext>
                    </a:extLst>
                  </p:cNvPr>
                  <p:cNvSpPr/>
                  <p:nvPr/>
                </p:nvSpPr>
                <p:spPr>
                  <a:xfrm>
                    <a:off x="1661375" y="1996225"/>
                    <a:ext cx="4559120" cy="2861363"/>
                  </a:xfrm>
                  <a:custGeom>
                    <a:avLst/>
                    <a:gdLst>
                      <a:gd name="connsiteX0" fmla="*/ 197491 w 4559120"/>
                      <a:gd name="connsiteY0" fmla="*/ 0 h 2969475"/>
                      <a:gd name="connsiteX1" fmla="*/ 4361629 w 4559120"/>
                      <a:gd name="connsiteY1" fmla="*/ 0 h 2969475"/>
                      <a:gd name="connsiteX2" fmla="*/ 4559120 w 4559120"/>
                      <a:gd name="connsiteY2" fmla="*/ 197491 h 2969475"/>
                      <a:gd name="connsiteX3" fmla="*/ 4559120 w 4559120"/>
                      <a:gd name="connsiteY3" fmla="*/ 2969475 h 2969475"/>
                      <a:gd name="connsiteX4" fmla="*/ 0 w 4559120"/>
                      <a:gd name="connsiteY4" fmla="*/ 2969475 h 2969475"/>
                      <a:gd name="connsiteX5" fmla="*/ 0 w 4559120"/>
                      <a:gd name="connsiteY5" fmla="*/ 197491 h 2969475"/>
                      <a:gd name="connsiteX6" fmla="*/ 197491 w 4559120"/>
                      <a:gd name="connsiteY6" fmla="*/ 0 h 2969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559120" h="2969475">
                        <a:moveTo>
                          <a:pt x="197491" y="0"/>
                        </a:moveTo>
                        <a:lnTo>
                          <a:pt x="4361629" y="0"/>
                        </a:lnTo>
                        <a:cubicBezTo>
                          <a:pt x="4470700" y="0"/>
                          <a:pt x="4559120" y="88420"/>
                          <a:pt x="4559120" y="197491"/>
                        </a:cubicBezTo>
                        <a:lnTo>
                          <a:pt x="4559120" y="2969475"/>
                        </a:lnTo>
                        <a:lnTo>
                          <a:pt x="0" y="2969475"/>
                        </a:lnTo>
                        <a:lnTo>
                          <a:pt x="0" y="197491"/>
                        </a:lnTo>
                        <a:cubicBezTo>
                          <a:pt x="0" y="88420"/>
                          <a:pt x="88420" y="0"/>
                          <a:pt x="19749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Arial" panose="020B0604020202020204" pitchFamily="34" charset="0"/>
                      <a:ea typeface="幼圆" panose="02010509060101010101" pitchFamily="49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" name="矩形 5">
                    <a:extLst>
                      <a:ext uri="{FF2B5EF4-FFF2-40B4-BE49-F238E27FC236}">
                        <a16:creationId xmlns:a16="http://schemas.microsoft.com/office/drawing/2014/main" id="{D12BC20A-0172-CFB5-27CF-66E9D400C8A1}"/>
                      </a:ext>
                    </a:extLst>
                  </p:cNvPr>
                  <p:cNvSpPr/>
                  <p:nvPr/>
                </p:nvSpPr>
                <p:spPr>
                  <a:xfrm>
                    <a:off x="1753795" y="2125357"/>
                    <a:ext cx="4384469" cy="2785961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 cmpd="sng">
                    <a:solidFill>
                      <a:schemeClr val="accent1">
                        <a:shade val="50000"/>
                      </a:schemeClr>
                    </a:solidFill>
                    <a:prstDash val="sysDot"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anchor="t" anchorCtr="0"/>
                  <a:lstStyle/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ko-KR" dirty="0"/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/>
                      <a:t>구매자 </a:t>
                    </a:r>
                    <a:r>
                      <a:rPr lang="ko-KR" altLang="en-US" dirty="0" err="1"/>
                      <a:t>买家，购买人</a:t>
                    </a:r>
                    <a:r>
                      <a:rPr lang="en-US" altLang="ko-KR" dirty="0"/>
                      <a:t>	</a:t>
                    </a:r>
                    <a:r>
                      <a:rPr lang="ko-KR" altLang="en-US" dirty="0"/>
                      <a:t>배송지 </a:t>
                    </a:r>
                    <a:r>
                      <a:rPr lang="ko-KR" altLang="en-US" dirty="0" err="1"/>
                      <a:t>收货地址</a:t>
                    </a:r>
                    <a:r>
                      <a:rPr lang="en-US" altLang="ko-KR" dirty="0"/>
                      <a:t>		</a:t>
                    </a:r>
                    <a:r>
                      <a:rPr lang="ko-KR" altLang="en-US" dirty="0"/>
                      <a:t>경비실 </a:t>
                    </a:r>
                    <a:r>
                      <a:rPr lang="ko-KR" altLang="en-US" dirty="0" err="1"/>
                      <a:t>警卫室，保安室</a:t>
                    </a:r>
                    <a:endParaRPr lang="ko-KR" altLang="en-US" dirty="0"/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zh-CN" dirty="0"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ko-KR" dirty="0"/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요청 사항 </a:t>
                    </a:r>
                    <a:r>
                      <a:rPr lang="zh-CN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配送要求 </a:t>
                    </a:r>
                    <a:r>
                      <a:rPr lang="en-US" altLang="zh-CN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	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택배 보관함 </a:t>
                    </a:r>
                    <a:r>
                      <a:rPr lang="zh-CN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快递保管箱 </a:t>
                    </a:r>
                    <a:r>
                      <a:rPr lang="en-US" altLang="zh-CN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	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도착 예정일 </a:t>
                    </a:r>
                    <a:r>
                      <a:rPr lang="zh-CN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预计到达日期</a:t>
                    </a: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ko-KR" dirty="0">
                      <a:latin typeface="+mn-ea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ko-KR" dirty="0">
                      <a:latin typeface="+mn-ea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먹이다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喂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끓이다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煮，烧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입히다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给</a:t>
                    </a:r>
                    <a:r>
                      <a:rPr lang="en-US" altLang="ko-KR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……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穿</a:t>
                    </a:r>
                    <a:endParaRPr lang="ko-KR" altLang="en-US" dirty="0">
                      <a:latin typeface="+mn-ea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식히다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冷却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울리다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弄哭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살리다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救活</a:t>
                    </a:r>
                    <a:endParaRPr lang="ko-KR" altLang="en-US" dirty="0">
                      <a:latin typeface="+mn-ea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웃기다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逗笑，可笑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씻기다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被洗掉，被洗干净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깨우다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唤醒，弄醒</a:t>
                    </a:r>
                    <a:endParaRPr lang="ko-KR" altLang="en-US" dirty="0">
                      <a:latin typeface="+mn-ea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키우다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养大，培养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낮추다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降低，压低</a:t>
                    </a:r>
                    <a:r>
                      <a:rPr lang="ko-KR" altLang="en-US" dirty="0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 늦추다 </a:t>
                    </a:r>
                    <a:r>
                      <a:rPr lang="ko-KR" altLang="en-US" dirty="0" err="1">
                        <a:latin typeface="+mn-ea"/>
                        <a:cs typeface="微软雅黑" panose="020B0503020204020204" pitchFamily="34" charset="-122"/>
                        <a:sym typeface="Arial" panose="020B0604020202020204" pitchFamily="34" charset="0"/>
                      </a:rPr>
                      <a:t>推迟，延后</a:t>
                    </a:r>
                    <a:endParaRPr lang="ko-KR" altLang="en-US" dirty="0">
                      <a:latin typeface="+mn-ea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just" eaLnBrk="1" fontAlgn="auto" hangingPunct="1">
                      <a:lnSpc>
                        <a:spcPct val="14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altLang="zh-CN" dirty="0"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7" name="苹果">
                    <a:extLst>
                      <a:ext uri="{FF2B5EF4-FFF2-40B4-BE49-F238E27FC236}">
                        <a16:creationId xmlns:a16="http://schemas.microsoft.com/office/drawing/2014/main" id="{EF3D88BF-2F93-DFDA-D8DF-2B3E3E60F4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67930" y="4857643"/>
                    <a:ext cx="355539" cy="416473"/>
                  </a:xfrm>
                  <a:custGeom>
                    <a:avLst/>
                    <a:gdLst>
                      <a:gd name="T0" fmla="*/ 475097 w 2555916"/>
                      <a:gd name="T1" fmla="*/ 450608 h 2994042"/>
                      <a:gd name="T2" fmla="*/ 687034 w 2555916"/>
                      <a:gd name="T3" fmla="*/ 495421 h 2994042"/>
                      <a:gd name="T4" fmla="*/ 924488 w 2555916"/>
                      <a:gd name="T5" fmla="*/ 521629 h 2994042"/>
                      <a:gd name="T6" fmla="*/ 1069868 w 2555916"/>
                      <a:gd name="T7" fmla="*/ 471996 h 2994042"/>
                      <a:gd name="T8" fmla="*/ 1570391 w 2555916"/>
                      <a:gd name="T9" fmla="*/ 644320 h 2994042"/>
                      <a:gd name="T10" fmla="*/ 1359013 w 2555916"/>
                      <a:gd name="T11" fmla="*/ 1052980 h 2994042"/>
                      <a:gd name="T12" fmla="*/ 1626235 w 2555916"/>
                      <a:gd name="T13" fmla="*/ 1399714 h 2994042"/>
                      <a:gd name="T14" fmla="*/ 1265554 w 2555916"/>
                      <a:gd name="T15" fmla="*/ 1881896 h 2994042"/>
                      <a:gd name="T16" fmla="*/ 1041715 w 2555916"/>
                      <a:gd name="T17" fmla="*/ 1870067 h 2994042"/>
                      <a:gd name="T18" fmla="*/ 962333 w 2555916"/>
                      <a:gd name="T19" fmla="*/ 1838757 h 2994042"/>
                      <a:gd name="T20" fmla="*/ 647343 w 2555916"/>
                      <a:gd name="T21" fmla="*/ 1874938 h 2994042"/>
                      <a:gd name="T22" fmla="*/ 423965 w 2555916"/>
                      <a:gd name="T23" fmla="*/ 1878649 h 2994042"/>
                      <a:gd name="T24" fmla="*/ 45054 w 2555916"/>
                      <a:gd name="T25" fmla="*/ 1323641 h 2994042"/>
                      <a:gd name="T26" fmla="*/ 48977 w 2555916"/>
                      <a:gd name="T27" fmla="*/ 752399 h 2994042"/>
                      <a:gd name="T28" fmla="*/ 345045 w 2555916"/>
                      <a:gd name="T29" fmla="*/ 476403 h 2994042"/>
                      <a:gd name="T30" fmla="*/ 475097 w 2555916"/>
                      <a:gd name="T31" fmla="*/ 450608 h 2994042"/>
                      <a:gd name="T32" fmla="*/ 1173725 w 2555916"/>
                      <a:gd name="T33" fmla="*/ 0 h 2994042"/>
                      <a:gd name="T34" fmla="*/ 784636 w 2555916"/>
                      <a:gd name="T35" fmla="*/ 465642 h 2994042"/>
                      <a:gd name="T36" fmla="*/ 1173725 w 2555916"/>
                      <a:gd name="T37" fmla="*/ 0 h 299404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2555916" h="2994042">
                        <a:moveTo>
                          <a:pt x="746699" y="708210"/>
                        </a:moveTo>
                        <a:cubicBezTo>
                          <a:pt x="938009" y="701546"/>
                          <a:pt x="1079795" y="778641"/>
                          <a:pt x="1079795" y="778641"/>
                        </a:cubicBezTo>
                        <a:cubicBezTo>
                          <a:pt x="1299219" y="874874"/>
                          <a:pt x="1452997" y="819832"/>
                          <a:pt x="1452997" y="819832"/>
                        </a:cubicBezTo>
                        <a:cubicBezTo>
                          <a:pt x="1509212" y="792858"/>
                          <a:pt x="1681487" y="741825"/>
                          <a:pt x="1681487" y="741825"/>
                        </a:cubicBezTo>
                        <a:cubicBezTo>
                          <a:pt x="2198673" y="590550"/>
                          <a:pt x="2468147" y="1012662"/>
                          <a:pt x="2468147" y="1012662"/>
                        </a:cubicBezTo>
                        <a:cubicBezTo>
                          <a:pt x="2076449" y="1214240"/>
                          <a:pt x="2135929" y="1654943"/>
                          <a:pt x="2135929" y="1654943"/>
                        </a:cubicBezTo>
                        <a:cubicBezTo>
                          <a:pt x="2198673" y="2086532"/>
                          <a:pt x="2555916" y="2199897"/>
                          <a:pt x="2555916" y="2199897"/>
                        </a:cubicBezTo>
                        <a:cubicBezTo>
                          <a:pt x="2286443" y="2823587"/>
                          <a:pt x="1989042" y="2957730"/>
                          <a:pt x="1989042" y="2957730"/>
                        </a:cubicBezTo>
                        <a:cubicBezTo>
                          <a:pt x="1814954" y="3044849"/>
                          <a:pt x="1637240" y="2939139"/>
                          <a:pt x="1637240" y="2939139"/>
                        </a:cubicBezTo>
                        <a:cubicBezTo>
                          <a:pt x="1612940" y="2920913"/>
                          <a:pt x="1512477" y="2889929"/>
                          <a:pt x="1512477" y="2889929"/>
                        </a:cubicBezTo>
                        <a:cubicBezTo>
                          <a:pt x="1206735" y="2812651"/>
                          <a:pt x="1017414" y="2946794"/>
                          <a:pt x="1017414" y="2946794"/>
                        </a:cubicBezTo>
                        <a:cubicBezTo>
                          <a:pt x="819751" y="3049588"/>
                          <a:pt x="666336" y="2952626"/>
                          <a:pt x="666336" y="2952626"/>
                        </a:cubicBezTo>
                        <a:cubicBezTo>
                          <a:pt x="284068" y="2773284"/>
                          <a:pt x="70811" y="2080335"/>
                          <a:pt x="70811" y="2080335"/>
                        </a:cubicBezTo>
                        <a:cubicBezTo>
                          <a:pt x="-92034" y="1522623"/>
                          <a:pt x="76976" y="1182527"/>
                          <a:pt x="76976" y="1182527"/>
                        </a:cubicBezTo>
                        <a:cubicBezTo>
                          <a:pt x="246349" y="826758"/>
                          <a:pt x="542299" y="748751"/>
                          <a:pt x="542299" y="748751"/>
                        </a:cubicBezTo>
                        <a:cubicBezTo>
                          <a:pt x="613657" y="721959"/>
                          <a:pt x="682929" y="710431"/>
                          <a:pt x="746699" y="708210"/>
                        </a:cubicBezTo>
                        <a:close/>
                        <a:moveTo>
                          <a:pt x="1844717" y="0"/>
                        </a:moveTo>
                        <a:cubicBezTo>
                          <a:pt x="1844717" y="719082"/>
                          <a:pt x="1233195" y="731838"/>
                          <a:pt x="1233195" y="731838"/>
                        </a:cubicBezTo>
                        <a:cubicBezTo>
                          <a:pt x="1195429" y="98769"/>
                          <a:pt x="1844717" y="0"/>
                          <a:pt x="1844717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>
                      <a:contourClr>
                        <a:srgbClr val="FFFFFF"/>
                      </a:contourClr>
                    </a:sp3d>
                  </a:bodyPr>
                  <a:lstStyle>
                    <a:defPPr>
                      <a:defRPr lang="zh-CN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srgbClr val="FFFFFF"/>
                      </a:solidFill>
                      <a:latin typeface="Arial" panose="020B0604020202020204" pitchFamily="34" charset="0"/>
                      <a:ea typeface="幼圆" panose="02010509060101010101" pitchFamily="49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0" name="五边形 9">
                  <a:extLst>
                    <a:ext uri="{FF2B5EF4-FFF2-40B4-BE49-F238E27FC236}">
                      <a16:creationId xmlns:a16="http://schemas.microsoft.com/office/drawing/2014/main" id="{DE482121-94CF-CFAA-FBD9-BBD6E490B145}"/>
                    </a:ext>
                  </a:extLst>
                </p:cNvPr>
                <p:cNvSpPr/>
                <p:nvPr/>
              </p:nvSpPr>
              <p:spPr>
                <a:xfrm>
                  <a:off x="5389" y="2518"/>
                  <a:ext cx="1651" cy="671"/>
                </a:xfrm>
                <a:prstGeom prst="homePlate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zh-CN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名词</a:t>
                  </a:r>
                </a:p>
              </p:txBody>
            </p:sp>
          </p:grp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F0CC3741-1DAD-7C2E-ECFA-47233FE9D596}"/>
                  </a:ext>
                </a:extLst>
              </p:cNvPr>
              <p:cNvCxnSpPr/>
              <p:nvPr/>
            </p:nvCxnSpPr>
            <p:spPr>
              <a:xfrm>
                <a:off x="5389" y="5864"/>
                <a:ext cx="12941" cy="0"/>
              </a:xfrm>
              <a:prstGeom prst="line">
                <a:avLst/>
              </a:prstGeom>
              <a:ln w="12700" cmpd="sng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五边形 11">
              <a:extLst>
                <a:ext uri="{FF2B5EF4-FFF2-40B4-BE49-F238E27FC236}">
                  <a16:creationId xmlns:a16="http://schemas.microsoft.com/office/drawing/2014/main" id="{21912196-75F5-72F7-8121-04BF78CA7E69}"/>
                </a:ext>
              </a:extLst>
            </p:cNvPr>
            <p:cNvSpPr/>
            <p:nvPr/>
          </p:nvSpPr>
          <p:spPr>
            <a:xfrm>
              <a:off x="3261291" y="2734863"/>
              <a:ext cx="1048385" cy="426085"/>
            </a:xfrm>
            <a:prstGeom prst="homePlat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词组</a:t>
              </a:r>
              <a:endPara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五边形 11">
            <a:extLst>
              <a:ext uri="{FF2B5EF4-FFF2-40B4-BE49-F238E27FC236}">
                <a16:creationId xmlns:a16="http://schemas.microsoft.com/office/drawing/2014/main" id="{D7145911-2E8B-2036-F68D-0124D2204037}"/>
              </a:ext>
            </a:extLst>
          </p:cNvPr>
          <p:cNvSpPr/>
          <p:nvPr/>
        </p:nvSpPr>
        <p:spPr>
          <a:xfrm>
            <a:off x="2986167" y="3895094"/>
            <a:ext cx="1097188" cy="426085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31">
            <a:extLst>
              <a:ext uri="{FF2B5EF4-FFF2-40B4-BE49-F238E27FC236}">
                <a16:creationId xmlns:a16="http://schemas.microsoft.com/office/drawing/2014/main" id="{A522AA41-2C06-7658-D0F1-7A5D92EB973B}"/>
              </a:ext>
            </a:extLst>
          </p:cNvPr>
          <p:cNvCxnSpPr/>
          <p:nvPr/>
        </p:nvCxnSpPr>
        <p:spPr>
          <a:xfrm>
            <a:off x="2948065" y="2572608"/>
            <a:ext cx="8600067" cy="0"/>
          </a:xfrm>
          <a:prstGeom prst="line">
            <a:avLst/>
          </a:prstGeom>
          <a:ln w="12700" cmpd="sng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015423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6E26A-3D8E-DA9C-B317-8F1A09762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3ECCCA3-1620-EE6E-3666-6946552D2C2D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747C1C4-03FE-7058-1D95-21B0433E13FE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16ED88-C7E0-6FAB-781D-2C3222460D3D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1E492724-CE0D-CAE6-8BAC-B06AE95467D5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9FBD3ECF-76CB-B4F0-2642-E96C0A4D5F2A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DA868CDC-97B5-B653-2AD4-02472AA389CD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7F0873FD-8C89-2D98-0392-19D1C747B86E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55D723EA-EB68-6A29-B159-F99D123AE23D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C935197C-CC55-3F60-5DDA-3DA25F5B0B1B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257EEE75-4CDF-93EE-5D67-A0454D77047A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A07A430A-9FE8-6DDA-8734-537F2E65AAE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FA467094-8698-515A-B51D-A4F6F9E70B44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10AD0809-0467-B356-C1E5-200C9C475A6E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4150D47C-5172-04EB-F6F5-46B32EA13CBE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E0B3579F-8415-21D9-9154-0EB48D32E9E2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10A72A41-2D85-8CC9-F94E-C78951FF74DB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EDAF380F-5CA7-E4FF-6914-AE59BF337BEC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73EB83F5-5CA4-DA03-8AA3-E971EB631BD9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13F7DF2F-5FE3-B7E9-E764-0AC8ABBD8A72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4CC4E4FC-B0F5-CC5E-D3E6-124C767FA002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2F94B2B-493D-0D1C-BFCF-C80A9E77D6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5AAF4A9F-8B97-3323-78BF-A1116FD34C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7216452-4F41-7845-F820-912F437A4A91}"/>
              </a:ext>
            </a:extLst>
          </p:cNvPr>
          <p:cNvSpPr/>
          <p:nvPr/>
        </p:nvSpPr>
        <p:spPr>
          <a:xfrm>
            <a:off x="3026408" y="1233170"/>
            <a:ext cx="3721233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우비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雨衣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거부감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反感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엉뚱하다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形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毫不相关，离谱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착오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错误，失误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수거하다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回收，收回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폭주하다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集中，聚集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지연되다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延迟</a:t>
            </a:r>
            <a:r>
              <a:rPr lang="ko-KR" altLang="en-US" sz="2000" dirty="0">
                <a:solidFill>
                  <a:schemeClr val="tx1"/>
                </a:solidFill>
              </a:rPr>
              <a:t>　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옵션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选项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입주민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居民</a:t>
            </a:r>
            <a:r>
              <a:rPr lang="ko-KR" altLang="en-US" sz="2000" dirty="0">
                <a:solidFill>
                  <a:schemeClr val="tx1"/>
                </a:solidFill>
              </a:rPr>
              <a:t>　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편의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方便，便利</a:t>
            </a:r>
            <a:r>
              <a:rPr lang="ko-KR" altLang="en-US" sz="2000" dirty="0">
                <a:solidFill>
                  <a:schemeClr val="tx1"/>
                </a:solidFill>
              </a:rPr>
              <a:t>　　마련하다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准备，筹备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66FDE43-3AA0-172C-7385-77FBD9C48815}"/>
              </a:ext>
            </a:extLst>
          </p:cNvPr>
          <p:cNvSpPr/>
          <p:nvPr/>
        </p:nvSpPr>
        <p:spPr>
          <a:xfrm>
            <a:off x="7161530" y="1233170"/>
            <a:ext cx="406351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이용률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使用率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존중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尊重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운송장 번호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词组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快递单号　　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마주치다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动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相遇，遇到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주가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名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股价　　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질리다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动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惊恐，害怕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서버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名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服务器　　　　　　　　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마비되다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动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瘫痪，麻痹　　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망가지다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动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坏掉，毁坏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달려들다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动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扑过来，冲上去　　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먹통이 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词组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失灵　　 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84876807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/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/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/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/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26408" y="1233170"/>
            <a:ext cx="3721233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 err="1">
                <a:solidFill>
                  <a:schemeClr val="tx1"/>
                </a:solidFill>
              </a:rPr>
              <a:t>티켓팅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zh-CN" altLang="en-US" sz="2000" dirty="0">
                <a:solidFill>
                  <a:schemeClr val="tx1"/>
                </a:solidFill>
              </a:rPr>
              <a:t>名</a:t>
            </a:r>
            <a:r>
              <a:rPr lang="en-US" altLang="zh-CN" sz="2000" dirty="0">
                <a:solidFill>
                  <a:schemeClr val="tx1"/>
                </a:solidFill>
              </a:rPr>
              <a:t>] </a:t>
            </a:r>
            <a:r>
              <a:rPr lang="zh-CN" altLang="en-US" sz="2000" dirty="0">
                <a:solidFill>
                  <a:schemeClr val="tx1"/>
                </a:solidFill>
              </a:rPr>
              <a:t>售票，抢票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등교 시간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词组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上学时间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뒤꿈치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脚后跟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까지다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脱落，磨破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초인종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门铃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통제되다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管制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폭우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暴雨</a:t>
            </a:r>
            <a:r>
              <a:rPr lang="ko-KR" altLang="en-US" sz="2000" dirty="0">
                <a:solidFill>
                  <a:schemeClr val="tx1"/>
                </a:solidFill>
              </a:rPr>
              <a:t>　　　　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모금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依名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>
                <a:solidFill>
                  <a:schemeClr val="tx1"/>
                </a:solidFill>
              </a:rPr>
              <a:t>（</a:t>
            </a:r>
            <a:r>
              <a:rPr lang="ko-KR" altLang="en-US" sz="2000" dirty="0" err="1">
                <a:solidFill>
                  <a:schemeClr val="tx1"/>
                </a:solidFill>
              </a:rPr>
              <a:t>一）口（水</a:t>
            </a:r>
            <a:r>
              <a:rPr lang="ko-KR" altLang="en-US" sz="2000" dirty="0">
                <a:solidFill>
                  <a:schemeClr val="tx1"/>
                </a:solidFill>
              </a:rPr>
              <a:t>）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인화하다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冲洗（照片</a:t>
            </a:r>
            <a:r>
              <a:rPr lang="ko-KR" altLang="en-US" sz="2000" dirty="0">
                <a:solidFill>
                  <a:schemeClr val="tx1"/>
                </a:solidFill>
              </a:rPr>
              <a:t>）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만족도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满意度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접근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接近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61530" y="1233170"/>
            <a:ext cx="406351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소매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袖子，衣袖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답변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答复，回答</a:t>
            </a:r>
            <a:r>
              <a:rPr lang="ko-KR" altLang="en-US" sz="2000" dirty="0">
                <a:solidFill>
                  <a:schemeClr val="tx1"/>
                </a:solidFill>
              </a:rPr>
              <a:t>　　되돌리다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动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退回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합리적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合理的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chemeClr val="tx1"/>
                </a:solidFill>
              </a:rPr>
              <a:t>사회성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社会性</a:t>
            </a:r>
            <a:r>
              <a:rPr lang="ko-KR" altLang="en-US" sz="2000" dirty="0">
                <a:solidFill>
                  <a:schemeClr val="tx1"/>
                </a:solidFill>
              </a:rPr>
              <a:t>　　</a:t>
            </a:r>
            <a:endParaRPr lang="en-US" altLang="ko-KR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 err="1">
                <a:solidFill>
                  <a:schemeClr val="tx1"/>
                </a:solidFill>
              </a:rPr>
              <a:t>오배송</a:t>
            </a:r>
            <a:r>
              <a:rPr lang="ko-KR" altLang="en-US" sz="2000" dirty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[</a:t>
            </a:r>
            <a:r>
              <a:rPr lang="ko-KR" altLang="en-US" sz="2000" dirty="0" err="1">
                <a:solidFill>
                  <a:schemeClr val="tx1"/>
                </a:solidFill>
              </a:rPr>
              <a:t>名</a:t>
            </a:r>
            <a:r>
              <a:rPr lang="en-US" altLang="ko-KR" sz="2000" dirty="0">
                <a:solidFill>
                  <a:schemeClr val="tx1"/>
                </a:solidFill>
              </a:rPr>
              <a:t>] </a:t>
            </a:r>
            <a:r>
              <a:rPr lang="ko-KR" altLang="en-US" sz="2000" dirty="0" err="1">
                <a:solidFill>
                  <a:schemeClr val="tx1"/>
                </a:solidFill>
              </a:rPr>
              <a:t>配送错误</a:t>
            </a: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　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5692877" cy="18206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6499123" y="0"/>
            <a:ext cx="5692877" cy="182062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251585" y="1245235"/>
            <a:ext cx="9690100" cy="4642485"/>
            <a:chOff x="1971" y="1961"/>
            <a:chExt cx="15260" cy="7311"/>
          </a:xfrm>
        </p:grpSpPr>
        <p:sp>
          <p:nvSpPr>
            <p:cNvPr id="6" name="矩形 5"/>
            <p:cNvSpPr/>
            <p:nvPr/>
          </p:nvSpPr>
          <p:spPr>
            <a:xfrm>
              <a:off x="1971" y="6365"/>
              <a:ext cx="15260" cy="2907"/>
            </a:xfrm>
            <a:prstGeom prst="rect">
              <a:avLst/>
            </a:prstGeom>
            <a:ln>
              <a:solidFill>
                <a:schemeClr val="bg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anchor="t" anchorCtr="0">
              <a:spAutoFit/>
            </a:bodyPr>
            <a:lstStyle/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目标：能说出消费的原因并推荐给别人</a:t>
              </a:r>
            </a:p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语法： 动词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다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가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 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보면， 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动词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으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ㄹ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만하다， 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谓词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으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ㄴ</a:t>
              </a:r>
              <a:r>
                <a:rPr lang="en-US" altLang="ko-KR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/</a:t>
              </a:r>
              <a:r>
                <a:rPr lang="ko-KR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는 데다가</a:t>
              </a:r>
            </a:p>
            <a:p>
              <a:pPr marL="342900" indent="-342900" algn="just" latinLnBrk="1">
                <a:lnSpc>
                  <a:spcPct val="200000"/>
                </a:lnSpc>
                <a:buFont typeface="Wingdings" panose="05000000000000000000" charset="0"/>
                <a:buChar char="p"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词汇：与消费、消费者相关的词汇，消费倾向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77" y="4142"/>
              <a:ext cx="11846" cy="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第</a:t>
              </a:r>
              <a:r>
                <a:rPr lang="en-US" altLang="ko-KR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6</a:t>
              </a:r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课 在收拾买回来的东西时，</a:t>
              </a:r>
              <a:endParaRPr lang="en-US" altLang="zh-CN" b="0" dirty="0">
                <a:solidFill>
                  <a:schemeClr val="bg1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endParaRPr>
            </a:p>
            <a:p>
              <a:pPr algn="ctr"/>
              <a:r>
                <a:rPr lang="zh-CN" altLang="en-US" b="0" dirty="0">
                  <a:solidFill>
                    <a:schemeClr val="bg1"/>
                  </a:solidFill>
                  <a:latin typeface="汉仪乐喵体W" panose="00020600040101010101" pitchFamily="18" charset="-122"/>
                  <a:ea typeface="汉仪乐喵体W" panose="00020600040101010101" pitchFamily="18" charset="-122"/>
                </a:rPr>
                <a:t>分不清买的是东西还是包装纸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607" y="1961"/>
              <a:ext cx="13986" cy="1982"/>
              <a:chOff x="2556" y="1961"/>
              <a:chExt cx="13986" cy="1982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556" y="1961"/>
                <a:ext cx="13986" cy="16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2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제</a:t>
                </a:r>
                <a:r>
                  <a:rPr lang="en-US" altLang="ko-KR" sz="32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6</a:t>
                </a:r>
                <a:r>
                  <a:rPr lang="ko-KR" altLang="en-US" sz="32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과</a:t>
                </a:r>
                <a:r>
                  <a:rPr lang="zh-CN" altLang="en-US" sz="32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 </a:t>
                </a:r>
                <a:r>
                  <a:rPr lang="ko-KR" altLang="en-US" sz="32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쇼핑한 거 정리하다가 보면 내가</a:t>
                </a:r>
                <a:r>
                  <a:rPr lang="zh-CN" altLang="en-US" sz="32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 </a:t>
                </a:r>
                <a:r>
                  <a:rPr lang="ko-KR" altLang="en-US" sz="32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물건을 샀는지 </a:t>
                </a:r>
                <a:endParaRPr lang="en-US" altLang="ko-KR" sz="3200" dirty="0">
                  <a:solidFill>
                    <a:schemeClr val="bg1"/>
                  </a:solidFill>
                  <a:latin typeface="Magic R" panose="02030504000101010101" charset="-127"/>
                  <a:ea typeface="Magic R" panose="02030504000101010101" charset="-127"/>
                  <a:cs typeface="Magic R" panose="02030504000101010101" charset="-127"/>
                </a:endParaRPr>
              </a:p>
              <a:p>
                <a:pPr algn="ctr"/>
                <a:r>
                  <a:rPr lang="ko-KR" altLang="en-US" sz="32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포장지를 샀는지</a:t>
                </a:r>
                <a:r>
                  <a:rPr lang="zh-CN" altLang="en-US" sz="32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 </a:t>
                </a:r>
                <a:r>
                  <a:rPr lang="ko-KR" altLang="en-US" sz="3200" dirty="0">
                    <a:solidFill>
                      <a:schemeClr val="bg1"/>
                    </a:solidFill>
                    <a:latin typeface="Magic R" panose="02030504000101010101" charset="-127"/>
                    <a:ea typeface="Magic R" panose="02030504000101010101" charset="-127"/>
                    <a:cs typeface="Magic R" panose="02030504000101010101" charset="-127"/>
                  </a:rPr>
                  <a:t>알 수가 없어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 flipV="1">
                <a:off x="5919" y="3930"/>
                <a:ext cx="7261" cy="13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图片 10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2939" y="2867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5666" y="2662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583" y="4900049"/>
            <a:ext cx="857917" cy="1668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0AD67-979A-45B8-0D26-F18DADE924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956C80D-8453-3F16-C096-05530C27CFCB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4B19E40-7039-A187-A3C3-C77472D963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-212271" y="134232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D2312EA-9170-E476-7B17-60D65345E5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FC694620-0B56-59FF-2E24-0566EFCEE2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8811AAFA-E159-070D-E9BE-4753B4E544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33568D9E-F26D-1C9B-FBB8-DEE3B494EABA}"/>
              </a:ext>
            </a:extLst>
          </p:cNvPr>
          <p:cNvGrpSpPr/>
          <p:nvPr/>
        </p:nvGrpSpPr>
        <p:grpSpPr>
          <a:xfrm>
            <a:off x="7712068" y="1822908"/>
            <a:ext cx="3589443" cy="4002164"/>
            <a:chOff x="3981021" y="1927901"/>
            <a:chExt cx="4270350" cy="293393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B06CF09-4FB5-E6C8-743E-8601B2B1C7D1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93184C6B-B946-ABC5-D2F1-3D00FE7D5E60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16D351FD-CD9B-D3D0-F51E-8BEFFFAFFB73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D1F60B43-F2CC-F692-D4DC-705D1DBC7EAD}"/>
                </a:ext>
              </a:extLst>
            </p:cNvPr>
            <p:cNvSpPr/>
            <p:nvPr/>
          </p:nvSpPr>
          <p:spPr>
            <a:xfrm>
              <a:off x="4246432" y="2333875"/>
              <a:ext cx="3814726" cy="2440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장바구니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购物车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정기 배송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定期配送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상품 정보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商品信息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상품 금액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商品金额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판매자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卖家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할인가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折扣价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포인트 적립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积分累积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혜택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优惠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20CEA87-79D0-F71B-8237-09841CAE80A7}"/>
              </a:ext>
            </a:extLst>
          </p:cNvPr>
          <p:cNvSpPr txBox="1"/>
          <p:nvPr/>
        </p:nvSpPr>
        <p:spPr>
          <a:xfrm>
            <a:off x="4188460" y="126687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与网络购物相关的词汇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12AF4074-D120-5B16-4F88-29E24504A990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图形用户界面, 文本, 应用程序&#10;&#10;AI 生成的内容可能不正确。">
            <a:extLst>
              <a:ext uri="{FF2B5EF4-FFF2-40B4-BE49-F238E27FC236}">
                <a16:creationId xmlns:a16="http://schemas.microsoft.com/office/drawing/2014/main" id="{CF5980AE-294D-97AC-4701-3E0B5C7EBB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067" y="1957140"/>
            <a:ext cx="6464920" cy="359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3287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99440" y="1334770"/>
            <a:ext cx="10622280" cy="4605020"/>
            <a:chOff x="1530081" y="2444404"/>
            <a:chExt cx="9461769" cy="3508721"/>
          </a:xfrm>
        </p:grpSpPr>
        <p:grpSp>
          <p:nvGrpSpPr>
            <p:cNvPr id="25" name="组合 24"/>
            <p:cNvGrpSpPr/>
            <p:nvPr/>
          </p:nvGrpSpPr>
          <p:grpSpPr>
            <a:xfrm rot="192611">
              <a:off x="1530081" y="3946701"/>
              <a:ext cx="1007247" cy="392216"/>
              <a:chOff x="4800600" y="904875"/>
              <a:chExt cx="1409700" cy="548929"/>
            </a:xfrm>
          </p:grpSpPr>
          <p:sp>
            <p:nvSpPr>
              <p:cNvPr id="32" name="矩形: 圆角 31"/>
              <p:cNvSpPr/>
              <p:nvPr/>
            </p:nvSpPr>
            <p:spPr>
              <a:xfrm>
                <a:off x="4800600" y="904875"/>
                <a:ext cx="1409700" cy="548929"/>
              </a:xfrm>
              <a:prstGeom prst="roundRect">
                <a:avLst/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: 圆角 32"/>
              <p:cNvSpPr/>
              <p:nvPr/>
            </p:nvSpPr>
            <p:spPr>
              <a:xfrm>
                <a:off x="4838700" y="928919"/>
                <a:ext cx="1314450" cy="476800"/>
              </a:xfrm>
              <a:prstGeom prst="roundRect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任意多边形: 形状 25"/>
            <p:cNvSpPr/>
            <p:nvPr/>
          </p:nvSpPr>
          <p:spPr>
            <a:xfrm>
              <a:off x="2308481" y="2444404"/>
              <a:ext cx="8683369" cy="3508721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2405137" y="2549640"/>
              <a:ext cx="8481938" cy="3298248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noFill/>
            <a:ln w="6350">
              <a:solidFill>
                <a:srgbClr val="24424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 rot="21231943">
              <a:off x="1796738" y="2963067"/>
              <a:ext cx="1007247" cy="392216"/>
              <a:chOff x="4800600" y="904875"/>
              <a:chExt cx="1409700" cy="548929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4800600" y="904875"/>
                <a:ext cx="1409700" cy="548929"/>
              </a:xfrm>
              <a:prstGeom prst="roundRect">
                <a:avLst/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: 圆角 30"/>
              <p:cNvSpPr/>
              <p:nvPr/>
            </p:nvSpPr>
            <p:spPr>
              <a:xfrm>
                <a:off x="4838700" y="928919"/>
                <a:ext cx="1314450" cy="476800"/>
              </a:xfrm>
              <a:prstGeom prst="roundRect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任意多边形: 形状 28"/>
            <p:cNvSpPr/>
            <p:nvPr/>
          </p:nvSpPr>
          <p:spPr>
            <a:xfrm>
              <a:off x="2507481" y="2604769"/>
              <a:ext cx="8284316" cy="3187990"/>
            </a:xfrm>
            <a:custGeom>
              <a:avLst/>
              <a:gdLst>
                <a:gd name="connsiteX0" fmla="*/ 70408 w 8300464"/>
                <a:gd name="connsiteY0" fmla="*/ 1219200 h 2479680"/>
                <a:gd name="connsiteX1" fmla="*/ 165658 w 8300464"/>
                <a:gd name="connsiteY1" fmla="*/ 352425 h 2479680"/>
                <a:gd name="connsiteX2" fmla="*/ 660958 w 8300464"/>
                <a:gd name="connsiteY2" fmla="*/ 47625 h 2479680"/>
                <a:gd name="connsiteX3" fmla="*/ 2375458 w 8300464"/>
                <a:gd name="connsiteY3" fmla="*/ 9525 h 2479680"/>
                <a:gd name="connsiteX4" fmla="*/ 6918883 w 8300464"/>
                <a:gd name="connsiteY4" fmla="*/ 0 h 2479680"/>
                <a:gd name="connsiteX5" fmla="*/ 8166658 w 8300464"/>
                <a:gd name="connsiteY5" fmla="*/ 200025 h 2479680"/>
                <a:gd name="connsiteX6" fmla="*/ 8195233 w 8300464"/>
                <a:gd name="connsiteY6" fmla="*/ 1000125 h 2479680"/>
                <a:gd name="connsiteX7" fmla="*/ 8214283 w 8300464"/>
                <a:gd name="connsiteY7" fmla="*/ 1828800 h 2479680"/>
                <a:gd name="connsiteX8" fmla="*/ 8166658 w 8300464"/>
                <a:gd name="connsiteY8" fmla="*/ 2276475 h 2479680"/>
                <a:gd name="connsiteX9" fmla="*/ 6575983 w 8300464"/>
                <a:gd name="connsiteY9" fmla="*/ 2466975 h 2479680"/>
                <a:gd name="connsiteX10" fmla="*/ 1556308 w 8300464"/>
                <a:gd name="connsiteY10" fmla="*/ 2438400 h 2479680"/>
                <a:gd name="connsiteX11" fmla="*/ 127558 w 8300464"/>
                <a:gd name="connsiteY11" fmla="*/ 2247900 h 2479680"/>
                <a:gd name="connsiteX12" fmla="*/ 70408 w 8300464"/>
                <a:gd name="connsiteY12" fmla="*/ 1219200 h 24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0464" h="2479680">
                  <a:moveTo>
                    <a:pt x="70408" y="1219200"/>
                  </a:moveTo>
                  <a:cubicBezTo>
                    <a:pt x="76758" y="903288"/>
                    <a:pt x="67233" y="547688"/>
                    <a:pt x="165658" y="352425"/>
                  </a:cubicBezTo>
                  <a:cubicBezTo>
                    <a:pt x="264083" y="157162"/>
                    <a:pt x="292658" y="104775"/>
                    <a:pt x="660958" y="47625"/>
                  </a:cubicBezTo>
                  <a:cubicBezTo>
                    <a:pt x="1029258" y="-9525"/>
                    <a:pt x="2375458" y="9525"/>
                    <a:pt x="2375458" y="9525"/>
                  </a:cubicBezTo>
                  <a:lnTo>
                    <a:pt x="6918883" y="0"/>
                  </a:lnTo>
                  <a:cubicBezTo>
                    <a:pt x="7884083" y="31750"/>
                    <a:pt x="7953933" y="33338"/>
                    <a:pt x="8166658" y="200025"/>
                  </a:cubicBezTo>
                  <a:cubicBezTo>
                    <a:pt x="8379383" y="366712"/>
                    <a:pt x="8187296" y="728663"/>
                    <a:pt x="8195233" y="1000125"/>
                  </a:cubicBezTo>
                  <a:cubicBezTo>
                    <a:pt x="8203170" y="1271587"/>
                    <a:pt x="8219046" y="1616075"/>
                    <a:pt x="8214283" y="1828800"/>
                  </a:cubicBezTo>
                  <a:cubicBezTo>
                    <a:pt x="8209520" y="2041525"/>
                    <a:pt x="8439708" y="2170113"/>
                    <a:pt x="8166658" y="2276475"/>
                  </a:cubicBezTo>
                  <a:cubicBezTo>
                    <a:pt x="7893608" y="2382837"/>
                    <a:pt x="7677708" y="2439988"/>
                    <a:pt x="6575983" y="2466975"/>
                  </a:cubicBezTo>
                  <a:cubicBezTo>
                    <a:pt x="5474258" y="2493962"/>
                    <a:pt x="2631045" y="2474912"/>
                    <a:pt x="1556308" y="2438400"/>
                  </a:cubicBezTo>
                  <a:cubicBezTo>
                    <a:pt x="481571" y="2401888"/>
                    <a:pt x="372033" y="2452687"/>
                    <a:pt x="127558" y="2247900"/>
                  </a:cubicBezTo>
                  <a:cubicBezTo>
                    <a:pt x="-116917" y="2043113"/>
                    <a:pt x="64058" y="1535112"/>
                    <a:pt x="70408" y="1219200"/>
                  </a:cubicBezTo>
                  <a:close/>
                </a:path>
              </a:pathLst>
            </a:custGeom>
            <a:solidFill>
              <a:srgbClr val="24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7362" y="4960426"/>
            <a:ext cx="857917" cy="1668973"/>
          </a:xfrm>
          <a:prstGeom prst="rect">
            <a:avLst/>
          </a:prstGeom>
        </p:spPr>
      </p:pic>
      <p:pic>
        <p:nvPicPr>
          <p:cNvPr id="11" name="图片 10" descr="图片包含 游戏机, 文字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8" r="80941" b="13131"/>
          <a:stretch>
            <a:fillRect/>
          </a:stretch>
        </p:blipFill>
        <p:spPr>
          <a:xfrm>
            <a:off x="4014470" y="540118"/>
            <a:ext cx="596322" cy="660428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4695190" y="580390"/>
            <a:ext cx="348742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韩国近来的消费类型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4B4B55D-90A0-4667-3A03-90C6FC485A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" r="-122"/>
          <a:stretch/>
        </p:blipFill>
        <p:spPr>
          <a:xfrm>
            <a:off x="2232063" y="2152593"/>
            <a:ext cx="8263216" cy="3011744"/>
          </a:xfrm>
          <a:prstGeom prst="round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9440" y="1334770"/>
            <a:ext cx="10622280" cy="4605020"/>
            <a:chOff x="863" y="2450"/>
            <a:chExt cx="16728" cy="72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63" y="2450"/>
              <a:ext cx="16728" cy="7252"/>
              <a:chOff x="1530081" y="2444404"/>
              <a:chExt cx="9461769" cy="3508721"/>
            </a:xfrm>
          </p:grpSpPr>
          <p:grpSp>
            <p:nvGrpSpPr>
              <p:cNvPr id="25" name="组合 24"/>
              <p:cNvGrpSpPr/>
              <p:nvPr/>
            </p:nvGrpSpPr>
            <p:grpSpPr>
              <a:xfrm rot="192611">
                <a:off x="1530081" y="3946701"/>
                <a:ext cx="1007247" cy="392216"/>
                <a:chOff x="4800600" y="904875"/>
                <a:chExt cx="1409700" cy="548929"/>
              </a:xfrm>
            </p:grpSpPr>
            <p:sp>
              <p:nvSpPr>
                <p:cNvPr id="32" name="矩形: 圆角 31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: 圆角 32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任意多边形: 形状 25"/>
              <p:cNvSpPr/>
              <p:nvPr/>
            </p:nvSpPr>
            <p:spPr>
              <a:xfrm>
                <a:off x="2308481" y="2444404"/>
                <a:ext cx="8683369" cy="3508721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2405137" y="2549640"/>
                <a:ext cx="8481938" cy="3298248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noFill/>
              <a:ln w="6350">
                <a:solidFill>
                  <a:srgbClr val="24424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 rot="21231943">
                <a:off x="1796738" y="2963067"/>
                <a:ext cx="1007247" cy="392216"/>
                <a:chOff x="4800600" y="904875"/>
                <a:chExt cx="1409700" cy="548929"/>
              </a:xfrm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4800600" y="904875"/>
                  <a:ext cx="1409700" cy="548929"/>
                </a:xfrm>
                <a:prstGeom prst="roundRect">
                  <a:avLst/>
                </a:prstGeom>
                <a:solidFill>
                  <a:srgbClr val="24424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: 圆角 30"/>
                <p:cNvSpPr/>
                <p:nvPr/>
              </p:nvSpPr>
              <p:spPr>
                <a:xfrm>
                  <a:off x="4838700" y="928919"/>
                  <a:ext cx="1314450" cy="4768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" name="任意多边形: 形状 28"/>
              <p:cNvSpPr/>
              <p:nvPr/>
            </p:nvSpPr>
            <p:spPr>
              <a:xfrm>
                <a:off x="2508007" y="2604769"/>
                <a:ext cx="8284316" cy="3187990"/>
              </a:xfrm>
              <a:custGeom>
                <a:avLst/>
                <a:gdLst>
                  <a:gd name="connsiteX0" fmla="*/ 70408 w 8300464"/>
                  <a:gd name="connsiteY0" fmla="*/ 1219200 h 2479680"/>
                  <a:gd name="connsiteX1" fmla="*/ 165658 w 8300464"/>
                  <a:gd name="connsiteY1" fmla="*/ 352425 h 2479680"/>
                  <a:gd name="connsiteX2" fmla="*/ 660958 w 8300464"/>
                  <a:gd name="connsiteY2" fmla="*/ 47625 h 2479680"/>
                  <a:gd name="connsiteX3" fmla="*/ 2375458 w 8300464"/>
                  <a:gd name="connsiteY3" fmla="*/ 9525 h 2479680"/>
                  <a:gd name="connsiteX4" fmla="*/ 6918883 w 8300464"/>
                  <a:gd name="connsiteY4" fmla="*/ 0 h 2479680"/>
                  <a:gd name="connsiteX5" fmla="*/ 8166658 w 8300464"/>
                  <a:gd name="connsiteY5" fmla="*/ 200025 h 2479680"/>
                  <a:gd name="connsiteX6" fmla="*/ 8195233 w 8300464"/>
                  <a:gd name="connsiteY6" fmla="*/ 1000125 h 2479680"/>
                  <a:gd name="connsiteX7" fmla="*/ 8214283 w 8300464"/>
                  <a:gd name="connsiteY7" fmla="*/ 1828800 h 2479680"/>
                  <a:gd name="connsiteX8" fmla="*/ 8166658 w 8300464"/>
                  <a:gd name="connsiteY8" fmla="*/ 2276475 h 2479680"/>
                  <a:gd name="connsiteX9" fmla="*/ 6575983 w 8300464"/>
                  <a:gd name="connsiteY9" fmla="*/ 2466975 h 2479680"/>
                  <a:gd name="connsiteX10" fmla="*/ 1556308 w 8300464"/>
                  <a:gd name="connsiteY10" fmla="*/ 2438400 h 2479680"/>
                  <a:gd name="connsiteX11" fmla="*/ 127558 w 8300464"/>
                  <a:gd name="connsiteY11" fmla="*/ 2247900 h 2479680"/>
                  <a:gd name="connsiteX12" fmla="*/ 70408 w 8300464"/>
                  <a:gd name="connsiteY12" fmla="*/ 1219200 h 24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00464" h="2479680">
                    <a:moveTo>
                      <a:pt x="70408" y="1219200"/>
                    </a:moveTo>
                    <a:cubicBezTo>
                      <a:pt x="76758" y="903288"/>
                      <a:pt x="67233" y="547688"/>
                      <a:pt x="165658" y="352425"/>
                    </a:cubicBezTo>
                    <a:cubicBezTo>
                      <a:pt x="264083" y="157162"/>
                      <a:pt x="292658" y="104775"/>
                      <a:pt x="660958" y="47625"/>
                    </a:cubicBezTo>
                    <a:cubicBezTo>
                      <a:pt x="1029258" y="-9525"/>
                      <a:pt x="2375458" y="9525"/>
                      <a:pt x="2375458" y="9525"/>
                    </a:cubicBezTo>
                    <a:lnTo>
                      <a:pt x="6918883" y="0"/>
                    </a:lnTo>
                    <a:cubicBezTo>
                      <a:pt x="7884083" y="31750"/>
                      <a:pt x="7953933" y="33338"/>
                      <a:pt x="8166658" y="200025"/>
                    </a:cubicBezTo>
                    <a:cubicBezTo>
                      <a:pt x="8379383" y="366712"/>
                      <a:pt x="8187296" y="728663"/>
                      <a:pt x="8195233" y="1000125"/>
                    </a:cubicBezTo>
                    <a:cubicBezTo>
                      <a:pt x="8203170" y="1271587"/>
                      <a:pt x="8219046" y="1616075"/>
                      <a:pt x="8214283" y="1828800"/>
                    </a:cubicBezTo>
                    <a:cubicBezTo>
                      <a:pt x="8209520" y="2041525"/>
                      <a:pt x="8439708" y="2170113"/>
                      <a:pt x="8166658" y="2276475"/>
                    </a:cubicBezTo>
                    <a:cubicBezTo>
                      <a:pt x="7893608" y="2382837"/>
                      <a:pt x="7677708" y="2439988"/>
                      <a:pt x="6575983" y="2466975"/>
                    </a:cubicBezTo>
                    <a:cubicBezTo>
                      <a:pt x="5474258" y="2493962"/>
                      <a:pt x="2631045" y="2474912"/>
                      <a:pt x="1556308" y="2438400"/>
                    </a:cubicBezTo>
                    <a:cubicBezTo>
                      <a:pt x="481571" y="2401888"/>
                      <a:pt x="372033" y="2452687"/>
                      <a:pt x="127558" y="2247900"/>
                    </a:cubicBezTo>
                    <a:cubicBezTo>
                      <a:pt x="-116917" y="2043113"/>
                      <a:pt x="64058" y="1535112"/>
                      <a:pt x="70408" y="1219200"/>
                    </a:cubicBezTo>
                    <a:close/>
                  </a:path>
                </a:pathLst>
              </a:custGeom>
              <a:solidFill>
                <a:srgbClr val="24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3018" y="3303"/>
              <a:ext cx="13612" cy="5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 algn="just" fontAlgn="auto" latinLnBrk="1">
                <a:lnSpc>
                  <a:spcPct val="150000"/>
                </a:lnSpc>
              </a:pP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以前人们在消费时更关注商品的价格和实用性，而现在人们更关注商品能带来的个人满足感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。</a:t>
              </a:r>
            </a:p>
            <a:p>
              <a:pPr indent="457200" algn="just" fontAlgn="auto" latinLnBrk="1">
                <a:lnSpc>
                  <a:spcPct val="150000"/>
                </a:lnSpc>
              </a:pP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某机构对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19~34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岁的韩国成年人的消费类型进行了调查，在过去的三个月中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75.7%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的人都购买过带来个人满足感的商品。调查结果显示，为了改变心情进行的消费占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64.0%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排第一；其次是满足个人爱好的消费占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38.6%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这包括为喜欢的艺人或角色进行的消费，还有出于支持动物保护理念而进行的消费，消费类型多种多样；随后是满足视觉享受的消费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（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33.9%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）、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对稀缺商品的消费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（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22.0%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）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和创意性众筹消费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（</a:t>
              </a:r>
              <a:r>
                <a:rPr lang="en-US" altLang="ko-KR" dirty="0">
                  <a:solidFill>
                    <a:schemeClr val="bg1"/>
                  </a:solidFill>
                  <a:latin typeface="+mn-ea"/>
                </a:rPr>
                <a:t>15.9%</a:t>
              </a: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）。</a:t>
              </a:r>
            </a:p>
          </p:txBody>
        </p:sp>
      </p:grpSp>
      <p:pic>
        <p:nvPicPr>
          <p:cNvPr id="38" name="图片 37" descr="图片包含 游戏机, 小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747" y="4894831"/>
            <a:ext cx="857917" cy="1668973"/>
          </a:xfrm>
          <a:prstGeom prst="rect">
            <a:avLst/>
          </a:prstGeom>
        </p:spPr>
      </p:pic>
      <p:pic>
        <p:nvPicPr>
          <p:cNvPr id="11" name="图片 10" descr="图片包含 游戏机, 文字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98" r="80941" b="13131"/>
          <a:stretch>
            <a:fillRect/>
          </a:stretch>
        </p:blipFill>
        <p:spPr>
          <a:xfrm>
            <a:off x="4014470" y="540118"/>
            <a:ext cx="596322" cy="660428"/>
          </a:xfrm>
          <a:prstGeom prst="rect">
            <a:avLst/>
          </a:prstGeom>
        </p:spPr>
      </p:pic>
      <p:sp>
        <p:nvSpPr>
          <p:cNvPr id="6" name="圆角矩形 5">
            <a:extLst>
              <a:ext uri="{FF2B5EF4-FFF2-40B4-BE49-F238E27FC236}">
                <a16:creationId xmlns:a16="http://schemas.microsoft.com/office/drawing/2014/main" id="{5AAB2D01-7BD6-A9C4-D1DA-A4EB49BFFB0E}"/>
              </a:ext>
            </a:extLst>
          </p:cNvPr>
          <p:cNvSpPr/>
          <p:nvPr/>
        </p:nvSpPr>
        <p:spPr>
          <a:xfrm>
            <a:off x="4695190" y="580390"/>
            <a:ext cx="348742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韩国近来的消费类型</a:t>
            </a:r>
          </a:p>
        </p:txBody>
      </p:sp>
    </p:spTree>
    <p:extLst>
      <p:ext uri="{BB962C8B-B14F-4D97-AF65-F5344CB8AC3E}">
        <p14:creationId xmlns:p14="http://schemas.microsoft.com/office/powerpoint/2010/main" val="326184689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4" name="图片 23" descr="卡通人物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8062" flipH="1">
            <a:off x="8256612" y="329477"/>
            <a:ext cx="1490061" cy="804511"/>
          </a:xfrm>
          <a:prstGeom prst="rect">
            <a:avLst/>
          </a:prstGeom>
        </p:spPr>
      </p:pic>
      <p:pic>
        <p:nvPicPr>
          <p:cNvPr id="25" name="图片 24" descr="卡通人物&#10;&#10;描述已自动生成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4889" flipH="1">
            <a:off x="2451726" y="297907"/>
            <a:ext cx="1607000" cy="867649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4101093" y="327324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571F6E4-E561-3215-3849-DE4092186DB8}"/>
              </a:ext>
            </a:extLst>
          </p:cNvPr>
          <p:cNvGrpSpPr/>
          <p:nvPr/>
        </p:nvGrpSpPr>
        <p:grpSpPr>
          <a:xfrm>
            <a:off x="2648198" y="1767792"/>
            <a:ext cx="6911438" cy="4002164"/>
            <a:chOff x="3981021" y="1927901"/>
            <a:chExt cx="4270350" cy="293393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C07E611-1CC4-A7F9-1FBB-71B10BC3D7BA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30" name="矩形: 圆角 9">
                <a:extLst>
                  <a:ext uri="{FF2B5EF4-FFF2-40B4-BE49-F238E27FC236}">
                    <a16:creationId xmlns:a16="http://schemas.microsoft.com/office/drawing/2014/main" id="{86D2DBBA-4FF8-F894-0818-9D73FB89B134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: 圆角 10">
                <a:extLst>
                  <a:ext uri="{FF2B5EF4-FFF2-40B4-BE49-F238E27FC236}">
                    <a16:creationId xmlns:a16="http://schemas.microsoft.com/office/drawing/2014/main" id="{25E71944-C830-A115-687F-526426FC42FC}"/>
                  </a:ext>
                </a:extLst>
              </p:cNvPr>
              <p:cNvSpPr/>
              <p:nvPr/>
            </p:nvSpPr>
            <p:spPr>
              <a:xfrm rot="21448651">
                <a:off x="9476908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A0397F8-7065-5EA0-E0B0-8DE35638FF11}"/>
                </a:ext>
              </a:extLst>
            </p:cNvPr>
            <p:cNvSpPr/>
            <p:nvPr/>
          </p:nvSpPr>
          <p:spPr>
            <a:xfrm>
              <a:off x="4253932" y="2458836"/>
              <a:ext cx="3814726" cy="17055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200000"/>
                </a:lnSpc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소비가 줄다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늘다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消费减少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消费增加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200000"/>
                </a:lnSpc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소비가 감소하다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증가하다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消费减少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消费增加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200000"/>
                </a:lnSpc>
              </a:pP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소비를 줄이다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늘리다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降低消费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提高消费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200000"/>
                </a:lnSpc>
              </a:pP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-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을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를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 소비하다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消费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……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　　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-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이</a:t>
              </a:r>
              <a:r>
                <a:rPr lang="en-US" altLang="ko-KR" sz="19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900" dirty="0">
                  <a:solidFill>
                    <a:schemeClr val="bg1"/>
                  </a:solidFill>
                  <a:latin typeface="+mn-ea"/>
                </a:rPr>
                <a:t>가 소비되다 </a:t>
              </a:r>
              <a:r>
                <a:rPr lang="ko-KR" altLang="en-US" sz="1900" dirty="0" err="1">
                  <a:solidFill>
                    <a:schemeClr val="bg1"/>
                  </a:solidFill>
                  <a:latin typeface="+mn-ea"/>
                </a:rPr>
                <a:t>消费</a:t>
              </a:r>
              <a:endParaRPr lang="ko-KR" altLang="en-US" sz="19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80C97572-8B91-9E40-9181-B0A4A4E54973}"/>
              </a:ext>
            </a:extLst>
          </p:cNvPr>
          <p:cNvSpPr txBox="1"/>
          <p:nvPr/>
        </p:nvSpPr>
        <p:spPr>
          <a:xfrm>
            <a:off x="4188460" y="126687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与消费相关的词汇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4" name="图片 23" descr="卡通人物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8062" flipH="1">
            <a:off x="8256612" y="329477"/>
            <a:ext cx="1490061" cy="804511"/>
          </a:xfrm>
          <a:prstGeom prst="rect">
            <a:avLst/>
          </a:prstGeom>
        </p:spPr>
      </p:pic>
      <p:pic>
        <p:nvPicPr>
          <p:cNvPr id="25" name="图片 24" descr="卡通人物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4889" flipH="1">
            <a:off x="2451726" y="297907"/>
            <a:ext cx="1607000" cy="867649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4101093" y="327324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图片 43" descr="图示&#10;&#10;AI 生成的内容可能不正确。">
            <a:extLst>
              <a:ext uri="{FF2B5EF4-FFF2-40B4-BE49-F238E27FC236}">
                <a16:creationId xmlns:a16="http://schemas.microsoft.com/office/drawing/2014/main" id="{BC24328B-9244-7EC7-22CF-B6ADACBC42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"/>
          <a:stretch/>
        </p:blipFill>
        <p:spPr>
          <a:xfrm>
            <a:off x="2720235" y="2057400"/>
            <a:ext cx="7323530" cy="2743200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20C18A1D-B4A3-19B8-04B3-56CD662A4DEB}"/>
              </a:ext>
            </a:extLst>
          </p:cNvPr>
          <p:cNvSpPr txBox="1"/>
          <p:nvPr/>
        </p:nvSpPr>
        <p:spPr>
          <a:xfrm>
            <a:off x="4188460" y="126687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与消费者相关的词汇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5E1DD-30B2-3C95-3807-5B153EB90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13AE5B5-0199-D431-977D-C0962BB93D35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B7394DC-11E6-BC43-F7A4-7A42B30D82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0" y="0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53B6903-0068-996D-7D89-C98F58C263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4" name="图片 23" descr="卡通人物&#10;&#10;描述已自动生成">
            <a:extLst>
              <a:ext uri="{FF2B5EF4-FFF2-40B4-BE49-F238E27FC236}">
                <a16:creationId xmlns:a16="http://schemas.microsoft.com/office/drawing/2014/main" id="{DD1532E8-F183-082D-0335-FB301FF800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8062" flipH="1">
            <a:off x="8256612" y="329477"/>
            <a:ext cx="1490061" cy="804511"/>
          </a:xfrm>
          <a:prstGeom prst="rect">
            <a:avLst/>
          </a:prstGeom>
        </p:spPr>
      </p:pic>
      <p:pic>
        <p:nvPicPr>
          <p:cNvPr id="25" name="图片 24" descr="卡通人物&#10;&#10;描述已自动生成">
            <a:extLst>
              <a:ext uri="{FF2B5EF4-FFF2-40B4-BE49-F238E27FC236}">
                <a16:creationId xmlns:a16="http://schemas.microsoft.com/office/drawing/2014/main" id="{E90D3E83-44EC-00B9-CDB2-5CECF41639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4889" flipH="1">
            <a:off x="2451726" y="297907"/>
            <a:ext cx="1607000" cy="867649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9A129D7C-919B-D347-36E5-074AA6430743}"/>
              </a:ext>
            </a:extLst>
          </p:cNvPr>
          <p:cNvSpPr/>
          <p:nvPr/>
        </p:nvSpPr>
        <p:spPr>
          <a:xfrm>
            <a:off x="4101093" y="327324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0E269B3-40DC-B891-7F9D-7B4C8D21461C}"/>
              </a:ext>
            </a:extLst>
          </p:cNvPr>
          <p:cNvSpPr txBox="1"/>
          <p:nvPr/>
        </p:nvSpPr>
        <p:spPr>
          <a:xfrm>
            <a:off x="4188460" y="126687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消费倾向</a:t>
            </a:r>
          </a:p>
        </p:txBody>
      </p:sp>
      <p:pic>
        <p:nvPicPr>
          <p:cNvPr id="6" name="图片 5" descr="图示&#10;&#10;AI 生成的内容可能不正确。">
            <a:extLst>
              <a:ext uri="{FF2B5EF4-FFF2-40B4-BE49-F238E27FC236}">
                <a16:creationId xmlns:a16="http://schemas.microsoft.com/office/drawing/2014/main" id="{C282CD97-458F-8DB0-957F-8E4745446D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876" y="2206245"/>
            <a:ext cx="6330248" cy="310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19055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5072C-75A4-24B9-535B-223255953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85DF53E6-7408-1C2D-BCF4-F60573F93845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7B14E7B-C9CF-4737-AC44-C4A1064CA3B5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252063F2-6088-2CC8-E1B4-C80CA154FB32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E4732F1-3432-127A-B2F7-EF570FD24D1F}"/>
              </a:ext>
            </a:extLst>
          </p:cNvPr>
          <p:cNvGrpSpPr/>
          <p:nvPr/>
        </p:nvGrpSpPr>
        <p:grpSpPr>
          <a:xfrm>
            <a:off x="0" y="249555"/>
            <a:ext cx="12158980" cy="1072515"/>
            <a:chOff x="6969" y="1666"/>
            <a:chExt cx="19148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DBA84F2F-CCB8-9481-64F5-B12B63EB18A2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6DA90BFC-4010-6E3A-FC4D-CEDCA2894205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3EEE465A-84EC-AB31-F097-3AA5E75F4826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6CE53EB0-0AD8-4A7E-167F-3F005455CF4D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09D8F377-AEC9-D2AD-A6F1-2CED079F78E6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93AE6EB4-BFF0-BEB7-984C-B34C2AFD080F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928C4C21-A3D1-D1B0-285E-9D358C6CB125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F9D867AE-0C86-7560-EBCE-1857B028CB00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573BCF1C-A119-5D37-9FE8-314576A40B16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239FB451-3EC6-EAD4-A7A9-AF383E2551D4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AF91DCB2-7523-9E7C-F3D0-73F6D1F925FB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CA6D39B3-E41D-DC0B-2711-F201B8391F3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9BA3F3F5-7EFE-2FA2-5312-5FFF25A4AE12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0FF8A6A0-DD55-0F57-2A60-C706455F7AEE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24F00090-6989-4346-55F3-71A0794F605B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291EDA94-8585-225B-713B-0F982F71E15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68073DE-88DD-A935-4597-7D259AFA2E61}"/>
                </a:ext>
              </a:extLst>
            </p:cNvPr>
            <p:cNvSpPr txBox="1"/>
            <p:nvPr/>
          </p:nvSpPr>
          <p:spPr>
            <a:xfrm>
              <a:off x="14400" y="1861"/>
              <a:ext cx="11717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1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  <a:r>
                <a:rPr lang="zh-CN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 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빈칸에 알맞은 것을 골라 쓰십시오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选择恰当的词汇并填入空格。</a:t>
              </a:r>
              <a:endParaRPr lang="ko-KR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8D8DC7C4-D5E8-183D-56D6-C0D3F25943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6515C90C-0997-FC60-90D9-7E9EC57EB6AE}"/>
              </a:ext>
            </a:extLst>
          </p:cNvPr>
          <p:cNvGrpSpPr/>
          <p:nvPr/>
        </p:nvGrpSpPr>
        <p:grpSpPr bwMode="auto">
          <a:xfrm>
            <a:off x="4190364" y="1571690"/>
            <a:ext cx="7977506" cy="5181600"/>
            <a:chOff x="1661373" y="1996225"/>
            <a:chExt cx="4559117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27B59948-17CB-A451-D047-9A0E8C163C63}"/>
                </a:ext>
              </a:extLst>
            </p:cNvPr>
            <p:cNvSpPr/>
            <p:nvPr/>
          </p:nvSpPr>
          <p:spPr>
            <a:xfrm>
              <a:off x="1661373" y="1996225"/>
              <a:ext cx="4559116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96254463-66A1-760C-A362-ABBEEE1ECA40}"/>
                </a:ext>
              </a:extLst>
            </p:cNvPr>
            <p:cNvSpPr/>
            <p:nvPr/>
          </p:nvSpPr>
          <p:spPr>
            <a:xfrm>
              <a:off x="1661373" y="1996226"/>
              <a:ext cx="4559117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5B92039-A868-64A5-BCDE-F1C990455B08}"/>
                </a:ext>
              </a:extLst>
            </p:cNvPr>
            <p:cNvSpPr/>
            <p:nvPr/>
          </p:nvSpPr>
          <p:spPr>
            <a:xfrm>
              <a:off x="1748760" y="2131747"/>
              <a:ext cx="4384614" cy="2568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268BC154-1FDD-4323-AD1D-E509A756F1A7}"/>
                </a:ext>
              </a:extLst>
            </p:cNvPr>
            <p:cNvSpPr/>
            <p:nvPr/>
          </p:nvSpPr>
          <p:spPr bwMode="auto">
            <a:xfrm>
              <a:off x="3793774" y="4857643"/>
              <a:ext cx="355539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B48E155-A390-F6A2-E5DB-E7E713A2C67C}"/>
              </a:ext>
            </a:extLst>
          </p:cNvPr>
          <p:cNvSpPr txBox="1"/>
          <p:nvPr/>
        </p:nvSpPr>
        <p:spPr>
          <a:xfrm>
            <a:off x="4718685" y="2070360"/>
            <a:ext cx="4752000" cy="504000"/>
          </a:xfrm>
          <a:prstGeom prst="roundRect">
            <a:avLst/>
          </a:prstGeom>
          <a:solidFill>
            <a:srgbClr val="F3E9E1"/>
          </a:solidFill>
        </p:spPr>
        <p:txBody>
          <a:bodyPr wrap="none" rtlCol="0" anchor="ctr" anchorCtr="0">
            <a:spAutoFit/>
          </a:bodyPr>
          <a:lstStyle>
            <a:defPPr>
              <a:defRPr lang="zh-CN"/>
            </a:defPPr>
            <a:lvl1pPr algn="ctr">
              <a:defRPr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늘다　　줄이다　　소비되다　　소비하다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359986-AB71-DB34-B05F-43ABDF84FF31}"/>
              </a:ext>
            </a:extLst>
          </p:cNvPr>
          <p:cNvSpPr txBox="1"/>
          <p:nvPr/>
        </p:nvSpPr>
        <p:spPr>
          <a:xfrm>
            <a:off x="4612976" y="2656502"/>
            <a:ext cx="7132280" cy="2947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50000"/>
              </a:lnSpc>
              <a:tabLst>
                <a:tab pos="2397125" algn="l"/>
                <a:tab pos="3457575" algn="l"/>
              </a:tabLst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한국에서 가장 많이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육류는 돼지고기이다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(-(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algn="just" latinLnBrk="1">
              <a:lnSpc>
                <a:spcPct val="150000"/>
              </a:lnSpc>
              <a:tabLst>
                <a:tab pos="2039938" algn="l"/>
                <a:tab pos="3106738" algn="l"/>
              </a:tabLst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시간을 어떻게 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따라 삶의 질이 달라질 수 있다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(-(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는지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algn="just" latinLnBrk="1">
              <a:lnSpc>
                <a:spcPct val="150000"/>
              </a:lnSpc>
              <a:tabLst>
                <a:tab pos="5233988" algn="l"/>
                <a:tab pos="6299200" algn="l"/>
              </a:tabLst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물가는 올랐는데 월급은 오르지 않아서 소비를 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(-(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ㄹ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수 밖에 없다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  <a:p>
            <a:pPr algn="just" latinLnBrk="1">
              <a:lnSpc>
                <a:spcPct val="150000"/>
              </a:lnSpc>
              <a:tabLst>
                <a:tab pos="520700" algn="l"/>
                <a:tab pos="1720850" algn="l"/>
              </a:tabLst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 최근 배달 음식 시장이 성장하면서 자연스럽게 탄산음료의 소비도 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.(-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았다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었다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7208305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9BA93-34D1-C1A7-0A3B-75EB3F0F6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F03EA09F-7325-1C10-8B2E-08916282E2BB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9E0C835-3044-CF82-990F-A526BA47A111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D1246E2D-2C90-2FA2-F038-18C7AFBC1206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9E22F7A-DAE9-C5C2-1BE6-4B511E689F07}"/>
              </a:ext>
            </a:extLst>
          </p:cNvPr>
          <p:cNvGrpSpPr/>
          <p:nvPr/>
        </p:nvGrpSpPr>
        <p:grpSpPr>
          <a:xfrm>
            <a:off x="0" y="249555"/>
            <a:ext cx="12158980" cy="1072515"/>
            <a:chOff x="6969" y="1666"/>
            <a:chExt cx="19148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0B1B18A2-9DD2-7E7E-3725-86FC25ED3BA7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EBAF706A-6D30-679D-9071-8784F8657CE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F59EDEAE-D5F9-5558-B354-AA5A8A77AB0F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09644941-AEDE-2D4A-D97A-0D2574387E6A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1DFD9678-C69D-E32B-D3FD-403AB658F8B1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85AF8754-8D7F-3B31-7766-E069EAA17E2C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67189839-24FC-EFC4-F3BF-8C3ED3D5F787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234E10EB-39C7-048C-0326-6D0DBCB6993C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634794DD-B10C-04D3-14F4-9EA3CCEEF67D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8AB5D301-0EE0-5AF3-D662-B5C0CB133439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64AD2E51-52C6-385D-3C17-02E56AD1C695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59974732-F204-2A69-6952-88D20CA3998F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96D34CF6-B60B-2B22-5E11-834C43AA5DFC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397AAD20-63FC-8342-FD81-1DC1A629072B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B723B096-55D2-C968-D7AE-DA6528598957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F6B303C6-8140-5FA6-F611-690DC82DA910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1D9862B-CEE4-0C78-C140-F94F8FD5D595}"/>
                </a:ext>
              </a:extLst>
            </p:cNvPr>
            <p:cNvSpPr txBox="1"/>
            <p:nvPr/>
          </p:nvSpPr>
          <p:spPr>
            <a:xfrm>
              <a:off x="14400" y="1861"/>
              <a:ext cx="11717" cy="1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2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  <a:r>
                <a:rPr lang="zh-CN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 </a:t>
              </a:r>
              <a:r>
                <a:rPr lang="ko-KR" altLang="en-US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빈칸에 알맞은 것을 골라 쓰십시오</a:t>
              </a:r>
              <a:r>
                <a:rPr lang="en-US" altLang="ko-KR" sz="2400" dirty="0">
                  <a:solidFill>
                    <a:srgbClr val="FFFFFF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.</a:t>
              </a:r>
            </a:p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选择恰当的词汇并填入空格。</a:t>
              </a:r>
              <a:endParaRPr lang="ko-KR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E6D6B53B-923B-1A9D-2F51-84AD7456A0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4" y="5079747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D4EE62D6-8B21-F559-44F4-DFA7132F8FBC}"/>
              </a:ext>
            </a:extLst>
          </p:cNvPr>
          <p:cNvGrpSpPr/>
          <p:nvPr/>
        </p:nvGrpSpPr>
        <p:grpSpPr bwMode="auto">
          <a:xfrm>
            <a:off x="4190364" y="1336044"/>
            <a:ext cx="7977506" cy="5417246"/>
            <a:chOff x="1661373" y="1996225"/>
            <a:chExt cx="4559117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06426E9F-C046-5525-3628-B2D6CB1F180E}"/>
                </a:ext>
              </a:extLst>
            </p:cNvPr>
            <p:cNvSpPr/>
            <p:nvPr/>
          </p:nvSpPr>
          <p:spPr>
            <a:xfrm>
              <a:off x="1661373" y="1996225"/>
              <a:ext cx="4559116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F87E8C15-2CF2-0AF3-5BF2-68CF4498B1F5}"/>
                </a:ext>
              </a:extLst>
            </p:cNvPr>
            <p:cNvSpPr/>
            <p:nvPr/>
          </p:nvSpPr>
          <p:spPr>
            <a:xfrm>
              <a:off x="1661373" y="1996226"/>
              <a:ext cx="4559117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77DF912-F29C-C2F0-24BE-69CC2D58AD88}"/>
                </a:ext>
              </a:extLst>
            </p:cNvPr>
            <p:cNvSpPr/>
            <p:nvPr/>
          </p:nvSpPr>
          <p:spPr>
            <a:xfrm>
              <a:off x="1748760" y="2131747"/>
              <a:ext cx="4384614" cy="2568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07B0F802-C540-EA5E-795C-7A8776C2F9C3}"/>
                </a:ext>
              </a:extLst>
            </p:cNvPr>
            <p:cNvSpPr/>
            <p:nvPr/>
          </p:nvSpPr>
          <p:spPr bwMode="auto">
            <a:xfrm>
              <a:off x="3793774" y="4857643"/>
              <a:ext cx="355539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0C93BF9F-E285-07BC-4819-B7E270564118}"/>
              </a:ext>
            </a:extLst>
          </p:cNvPr>
          <p:cNvSpPr txBox="1"/>
          <p:nvPr/>
        </p:nvSpPr>
        <p:spPr>
          <a:xfrm>
            <a:off x="4581604" y="1860117"/>
            <a:ext cx="6680035" cy="408623"/>
          </a:xfrm>
          <a:prstGeom prst="roundRect">
            <a:avLst/>
          </a:prstGeom>
          <a:solidFill>
            <a:srgbClr val="F3E9E1"/>
          </a:solidFill>
        </p:spPr>
        <p:txBody>
          <a:bodyPr wrap="none" rtlCol="0" anchor="ctr" anchorCtr="0">
            <a:spAutoFit/>
          </a:bodyPr>
          <a:lstStyle>
            <a:defPPr>
              <a:defRPr lang="zh-CN"/>
            </a:defPPr>
            <a:lvl1pPr algn="ctr">
              <a:defRPr>
                <a:effectLst/>
                <a:highlight>
                  <a:srgbClr val="F3E9E1"/>
                </a:highlight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소비자 가격　　소비자 물가　　소비자 보호　　소비자의 권리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1ECEEC-5573-B895-8D14-838E43E94FA1}"/>
              </a:ext>
            </a:extLst>
          </p:cNvPr>
          <p:cNvSpPr txBox="1"/>
          <p:nvPr/>
        </p:nvSpPr>
        <p:spPr>
          <a:xfrm>
            <a:off x="4494530" y="2357628"/>
            <a:ext cx="7294547" cy="3362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5425" indent="-214313" algn="just" latinLnBrk="1">
              <a:lnSpc>
                <a:spcPct val="150000"/>
              </a:lnSpc>
              <a:tabLst>
                <a:tab pos="4962525" algn="l"/>
                <a:tab pos="6265863" algn="l"/>
              </a:tabLst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물건을 사는 데 필요한 정보를 제공 받는 것은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중 하나이다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5425" indent="-214313" algn="just" latinLnBrk="1">
              <a:lnSpc>
                <a:spcPct val="150000"/>
              </a:lnSpc>
              <a:tabLst>
                <a:tab pos="5815013" algn="l"/>
                <a:tab pos="7061200" algn="l"/>
              </a:tabLst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운동화를 만드는 재료의 가격이 </a:t>
            </a:r>
            <a:r>
              <a:rPr lang="ko-KR" altLang="en-US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비싸지면서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운동화의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올랐다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5425" indent="-214313" algn="just" latinLnBrk="1">
              <a:lnSpc>
                <a:spcPct val="150000"/>
              </a:lnSpc>
              <a:tabLst>
                <a:tab pos="2397125" algn="l"/>
                <a:tab pos="3287713" algn="l"/>
                <a:tab pos="4699000" algn="l"/>
                <a:tab pos="5945188" algn="l"/>
              </a:tabLst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장마로 인해 채소 가격이 크게 상승하면서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6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개월 만에 최고치를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기록했다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5425" indent="-214313" algn="just" latinLnBrk="1">
              <a:lnSpc>
                <a:spcPct val="150000"/>
              </a:lnSpc>
              <a:tabLst>
                <a:tab pos="1198563" algn="l"/>
                <a:tab pos="2527300" algn="l"/>
                <a:tab pos="6265863" algn="l"/>
              </a:tabLst>
            </a:pP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정부는 최근 온라인 거래에서 발생하는 소비자의 피해를 최소화하기 위한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lang="zh-CN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방안을 마련하고 있다</a:t>
            </a:r>
            <a:r>
              <a:rPr lang="en-US" altLang="ko-KR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532839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9605E-4C88-69C0-EF51-BDB1C4C96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5BC6827-4DCB-6F65-07DE-5351C7F39D90}"/>
              </a:ext>
            </a:extLst>
          </p:cNvPr>
          <p:cNvGrpSpPr/>
          <p:nvPr/>
        </p:nvGrpSpPr>
        <p:grpSpPr bwMode="auto">
          <a:xfrm>
            <a:off x="3111062" y="1497301"/>
            <a:ext cx="8934253" cy="5181600"/>
            <a:chOff x="1661375" y="1996225"/>
            <a:chExt cx="4559120" cy="3351199"/>
          </a:xfrm>
        </p:grpSpPr>
        <p:sp>
          <p:nvSpPr>
            <p:cNvPr id="10" name="圆角矩形 26">
              <a:extLst>
                <a:ext uri="{FF2B5EF4-FFF2-40B4-BE49-F238E27FC236}">
                  <a16:creationId xmlns:a16="http://schemas.microsoft.com/office/drawing/2014/main" id="{18B24700-FF0D-C26A-C580-A1BF6879B959}"/>
                </a:ext>
              </a:extLst>
            </p:cNvPr>
            <p:cNvSpPr/>
            <p:nvPr/>
          </p:nvSpPr>
          <p:spPr>
            <a:xfrm>
              <a:off x="1661375" y="1996225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任意多边形 27">
              <a:extLst>
                <a:ext uri="{FF2B5EF4-FFF2-40B4-BE49-F238E27FC236}">
                  <a16:creationId xmlns:a16="http://schemas.microsoft.com/office/drawing/2014/main" id="{DAA83228-24AC-A4CC-F502-567D00391B31}"/>
                </a:ext>
              </a:extLst>
            </p:cNvPr>
            <p:cNvSpPr/>
            <p:nvPr/>
          </p:nvSpPr>
          <p:spPr>
            <a:xfrm>
              <a:off x="1661375" y="1996225"/>
              <a:ext cx="4559120" cy="286136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B59677C-79E4-333D-11A6-DC525E79F164}"/>
                </a:ext>
              </a:extLst>
            </p:cNvPr>
            <p:cNvSpPr/>
            <p:nvPr/>
          </p:nvSpPr>
          <p:spPr>
            <a:xfrm>
              <a:off x="1748762" y="2131747"/>
              <a:ext cx="4384617" cy="2568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苹果">
              <a:extLst>
                <a:ext uri="{FF2B5EF4-FFF2-40B4-BE49-F238E27FC236}">
                  <a16:creationId xmlns:a16="http://schemas.microsoft.com/office/drawing/2014/main" id="{0992DE25-EBE9-257E-63E6-C200EFD68AB6}"/>
                </a:ext>
              </a:extLst>
            </p:cNvPr>
            <p:cNvSpPr/>
            <p:nvPr/>
          </p:nvSpPr>
          <p:spPr bwMode="auto">
            <a:xfrm>
              <a:off x="3767930" y="4857643"/>
              <a:ext cx="355539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68EBF45-8610-A85E-A9B4-EADA9156938A}"/>
              </a:ext>
            </a:extLst>
          </p:cNvPr>
          <p:cNvGrpSpPr/>
          <p:nvPr/>
        </p:nvGrpSpPr>
        <p:grpSpPr>
          <a:xfrm>
            <a:off x="1116330" y="292735"/>
            <a:ext cx="3378200" cy="1043309"/>
            <a:chOff x="5485" y="2097"/>
            <a:chExt cx="5320" cy="167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7FF0ABC-21F6-8D92-3A1B-0A093D7CB286}"/>
                </a:ext>
              </a:extLst>
            </p:cNvPr>
            <p:cNvSpPr txBox="1"/>
            <p:nvPr/>
          </p:nvSpPr>
          <p:spPr>
            <a:xfrm>
              <a:off x="5485" y="2285"/>
              <a:ext cx="4689" cy="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어휘와 표현 연습 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</a:rPr>
                <a:t>词汇和句型练习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3A3F79EF-2026-8B7F-30B5-0D71C5947214}"/>
                </a:ext>
              </a:extLst>
            </p:cNvPr>
            <p:cNvSpPr/>
            <p:nvPr/>
          </p:nvSpPr>
          <p:spPr>
            <a:xfrm>
              <a:off x="5681" y="2097"/>
              <a:ext cx="5124" cy="1672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3EBACED8-DA11-1631-7008-0876F6C36377}"/>
              </a:ext>
            </a:extLst>
          </p:cNvPr>
          <p:cNvGrpSpPr/>
          <p:nvPr/>
        </p:nvGrpSpPr>
        <p:grpSpPr>
          <a:xfrm>
            <a:off x="9581" y="220378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8B292BAD-6D57-38F2-3E8D-94013E2C5AEF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0D668EC8-F8D3-73BD-A32F-6E9E4C2BB340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4F607982-2531-6609-282C-481A64414902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26DE880F-2031-8650-AFDD-DC88114D163F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DD551684-A028-05DB-B40D-E2506252F259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FB37F7A8-4FD0-9033-FBE9-5F4D3A02A983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2C0ED2FD-0D47-38F5-A337-DB13A2173210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E42CD942-8069-AEF8-1DCF-D98FF4CE67CF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CD201004-7F5C-5D7C-0521-A82F64EF6AFD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39194FB1-791F-F1C2-D2F1-ED773B3827C8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8BEC44DE-6D6C-7580-668D-D5294B06795E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9529BB36-3541-7BC8-B655-B5476CB56B45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A2B41BE0-8EE5-1C76-D2E1-FC0036D2E8BF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107EAFDA-F8E6-4957-F64F-F862C9FD55FE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86DCF207-9E65-C594-84AD-C35D22AF73F8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3E4BF007-5530-79B8-F787-DD77736646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6849B12-305B-67C5-2442-F56AF8747288}"/>
              </a:ext>
            </a:extLst>
          </p:cNvPr>
          <p:cNvSpPr txBox="1"/>
          <p:nvPr/>
        </p:nvSpPr>
        <p:spPr>
          <a:xfrm>
            <a:off x="3461280" y="2597533"/>
            <a:ext cx="8143124" cy="2802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55850" indent="-2339975" latinLnBrk="1">
              <a:lnSpc>
                <a:spcPct val="150000"/>
              </a:lnSpc>
              <a:tabLst>
                <a:tab pos="2222500" algn="l"/>
              </a:tabLst>
            </a:pP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</a:t>
            </a:r>
            <a:r>
              <a:rPr kumimoji="1" lang="zh-CN" altLang="en-US" sz="20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20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유행에 따라 하는 소비</a:t>
            </a:r>
          </a:p>
          <a:p>
            <a:pPr marL="2355850" indent="-2339975" latinLnBrk="1">
              <a:lnSpc>
                <a:spcPct val="150000"/>
              </a:lnSpc>
              <a:tabLst>
                <a:tab pos="2222500" algn="l"/>
              </a:tabLst>
            </a:pP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</a:t>
            </a:r>
            <a:r>
              <a:rPr kumimoji="1" lang="zh-CN" altLang="en-US" sz="20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20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돈을 어떻게 쓸지 미리 생각하고 하는 소비</a:t>
            </a:r>
          </a:p>
          <a:p>
            <a:pPr marL="2355850" indent="-2339975" latinLnBrk="1">
              <a:lnSpc>
                <a:spcPct val="150000"/>
              </a:lnSpc>
              <a:tabLst>
                <a:tab pos="2222500" algn="l"/>
              </a:tabLst>
            </a:pP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</a:t>
            </a:r>
            <a:r>
              <a:rPr kumimoji="1" lang="zh-CN" altLang="en-US" sz="20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ko-KR" sz="20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자원 사용을 줄이고 쓰레기 배출을 줄여 환경을 보호할 수 있는 소비</a:t>
            </a:r>
          </a:p>
          <a:p>
            <a:pPr marL="2355850" indent="-2339975" latinLnBrk="1">
              <a:lnSpc>
                <a:spcPct val="150000"/>
              </a:lnSpc>
              <a:tabLst>
                <a:tab pos="2222500" algn="l"/>
              </a:tabLst>
            </a:pP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</a:t>
            </a:r>
            <a:r>
              <a:rPr lang="en-US" altLang="ko-KR" sz="2000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	</a:t>
            </a: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구입한 상품이 경제적</a:t>
            </a:r>
            <a:r>
              <a:rPr lang="en-US" altLang="ko-KR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·</a:t>
            </a:r>
            <a:r>
              <a:rPr lang="ko-KR" altLang="en-US" sz="20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사회적 지위를 보여 준다는 생각을 가지고 하는 소비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D3147B-7ADF-E3AF-38C4-4A4BBF593740}"/>
              </a:ext>
            </a:extLst>
          </p:cNvPr>
          <p:cNvSpPr txBox="1"/>
          <p:nvPr/>
        </p:nvSpPr>
        <p:spPr>
          <a:xfrm>
            <a:off x="3602284" y="2005396"/>
            <a:ext cx="6957354" cy="442674"/>
          </a:xfrm>
          <a:prstGeom prst="roundRect">
            <a:avLst/>
          </a:prstGeom>
          <a:solidFill>
            <a:srgbClr val="F3E9E1"/>
          </a:solidFill>
        </p:spPr>
        <p:txBody>
          <a:bodyPr wrap="none" rtlCol="0" anchor="ctr" anchorCtr="0">
            <a:spAutoFit/>
          </a:bodyPr>
          <a:lstStyle/>
          <a:p>
            <a:pPr algn="ctr"/>
            <a:r>
              <a:rPr lang="ko-KR" altLang="en-US" sz="2000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과시 소비　　계획 소비　　모방 소비　　지속 가능한 소비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ADF5CA-FA52-CB61-5E47-53766CF4388C}"/>
              </a:ext>
            </a:extLst>
          </p:cNvPr>
          <p:cNvSpPr txBox="1"/>
          <p:nvPr/>
        </p:nvSpPr>
        <p:spPr>
          <a:xfrm>
            <a:off x="4718685" y="373380"/>
            <a:ext cx="7440295" cy="92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3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빈칸에 알맞은 것을 골라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选择恰当的词汇并填入空格。</a:t>
            </a:r>
            <a:endParaRPr lang="ko-KR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612384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602F2-93B2-227C-5C42-0192404F5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C09870CD-3CAE-0073-6992-1A7013FEA246}"/>
              </a:ext>
            </a:extLst>
          </p:cNvPr>
          <p:cNvGrpSpPr/>
          <p:nvPr/>
        </p:nvGrpSpPr>
        <p:grpSpPr>
          <a:xfrm>
            <a:off x="1175642" y="191128"/>
            <a:ext cx="2053994" cy="472958"/>
            <a:chOff x="5681" y="2097"/>
            <a:chExt cx="4492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DD6F878-990C-D742-FFDE-801A5224E44B}"/>
                </a:ext>
              </a:extLst>
            </p:cNvPr>
            <p:cNvSpPr txBox="1"/>
            <p:nvPr/>
          </p:nvSpPr>
          <p:spPr>
            <a:xfrm>
              <a:off x="5864" y="2147"/>
              <a:ext cx="3100" cy="1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193588AE-8340-14A4-0E35-286E1ED31D9E}"/>
                </a:ext>
              </a:extLst>
            </p:cNvPr>
            <p:cNvSpPr/>
            <p:nvPr/>
          </p:nvSpPr>
          <p:spPr>
            <a:xfrm>
              <a:off x="5681" y="2097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22553FA-6119-6A67-5933-EAF6C0574C2A}"/>
              </a:ext>
            </a:extLst>
          </p:cNvPr>
          <p:cNvGrpSpPr/>
          <p:nvPr/>
        </p:nvGrpSpPr>
        <p:grpSpPr>
          <a:xfrm>
            <a:off x="0" y="192648"/>
            <a:ext cx="11751310" cy="1147445"/>
            <a:chOff x="6969" y="1548"/>
            <a:chExt cx="18506" cy="1807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7A40C14F-CED5-8FFD-F4C7-8281D3B750F3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BECEACD4-C380-7AA7-5023-B20AE0452DA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C6894689-B72F-BF7E-EA11-03E4B9512D72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47982BB-8ADB-90AB-8EDC-840C2CF59E68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9422990E-654F-C8D9-615F-98BEB3F8801C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61C33F61-338C-D674-1A92-78BF673BC692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727E5EF2-CB56-F316-7F93-FEC2EE63C7F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8253716C-FC63-BD86-6707-4DB378B659A1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7FDA75DF-2241-D6A6-3455-E929B0D920C3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026272B2-F930-1C05-D95C-C3C954A7001B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32F2D0B6-090D-1890-03E7-017E8850BE96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0133B62B-059D-1298-533E-97A959DA3AE0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FADF6DAE-8864-61BD-38CB-93076645A501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9B4EB4C-0EB7-988C-4DAD-40CC4B736AD9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8A89AA5F-FCB8-5079-D7C7-C70A0F3883B2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88C82B47-CDC5-C3AD-ACE9-D419C3F1E9D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6C9B7E4-4061-C479-18A4-F89718ABF3CC}"/>
                </a:ext>
              </a:extLst>
            </p:cNvPr>
            <p:cNvSpPr txBox="1"/>
            <p:nvPr/>
          </p:nvSpPr>
          <p:spPr>
            <a:xfrm>
              <a:off x="12055" y="1548"/>
              <a:ext cx="13420" cy="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>
                <a:lnSpc>
                  <a:spcPct val="120000"/>
                </a:lnSpc>
                <a:buFont typeface="Wingdings" panose="05000000000000000000" charset="0"/>
                <a:buNone/>
              </a:pPr>
              <a:r>
                <a:rPr lang="en-US" altLang="zh-CN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1.</a:t>
              </a:r>
              <a:r>
                <a:rPr lang="zh-CN" altLang="en-US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李俊浩在网上购买了商品。对于购买的商品，他们说了些什么呢？</a:t>
              </a: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EA1143F4-45E1-16FA-D72C-5AA41D7CD7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6" y="5149602"/>
            <a:ext cx="1520825" cy="1560195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EC18AD31-CD03-1488-F231-39A07B20A208}"/>
              </a:ext>
            </a:extLst>
          </p:cNvPr>
          <p:cNvGrpSpPr/>
          <p:nvPr/>
        </p:nvGrpSpPr>
        <p:grpSpPr>
          <a:xfrm>
            <a:off x="1798881" y="771354"/>
            <a:ext cx="10349839" cy="5938493"/>
            <a:chOff x="5695" y="1696"/>
            <a:chExt cx="12935" cy="8982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879A45A2-F8A8-3F99-4232-77DD8D87B452}"/>
                </a:ext>
              </a:extLst>
            </p:cNvPr>
            <p:cNvGrpSpPr/>
            <p:nvPr/>
          </p:nvGrpSpPr>
          <p:grpSpPr bwMode="auto">
            <a:xfrm>
              <a:off x="5695" y="1696"/>
              <a:ext cx="12935" cy="8982"/>
              <a:chOff x="1546575" y="1642693"/>
              <a:chExt cx="4694119" cy="3688574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7F73BBF8-41FD-405D-5BE9-668399A34897}"/>
                  </a:ext>
                </a:extLst>
              </p:cNvPr>
              <p:cNvSpPr/>
              <p:nvPr/>
            </p:nvSpPr>
            <p:spPr>
              <a:xfrm>
                <a:off x="1546575" y="1642693"/>
                <a:ext cx="4694119" cy="3688574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AB2CEDB7-B5E0-02AD-2799-0074CC8C5CBA}"/>
                  </a:ext>
                </a:extLst>
              </p:cNvPr>
              <p:cNvSpPr/>
              <p:nvPr/>
            </p:nvSpPr>
            <p:spPr>
              <a:xfrm>
                <a:off x="1672444" y="1883868"/>
                <a:ext cx="4460048" cy="290183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圆角矩形 5">
                <a:extLst>
                  <a:ext uri="{FF2B5EF4-FFF2-40B4-BE49-F238E27FC236}">
                    <a16:creationId xmlns:a16="http://schemas.microsoft.com/office/drawing/2014/main" id="{732DCC89-651C-D2DC-F9AF-9C7256ABCDBA}"/>
                  </a:ext>
                </a:extLst>
              </p:cNvPr>
              <p:cNvSpPr/>
              <p:nvPr/>
            </p:nvSpPr>
            <p:spPr>
              <a:xfrm>
                <a:off x="1672444" y="1773009"/>
                <a:ext cx="4460048" cy="3007477"/>
              </a:xfrm>
              <a:prstGeom prst="roundRect">
                <a:avLst>
                  <a:gd name="adj" fmla="val 6105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EDC5FF9-5C5E-1B80-97EA-A48343FD5FB6}"/>
                </a:ext>
              </a:extLst>
            </p:cNvPr>
            <p:cNvGrpSpPr/>
            <p:nvPr/>
          </p:nvGrpSpPr>
          <p:grpSpPr>
            <a:xfrm>
              <a:off x="6792" y="7610"/>
              <a:ext cx="10961" cy="1692"/>
              <a:chOff x="6792" y="4706"/>
              <a:chExt cx="10961" cy="1692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C6FE421D-1A58-1020-0912-71ECD1B45890}"/>
                  </a:ext>
                </a:extLst>
              </p:cNvPr>
              <p:cNvGrpSpPr/>
              <p:nvPr/>
            </p:nvGrpSpPr>
            <p:grpSpPr>
              <a:xfrm>
                <a:off x="6792" y="4706"/>
                <a:ext cx="10863" cy="1616"/>
                <a:chOff x="6847" y="4706"/>
                <a:chExt cx="8595" cy="1616"/>
              </a:xfrm>
            </p:grpSpPr>
            <p:sp>
              <p:nvSpPr>
                <p:cNvPr id="39" name="圆角矩形 38">
                  <a:extLst>
                    <a:ext uri="{FF2B5EF4-FFF2-40B4-BE49-F238E27FC236}">
                      <a16:creationId xmlns:a16="http://schemas.microsoft.com/office/drawing/2014/main" id="{498E8E3C-0E58-9059-6294-EFDFF1DDE2C4}"/>
                    </a:ext>
                  </a:extLst>
                </p:cNvPr>
                <p:cNvSpPr/>
                <p:nvPr/>
              </p:nvSpPr>
              <p:spPr>
                <a:xfrm>
                  <a:off x="6847" y="4706"/>
                  <a:ext cx="8595" cy="1616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1DC46D35-50E7-4EA0-27A5-BF17A617DB6B}"/>
                    </a:ext>
                  </a:extLst>
                </p:cNvPr>
                <p:cNvSpPr/>
                <p:nvPr/>
              </p:nvSpPr>
              <p:spPr>
                <a:xfrm>
                  <a:off x="7603" y="4779"/>
                  <a:ext cx="854" cy="1281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400" b="1" dirty="0">
                      <a:solidFill>
                        <a:schemeClr val="bg1"/>
                      </a:solidFill>
                      <a:latin typeface="方正方俊黑" panose="02010600010101010101" charset="-122"/>
                      <a:ea typeface="方正方俊黑" panose="02010600010101010101" charset="-122"/>
                    </a:rPr>
                    <a:t>练习</a:t>
                  </a:r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6CBFC9D-ED16-BF34-3DD1-DA93606641A1}"/>
                  </a:ext>
                </a:extLst>
              </p:cNvPr>
              <p:cNvSpPr txBox="1"/>
              <p:nvPr/>
            </p:nvSpPr>
            <p:spPr>
              <a:xfrm>
                <a:off x="8866" y="4769"/>
                <a:ext cx="8887" cy="16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이준호가 구매한 물건은 </a:t>
                </a:r>
                <a:r>
                  <a:rPr lang="ko-KR" altLang="en-US" sz="160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뭐예요</a:t>
                </a:r>
                <a:r>
                  <a:rPr lang="en-US" altLang="ko-KR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?</a:t>
                </a:r>
              </a:p>
              <a:p>
                <a:pPr marL="355600" algn="just"/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李俊浩购买了什么物品</a:t>
                </a:r>
                <a:endPara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Dotum" panose="020B0600000101010101" charset="-127"/>
                </a:endParaRPr>
              </a:p>
              <a:p>
                <a:pPr marL="363538" indent="-352425" algn="just">
                  <a:buFont typeface="Arial" panose="020B0604020202020204" pitchFamily="34" charset="0"/>
                  <a:buChar char="•"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기업이 친환경 소재로 만든 포장지를 광고하는 이유가 </a:t>
                </a:r>
                <a:r>
                  <a:rPr lang="ko-KR" altLang="en-US" sz="1600" dirty="0" err="1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뭐예요</a:t>
                </a:r>
                <a:r>
                  <a:rPr lang="en-US" altLang="ko-KR" sz="1600" dirty="0">
                    <a:solidFill>
                      <a:schemeClr val="bg1"/>
                    </a:solidFill>
                    <a:latin typeface="Batang" panose="02030600000101010101" pitchFamily="18" charset="-127"/>
                    <a:ea typeface="Batang" panose="02030600000101010101" pitchFamily="18" charset="-127"/>
                    <a:cs typeface="Dotum" panose="020B0600000101010101" charset="-127"/>
                  </a:rPr>
                  <a:t>?</a:t>
                </a:r>
              </a:p>
              <a:p>
                <a:pPr marL="407988" indent="-41275" algn="just"/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Dotum" panose="020B0600000101010101" charset="-127"/>
                  </a:rPr>
                  <a:t>企业为什么给环保材料制作的包装纸做广告？</a:t>
                </a:r>
              </a:p>
            </p:txBody>
          </p:sp>
        </p:grpSp>
      </p:grpSp>
      <p:sp>
        <p:nvSpPr>
          <p:cNvPr id="2" name="苹果">
            <a:extLst>
              <a:ext uri="{FF2B5EF4-FFF2-40B4-BE49-F238E27FC236}">
                <a16:creationId xmlns:a16="http://schemas.microsoft.com/office/drawing/2014/main" id="{2234AD33-5133-735D-14BF-76DBAB5313E1}"/>
              </a:ext>
            </a:extLst>
          </p:cNvPr>
          <p:cNvSpPr/>
          <p:nvPr/>
        </p:nvSpPr>
        <p:spPr bwMode="auto">
          <a:xfrm>
            <a:off x="6688910" y="5897870"/>
            <a:ext cx="608733" cy="694706"/>
          </a:xfrm>
          <a:custGeom>
            <a:avLst/>
            <a:gdLst>
              <a:gd name="T0" fmla="*/ 475097 w 2555916"/>
              <a:gd name="T1" fmla="*/ 450608 h 2994042"/>
              <a:gd name="T2" fmla="*/ 687034 w 2555916"/>
              <a:gd name="T3" fmla="*/ 495421 h 2994042"/>
              <a:gd name="T4" fmla="*/ 924488 w 2555916"/>
              <a:gd name="T5" fmla="*/ 521629 h 2994042"/>
              <a:gd name="T6" fmla="*/ 1069868 w 2555916"/>
              <a:gd name="T7" fmla="*/ 471996 h 2994042"/>
              <a:gd name="T8" fmla="*/ 1570391 w 2555916"/>
              <a:gd name="T9" fmla="*/ 644320 h 2994042"/>
              <a:gd name="T10" fmla="*/ 1359013 w 2555916"/>
              <a:gd name="T11" fmla="*/ 1052980 h 2994042"/>
              <a:gd name="T12" fmla="*/ 1626235 w 2555916"/>
              <a:gd name="T13" fmla="*/ 1399714 h 2994042"/>
              <a:gd name="T14" fmla="*/ 1265554 w 2555916"/>
              <a:gd name="T15" fmla="*/ 1881896 h 2994042"/>
              <a:gd name="T16" fmla="*/ 1041715 w 2555916"/>
              <a:gd name="T17" fmla="*/ 1870067 h 2994042"/>
              <a:gd name="T18" fmla="*/ 962333 w 2555916"/>
              <a:gd name="T19" fmla="*/ 1838757 h 2994042"/>
              <a:gd name="T20" fmla="*/ 647343 w 2555916"/>
              <a:gd name="T21" fmla="*/ 1874938 h 2994042"/>
              <a:gd name="T22" fmla="*/ 423965 w 2555916"/>
              <a:gd name="T23" fmla="*/ 1878649 h 2994042"/>
              <a:gd name="T24" fmla="*/ 45054 w 2555916"/>
              <a:gd name="T25" fmla="*/ 1323641 h 2994042"/>
              <a:gd name="T26" fmla="*/ 48977 w 2555916"/>
              <a:gd name="T27" fmla="*/ 752399 h 2994042"/>
              <a:gd name="T28" fmla="*/ 345045 w 2555916"/>
              <a:gd name="T29" fmla="*/ 476403 h 2994042"/>
              <a:gd name="T30" fmla="*/ 475097 w 2555916"/>
              <a:gd name="T31" fmla="*/ 450608 h 2994042"/>
              <a:gd name="T32" fmla="*/ 1173725 w 2555916"/>
              <a:gd name="T33" fmla="*/ 0 h 2994042"/>
              <a:gd name="T34" fmla="*/ 784636 w 2555916"/>
              <a:gd name="T35" fmla="*/ 465642 h 2994042"/>
              <a:gd name="T36" fmla="*/ 1173725 w 2555916"/>
              <a:gd name="T37" fmla="*/ 0 h 299404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555916" h="2994042">
                <a:moveTo>
                  <a:pt x="746699" y="708210"/>
                </a:moveTo>
                <a:cubicBezTo>
                  <a:pt x="938009" y="701546"/>
                  <a:pt x="1079795" y="778641"/>
                  <a:pt x="1079795" y="778641"/>
                </a:cubicBezTo>
                <a:cubicBezTo>
                  <a:pt x="1299219" y="874874"/>
                  <a:pt x="1452997" y="819832"/>
                  <a:pt x="1452997" y="819832"/>
                </a:cubicBezTo>
                <a:cubicBezTo>
                  <a:pt x="1509212" y="792858"/>
                  <a:pt x="1681487" y="741825"/>
                  <a:pt x="1681487" y="741825"/>
                </a:cubicBezTo>
                <a:cubicBezTo>
                  <a:pt x="2198673" y="590550"/>
                  <a:pt x="2468147" y="1012662"/>
                  <a:pt x="2468147" y="1012662"/>
                </a:cubicBezTo>
                <a:cubicBezTo>
                  <a:pt x="2076449" y="1214240"/>
                  <a:pt x="2135929" y="1654943"/>
                  <a:pt x="2135929" y="1654943"/>
                </a:cubicBezTo>
                <a:cubicBezTo>
                  <a:pt x="2198673" y="2086532"/>
                  <a:pt x="2555916" y="2199897"/>
                  <a:pt x="2555916" y="2199897"/>
                </a:cubicBezTo>
                <a:cubicBezTo>
                  <a:pt x="2286443" y="2823587"/>
                  <a:pt x="1989042" y="2957730"/>
                  <a:pt x="1989042" y="2957730"/>
                </a:cubicBezTo>
                <a:cubicBezTo>
                  <a:pt x="1814954" y="3044849"/>
                  <a:pt x="1637240" y="2939139"/>
                  <a:pt x="1637240" y="2939139"/>
                </a:cubicBezTo>
                <a:cubicBezTo>
                  <a:pt x="1612940" y="2920913"/>
                  <a:pt x="1512477" y="2889929"/>
                  <a:pt x="1512477" y="2889929"/>
                </a:cubicBezTo>
                <a:cubicBezTo>
                  <a:pt x="1206735" y="2812651"/>
                  <a:pt x="1017414" y="2946794"/>
                  <a:pt x="1017414" y="2946794"/>
                </a:cubicBezTo>
                <a:cubicBezTo>
                  <a:pt x="819751" y="3049588"/>
                  <a:pt x="666336" y="2952626"/>
                  <a:pt x="666336" y="2952626"/>
                </a:cubicBezTo>
                <a:cubicBezTo>
                  <a:pt x="284068" y="2773284"/>
                  <a:pt x="70811" y="2080335"/>
                  <a:pt x="70811" y="2080335"/>
                </a:cubicBezTo>
                <a:cubicBezTo>
                  <a:pt x="-92034" y="1522623"/>
                  <a:pt x="76976" y="1182527"/>
                  <a:pt x="76976" y="1182527"/>
                </a:cubicBezTo>
                <a:cubicBezTo>
                  <a:pt x="246349" y="826758"/>
                  <a:pt x="542299" y="748751"/>
                  <a:pt x="542299" y="748751"/>
                </a:cubicBezTo>
                <a:cubicBezTo>
                  <a:pt x="613657" y="721959"/>
                  <a:pt x="682929" y="710431"/>
                  <a:pt x="746699" y="708210"/>
                </a:cubicBezTo>
                <a:close/>
                <a:moveTo>
                  <a:pt x="1844717" y="0"/>
                </a:moveTo>
                <a:cubicBezTo>
                  <a:pt x="1844717" y="719082"/>
                  <a:pt x="1233195" y="731838"/>
                  <a:pt x="1233195" y="731838"/>
                </a:cubicBezTo>
                <a:cubicBezTo>
                  <a:pt x="1195429" y="98769"/>
                  <a:pt x="1844717" y="0"/>
                  <a:pt x="184471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ABE536-836D-B0CE-301A-AC514F0C938D}"/>
              </a:ext>
            </a:extLst>
          </p:cNvPr>
          <p:cNvSpPr txBox="1"/>
          <p:nvPr/>
        </p:nvSpPr>
        <p:spPr>
          <a:xfrm>
            <a:off x="2175882" y="1053592"/>
            <a:ext cx="9585436" cy="3540044"/>
          </a:xfrm>
          <a:prstGeom prst="roundRect">
            <a:avLst>
              <a:gd name="adj" fmla="val 9408"/>
            </a:avLst>
          </a:prstGeom>
          <a:solidFill>
            <a:schemeClr val="bg1"/>
          </a:solidFill>
          <a:ln w="12700">
            <a:solidFill>
              <a:srgbClr val="EBB87B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846138" indent="-668338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이게 다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뭐야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방이 왜 이렇게 지저분해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846138" indent="-668338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이준호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인터넷으로 전구를 하나 샀는데 이렇게 쓰레기가 많이 나왔어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846138" indent="-668338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깨지기 쉬운 물건이라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그런가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봐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846138" indent="-668338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이준호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쇼핑한 거 정리하다가 보면 내가 물건을 샀는지 포장지를 샀는지 알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수가 없어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그리고 이 스티로폼이랑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뽁뽁이는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재활용도 어려운데 낭비가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심한 것 같아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846138" indent="-668338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그래서 친환경 소재로 만든 포장지만 사용한다고 광고하는 기업도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있더라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포장지 사용도 최대한 줄이고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846138" indent="-668338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이준호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이제는 포장지도 광고를 하는구나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하긴 어제 뉴스를 보니까 조금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비싸더라도 친환경적인 제품을 사는 사람이 많다고 하더라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846138" indent="-668338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김민지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맞아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그러니까 포장지도 광고할 만해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요즘 사람들은 물건 하나를 사도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그것만 보는 게 아니라 그 제품이 사회적으로 어떤 의미가 있는지도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신경을 쓰니까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846138" indent="-668338" latinLnBrk="1">
              <a:lnSpc>
                <a:spcPct val="130000"/>
              </a:lnSpc>
            </a:pP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이준호</a:t>
            </a:r>
            <a:r>
              <a:rPr lang="en-US" altLang="ko-KR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ko-KR" altLang="en-US" sz="155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그래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이왕 사는 거 사회에 도움이 되면 좋지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나도 다음부터는 신경</a:t>
            </a:r>
            <a:r>
              <a:rPr lang="zh-CN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좀 </a:t>
            </a:r>
            <a:r>
              <a:rPr lang="ko-KR" altLang="en-US" sz="155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써야겠어</a:t>
            </a:r>
            <a:r>
              <a:rPr lang="en-US" altLang="ko-KR" sz="155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6875350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838CB-3407-5067-46F2-3BE226067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57531A93-C7A8-7FE0-A629-CE7206C1E726}"/>
              </a:ext>
            </a:extLst>
          </p:cNvPr>
          <p:cNvGrpSpPr/>
          <p:nvPr/>
        </p:nvGrpSpPr>
        <p:grpSpPr>
          <a:xfrm>
            <a:off x="0" y="249555"/>
            <a:ext cx="11727815" cy="1072515"/>
            <a:chOff x="6969" y="1666"/>
            <a:chExt cx="18469" cy="1689"/>
          </a:xfrm>
        </p:grpSpPr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FEEB4750-2B6B-910D-3A62-6186BC77654C}"/>
                </a:ext>
              </a:extLst>
            </p:cNvPr>
            <p:cNvGrpSpPr/>
            <p:nvPr/>
          </p:nvGrpSpPr>
          <p:grpSpPr>
            <a:xfrm>
              <a:off x="6969" y="1666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FA99D1CF-5904-BCF6-F2C0-8E7D69CA38B0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4EC3A3B6-4045-7F82-BDCF-A72EB7F979AD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E8BABC57-88D8-C612-F271-BA70C3238C25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BF503FA-D016-4EE3-BE47-8FFB1A1C5FD1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A4B9136D-79C9-174D-5E0D-DD3EC77669A1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42767B85-0FC5-9639-2FFE-82265E095B23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6B56BF94-CF93-9181-E7A5-A72677279D21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AB58A863-DEFC-5A39-602D-6A3B8366BFA0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C2293AE1-7CA1-8A08-9880-8528793B4A21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1A6F1A76-C457-8FF9-2F02-07734DDE5C12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33898535-E84D-0086-BCB8-D3DB60C22EE3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562CDA0B-F6B8-155C-E1A6-2A433153AD9F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91956F8-E897-26EC-EFD8-B46F7091908F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0ECA90AC-9D96-5D37-7CC8-CA3C288E2C3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C0A22F72-86BD-2E20-4573-252FF83FA2A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5B2D978-0C38-5464-313A-71423951782B}"/>
                </a:ext>
              </a:extLst>
            </p:cNvPr>
            <p:cNvSpPr txBox="1"/>
            <p:nvPr/>
          </p:nvSpPr>
          <p:spPr>
            <a:xfrm>
              <a:off x="12504" y="1771"/>
              <a:ext cx="12934" cy="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2</a:t>
              </a:r>
              <a:r>
                <a:rPr lang="en-US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.</a:t>
              </a:r>
              <a:r>
                <a:rPr lang="zh-CN" altLang="en-US" sz="2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字魂创中黑" panose="00000500000000000000" charset="-122"/>
                </a:rPr>
                <a:t>新闻报道了现在人们的消费倾向。人们有什么样的消费倾向呢？</a:t>
              </a:r>
            </a:p>
            <a:p>
              <a:pPr algn="just">
                <a:lnSpc>
                  <a:spcPct val="120000"/>
                </a:lnSpc>
              </a:pPr>
              <a:endParaRPr sz="2400" dirty="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endParaRPr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B9ECE9B1-D9D4-ADCA-36E2-26C331338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" y="5064125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FAA932DA-13B1-DEA5-6C42-643251C75A59}"/>
              </a:ext>
            </a:extLst>
          </p:cNvPr>
          <p:cNvGrpSpPr/>
          <p:nvPr/>
        </p:nvGrpSpPr>
        <p:grpSpPr>
          <a:xfrm>
            <a:off x="872413" y="225748"/>
            <a:ext cx="2505936" cy="633048"/>
            <a:chOff x="5260" y="2097"/>
            <a:chExt cx="4913" cy="12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41E94E9-3B05-7E8F-C4CC-14D230289731}"/>
                </a:ext>
              </a:extLst>
            </p:cNvPr>
            <p:cNvSpPr txBox="1"/>
            <p:nvPr/>
          </p:nvSpPr>
          <p:spPr>
            <a:xfrm>
              <a:off x="5260" y="2177"/>
              <a:ext cx="4689" cy="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</a:rPr>
                <a:t>대화 对话</a:t>
              </a:r>
            </a:p>
          </p:txBody>
        </p:sp>
        <p:sp>
          <p:nvSpPr>
            <p:cNvPr id="32" name="五边形 31">
              <a:extLst>
                <a:ext uri="{FF2B5EF4-FFF2-40B4-BE49-F238E27FC236}">
                  <a16:creationId xmlns:a16="http://schemas.microsoft.com/office/drawing/2014/main" id="{E387E6DA-6B4C-1F45-B1F5-9906F2B8F9C6}"/>
                </a:ext>
              </a:extLst>
            </p:cNvPr>
            <p:cNvSpPr/>
            <p:nvPr/>
          </p:nvSpPr>
          <p:spPr>
            <a:xfrm>
              <a:off x="5681" y="2097"/>
              <a:ext cx="4492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3" name="组合 1">
            <a:extLst>
              <a:ext uri="{FF2B5EF4-FFF2-40B4-BE49-F238E27FC236}">
                <a16:creationId xmlns:a16="http://schemas.microsoft.com/office/drawing/2014/main" id="{DA27B501-4BBD-303E-B9BE-07F61B553180}"/>
              </a:ext>
            </a:extLst>
          </p:cNvPr>
          <p:cNvGrpSpPr/>
          <p:nvPr/>
        </p:nvGrpSpPr>
        <p:grpSpPr bwMode="auto">
          <a:xfrm>
            <a:off x="1883391" y="884436"/>
            <a:ext cx="10265330" cy="5764833"/>
            <a:chOff x="1546575" y="1772470"/>
            <a:chExt cx="4694119" cy="3521856"/>
          </a:xfrm>
        </p:grpSpPr>
        <p:sp>
          <p:nvSpPr>
            <p:cNvPr id="49" name="圆角矩形 26">
              <a:extLst>
                <a:ext uri="{FF2B5EF4-FFF2-40B4-BE49-F238E27FC236}">
                  <a16:creationId xmlns:a16="http://schemas.microsoft.com/office/drawing/2014/main" id="{ED98144A-39EA-DFC1-E3AC-7396F99B8386}"/>
                </a:ext>
              </a:extLst>
            </p:cNvPr>
            <p:cNvSpPr/>
            <p:nvPr/>
          </p:nvSpPr>
          <p:spPr>
            <a:xfrm>
              <a:off x="1546575" y="1772470"/>
              <a:ext cx="4694119" cy="3521856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任意多边形 27">
              <a:extLst>
                <a:ext uri="{FF2B5EF4-FFF2-40B4-BE49-F238E27FC236}">
                  <a16:creationId xmlns:a16="http://schemas.microsoft.com/office/drawing/2014/main" id="{DFB0A77C-E204-485B-4D09-B0060F9AF82A}"/>
                </a:ext>
              </a:extLst>
            </p:cNvPr>
            <p:cNvSpPr/>
            <p:nvPr/>
          </p:nvSpPr>
          <p:spPr>
            <a:xfrm>
              <a:off x="1672444" y="1883868"/>
              <a:ext cx="4460048" cy="2901833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圆角矩形 50">
              <a:extLst>
                <a:ext uri="{FF2B5EF4-FFF2-40B4-BE49-F238E27FC236}">
                  <a16:creationId xmlns:a16="http://schemas.microsoft.com/office/drawing/2014/main" id="{6DDE872F-E6D0-9480-83FD-67F9A3F6E9A7}"/>
                </a:ext>
              </a:extLst>
            </p:cNvPr>
            <p:cNvSpPr/>
            <p:nvPr/>
          </p:nvSpPr>
          <p:spPr>
            <a:xfrm>
              <a:off x="1672444" y="1863652"/>
              <a:ext cx="4460048" cy="2916862"/>
            </a:xfrm>
            <a:prstGeom prst="roundRect">
              <a:avLst>
                <a:gd name="adj" fmla="val 61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DF7D3DF8-7BDA-9597-398E-7B2F0781AE06}"/>
              </a:ext>
            </a:extLst>
          </p:cNvPr>
          <p:cNvSpPr txBox="1"/>
          <p:nvPr/>
        </p:nvSpPr>
        <p:spPr>
          <a:xfrm>
            <a:off x="3264095" y="1125300"/>
            <a:ext cx="8463720" cy="3198536"/>
          </a:xfrm>
          <a:prstGeom prst="roundRect">
            <a:avLst>
              <a:gd name="adj" fmla="val 5979"/>
            </a:avLst>
          </a:prstGeom>
          <a:solidFill>
            <a:schemeClr val="bg1"/>
          </a:solidFill>
          <a:ln>
            <a:solidFill>
              <a:srgbClr val="EBB87B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492125" indent="-482600" algn="just" latinLnBrk="1">
              <a:lnSpc>
                <a:spcPct val="120000"/>
              </a:lnSpc>
            </a:pPr>
            <a:r>
              <a:rPr lang="ko-KR" altLang="en-US" sz="17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앵커</a:t>
            </a:r>
            <a:r>
              <a:rPr lang="en-US" altLang="ko-KR" sz="17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7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요즘 사회에 좋은 영향력을 미치는 이른바 윤리적 소비를 하는 사람들이</a:t>
            </a:r>
            <a:r>
              <a:rPr lang="zh-CN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늘어나고 있는데요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오늘은 윤리적 소비의 의미와 그 사례를 알아보겠습니다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김주영 기자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윤리적 소비가 정확하게 무엇을 의미하는 거지요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492125" indent="-482600" algn="just" latinLnBrk="1">
              <a:lnSpc>
                <a:spcPct val="120000"/>
              </a:lnSpc>
            </a:pPr>
            <a:r>
              <a:rPr lang="ko-KR" altLang="en-US" sz="17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기자</a:t>
            </a:r>
            <a:r>
              <a:rPr lang="en-US" altLang="ko-KR" sz="17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:</a:t>
            </a:r>
            <a:r>
              <a:rPr lang="zh-CN" altLang="en-US" sz="1700" b="1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단순히 필요한 물건을 사는 행위에서 벗어나 환경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이웃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세계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지역 등</a:t>
            </a:r>
            <a:r>
              <a:rPr lang="zh-CN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다양한 사회적 가치를 고려한 소비를 윤리적 소비라고 합니다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신발 한</a:t>
            </a:r>
            <a:r>
              <a:rPr lang="zh-CN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켤레를 구입하면 다른 한 켤레를 어려운 환경의 아이들에게 기부할 수</a:t>
            </a:r>
            <a:r>
              <a:rPr lang="zh-CN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있는 브랜드 여러분들도 한번쯤 들어 보신 적이 있을 텐데요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아이들을</a:t>
            </a:r>
            <a:r>
              <a:rPr lang="zh-CN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돕기 위해 이 브랜드의 신발을 구매하는 것이 바로 윤리적 소비의 대표적인 사례입니다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  <a:r>
              <a:rPr lang="zh-CN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또 다른 사례로 유기견을 후원하는 상점이 있습니다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상점에서는 귀여운 강아지가 그려진 컵이나 텀블러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700" spc="-1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에코백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같은 생활용품을 판매하는데요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판매하고 있는 제품이 귀여운 데다가 후원하는 금액도 커서</a:t>
            </a:r>
            <a:r>
              <a:rPr lang="zh-CN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사람들에게 인기가 많습니다</a:t>
            </a:r>
            <a:r>
              <a:rPr lang="en-US" altLang="ko-KR" sz="1700" spc="-1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sp>
        <p:nvSpPr>
          <p:cNvPr id="53" name="苹果">
            <a:extLst>
              <a:ext uri="{FF2B5EF4-FFF2-40B4-BE49-F238E27FC236}">
                <a16:creationId xmlns:a16="http://schemas.microsoft.com/office/drawing/2014/main" id="{24EE71A0-A404-80A7-6CFD-57343D1B48D9}"/>
              </a:ext>
            </a:extLst>
          </p:cNvPr>
          <p:cNvSpPr/>
          <p:nvPr/>
        </p:nvSpPr>
        <p:spPr bwMode="auto">
          <a:xfrm>
            <a:off x="6706531" y="5833863"/>
            <a:ext cx="608733" cy="694706"/>
          </a:xfrm>
          <a:custGeom>
            <a:avLst/>
            <a:gdLst>
              <a:gd name="T0" fmla="*/ 475097 w 2555916"/>
              <a:gd name="T1" fmla="*/ 450608 h 2994042"/>
              <a:gd name="T2" fmla="*/ 687034 w 2555916"/>
              <a:gd name="T3" fmla="*/ 495421 h 2994042"/>
              <a:gd name="T4" fmla="*/ 924488 w 2555916"/>
              <a:gd name="T5" fmla="*/ 521629 h 2994042"/>
              <a:gd name="T6" fmla="*/ 1069868 w 2555916"/>
              <a:gd name="T7" fmla="*/ 471996 h 2994042"/>
              <a:gd name="T8" fmla="*/ 1570391 w 2555916"/>
              <a:gd name="T9" fmla="*/ 644320 h 2994042"/>
              <a:gd name="T10" fmla="*/ 1359013 w 2555916"/>
              <a:gd name="T11" fmla="*/ 1052980 h 2994042"/>
              <a:gd name="T12" fmla="*/ 1626235 w 2555916"/>
              <a:gd name="T13" fmla="*/ 1399714 h 2994042"/>
              <a:gd name="T14" fmla="*/ 1265554 w 2555916"/>
              <a:gd name="T15" fmla="*/ 1881896 h 2994042"/>
              <a:gd name="T16" fmla="*/ 1041715 w 2555916"/>
              <a:gd name="T17" fmla="*/ 1870067 h 2994042"/>
              <a:gd name="T18" fmla="*/ 962333 w 2555916"/>
              <a:gd name="T19" fmla="*/ 1838757 h 2994042"/>
              <a:gd name="T20" fmla="*/ 647343 w 2555916"/>
              <a:gd name="T21" fmla="*/ 1874938 h 2994042"/>
              <a:gd name="T22" fmla="*/ 423965 w 2555916"/>
              <a:gd name="T23" fmla="*/ 1878649 h 2994042"/>
              <a:gd name="T24" fmla="*/ 45054 w 2555916"/>
              <a:gd name="T25" fmla="*/ 1323641 h 2994042"/>
              <a:gd name="T26" fmla="*/ 48977 w 2555916"/>
              <a:gd name="T27" fmla="*/ 752399 h 2994042"/>
              <a:gd name="T28" fmla="*/ 345045 w 2555916"/>
              <a:gd name="T29" fmla="*/ 476403 h 2994042"/>
              <a:gd name="T30" fmla="*/ 475097 w 2555916"/>
              <a:gd name="T31" fmla="*/ 450608 h 2994042"/>
              <a:gd name="T32" fmla="*/ 1173725 w 2555916"/>
              <a:gd name="T33" fmla="*/ 0 h 2994042"/>
              <a:gd name="T34" fmla="*/ 784636 w 2555916"/>
              <a:gd name="T35" fmla="*/ 465642 h 2994042"/>
              <a:gd name="T36" fmla="*/ 1173725 w 2555916"/>
              <a:gd name="T37" fmla="*/ 0 h 299404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555916" h="2994042">
                <a:moveTo>
                  <a:pt x="746699" y="708210"/>
                </a:moveTo>
                <a:cubicBezTo>
                  <a:pt x="938009" y="701546"/>
                  <a:pt x="1079795" y="778641"/>
                  <a:pt x="1079795" y="778641"/>
                </a:cubicBezTo>
                <a:cubicBezTo>
                  <a:pt x="1299219" y="874874"/>
                  <a:pt x="1452997" y="819832"/>
                  <a:pt x="1452997" y="819832"/>
                </a:cubicBezTo>
                <a:cubicBezTo>
                  <a:pt x="1509212" y="792858"/>
                  <a:pt x="1681487" y="741825"/>
                  <a:pt x="1681487" y="741825"/>
                </a:cubicBezTo>
                <a:cubicBezTo>
                  <a:pt x="2198673" y="590550"/>
                  <a:pt x="2468147" y="1012662"/>
                  <a:pt x="2468147" y="1012662"/>
                </a:cubicBezTo>
                <a:cubicBezTo>
                  <a:pt x="2076449" y="1214240"/>
                  <a:pt x="2135929" y="1654943"/>
                  <a:pt x="2135929" y="1654943"/>
                </a:cubicBezTo>
                <a:cubicBezTo>
                  <a:pt x="2198673" y="2086532"/>
                  <a:pt x="2555916" y="2199897"/>
                  <a:pt x="2555916" y="2199897"/>
                </a:cubicBezTo>
                <a:cubicBezTo>
                  <a:pt x="2286443" y="2823587"/>
                  <a:pt x="1989042" y="2957730"/>
                  <a:pt x="1989042" y="2957730"/>
                </a:cubicBezTo>
                <a:cubicBezTo>
                  <a:pt x="1814954" y="3044849"/>
                  <a:pt x="1637240" y="2939139"/>
                  <a:pt x="1637240" y="2939139"/>
                </a:cubicBezTo>
                <a:cubicBezTo>
                  <a:pt x="1612940" y="2920913"/>
                  <a:pt x="1512477" y="2889929"/>
                  <a:pt x="1512477" y="2889929"/>
                </a:cubicBezTo>
                <a:cubicBezTo>
                  <a:pt x="1206735" y="2812651"/>
                  <a:pt x="1017414" y="2946794"/>
                  <a:pt x="1017414" y="2946794"/>
                </a:cubicBezTo>
                <a:cubicBezTo>
                  <a:pt x="819751" y="3049588"/>
                  <a:pt x="666336" y="2952626"/>
                  <a:pt x="666336" y="2952626"/>
                </a:cubicBezTo>
                <a:cubicBezTo>
                  <a:pt x="284068" y="2773284"/>
                  <a:pt x="70811" y="2080335"/>
                  <a:pt x="70811" y="2080335"/>
                </a:cubicBezTo>
                <a:cubicBezTo>
                  <a:pt x="-92034" y="1522623"/>
                  <a:pt x="76976" y="1182527"/>
                  <a:pt x="76976" y="1182527"/>
                </a:cubicBezTo>
                <a:cubicBezTo>
                  <a:pt x="246349" y="826758"/>
                  <a:pt x="542299" y="748751"/>
                  <a:pt x="542299" y="748751"/>
                </a:cubicBezTo>
                <a:cubicBezTo>
                  <a:pt x="613657" y="721959"/>
                  <a:pt x="682929" y="710431"/>
                  <a:pt x="746699" y="708210"/>
                </a:cubicBezTo>
                <a:close/>
                <a:moveTo>
                  <a:pt x="1844717" y="0"/>
                </a:moveTo>
                <a:cubicBezTo>
                  <a:pt x="1844717" y="719082"/>
                  <a:pt x="1233195" y="731838"/>
                  <a:pt x="1233195" y="731838"/>
                </a:cubicBezTo>
                <a:cubicBezTo>
                  <a:pt x="1195429" y="98769"/>
                  <a:pt x="1844717" y="0"/>
                  <a:pt x="184471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圆角矩形 1">
            <a:extLst>
              <a:ext uri="{FF2B5EF4-FFF2-40B4-BE49-F238E27FC236}">
                <a16:creationId xmlns:a16="http://schemas.microsoft.com/office/drawing/2014/main" id="{33CC82E9-FB61-F99D-8E29-633620B0EACA}"/>
              </a:ext>
            </a:extLst>
          </p:cNvPr>
          <p:cNvSpPr/>
          <p:nvPr/>
        </p:nvSpPr>
        <p:spPr>
          <a:xfrm>
            <a:off x="3264094" y="4564656"/>
            <a:ext cx="8094775" cy="1068426"/>
          </a:xfrm>
          <a:prstGeom prst="round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3E4299A-6A64-9755-5CF2-15044CEF4CB8}"/>
              </a:ext>
            </a:extLst>
          </p:cNvPr>
          <p:cNvSpPr/>
          <p:nvPr/>
        </p:nvSpPr>
        <p:spPr>
          <a:xfrm>
            <a:off x="4155849" y="4612920"/>
            <a:ext cx="863632" cy="846939"/>
          </a:xfrm>
          <a:prstGeom prst="ellipse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方正方俊黑" panose="02010600010101010101" charset="-122"/>
                <a:ea typeface="方正方俊黑" panose="02010600010101010101" charset="-122"/>
              </a:rPr>
              <a:t>练习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5BA7FA-B7F8-0833-78FF-ED0F91A97399}"/>
              </a:ext>
            </a:extLst>
          </p:cNvPr>
          <p:cNvSpPr txBox="1"/>
          <p:nvPr/>
        </p:nvSpPr>
        <p:spPr>
          <a:xfrm>
            <a:off x="5050817" y="4606309"/>
            <a:ext cx="56844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Dotum" panose="020B0600000101010101" charset="-127"/>
              </a:rPr>
              <a:t>윤리적 소비의 의미가 </a:t>
            </a:r>
            <a:r>
              <a:rPr lang="ko-KR" altLang="en-US" sz="16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Dotum" panose="020B0600000101010101" charset="-127"/>
              </a:rPr>
              <a:t>뭐예요</a:t>
            </a:r>
            <a:r>
              <a:rPr lang="en-US" altLang="ko-KR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Dotum" panose="020B0600000101010101" charset="-127"/>
              </a:rPr>
              <a:t>?</a:t>
            </a:r>
          </a:p>
          <a:p>
            <a:pPr marL="355600" algn="just"/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Dotum" panose="020B0600000101010101" charset="-127"/>
              </a:rPr>
              <a:t>伦理消费的意义？</a:t>
            </a:r>
            <a:endParaRPr lang="en-US" altLang="zh-CN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Dotum" panose="020B0600000101010101" charset="-127"/>
            </a:endParaRPr>
          </a:p>
          <a:p>
            <a:pPr marL="11113" indent="344488" algn="just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Dotum" panose="020B0600000101010101" charset="-127"/>
              </a:rPr>
              <a:t>윤리적 소비의 대표적인 사례로는 뭐가 있어요</a:t>
            </a:r>
            <a:r>
              <a:rPr lang="en-US" altLang="ko-KR" sz="1600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Dotum" panose="020B0600000101010101" charset="-127"/>
              </a:rPr>
              <a:t>?</a:t>
            </a:r>
          </a:p>
          <a:p>
            <a:pPr marL="317500" indent="46038" algn="just"/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Dotum" panose="020B0600000101010101" charset="-127"/>
              </a:rPr>
              <a:t>伦理消费的代表性例子有哪些？</a:t>
            </a:r>
          </a:p>
        </p:txBody>
      </p:sp>
    </p:spTree>
    <p:extLst>
      <p:ext uri="{BB962C8B-B14F-4D97-AF65-F5344CB8AC3E}">
        <p14:creationId xmlns:p14="http://schemas.microsoft.com/office/powerpoint/2010/main" val="1542662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1ACAEF-26E6-8416-B91A-B783F40B0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BCB90A4-A29F-B1EC-2F00-6066800875A6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9B80C02-065F-FBEF-E70C-D0A5D8E6DD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-212271" y="134232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0E37AAC-94F8-AF09-7EDE-3DB1DEE9B6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1" y="0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962B2FF7-54A7-61DB-8863-ECE0A0B022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0FC8C87E-2F78-DD3C-5061-E4BB620FFD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62B2E919-6E22-6660-809E-09E0CA3C83E2}"/>
              </a:ext>
            </a:extLst>
          </p:cNvPr>
          <p:cNvGrpSpPr/>
          <p:nvPr/>
        </p:nvGrpSpPr>
        <p:grpSpPr>
          <a:xfrm>
            <a:off x="7573842" y="1805396"/>
            <a:ext cx="3941216" cy="4288700"/>
            <a:chOff x="3981021" y="1927901"/>
            <a:chExt cx="4270350" cy="293393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98205FB-EF2F-94E7-6008-8ED256BDA4FB}"/>
                </a:ext>
              </a:extLst>
            </p:cNvPr>
            <p:cNvGrpSpPr/>
            <p:nvPr/>
          </p:nvGrpSpPr>
          <p:grpSpPr>
            <a:xfrm rot="174228">
              <a:off x="3981021" y="1927901"/>
              <a:ext cx="4270350" cy="2933934"/>
              <a:chOff x="9375176" y="2369932"/>
              <a:chExt cx="3785112" cy="2213385"/>
            </a:xfrm>
            <a:effectLst>
              <a:outerShdw blurRad="50800" dist="38100" dir="5400000" algn="t" rotWithShape="0">
                <a:srgbClr val="159BA4">
                  <a:alpha val="40000"/>
                </a:srgbClr>
              </a:outerShdw>
            </a:effectLst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F42E4062-9B22-AB4B-D7E7-D4EF2FCE8E2B}"/>
                  </a:ext>
                </a:extLst>
              </p:cNvPr>
              <p:cNvSpPr/>
              <p:nvPr/>
            </p:nvSpPr>
            <p:spPr>
              <a:xfrm rot="21448651">
                <a:off x="9375176" y="2369932"/>
                <a:ext cx="3785112" cy="2213385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F1028F42-BFFD-5CC5-F2E4-18C4EDCAC4CF}"/>
                  </a:ext>
                </a:extLst>
              </p:cNvPr>
              <p:cNvSpPr/>
              <p:nvPr/>
            </p:nvSpPr>
            <p:spPr>
              <a:xfrm rot="21448651">
                <a:off x="9476909" y="2557402"/>
                <a:ext cx="3630746" cy="1829878"/>
              </a:xfrm>
              <a:prstGeom prst="roundRect">
                <a:avLst>
                  <a:gd name="adj" fmla="val 3803"/>
                </a:avLst>
              </a:prstGeom>
              <a:solidFill>
                <a:srgbClr val="244242"/>
              </a:solidFill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05F7569A-8A84-7F20-8C93-6D1352FAD9AB}"/>
                </a:ext>
              </a:extLst>
            </p:cNvPr>
            <p:cNvSpPr/>
            <p:nvPr/>
          </p:nvSpPr>
          <p:spPr>
            <a:xfrm>
              <a:off x="4246432" y="2333875"/>
              <a:ext cx="3814726" cy="2406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결제 정보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结算信息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할인 쿠폰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折扣券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결제 방법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结算方法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계좌 이체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转账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신용 카드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信用卡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체크 카드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借记卡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무통장 입금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无折存款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할부 기간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分期付款期限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  <a:p>
              <a:pPr latinLnBrk="1">
                <a:lnSpc>
                  <a:spcPct val="130000"/>
                </a:lnSpc>
              </a:pPr>
              <a:r>
                <a:rPr lang="ko-KR" altLang="en-US" dirty="0">
                  <a:solidFill>
                    <a:schemeClr val="bg1"/>
                  </a:solidFill>
                  <a:latin typeface="+mn-ea"/>
                </a:rPr>
                <a:t>무이자 </a:t>
              </a:r>
              <a:r>
                <a:rPr lang="ko-KR" altLang="en-US" dirty="0" err="1">
                  <a:solidFill>
                    <a:schemeClr val="bg1"/>
                  </a:solidFill>
                  <a:latin typeface="+mn-ea"/>
                </a:rPr>
                <a:t>无息，免息</a:t>
              </a:r>
              <a:endParaRPr lang="ko-KR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39A6616-4883-721C-CE22-F00051DDCC6F}"/>
              </a:ext>
            </a:extLst>
          </p:cNvPr>
          <p:cNvSpPr txBox="1"/>
          <p:nvPr/>
        </p:nvSpPr>
        <p:spPr>
          <a:xfrm>
            <a:off x="4188460" y="126687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与网络购物相关的词汇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524C7268-CA97-4121-94E2-8FD74F9CF7B4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图形用户界面, 文本, 应用程序&#10;&#10;AI 生成的内容可能不正确。">
            <a:extLst>
              <a:ext uri="{FF2B5EF4-FFF2-40B4-BE49-F238E27FC236}">
                <a16:creationId xmlns:a16="http://schemas.microsoft.com/office/drawing/2014/main" id="{44C664D3-F5C6-26F5-D909-88017532C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060" y="2423945"/>
            <a:ext cx="5998799" cy="309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92748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B75F4-873A-F914-1B3B-38C7F06F7C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BC1BD7-8219-F01B-1359-CBC33029C826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A81B2C1-7EB9-2AE0-EFEA-81E088D31ADB}"/>
              </a:ext>
            </a:extLst>
          </p:cNvPr>
          <p:cNvSpPr/>
          <p:nvPr/>
        </p:nvSpPr>
        <p:spPr>
          <a:xfrm>
            <a:off x="790040" y="2214634"/>
            <a:ext cx="10611919" cy="2300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93200" algn="just" latinLnBrk="1">
              <a:lnSpc>
                <a:spcPct val="150000"/>
              </a:lnSpc>
            </a:pPr>
            <a:r>
              <a:rPr lang="ko-KR" altLang="en-US" sz="2400" dirty="0">
                <a:solidFill>
                  <a:srgbClr val="FFFFFF"/>
                </a:solidFill>
              </a:rPr>
              <a:t>“</a:t>
            </a:r>
            <a:r>
              <a:rPr lang="en-US" altLang="ko-KR" sz="2400" dirty="0">
                <a:solidFill>
                  <a:srgbClr val="FFFFFF"/>
                </a:solidFill>
              </a:rPr>
              <a:t>-</a:t>
            </a:r>
            <a:r>
              <a:rPr lang="ko-KR" altLang="en-US" sz="2400" dirty="0">
                <a:solidFill>
                  <a:srgbClr val="FFFFFF"/>
                </a:solidFill>
              </a:rPr>
              <a:t>다</a:t>
            </a:r>
            <a:r>
              <a:rPr lang="en-US" altLang="ko-KR" sz="2400" dirty="0">
                <a:solidFill>
                  <a:srgbClr val="FFFFFF"/>
                </a:solidFill>
              </a:rPr>
              <a:t>(</a:t>
            </a:r>
            <a:r>
              <a:rPr lang="ko-KR" altLang="en-US" sz="2400" dirty="0">
                <a:solidFill>
                  <a:srgbClr val="FFFFFF"/>
                </a:solidFill>
              </a:rPr>
              <a:t>가</a:t>
            </a:r>
            <a:r>
              <a:rPr lang="en-US" altLang="ko-KR" sz="2400" dirty="0">
                <a:solidFill>
                  <a:srgbClr val="FFFFFF"/>
                </a:solidFill>
              </a:rPr>
              <a:t>) </a:t>
            </a:r>
            <a:r>
              <a:rPr lang="ko-KR" altLang="en-US" sz="2400" dirty="0">
                <a:solidFill>
                  <a:srgbClr val="FFFFFF"/>
                </a:solidFill>
              </a:rPr>
              <a:t>보면”</a:t>
            </a:r>
            <a:r>
              <a:rPr lang="zh-CN" altLang="en-US" sz="2400" dirty="0">
                <a:solidFill>
                  <a:srgbClr val="FFFFFF"/>
                </a:solidFill>
              </a:rPr>
              <a:t>是惯用型，用于动词词干后，表示如果前面的动作持续进行的话，后面的状况就会发生变化或出现某种结果。无论动词词干有无收音都接“</a:t>
            </a:r>
            <a:r>
              <a:rPr lang="en-US" altLang="zh-CN" sz="2400" dirty="0">
                <a:solidFill>
                  <a:srgbClr val="FFFFFF"/>
                </a:solidFill>
              </a:rPr>
              <a:t>-</a:t>
            </a:r>
            <a:r>
              <a:rPr lang="ko-KR" altLang="en-US" sz="2400" dirty="0">
                <a:solidFill>
                  <a:srgbClr val="FFFFFF"/>
                </a:solidFill>
              </a:rPr>
              <a:t>다가 보면”。“</a:t>
            </a:r>
            <a:r>
              <a:rPr lang="en-US" altLang="ko-KR" sz="2400" dirty="0">
                <a:solidFill>
                  <a:srgbClr val="FFFFFF"/>
                </a:solidFill>
              </a:rPr>
              <a:t>-</a:t>
            </a:r>
            <a:r>
              <a:rPr lang="ko-KR" altLang="en-US" sz="2400" dirty="0">
                <a:solidFill>
                  <a:srgbClr val="FFFFFF"/>
                </a:solidFill>
              </a:rPr>
              <a:t>다가 보면”</a:t>
            </a:r>
            <a:r>
              <a:rPr lang="zh-CN" altLang="en-US" sz="2400" dirty="0">
                <a:solidFill>
                  <a:srgbClr val="FFFFFF"/>
                </a:solidFill>
              </a:rPr>
              <a:t>也可省略“</a:t>
            </a:r>
            <a:r>
              <a:rPr lang="ko-KR" altLang="en-US" sz="2400" dirty="0">
                <a:solidFill>
                  <a:srgbClr val="FFFFFF"/>
                </a:solidFill>
              </a:rPr>
              <a:t>가”，</a:t>
            </a:r>
            <a:r>
              <a:rPr lang="zh-CN" altLang="en-US" sz="2400" dirty="0">
                <a:solidFill>
                  <a:srgbClr val="FFFFFF"/>
                </a:solidFill>
              </a:rPr>
              <a:t>用作“</a:t>
            </a:r>
            <a:r>
              <a:rPr lang="en-US" altLang="zh-CN" sz="2400" dirty="0">
                <a:solidFill>
                  <a:srgbClr val="FFFFFF"/>
                </a:solidFill>
              </a:rPr>
              <a:t>-</a:t>
            </a:r>
            <a:r>
              <a:rPr lang="ko-KR" altLang="en-US" sz="2400" dirty="0">
                <a:solidFill>
                  <a:srgbClr val="FFFFFF"/>
                </a:solidFill>
              </a:rPr>
              <a:t>다 보면”。</a:t>
            </a:r>
          </a:p>
          <a:p>
            <a:pPr indent="493200" algn="just" latinLnBrk="1">
              <a:lnSpc>
                <a:spcPct val="150000"/>
              </a:lnSpc>
            </a:pPr>
            <a:endParaRPr lang="zh-CN" altLang="en-US" sz="2800" dirty="0">
              <a:solidFill>
                <a:srgbClr val="FFFFFF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7B744F6-537D-86F6-67BC-67909BC354F9}"/>
              </a:ext>
            </a:extLst>
          </p:cNvPr>
          <p:cNvGrpSpPr/>
          <p:nvPr/>
        </p:nvGrpSpPr>
        <p:grpSpPr>
          <a:xfrm>
            <a:off x="3260090" y="349885"/>
            <a:ext cx="5812155" cy="1245870"/>
            <a:chOff x="5134" y="551"/>
            <a:chExt cx="9153" cy="1962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9D6C6E2-FEA5-65FD-3DA5-C427EF8A3026}"/>
                </a:ext>
              </a:extLst>
            </p:cNvPr>
            <p:cNvGrpSpPr/>
            <p:nvPr/>
          </p:nvGrpSpPr>
          <p:grpSpPr>
            <a:xfrm>
              <a:off x="6275" y="847"/>
              <a:ext cx="7130" cy="1666"/>
              <a:chOff x="6051" y="2852"/>
              <a:chExt cx="7130" cy="1666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CE0A212-5923-E86A-C1C0-AB8B819E6FDD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다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가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 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보면</a:t>
                </a:r>
              </a:p>
              <a:p>
                <a:pPr algn="ctr"/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9617B3AB-F235-0AC7-6EEE-5F1961322E3E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A9130BF-BE23-A365-43C0-C7E14C826316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>
                <a:extLst>
                  <a:ext uri="{FF2B5EF4-FFF2-40B4-BE49-F238E27FC236}">
                    <a16:creationId xmlns:a16="http://schemas.microsoft.com/office/drawing/2014/main" id="{02126C58-3A7B-1223-74A5-50682EF02F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1B6D90F8-2203-ABBF-5DA8-48AB979ABD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E5F9B2EF-968C-B4DD-589A-60842D0A72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D338AA48-7968-96F8-BA4D-CD8CFFAA71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AF5E9EB-F115-074E-A919-B6D0EDDEB24F}"/>
              </a:ext>
            </a:extLst>
          </p:cNvPr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F130EAB-AB21-928A-7970-54941D4F98E3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ADBED39-AEE5-B3CF-49B5-5316A9D5408D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64F4F8D8-05CD-9CFC-47C5-F17BE99E18FE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583015D5-D1F2-ADCF-358E-CBC0BBB38A3C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5F9B9AC1-FE45-7471-A636-13598789611A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9FC59B80-DC26-32D4-DB2E-630770125BF0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358F6E40-1899-0828-EB32-97B54889CC2D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7F9439C-BDE5-EB0C-2FBB-986F7A2A799B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FF79E077-4D89-DB38-034F-2292614222B4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6DE02C21-95BB-2AD8-BA27-73BA698CC54B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CD25B45E-463B-F92C-865D-2226661DF56C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23F6A900-3359-39DF-2AC8-0CE56E6C7919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4AEA20E3-31D8-013F-893F-70AE3AE984E9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93854D2C-8985-143A-2467-A6240D1CD726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2AC5C8D2-17D5-4F74-FB25-9B1FA49DE608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1B85B205-4714-2D19-B597-FAA1E02D67A3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30605273-591B-5DCC-6D58-C39EE1034FCA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7695265-0B4A-14DE-FD96-1ABE1A01B88E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6AA44F6F-98E6-3532-5C51-EB66D11F76A7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867309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A9637-F067-8194-27BA-6030C3054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858D315-62B3-BA92-DB5F-DA058A653E68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9930A4AA-E78A-03F3-C130-C857683162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39BB1C70-DDF5-6E4B-2480-31B1B7B80B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5838B160-367F-A3D5-A861-C58B8927F7CA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ABB0E63-9130-1DEB-CF28-9BEEADDB2277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16CD490-4941-165A-2988-A9BCEF393284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FE3CEF5B-D8FE-2C4A-F3D0-BB7759F93128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DC7EDF00-5F21-0533-1978-AED6364024BE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52B2C282-C7B7-2656-8DA2-D95BA239AC7F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0EC2D642-69AE-1653-A309-E0BB3D0D0307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3ECDD9F2-C6AE-A4E2-C948-5CCE06691C81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89D214A9-17E2-7D17-1482-A8E8258AAD66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8C8D6E8B-90F8-2F8C-2A31-EE7AC7C47457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86DF57E5-D767-B192-D330-8907EBDFA2D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E52B3B53-0070-FC24-A8CC-1DFA05256BE9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D6C49686-0CD5-95FE-214B-17CCC66D5DCB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E53A5F43-B15A-6CC2-2353-F6E240B11B1A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51AB254D-167E-5DDB-E05C-C3E196FBEFC9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F465FFC6-66A6-68DF-F24F-649E1DDC5E86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B98A93C0-BD79-2C9E-F57A-ADA813572DDA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2AA47C6A-3C24-A21C-B431-5CB4245C85B3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0BFDF78E-B9EA-AC81-B9D8-F7F0D3FED900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09F06C3C-2D66-983E-499C-2683E4113FD7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BC3C237A-300C-6B68-4E42-B51FE4F43ED3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7F6EE6-4545-B74C-7029-BA510D19F382}"/>
              </a:ext>
            </a:extLst>
          </p:cNvPr>
          <p:cNvSpPr txBox="1"/>
          <p:nvPr/>
        </p:nvSpPr>
        <p:spPr>
          <a:xfrm>
            <a:off x="1964879" y="1288098"/>
            <a:ext cx="10182876" cy="5486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낯선 음식도 먹다가 보면 익숙해지기 마련이다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不常吃的东西，吃着吃着也会习惯的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이 길을 따라 쭉 걷다가 보면 버스 정류장이 하나 나올 거예요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顺着这条路一直走的话，就能看到一个汽车站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사투리가 처음엔 이해하기 어려운데 듣다가 보면 익숙해질 거예요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刚开始听方言可能很难听懂，听着听着就熟悉了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처음 해 보는 일도 열심히 하다가 보면 실력이 늘기 마련이다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即使第一次尝试做某事，只要努力去做，能力也一定会提高的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바빠서 정신없이 지내다가 보면 시간이 어떻게 가는지 모르겠어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我忙得晕头转向的，都不知道时间是怎么过去的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오랜 시간을 함께 하다 보면 상대방의 새로운 모습을 발견할 수 있다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在一起久了，你就能发现对方新的一面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latinLnBrk="1">
              <a:lnSpc>
                <a:spcPct val="17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426A116-3447-07BF-46FF-1CF172F60A32}"/>
              </a:ext>
            </a:extLst>
          </p:cNvPr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E48360C-DD4A-AB7A-7A36-AAD87D2FAB27}"/>
                </a:ext>
              </a:extLst>
            </p:cNvPr>
            <p:cNvGrpSpPr/>
            <p:nvPr/>
          </p:nvGrpSpPr>
          <p:grpSpPr>
            <a:xfrm>
              <a:off x="6275" y="847"/>
              <a:ext cx="7130" cy="1078"/>
              <a:chOff x="6051" y="2852"/>
              <a:chExt cx="7130" cy="107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9D37BF48-2171-F0C7-9EA7-EA50F154AE21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다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가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 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보면</a:t>
                </a:r>
              </a:p>
            </p:txBody>
          </p:sp>
          <p:cxnSp>
            <p:nvCxnSpPr>
              <p:cNvPr id="37" name="直接连接符 8">
                <a:extLst>
                  <a:ext uri="{FF2B5EF4-FFF2-40B4-BE49-F238E27FC236}">
                    <a16:creationId xmlns:a16="http://schemas.microsoft.com/office/drawing/2014/main" id="{A7B3F153-AFDF-2A55-B055-75F812643AE4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BD70109-C7F9-4AD9-13B2-5F9083FA1DF1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165803BE-BF20-1052-290E-A0AE9F1BB3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250EF500-02C9-D04D-5F28-B0F4B303A4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5807258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B7FB5-69AD-6CD3-2877-2696F5B69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7DEE557-DDA9-59C4-3057-633BF574B551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7274034F-842B-217C-07CA-3C1305AE2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38EF5A27-F452-B6ED-30AA-A4D0C058A0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7D809AC4-6089-AE31-CCC9-3BBB5E5537B3}"/>
              </a:ext>
            </a:extLst>
          </p:cNvPr>
          <p:cNvGrpSpPr/>
          <p:nvPr/>
        </p:nvGrpSpPr>
        <p:grpSpPr>
          <a:xfrm>
            <a:off x="174579" y="404495"/>
            <a:ext cx="2322830" cy="1553845"/>
            <a:chOff x="794" y="1885"/>
            <a:chExt cx="3658" cy="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D5F133C-06E9-7D94-240C-381B87129C75}"/>
                </a:ext>
              </a:extLst>
            </p:cNvPr>
            <p:cNvGrpSpPr/>
            <p:nvPr/>
          </p:nvGrpSpPr>
          <p:grpSpPr>
            <a:xfrm>
              <a:off x="794" y="1885"/>
              <a:ext cx="3658" cy="926"/>
              <a:chOff x="5836" y="2120"/>
              <a:chExt cx="5021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DB74432-34D3-FF00-A92E-A73AFD2CD16B}"/>
                  </a:ext>
                </a:extLst>
              </p:cNvPr>
              <p:cNvSpPr txBox="1"/>
              <p:nvPr/>
            </p:nvSpPr>
            <p:spPr>
              <a:xfrm>
                <a:off x="5836" y="2201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6D330590-5BC0-11BA-DD49-02FCC13679EA}"/>
                  </a:ext>
                </a:extLst>
              </p:cNvPr>
              <p:cNvSpPr/>
              <p:nvPr/>
            </p:nvSpPr>
            <p:spPr>
              <a:xfrm>
                <a:off x="6365" y="2120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BC4D85DF-12B6-10D2-93C6-BEEE9577F4F4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D198CFA6-035B-2E5C-5145-6ECD865E9EA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84C71A68-E03B-8054-BB2B-A092616760F2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0499EE8E-0065-3645-4122-EFF2E9A656B4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E00153D4-304E-2654-1AF8-810037E8C320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57BE88C1-5615-76E8-7ECE-E8482654CA95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979DC61D-0362-619F-734E-EB4607F24FD9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75B0529C-10A6-CC7C-6C8D-43681D63AC14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23C72E20-FBDC-8AEC-91B1-5A85D39E6270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3FE5612B-58C6-75E4-30D4-9E3291EF9275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47DD6F2F-94FE-0322-0EFB-FE21E9E42330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C807CFBC-E59B-5B47-AF31-69EE41765749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77ECBF81-8324-1A33-C74F-2CAE4927809F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E5F412E-D82D-B0EC-7B90-934A208DB1DD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32D0D16C-BFDB-6676-40B3-DCC811E1AA91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0633989A-2B0F-A360-3292-62B1F026942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A31C389A-99B4-127F-895A-AD3EC1269901}"/>
              </a:ext>
            </a:extLst>
          </p:cNvPr>
          <p:cNvSpPr/>
          <p:nvPr/>
        </p:nvSpPr>
        <p:spPr>
          <a:xfrm>
            <a:off x="566851" y="1971074"/>
            <a:ext cx="878558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82CD89-4D1F-3DB4-C37B-26668AA5CD62}"/>
              </a:ext>
            </a:extLst>
          </p:cNvPr>
          <p:cNvSpPr txBox="1"/>
          <p:nvPr/>
        </p:nvSpPr>
        <p:spPr>
          <a:xfrm>
            <a:off x="2497409" y="1512771"/>
            <a:ext cx="8307277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6088" indent="-434975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죄송합니다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아이가 음료를 다 쏟았어요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marL="446088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对不起。孩子把饮料都弄洒了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marL="446088" indent="-434975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괜찮습니다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제가 치워 </a:t>
            </a: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드릴게요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 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아이가 놀다가 보면 그럴 수도 있죠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marL="446088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没关系。我来收拾吧。孩子玩着玩着就会这样的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  <a:p>
            <a:pPr marL="446088" indent="-434975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평일에는 일하고 주말에 봉사 활동까지 하면 피곤하지 않아요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?</a:t>
            </a:r>
          </a:p>
          <a:p>
            <a:pPr marL="446088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你平时上班，周末还要做志愿者活动，不累吗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？</a:t>
            </a:r>
          </a:p>
          <a:p>
            <a:pPr marL="446088" indent="-434975" latinLnBrk="1">
              <a:lnSpc>
                <a:spcPct val="200000"/>
              </a:lnSpc>
            </a:pP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나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봉사 활동을 하다가 보면 피곤한 건 잘 모르겠더라고요</a:t>
            </a:r>
            <a:r>
              <a:rPr lang="en-US" altLang="ko-KR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.</a:t>
            </a:r>
          </a:p>
          <a:p>
            <a:pPr marL="446088" latinLnBrk="1">
              <a:lnSpc>
                <a:spcPct val="200000"/>
              </a:lnSpc>
            </a:pPr>
            <a:r>
              <a:rPr lang="ko-KR" altLang="en-US" dirty="0" err="1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志愿者活动持续做下去的话，就感觉不到累了</a:t>
            </a:r>
            <a:r>
              <a:rPr lang="ko-KR" altLang="en-US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574177F-8670-0CF4-438F-6634E53A008E}"/>
              </a:ext>
            </a:extLst>
          </p:cNvPr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E81B643-D436-BA71-2BD0-FB4CC9D672CF}"/>
                </a:ext>
              </a:extLst>
            </p:cNvPr>
            <p:cNvGrpSpPr/>
            <p:nvPr/>
          </p:nvGrpSpPr>
          <p:grpSpPr>
            <a:xfrm>
              <a:off x="6275" y="847"/>
              <a:ext cx="7130" cy="1078"/>
              <a:chOff x="6051" y="2852"/>
              <a:chExt cx="7130" cy="107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818C195-43D8-8509-CF13-CACF569C8C86}"/>
                  </a:ext>
                </a:extLst>
              </p:cNvPr>
              <p:cNvSpPr txBox="1"/>
              <p:nvPr/>
            </p:nvSpPr>
            <p:spPr>
              <a:xfrm>
                <a:off x="6051" y="2852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다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가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 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보면</a:t>
                </a:r>
              </a:p>
            </p:txBody>
          </p:sp>
          <p:cxnSp>
            <p:nvCxnSpPr>
              <p:cNvPr id="37" name="直接连接符 8">
                <a:extLst>
                  <a:ext uri="{FF2B5EF4-FFF2-40B4-BE49-F238E27FC236}">
                    <a16:creationId xmlns:a16="http://schemas.microsoft.com/office/drawing/2014/main" id="{94E5B65B-2FA7-04B7-A50C-454269EA3118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E1F5277-A2CF-858B-7EAB-263C9D556D0D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6E262F36-8625-F039-968E-A53D8455E6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806EA87E-41BD-DA93-0583-2C4172AA901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1927909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FAA9C-9FC9-E144-031B-085DEDCCE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2F14A2D-37E3-431A-D536-826077FF2B5F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7887849-3836-861D-3BAD-7D1EB338477B}"/>
              </a:ext>
            </a:extLst>
          </p:cNvPr>
          <p:cNvSpPr/>
          <p:nvPr/>
        </p:nvSpPr>
        <p:spPr>
          <a:xfrm>
            <a:off x="977919" y="2649548"/>
            <a:ext cx="10363015" cy="1114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93200" algn="just" fontAlgn="auto" latinLnBrk="1">
              <a:lnSpc>
                <a:spcPct val="150000"/>
              </a:lnSpc>
            </a:pPr>
            <a:r>
              <a:rPr lang="ko-KR" altLang="en-US" sz="2400" noProof="0" dirty="0">
                <a:solidFill>
                  <a:srgbClr val="FFFFFF"/>
                </a:solidFill>
              </a:rPr>
              <a:t>“</a:t>
            </a:r>
            <a:r>
              <a:rPr lang="en-US" altLang="ko-KR" sz="2400" noProof="0" dirty="0">
                <a:solidFill>
                  <a:srgbClr val="FFFFFF"/>
                </a:solidFill>
              </a:rPr>
              <a:t>-(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으</a:t>
            </a:r>
            <a:r>
              <a:rPr lang="en-US" altLang="ko-KR" sz="2400" noProof="0" dirty="0">
                <a:solidFill>
                  <a:srgbClr val="FFFFFF"/>
                </a:solidFill>
              </a:rPr>
              <a:t>)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ㄹ</a:t>
            </a:r>
            <a:r>
              <a:rPr lang="ko-KR" altLang="en-US" sz="2400" noProof="0" dirty="0">
                <a:solidFill>
                  <a:srgbClr val="FFFFFF"/>
                </a:solidFill>
              </a:rPr>
              <a:t> 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만하다”是惯用型，用于动词词干后，表示值得做某事。有收音的动词词干后接</a:t>
            </a:r>
            <a:r>
              <a:rPr lang="ko-KR" altLang="en-US" sz="2400" noProof="0" dirty="0">
                <a:solidFill>
                  <a:srgbClr val="FFFFFF"/>
                </a:solidFill>
              </a:rPr>
              <a:t>“</a:t>
            </a:r>
            <a:r>
              <a:rPr lang="en-US" altLang="ko-KR" sz="2400" noProof="0" dirty="0">
                <a:solidFill>
                  <a:srgbClr val="FFFFFF"/>
                </a:solidFill>
              </a:rPr>
              <a:t>-</a:t>
            </a:r>
            <a:r>
              <a:rPr lang="ko-KR" altLang="en-US" sz="2400" noProof="0" dirty="0">
                <a:solidFill>
                  <a:srgbClr val="FFFFFF"/>
                </a:solidFill>
              </a:rPr>
              <a:t>을 만하다”，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无收音的动词词干后接</a:t>
            </a:r>
            <a:r>
              <a:rPr lang="ko-KR" altLang="en-US" sz="2400" noProof="0" dirty="0">
                <a:solidFill>
                  <a:srgbClr val="FFFFFF"/>
                </a:solidFill>
              </a:rPr>
              <a:t>“</a:t>
            </a:r>
            <a:r>
              <a:rPr lang="en-US" altLang="ko-KR" sz="2400" noProof="0" dirty="0">
                <a:solidFill>
                  <a:srgbClr val="FFFFFF"/>
                </a:solidFill>
              </a:rPr>
              <a:t>-</a:t>
            </a:r>
            <a:r>
              <a:rPr lang="ko-KR" altLang="en-US" sz="2400" noProof="0" dirty="0" err="1">
                <a:solidFill>
                  <a:srgbClr val="FFFFFF"/>
                </a:solidFill>
              </a:rPr>
              <a:t>ㄹ</a:t>
            </a:r>
            <a:r>
              <a:rPr lang="ko-KR" altLang="en-US" sz="2400" noProof="0" dirty="0">
                <a:solidFill>
                  <a:srgbClr val="FFFFFF"/>
                </a:solidFill>
              </a:rPr>
              <a:t> 만하다”。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28F5AF9-FA14-1BAF-ADE2-CD958CAA71BF}"/>
              </a:ext>
            </a:extLst>
          </p:cNvPr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3525FB0-1FA1-E803-1D64-7AEB4A26318F}"/>
                </a:ext>
              </a:extLst>
            </p:cNvPr>
            <p:cNvGrpSpPr/>
            <p:nvPr/>
          </p:nvGrpSpPr>
          <p:grpSpPr>
            <a:xfrm>
              <a:off x="6464" y="965"/>
              <a:ext cx="7339" cy="960"/>
              <a:chOff x="6240" y="2970"/>
              <a:chExt cx="7339" cy="960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444409D-4D12-C78F-2DDB-F6F6B4C5FA6F}"/>
                  </a:ext>
                </a:extLst>
              </p:cNvPr>
              <p:cNvSpPr txBox="1"/>
              <p:nvPr/>
            </p:nvSpPr>
            <p:spPr>
              <a:xfrm>
                <a:off x="6449" y="2970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ㄹ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만하다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44BE2B31-2DE6-21B8-5A8B-58E73367A177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9BC63E1-02FA-3A4E-23BA-E7A1C0A10A09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11" name="图片 10" descr="图片包含 游戏机, 文字&#10;&#10;描述已自动生成">
                <a:extLst>
                  <a:ext uri="{FF2B5EF4-FFF2-40B4-BE49-F238E27FC236}">
                    <a16:creationId xmlns:a16="http://schemas.microsoft.com/office/drawing/2014/main" id="{132B0920-01C0-7770-2663-F4BAD0E9AB7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3BE67640-101E-912C-FFEF-3FFD24F582B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48F17B35-C731-A1A3-E43D-582ECF84C8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567FE350-DAAA-A421-A7DB-EC2E2C204A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0F7A6075-597F-E97D-BBB5-C59D64703795}"/>
              </a:ext>
            </a:extLst>
          </p:cNvPr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7A30D90-3724-E66C-0E8D-5B747EBF6B13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84E3245-26C1-87F3-6D7D-96C02F44AF25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B35D8357-8D63-ED0B-9FE4-A62983C1D077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17D73B42-1CC2-F3B7-03E1-BE48B805A4FF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6C45DB6C-22CE-2AED-5DCC-EBB147067CE9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79FE12CA-6F34-58FA-A1D1-AC4FBBDF14C6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F9CDC02C-909D-F8C7-F3B5-EE10337C16EF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D00360CC-F671-ADA7-2316-B2809177D3B9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F50FB0E4-345B-EE34-25F8-3811A909D0F1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0DCDF616-041E-BAD0-9C40-858EC152BF0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D0F1D498-8FDD-9A95-5BF1-02D32DAA66FB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9631A758-B187-6F74-0AFE-26F4178C2314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0348FECE-9B13-54BF-E9C4-B93D914E1CA7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DE96DE1F-E791-7D4A-2A3A-229B42A6A4E4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C5FEF08B-D799-2566-BE7C-3F571B90F647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1FDB0CFB-4EB8-8110-371B-92A411D20CBC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4096AE0-2F53-7929-FAD7-0D6082FD63E2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079DDD3-E93A-3008-521A-1079BD3C69E4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B215C522-017C-9115-21AB-9BE4A64B0BCC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416518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AEDA8-C4E5-6883-6142-DA25E8E30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3C134C6-7487-A111-DEE1-992A141FF660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669DB6C3-4793-30A1-7555-4215989B46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4B2DE34B-27BF-B0D8-75CA-EABCFAE609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FE79E78-5AE8-A2C2-80AA-07946F3D1D30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3DDECD3-5771-1932-81BF-6A68BB46EB4A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84536A0-A818-B6B0-7FD2-0F6111A61C77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2DD09D8F-065C-7CB4-EA00-FFC49192C088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2C20EBCD-C352-F728-9277-24E7A56BBFA0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066A7556-4C4A-A24F-AA0E-E047249F9378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95613058-A834-87ED-5836-AF4A7A871752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A64B2DB-8A15-003F-9F20-4AAAA1EEA9A9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59872DFE-6A30-2733-BFA4-7A39C8DB066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A3F1CAD1-F6E3-AF8C-087A-357696FE7341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2393E761-AB04-51BB-0068-8D427B57B3DF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5ABC9C23-D46A-D417-6869-B645EF176E39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59121755-DC7C-927F-226F-6D8568C7BDED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5135B065-53EE-9E14-9780-797CDF029071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70C84B55-4F18-D957-24A9-6008306167EA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D463AA79-48C2-3AF0-8505-97F3AD19482B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35B51E2C-DD5F-D117-D171-CE27310A9A4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7C650BC8-E112-7E64-6EAA-18359372BAF8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1305C29B-8F1E-4ABB-2E5A-CD3A4B10C4D6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412A332B-EAA1-2FDD-6B56-45F5C8F2ADA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A2DD5684-EC98-863A-117D-5AEE5A48023F}"/>
              </a:ext>
            </a:extLst>
          </p:cNvPr>
          <p:cNvSpPr/>
          <p:nvPr/>
        </p:nvSpPr>
        <p:spPr>
          <a:xfrm>
            <a:off x="887455" y="2056529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B9F5BE5-4EB7-7434-0937-D55E98C9B820}"/>
              </a:ext>
            </a:extLst>
          </p:cNvPr>
          <p:cNvSpPr txBox="1"/>
          <p:nvPr/>
        </p:nvSpPr>
        <p:spPr>
          <a:xfrm>
            <a:off x="2317547" y="1366539"/>
            <a:ext cx="8653153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소설이 어렵지 않고 재미있어서 읽을 만하네요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小说不难，很有意思，值得一读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중고차를 한 대 사려고 하는데 믿을 만한 곳이 어디 없을까요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我想买一台二手车，有可信赖的地方吗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？</a:t>
            </a:r>
          </a:p>
          <a:p>
            <a:pPr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바로무역이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이번 상반기에도 주목할 만한 성과를 보였다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BARO</a:t>
            </a: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贸易公司上半年也取得了令人瞩目的成绩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전통 시장에 다녀왔는데 구경거리가 많아서 가 볼 만하더라고요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我去了传统市场，可看的东西很多，值得一去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인턴 생활은 </a:t>
            </a: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힘들긴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했어도 한번 해 볼 만했다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实习生活虽然很累，但是也值得一试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주말에 </a:t>
            </a: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플리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 마켓에 갔는데 조금 늦게 도착했더니 쓸 만한 물건은 다 팔렸더라</a:t>
            </a:r>
            <a:r>
              <a:rPr lang="en-US" altLang="ko-KR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我周末去了跳蚤市场，去的有点儿晚了，能用的东西都卖完了</a:t>
            </a:r>
            <a:r>
              <a:rPr lang="ko-KR" altLang="en-US" noProof="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17D969B-2BF5-2FF1-E2FF-2A783F17CB59}"/>
              </a:ext>
            </a:extLst>
          </p:cNvPr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0895AAD-ED63-4822-5EF9-666B01EAAD0F}"/>
                </a:ext>
              </a:extLst>
            </p:cNvPr>
            <p:cNvGrpSpPr/>
            <p:nvPr/>
          </p:nvGrpSpPr>
          <p:grpSpPr>
            <a:xfrm>
              <a:off x="6464" y="965"/>
              <a:ext cx="7339" cy="960"/>
              <a:chOff x="6240" y="2970"/>
              <a:chExt cx="7339" cy="960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56CB13A3-F734-28B2-F4CA-298922333C96}"/>
                  </a:ext>
                </a:extLst>
              </p:cNvPr>
              <p:cNvSpPr txBox="1"/>
              <p:nvPr/>
            </p:nvSpPr>
            <p:spPr>
              <a:xfrm>
                <a:off x="6449" y="2970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ㄹ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만하다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39" name="直接连接符 8">
                <a:extLst>
                  <a:ext uri="{FF2B5EF4-FFF2-40B4-BE49-F238E27FC236}">
                    <a16:creationId xmlns:a16="http://schemas.microsoft.com/office/drawing/2014/main" id="{B7206618-DEEF-739B-5571-DA3977C836A1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A55302D-B281-05AE-E67B-9AE1EB21C9D7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5B7A05D0-1A8F-E9AE-C7B9-C0AE87320A0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7" name="图片 36" descr="图片包含 游戏机, 文字&#10;&#10;描述已自动生成">
                <a:extLst>
                  <a:ext uri="{FF2B5EF4-FFF2-40B4-BE49-F238E27FC236}">
                    <a16:creationId xmlns:a16="http://schemas.microsoft.com/office/drawing/2014/main" id="{BB2C6124-5CCA-963E-2B12-31D1F83100A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0029335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08695-C3B3-20CE-6EC8-AD6F46B9D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1B9BF5D-42C4-41D9-98D3-5B8AE3BB5E2B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CDD6B503-81C6-5687-BBE0-0F4D56E1AC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20E19152-2477-9D77-F697-5C4BF8BB87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77B8266-D2D2-DCB8-A1C6-F15CAAE17111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1AD9F9B-60B9-A96F-87BC-2671F191246E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89571AA-0737-AAB4-9E26-1570F4F10686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FF4968CB-4A10-A609-8ADE-44B6FF6CEB75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44A5681D-BDDD-C403-0C19-E626060CC4B4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6BF907F0-372D-697B-CA96-BA86C6388DEB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5D04B9BC-067B-6F9D-F119-8A77966A8468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7BF61CD3-DABD-3A4D-2C9C-C647D40F19C3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8B7D5BDE-9D12-B547-9973-B6A01FB46F6F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7045B52B-7C1F-D204-EA9F-D718D9373C49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6F1A42E9-184F-CB8F-C31D-3CCF5C521B6A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38666DE2-4629-1740-8CA4-BBC6FEC90319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85F19A34-D79D-142C-D6CF-88905F850719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C4720743-16D0-3474-5345-665A239F9568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1834EF54-A9F8-F025-8418-5E1F81478ABF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9AF88460-59D7-A294-CE78-8EFFBD25522D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308C9AAA-200B-2BB3-00A4-FBAAACA7A6B8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EC22E803-4ABF-1769-190A-9D000CC64CA0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1670DBF2-DFDD-400E-48FC-87AC50C16236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A38B9429-47D8-BF74-3D37-3B4F8231121E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2FD5C2C5-E447-C4C6-03C3-51036087F053}"/>
              </a:ext>
            </a:extLst>
          </p:cNvPr>
          <p:cNvSpPr/>
          <p:nvPr/>
        </p:nvSpPr>
        <p:spPr>
          <a:xfrm>
            <a:off x="887455" y="2056529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5B054CF-386B-DDF5-E95B-B4612E32718F}"/>
              </a:ext>
            </a:extLst>
          </p:cNvPr>
          <p:cNvSpPr txBox="1"/>
          <p:nvPr/>
        </p:nvSpPr>
        <p:spPr>
          <a:xfrm>
            <a:off x="2285153" y="1519709"/>
            <a:ext cx="9286737" cy="4424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93713" indent="-493713">
              <a:lnSpc>
                <a:spcPct val="20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가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:</a:t>
            </a:r>
            <a:r>
              <a:rPr lang="zh-CN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집에 먹을 만한 게 없는데 오늘은 외식할까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?</a:t>
            </a:r>
          </a:p>
          <a:p>
            <a:pPr marL="493713">
              <a:lnSpc>
                <a:spcPct val="20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家里没什么吃的了，今天我们出去吃啊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？</a:t>
            </a:r>
          </a:p>
          <a:p>
            <a:pPr marL="493713" indent="-493713">
              <a:lnSpc>
                <a:spcPct val="20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나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:</a:t>
            </a:r>
            <a:r>
              <a:rPr lang="zh-CN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좋지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.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집 앞에 새로 생긴 식당에 가 보자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.</a:t>
            </a:r>
          </a:p>
          <a:p>
            <a:pPr marL="493713">
              <a:lnSpc>
                <a:spcPct val="20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好啊。我们去家附近新开的饭店吧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</a:p>
          <a:p>
            <a:pPr marL="493713" indent="-493713">
              <a:lnSpc>
                <a:spcPct val="20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가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:</a:t>
            </a:r>
            <a:r>
              <a:rPr lang="zh-CN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미국에서 유명한 햄버거 가게가 한국에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들어왔대요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.</a:t>
            </a:r>
          </a:p>
          <a:p>
            <a:pPr marL="493713">
              <a:lnSpc>
                <a:spcPct val="20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听说美国知名的汉堡店开到韩国了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</a:p>
          <a:p>
            <a:pPr marL="493713" indent="-493713">
              <a:lnSpc>
                <a:spcPct val="200000"/>
              </a:lnSpc>
            </a:pP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나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:</a:t>
            </a:r>
            <a:r>
              <a:rPr lang="zh-CN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제가 지난 주말에 가 봤는데 조금 비싸긴 해도 한번 먹어 볼 </a:t>
            </a: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만하던데요</a:t>
            </a:r>
            <a:r>
              <a:rPr lang="en-US" altLang="ko-KR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.</a:t>
            </a:r>
          </a:p>
          <a:p>
            <a:pPr marL="493713">
              <a:lnSpc>
                <a:spcPct val="200000"/>
              </a:lnSpc>
            </a:pPr>
            <a:r>
              <a:rPr lang="ko-KR" altLang="en-US" noProof="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我上周末去了，虽然有点儿贵，但是值得一吃</a:t>
            </a:r>
            <a:r>
              <a:rPr lang="ko-KR" altLang="en-US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5F4F42B-89F4-F962-6C0B-7AB2863C7E8B}"/>
              </a:ext>
            </a:extLst>
          </p:cNvPr>
          <p:cNvGrpSpPr/>
          <p:nvPr/>
        </p:nvGrpSpPr>
        <p:grpSpPr>
          <a:xfrm>
            <a:off x="3260090" y="349885"/>
            <a:ext cx="5812155" cy="872490"/>
            <a:chOff x="5134" y="551"/>
            <a:chExt cx="9153" cy="137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70C0F9C-1F06-C26A-E0C8-2D9FDF464637}"/>
                </a:ext>
              </a:extLst>
            </p:cNvPr>
            <p:cNvGrpSpPr/>
            <p:nvPr/>
          </p:nvGrpSpPr>
          <p:grpSpPr>
            <a:xfrm>
              <a:off x="6464" y="965"/>
              <a:ext cx="7339" cy="960"/>
              <a:chOff x="6240" y="2970"/>
              <a:chExt cx="7339" cy="960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87C2F027-45BE-C335-1693-35721EF721A2}"/>
                  </a:ext>
                </a:extLst>
              </p:cNvPr>
              <p:cNvSpPr txBox="1"/>
              <p:nvPr/>
            </p:nvSpPr>
            <p:spPr>
              <a:xfrm>
                <a:off x="6449" y="2970"/>
                <a:ext cx="7130" cy="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2.</a:t>
                </a:r>
                <a:r>
                  <a:rPr lang="zh-CN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动词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ㄹ</a:t>
                </a:r>
                <a:r>
                  <a:rPr lang="ko-KR" altLang="en-US" b="0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만하다</a:t>
                </a:r>
                <a:endParaRPr lang="ko-KR" altLang="en-US" b="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39" name="直接连接符 8">
                <a:extLst>
                  <a:ext uri="{FF2B5EF4-FFF2-40B4-BE49-F238E27FC236}">
                    <a16:creationId xmlns:a16="http://schemas.microsoft.com/office/drawing/2014/main" id="{EC0B8593-5AC7-C68B-0F3E-E090BF42AE8C}"/>
                  </a:ext>
                </a:extLst>
              </p:cNvPr>
              <p:cNvCxnSpPr/>
              <p:nvPr/>
            </p:nvCxnSpPr>
            <p:spPr>
              <a:xfrm>
                <a:off x="6240" y="3930"/>
                <a:ext cx="694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351516B-A9C7-C611-96EC-0AAF1F134C41}"/>
                </a:ext>
              </a:extLst>
            </p:cNvPr>
            <p:cNvGrpSpPr/>
            <p:nvPr/>
          </p:nvGrpSpPr>
          <p:grpSpPr>
            <a:xfrm>
              <a:off x="5134" y="551"/>
              <a:ext cx="9153" cy="1374"/>
              <a:chOff x="4689" y="2518"/>
              <a:chExt cx="9153" cy="1374"/>
            </a:xfrm>
          </p:grpSpPr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260DFF45-2BCD-5110-4EC6-53AA45B884C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689" y="2852"/>
                <a:ext cx="939" cy="1040"/>
              </a:xfrm>
              <a:prstGeom prst="rect">
                <a:avLst/>
              </a:prstGeom>
            </p:spPr>
          </p:pic>
          <p:pic>
            <p:nvPicPr>
              <p:cNvPr id="37" name="图片 36" descr="图片包含 游戏机, 文字&#10;&#10;描述已自动生成">
                <a:extLst>
                  <a:ext uri="{FF2B5EF4-FFF2-40B4-BE49-F238E27FC236}">
                    <a16:creationId xmlns:a16="http://schemas.microsoft.com/office/drawing/2014/main" id="{8ED26F44-6BAB-6B19-409D-B5477DC1D0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8154057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D9FCF-6B84-A90D-595D-FBDFCCF7C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E7166D8-4B4E-1E6C-3242-DD843853BFBC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0F5110C-FA66-9017-EC83-708B5FD113D2}"/>
              </a:ext>
            </a:extLst>
          </p:cNvPr>
          <p:cNvSpPr/>
          <p:nvPr/>
        </p:nvSpPr>
        <p:spPr>
          <a:xfrm>
            <a:off x="1100339" y="2141311"/>
            <a:ext cx="10070252" cy="3330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69925" algn="just" latinLnBrk="1">
              <a:lnSpc>
                <a:spcPct val="150000"/>
              </a:lnSpc>
            </a:pP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-(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으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)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ㄴ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/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는 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데다가”用于谓词词干后，表示在原有情况或事实的基础上程度加深。表示现在时态时，无论动词词干有无收音都接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는 데다가”，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有收音的形容词词干后接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은 데다가”，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无收音的形容词词干后接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ㄴ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 데다가”；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表示过去时态时，有收音的谓词词干后接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은 데다가”，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无收音的谓词词干和“名词＋이다”后接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en-US" altLang="ko-KR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ko-KR" altLang="en-US" sz="2400" spc="200" dirty="0" err="1">
                <a:solidFill>
                  <a:schemeClr val="bg1"/>
                </a:solidFill>
                <a:latin typeface="宋体" panose="02010600030101010101" pitchFamily="2" charset="-122"/>
              </a:rPr>
              <a:t>ㄴ</a:t>
            </a:r>
            <a:r>
              <a:rPr lang="ko-KR" altLang="en-US" sz="2400" spc="200" dirty="0">
                <a:solidFill>
                  <a:schemeClr val="bg1"/>
                </a:solidFill>
                <a:latin typeface="宋体" panose="02010600030101010101" pitchFamily="2" charset="-122"/>
              </a:rPr>
              <a:t> 데다가”。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6CB563-FD4A-B143-8FFB-734F206FCDEA}"/>
              </a:ext>
            </a:extLst>
          </p:cNvPr>
          <p:cNvGrpSpPr/>
          <p:nvPr/>
        </p:nvGrpSpPr>
        <p:grpSpPr>
          <a:xfrm>
            <a:off x="2960473" y="590189"/>
            <a:ext cx="6228715" cy="1290320"/>
            <a:chOff x="4478" y="551"/>
            <a:chExt cx="9809" cy="2032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B3C1B64F-88A0-B913-8F80-332FC93A6EA9}"/>
                </a:ext>
              </a:extLst>
            </p:cNvPr>
            <p:cNvGrpSpPr/>
            <p:nvPr/>
          </p:nvGrpSpPr>
          <p:grpSpPr>
            <a:xfrm>
              <a:off x="5964" y="917"/>
              <a:ext cx="7770" cy="1666"/>
              <a:chOff x="5740" y="2922"/>
              <a:chExt cx="7770" cy="1666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EF03D1C-291B-F556-94DC-E73DB1781E18}"/>
                  </a:ext>
                </a:extLst>
              </p:cNvPr>
              <p:cNvSpPr txBox="1"/>
              <p:nvPr/>
            </p:nvSpPr>
            <p:spPr>
              <a:xfrm>
                <a:off x="5740" y="2922"/>
                <a:ext cx="7770" cy="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ㄴ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/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는 데다가</a:t>
                </a:r>
              </a:p>
              <a:p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8768DD5E-2AEF-4FA7-151B-58962DBCC79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40" y="3930"/>
                <a:ext cx="7440" cy="2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85946A8-21E5-1A52-8345-24BDAF8D5314}"/>
                </a:ext>
              </a:extLst>
            </p:cNvPr>
            <p:cNvGrpSpPr/>
            <p:nvPr/>
          </p:nvGrpSpPr>
          <p:grpSpPr>
            <a:xfrm>
              <a:off x="4478" y="551"/>
              <a:ext cx="9809" cy="1395"/>
              <a:chOff x="4033" y="2518"/>
              <a:chExt cx="9809" cy="1395"/>
            </a:xfrm>
          </p:grpSpPr>
          <p:pic>
            <p:nvPicPr>
              <p:cNvPr id="11" name="图片 10" descr="图片包含 游戏机, 文字&#10;&#10;描述已自动生成">
                <a:extLst>
                  <a:ext uri="{FF2B5EF4-FFF2-40B4-BE49-F238E27FC236}">
                    <a16:creationId xmlns:a16="http://schemas.microsoft.com/office/drawing/2014/main" id="{EB1672BF-9DCF-704F-4E92-33A84B97D7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033" y="2873"/>
                <a:ext cx="939" cy="1040"/>
              </a:xfrm>
              <a:prstGeom prst="rect">
                <a:avLst/>
              </a:prstGeom>
            </p:spPr>
          </p:pic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6D9E6420-4560-4289-1533-D269B705EE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641C56E8-05F7-E95D-FE37-22F1604771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9A15FA67-88D1-F94C-96C8-EF096450F7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D0BB48D7-0952-C9F6-D589-8703DDB3EA8A}"/>
              </a:ext>
            </a:extLst>
          </p:cNvPr>
          <p:cNvGrpSpPr/>
          <p:nvPr/>
        </p:nvGrpSpPr>
        <p:grpSpPr>
          <a:xfrm>
            <a:off x="283210" y="393700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F448191-1939-B098-5244-65B0BE3BCDF2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CADFE63-AB17-9B27-2DF6-BC16DBC458BF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D08EC077-6FDC-13EF-50DB-92523A6A3D7A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A81D2272-6E78-7A30-48FA-BF35DAF17E34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EB01C4FE-E7FB-C623-F3F5-7BD156ADFD01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D7843A54-4512-5B3E-2687-0AD6E8D8B2E2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EF48FB72-C8DC-48C0-16AE-9CA662C941E6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8BBF0819-4B8A-2301-3E5E-8AF49AADFBC9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0450DBC0-A6F7-69CF-B95C-9B9354B496B5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6BAEAFE0-B0E8-DBF5-2E88-3C0E857E4B04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BBA28BB2-015A-3F44-0451-DC08A61281E0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2E2783C4-787F-E80E-77F6-33E3A132A78A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77915F38-0E2B-B4DF-3731-985A492C4E5D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8C57B8C6-4E10-CD2C-F95F-B2F8BD0B9EBD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22B8F5FC-5E41-7C81-4BAA-BB1C22704C7D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F78C45B8-3725-C500-DFB6-9A773B46F25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C1CA53E8-321E-F67F-B080-FCD0B0A8440E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1F4F94F-B939-8547-7CAE-4E85BB5F1CE8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A7E827BD-6CC9-3C62-9795-83F2AC9617E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994557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E8C05-E067-80DA-4CE9-810AAE940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70E99B4-DF0E-DC42-061F-F15B9EC65C34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2470457C-64E0-7525-AC05-538813BEA2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CD8EC8EB-E543-3B94-9C3C-1B3E9F1413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ADE8EED3-8616-C72A-4FEE-EA7EF9D8DD89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8A59365-C6F8-D8BD-B66C-6E481DFC9A76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79F494D-F550-5B79-70A3-A6BFE0EDD311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2EB46DD0-FCF9-9BA9-546C-D9E59D437490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3380B008-692D-EDC5-27C3-82BE2A6351BD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E7685FAE-DF05-7128-DF2B-4BB8E4BB6AE9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4BFC27FE-905D-5E8C-CE8C-5274AAF19EE9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576C1E73-F7E7-E94D-79F3-00CDB93F48B1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AA0F0A20-11B7-0D69-710A-1CE5E73D3343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D858C132-E604-6A91-A63D-FD75E097FE84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4EABE560-86F2-CD32-7557-F1F65521E7A0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5CDBB0B3-C42B-96E4-1598-C3C613C17985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5350A734-856E-F131-CAF6-23021FFA3F57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D666696A-7F17-F38F-A381-5FD577585D81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BAEE34BF-DD5D-4EDD-B2DC-4DAAF937C300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AFCC3147-F9E8-CFE1-B300-595EAFA983B4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9C94EC0E-5D21-A28B-78F8-A16D5A788B47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A4BB3087-8D3A-6B3A-3DEF-212A0127D74F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F80B7748-E332-B862-F380-999FF8397291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FB12AEE8-12E7-A0A2-A0EE-5FC4697151EA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63596E81-51D9-41CA-E930-BBF7BDBDDDF9}"/>
              </a:ext>
            </a:extLst>
          </p:cNvPr>
          <p:cNvSpPr/>
          <p:nvPr/>
        </p:nvSpPr>
        <p:spPr>
          <a:xfrm>
            <a:off x="384096" y="1943025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BB246B9-F1C4-9A58-E184-75621EFDE247}"/>
              </a:ext>
            </a:extLst>
          </p:cNvPr>
          <p:cNvSpPr txBox="1"/>
          <p:nvPr/>
        </p:nvSpPr>
        <p:spPr>
          <a:xfrm>
            <a:off x="2099790" y="1370212"/>
            <a:ext cx="8597531" cy="5013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개인 컵을 가지고 다니면 일회용품 사용도 줄일 수 있는 데다가 카페에서 할인</a:t>
            </a:r>
          </a:p>
          <a:p>
            <a:pPr>
              <a:lnSpc>
                <a:spcPct val="15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까지 받을 수 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带着自己的杯子，不仅可以减少使用一次性杯子，还可以享受咖啡店的折扣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자전거로 출퇴근하면 운동도 되는 데다가 교통비도 아낄 수 있으니까 일석이조야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骑自行车上下班不仅能运动，还能节省交通费，一箭双雕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경기가 좋지 않은 데다가 가뭄도 심해지는 바람에 농민들이 걱정이 많다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经济不好再加上干旱严重，农民们很担心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새로 나온 식기세척기를 지금 사면 무이자 할부도 가능한 데다가 포인트도 두배로 적립해 준다고 해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现在买新出的洗碗机不仅可以无息分期付款，还可以得双倍积分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책이 두꺼운 데다가 내용도 어려워서 읽기가 쉽지 않다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381AEE6-214B-4556-2252-C7EDCC626E13}"/>
              </a:ext>
            </a:extLst>
          </p:cNvPr>
          <p:cNvGrpSpPr/>
          <p:nvPr/>
        </p:nvGrpSpPr>
        <p:grpSpPr>
          <a:xfrm>
            <a:off x="2941895" y="364602"/>
            <a:ext cx="6228715" cy="1290320"/>
            <a:chOff x="4478" y="551"/>
            <a:chExt cx="9809" cy="203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533F7C7-DA3E-9810-70DC-08440FDD1836}"/>
                </a:ext>
              </a:extLst>
            </p:cNvPr>
            <p:cNvGrpSpPr/>
            <p:nvPr/>
          </p:nvGrpSpPr>
          <p:grpSpPr>
            <a:xfrm>
              <a:off x="5964" y="917"/>
              <a:ext cx="7770" cy="1666"/>
              <a:chOff x="5740" y="2922"/>
              <a:chExt cx="7770" cy="1666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3BB390BD-8947-99D1-4EE0-735F7017F5E1}"/>
                  </a:ext>
                </a:extLst>
              </p:cNvPr>
              <p:cNvSpPr txBox="1"/>
              <p:nvPr/>
            </p:nvSpPr>
            <p:spPr>
              <a:xfrm>
                <a:off x="5740" y="2922"/>
                <a:ext cx="7770" cy="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ㄴ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/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는 데다가</a:t>
                </a:r>
              </a:p>
              <a:p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39" name="直接连接符 8">
                <a:extLst>
                  <a:ext uri="{FF2B5EF4-FFF2-40B4-BE49-F238E27FC236}">
                    <a16:creationId xmlns:a16="http://schemas.microsoft.com/office/drawing/2014/main" id="{D4620AB3-C702-202E-B1CD-6E424850760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40" y="3930"/>
                <a:ext cx="7440" cy="2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9B65422-2939-50BE-0AEC-FDCE3FBAD1C7}"/>
                </a:ext>
              </a:extLst>
            </p:cNvPr>
            <p:cNvGrpSpPr/>
            <p:nvPr/>
          </p:nvGrpSpPr>
          <p:grpSpPr>
            <a:xfrm>
              <a:off x="4478" y="551"/>
              <a:ext cx="9809" cy="1395"/>
              <a:chOff x="4033" y="2518"/>
              <a:chExt cx="9809" cy="1395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87FC9F82-D87C-F689-C1C6-436F86C7B52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033" y="2873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397A6252-12F5-C333-38B0-243C8BA2C0F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65373979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0417A-0590-C761-9F55-7129819FA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4180424-1F47-16FB-7DCA-01CFE6D783C2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游戏机, 钟表&#10;&#10;描述已自动生成">
            <a:extLst>
              <a:ext uri="{FF2B5EF4-FFF2-40B4-BE49-F238E27FC236}">
                <a16:creationId xmlns:a16="http://schemas.microsoft.com/office/drawing/2014/main" id="{CA9C77BA-4C8D-330B-1290-7710CAD767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:a16="http://schemas.microsoft.com/office/drawing/2014/main" id="{6B63882B-8046-610A-B836-5BF64D1849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ECB65A86-49D2-46AD-CBBC-F2F47D995BF0}"/>
              </a:ext>
            </a:extLst>
          </p:cNvPr>
          <p:cNvGrpSpPr/>
          <p:nvPr/>
        </p:nvGrpSpPr>
        <p:grpSpPr>
          <a:xfrm>
            <a:off x="228602" y="440372"/>
            <a:ext cx="2227580" cy="1564005"/>
            <a:chOff x="446" y="1868"/>
            <a:chExt cx="3508" cy="246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A42EA49-534E-F3C9-584E-769BB7FE0870}"/>
                </a:ext>
              </a:extLst>
            </p:cNvPr>
            <p:cNvGrpSpPr/>
            <p:nvPr/>
          </p:nvGrpSpPr>
          <p:grpSpPr>
            <a:xfrm>
              <a:off x="446" y="1868"/>
              <a:ext cx="3508" cy="926"/>
              <a:chOff x="5358" y="2097"/>
              <a:chExt cx="4815" cy="12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8FBDBDE-3D76-05CE-8A08-2EEFB840549F}"/>
                  </a:ext>
                </a:extLst>
              </p:cNvPr>
              <p:cNvSpPr txBox="1"/>
              <p:nvPr/>
            </p:nvSpPr>
            <p:spPr>
              <a:xfrm>
                <a:off x="5358" y="2157"/>
                <a:ext cx="4689" cy="1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문법 语法</a:t>
                </a:r>
              </a:p>
            </p:txBody>
          </p:sp>
          <p:sp>
            <p:nvSpPr>
              <p:cNvPr id="14" name="五边形 13">
                <a:extLst>
                  <a:ext uri="{FF2B5EF4-FFF2-40B4-BE49-F238E27FC236}">
                    <a16:creationId xmlns:a16="http://schemas.microsoft.com/office/drawing/2014/main" id="{2F7F1208-5317-7DF0-AF36-CFF090DA4AAE}"/>
                  </a:ext>
                </a:extLst>
              </p:cNvPr>
              <p:cNvSpPr/>
              <p:nvPr/>
            </p:nvSpPr>
            <p:spPr>
              <a:xfrm>
                <a:off x="5681" y="2097"/>
                <a:ext cx="4492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8F605BB6-3821-0253-65C8-6E2561786AD0}"/>
                </a:ext>
              </a:extLst>
            </p:cNvPr>
            <p:cNvGrpSpPr/>
            <p:nvPr/>
          </p:nvGrpSpPr>
          <p:grpSpPr>
            <a:xfrm>
              <a:off x="1377" y="2643"/>
              <a:ext cx="1601" cy="1689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3D54CC82-4426-425F-3628-E4EF7ED2C366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F2A761DF-1CDE-5CDD-94B8-1D5A83BE3B10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16AE13EA-9730-D025-71F6-DD8F21571C1D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54538AB6-FBB8-E970-A5A2-94A2BC17AB7E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60D4C66A-0E9C-1EF5-9755-93B1A1ABFF7C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57AC0550-F174-F392-2E27-5998E1B5BF7A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3D65D3ED-BB65-84F4-B45C-5ED8BC19BD20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2">
                <a:extLst>
                  <a:ext uri="{FF2B5EF4-FFF2-40B4-BE49-F238E27FC236}">
                    <a16:creationId xmlns:a16="http://schemas.microsoft.com/office/drawing/2014/main" id="{133D1BBE-B4FC-ABE4-E3AC-F85D8EAA8AF7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13">
                <a:extLst>
                  <a:ext uri="{FF2B5EF4-FFF2-40B4-BE49-F238E27FC236}">
                    <a16:creationId xmlns:a16="http://schemas.microsoft.com/office/drawing/2014/main" id="{61B5D41F-58A3-5AB3-358E-11C4370211B0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E0FB270D-092B-DB90-8740-49B44039D263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8" name="Freeform: Shape 15">
                  <a:extLst>
                    <a:ext uri="{FF2B5EF4-FFF2-40B4-BE49-F238E27FC236}">
                      <a16:creationId xmlns:a16="http://schemas.microsoft.com/office/drawing/2014/main" id="{E3D6592B-90E5-7421-B6A3-43CE76199AF9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16">
                  <a:extLst>
                    <a:ext uri="{FF2B5EF4-FFF2-40B4-BE49-F238E27FC236}">
                      <a16:creationId xmlns:a16="http://schemas.microsoft.com/office/drawing/2014/main" id="{E4B1BFF3-8314-C949-AE3B-A45EF8494A5D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B2755A69-DF24-F844-5CD9-6040A7659AC1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B3B764EE-F336-9F47-3F0F-76696C3F8751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30FF0D92-FAFE-CC0A-8120-4B3D2C456334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8C29A392-BB0F-8108-D8BD-F6D4061BA3BE}"/>
              </a:ext>
            </a:extLst>
          </p:cNvPr>
          <p:cNvSpPr/>
          <p:nvPr/>
        </p:nvSpPr>
        <p:spPr>
          <a:xfrm>
            <a:off x="384096" y="1943025"/>
            <a:ext cx="851535" cy="8737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字魂创中黑" panose="00000500000000000000" charset="-122"/>
                <a:ea typeface="字魂创中黑" panose="00000500000000000000" charset="-122"/>
              </a:rPr>
              <a:t>例句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A114892-87EA-DE56-D2DB-30AAC2307EB5}"/>
              </a:ext>
            </a:extLst>
          </p:cNvPr>
          <p:cNvSpPr txBox="1"/>
          <p:nvPr/>
        </p:nvSpPr>
        <p:spPr>
          <a:xfrm>
            <a:off x="2561956" y="1380522"/>
            <a:ext cx="8597531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책이 두꺼운 데다가 내용도 어려워서 읽기가 쉽지 않다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书很厚不说，内容也很难，读起来不容易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손님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,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재료가 다 떨어진 데다가 곧 마감 시간이라 추가 주문은 어렵습니다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顾客，食材都用完了，又马上到结束营业的时间了，不能加菜了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 marL="446088" indent="-446088">
              <a:lnSpc>
                <a:spcPct val="15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</a:t>
            </a: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연휴인데다가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 날씨가 좋아서 그런지 식당에 자리가 없네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46088">
              <a:lnSpc>
                <a:spcPct val="15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可能因为放长假，天气又好，饭店都没有位置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  <a:p>
            <a:pPr marL="446088" indent="-446088">
              <a:lnSpc>
                <a:spcPct val="15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</a:t>
            </a: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그러게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저기 저 </a:t>
            </a: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김밥집에라도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 갈까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?</a:t>
            </a:r>
          </a:p>
          <a:p>
            <a:pPr marL="446088">
              <a:lnSpc>
                <a:spcPct val="15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是啊。要不我们去那个紫菜包饭店吧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？</a:t>
            </a:r>
          </a:p>
          <a:p>
            <a:pPr marL="446088" indent="-446088">
              <a:lnSpc>
                <a:spcPct val="15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가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</a:t>
            </a: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대리님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,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요즘도 주말마다 등산하세요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?</a:t>
            </a:r>
          </a:p>
          <a:p>
            <a:pPr marL="446088">
              <a:lnSpc>
                <a:spcPct val="15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代理，最近每个周末都去登山吗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？</a:t>
            </a:r>
          </a:p>
          <a:p>
            <a:pPr marL="446088" indent="-446088">
              <a:lnSpc>
                <a:spcPct val="150000"/>
              </a:lnSpc>
            </a:pP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나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:</a:t>
            </a:r>
            <a:r>
              <a:rPr lang="zh-CN" altLang="en-US" noProof="0" dirty="0">
                <a:solidFill>
                  <a:srgbClr val="FFFFFF"/>
                </a:solidFill>
                <a:latin typeface="+mn-ea"/>
              </a:rPr>
              <a:t>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아뇨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 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요즘 날도 추운 데다가 몸도 좀 안 좋아서 쉬고 있어요</a:t>
            </a:r>
            <a:r>
              <a:rPr lang="en-US" altLang="ko-KR" noProof="0" dirty="0">
                <a:solidFill>
                  <a:srgbClr val="FFFFFF"/>
                </a:solidFill>
                <a:latin typeface="+mn-ea"/>
              </a:rPr>
              <a:t>.</a:t>
            </a:r>
          </a:p>
          <a:p>
            <a:pPr marL="446088">
              <a:lnSpc>
                <a:spcPct val="150000"/>
              </a:lnSpc>
            </a:pPr>
            <a:r>
              <a:rPr lang="ko-KR" altLang="en-US" noProof="0" dirty="0" err="1">
                <a:solidFill>
                  <a:srgbClr val="FFFFFF"/>
                </a:solidFill>
                <a:latin typeface="+mn-ea"/>
              </a:rPr>
              <a:t>没有。最近天气很冷，我身体也不太好，正在休息</a:t>
            </a:r>
            <a:r>
              <a:rPr lang="ko-KR" altLang="en-US" noProof="0" dirty="0">
                <a:solidFill>
                  <a:srgbClr val="FFFFFF"/>
                </a:solidFill>
                <a:latin typeface="+mn-ea"/>
              </a:rPr>
              <a:t>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148B0EB-3E23-77C1-3BB7-82D86B363A51}"/>
              </a:ext>
            </a:extLst>
          </p:cNvPr>
          <p:cNvGrpSpPr/>
          <p:nvPr/>
        </p:nvGrpSpPr>
        <p:grpSpPr>
          <a:xfrm>
            <a:off x="2941895" y="364602"/>
            <a:ext cx="6228715" cy="1290320"/>
            <a:chOff x="4478" y="551"/>
            <a:chExt cx="9809" cy="203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94A4D27-5F61-86B1-0513-915BF46DC7CF}"/>
                </a:ext>
              </a:extLst>
            </p:cNvPr>
            <p:cNvGrpSpPr/>
            <p:nvPr/>
          </p:nvGrpSpPr>
          <p:grpSpPr>
            <a:xfrm>
              <a:off x="5964" y="917"/>
              <a:ext cx="7770" cy="1666"/>
              <a:chOff x="5740" y="2922"/>
              <a:chExt cx="7770" cy="1666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5F383DBD-7E8B-1E3B-8FDD-316CECF4ACFF}"/>
                  </a:ext>
                </a:extLst>
              </p:cNvPr>
              <p:cNvSpPr txBox="1"/>
              <p:nvPr/>
            </p:nvSpPr>
            <p:spPr>
              <a:xfrm>
                <a:off x="5740" y="2922"/>
                <a:ext cx="7770" cy="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3. </a:t>
                </a:r>
                <a:r>
                  <a:rPr lang="zh-CN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谓词</a:t>
                </a:r>
                <a:r>
                  <a:rPr lang="en-US" altLang="zh-CN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으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)</a:t>
                </a:r>
                <a:r>
                  <a:rPr lang="ko-KR" altLang="en-US" b="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ㄴ</a:t>
                </a:r>
                <a:r>
                  <a:rPr lang="en-US" altLang="ko-KR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/</a:t>
                </a:r>
                <a:r>
                  <a:rPr lang="ko-KR" altLang="en-US" b="0" dirty="0">
                    <a:solidFill>
                      <a:schemeClr val="bg1"/>
                    </a:solidFill>
                    <a:latin typeface="+mj-ea"/>
                    <a:ea typeface="+mj-ea"/>
                  </a:rPr>
                  <a:t>는 데다가</a:t>
                </a:r>
              </a:p>
              <a:p>
                <a:endParaRPr lang="zh-CN" altLang="en-US" b="0" dirty="0">
                  <a:solidFill>
                    <a:schemeClr val="bg1"/>
                  </a:solidFill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cxnSp>
            <p:nvCxnSpPr>
              <p:cNvPr id="39" name="直接连接符 8">
                <a:extLst>
                  <a:ext uri="{FF2B5EF4-FFF2-40B4-BE49-F238E27FC236}">
                    <a16:creationId xmlns:a16="http://schemas.microsoft.com/office/drawing/2014/main" id="{57B01090-8EF3-3ADA-A64E-01EFDD6BFBF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40" y="3930"/>
                <a:ext cx="7440" cy="2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437DBCC-6022-7C96-5FBD-B5ECC32EA762}"/>
                </a:ext>
              </a:extLst>
            </p:cNvPr>
            <p:cNvGrpSpPr/>
            <p:nvPr/>
          </p:nvGrpSpPr>
          <p:grpSpPr>
            <a:xfrm>
              <a:off x="4478" y="551"/>
              <a:ext cx="9809" cy="1395"/>
              <a:chOff x="4033" y="2518"/>
              <a:chExt cx="9809" cy="1395"/>
            </a:xfrm>
          </p:grpSpPr>
          <p:pic>
            <p:nvPicPr>
              <p:cNvPr id="12" name="图片 11" descr="图片包含 游戏机, 文字&#10;&#10;描述已自动生成">
                <a:extLst>
                  <a:ext uri="{FF2B5EF4-FFF2-40B4-BE49-F238E27FC236}">
                    <a16:creationId xmlns:a16="http://schemas.microsoft.com/office/drawing/2014/main" id="{79AAF4D3-3F29-2C7E-F12D-F5A6BACB25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498" r="80941" b="13131"/>
              <a:stretch>
                <a:fillRect/>
              </a:stretch>
            </p:blipFill>
            <p:spPr>
              <a:xfrm>
                <a:off x="4033" y="2873"/>
                <a:ext cx="939" cy="1040"/>
              </a:xfrm>
              <a:prstGeom prst="rect">
                <a:avLst/>
              </a:prstGeom>
            </p:spPr>
          </p:pic>
          <p:pic>
            <p:nvPicPr>
              <p:cNvPr id="20" name="图片 19" descr="图片包含 游戏机, 文字&#10;&#10;描述已自动生成">
                <a:extLst>
                  <a:ext uri="{FF2B5EF4-FFF2-40B4-BE49-F238E27FC236}">
                    <a16:creationId xmlns:a16="http://schemas.microsoft.com/office/drawing/2014/main" id="{039C4B42-71EA-9FC4-4EEF-B7DC956827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-945" b="89498"/>
              <a:stretch>
                <a:fillRect/>
              </a:stretch>
            </p:blipFill>
            <p:spPr>
              <a:xfrm>
                <a:off x="13180" y="2518"/>
                <a:ext cx="662" cy="7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3169558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49C5B-2495-7DE5-2707-B38DDCCAF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2A7C7326-9E71-0A85-079A-3148710091C8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E0D2635-0EDA-9106-4C4B-4ADA06982639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A1190AC4-331C-861C-960A-F9CCF02EA68F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36CA0AA0-5072-B1EB-7AC9-153038B6004B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45125DAD-C0B0-384D-B381-DD17EC5C425A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DA582E85-2B03-F678-40C9-29164846DC7E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5A1DE27A-48A2-CA99-5B13-E19E5367478E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322EBD7A-67F0-51BC-5691-EA5FA9D6F9A7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A9D1CF43-C4F6-0474-A5F6-A7FBE29B06C4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A017CAB2-4FE8-012A-BF3D-C0DF71DB5169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7FD49364-CC69-743E-F576-F2DA42739ECF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E3EC78A2-B525-B62B-6354-DC4FA5503B1D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FAFDB3EB-A655-D4FC-F7E4-98255B8CD582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53E4C9DB-34FE-EC77-FA37-0D08CCEAF223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2560A06F-49C1-6986-013B-8B67671F260E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891C81D2-F8B2-967E-F706-6F104DF2A9A5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84C475BD-BA18-4909-51EC-174AA4874D87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94320DB4-A7C2-085F-DF46-86AAEB9DC867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FC8BBF51-354B-970A-D277-B73A7C7F3A64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EC35FA5-11C5-BD09-E89E-1216D86323CB}"/>
              </a:ext>
            </a:extLst>
          </p:cNvPr>
          <p:cNvSpPr txBox="1"/>
          <p:nvPr/>
        </p:nvSpPr>
        <p:spPr>
          <a:xfrm>
            <a:off x="4067520" y="195216"/>
            <a:ext cx="8203502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1</a:t>
            </a: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알맞은 것을 연결하고 문장을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algn="just" latinLnBrk="1">
              <a:lnSpc>
                <a:spcPct val="120000"/>
              </a:lnSpc>
            </a:pPr>
            <a:r>
              <a:rPr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，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连接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正确的句子并填入横线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8E68670-2741-B7F6-F53C-CBA6EEF21A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A1D1E144-63F2-919A-3B78-96502C7DC181}"/>
              </a:ext>
            </a:extLst>
          </p:cNvPr>
          <p:cNvGrpSpPr/>
          <p:nvPr/>
        </p:nvGrpSpPr>
        <p:grpSpPr>
          <a:xfrm>
            <a:off x="4001431" y="1158136"/>
            <a:ext cx="7977505" cy="5574665"/>
            <a:chOff x="6011" y="1902"/>
            <a:chExt cx="12563" cy="8779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4D8FF665-844D-6251-E8EA-F9D28271FD75}"/>
                </a:ext>
              </a:extLst>
            </p:cNvPr>
            <p:cNvGrpSpPr/>
            <p:nvPr/>
          </p:nvGrpSpPr>
          <p:grpSpPr bwMode="auto">
            <a:xfrm>
              <a:off x="6011" y="1902"/>
              <a:ext cx="12563" cy="8779"/>
              <a:chOff x="1661375" y="1741834"/>
              <a:chExt cx="4559120" cy="3605590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EE38C807-17CF-40BF-D4E5-93666157FD24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677928CD-5B10-0A91-7D9E-BAC20DA6DA19}"/>
                  </a:ext>
                </a:extLst>
              </p:cNvPr>
              <p:cNvSpPr/>
              <p:nvPr/>
            </p:nvSpPr>
            <p:spPr>
              <a:xfrm>
                <a:off x="1661375" y="1741834"/>
                <a:ext cx="4559120" cy="3115755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62AC26A7-973D-CD06-03BB-521B214ECAB0}"/>
                  </a:ext>
                </a:extLst>
              </p:cNvPr>
              <p:cNvSpPr/>
              <p:nvPr/>
            </p:nvSpPr>
            <p:spPr>
              <a:xfrm>
                <a:off x="1749259" y="1842899"/>
                <a:ext cx="4384617" cy="286811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E787CF21-E3AC-8047-9A39-9CFA89368E40}"/>
                  </a:ext>
                </a:extLst>
              </p:cNvPr>
              <p:cNvSpPr/>
              <p:nvPr/>
            </p:nvSpPr>
            <p:spPr bwMode="auto">
              <a:xfrm>
                <a:off x="3767930" y="4857643"/>
                <a:ext cx="355539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6AF69C0-39CF-92C7-66F6-906A1F335F39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1D5F0575-2203-A867-88DD-053CBD50F3BE}"/>
              </a:ext>
            </a:extLst>
          </p:cNvPr>
          <p:cNvSpPr txBox="1"/>
          <p:nvPr/>
        </p:nvSpPr>
        <p:spPr>
          <a:xfrm>
            <a:off x="4208641" y="3813418"/>
            <a:ext cx="7618730" cy="1837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3970" latinLnBrk="1">
              <a:lnSpc>
                <a:spcPct val="150000"/>
              </a:lnSpc>
              <a:spcAft>
                <a:spcPts val="800"/>
              </a:spcAft>
              <a:tabLst>
                <a:tab pos="438150" algn="l"/>
                <a:tab pos="7234238" algn="l"/>
              </a:tabLst>
            </a:pPr>
            <a:r>
              <a:rPr lang="en-US" altLang="zh-CN" sz="160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en-US" altLang="zh-CN" sz="160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60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latinLnBrk="1">
              <a:lnSpc>
                <a:spcPct val="150000"/>
              </a:lnSpc>
              <a:spcAft>
                <a:spcPts val="800"/>
              </a:spcAft>
              <a:tabLst>
                <a:tab pos="438150" algn="l"/>
                <a:tab pos="7234238" algn="l"/>
              </a:tabLst>
            </a:pPr>
            <a:r>
              <a:rPr lang="en-US" altLang="zh-CN" sz="160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en-US" altLang="zh-CN" sz="160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60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latinLnBrk="1">
              <a:lnSpc>
                <a:spcPct val="150000"/>
              </a:lnSpc>
              <a:spcAft>
                <a:spcPts val="800"/>
              </a:spcAft>
              <a:tabLst>
                <a:tab pos="438150" algn="l"/>
                <a:tab pos="7234238" algn="l"/>
              </a:tabLst>
            </a:pPr>
            <a:r>
              <a:rPr lang="en-US" altLang="zh-CN" sz="160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en-US" altLang="zh-CN" sz="160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60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latinLnBrk="1">
              <a:lnSpc>
                <a:spcPct val="150000"/>
              </a:lnSpc>
              <a:spcAft>
                <a:spcPts val="800"/>
              </a:spcAft>
              <a:tabLst>
                <a:tab pos="438150" algn="l"/>
                <a:tab pos="7285038" algn="l"/>
              </a:tabLst>
            </a:pPr>
            <a:r>
              <a:rPr lang="en-US" altLang="zh-CN" sz="160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en-US" altLang="zh-CN" sz="160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60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1569322-9065-C65D-F8B0-A642876DD6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" r="521"/>
          <a:stretch/>
        </p:blipFill>
        <p:spPr>
          <a:xfrm>
            <a:off x="4284423" y="1471308"/>
            <a:ext cx="7400895" cy="234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566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08DEB-622E-6975-4700-8A455101D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9829FE7-8203-3A26-61B0-B4F6DE287943}"/>
              </a:ext>
            </a:extLst>
          </p:cNvPr>
          <p:cNvSpPr/>
          <p:nvPr/>
        </p:nvSpPr>
        <p:spPr>
          <a:xfrm>
            <a:off x="228603" y="228601"/>
            <a:ext cx="11734795" cy="6400798"/>
          </a:xfrm>
          <a:prstGeom prst="rect">
            <a:avLst/>
          </a:prstGeom>
          <a:noFill/>
          <a:ln w="4318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B1D7C0B-2AEA-71E2-A24E-0BBEAA2613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>
            <a:off x="-212271" y="134232"/>
            <a:ext cx="3272044" cy="10464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BDFAF3-CA27-6438-3F8E-022AC8B5E5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8"/>
          <a:stretch>
            <a:fillRect/>
          </a:stretch>
        </p:blipFill>
        <p:spPr>
          <a:xfrm flipH="1">
            <a:off x="8919952" y="336552"/>
            <a:ext cx="3272048" cy="1046425"/>
          </a:xfrm>
          <a:prstGeom prst="rect">
            <a:avLst/>
          </a:prstGeom>
        </p:spPr>
      </p:pic>
      <p:pic>
        <p:nvPicPr>
          <p:cNvPr id="21" name="图片 20" descr="图片包含 游戏机, 钟表&#10;&#10;描述已自动生成">
            <a:extLst>
              <a:ext uri="{FF2B5EF4-FFF2-40B4-BE49-F238E27FC236}">
                <a16:creationId xmlns:a16="http://schemas.microsoft.com/office/drawing/2014/main" id="{150668C2-CEE8-1970-82E1-4AAD9E1241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401" y="6227905"/>
            <a:ext cx="6248401" cy="1031590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id="{16DA678C-5506-4245-B0DE-444D2AEE94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9800" y="6242740"/>
            <a:ext cx="6248401" cy="10315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A776046-96AB-A05D-39A9-FFB2EA14C88A}"/>
              </a:ext>
            </a:extLst>
          </p:cNvPr>
          <p:cNvSpPr txBox="1"/>
          <p:nvPr/>
        </p:nvSpPr>
        <p:spPr>
          <a:xfrm>
            <a:off x="4188460" y="1266874"/>
            <a:ext cx="381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与小型家电相关的词汇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A76A950D-5273-49BA-3329-ECBA33F7F9C2}"/>
              </a:ext>
            </a:extLst>
          </p:cNvPr>
          <p:cNvSpPr/>
          <p:nvPr/>
        </p:nvSpPr>
        <p:spPr>
          <a:xfrm>
            <a:off x="4023360" y="614045"/>
            <a:ext cx="4151630" cy="58102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어휘와 표현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词汇和句型 </a:t>
            </a:r>
            <a:endParaRPr lang="ko-KR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205D683-E75B-C72D-DD05-2A807B280E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057994"/>
              </p:ext>
            </p:extLst>
          </p:nvPr>
        </p:nvGraphicFramePr>
        <p:xfrm>
          <a:off x="1618512" y="1869831"/>
          <a:ext cx="8802576" cy="4073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0644">
                  <a:extLst>
                    <a:ext uri="{9D8B030D-6E8A-4147-A177-3AD203B41FA5}">
                      <a16:colId xmlns:a16="http://schemas.microsoft.com/office/drawing/2014/main" val="29688748"/>
                    </a:ext>
                  </a:extLst>
                </a:gridCol>
                <a:gridCol w="2200644">
                  <a:extLst>
                    <a:ext uri="{9D8B030D-6E8A-4147-A177-3AD203B41FA5}">
                      <a16:colId xmlns:a16="http://schemas.microsoft.com/office/drawing/2014/main" val="2227754626"/>
                    </a:ext>
                  </a:extLst>
                </a:gridCol>
                <a:gridCol w="2200644">
                  <a:extLst>
                    <a:ext uri="{9D8B030D-6E8A-4147-A177-3AD203B41FA5}">
                      <a16:colId xmlns:a16="http://schemas.microsoft.com/office/drawing/2014/main" val="3555423957"/>
                    </a:ext>
                  </a:extLst>
                </a:gridCol>
                <a:gridCol w="2200644">
                  <a:extLst>
                    <a:ext uri="{9D8B030D-6E8A-4147-A177-3AD203B41FA5}">
                      <a16:colId xmlns:a16="http://schemas.microsoft.com/office/drawing/2014/main" val="314127697"/>
                    </a:ext>
                  </a:extLst>
                </a:gridCol>
              </a:tblGrid>
              <a:tr h="310620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8659264"/>
                  </a:ext>
                </a:extLst>
              </a:tr>
              <a:tr h="96756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정수기</a:t>
                      </a:r>
                    </a:p>
                    <a:p>
                      <a:pPr algn="ctr"/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净水机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ko-KR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식기세척기</a:t>
                      </a:r>
                    </a:p>
                    <a:p>
                      <a:pPr marL="0" algn="ctr" defTabSz="914400" rtl="0" eaLnBrk="1" latinLnBrk="0" hangingPunct="1"/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洗碗机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ko-KR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의류 건조기</a:t>
                      </a:r>
                    </a:p>
                    <a:p>
                      <a:pPr marL="0" algn="ctr" defTabSz="914400" rtl="0" eaLnBrk="1" latinLnBrk="0" hangingPunct="1"/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衣物烘干机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ko-KR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Malgun Gothic Semilight" panose="020B0502040204020203" pitchFamily="34" charset="-128"/>
                          <a:ea typeface="Malgun Gothic Semilight" panose="020B0502040204020203" pitchFamily="34" charset="-128"/>
                          <a:cs typeface="Malgun Gothic Semilight" panose="020B0502040204020203" pitchFamily="34" charset="-128"/>
                        </a:rPr>
                        <a:t>가습기</a:t>
                      </a:r>
                    </a:p>
                    <a:p>
                      <a:pPr marL="0" algn="ctr" defTabSz="914400" rtl="0" eaLnBrk="1" latinLnBrk="0" hangingPunct="1"/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加湿器</a:t>
                      </a:r>
                    </a:p>
                  </a:txBody>
                  <a:tcPr>
                    <a:lnL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8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3860864"/>
                  </a:ext>
                </a:extLst>
              </a:tr>
            </a:tbl>
          </a:graphicData>
        </a:graphic>
      </p:graphicFrame>
      <p:pic>
        <p:nvPicPr>
          <p:cNvPr id="14" name="图片 13">
            <a:extLst>
              <a:ext uri="{FF2B5EF4-FFF2-40B4-BE49-F238E27FC236}">
                <a16:creationId xmlns:a16="http://schemas.microsoft.com/office/drawing/2014/main" id="{E1D6244B-5522-AF1F-2512-D704513BEF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1323" y="2351272"/>
            <a:ext cx="1486787" cy="24470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6DADA24-AD00-A033-8904-7FE52139EC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1553" y="2676544"/>
            <a:ext cx="1898697" cy="179645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75398E6-0DD3-D8E0-C44D-E61EFC698B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1789" y="2633909"/>
            <a:ext cx="1756791" cy="216436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623DFA9-4316-3BE4-893B-340FF9CF7D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13929" y="2351272"/>
            <a:ext cx="1030636" cy="237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7806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6241A-AB29-6646-EB3A-D2D4C4891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4F3C3DA8-774F-8797-1902-C6CA08B973C1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102CD3B-091A-76CB-3EBD-846A7BA960D7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60E44EC0-6E7B-E1A5-E143-E49A6D811916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C7E608AD-3A35-C79A-B55C-A7EA7CE3BDE5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7844B6C4-A718-10A3-E272-1F575BA5525F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7B9AF417-307A-F760-602A-901315E13BF6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CDDC537A-F17A-CE4E-56CB-7425F49B8D0E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C487EAD7-5D1A-F46B-1B1A-29E2A6BF0BAC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CE37C07F-1CFE-F979-0EBF-2FC43C912BF9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A03FF674-77E1-FF06-84A0-E32DD97E6165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2ADFFA8-4859-36B1-760E-4F21288CD1AE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DC1CC2FE-96CF-4738-1FEF-D151C16903A5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7591C778-01A0-6D9B-9285-52701DCE51BE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BE3D19E3-C01D-714C-D01C-1F6469EF4DB7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3EA28D50-B589-56CA-A458-086E8CAA8CA9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FAB4187F-0C5E-28C6-8031-0218636BD8A7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A5AC8C0A-190A-F65D-EF5C-823765741BF3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A117078C-B4BB-70C3-9662-020E5A4786A4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95BE397F-8358-BA62-D832-2EAB3F867C09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1D4C6C5-8DEC-4BD8-B98D-7D0071C81131}"/>
              </a:ext>
            </a:extLst>
          </p:cNvPr>
          <p:cNvSpPr txBox="1"/>
          <p:nvPr/>
        </p:nvSpPr>
        <p:spPr>
          <a:xfrm>
            <a:off x="4067520" y="195216"/>
            <a:ext cx="7911416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2.&lt;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알맞은 것을 골라</a:t>
            </a:r>
            <a:r>
              <a:rPr lang="zh-CN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ko-KR" altLang="en-US" sz="2400" dirty="0" err="1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문장를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완성하십시오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ko-KR" alt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仿照示例，选择正确的词语完成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文章</a:t>
            </a:r>
            <a:r>
              <a:rPr lang="ko-KR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7EAC75A7-2283-1FF4-CE8C-B070ED6FEF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" y="5168157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80E67620-9769-0288-07EC-8D87D7A2B96F}"/>
              </a:ext>
            </a:extLst>
          </p:cNvPr>
          <p:cNvGrpSpPr/>
          <p:nvPr/>
        </p:nvGrpSpPr>
        <p:grpSpPr>
          <a:xfrm>
            <a:off x="3455719" y="1167919"/>
            <a:ext cx="8541598" cy="5563738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DC4A9165-C4FF-F544-39F2-F6B7FF84CF9C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AC9045AD-8B0E-84A1-B1E5-8C118CDC6892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0905C66D-79A1-10CF-627B-D0A259D983FC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8E995923-34BB-5F6A-12D4-583660676ADC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BC3EF9A9-61D5-35B6-3E86-5AD673DF9617}"/>
                  </a:ext>
                </a:extLst>
              </p:cNvPr>
              <p:cNvSpPr/>
              <p:nvPr/>
            </p:nvSpPr>
            <p:spPr bwMode="auto">
              <a:xfrm>
                <a:off x="3798921" y="4863931"/>
                <a:ext cx="293827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A922D3F-0E52-4355-D512-4C522A3339D4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F911E06-54EF-DD3B-BC54-5B618BD253BB}"/>
              </a:ext>
            </a:extLst>
          </p:cNvPr>
          <p:cNvSpPr txBox="1"/>
          <p:nvPr/>
        </p:nvSpPr>
        <p:spPr>
          <a:xfrm>
            <a:off x="3694439" y="2994249"/>
            <a:ext cx="8105492" cy="2630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2250" indent="-222250" algn="just" latinLnBrk="1">
              <a:lnSpc>
                <a:spcPct val="150000"/>
              </a:lnSpc>
              <a:tabLst>
                <a:tab pos="6702425" algn="l"/>
                <a:tab pos="7900988" algn="l"/>
              </a:tabLst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식당은 가격은 좀 비싸지만 깔끔하고 분위기가 고급스러워서 손님을 </a:t>
            </a:r>
            <a:r>
              <a:rPr kumimoji="1" lang="en-US" altLang="ko-KR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-222250" algn="just" latinLnBrk="1">
              <a:lnSpc>
                <a:spcPct val="150000"/>
              </a:lnSpc>
              <a:tabLst>
                <a:tab pos="3727450" algn="l"/>
                <a:tab pos="4879975" algn="l"/>
              </a:tabLst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세 사람이 길을 가면 반드시 스승으로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사람이 있다는 말처럼 주변을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잘 관찰해 보면 배울 점이 있는 사람이 있을 것이다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-222250" algn="just" latinLnBrk="1">
              <a:lnSpc>
                <a:spcPct val="150000"/>
              </a:lnSpc>
              <a:tabLst>
                <a:tab pos="1233488" algn="l"/>
                <a:tab pos="2351088" algn="l"/>
              </a:tabLst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처음부터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결과를 내기 어렵겠지만 노력하다 보면 언젠가는 좋은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결실을 맺을 수 있다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22250" indent="-222250" algn="just" latinLnBrk="1">
              <a:lnSpc>
                <a:spcPct val="150000"/>
              </a:lnSpc>
              <a:tabLst>
                <a:tab pos="6219825" algn="l"/>
                <a:tab pos="7500938" algn="l"/>
              </a:tabLst>
            </a:pP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“아니 땐 굴뚝에 연기 </a:t>
            </a:r>
            <a:r>
              <a:rPr kumimoji="1"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나랴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?”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라는 말은 모든 소문에는 그런 소문이</a:t>
            </a:r>
            <a:r>
              <a:rPr kumimoji="1"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kumimoji="1" lang="en-US" altLang="zh-CN" sz="16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r>
              <a:rPr kumimoji="1"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원인이 있다는 말이다</a:t>
            </a:r>
            <a:r>
              <a:rPr kumimoji="1"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  <p:pic>
        <p:nvPicPr>
          <p:cNvPr id="8" name="图片 7" descr="图形用户界面&#10;&#10;AI 生成的内容可能不正确。">
            <a:extLst>
              <a:ext uri="{FF2B5EF4-FFF2-40B4-BE49-F238E27FC236}">
                <a16:creationId xmlns:a16="http://schemas.microsoft.com/office/drawing/2014/main" id="{696B21FF-E77B-5BE2-2277-FC84331FCF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439" y="1529631"/>
            <a:ext cx="5317050" cy="148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77978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B3E7E-ED21-680D-2354-200C5D6EF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46E6F874-893E-9C67-05C7-523A30813D4F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1344DFC-EA51-2A23-293F-9098ED53DCBF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C66D0B85-1383-8063-60EB-F2D5BD1D02B5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53503674-6980-028A-7AD3-F507B7CF54FE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35CC0D2E-2D43-3024-C1CC-3E80CF4F269A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26929702-0641-57B0-ACC1-A3C2C0634C5E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1E7F4703-9668-133F-6610-C8B970E72648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EF65011B-AA21-C16C-A5D7-6B96CEB737B7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A8CEC061-F525-74FB-A6CE-C530DB5E80FC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4055F8F4-5415-C5D3-BF43-2EF2B5532037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FE8B631B-6D37-10D4-684A-4621FFAF703A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0F86B8BC-BB82-789E-BCF8-03038E795DDC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F6F47599-1947-BE3A-32B9-0638C5FAB128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4DD514C0-7AC8-9EA3-8C2C-E9B3996BD180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CDB4B2FE-E3C4-B336-1F39-2ADDCE520E6C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5B20A5B8-2B58-6870-5F7C-AABC845D7343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08C76365-E5E4-AA33-D7D1-D8260F3776E9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541243A7-066F-8821-F89E-CE1CC915AAF2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2E31A132-D49D-D4E9-A3BE-7E13902BCBAB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2EA9D6A-A7E2-D983-9E44-FF93FB291387}"/>
              </a:ext>
            </a:extLst>
          </p:cNvPr>
          <p:cNvSpPr txBox="1"/>
          <p:nvPr/>
        </p:nvSpPr>
        <p:spPr>
          <a:xfrm>
            <a:off x="4067520" y="195216"/>
            <a:ext cx="8203502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3</a:t>
            </a: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&lt;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보기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&gt;</a:t>
            </a:r>
            <a:r>
              <a:rPr lang="ko-KR" alt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와 같이 알맞은 것을 연결하고 문장을 쓰십시오</a:t>
            </a:r>
            <a:r>
              <a:rPr lang="en-US" altLang="ko-KR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.</a:t>
            </a:r>
          </a:p>
          <a:p>
            <a:pPr algn="just" latinLnBrk="1">
              <a:lnSpc>
                <a:spcPct val="120000"/>
              </a:lnSpc>
            </a:pPr>
            <a:r>
              <a:rPr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仿照示例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，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连接</a:t>
            </a:r>
            <a:r>
              <a:rPr lang="en-US" sz="2400" dirty="0" err="1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正确的句子并填入横线</a:t>
            </a:r>
            <a:r>
              <a:rPr sz="2400" dirty="0">
                <a:solidFill>
                  <a:schemeClr val="bg1"/>
                </a:solidFill>
                <a:latin typeface="+mn-ea"/>
                <a:cs typeface="字魂创中黑" panose="00000500000000000000" charset="-122"/>
              </a:rPr>
              <a:t>。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B6A11151-C9CE-4451-4918-46E504D139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D7C571F7-AC29-65B6-0353-E6D2B4DD1B37}"/>
              </a:ext>
            </a:extLst>
          </p:cNvPr>
          <p:cNvGrpSpPr/>
          <p:nvPr/>
        </p:nvGrpSpPr>
        <p:grpSpPr>
          <a:xfrm>
            <a:off x="1555669" y="1158136"/>
            <a:ext cx="10423268" cy="5574665"/>
            <a:chOff x="6011" y="1902"/>
            <a:chExt cx="12563" cy="8779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5CAB4145-0B38-F6D7-315C-55159E52535B}"/>
                </a:ext>
              </a:extLst>
            </p:cNvPr>
            <p:cNvGrpSpPr/>
            <p:nvPr/>
          </p:nvGrpSpPr>
          <p:grpSpPr bwMode="auto">
            <a:xfrm>
              <a:off x="6011" y="1902"/>
              <a:ext cx="12563" cy="8779"/>
              <a:chOff x="1661375" y="1741834"/>
              <a:chExt cx="4559120" cy="3605590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5951A4B5-4900-1836-D3D4-EF20617C416D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A4849383-5963-F093-3E90-F47B549C3B71}"/>
                  </a:ext>
                </a:extLst>
              </p:cNvPr>
              <p:cNvSpPr/>
              <p:nvPr/>
            </p:nvSpPr>
            <p:spPr>
              <a:xfrm>
                <a:off x="1661375" y="1741834"/>
                <a:ext cx="4559120" cy="3115755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FB3D3084-EB73-8869-184F-A44EE844A305}"/>
                  </a:ext>
                </a:extLst>
              </p:cNvPr>
              <p:cNvSpPr/>
              <p:nvPr/>
            </p:nvSpPr>
            <p:spPr>
              <a:xfrm>
                <a:off x="1749259" y="1842899"/>
                <a:ext cx="4384617" cy="286811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D7126421-BD8F-F09D-9BAC-3A668E20F1BE}"/>
                  </a:ext>
                </a:extLst>
              </p:cNvPr>
              <p:cNvSpPr/>
              <p:nvPr/>
            </p:nvSpPr>
            <p:spPr bwMode="auto">
              <a:xfrm>
                <a:off x="3767930" y="4857643"/>
                <a:ext cx="355539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7A9AFE2-5114-7EC7-2B8A-9D9FEE648EE4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90E15B9-6CFD-20B4-FAD1-A5F26DD3C1C7}"/>
              </a:ext>
            </a:extLst>
          </p:cNvPr>
          <p:cNvGrpSpPr/>
          <p:nvPr/>
        </p:nvGrpSpPr>
        <p:grpSpPr>
          <a:xfrm>
            <a:off x="1801254" y="1406406"/>
            <a:ext cx="9988864" cy="1977593"/>
            <a:chOff x="1801254" y="1406406"/>
            <a:chExt cx="9988864" cy="1977593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6D0853C-E2D6-2533-0DF2-262244D3275F}"/>
                </a:ext>
              </a:extLst>
            </p:cNvPr>
            <p:cNvSpPr txBox="1"/>
            <p:nvPr/>
          </p:nvSpPr>
          <p:spPr>
            <a:xfrm>
              <a:off x="1801254" y="1406406"/>
              <a:ext cx="5134806" cy="1657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87375" indent="-587375" latinLnBrk="1">
                <a:lnSpc>
                  <a:spcPct val="130000"/>
                </a:lnSpc>
                <a:tabLst>
                  <a:tab pos="4129088" algn="l"/>
                  <a:tab pos="5459413" algn="l"/>
                </a:tabLst>
              </a:pPr>
              <a:r>
                <a:rPr lang="ko-KR" altLang="en-US" sz="1600" b="1" dirty="0">
                  <a:solidFill>
                    <a:schemeClr val="bg1"/>
                  </a:solidFill>
                  <a:effectLst/>
                  <a:highlight>
                    <a:srgbClr val="C39967"/>
                  </a:highlight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보기 </a:t>
              </a:r>
              <a:r>
                <a:rPr lang="ko-KR" altLang="en-US" sz="1600" b="1" dirty="0">
                  <a:solidFill>
                    <a:schemeClr val="bg1"/>
                  </a:solidFill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요즘 광고하는 가방인데 친환경 소재로</a:t>
              </a:r>
              <a:r>
                <a:rPr lang="zh-CN" altLang="en-US" sz="1600" dirty="0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만들다</a:t>
              </a:r>
            </a:p>
            <a:p>
              <a:pPr latinLnBrk="1">
                <a:lnSpc>
                  <a:spcPct val="130000"/>
                </a:lnSpc>
                <a:tabLst>
                  <a:tab pos="4129088" algn="l"/>
                  <a:tab pos="5459413" algn="l"/>
                </a:tabLst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1)</a:t>
              </a:r>
              <a:r>
                <a:rPr lang="zh-CN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sz="1600" dirty="0" err="1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바로호텔은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시내와 가까워서 접근성이 좋다</a:t>
              </a:r>
            </a:p>
            <a:p>
              <a:pPr latinLnBrk="1">
                <a:lnSpc>
                  <a:spcPct val="130000"/>
                </a:lnSpc>
                <a:tabLst>
                  <a:tab pos="4035425" algn="l"/>
                  <a:tab pos="4129088" algn="l"/>
                  <a:tab pos="5281613" algn="l"/>
                  <a:tab pos="5411788" algn="l"/>
                </a:tabLst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2)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면허를 딴 지 얼마 안 돼서 운전이 서툴다</a:t>
              </a:r>
              <a:endPara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 latinLnBrk="1">
                <a:lnSpc>
                  <a:spcPct val="130000"/>
                </a:lnSpc>
                <a:tabLst>
                  <a:tab pos="5281613" algn="l"/>
                  <a:tab pos="5411788" algn="l"/>
                </a:tabLst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3)</a:t>
              </a:r>
              <a:r>
                <a:rPr lang="zh-CN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학교 앞 빵집에서 파는 빵은 설탕이 적게</a:t>
              </a:r>
              <a:r>
                <a:rPr lang="zh-CN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들어간다</a:t>
              </a:r>
              <a:endPara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 latinLnBrk="1">
                <a:lnSpc>
                  <a:spcPct val="130000"/>
                </a:lnSpc>
                <a:tabLst>
                  <a:tab pos="4354513" algn="l"/>
                  <a:tab pos="5280025" algn="l"/>
                  <a:tab pos="5410200" algn="l"/>
                </a:tabLst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4) 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회사가 어려운 시기이다</a:t>
              </a: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	</a:t>
              </a:r>
              <a:endPara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226426C-9D1C-1BA2-F8B4-D0D9A62C6A96}"/>
                </a:ext>
              </a:extLst>
            </p:cNvPr>
            <p:cNvSpPr txBox="1"/>
            <p:nvPr/>
          </p:nvSpPr>
          <p:spPr>
            <a:xfrm>
              <a:off x="7481455" y="1406406"/>
              <a:ext cx="4308663" cy="1977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 ①</a:t>
              </a:r>
              <a:r>
                <a:rPr lang="zh-CN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가성비도 나쁘지 않다</a:t>
              </a:r>
              <a:endPara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130000"/>
                </a:lnSpc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  <a:r>
                <a:rPr lang="zh-CN" altLang="en-US" sz="1600" dirty="0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②</a:t>
              </a:r>
              <a:r>
                <a:rPr lang="zh-CN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디자인도 예뻐서 인기가 많다</a:t>
              </a:r>
              <a:endPara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130000"/>
                </a:lnSpc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 ③</a:t>
              </a:r>
              <a:r>
                <a:rPr lang="zh-CN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칼로리도 낮아서 찾는 사람들이</a:t>
              </a:r>
              <a:r>
                <a:rPr lang="zh-CN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많다</a:t>
              </a:r>
              <a:endPara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>
                <a:lnSpc>
                  <a:spcPct val="130000"/>
                </a:lnSpc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  <a:r>
                <a:rPr lang="zh-CN" altLang="en-US" sz="1600" dirty="0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④</a:t>
              </a:r>
              <a:r>
                <a:rPr lang="zh-CN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팀장님도 그만둬서 분위기가</a:t>
              </a:r>
              <a:r>
                <a:rPr lang="zh-CN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어수선하다</a:t>
              </a:r>
              <a:endParaRPr lang="en-US" altLang="ko-KR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  <a:p>
              <a:pPr marL="411163" indent="-400050">
                <a:lnSpc>
                  <a:spcPct val="130000"/>
                </a:lnSpc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  <a:r>
                <a:rPr lang="zh-CN" altLang="en-US" sz="1600" dirty="0"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⑤</a:t>
              </a:r>
              <a:r>
                <a:rPr lang="zh-CN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날도 어두워서 예상보다 더</a:t>
              </a:r>
              <a:r>
                <a:rPr lang="zh-CN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ko-KR" altLang="en-US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늦게 집에 도착했다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id="{AFE0E646-4666-FC4D-6FA4-4AFBBFBAB30D}"/>
                </a:ext>
              </a:extLst>
            </p:cNvPr>
            <p:cNvCxnSpPr>
              <a:cxnSpLocks/>
            </p:cNvCxnSpPr>
            <p:nvPr/>
          </p:nvCxnSpPr>
          <p:spPr>
            <a:xfrm>
              <a:off x="6755428" y="1639536"/>
              <a:ext cx="836609" cy="277843"/>
            </a:xfrm>
            <a:prstGeom prst="line">
              <a:avLst/>
            </a:prstGeom>
            <a:ln>
              <a:solidFill>
                <a:srgbClr val="AA875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6CBF97D-235E-722F-21CB-5AA95A0DFFD2}"/>
                </a:ext>
              </a:extLst>
            </p:cNvPr>
            <p:cNvSpPr txBox="1"/>
            <p:nvPr/>
          </p:nvSpPr>
          <p:spPr>
            <a:xfrm>
              <a:off x="6609955" y="1406406"/>
              <a:ext cx="314696" cy="1657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130000"/>
                </a:lnSpc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130000"/>
                </a:lnSpc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>
                <a:lnSpc>
                  <a:spcPct val="130000"/>
                </a:lnSpc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</a:p>
            <a:p>
              <a:pPr marL="411163" indent="-400050">
                <a:lnSpc>
                  <a:spcPct val="130000"/>
                </a:lnSpc>
              </a:pPr>
              <a:r>
                <a:rPr lang="en-US" altLang="ko-KR" sz="1600" dirty="0">
                  <a:effectLst/>
                  <a:latin typeface="Malgun Gothic Semilight" panose="020B0502040204020203" pitchFamily="34" charset="-128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•</a:t>
              </a:r>
              <a:endParaRPr lang="ko-KR" altLang="en-US" sz="16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endParaRP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89E89D92-2CCE-0A07-1F3D-C3ADAC25CA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254" y="3297088"/>
            <a:ext cx="6344156" cy="49915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810E36A-5921-6E02-362D-6E0CBE272E35}"/>
              </a:ext>
            </a:extLst>
          </p:cNvPr>
          <p:cNvSpPr txBox="1"/>
          <p:nvPr/>
        </p:nvSpPr>
        <p:spPr>
          <a:xfrm>
            <a:off x="1801254" y="3820676"/>
            <a:ext cx="9597631" cy="1837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3970" latinLnBrk="1">
              <a:lnSpc>
                <a:spcPct val="150000"/>
              </a:lnSpc>
              <a:spcAft>
                <a:spcPts val="800"/>
              </a:spcAft>
              <a:tabLst>
                <a:tab pos="438150" algn="l"/>
                <a:tab pos="9274175" algn="l"/>
              </a:tabLst>
            </a:pPr>
            <a:r>
              <a:rPr lang="en-US" altLang="zh-CN" sz="160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en-US" altLang="zh-CN" sz="160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60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latinLnBrk="1">
              <a:lnSpc>
                <a:spcPct val="150000"/>
              </a:lnSpc>
              <a:spcAft>
                <a:spcPts val="800"/>
              </a:spcAft>
              <a:tabLst>
                <a:tab pos="438150" algn="l"/>
                <a:tab pos="9274175" algn="l"/>
              </a:tabLst>
            </a:pPr>
            <a:r>
              <a:rPr lang="en-US" altLang="zh-CN" sz="160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en-US" altLang="zh-CN" sz="160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60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latinLnBrk="1">
              <a:lnSpc>
                <a:spcPct val="150000"/>
              </a:lnSpc>
              <a:spcAft>
                <a:spcPts val="800"/>
              </a:spcAft>
              <a:tabLst>
                <a:tab pos="438150" algn="l"/>
                <a:tab pos="9274175" algn="l"/>
              </a:tabLst>
            </a:pPr>
            <a:r>
              <a:rPr lang="en-US" altLang="zh-CN" sz="160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en-US" altLang="zh-CN" sz="160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60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marR="13970" latinLnBrk="1">
              <a:lnSpc>
                <a:spcPct val="150000"/>
              </a:lnSpc>
              <a:spcAft>
                <a:spcPts val="800"/>
              </a:spcAft>
              <a:tabLst>
                <a:tab pos="438150" algn="l"/>
                <a:tab pos="9274175" algn="l"/>
              </a:tabLst>
            </a:pPr>
            <a:r>
              <a:rPr lang="en-US" altLang="zh-CN" sz="1600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4) </a:t>
            </a:r>
            <a:r>
              <a:rPr lang="en-US" altLang="zh-CN" sz="1600" u="sng" kern="1200" dirty="0">
                <a:solidFill>
                  <a:srgbClr val="000000"/>
                </a:solidFill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zh-CN" altLang="zh-CN" sz="1600" kern="100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578047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9312D-F77C-9078-7BDC-5EDF38C38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E36414C4-56FB-8C8A-A69B-0CDF0EA1C3B4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22B1273-6FC4-2022-CCAB-DA109F658B75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779D44D7-A00E-0248-DB18-03590AAAA7EB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A7FDB47F-91BD-80EA-59FB-72EDA7DC624F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D383569F-BF50-3D9E-5AE5-72924617188F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68AEA3EE-B0BF-C924-32D9-F5571A851BE8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C4FC736B-D665-DA7A-1E8D-21E8B25E7805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C75A3FB0-77BC-C7D9-D002-C5538B8CE860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1FAB8F32-7F19-338D-13BD-B9135383680F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3B4A70C4-95C8-E95E-7614-6B9AB99BA1DC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1654585-A849-8F92-38F5-A2386223EABA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48D91263-C2D8-F156-320C-E40798479123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23F064D9-0E70-8731-72B9-0F73F0F4A197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7F3999D0-4DE1-9FCE-711D-C864588B3E76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F4C3D0FD-51EC-205F-7708-D2B933D9468F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1E31DF4A-4AEC-378C-CD50-ABE3813E78E8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72C302BE-3084-A8C2-5CD2-8EC04C3517E4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37FE42D9-722C-B473-8D9A-CAD3C33F8A9F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B7E55B95-0856-B9C9-33AD-1231C1551C5D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D65528F-07DA-AD28-1376-EADE58072268}"/>
              </a:ext>
            </a:extLst>
          </p:cNvPr>
          <p:cNvSpPr txBox="1"/>
          <p:nvPr/>
        </p:nvSpPr>
        <p:spPr>
          <a:xfrm>
            <a:off x="4964364" y="159774"/>
            <a:ext cx="5069973" cy="92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4. </a:t>
            </a:r>
            <a:r>
              <a:rPr lang="ko-KR" altLang="en-US" sz="2400" dirty="0">
                <a:solidFill>
                  <a:srgbClr val="FFFFFF"/>
                </a:solidFill>
              </a:rPr>
              <a:t>다음을 듣고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听对话，回答下列问题。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C5A61045-1C82-1C77-8AF8-7239120128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" y="5109210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48B08A1A-A893-9ACA-4BB1-49FAFCD92D30}"/>
              </a:ext>
            </a:extLst>
          </p:cNvPr>
          <p:cNvGrpSpPr/>
          <p:nvPr/>
        </p:nvGrpSpPr>
        <p:grpSpPr>
          <a:xfrm>
            <a:off x="4873083" y="1101249"/>
            <a:ext cx="7271422" cy="5434411"/>
            <a:chOff x="6011" y="2490"/>
            <a:chExt cx="12563" cy="8194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639E6331-10DE-F6B7-2B7B-AC5A0E788C5F}"/>
                </a:ext>
              </a:extLst>
            </p:cNvPr>
            <p:cNvGrpSpPr/>
            <p:nvPr/>
          </p:nvGrpSpPr>
          <p:grpSpPr bwMode="auto">
            <a:xfrm>
              <a:off x="6011" y="2490"/>
              <a:ext cx="12563" cy="8194"/>
              <a:chOff x="1661375" y="1982631"/>
              <a:chExt cx="4559120" cy="3364793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E6FB2F2B-2BFE-3F0A-2843-A8A2D4BEC039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FF96CCDE-C4C6-7E73-2E28-C02E6D9551A4}"/>
                  </a:ext>
                </a:extLst>
              </p:cNvPr>
              <p:cNvSpPr/>
              <p:nvPr/>
            </p:nvSpPr>
            <p:spPr>
              <a:xfrm>
                <a:off x="1661375" y="1982631"/>
                <a:ext cx="4559120" cy="2868160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  <a:gd name="connsiteX0" fmla="*/ 197491 w 4559120"/>
                  <a:gd name="connsiteY0" fmla="*/ 7054 h 2976529"/>
                  <a:gd name="connsiteX1" fmla="*/ 4386633 w 4559120"/>
                  <a:gd name="connsiteY1" fmla="*/ 0 h 2976529"/>
                  <a:gd name="connsiteX2" fmla="*/ 4559120 w 4559120"/>
                  <a:gd name="connsiteY2" fmla="*/ 204545 h 2976529"/>
                  <a:gd name="connsiteX3" fmla="*/ 4559120 w 4559120"/>
                  <a:gd name="connsiteY3" fmla="*/ 2976529 h 2976529"/>
                  <a:gd name="connsiteX4" fmla="*/ 0 w 4559120"/>
                  <a:gd name="connsiteY4" fmla="*/ 2976529 h 2976529"/>
                  <a:gd name="connsiteX5" fmla="*/ 0 w 4559120"/>
                  <a:gd name="connsiteY5" fmla="*/ 204545 h 2976529"/>
                  <a:gd name="connsiteX6" fmla="*/ 197491 w 4559120"/>
                  <a:gd name="connsiteY6" fmla="*/ 7054 h 2976529"/>
                  <a:gd name="connsiteX0" fmla="*/ 147483 w 4559120"/>
                  <a:gd name="connsiteY0" fmla="*/ 14108 h 2976529"/>
                  <a:gd name="connsiteX1" fmla="*/ 4386633 w 4559120"/>
                  <a:gd name="connsiteY1" fmla="*/ 0 h 2976529"/>
                  <a:gd name="connsiteX2" fmla="*/ 4559120 w 4559120"/>
                  <a:gd name="connsiteY2" fmla="*/ 204545 h 2976529"/>
                  <a:gd name="connsiteX3" fmla="*/ 4559120 w 4559120"/>
                  <a:gd name="connsiteY3" fmla="*/ 2976529 h 2976529"/>
                  <a:gd name="connsiteX4" fmla="*/ 0 w 4559120"/>
                  <a:gd name="connsiteY4" fmla="*/ 2976529 h 2976529"/>
                  <a:gd name="connsiteX5" fmla="*/ 0 w 4559120"/>
                  <a:gd name="connsiteY5" fmla="*/ 204545 h 2976529"/>
                  <a:gd name="connsiteX6" fmla="*/ 147483 w 4559120"/>
                  <a:gd name="connsiteY6" fmla="*/ 14108 h 297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76529">
                    <a:moveTo>
                      <a:pt x="147483" y="14108"/>
                    </a:moveTo>
                    <a:lnTo>
                      <a:pt x="4386633" y="0"/>
                    </a:lnTo>
                    <a:cubicBezTo>
                      <a:pt x="4495704" y="0"/>
                      <a:pt x="4559120" y="95474"/>
                      <a:pt x="4559120" y="204545"/>
                    </a:cubicBezTo>
                    <a:lnTo>
                      <a:pt x="4559120" y="2976529"/>
                    </a:lnTo>
                    <a:lnTo>
                      <a:pt x="0" y="2976529"/>
                    </a:lnTo>
                    <a:lnTo>
                      <a:pt x="0" y="204545"/>
                    </a:lnTo>
                    <a:cubicBezTo>
                      <a:pt x="0" y="95474"/>
                      <a:pt x="38412" y="14108"/>
                      <a:pt x="147483" y="1410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CF6DC052-0D43-7345-09FF-943606AD577E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1E17086E-04D0-A636-380D-ECC5304ADE6D}"/>
                  </a:ext>
                </a:extLst>
              </p:cNvPr>
              <p:cNvSpPr/>
              <p:nvPr/>
            </p:nvSpPr>
            <p:spPr bwMode="auto">
              <a:xfrm>
                <a:off x="3839023" y="4857643"/>
                <a:ext cx="284445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D0927F0-5AE4-61FD-C1BB-4FA9574BE8AF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BF696587-3207-AF61-85CB-B1C373991AA2}"/>
              </a:ext>
            </a:extLst>
          </p:cNvPr>
          <p:cNvSpPr txBox="1"/>
          <p:nvPr/>
        </p:nvSpPr>
        <p:spPr>
          <a:xfrm>
            <a:off x="5421422" y="1371110"/>
            <a:ext cx="6443476" cy="4191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55588">
              <a:lnSpc>
                <a:spcPct val="130000"/>
              </a:lnSpc>
            </a:pP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여자는 무엇에 대해 이야기하고 있습니까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?</a:t>
            </a:r>
          </a:p>
          <a:p>
            <a:pPr marL="266700">
              <a:lnSpc>
                <a:spcPct val="130000"/>
              </a:lnSpc>
            </a:pP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채식에 대한 전망 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②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채식의 다양한 유형</a:t>
            </a:r>
          </a:p>
          <a:p>
            <a:pPr marL="266700">
              <a:lnSpc>
                <a:spcPct val="130000"/>
              </a:lnSpc>
            </a:pP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채식의 일반적인 정의 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④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채식 인구의 증가 이유</a:t>
            </a:r>
          </a:p>
          <a:p>
            <a:pPr marL="266700" indent="-255588">
              <a:lnSpc>
                <a:spcPct val="130000"/>
              </a:lnSpc>
              <a:spcBef>
                <a:spcPts val="400"/>
              </a:spcBef>
            </a:pP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들은 내용과 다른 것을 고르십시오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66700">
              <a:lnSpc>
                <a:spcPct val="130000"/>
              </a:lnSpc>
            </a:pP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채식을 통해서 동물의 권리를 보호할 수 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66700">
              <a:lnSpc>
                <a:spcPct val="130000"/>
              </a:lnSpc>
            </a:pP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동물을 사육할 때 생각보다 큰 환경 오염이 발생한다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66700">
              <a:lnSpc>
                <a:spcPct val="130000"/>
              </a:lnSpc>
            </a:pP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지난 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10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년간 채식을 하는 한국인이 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10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배 이상 늘었다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66700">
              <a:lnSpc>
                <a:spcPct val="130000"/>
              </a:lnSpc>
            </a:pP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최근 종교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건강 등의 이유로 채식을 하는 사람들이 늘고 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66700" indent="-255588">
              <a:lnSpc>
                <a:spcPct val="130000"/>
              </a:lnSpc>
              <a:spcBef>
                <a:spcPts val="400"/>
              </a:spcBef>
            </a:pP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여자가 말하는 방식으로 가장 알맞은 것을 고르십시오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66700">
              <a:lnSpc>
                <a:spcPct val="130000"/>
              </a:lnSpc>
            </a:pP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채식의 장점과 단점을 비교하고 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66700">
              <a:lnSpc>
                <a:spcPct val="130000"/>
              </a:lnSpc>
            </a:pP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육식으로 환경이 오염되는 과정을 요약하고 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66700">
              <a:lnSpc>
                <a:spcPct val="130000"/>
              </a:lnSpc>
            </a:pP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온실가스 배출 증가로 인한 결과를 묘사하고 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marL="266700">
              <a:lnSpc>
                <a:spcPct val="130000"/>
              </a:lnSpc>
            </a:pP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환경 오염과 채식의 관계를 예시를 통해 설명하고 있다</a:t>
            </a:r>
            <a:r>
              <a:rPr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609167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F5B23-4189-FBF3-CCEB-488BBA1A7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7B709C75-BE34-3DDC-3D0A-C4686C1F28C2}"/>
              </a:ext>
            </a:extLst>
          </p:cNvPr>
          <p:cNvGrpSpPr/>
          <p:nvPr/>
        </p:nvGrpSpPr>
        <p:grpSpPr>
          <a:xfrm>
            <a:off x="928505" y="158248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DDA09B5-AB47-F7AF-AC37-5D774DAA0F31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A785AD28-159D-C52D-BE80-571EA0290A01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65627410-6B4E-53FE-6166-3D2041859A9F}"/>
              </a:ext>
            </a:extLst>
          </p:cNvPr>
          <p:cNvGrpSpPr/>
          <p:nvPr/>
        </p:nvGrpSpPr>
        <p:grpSpPr>
          <a:xfrm>
            <a:off x="-98908" y="28734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2B01DD1F-B1C9-6BFD-0F0F-64E7D4805C96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02AC1B2B-9252-5CD7-225B-0D7FB7F99417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2A01F538-ADF6-29F4-A7B2-3D25A8A7D91E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E819B329-203B-872D-47C6-2BBDA44A22B4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B5D868F4-4E0B-2729-01BE-D53D3D306109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26C6100B-7FC3-821F-B996-60F0F0D3DA7E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394525E3-ADCD-E589-AB5F-02ED4A01287C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F706E417-D161-D3E6-949E-7EE4A124F714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E38C55BF-D3B7-CE90-CC16-59147C411E83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671CAC7F-1737-535C-3527-D1F804050AA7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730E600B-AAB6-1B72-4D0E-87B6AEE1BABF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20FEE4FC-0232-F367-704C-CA3F4D8AF32A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DF15C309-476E-03C7-1B64-DCE90D6D56C3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BDF5316F-E351-A8D4-A0F0-C50A2EBB175B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AF6D9292-8782-460A-E8DF-437E9CA02FB7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A02893C-E3F5-9010-4128-BAAB1FEDC3AF}"/>
              </a:ext>
            </a:extLst>
          </p:cNvPr>
          <p:cNvSpPr txBox="1"/>
          <p:nvPr/>
        </p:nvSpPr>
        <p:spPr>
          <a:xfrm>
            <a:off x="4264344" y="254342"/>
            <a:ext cx="5004291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A85C5D58-9C75-E43A-999B-8C08230DD7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84" y="5117467"/>
            <a:ext cx="1520825" cy="15601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2B8E3D00-21ED-8F76-4F39-006D2320DC02}"/>
              </a:ext>
            </a:extLst>
          </p:cNvPr>
          <p:cNvGrpSpPr/>
          <p:nvPr/>
        </p:nvGrpSpPr>
        <p:grpSpPr>
          <a:xfrm>
            <a:off x="3802565" y="1174530"/>
            <a:ext cx="8284293" cy="5367633"/>
            <a:chOff x="6011" y="2522"/>
            <a:chExt cx="12563" cy="8160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4ED4611B-7CCD-92C7-3284-530138DF2434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00" y="1996225"/>
              <a:chExt cx="4559195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5A3A96DB-382F-E8F0-8FA6-C8532523C86B}"/>
                  </a:ext>
                </a:extLst>
              </p:cNvPr>
              <p:cNvSpPr/>
              <p:nvPr/>
            </p:nvSpPr>
            <p:spPr>
              <a:xfrm>
                <a:off x="1661300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F626EC36-60FA-B4CF-23A4-040F02B1876D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  <a:gd name="connsiteX0" fmla="*/ 153362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53362 w 4559120"/>
                  <a:gd name="connsiteY6" fmla="*/ 0 h 2969475"/>
                  <a:gd name="connsiteX0" fmla="*/ 153362 w 4559120"/>
                  <a:gd name="connsiteY0" fmla="*/ 0 h 2969475"/>
                  <a:gd name="connsiteX1" fmla="*/ 4391048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53362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53362" y="0"/>
                    </a:moveTo>
                    <a:lnTo>
                      <a:pt x="4391048" y="0"/>
                    </a:lnTo>
                    <a:cubicBezTo>
                      <a:pt x="4500119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44291" y="0"/>
                      <a:pt x="15336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C23E4950-99DE-6E47-F76B-82AADD6C47DB}"/>
                  </a:ext>
                </a:extLst>
              </p:cNvPr>
              <p:cNvSpPr/>
              <p:nvPr/>
            </p:nvSpPr>
            <p:spPr>
              <a:xfrm>
                <a:off x="1753391" y="2103565"/>
                <a:ext cx="4384617" cy="25681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ADEC4F00-4A69-C1DC-800F-92725C21F071}"/>
                  </a:ext>
                </a:extLst>
              </p:cNvPr>
              <p:cNvSpPr/>
              <p:nvPr/>
            </p:nvSpPr>
            <p:spPr bwMode="auto">
              <a:xfrm>
                <a:off x="3841322" y="4857643"/>
                <a:ext cx="282147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1941C4F-16A3-6BE8-0EA4-D629C58DC7C8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0E2318F-DD3F-5006-9E02-5EEA8A4E8283}"/>
              </a:ext>
            </a:extLst>
          </p:cNvPr>
          <p:cNvSpPr txBox="1"/>
          <p:nvPr/>
        </p:nvSpPr>
        <p:spPr>
          <a:xfrm>
            <a:off x="4005079" y="1352227"/>
            <a:ext cx="7894589" cy="4107406"/>
          </a:xfrm>
          <a:prstGeom prst="rect">
            <a:avLst/>
          </a:prstGeom>
          <a:noFill/>
          <a:ln w="28575">
            <a:solidFill>
              <a:srgbClr val="F4E6D6"/>
            </a:solidFill>
          </a:ln>
        </p:spPr>
        <p:txBody>
          <a:bodyPr wrap="square" rtlCol="0">
            <a:spAutoFit/>
          </a:bodyPr>
          <a:lstStyle/>
          <a:p>
            <a:pPr indent="231775" algn="just" latinLnBrk="1">
              <a:lnSpc>
                <a:spcPct val="150000"/>
              </a:lnSpc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최근 ‘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대체육’에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대한 관심이 증가하고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대체육이란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말 그대로 고기를 대체하는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식품을 의미하는데 동물에서 얻는 고기가 아니라 인공적으로 만들어 낸 고기인 ‘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인공육’과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밀이나 콩 등을 이용해 고기와 비슷한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식감과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맛을 내는 ‘식물성 고기’ 등이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31775" algn="just" latinLnBrk="1">
              <a:lnSpc>
                <a:spcPct val="150000"/>
              </a:lnSpc>
            </a:pP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가짜 고기라고도 할 수 있는 대체육에 대한 관심이 증가하고 있는 이유는 환경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보호에 대한 관심이 날이 갈수록 커지고 있기 때문이다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농업용 지역 중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77%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 고기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생산을 위해 사용되는데 생산 과정에서 나오는 폐기물과 오물이 토지를 오염시키고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또한 토지 오염으로 인한 비위생적인 환경은 바이러스를 만들고 이것이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인간에게 직접적인 피해를 끼치기도 한다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따라서 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이와 같은 환경 오염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문제를 줄일 수 있는 데다가 농지를 더 효율적으로 사용할 수 있다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게다가 최근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기술의 발달로 대체육이 실제 고기와 거의 유사한 맛과 </a:t>
            </a:r>
            <a:r>
              <a:rPr lang="ko-KR" altLang="en-US" sz="160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식감을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재현해 내면서</a:t>
            </a:r>
            <a:r>
              <a:rPr lang="zh-CN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대체육의 수요는 점차 더 증가할 전망이다</a:t>
            </a:r>
            <a:r>
              <a:rPr lang="en-US" altLang="ko-KR" sz="160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455216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C962B-35BE-4796-9F59-EF2F91DC2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1D45AD04-9AA7-DA3C-B645-6DC8DC83C256}"/>
              </a:ext>
            </a:extLst>
          </p:cNvPr>
          <p:cNvGrpSpPr/>
          <p:nvPr/>
        </p:nvGrpSpPr>
        <p:grpSpPr>
          <a:xfrm>
            <a:off x="1001622" y="345164"/>
            <a:ext cx="3076575" cy="800577"/>
            <a:chOff x="5328" y="2097"/>
            <a:chExt cx="4845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B235000-5B9D-CE26-6BE2-0BA63BA34E8A}"/>
                </a:ext>
              </a:extLst>
            </p:cNvPr>
            <p:cNvSpPr txBox="1"/>
            <p:nvPr/>
          </p:nvSpPr>
          <p:spPr>
            <a:xfrm>
              <a:off x="5328" y="2251"/>
              <a:ext cx="4689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문법 연습 语法练习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30CFCDFF-18A1-F517-4CB1-509FA1C850A8}"/>
                </a:ext>
              </a:extLst>
            </p:cNvPr>
            <p:cNvSpPr/>
            <p:nvPr/>
          </p:nvSpPr>
          <p:spPr>
            <a:xfrm>
              <a:off x="5457" y="2097"/>
              <a:ext cx="4716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8269C805-1048-7673-1762-9B0858DF252C}"/>
              </a:ext>
            </a:extLst>
          </p:cNvPr>
          <p:cNvGrpSpPr/>
          <p:nvPr/>
        </p:nvGrpSpPr>
        <p:grpSpPr>
          <a:xfrm>
            <a:off x="0" y="249555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409CB686-0B7C-D318-8D0C-9842E0D0F152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4ADD1E57-012F-DB32-2F4E-C471CBCEE377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921DF7AF-B35D-7E5A-3A7D-3CB143EBCD21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69C9D19F-0F32-6E7F-EEC6-06877E6E1D13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06374F22-7459-BD64-5D4D-2EE08183845A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E125366C-AD8A-B312-F355-9D3F27C573B8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28E9EBD3-5B32-85BB-5A67-67209453C4BA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54B7BE39-758A-3751-6B9F-8706452F3421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A069DC00-277D-C60F-6DE9-6E37C9CE46C7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E0355FBD-24B4-5C60-EDB1-F20C5FEA12CD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669C4657-5188-A920-019A-771E6DED52AD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C0A69AD7-A290-4EC7-E309-2B2BCB46AFEA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CC62F03C-DF51-CD25-76AC-4A8FFCE9A6FF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B0A8B965-8EB4-0F9F-6FFB-8F82146FD420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DE00336A-2A60-0943-D4F9-ADDF6D504E7C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66CC526E-7C0A-F341-FE0E-5F62051FA5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02" y="4903242"/>
            <a:ext cx="1520825" cy="156019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73A53EAA-7F91-E9A7-0C8F-447FC2C614A2}"/>
              </a:ext>
            </a:extLst>
          </p:cNvPr>
          <p:cNvSpPr txBox="1"/>
          <p:nvPr/>
        </p:nvSpPr>
        <p:spPr>
          <a:xfrm>
            <a:off x="4333176" y="240408"/>
            <a:ext cx="5072814" cy="9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sz="2400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5. </a:t>
            </a:r>
            <a:r>
              <a:rPr lang="ko-KR" altLang="en-US" sz="2400" dirty="0">
                <a:solidFill>
                  <a:srgbClr val="FFFFFF"/>
                </a:solidFill>
              </a:rPr>
              <a:t>다음을 읽고 물음에 답하십시오</a:t>
            </a:r>
            <a:r>
              <a:rPr lang="en-US" altLang="ko-KR" sz="2400" dirty="0">
                <a:solidFill>
                  <a:srgbClr val="FFFFFF"/>
                </a:solidFill>
              </a:rPr>
              <a:t>.</a:t>
            </a:r>
          </a:p>
          <a:p>
            <a:pPr indent="0" algn="just" latinLnBrk="1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FFFF"/>
                </a:solidFill>
              </a:rPr>
              <a:t>阅读下面内容回答问题。</a:t>
            </a:r>
            <a:endParaRPr lang="en-US" altLang="ko-KR" sz="2400" dirty="0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01340DC-760D-121F-7B38-E70CAEC9A0BD}"/>
              </a:ext>
            </a:extLst>
          </p:cNvPr>
          <p:cNvGrpSpPr/>
          <p:nvPr/>
        </p:nvGrpSpPr>
        <p:grpSpPr>
          <a:xfrm>
            <a:off x="3922862" y="1299869"/>
            <a:ext cx="7582772" cy="5251975"/>
            <a:chOff x="6011" y="2522"/>
            <a:chExt cx="12563" cy="8160"/>
          </a:xfrm>
        </p:grpSpPr>
        <p:grpSp>
          <p:nvGrpSpPr>
            <p:cNvPr id="8" name="组合 1">
              <a:extLst>
                <a:ext uri="{FF2B5EF4-FFF2-40B4-BE49-F238E27FC236}">
                  <a16:creationId xmlns:a16="http://schemas.microsoft.com/office/drawing/2014/main" id="{A6CDF4EF-99AB-47E2-19EA-D270A38039BC}"/>
                </a:ext>
              </a:extLst>
            </p:cNvPr>
            <p:cNvGrpSpPr/>
            <p:nvPr/>
          </p:nvGrpSpPr>
          <p:grpSpPr bwMode="auto">
            <a:xfrm>
              <a:off x="6011" y="2522"/>
              <a:ext cx="12563" cy="8160"/>
              <a:chOff x="1661375" y="1996225"/>
              <a:chExt cx="4559120" cy="3351385"/>
            </a:xfrm>
          </p:grpSpPr>
          <p:sp>
            <p:nvSpPr>
              <p:cNvPr id="11" name="圆角矩形 26">
                <a:extLst>
                  <a:ext uri="{FF2B5EF4-FFF2-40B4-BE49-F238E27FC236}">
                    <a16:creationId xmlns:a16="http://schemas.microsoft.com/office/drawing/2014/main" id="{4F057DDC-F7B6-B8F7-20C4-996B8A69671E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385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任意多边形 27">
                <a:extLst>
                  <a:ext uri="{FF2B5EF4-FFF2-40B4-BE49-F238E27FC236}">
                    <a16:creationId xmlns:a16="http://schemas.microsoft.com/office/drawing/2014/main" id="{D14CA468-1025-2637-776D-9F01F8E1E28F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4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1E097D71-9540-788E-86B0-B11ACDD04E7D}"/>
                  </a:ext>
                </a:extLst>
              </p:cNvPr>
              <p:cNvSpPr/>
              <p:nvPr/>
            </p:nvSpPr>
            <p:spPr>
              <a:xfrm>
                <a:off x="1753843" y="2142836"/>
                <a:ext cx="4384617" cy="256816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lvl="1"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苹果">
                <a:extLst>
                  <a:ext uri="{FF2B5EF4-FFF2-40B4-BE49-F238E27FC236}">
                    <a16:creationId xmlns:a16="http://schemas.microsoft.com/office/drawing/2014/main" id="{A5235B0F-8BC0-5580-D7A9-ACBF43F5600F}"/>
                  </a:ext>
                </a:extLst>
              </p:cNvPr>
              <p:cNvSpPr/>
              <p:nvPr/>
            </p:nvSpPr>
            <p:spPr bwMode="auto">
              <a:xfrm>
                <a:off x="3803611" y="4908564"/>
                <a:ext cx="284445" cy="365529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0" name="直接连接符 11">
              <a:extLst>
                <a:ext uri="{FF2B5EF4-FFF2-40B4-BE49-F238E27FC236}">
                  <a16:creationId xmlns:a16="http://schemas.microsoft.com/office/drawing/2014/main" id="{CF215F71-FC64-7204-E4B3-DEBEE2DDBB94}"/>
                </a:ext>
              </a:extLst>
            </p:cNvPr>
            <p:cNvCxnSpPr/>
            <p:nvPr/>
          </p:nvCxnSpPr>
          <p:spPr>
            <a:xfrm flipV="1">
              <a:off x="6307" y="3360"/>
              <a:ext cx="11998" cy="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E528C73-134B-AF10-FBFF-70C673DE2284}"/>
              </a:ext>
            </a:extLst>
          </p:cNvPr>
          <p:cNvSpPr txBox="1"/>
          <p:nvPr/>
        </p:nvSpPr>
        <p:spPr>
          <a:xfrm>
            <a:off x="4232365" y="1541166"/>
            <a:ext cx="6963766" cy="45304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글의 제목으로 알맞은 것을 고르십시오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22250">
              <a:lnSpc>
                <a:spcPct val="130000"/>
              </a:lnSpc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대체육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시장의 전망 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대체육의 인기 비결</a:t>
            </a:r>
          </a:p>
          <a:p>
            <a:pPr indent="222250">
              <a:lnSpc>
                <a:spcPct val="130000"/>
              </a:lnSpc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효율적인 토지 이용 방법 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토지 오염을 막을 수 있는 방법</a:t>
            </a:r>
          </a:p>
          <a:p>
            <a:pPr>
              <a:lnSpc>
                <a:spcPct val="130000"/>
              </a:lnSpc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kumimoji="1"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에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들어갈 알맞은 것을 고르십시오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22250">
              <a:lnSpc>
                <a:spcPct val="130000"/>
              </a:lnSpc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대체육에 대한 관심을 늘린다면</a:t>
            </a:r>
          </a:p>
          <a:p>
            <a:pPr indent="222250">
              <a:lnSpc>
                <a:spcPct val="130000"/>
              </a:lnSpc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진짜 고기 대신 대체육을 소비한다면</a:t>
            </a:r>
          </a:p>
          <a:p>
            <a:pPr indent="222250">
              <a:lnSpc>
                <a:spcPct val="130000"/>
              </a:lnSpc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대체육이 고기의 완벽한 </a:t>
            </a:r>
            <a:r>
              <a:rPr kumimoji="1"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식감을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재현한다면</a:t>
            </a:r>
          </a:p>
          <a:p>
            <a:pPr indent="222250">
              <a:lnSpc>
                <a:spcPct val="130000"/>
              </a:lnSpc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대체육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생산 과정을 위생적으로 관리한다면</a:t>
            </a:r>
          </a:p>
          <a:p>
            <a:pPr>
              <a:lnSpc>
                <a:spcPct val="130000"/>
              </a:lnSpc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3)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글의 내용과 다른 것을 고르십시오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22250">
              <a:lnSpc>
                <a:spcPct val="130000"/>
              </a:lnSpc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①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인공육과 식물성 고기는 모두 대체육에 포함된다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22250">
              <a:lnSpc>
                <a:spcPct val="130000"/>
              </a:lnSpc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②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진짜 고기 소비는 </a:t>
            </a:r>
            <a:r>
              <a:rPr kumimoji="1"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토지뿐만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아니라 인간에게도 피해를 끼친다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22250">
              <a:lnSpc>
                <a:spcPct val="130000"/>
              </a:lnSpc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③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대체육에 대한 관심이 많은 사람들은 환경 보호에도 관심이 많다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indent="222250">
              <a:lnSpc>
                <a:spcPct val="130000"/>
              </a:lnSpc>
            </a:pP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④ 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대체육은 진짜 고기와 </a:t>
            </a:r>
            <a:r>
              <a:rPr kumimoji="1" lang="ko-KR" altLang="en-US" sz="1550" dirty="0" err="1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식감과</a:t>
            </a:r>
            <a:r>
              <a:rPr kumimoji="1" lang="ko-KR" altLang="en-US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맛이 다르기 때문에 가짜 고기라고 부른다</a:t>
            </a:r>
            <a:r>
              <a:rPr kumimoji="1" lang="en-US" altLang="ko-KR" sz="1550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endParaRPr kumimoji="1" lang="zh-CN" altLang="en-US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21203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E0DFF-E7E6-13A7-22F3-919AD864C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ED7CB23-6B1D-668B-C654-7329431BDBAE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39926B1-ABD1-20D8-33B5-78F5BE48BACB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772C0E0D-53CB-40CA-B046-2357A0C8EA1C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AAB9458-FF26-C3CE-3120-F7A22FEDBF41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60031F89-B42F-DA6A-A8AC-30911691A4C5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652B1E22-7070-5B5C-C8CB-2563A5B99DBF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01DA5417-7FFD-6121-4BE7-706A038A8BB2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D9F6A6C9-B3C8-93CC-DB2E-281452E379FC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13204E5D-D40E-6967-F049-FB4B4632DD61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71371ADD-AE67-9776-A5BC-CA7DA81AB978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D07B6DE7-3559-54AF-5F79-B2DE5E65461D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62B212F5-B929-9FC9-1829-BA6CF665FCF9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1DB9D75D-99B6-29CE-A649-7C2FDDE5B754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E77EFFB4-249C-6902-23D1-C03EE8DB5A12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232AC874-51C7-869C-43AC-1073BB37887A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AD73B8FD-BF29-31E4-3937-5E5508636F71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AF35BD5-E7CD-426A-C268-420E99F8A9C8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7A40E8C9-AB35-CDDF-9CA5-C62C61CE7BFE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267C9C81-7BC0-E1A0-7F20-DE1702821531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E52BC02-59C1-CFF5-2BFB-E3C37350FAA4}"/>
              </a:ext>
            </a:extLst>
          </p:cNvPr>
          <p:cNvSpPr txBox="1"/>
          <p:nvPr/>
        </p:nvSpPr>
        <p:spPr>
          <a:xfrm>
            <a:off x="4063022" y="90366"/>
            <a:ext cx="8117841" cy="1151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ko-KR" sz="2000" dirty="0">
                <a:solidFill>
                  <a:srgbClr val="FFFFFF"/>
                </a:solidFill>
              </a:rPr>
              <a:t>1.</a:t>
            </a:r>
            <a:r>
              <a:rPr lang="ko-KR" altLang="en-US" sz="2000" dirty="0">
                <a:solidFill>
                  <a:srgbClr val="FFFFFF"/>
                </a:solidFill>
              </a:rPr>
              <a:t> 다음 문법을 사용해서 제시된 표현을 한 문장으로 써 보십시오</a:t>
            </a:r>
            <a:r>
              <a:rPr lang="en-US" altLang="ko-KR" sz="2000" dirty="0">
                <a:solidFill>
                  <a:srgbClr val="FFFFFF"/>
                </a:solidFill>
              </a:rPr>
              <a:t>. </a:t>
            </a:r>
            <a:r>
              <a:rPr lang="ko-KR" altLang="en-US" sz="2000" dirty="0">
                <a:solidFill>
                  <a:srgbClr val="FFFFFF"/>
                </a:solidFill>
              </a:rPr>
              <a:t>단</a:t>
            </a:r>
            <a:r>
              <a:rPr lang="en-US" altLang="ko-KR" sz="2000" dirty="0">
                <a:solidFill>
                  <a:srgbClr val="FFFFFF"/>
                </a:solidFill>
              </a:rPr>
              <a:t>, </a:t>
            </a:r>
            <a:r>
              <a:rPr lang="ko-KR" altLang="en-US" sz="2000" dirty="0">
                <a:solidFill>
                  <a:srgbClr val="FFFFFF"/>
                </a:solidFill>
              </a:rPr>
              <a:t>제시된</a:t>
            </a:r>
            <a:r>
              <a:rPr lang="zh-CN" altLang="en-US" sz="2000" dirty="0">
                <a:solidFill>
                  <a:srgbClr val="FFFFFF"/>
                </a:solidFill>
              </a:rPr>
              <a:t> </a:t>
            </a:r>
            <a:r>
              <a:rPr lang="ko-KR" altLang="en-US" sz="2000" dirty="0">
                <a:solidFill>
                  <a:srgbClr val="FFFFFF"/>
                </a:solidFill>
              </a:rPr>
              <a:t>표현의 순서는 바꾸지 마십시오</a:t>
            </a:r>
            <a:r>
              <a:rPr lang="en-US" altLang="ko-KR" sz="2000" dirty="0">
                <a:solidFill>
                  <a:srgbClr val="FFFFFF"/>
                </a:solidFill>
              </a:rPr>
              <a:t>.</a:t>
            </a: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使用下列语法完成句子。 但是不要改变句子的前后顺序。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C54597AA-BBBD-E612-2BB3-E3FCFA9117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52DCDB03-10D9-510C-C84D-BBC4D58231A8}"/>
              </a:ext>
            </a:extLst>
          </p:cNvPr>
          <p:cNvGrpSpPr/>
          <p:nvPr/>
        </p:nvGrpSpPr>
        <p:grpSpPr bwMode="auto">
          <a:xfrm>
            <a:off x="3211551" y="1348990"/>
            <a:ext cx="8703803" cy="5363900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972E27B1-21AA-249C-5DA3-2FF42FCA0525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4239BC2D-C4D3-DC83-F5E6-7196118412B3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8E49698-79B8-C323-0481-40AB55526F40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71FE6591-0D80-F660-028F-35EE68FA54A0}"/>
                </a:ext>
              </a:extLst>
            </p:cNvPr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007ADEA-E2EE-D477-462E-D5D575E1E069}"/>
              </a:ext>
            </a:extLst>
          </p:cNvPr>
          <p:cNvSpPr txBox="1"/>
          <p:nvPr/>
        </p:nvSpPr>
        <p:spPr>
          <a:xfrm>
            <a:off x="3799667" y="1873529"/>
            <a:ext cx="6945930" cy="971401"/>
          </a:xfrm>
          <a:prstGeom prst="roundRect">
            <a:avLst/>
          </a:prstGeom>
          <a:solidFill>
            <a:srgbClr val="F3E9E1"/>
          </a:solidFill>
        </p:spPr>
        <p:txBody>
          <a:bodyPr wrap="square" rtlCol="0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니까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다가 보면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아서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어서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아요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어요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ㄹ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만해요　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-(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으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</a:t>
            </a:r>
            <a:r>
              <a:rPr lang="ko-KR" altLang="en-US" dirty="0" err="1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ㄴ</a:t>
            </a:r>
            <a:r>
              <a:rPr lang="en-US" altLang="ko-KR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</a:t>
            </a:r>
            <a:r>
              <a:rPr lang="ko-KR" altLang="en-US" dirty="0">
                <a:effectLst/>
                <a:highlight>
                  <a:srgbClr val="F3E9E1"/>
                </a:highlight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는 데다가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5E6DEA-C8AB-9ACC-815D-01C8862085AC}"/>
              </a:ext>
            </a:extLst>
          </p:cNvPr>
          <p:cNvSpPr txBox="1"/>
          <p:nvPr/>
        </p:nvSpPr>
        <p:spPr>
          <a:xfrm>
            <a:off x="3502989" y="3064868"/>
            <a:ext cx="8145683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2250" indent="-211138" latinLnBrk="1">
              <a:lnSpc>
                <a:spcPct val="150000"/>
              </a:lnSpc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1)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매일 가계부를 쓰다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어디에 돈을 많이 썼는지 알 수 있다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돈을 절약하기에 좋다</a:t>
            </a:r>
          </a:p>
          <a:p>
            <a:pPr latinLnBrk="1">
              <a:lnSpc>
                <a:spcPct val="200000"/>
              </a:lnSpc>
              <a:tabLst>
                <a:tab pos="7908925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pPr latinLnBrk="1">
              <a:lnSpc>
                <a:spcPct val="200000"/>
              </a:lnSpc>
              <a:spcBef>
                <a:spcPts val="800"/>
              </a:spcBef>
            </a:pP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2)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 식당은 다른 가게보다 가격도 싸다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색다른 메뉴가 있다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/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한번쯤 가 보다</a:t>
            </a:r>
          </a:p>
          <a:p>
            <a:pPr latinLnBrk="1">
              <a:lnSpc>
                <a:spcPct val="200000"/>
              </a:lnSpc>
              <a:tabLst>
                <a:tab pos="7908925" algn="l"/>
              </a:tabLst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⇨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zh-CN" altLang="en-US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ko-KR" u="sng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</a:t>
            </a:r>
            <a:endParaRPr lang="ko-KR" altLang="en-US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  <a:p>
            <a:endParaRPr kumimoji="1" lang="zh-CN" altLang="en-US" dirty="0"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094015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3C847-18C6-7313-AD4B-6ECC6A50A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0D3F239D-4667-E2EA-40DA-34D2B2D11664}"/>
              </a:ext>
            </a:extLst>
          </p:cNvPr>
          <p:cNvGrpSpPr/>
          <p:nvPr/>
        </p:nvGrpSpPr>
        <p:grpSpPr>
          <a:xfrm>
            <a:off x="1669134" y="171301"/>
            <a:ext cx="2400925" cy="800735"/>
            <a:chOff x="5497" y="1910"/>
            <a:chExt cx="5629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0A083B3-EC35-E3FB-744B-25ED9676A753}"/>
                </a:ext>
              </a:extLst>
            </p:cNvPr>
            <p:cNvSpPr txBox="1"/>
            <p:nvPr/>
          </p:nvSpPr>
          <p:spPr>
            <a:xfrm>
              <a:off x="6133" y="2082"/>
              <a:ext cx="352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쓰기 写作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0A1BC74A-83BB-2A41-A882-892FF5853C92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2375E64-3207-14E6-8CDE-6F92F5591145}"/>
              </a:ext>
            </a:extLst>
          </p:cNvPr>
          <p:cNvGrpSpPr/>
          <p:nvPr/>
        </p:nvGrpSpPr>
        <p:grpSpPr>
          <a:xfrm>
            <a:off x="325396" y="24105"/>
            <a:ext cx="1016635" cy="1072515"/>
            <a:chOff x="157367" y="56515"/>
            <a:chExt cx="1016635" cy="1072515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165ED05C-5AE7-3F8D-5A18-5C7F9B993456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E974325F-E1A1-1D44-E681-B9FAECBE58AA}"/>
                </a:ext>
              </a:extLst>
            </p:cNvPr>
            <p:cNvSpPr/>
            <p:nvPr/>
          </p:nvSpPr>
          <p:spPr>
            <a:xfrm>
              <a:off x="159525" y="94090"/>
              <a:ext cx="1014477" cy="1034940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749E5747-9F02-2361-262E-DEDB391D8CE3}"/>
                </a:ext>
              </a:extLst>
            </p:cNvPr>
            <p:cNvSpPr/>
            <p:nvPr/>
          </p:nvSpPr>
          <p:spPr>
            <a:xfrm>
              <a:off x="225035" y="160922"/>
              <a:ext cx="883456" cy="9012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4322E6BC-408F-AD3E-B872-EC4F9D95086F}"/>
                </a:ext>
              </a:extLst>
            </p:cNvPr>
            <p:cNvSpPr/>
            <p:nvPr/>
          </p:nvSpPr>
          <p:spPr>
            <a:xfrm>
              <a:off x="303771" y="241245"/>
              <a:ext cx="725985" cy="7406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33AF9C0A-64D4-1549-C248-9F07E55DE87A}"/>
                </a:ext>
              </a:extLst>
            </p:cNvPr>
            <p:cNvSpPr/>
            <p:nvPr/>
          </p:nvSpPr>
          <p:spPr>
            <a:xfrm>
              <a:off x="383311" y="322390"/>
              <a:ext cx="566905" cy="5783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DCD590A2-5629-15E3-81D8-A32143E42053}"/>
                </a:ext>
              </a:extLst>
            </p:cNvPr>
            <p:cNvSpPr/>
            <p:nvPr/>
          </p:nvSpPr>
          <p:spPr>
            <a:xfrm>
              <a:off x="449864" y="393325"/>
              <a:ext cx="427839" cy="4364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12E35338-A82C-AED9-C86A-46016F7D8749}"/>
                </a:ext>
              </a:extLst>
            </p:cNvPr>
            <p:cNvSpPr/>
            <p:nvPr/>
          </p:nvSpPr>
          <p:spPr>
            <a:xfrm>
              <a:off x="508382" y="453023"/>
              <a:ext cx="310804" cy="3170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74890420-576E-07D5-D8BD-3C7164EA6F28}"/>
                </a:ext>
              </a:extLst>
            </p:cNvPr>
            <p:cNvSpPr/>
            <p:nvPr/>
          </p:nvSpPr>
          <p:spPr>
            <a:xfrm>
              <a:off x="558880" y="504540"/>
              <a:ext cx="209806" cy="214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F95A18EE-CCB7-7D4D-8F1E-A75DFCCE2921}"/>
                </a:ext>
              </a:extLst>
            </p:cNvPr>
            <p:cNvSpPr/>
            <p:nvPr/>
          </p:nvSpPr>
          <p:spPr>
            <a:xfrm>
              <a:off x="610660" y="557365"/>
              <a:ext cx="106246" cy="1083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DFEF046A-9E43-42F7-F62C-072C4BD41201}"/>
                </a:ext>
              </a:extLst>
            </p:cNvPr>
            <p:cNvGrpSpPr/>
            <p:nvPr/>
          </p:nvGrpSpPr>
          <p:grpSpPr>
            <a:xfrm rot="18972328" flipH="1">
              <a:off x="349263" y="56515"/>
              <a:ext cx="200710" cy="658332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D9608506-1B1B-159C-B816-E6D2E3258399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E044361E-F43F-1C88-A1AA-A150C505A4D8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256FEF0E-41A8-FCBA-C286-9FC5D61A4492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7B7DBC9C-0999-CBBE-533E-F57EA7437A10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0EA7C0B5-E599-D774-3731-F4311FBAB791}"/>
                </a:ext>
              </a:extLst>
            </p:cNvPr>
            <p:cNvSpPr/>
            <p:nvPr/>
          </p:nvSpPr>
          <p:spPr>
            <a:xfrm>
              <a:off x="157367" y="94090"/>
              <a:ext cx="1014477" cy="1034940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3D3EFD4-6419-B665-9EBC-76A11D689CAF}"/>
              </a:ext>
            </a:extLst>
          </p:cNvPr>
          <p:cNvSpPr txBox="1"/>
          <p:nvPr/>
        </p:nvSpPr>
        <p:spPr>
          <a:xfrm>
            <a:off x="4063022" y="90366"/>
            <a:ext cx="811784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FFFFFF"/>
                </a:solidFill>
              </a:rPr>
              <a:t>1.</a:t>
            </a:r>
            <a:r>
              <a:rPr lang="ko-KR" altLang="en-US" sz="2400" dirty="0">
                <a:solidFill>
                  <a:schemeClr val="bg1"/>
                </a:solidFill>
                <a:effectLst/>
                <a:latin typeface="+mj-lt"/>
              </a:rPr>
              <a:t>다음을 읽고 빈칸에 들어갈 말을 쓰십시오</a:t>
            </a:r>
            <a:r>
              <a:rPr lang="en-US" altLang="ko-KR" sz="2400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ko-KR" altLang="en-US" sz="2400" dirty="0">
              <a:solidFill>
                <a:schemeClr val="bg1"/>
              </a:solidFill>
              <a:effectLst/>
              <a:latin typeface="+mj-lt"/>
            </a:endParaRPr>
          </a:p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请阅读文章，将合适的</a:t>
            </a:r>
            <a:r>
              <a:rPr lang="ko-KR" altLang="en-US" sz="24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内容</a:t>
            </a: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填入横线。</a:t>
            </a:r>
            <a:endParaRPr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创中黑" panose="00000500000000000000" charset="-122"/>
            </a:endParaRP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CCD1945D-46D9-2A0B-B5C2-4CB2D098FB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9" y="5055925"/>
            <a:ext cx="1520825" cy="1560195"/>
          </a:xfrm>
          <a:prstGeom prst="rect">
            <a:avLst/>
          </a:prstGeom>
        </p:spPr>
      </p:pic>
      <p:grpSp>
        <p:nvGrpSpPr>
          <p:cNvPr id="9" name="组合 1">
            <a:extLst>
              <a:ext uri="{FF2B5EF4-FFF2-40B4-BE49-F238E27FC236}">
                <a16:creationId xmlns:a16="http://schemas.microsoft.com/office/drawing/2014/main" id="{1AC8A413-9262-02FE-3A19-DB1E79B0771A}"/>
              </a:ext>
            </a:extLst>
          </p:cNvPr>
          <p:cNvGrpSpPr/>
          <p:nvPr/>
        </p:nvGrpSpPr>
        <p:grpSpPr bwMode="auto">
          <a:xfrm>
            <a:off x="3880624" y="1096620"/>
            <a:ext cx="8034730" cy="5616270"/>
            <a:chOff x="1661375" y="1947251"/>
            <a:chExt cx="4559120" cy="3351199"/>
          </a:xfrm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12D0361B-2803-D3C8-6944-6AA3ED807F1A}"/>
                </a:ext>
              </a:extLst>
            </p:cNvPr>
            <p:cNvSpPr/>
            <p:nvPr/>
          </p:nvSpPr>
          <p:spPr>
            <a:xfrm>
              <a:off x="1661375" y="1947251"/>
              <a:ext cx="4559120" cy="3351199"/>
            </a:xfrm>
            <a:prstGeom prst="roundRect">
              <a:avLst>
                <a:gd name="adj" fmla="val 5516"/>
              </a:avLst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80A91285-A874-8248-3FB4-8CB61B513B98}"/>
                </a:ext>
              </a:extLst>
            </p:cNvPr>
            <p:cNvSpPr/>
            <p:nvPr/>
          </p:nvSpPr>
          <p:spPr>
            <a:xfrm>
              <a:off x="1661375" y="1947252"/>
              <a:ext cx="4559120" cy="2910337"/>
            </a:xfrm>
            <a:custGeom>
              <a:avLst/>
              <a:gdLst>
                <a:gd name="connsiteX0" fmla="*/ 197491 w 4559120"/>
                <a:gd name="connsiteY0" fmla="*/ 0 h 2969475"/>
                <a:gd name="connsiteX1" fmla="*/ 4361629 w 4559120"/>
                <a:gd name="connsiteY1" fmla="*/ 0 h 2969475"/>
                <a:gd name="connsiteX2" fmla="*/ 4559120 w 4559120"/>
                <a:gd name="connsiteY2" fmla="*/ 197491 h 2969475"/>
                <a:gd name="connsiteX3" fmla="*/ 4559120 w 4559120"/>
                <a:gd name="connsiteY3" fmla="*/ 2969475 h 2969475"/>
                <a:gd name="connsiteX4" fmla="*/ 0 w 4559120"/>
                <a:gd name="connsiteY4" fmla="*/ 2969475 h 2969475"/>
                <a:gd name="connsiteX5" fmla="*/ 0 w 4559120"/>
                <a:gd name="connsiteY5" fmla="*/ 197491 h 2969475"/>
                <a:gd name="connsiteX6" fmla="*/ 197491 w 4559120"/>
                <a:gd name="connsiteY6" fmla="*/ 0 h 296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9120" h="2969475">
                  <a:moveTo>
                    <a:pt x="197491" y="0"/>
                  </a:moveTo>
                  <a:lnTo>
                    <a:pt x="4361629" y="0"/>
                  </a:lnTo>
                  <a:cubicBezTo>
                    <a:pt x="4470700" y="0"/>
                    <a:pt x="4559120" y="88420"/>
                    <a:pt x="4559120" y="197491"/>
                  </a:cubicBezTo>
                  <a:lnTo>
                    <a:pt x="4559120" y="2969475"/>
                  </a:lnTo>
                  <a:lnTo>
                    <a:pt x="0" y="2969475"/>
                  </a:lnTo>
                  <a:lnTo>
                    <a:pt x="0" y="197491"/>
                  </a:lnTo>
                  <a:cubicBezTo>
                    <a:pt x="0" y="88420"/>
                    <a:pt x="88420" y="0"/>
                    <a:pt x="19749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926E94F-4875-B25A-BF9B-45832F762B6D}"/>
                </a:ext>
              </a:extLst>
            </p:cNvPr>
            <p:cNvSpPr/>
            <p:nvPr/>
          </p:nvSpPr>
          <p:spPr>
            <a:xfrm>
              <a:off x="1753795" y="2125357"/>
              <a:ext cx="4384469" cy="2585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1" algn="just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苹果">
              <a:extLst>
                <a:ext uri="{FF2B5EF4-FFF2-40B4-BE49-F238E27FC236}">
                  <a16:creationId xmlns:a16="http://schemas.microsoft.com/office/drawing/2014/main" id="{F62BC871-E868-DF03-88A9-1FCC31122EE1}"/>
                </a:ext>
              </a:extLst>
            </p:cNvPr>
            <p:cNvSpPr/>
            <p:nvPr/>
          </p:nvSpPr>
          <p:spPr bwMode="auto">
            <a:xfrm>
              <a:off x="3788601" y="4857643"/>
              <a:ext cx="334868" cy="41647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FCCAF71F-8F05-83BF-C4DC-6737B76F5FFE}"/>
              </a:ext>
            </a:extLst>
          </p:cNvPr>
          <p:cNvSpPr txBox="1"/>
          <p:nvPr/>
        </p:nvSpPr>
        <p:spPr>
          <a:xfrm>
            <a:off x="4248614" y="1443790"/>
            <a:ext cx="7427385" cy="405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31775" algn="just" latinLnBrk="1">
              <a:lnSpc>
                <a:spcPct val="150000"/>
              </a:lnSpc>
            </a:pP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최근 소비 성향은 가성비와 </a:t>
            </a:r>
            <a:r>
              <a:rPr lang="ko-KR" altLang="en-US" dirty="0" err="1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가심비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두 가지로 양극화되고 있다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가성비는 싼 가격과 높은 실용성을 중요하게 생각하는 소비이고 가심비는 가격이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(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　㉠　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)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심리적인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만족도가 높은 것을 추구하는 소비이다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이러한 소비 성향은 백화점이나 마트의 명절 선물 세트 구성에도 영향을 미쳤다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일부 백화점에서는 가성비를 선호하는 소비자들을 위해 저가 선물 세트를 작년보다 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30%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더 늘린 한편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,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질이 좋은 것으로만 선별하여 구성한 고가의 선물 세트도 선보였다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실용적인 상품과 고급스러운 상품을 모두</a:t>
            </a:r>
            <a:r>
              <a:rPr lang="zh-CN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ko-KR" altLang="en-US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준비해서 모든 소비자들을 만족시키겠다는 전략인 것이다</a:t>
            </a:r>
            <a:r>
              <a:rPr lang="en-US" altLang="ko-KR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.</a:t>
            </a:r>
          </a:p>
          <a:p>
            <a:pPr latinLnBrk="1">
              <a:lnSpc>
                <a:spcPct val="300000"/>
              </a:lnSpc>
              <a:tabLst>
                <a:tab pos="522288" algn="l"/>
                <a:tab pos="7196138" algn="l"/>
              </a:tabLst>
            </a:pPr>
            <a:r>
              <a:rPr lang="ko-KR" altLang="en-US" sz="1700" dirty="0">
                <a:effectLst/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㉠</a:t>
            </a:r>
            <a:r>
              <a:rPr lang="zh-CN" altLang="en-US" sz="17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 </a:t>
            </a:r>
            <a:r>
              <a:rPr lang="en-US" altLang="zh-CN" sz="1700" u="sng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		</a:t>
            </a:r>
            <a:endParaRPr lang="en-US" altLang="zh-CN" sz="1700" u="sng" dirty="0">
              <a:effectLst/>
              <a:latin typeface="Malgun Gothic Semilight" panose="020B0502040204020203" pitchFamily="34" charset="-128"/>
              <a:ea typeface="Malgun Gothic Semilight" panose="020B0502040204020203" pitchFamily="34" charset="-128"/>
              <a:cs typeface="Malgun Gothic Semilight" panose="020B0502040204020203" pitchFamily="34" charset="-128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C5734F5-13C9-6E8B-B642-91284B8F3317}"/>
              </a:ext>
            </a:extLst>
          </p:cNvPr>
          <p:cNvSpPr/>
          <p:nvPr/>
        </p:nvSpPr>
        <p:spPr>
          <a:xfrm>
            <a:off x="4148254" y="1443790"/>
            <a:ext cx="7527746" cy="3362386"/>
          </a:xfrm>
          <a:prstGeom prst="rect">
            <a:avLst/>
          </a:prstGeom>
          <a:noFill/>
          <a:ln w="38100">
            <a:solidFill>
              <a:srgbClr val="F4E6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3753914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9849F-AE40-50FA-6D34-E69A74265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840E33B1-390F-F28B-422F-A9FD0305D96F}"/>
              </a:ext>
            </a:extLst>
          </p:cNvPr>
          <p:cNvGrpSpPr/>
          <p:nvPr/>
        </p:nvGrpSpPr>
        <p:grpSpPr>
          <a:xfrm>
            <a:off x="1016635" y="212091"/>
            <a:ext cx="4200134" cy="602858"/>
            <a:chOff x="5328" y="1910"/>
            <a:chExt cx="5798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AC59CB-10B4-3C99-5835-ECA40490B755}"/>
                </a:ext>
              </a:extLst>
            </p:cNvPr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정리하기 总结和评价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A214DDED-9171-6624-329D-A96FD5E8AD11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7192FF12-EF4F-DB32-34DD-C09CC3AE61A5}"/>
              </a:ext>
            </a:extLst>
          </p:cNvPr>
          <p:cNvSpPr txBox="1"/>
          <p:nvPr/>
        </p:nvSpPr>
        <p:spPr>
          <a:xfrm>
            <a:off x="5534025" y="330200"/>
            <a:ext cx="648144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20000"/>
              </a:lnSpc>
              <a:buFont typeface="Wingdings" panose="05000000000000000000" charset="0"/>
              <a:buNone/>
            </a:pPr>
            <a:r>
              <a:rPr sz="240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이것만은</a:t>
            </a:r>
            <a:r>
              <a:rPr sz="240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꼭 </a:t>
            </a:r>
            <a:r>
              <a:rPr sz="240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외웁시다</a:t>
            </a:r>
            <a:r>
              <a:rPr sz="240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! </a:t>
            </a:r>
            <a:r>
              <a:rPr lang="en-US" sz="240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字魂创中黑" panose="00000500000000000000" charset="-122"/>
              </a:rPr>
              <a:t>         </a:t>
            </a:r>
            <a:r>
              <a:rPr sz="240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创中黑" panose="00000500000000000000" charset="-122"/>
              </a:rPr>
              <a:t>一定要记住</a:t>
            </a:r>
            <a:r>
              <a:rPr sz="2400">
                <a:solidFill>
                  <a:schemeClr val="bg1"/>
                </a:solidFill>
                <a:latin typeface="字魂创中黑" panose="00000500000000000000" charset="-122"/>
                <a:ea typeface="字魂创中黑" panose="00000500000000000000" charset="-122"/>
                <a:cs typeface="字魂创中黑" panose="00000500000000000000" charset="-122"/>
              </a:rPr>
              <a:t>！</a:t>
            </a:r>
          </a:p>
        </p:txBody>
      </p: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ED037A87-078A-C047-29F0-A2B48A3885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" y="116840"/>
            <a:ext cx="935990" cy="960755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B060788A-5DC7-499B-1E0E-779970693C67}"/>
              </a:ext>
            </a:extLst>
          </p:cNvPr>
          <p:cNvGrpSpPr/>
          <p:nvPr/>
        </p:nvGrpSpPr>
        <p:grpSpPr>
          <a:xfrm>
            <a:off x="264160" y="1087755"/>
            <a:ext cx="11761898" cy="5281295"/>
            <a:chOff x="3655" y="1714"/>
            <a:chExt cx="14181" cy="8317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CB751595-BCE2-547D-31DF-43C49D804BEB}"/>
                </a:ext>
              </a:extLst>
            </p:cNvPr>
            <p:cNvGrpSpPr/>
            <p:nvPr/>
          </p:nvGrpSpPr>
          <p:grpSpPr>
            <a:xfrm>
              <a:off x="3655" y="1714"/>
              <a:ext cx="6905" cy="8317"/>
              <a:chOff x="3655" y="1714"/>
              <a:chExt cx="6905" cy="8317"/>
            </a:xfrm>
          </p:grpSpPr>
          <p:sp>
            <p:nvSpPr>
              <p:cNvPr id="12" name="圆角矩形标注 11">
                <a:extLst>
                  <a:ext uri="{FF2B5EF4-FFF2-40B4-BE49-F238E27FC236}">
                    <a16:creationId xmlns:a16="http://schemas.microsoft.com/office/drawing/2014/main" id="{7A78CF88-71C8-D3AE-6592-17403DFDC699}"/>
                  </a:ext>
                </a:extLst>
              </p:cNvPr>
              <p:cNvSpPr/>
              <p:nvPr/>
            </p:nvSpPr>
            <p:spPr>
              <a:xfrm>
                <a:off x="3655" y="1714"/>
                <a:ext cx="6904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marL="712788" lvl="0" indent="-703263" algn="just" latinLnBrk="1">
                  <a:lnSpc>
                    <a:spcPct val="130000"/>
                  </a:lnSpc>
                </a:pPr>
                <a:r>
                  <a:rPr lang="en-US" altLang="ko-KR" sz="1700" dirty="0">
                    <a:solidFill>
                      <a:schemeClr val="tx1"/>
                    </a:solidFill>
                  </a:rPr>
                  <a:t>1) </a:t>
                </a:r>
                <a:r>
                  <a:rPr lang="ko-KR" altLang="en-US" sz="17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7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7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700" dirty="0">
                    <a:solidFill>
                      <a:schemeClr val="tx1"/>
                    </a:solidFill>
                  </a:rPr>
                  <a:t>인터넷으로 전구를 하나 샀는데 이렇게 쓰레기가 많이 나왔어</a:t>
                </a:r>
                <a:r>
                  <a:rPr lang="en-US" altLang="ko-KR" sz="17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2788" lvl="0" algn="just" latinLnBrk="1">
                  <a:lnSpc>
                    <a:spcPct val="130000"/>
                  </a:lnSpc>
                </a:pPr>
                <a:r>
                  <a:rPr lang="zh-CN" altLang="en-US" sz="1700" dirty="0">
                    <a:solidFill>
                      <a:schemeClr val="tx1"/>
                    </a:solidFill>
                  </a:rPr>
                  <a:t>我在网上买了个灯泡，就多了这么多垃圾。</a:t>
                </a:r>
              </a:p>
              <a:p>
                <a:pPr marL="712788" lvl="0" indent="-401638" algn="just" latinLnBrk="1">
                  <a:lnSpc>
                    <a:spcPct val="130000"/>
                  </a:lnSpc>
                </a:pPr>
                <a:r>
                  <a:rPr lang="ko-KR" altLang="en-US" sz="17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7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7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700" dirty="0">
                    <a:solidFill>
                      <a:schemeClr val="tx1"/>
                    </a:solidFill>
                  </a:rPr>
                  <a:t>그러게</a:t>
                </a:r>
                <a:r>
                  <a:rPr lang="en-US" altLang="ko-KR" sz="17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700" dirty="0">
                    <a:solidFill>
                      <a:schemeClr val="tx1"/>
                    </a:solidFill>
                  </a:rPr>
                  <a:t>쇼핑한 거 정리하다가 보면 내가 물건을 샀는지 포장지를 샀는지 알 수가</a:t>
                </a:r>
                <a:r>
                  <a:rPr lang="zh-CN" altLang="en-US" sz="17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700" dirty="0">
                    <a:solidFill>
                      <a:schemeClr val="tx1"/>
                    </a:solidFill>
                  </a:rPr>
                  <a:t>없어</a:t>
                </a:r>
                <a:r>
                  <a:rPr lang="en-US" altLang="ko-KR" sz="17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2788" lvl="0" algn="just" latinLnBrk="1">
                  <a:lnSpc>
                    <a:spcPct val="130000"/>
                  </a:lnSpc>
                </a:pPr>
                <a:r>
                  <a:rPr lang="zh-CN" altLang="en-US" sz="1700" dirty="0">
                    <a:solidFill>
                      <a:schemeClr val="tx1"/>
                    </a:solidFill>
                  </a:rPr>
                  <a:t>我在收拾买回来的东西时，有时甚至分不清我买的是东西还是包装纸。</a:t>
                </a:r>
              </a:p>
            </p:txBody>
          </p:sp>
          <p:sp>
            <p:nvSpPr>
              <p:cNvPr id="45" name="圆角矩形标注 44">
                <a:extLst>
                  <a:ext uri="{FF2B5EF4-FFF2-40B4-BE49-F238E27FC236}">
                    <a16:creationId xmlns:a16="http://schemas.microsoft.com/office/drawing/2014/main" id="{B58B0D4A-E78F-DF64-51DB-4F75AFD7781D}"/>
                  </a:ext>
                </a:extLst>
              </p:cNvPr>
              <p:cNvSpPr/>
              <p:nvPr/>
            </p:nvSpPr>
            <p:spPr>
              <a:xfrm>
                <a:off x="3655" y="6117"/>
                <a:ext cx="6905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marL="712788" lvl="0" indent="-703263" algn="just" latinLnBrk="1">
                  <a:lnSpc>
                    <a:spcPct val="150000"/>
                  </a:lnSpc>
                </a:pPr>
                <a:r>
                  <a:rPr lang="en-US" altLang="zh-CN" dirty="0">
                    <a:solidFill>
                      <a:schemeClr val="tx1"/>
                    </a:solidFill>
                  </a:rPr>
                  <a:t>3) 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dirty="0" err="1">
                    <a:solidFill>
                      <a:schemeClr val="tx1"/>
                    </a:solidFill>
                  </a:rPr>
                  <a:t>연휴인데다가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 날씨가 좋아서 그런지 식당에 자리가 없네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2788" lvl="0" algn="just" latinLnBrk="1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可能因为放长假，天气又好，饭店都没有位置。</a:t>
                </a:r>
              </a:p>
              <a:p>
                <a:pPr marL="712788" lvl="0" indent="-357188" algn="just" latinLnBrk="1">
                  <a:lnSpc>
                    <a:spcPct val="150000"/>
                  </a:lnSpc>
                </a:pPr>
                <a:r>
                  <a:rPr lang="ko-KR" altLang="en-US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그러게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저기 저 </a:t>
                </a:r>
                <a:r>
                  <a:rPr lang="ko-KR" altLang="en-US" dirty="0" err="1">
                    <a:solidFill>
                      <a:schemeClr val="tx1"/>
                    </a:solidFill>
                  </a:rPr>
                  <a:t>김밥집에라도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 갈까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712788" lvl="0" algn="just" latinLnBrk="1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是啊。要不我们去那个紫菜包饭店吧？</a:t>
                </a: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1EA0BBA6-BFAC-0DE7-EDBD-C8DA16A63621}"/>
                </a:ext>
              </a:extLst>
            </p:cNvPr>
            <p:cNvGrpSpPr/>
            <p:nvPr/>
          </p:nvGrpSpPr>
          <p:grpSpPr>
            <a:xfrm>
              <a:off x="10813" y="1714"/>
              <a:ext cx="7023" cy="8317"/>
              <a:chOff x="10813" y="1714"/>
              <a:chExt cx="7023" cy="8317"/>
            </a:xfrm>
          </p:grpSpPr>
          <p:sp>
            <p:nvSpPr>
              <p:cNvPr id="39" name="圆角矩形标注 38">
                <a:extLst>
                  <a:ext uri="{FF2B5EF4-FFF2-40B4-BE49-F238E27FC236}">
                    <a16:creationId xmlns:a16="http://schemas.microsoft.com/office/drawing/2014/main" id="{93DF09C4-0FD8-CE47-83B4-25B7A05E1D01}"/>
                  </a:ext>
                </a:extLst>
              </p:cNvPr>
              <p:cNvSpPr/>
              <p:nvPr/>
            </p:nvSpPr>
            <p:spPr>
              <a:xfrm>
                <a:off x="10814" y="1714"/>
                <a:ext cx="7022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lIns="0" rIns="36000" rtlCol="0" anchor="ctr" anchorCtr="1"/>
              <a:lstStyle/>
              <a:p>
                <a:pPr marL="712788" lvl="0" indent="-703263" algn="just" latinLnBrk="1"/>
                <a:r>
                  <a:rPr lang="en-US" altLang="zh-CN" sz="1600" dirty="0">
                    <a:solidFill>
                      <a:schemeClr val="tx1"/>
                    </a:solidFill>
                  </a:rPr>
                  <a:t>2)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어제 뉴스를 보니까 조금 비싸더라도 친환경적인 제품을 사는 사람이 많다고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하더라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2788" lvl="0" algn="just" latinLnBrk="1"/>
                <a:r>
                  <a:rPr lang="zh-CN" altLang="en-US" sz="1600" dirty="0">
                    <a:solidFill>
                      <a:schemeClr val="tx1"/>
                    </a:solidFill>
                  </a:rPr>
                  <a:t>昨天新闻上说虽然环保产品的价格贵一些，但是用的人还是很多的。</a:t>
                </a:r>
              </a:p>
              <a:p>
                <a:pPr marL="712788" lvl="0" indent="-401638" algn="just" latinLnBrk="1"/>
                <a:r>
                  <a:rPr lang="ko-KR" altLang="en-US" sz="1600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맞아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포장지도 광고할 만해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요즘 사람들은 물건 하나를 사도 그것만 보는 게</a:t>
                </a:r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dirty="0">
                    <a:solidFill>
                      <a:schemeClr val="tx1"/>
                    </a:solidFill>
                  </a:rPr>
                  <a:t>아니라 그 제품이 사회적으로 어떤 의미가 있는지도 신경을 쓰니까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2788" lvl="0" algn="just" latinLnBrk="1"/>
                <a:r>
                  <a:rPr lang="zh-CN" altLang="en-US" sz="1600" spc="-150" dirty="0">
                    <a:solidFill>
                      <a:schemeClr val="tx1"/>
                    </a:solidFill>
                  </a:rPr>
                  <a:t>对啊。所以包装纸也值得做广告。现在人们买东西的时候，不会只看商品本身，还会考虑商品具有怎样的社会意义。</a:t>
                </a:r>
              </a:p>
            </p:txBody>
          </p:sp>
          <p:sp>
            <p:nvSpPr>
              <p:cNvPr id="51" name="圆角矩形标注 50">
                <a:extLst>
                  <a:ext uri="{FF2B5EF4-FFF2-40B4-BE49-F238E27FC236}">
                    <a16:creationId xmlns:a16="http://schemas.microsoft.com/office/drawing/2014/main" id="{F3367F3B-A8E1-635E-7449-598402512D71}"/>
                  </a:ext>
                </a:extLst>
              </p:cNvPr>
              <p:cNvSpPr/>
              <p:nvPr/>
            </p:nvSpPr>
            <p:spPr>
              <a:xfrm>
                <a:off x="10813" y="6117"/>
                <a:ext cx="7011" cy="3914"/>
              </a:xfrm>
              <a:prstGeom prst="wedgeRoundRectCallout">
                <a:avLst>
                  <a:gd name="adj1" fmla="val -35516"/>
                  <a:gd name="adj2" fmla="val 67289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tIns="0" bIns="0" rtlCol="0" anchor="ctr" anchorCtr="1"/>
              <a:lstStyle/>
              <a:p>
                <a:pPr marL="712788" lvl="0" indent="-703263" algn="just" latinLnBrk="1">
                  <a:lnSpc>
                    <a:spcPct val="130000"/>
                  </a:lnSpc>
                </a:pPr>
                <a:r>
                  <a:rPr lang="en-US" altLang="zh-CN" dirty="0">
                    <a:solidFill>
                      <a:schemeClr val="tx1"/>
                    </a:solidFill>
                  </a:rPr>
                  <a:t>4) 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가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대리님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, 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요즘도 주말마다 등산하세요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712788" lvl="0" algn="just" latinLnBrk="1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代理，最近每个周末都去登山吗？</a:t>
                </a:r>
              </a:p>
              <a:p>
                <a:pPr marL="712788" lvl="0" indent="-401638" algn="just" latinLnBrk="1">
                  <a:lnSpc>
                    <a:spcPct val="130000"/>
                  </a:lnSpc>
                </a:pPr>
                <a:r>
                  <a:rPr lang="ko-KR" altLang="en-US" dirty="0">
                    <a:solidFill>
                      <a:schemeClr val="tx1"/>
                    </a:solidFill>
                  </a:rPr>
                  <a:t>나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:</a:t>
                </a:r>
                <a:r>
                  <a:rPr lang="zh-CN" altLang="en-US" dirty="0">
                    <a:solidFill>
                      <a:schemeClr val="tx1"/>
                    </a:solidFill>
                  </a:rPr>
                  <a:t> 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아뇨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. </a:t>
                </a:r>
                <a:r>
                  <a:rPr lang="ko-KR" altLang="en-US" dirty="0">
                    <a:solidFill>
                      <a:schemeClr val="tx1"/>
                    </a:solidFill>
                  </a:rPr>
                  <a:t>요즘 날도 추운 데다가 몸도 좀 안 좋아서 쉬고 있어요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712788" lvl="0" algn="just" latinLnBrk="1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没有。最近天气很冷，我身体也不太好，正在休息。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056170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05141-36C2-A123-17CD-4CC7425C7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E7CAD85-A551-6133-8DB7-429E721B5311}"/>
              </a:ext>
            </a:extLst>
          </p:cNvPr>
          <p:cNvGrpSpPr/>
          <p:nvPr/>
        </p:nvGrpSpPr>
        <p:grpSpPr>
          <a:xfrm>
            <a:off x="1066880" y="157477"/>
            <a:ext cx="3683702" cy="800735"/>
            <a:chOff x="5328" y="1910"/>
            <a:chExt cx="5798" cy="128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BF76AED-6733-4A32-5D49-263A306B41C4}"/>
                </a:ext>
              </a:extLst>
            </p:cNvPr>
            <p:cNvSpPr txBox="1"/>
            <p:nvPr/>
          </p:nvSpPr>
          <p:spPr>
            <a:xfrm>
              <a:off x="5328" y="2107"/>
              <a:ext cx="5613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핵심 어휘 核心词汇</a:t>
              </a:r>
            </a:p>
          </p:txBody>
        </p:sp>
        <p:sp>
          <p:nvSpPr>
            <p:cNvPr id="5" name="五边形 4">
              <a:extLst>
                <a:ext uri="{FF2B5EF4-FFF2-40B4-BE49-F238E27FC236}">
                  <a16:creationId xmlns:a16="http://schemas.microsoft.com/office/drawing/2014/main" id="{8F5EB742-6DC0-5E27-3F40-F66072D60111}"/>
                </a:ext>
              </a:extLst>
            </p:cNvPr>
            <p:cNvSpPr/>
            <p:nvPr/>
          </p:nvSpPr>
          <p:spPr>
            <a:xfrm>
              <a:off x="5497" y="1910"/>
              <a:ext cx="5629" cy="1283"/>
            </a:xfrm>
            <a:prstGeom prst="homePlat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:a16="http://schemas.microsoft.com/office/drawing/2014/main" id="{0AF3F56A-1F6F-D50E-32D9-B1C9CEF71556}"/>
              </a:ext>
            </a:extLst>
          </p:cNvPr>
          <p:cNvGrpSpPr/>
          <p:nvPr/>
        </p:nvGrpSpPr>
        <p:grpSpPr>
          <a:xfrm>
            <a:off x="1905" y="57150"/>
            <a:ext cx="1016635" cy="1072515"/>
            <a:chOff x="849666" y="1266856"/>
            <a:chExt cx="4597624" cy="4754432"/>
          </a:xfrm>
        </p:grpSpPr>
        <p:sp>
          <p:nvSpPr>
            <p:cNvPr id="22" name="Arc 5">
              <a:extLst>
                <a:ext uri="{FF2B5EF4-FFF2-40B4-BE49-F238E27FC236}">
                  <a16:creationId xmlns:a16="http://schemas.microsoft.com/office/drawing/2014/main" id="{266B190C-1FB9-7439-20BA-9A0673D40F7C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6">
              <a:extLst>
                <a:ext uri="{FF2B5EF4-FFF2-40B4-BE49-F238E27FC236}">
                  <a16:creationId xmlns:a16="http://schemas.microsoft.com/office/drawing/2014/main" id="{4F7D4E89-8002-7D28-AA2E-10C252C3C426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56DC39D2-1A87-2C93-68E8-BCF9AA62D0AD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E219BBBD-47E5-A71D-4C2A-C637FA0B6740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AF42E7D8-7D2B-E044-6F38-27E3983BAA51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06712E24-5C82-CB62-3951-661DCF782B4E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BFEF78F2-77D6-0441-4B25-63C187D4BBD8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C24FB4BC-DB9F-3DAD-5816-C06BFEE8A645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">
              <a:extLst>
                <a:ext uri="{FF2B5EF4-FFF2-40B4-BE49-F238E27FC236}">
                  <a16:creationId xmlns:a16="http://schemas.microsoft.com/office/drawing/2014/main" id="{8D214A45-E926-2068-3547-1D0A3EAA4D48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B15DA445-81D9-7991-F003-75E136A47F8F}"/>
                </a:ext>
              </a:extLst>
            </p:cNvPr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F617693D-2B8D-109F-BCB9-222F229E4410}"/>
                  </a:ext>
                </a:extLst>
              </p:cNvPr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09F33E30-243A-14AE-13FB-931BE36DFFE8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Parallelogram 17">
                <a:extLst>
                  <a:ext uri="{FF2B5EF4-FFF2-40B4-BE49-F238E27FC236}">
                    <a16:creationId xmlns:a16="http://schemas.microsoft.com/office/drawing/2014/main" id="{DDACD41D-4761-3D37-D025-B18417BAF189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Parallelogram 18">
                <a:extLst>
                  <a:ext uri="{FF2B5EF4-FFF2-40B4-BE49-F238E27FC236}">
                    <a16:creationId xmlns:a16="http://schemas.microsoft.com/office/drawing/2014/main" id="{55846434-9736-A4F8-0433-6CE864318BAD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19">
              <a:extLst>
                <a:ext uri="{FF2B5EF4-FFF2-40B4-BE49-F238E27FC236}">
                  <a16:creationId xmlns:a16="http://schemas.microsoft.com/office/drawing/2014/main" id="{26D01389-EED9-CE6D-CADB-FE83A8343857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48B5FE92-A0C1-907A-484D-6AF61B5523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1" y="5171328"/>
            <a:ext cx="1520825" cy="1560195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9D95CCCA-45E9-068E-12F2-6612BEFC2D62}"/>
              </a:ext>
            </a:extLst>
          </p:cNvPr>
          <p:cNvGrpSpPr/>
          <p:nvPr/>
        </p:nvGrpSpPr>
        <p:grpSpPr>
          <a:xfrm>
            <a:off x="4148253" y="1338147"/>
            <a:ext cx="7407734" cy="5131698"/>
            <a:chOff x="5116" y="1779"/>
            <a:chExt cx="13457" cy="8919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6BB06CF7-5F72-B030-0A38-E14045DD4120}"/>
                </a:ext>
              </a:extLst>
            </p:cNvPr>
            <p:cNvGrpSpPr/>
            <p:nvPr/>
          </p:nvGrpSpPr>
          <p:grpSpPr bwMode="auto">
            <a:xfrm>
              <a:off x="5116" y="1779"/>
              <a:ext cx="13457" cy="8919"/>
              <a:chOff x="1661375" y="1996225"/>
              <a:chExt cx="4559120" cy="3351199"/>
            </a:xfrm>
          </p:grpSpPr>
          <p:sp>
            <p:nvSpPr>
              <p:cNvPr id="13" name="圆角矩形 26">
                <a:extLst>
                  <a:ext uri="{FF2B5EF4-FFF2-40B4-BE49-F238E27FC236}">
                    <a16:creationId xmlns:a16="http://schemas.microsoft.com/office/drawing/2014/main" id="{EDA53E2B-D9FF-4AF3-1EBA-8A2A092168E9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3351199"/>
              </a:xfrm>
              <a:prstGeom prst="roundRect">
                <a:avLst>
                  <a:gd name="adj" fmla="val 5516"/>
                </a:avLst>
              </a:prstGeom>
              <a:solidFill>
                <a:srgbClr val="D2D3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任意多边形 27">
                <a:extLst>
                  <a:ext uri="{FF2B5EF4-FFF2-40B4-BE49-F238E27FC236}">
                    <a16:creationId xmlns:a16="http://schemas.microsoft.com/office/drawing/2014/main" id="{51B7F22F-423D-A9CA-643D-73E9CE387D79}"/>
                  </a:ext>
                </a:extLst>
              </p:cNvPr>
              <p:cNvSpPr/>
              <p:nvPr/>
            </p:nvSpPr>
            <p:spPr>
              <a:xfrm>
                <a:off x="1661375" y="1996225"/>
                <a:ext cx="4559120" cy="2861363"/>
              </a:xfrm>
              <a:custGeom>
                <a:avLst/>
                <a:gdLst>
                  <a:gd name="connsiteX0" fmla="*/ 197491 w 4559120"/>
                  <a:gd name="connsiteY0" fmla="*/ 0 h 2969475"/>
                  <a:gd name="connsiteX1" fmla="*/ 4361629 w 4559120"/>
                  <a:gd name="connsiteY1" fmla="*/ 0 h 2969475"/>
                  <a:gd name="connsiteX2" fmla="*/ 4559120 w 4559120"/>
                  <a:gd name="connsiteY2" fmla="*/ 197491 h 2969475"/>
                  <a:gd name="connsiteX3" fmla="*/ 4559120 w 4559120"/>
                  <a:gd name="connsiteY3" fmla="*/ 2969475 h 2969475"/>
                  <a:gd name="connsiteX4" fmla="*/ 0 w 4559120"/>
                  <a:gd name="connsiteY4" fmla="*/ 2969475 h 2969475"/>
                  <a:gd name="connsiteX5" fmla="*/ 0 w 4559120"/>
                  <a:gd name="connsiteY5" fmla="*/ 197491 h 2969475"/>
                  <a:gd name="connsiteX6" fmla="*/ 197491 w 4559120"/>
                  <a:gd name="connsiteY6" fmla="*/ 0 h 296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9120" h="2969475">
                    <a:moveTo>
                      <a:pt x="197491" y="0"/>
                    </a:moveTo>
                    <a:lnTo>
                      <a:pt x="4361629" y="0"/>
                    </a:lnTo>
                    <a:cubicBezTo>
                      <a:pt x="4470700" y="0"/>
                      <a:pt x="4559120" y="88420"/>
                      <a:pt x="4559120" y="197491"/>
                    </a:cubicBezTo>
                    <a:lnTo>
                      <a:pt x="4559120" y="2969475"/>
                    </a:lnTo>
                    <a:lnTo>
                      <a:pt x="0" y="2969475"/>
                    </a:lnTo>
                    <a:lnTo>
                      <a:pt x="0" y="197491"/>
                    </a:lnTo>
                    <a:cubicBezTo>
                      <a:pt x="0" y="88420"/>
                      <a:pt x="88420" y="0"/>
                      <a:pt x="19749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300B80CE-8BAA-8895-54E6-C02F1B464929}"/>
                  </a:ext>
                </a:extLst>
              </p:cNvPr>
              <p:cNvSpPr/>
              <p:nvPr/>
            </p:nvSpPr>
            <p:spPr>
              <a:xfrm>
                <a:off x="1753795" y="2125357"/>
                <a:ext cx="4384469" cy="2785961"/>
              </a:xfrm>
              <a:prstGeom prst="rect">
                <a:avLst/>
              </a:prstGeom>
              <a:solidFill>
                <a:schemeClr val="tx1"/>
              </a:solidFill>
              <a:ln w="12700" cmpd="sng">
                <a:solidFill>
                  <a:schemeClr val="accent1">
                    <a:shade val="50000"/>
                  </a:schemeClr>
                </a:solidFill>
                <a:prstDash val="sysDot"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t" anchorCtr="0"/>
              <a:lstStyle/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ko-KR" dirty="0"/>
              </a:p>
              <a:p>
                <a:pPr algn="just" eaLnBrk="1" fontAlgn="auto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3151188" algn="l"/>
                  </a:tabLst>
                  <a:defRPr/>
                </a:pPr>
                <a:r>
                  <a:rPr lang="ko-KR" altLang="en-US" dirty="0"/>
                  <a:t>소비자 가격 </a:t>
                </a:r>
                <a:r>
                  <a:rPr lang="ko-KR" altLang="en-US" dirty="0" err="1"/>
                  <a:t>零售价</a:t>
                </a:r>
                <a:r>
                  <a:rPr lang="en-US" altLang="ko-KR" dirty="0"/>
                  <a:t>	</a:t>
                </a:r>
                <a:r>
                  <a:rPr lang="ko-KR" altLang="en-US" dirty="0"/>
                  <a:t>소비자 물가 </a:t>
                </a:r>
                <a:r>
                  <a:rPr lang="ko-KR" altLang="en-US" dirty="0" err="1"/>
                  <a:t>消费者物价</a:t>
                </a:r>
                <a:r>
                  <a:rPr lang="en-US" altLang="ko-KR" dirty="0"/>
                  <a:t>	</a:t>
                </a:r>
              </a:p>
              <a:p>
                <a:pPr algn="just" eaLnBrk="1" fontAlgn="auto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3151188" algn="l"/>
                  </a:tabLst>
                  <a:defRPr/>
                </a:pPr>
                <a:r>
                  <a:rPr lang="ko-KR" altLang="en-US" dirty="0"/>
                  <a:t>소비자 보호 </a:t>
                </a:r>
                <a:r>
                  <a:rPr lang="ko-KR" altLang="en-US" dirty="0" err="1"/>
                  <a:t>消费者保护</a:t>
                </a:r>
                <a:r>
                  <a:rPr lang="en-US" altLang="ko-KR" dirty="0"/>
                  <a:t>	</a:t>
                </a:r>
                <a:r>
                  <a:rPr lang="ko-KR" altLang="en-US" dirty="0"/>
                  <a:t>소비자의 권리 </a:t>
                </a:r>
                <a:r>
                  <a:rPr lang="ko-KR" altLang="en-US" dirty="0" err="1"/>
                  <a:t>消费者权利</a:t>
                </a:r>
                <a:r>
                  <a:rPr lang="en-US" altLang="ko-KR" dirty="0"/>
                  <a:t>	</a:t>
                </a:r>
              </a:p>
              <a:p>
                <a:pPr algn="just" eaLnBrk="1" fontAlgn="auto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3151188" algn="l"/>
                  </a:tabLst>
                  <a:defRPr/>
                </a:pPr>
                <a:r>
                  <a:rPr lang="ko-KR" altLang="en-US" dirty="0"/>
                  <a:t>계획 소비 </a:t>
                </a:r>
                <a:r>
                  <a:rPr lang="ko-KR" altLang="en-US" dirty="0" err="1"/>
                  <a:t>计划消费</a:t>
                </a:r>
                <a:r>
                  <a:rPr lang="en-US" altLang="ko-KR" dirty="0"/>
                  <a:t>	</a:t>
                </a:r>
                <a:r>
                  <a:rPr lang="ko-KR" altLang="en-US" dirty="0"/>
                  <a:t>윤리적 소비 </a:t>
                </a:r>
                <a:r>
                  <a:rPr lang="ko-KR" altLang="en-US" dirty="0" err="1"/>
                  <a:t>伦理消费</a:t>
                </a:r>
                <a:endParaRPr lang="ko-KR" altLang="en-US" dirty="0"/>
              </a:p>
              <a:p>
                <a:pPr algn="just" eaLnBrk="1" fontAlgn="auto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3151188" algn="l"/>
                    <a:tab pos="3375025" algn="l"/>
                  </a:tabLst>
                  <a:defRPr/>
                </a:pPr>
                <a:r>
                  <a:rPr lang="ko-KR" altLang="en-US" dirty="0"/>
                  <a:t>지속 가능한 소비 </a:t>
                </a:r>
                <a:r>
                  <a:rPr lang="ko-KR" altLang="en-US" dirty="0" err="1"/>
                  <a:t>可持续消费</a:t>
                </a:r>
                <a:r>
                  <a:rPr lang="en-US" altLang="ko-KR" dirty="0"/>
                  <a:t>	</a:t>
                </a:r>
                <a:r>
                  <a:rPr lang="ko-KR" altLang="en-US" dirty="0"/>
                  <a:t>충동 소비 </a:t>
                </a:r>
                <a:r>
                  <a:rPr lang="ko-KR" altLang="en-US" dirty="0" err="1"/>
                  <a:t>冲动消费</a:t>
                </a:r>
                <a:r>
                  <a:rPr lang="en-US" altLang="ko-KR" dirty="0"/>
                  <a:t>	</a:t>
                </a:r>
              </a:p>
              <a:p>
                <a:pPr algn="just" eaLnBrk="1" fontAlgn="auto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3151188" algn="l"/>
                    <a:tab pos="3375025" algn="l"/>
                  </a:tabLst>
                  <a:defRPr/>
                </a:pPr>
                <a:r>
                  <a:rPr lang="ko-KR" altLang="en-US" dirty="0"/>
                  <a:t>과시 소비 </a:t>
                </a:r>
                <a:r>
                  <a:rPr lang="ko-KR" altLang="en-US" dirty="0" err="1"/>
                  <a:t>炫耀性消费</a:t>
                </a:r>
                <a:r>
                  <a:rPr lang="en-US" altLang="ko-KR" dirty="0"/>
                  <a:t>	</a:t>
                </a:r>
                <a:r>
                  <a:rPr lang="ko-KR" altLang="en-US" dirty="0"/>
                  <a:t>모방 소비 </a:t>
                </a:r>
                <a:r>
                  <a:rPr lang="ko-KR" altLang="en-US" dirty="0" err="1"/>
                  <a:t>模仿消费</a:t>
                </a:r>
                <a:endParaRPr lang="ko-KR" altLang="en-US" dirty="0"/>
              </a:p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ko-KR" dirty="0"/>
              </a:p>
              <a:p>
                <a:pPr algn="just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ko-KR" dirty="0">
                  <a:latin typeface="+mn-ea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苹果">
                <a:extLst>
                  <a:ext uri="{FF2B5EF4-FFF2-40B4-BE49-F238E27FC236}">
                    <a16:creationId xmlns:a16="http://schemas.microsoft.com/office/drawing/2014/main" id="{66DE2927-FBAA-59B9-1B02-F6D66D90E207}"/>
                  </a:ext>
                </a:extLst>
              </p:cNvPr>
              <p:cNvSpPr/>
              <p:nvPr/>
            </p:nvSpPr>
            <p:spPr bwMode="auto">
              <a:xfrm>
                <a:off x="3767930" y="4857643"/>
                <a:ext cx="355539" cy="416473"/>
              </a:xfrm>
              <a:custGeom>
                <a:avLst/>
                <a:gdLst>
                  <a:gd name="T0" fmla="*/ 475097 w 2555916"/>
                  <a:gd name="T1" fmla="*/ 450608 h 2994042"/>
                  <a:gd name="T2" fmla="*/ 687034 w 2555916"/>
                  <a:gd name="T3" fmla="*/ 495421 h 2994042"/>
                  <a:gd name="T4" fmla="*/ 924488 w 2555916"/>
                  <a:gd name="T5" fmla="*/ 521629 h 2994042"/>
                  <a:gd name="T6" fmla="*/ 1069868 w 2555916"/>
                  <a:gd name="T7" fmla="*/ 471996 h 2994042"/>
                  <a:gd name="T8" fmla="*/ 1570391 w 2555916"/>
                  <a:gd name="T9" fmla="*/ 644320 h 2994042"/>
                  <a:gd name="T10" fmla="*/ 1359013 w 2555916"/>
                  <a:gd name="T11" fmla="*/ 1052980 h 2994042"/>
                  <a:gd name="T12" fmla="*/ 1626235 w 2555916"/>
                  <a:gd name="T13" fmla="*/ 1399714 h 2994042"/>
                  <a:gd name="T14" fmla="*/ 1265554 w 2555916"/>
                  <a:gd name="T15" fmla="*/ 1881896 h 2994042"/>
                  <a:gd name="T16" fmla="*/ 1041715 w 2555916"/>
                  <a:gd name="T17" fmla="*/ 1870067 h 2994042"/>
                  <a:gd name="T18" fmla="*/ 962333 w 2555916"/>
                  <a:gd name="T19" fmla="*/ 1838757 h 2994042"/>
                  <a:gd name="T20" fmla="*/ 647343 w 2555916"/>
                  <a:gd name="T21" fmla="*/ 1874938 h 2994042"/>
                  <a:gd name="T22" fmla="*/ 423965 w 2555916"/>
                  <a:gd name="T23" fmla="*/ 1878649 h 2994042"/>
                  <a:gd name="T24" fmla="*/ 45054 w 2555916"/>
                  <a:gd name="T25" fmla="*/ 1323641 h 2994042"/>
                  <a:gd name="T26" fmla="*/ 48977 w 2555916"/>
                  <a:gd name="T27" fmla="*/ 752399 h 2994042"/>
                  <a:gd name="T28" fmla="*/ 345045 w 2555916"/>
                  <a:gd name="T29" fmla="*/ 476403 h 2994042"/>
                  <a:gd name="T30" fmla="*/ 475097 w 2555916"/>
                  <a:gd name="T31" fmla="*/ 450608 h 2994042"/>
                  <a:gd name="T32" fmla="*/ 1173725 w 2555916"/>
                  <a:gd name="T33" fmla="*/ 0 h 2994042"/>
                  <a:gd name="T34" fmla="*/ 784636 w 2555916"/>
                  <a:gd name="T35" fmla="*/ 465642 h 2994042"/>
                  <a:gd name="T36" fmla="*/ 1173725 w 2555916"/>
                  <a:gd name="T37" fmla="*/ 0 h 29940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5916" h="2994042">
                    <a:moveTo>
                      <a:pt x="746699" y="708210"/>
                    </a:moveTo>
                    <a:cubicBezTo>
                      <a:pt x="938009" y="701546"/>
                      <a:pt x="1079795" y="778641"/>
                      <a:pt x="1079795" y="778641"/>
                    </a:cubicBezTo>
                    <a:cubicBezTo>
                      <a:pt x="1299219" y="874874"/>
                      <a:pt x="1452997" y="819832"/>
                      <a:pt x="1452997" y="819832"/>
                    </a:cubicBezTo>
                    <a:cubicBezTo>
                      <a:pt x="1509212" y="792858"/>
                      <a:pt x="1681487" y="741825"/>
                      <a:pt x="1681487" y="741825"/>
                    </a:cubicBezTo>
                    <a:cubicBezTo>
                      <a:pt x="2198673" y="590550"/>
                      <a:pt x="2468147" y="1012662"/>
                      <a:pt x="2468147" y="1012662"/>
                    </a:cubicBezTo>
                    <a:cubicBezTo>
                      <a:pt x="2076449" y="1214240"/>
                      <a:pt x="2135929" y="1654943"/>
                      <a:pt x="2135929" y="1654943"/>
                    </a:cubicBezTo>
                    <a:cubicBezTo>
                      <a:pt x="2198673" y="2086532"/>
                      <a:pt x="2555916" y="2199897"/>
                      <a:pt x="2555916" y="2199897"/>
                    </a:cubicBezTo>
                    <a:cubicBezTo>
                      <a:pt x="2286443" y="2823587"/>
                      <a:pt x="1989042" y="2957730"/>
                      <a:pt x="1989042" y="2957730"/>
                    </a:cubicBezTo>
                    <a:cubicBezTo>
                      <a:pt x="1814954" y="3044849"/>
                      <a:pt x="1637240" y="2939139"/>
                      <a:pt x="1637240" y="2939139"/>
                    </a:cubicBezTo>
                    <a:cubicBezTo>
                      <a:pt x="1612940" y="2920913"/>
                      <a:pt x="1512477" y="2889929"/>
                      <a:pt x="1512477" y="2889929"/>
                    </a:cubicBezTo>
                    <a:cubicBezTo>
                      <a:pt x="1206735" y="2812651"/>
                      <a:pt x="1017414" y="2946794"/>
                      <a:pt x="1017414" y="2946794"/>
                    </a:cubicBezTo>
                    <a:cubicBezTo>
                      <a:pt x="819751" y="3049588"/>
                      <a:pt x="666336" y="2952626"/>
                      <a:pt x="666336" y="2952626"/>
                    </a:cubicBezTo>
                    <a:cubicBezTo>
                      <a:pt x="284068" y="2773284"/>
                      <a:pt x="70811" y="2080335"/>
                      <a:pt x="70811" y="2080335"/>
                    </a:cubicBezTo>
                    <a:cubicBezTo>
                      <a:pt x="-92034" y="1522623"/>
                      <a:pt x="76976" y="1182527"/>
                      <a:pt x="76976" y="1182527"/>
                    </a:cubicBezTo>
                    <a:cubicBezTo>
                      <a:pt x="246349" y="826758"/>
                      <a:pt x="542299" y="748751"/>
                      <a:pt x="542299" y="748751"/>
                    </a:cubicBezTo>
                    <a:cubicBezTo>
                      <a:pt x="613657" y="721959"/>
                      <a:pt x="682929" y="710431"/>
                      <a:pt x="746699" y="708210"/>
                    </a:cubicBezTo>
                    <a:close/>
                    <a:moveTo>
                      <a:pt x="1844717" y="0"/>
                    </a:moveTo>
                    <a:cubicBezTo>
                      <a:pt x="1844717" y="719082"/>
                      <a:pt x="1233195" y="731838"/>
                      <a:pt x="1233195" y="731838"/>
                    </a:cubicBezTo>
                    <a:cubicBezTo>
                      <a:pt x="1195429" y="98769"/>
                      <a:pt x="1844717" y="0"/>
                      <a:pt x="184471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五边形 9">
              <a:extLst>
                <a:ext uri="{FF2B5EF4-FFF2-40B4-BE49-F238E27FC236}">
                  <a16:creationId xmlns:a16="http://schemas.microsoft.com/office/drawing/2014/main" id="{817A019F-4CE6-79D2-1D52-ADF89C7D9FE1}"/>
                </a:ext>
              </a:extLst>
            </p:cNvPr>
            <p:cNvSpPr/>
            <p:nvPr/>
          </p:nvSpPr>
          <p:spPr>
            <a:xfrm>
              <a:off x="5389" y="2518"/>
              <a:ext cx="2198" cy="889"/>
            </a:xfrm>
            <a:prstGeom prst="homePlat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词组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68073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2954EE-57A6-62EB-8295-3FB97ED51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49D06B-A8E0-DACE-5344-66E375BC1A3A}"/>
              </a:ext>
            </a:extLst>
          </p:cNvPr>
          <p:cNvGrpSpPr/>
          <p:nvPr/>
        </p:nvGrpSpPr>
        <p:grpSpPr>
          <a:xfrm>
            <a:off x="142875" y="0"/>
            <a:ext cx="4798060" cy="920750"/>
            <a:chOff x="311" y="329"/>
            <a:chExt cx="7556" cy="14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BC7FFB0-EECB-D722-3535-81600247C3E6}"/>
                </a:ext>
              </a:extLst>
            </p:cNvPr>
            <p:cNvGrpSpPr/>
            <p:nvPr/>
          </p:nvGrpSpPr>
          <p:grpSpPr>
            <a:xfrm>
              <a:off x="1701" y="604"/>
              <a:ext cx="6167" cy="976"/>
              <a:chOff x="5328" y="1910"/>
              <a:chExt cx="5798" cy="128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FF8AE7-2208-22DA-A3C1-357A6C0E4FC3}"/>
                  </a:ext>
                </a:extLst>
              </p:cNvPr>
              <p:cNvSpPr txBox="1"/>
              <p:nvPr/>
            </p:nvSpPr>
            <p:spPr>
              <a:xfrm>
                <a:off x="5328" y="1998"/>
                <a:ext cx="5613" cy="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本课出现的单词</a:t>
                </a:r>
              </a:p>
            </p:txBody>
          </p:sp>
          <p:sp>
            <p:nvSpPr>
              <p:cNvPr id="5" name="五边形 4">
                <a:extLst>
                  <a:ext uri="{FF2B5EF4-FFF2-40B4-BE49-F238E27FC236}">
                    <a16:creationId xmlns:a16="http://schemas.microsoft.com/office/drawing/2014/main" id="{D2DC932C-FF00-5EDF-C0A4-42055A55DB46}"/>
                  </a:ext>
                </a:extLst>
              </p:cNvPr>
              <p:cNvSpPr/>
              <p:nvPr/>
            </p:nvSpPr>
            <p:spPr>
              <a:xfrm>
                <a:off x="5497" y="1910"/>
                <a:ext cx="5629" cy="1283"/>
              </a:xfrm>
              <a:prstGeom prst="homePlate">
                <a:avLst/>
              </a:prstGeom>
              <a:noFill/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D22DBA6D-3C29-81E4-B0FD-91799AAD94ED}"/>
                </a:ext>
              </a:extLst>
            </p:cNvPr>
            <p:cNvGrpSpPr/>
            <p:nvPr/>
          </p:nvGrpSpPr>
          <p:grpSpPr>
            <a:xfrm>
              <a:off x="311" y="329"/>
              <a:ext cx="1396" cy="1450"/>
              <a:chOff x="849666" y="1266856"/>
              <a:chExt cx="4597624" cy="4754432"/>
            </a:xfrm>
          </p:grpSpPr>
          <p:sp>
            <p:nvSpPr>
              <p:cNvPr id="22" name="Arc 5">
                <a:extLst>
                  <a:ext uri="{FF2B5EF4-FFF2-40B4-BE49-F238E27FC236}">
                    <a16:creationId xmlns:a16="http://schemas.microsoft.com/office/drawing/2014/main" id="{1165FD13-977D-6F5F-E56E-84A3A1D31313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c 6">
                <a:extLst>
                  <a:ext uri="{FF2B5EF4-FFF2-40B4-BE49-F238E27FC236}">
                    <a16:creationId xmlns:a16="http://schemas.microsoft.com/office/drawing/2014/main" id="{748143F9-C5A9-5BF0-DACF-F4CE017F810D}"/>
                  </a:ext>
                </a:extLst>
              </p:cNvPr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8BDC8A71-1EFA-9043-613D-8D58C492FEFB}"/>
                  </a:ext>
                </a:extLst>
              </p:cNvPr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CE9789CF-AB62-6782-F9A7-65BD1F7D45B7}"/>
                  </a:ext>
                </a:extLst>
              </p:cNvPr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9">
                <a:extLst>
                  <a:ext uri="{FF2B5EF4-FFF2-40B4-BE49-F238E27FC236}">
                    <a16:creationId xmlns:a16="http://schemas.microsoft.com/office/drawing/2014/main" id="{41001A00-9C36-2ACA-9346-EA305DC11623}"/>
                  </a:ext>
                </a:extLst>
              </p:cNvPr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10">
                <a:extLst>
                  <a:ext uri="{FF2B5EF4-FFF2-40B4-BE49-F238E27FC236}">
                    <a16:creationId xmlns:a16="http://schemas.microsoft.com/office/drawing/2014/main" id="{D6FB1B1A-8459-7F2D-8DC9-116B23658E71}"/>
                  </a:ext>
                </a:extLst>
              </p:cNvPr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1">
                <a:extLst>
                  <a:ext uri="{FF2B5EF4-FFF2-40B4-BE49-F238E27FC236}">
                    <a16:creationId xmlns:a16="http://schemas.microsoft.com/office/drawing/2014/main" id="{7A5F3399-C6EA-1694-CD2B-1B986FF4E735}"/>
                  </a:ext>
                </a:extLst>
              </p:cNvPr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D17197FE-D81B-5B1A-6031-E2F6436E41BE}"/>
                  </a:ext>
                </a:extLst>
              </p:cNvPr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3">
                <a:extLst>
                  <a:ext uri="{FF2B5EF4-FFF2-40B4-BE49-F238E27FC236}">
                    <a16:creationId xmlns:a16="http://schemas.microsoft.com/office/drawing/2014/main" id="{5D30032E-AFB5-2FFF-5760-0BC4F92C42E6}"/>
                  </a:ext>
                </a:extLst>
              </p:cNvPr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4">
                <a:extLst>
                  <a:ext uri="{FF2B5EF4-FFF2-40B4-BE49-F238E27FC236}">
                    <a16:creationId xmlns:a16="http://schemas.microsoft.com/office/drawing/2014/main" id="{B223EDA2-CB31-F839-5BD2-C978FBA99519}"/>
                  </a:ext>
                </a:extLst>
              </p:cNvPr>
              <p:cNvGrpSpPr/>
              <p:nvPr/>
            </p:nvGrpSpPr>
            <p:grpSpPr>
              <a:xfrm rot="18972328" flipH="1">
                <a:off x="1717497" y="1266856"/>
                <a:ext cx="907690" cy="2918369"/>
                <a:chOff x="943993" y="1899821"/>
                <a:chExt cx="584445" cy="1879088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7" name="Freeform: Shape 15">
                  <a:extLst>
                    <a:ext uri="{FF2B5EF4-FFF2-40B4-BE49-F238E27FC236}">
                      <a16:creationId xmlns:a16="http://schemas.microsoft.com/office/drawing/2014/main" id="{F1367BDB-736B-4D4A-F087-CBA3D4F1AB3E}"/>
                    </a:ext>
                  </a:extLst>
                </p:cNvPr>
                <p:cNvSpPr/>
                <p:nvPr/>
              </p:nvSpPr>
              <p:spPr>
                <a:xfrm>
                  <a:off x="1199689" y="1985620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Freeform: Shape 16">
                  <a:extLst>
                    <a:ext uri="{FF2B5EF4-FFF2-40B4-BE49-F238E27FC236}">
                      <a16:creationId xmlns:a16="http://schemas.microsoft.com/office/drawing/2014/main" id="{07190239-FFCA-839E-EDB5-F82D96732B48}"/>
                    </a:ext>
                  </a:extLst>
                </p:cNvPr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Parallelogram 17">
                  <a:extLst>
                    <a:ext uri="{FF2B5EF4-FFF2-40B4-BE49-F238E27FC236}">
                      <a16:creationId xmlns:a16="http://schemas.microsoft.com/office/drawing/2014/main" id="{5D588EAE-5700-0D30-E0D4-65BEDA0DA6F2}"/>
                    </a:ext>
                  </a:extLst>
                </p:cNvPr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Parallelogram 18">
                  <a:extLst>
                    <a:ext uri="{FF2B5EF4-FFF2-40B4-BE49-F238E27FC236}">
                      <a16:creationId xmlns:a16="http://schemas.microsoft.com/office/drawing/2014/main" id="{D605FF3A-176D-26D3-F011-F831E855FAA9}"/>
                    </a:ext>
                  </a:extLst>
                </p:cNvPr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Arc 19">
                <a:extLst>
                  <a:ext uri="{FF2B5EF4-FFF2-40B4-BE49-F238E27FC236}">
                    <a16:creationId xmlns:a16="http://schemas.microsoft.com/office/drawing/2014/main" id="{E250C3B7-E980-872C-1812-9F7AEED58255}"/>
                  </a:ext>
                </a:extLst>
              </p:cNvPr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423" name="图片 422" descr="图片包含 杯子, 桌子, 小, 咖啡&#10;&#10;描述已自动生成">
            <a:extLst>
              <a:ext uri="{FF2B5EF4-FFF2-40B4-BE49-F238E27FC236}">
                <a16:creationId xmlns:a16="http://schemas.microsoft.com/office/drawing/2014/main" id="{FA7D84CB-5A57-9F5E-2BDF-E70767FCD6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60" y="5108575"/>
            <a:ext cx="1520825" cy="1560195"/>
          </a:xfrm>
          <a:prstGeom prst="rect">
            <a:avLst/>
          </a:prstGeom>
        </p:spPr>
      </p:pic>
      <p:pic>
        <p:nvPicPr>
          <p:cNvPr id="4" name="图片 3" descr="29873150&amp;pky8529873150&amp;">
            <a:extLst>
              <a:ext uri="{FF2B5EF4-FFF2-40B4-BE49-F238E27FC236}">
                <a16:creationId xmlns:a16="http://schemas.microsoft.com/office/drawing/2014/main" id="{7B95C694-A470-32FF-C4D8-26206EE5A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610" y="920750"/>
            <a:ext cx="9237980" cy="590994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96A98B9-57B8-AE4C-1B00-18FA42F56A9C}"/>
              </a:ext>
            </a:extLst>
          </p:cNvPr>
          <p:cNvSpPr/>
          <p:nvPr/>
        </p:nvSpPr>
        <p:spPr>
          <a:xfrm>
            <a:off x="2848708" y="1233170"/>
            <a:ext cx="3880338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탄산음료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碳酸饮料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최고치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最高值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자원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资源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배출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排出，排放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경제적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经济的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사회적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社会的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지위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地位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지저분하다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形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乱七八糟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전구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电灯泡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스티로폼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泡沫塑料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뽁뽁이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气泡膜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낭비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浪费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6041950-9AF9-76C1-1802-2EECF4D34255}"/>
              </a:ext>
            </a:extLst>
          </p:cNvPr>
          <p:cNvSpPr/>
          <p:nvPr/>
        </p:nvSpPr>
        <p:spPr>
          <a:xfrm>
            <a:off x="7161530" y="1233170"/>
            <a:ext cx="3593465" cy="511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포장지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包装纸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친환경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环保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영향력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影响力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가치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价值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기부하다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动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捐献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브랜드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品牌，商标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유기견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流浪狗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텀블러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保温杯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에코백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环保袋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플리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 마켓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词组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跳蚤市场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일석이조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一箭双雕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  <a:endParaRPr lang="en-US" altLang="ko-KR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+mn-ea"/>
              </a:rPr>
              <a:t>경기 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名</a:t>
            </a:r>
            <a:r>
              <a:rPr lang="en-US" altLang="ko-KR" dirty="0">
                <a:solidFill>
                  <a:schemeClr val="tx1"/>
                </a:solidFill>
                <a:latin typeface="+mn-ea"/>
              </a:rPr>
              <a:t>] </a:t>
            </a:r>
            <a:r>
              <a:rPr lang="ko-KR" altLang="en-US" dirty="0" err="1">
                <a:solidFill>
                  <a:schemeClr val="tx1"/>
                </a:solidFill>
                <a:latin typeface="+mn-ea"/>
              </a:rPr>
              <a:t>经济状况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　　</a:t>
            </a: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73498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松的字体设计">
      <a:majorFont>
        <a:latin typeface="Batang"/>
        <a:ea typeface="宋体"/>
        <a:cs typeface=""/>
      </a:majorFont>
      <a:minorFont>
        <a:latin typeface="Batang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5551</TotalTime>
  <Words>10085</Words>
  <Application>Microsoft Macintosh PowerPoint</Application>
  <PresentationFormat>宽屏</PresentationFormat>
  <Paragraphs>1140</Paragraphs>
  <Slides>101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101</vt:i4>
      </vt:variant>
    </vt:vector>
  </HeadingPairs>
  <TitlesOfParts>
    <vt:vector size="120" baseType="lpstr">
      <vt:lpstr>微软雅黑 Light</vt:lpstr>
      <vt:lpstr>Magic R</vt:lpstr>
      <vt:lpstr>Malgun Gothic</vt:lpstr>
      <vt:lpstr>方正方俊黑</vt:lpstr>
      <vt:lpstr>汉仪小麦体简</vt:lpstr>
      <vt:lpstr>Batang</vt:lpstr>
      <vt:lpstr>字魂创中黑</vt:lpstr>
      <vt:lpstr>宋体</vt:lpstr>
      <vt:lpstr>Wingdings</vt:lpstr>
      <vt:lpstr>Calibri</vt:lpstr>
      <vt:lpstr>方正粗黑宋简体</vt:lpstr>
      <vt:lpstr>微软雅黑</vt:lpstr>
      <vt:lpstr>宋体</vt:lpstr>
      <vt:lpstr>Gungsuh</vt:lpstr>
      <vt:lpstr>Yet R</vt:lpstr>
      <vt:lpstr>汉仪乐喵体W</vt:lpstr>
      <vt:lpstr>Arial</vt:lpstr>
      <vt:lpstr>Malgun Gothic Semilight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然 杨</cp:lastModifiedBy>
  <cp:revision>182</cp:revision>
  <dcterms:created xsi:type="dcterms:W3CDTF">2019-11-17T03:05:00Z</dcterms:created>
  <dcterms:modified xsi:type="dcterms:W3CDTF">2025-02-17T13:34:41Z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</Properties>
</file>