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</p:sldMasterIdLst>
  <p:notesMasterIdLst>
    <p:notesMasterId r:id="rId104"/>
  </p:notesMasterIdLst>
  <p:handoutMasterIdLst>
    <p:handoutMasterId r:id="rId105"/>
  </p:handoutMasterIdLst>
  <p:sldIdLst>
    <p:sldId id="256" r:id="rId2"/>
    <p:sldId id="257" r:id="rId3"/>
    <p:sldId id="272" r:id="rId4"/>
    <p:sldId id="258" r:id="rId5"/>
    <p:sldId id="500" r:id="rId6"/>
    <p:sldId id="259" r:id="rId7"/>
    <p:sldId id="552" r:id="rId8"/>
    <p:sldId id="577" r:id="rId9"/>
    <p:sldId id="620" r:id="rId10"/>
    <p:sldId id="621" r:id="rId11"/>
    <p:sldId id="578" r:id="rId12"/>
    <p:sldId id="291" r:id="rId13"/>
    <p:sldId id="292" r:id="rId14"/>
    <p:sldId id="307" r:id="rId15"/>
    <p:sldId id="308" r:id="rId16"/>
    <p:sldId id="579" r:id="rId17"/>
    <p:sldId id="309" r:id="rId18"/>
    <p:sldId id="502" r:id="rId19"/>
    <p:sldId id="580" r:id="rId20"/>
    <p:sldId id="439" r:id="rId21"/>
    <p:sldId id="503" r:id="rId22"/>
    <p:sldId id="556" r:id="rId23"/>
    <p:sldId id="442" r:id="rId24"/>
    <p:sldId id="622" r:id="rId25"/>
    <p:sldId id="313" r:id="rId26"/>
    <p:sldId id="443" r:id="rId27"/>
    <p:sldId id="444" r:id="rId28"/>
    <p:sldId id="326" r:id="rId29"/>
    <p:sldId id="328" r:id="rId30"/>
    <p:sldId id="504" r:id="rId31"/>
    <p:sldId id="330" r:id="rId32"/>
    <p:sldId id="471" r:id="rId33"/>
    <p:sldId id="623" r:id="rId34"/>
    <p:sldId id="624" r:id="rId35"/>
    <p:sldId id="435" r:id="rId36"/>
    <p:sldId id="332" r:id="rId37"/>
    <p:sldId id="333" r:id="rId38"/>
    <p:sldId id="447" r:id="rId39"/>
    <p:sldId id="581" r:id="rId40"/>
    <p:sldId id="625" r:id="rId41"/>
    <p:sldId id="451" r:id="rId42"/>
    <p:sldId id="450" r:id="rId43"/>
    <p:sldId id="584" r:id="rId44"/>
    <p:sldId id="452" r:id="rId45"/>
    <p:sldId id="509" r:id="rId46"/>
    <p:sldId id="454" r:id="rId47"/>
    <p:sldId id="510" r:id="rId48"/>
    <p:sldId id="585" r:id="rId49"/>
    <p:sldId id="457" r:id="rId50"/>
    <p:sldId id="515" r:id="rId51"/>
    <p:sldId id="586" r:id="rId52"/>
    <p:sldId id="456" r:id="rId53"/>
    <p:sldId id="513" r:id="rId54"/>
    <p:sldId id="610" r:id="rId55"/>
    <p:sldId id="565" r:id="rId56"/>
    <p:sldId id="463" r:id="rId57"/>
    <p:sldId id="587" r:id="rId58"/>
    <p:sldId id="467" r:id="rId59"/>
    <p:sldId id="518" r:id="rId60"/>
    <p:sldId id="519" r:id="rId61"/>
    <p:sldId id="520" r:id="rId62"/>
    <p:sldId id="588" r:id="rId63"/>
    <p:sldId id="470" r:id="rId64"/>
    <p:sldId id="567" r:id="rId65"/>
    <p:sldId id="568" r:id="rId66"/>
    <p:sldId id="626" r:id="rId67"/>
    <p:sldId id="613" r:id="rId68"/>
    <p:sldId id="595" r:id="rId69"/>
    <p:sldId id="373" r:id="rId70"/>
    <p:sldId id="374" r:id="rId71"/>
    <p:sldId id="473" r:id="rId72"/>
    <p:sldId id="627" r:id="rId73"/>
    <p:sldId id="589" r:id="rId74"/>
    <p:sldId id="617" r:id="rId75"/>
    <p:sldId id="592" r:id="rId76"/>
    <p:sldId id="628" r:id="rId77"/>
    <p:sldId id="525" r:id="rId78"/>
    <p:sldId id="526" r:id="rId79"/>
    <p:sldId id="527" r:id="rId80"/>
    <p:sldId id="528" r:id="rId81"/>
    <p:sldId id="572" r:id="rId82"/>
    <p:sldId id="529" r:id="rId83"/>
    <p:sldId id="530" r:id="rId84"/>
    <p:sldId id="531" r:id="rId85"/>
    <p:sldId id="532" r:id="rId86"/>
    <p:sldId id="618" r:id="rId87"/>
    <p:sldId id="629" r:id="rId88"/>
    <p:sldId id="630" r:id="rId89"/>
    <p:sldId id="631" r:id="rId90"/>
    <p:sldId id="619" r:id="rId91"/>
    <p:sldId id="632" r:id="rId92"/>
    <p:sldId id="633" r:id="rId93"/>
    <p:sldId id="538" r:id="rId94"/>
    <p:sldId id="539" r:id="rId95"/>
    <p:sldId id="540" r:id="rId96"/>
    <p:sldId id="541" r:id="rId97"/>
    <p:sldId id="542" r:id="rId98"/>
    <p:sldId id="543" r:id="rId99"/>
    <p:sldId id="544" r:id="rId100"/>
    <p:sldId id="576" r:id="rId101"/>
    <p:sldId id="634" r:id="rId102"/>
    <p:sldId id="271" r:id="rId103"/>
  </p:sldIdLst>
  <p:sldSz cx="12192000" cy="6858000"/>
  <p:notesSz cx="6858000" cy="9144000"/>
  <p:embeddedFontLst>
    <p:embeddedFont>
      <p:font typeface="方正粗黑宋简体" panose="02000000000000000000" pitchFamily="2" charset="-122"/>
      <p:regular r:id="rId106"/>
    </p:embeddedFont>
    <p:embeddedFont>
      <p:font typeface="方正方俊黑" panose="02010600010101010101" pitchFamily="2" charset="-122"/>
      <p:regular r:id="rId107"/>
    </p:embeddedFont>
    <p:embeddedFont>
      <p:font typeface="汉仪乐喵体W" pitchFamily="18" charset="-122"/>
      <p:regular r:id="rId108"/>
    </p:embeddedFont>
    <p:embeddedFont>
      <p:font typeface="字魂创中黑" pitchFamily="2" charset="-122"/>
      <p:regular r:id="rId109"/>
    </p:embeddedFont>
    <p:embeddedFont>
      <p:font typeface="Magic R" panose="02030504000101010101" pitchFamily="18" charset="-127"/>
      <p:regular r:id="rId110"/>
    </p:embeddedFont>
    <p:embeddedFont>
      <p:font typeface="Yet R" panose="02010600030101010101" pitchFamily="2" charset="-122"/>
      <p:regular r:id="rId111"/>
    </p:embeddedFont>
    <p:embeddedFont>
      <p:font typeface="汉仪小麦体简" pitchFamily="18" charset="-122"/>
      <p:regular r:id="rId112"/>
    </p:embeddedFont>
    <p:embeddedFont>
      <p:font typeface="宋体" panose="02010600030101010101" pitchFamily="2" charset="-122"/>
      <p:regular r:id="rId113"/>
    </p:embeddedFont>
    <p:embeddedFont>
      <p:font typeface="微软雅黑" panose="020B0503020204020204" pitchFamily="34" charset="-122"/>
      <p:regular r:id="rId114"/>
      <p:bold r:id="rId115"/>
    </p:embeddedFont>
    <p:embeddedFont>
      <p:font typeface="微软雅黑 Light" panose="020B0502040204020203" pitchFamily="34" charset="-122"/>
      <p:regular r:id="rId116"/>
    </p:embeddedFont>
    <p:embeddedFont>
      <p:font typeface="Malgun Gothic" panose="020B0503020000020004" pitchFamily="34" charset="-127"/>
      <p:regular r:id="rId117"/>
      <p:bold r:id="rId118"/>
    </p:embeddedFont>
    <p:embeddedFont>
      <p:font typeface="Malgun Gothic Semilight" panose="020B0502040204020203" pitchFamily="34" charset="-128"/>
      <p:regular r:id="rId1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704C"/>
    <a:srgbClr val="F4E6D6"/>
    <a:srgbClr val="DDBF9D"/>
    <a:srgbClr val="DCBCAC"/>
    <a:srgbClr val="EBB87B"/>
    <a:srgbClr val="C39967"/>
    <a:srgbClr val="AA8754"/>
    <a:srgbClr val="244242"/>
    <a:srgbClr val="F3E9E1"/>
    <a:srgbClr val="A98C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870301-BD1F-2140-9E73-2ACA97016B05}" v="26" dt="2025-03-08T07:24:34.8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36" autoAdjust="0"/>
    <p:restoredTop sz="95112"/>
  </p:normalViewPr>
  <p:slideViewPr>
    <p:cSldViewPr snapToGrid="0" showGuides="1">
      <p:cViewPr varScale="1">
        <p:scale>
          <a:sx n="97" d="100"/>
          <a:sy n="97" d="100"/>
        </p:scale>
        <p:origin x="624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4" d="100"/>
          <a:sy n="94" d="100"/>
        </p:scale>
        <p:origin x="387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font" Target="fonts/font12.fntdata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font" Target="fonts/font7.fntdata"/><Relationship Id="rId16" Type="http://schemas.openxmlformats.org/officeDocument/2006/relationships/slide" Target="slides/slide15.xml"/><Relationship Id="rId107" Type="http://schemas.openxmlformats.org/officeDocument/2006/relationships/font" Target="fonts/font2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font" Target="fonts/font8.fntdata"/><Relationship Id="rId118" Type="http://schemas.openxmlformats.org/officeDocument/2006/relationships/font" Target="fonts/font13.fntdata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font" Target="fonts/font3.fntdata"/><Relationship Id="rId124" Type="http://schemas.microsoft.com/office/2016/11/relationships/changesInfo" Target="changesInfos/changesInfo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font" Target="fonts/font9.fntdata"/><Relationship Id="rId119" Type="http://schemas.openxmlformats.org/officeDocument/2006/relationships/font" Target="fonts/font14.fntdata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4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Relationship Id="rId120" Type="http://schemas.openxmlformats.org/officeDocument/2006/relationships/presProps" Target="presProps.xml"/><Relationship Id="rId125" Type="http://schemas.microsoft.com/office/2015/10/relationships/revisionInfo" Target="revisionInfo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5.fntdata"/><Relationship Id="rId115" Type="http://schemas.openxmlformats.org/officeDocument/2006/relationships/font" Target="fonts/font10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viewProps" Target="view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font" Target="fonts/font6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font" Target="fonts/font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然 杨" userId="58a03923220a6d4f" providerId="LiveId" clId="{09E5D71D-2AB9-6341-AF81-E8F7D3ACD2AE}"/>
    <pc:docChg chg="undo redo custSel addSld delSld modSld sldOrd">
      <pc:chgData name="然 杨" userId="58a03923220a6d4f" providerId="LiveId" clId="{09E5D71D-2AB9-6341-AF81-E8F7D3ACD2AE}" dt="2025-02-11T15:15:08.398" v="7755" actId="14100"/>
      <pc:docMkLst>
        <pc:docMk/>
      </pc:docMkLst>
      <pc:sldChg chg="modSp mod">
        <pc:chgData name="然 杨" userId="58a03923220a6d4f" providerId="LiveId" clId="{09E5D71D-2AB9-6341-AF81-E8F7D3ACD2AE}" dt="2025-01-25T08:40:02.348" v="35" actId="20577"/>
        <pc:sldMkLst>
          <pc:docMk/>
          <pc:sldMk cId="0" sldId="256"/>
        </pc:sldMkLst>
        <pc:spChg chg="mod">
          <ac:chgData name="然 杨" userId="58a03923220a6d4f" providerId="LiveId" clId="{09E5D71D-2AB9-6341-AF81-E8F7D3ACD2AE}" dt="2025-01-25T08:40:02.348" v="35" actId="20577"/>
          <ac:spMkLst>
            <pc:docMk/>
            <pc:sldMk cId="0" sldId="256"/>
            <ac:spMk id="409" creationId="{00000000-0000-0000-0000-000000000000}"/>
          </ac:spMkLst>
        </pc:spChg>
        <pc:spChg chg="mod">
          <ac:chgData name="然 杨" userId="58a03923220a6d4f" providerId="LiveId" clId="{09E5D71D-2AB9-6341-AF81-E8F7D3ACD2AE}" dt="2025-01-25T08:39:45.333" v="9" actId="20577"/>
          <ac:spMkLst>
            <pc:docMk/>
            <pc:sldMk cId="0" sldId="256"/>
            <ac:spMk id="417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1-25T08:43:05.829" v="173" actId="20577"/>
        <pc:sldMkLst>
          <pc:docMk/>
          <pc:sldMk cId="0" sldId="257"/>
        </pc:sldMkLst>
        <pc:spChg chg="mod">
          <ac:chgData name="然 杨" userId="58a03923220a6d4f" providerId="LiveId" clId="{09E5D71D-2AB9-6341-AF81-E8F7D3ACD2AE}" dt="2025-01-25T08:43:05.829" v="173" actId="20577"/>
          <ac:spMkLst>
            <pc:docMk/>
            <pc:sldMk cId="0" sldId="257"/>
            <ac:spMk id="19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1-25T09:13:17.332" v="387" actId="1076"/>
        <pc:sldMkLst>
          <pc:docMk/>
          <pc:sldMk cId="0" sldId="258"/>
        </pc:sldMkLst>
        <pc:spChg chg="mod">
          <ac:chgData name="然 杨" userId="58a03923220a6d4f" providerId="LiveId" clId="{09E5D71D-2AB9-6341-AF81-E8F7D3ACD2AE}" dt="2025-01-25T09:13:07.377" v="386" actId="20577"/>
          <ac:spMkLst>
            <pc:docMk/>
            <pc:sldMk cId="0" sldId="258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1-25T09:12:08.583" v="376" actId="2710"/>
          <ac:spMkLst>
            <pc:docMk/>
            <pc:sldMk cId="0" sldId="258"/>
            <ac:spMk id="7" creationId="{00000000-0000-0000-0000-000000000000}"/>
          </ac:spMkLst>
        </pc:spChg>
        <pc:spChg chg="mod">
          <ac:chgData name="然 杨" userId="58a03923220a6d4f" providerId="LiveId" clId="{09E5D71D-2AB9-6341-AF81-E8F7D3ACD2AE}" dt="2025-01-25T09:11:20.669" v="367" actId="20577"/>
          <ac:spMkLst>
            <pc:docMk/>
            <pc:sldMk cId="0" sldId="258"/>
            <ac:spMk id="8" creationId="{00000000-0000-0000-0000-000000000000}"/>
          </ac:spMkLst>
        </pc:spChg>
        <pc:grpChg chg="mod">
          <ac:chgData name="然 杨" userId="58a03923220a6d4f" providerId="LiveId" clId="{09E5D71D-2AB9-6341-AF81-E8F7D3ACD2AE}" dt="2025-01-25T09:13:17.332" v="387" actId="1076"/>
          <ac:grpSpMkLst>
            <pc:docMk/>
            <pc:sldMk cId="0" sldId="258"/>
            <ac:grpSpMk id="13" creationId="{00000000-0000-0000-0000-000000000000}"/>
          </ac:grpSpMkLst>
        </pc:grpChg>
        <pc:picChg chg="mod">
          <ac:chgData name="然 杨" userId="58a03923220a6d4f" providerId="LiveId" clId="{09E5D71D-2AB9-6341-AF81-E8F7D3ACD2AE}" dt="2025-01-25T09:10:37.217" v="360" actId="1076"/>
          <ac:picMkLst>
            <pc:docMk/>
            <pc:sldMk cId="0" sldId="258"/>
            <ac:picMk id="5" creationId="{00000000-0000-0000-0000-000000000000}"/>
          </ac:picMkLst>
        </pc:picChg>
        <pc:picChg chg="mod">
          <ac:chgData name="然 杨" userId="58a03923220a6d4f" providerId="LiveId" clId="{09E5D71D-2AB9-6341-AF81-E8F7D3ACD2AE}" dt="2025-01-25T09:11:03.614" v="364" actId="1076"/>
          <ac:picMkLst>
            <pc:docMk/>
            <pc:sldMk cId="0" sldId="258"/>
            <ac:picMk id="11" creationId="{00000000-0000-0000-0000-000000000000}"/>
          </ac:picMkLst>
        </pc:picChg>
        <pc:picChg chg="mod">
          <ac:chgData name="然 杨" userId="58a03923220a6d4f" providerId="LiveId" clId="{09E5D71D-2AB9-6341-AF81-E8F7D3ACD2AE}" dt="2025-01-25T09:11:06.780" v="365" actId="1076"/>
          <ac:picMkLst>
            <pc:docMk/>
            <pc:sldMk cId="0" sldId="258"/>
            <ac:picMk id="12" creationId="{00000000-0000-0000-0000-000000000000}"/>
          </ac:picMkLst>
        </pc:picChg>
        <pc:cxnChg chg="mod">
          <ac:chgData name="然 杨" userId="58a03923220a6d4f" providerId="LiveId" clId="{09E5D71D-2AB9-6341-AF81-E8F7D3ACD2AE}" dt="2025-01-25T09:11:09.766" v="366" actId="1076"/>
          <ac:cxnSpMkLst>
            <pc:docMk/>
            <pc:sldMk cId="0" sldId="258"/>
            <ac:cxnSpMk id="9" creationId="{00000000-0000-0000-0000-000000000000}"/>
          </ac:cxnSpMkLst>
        </pc:cxnChg>
      </pc:sldChg>
      <pc:sldChg chg="addSp delSp modSp mod">
        <pc:chgData name="然 杨" userId="58a03923220a6d4f" providerId="LiveId" clId="{09E5D71D-2AB9-6341-AF81-E8F7D3ACD2AE}" dt="2025-01-25T09:18:22.488" v="437" actId="1037"/>
        <pc:sldMkLst>
          <pc:docMk/>
          <pc:sldMk cId="0" sldId="259"/>
        </pc:sldMkLst>
        <pc:spChg chg="mod">
          <ac:chgData name="然 杨" userId="58a03923220a6d4f" providerId="LiveId" clId="{09E5D71D-2AB9-6341-AF81-E8F7D3ACD2AE}" dt="2025-01-25T09:18:22.488" v="437" actId="1037"/>
          <ac:spMkLst>
            <pc:docMk/>
            <pc:sldMk cId="0" sldId="259"/>
            <ac:spMk id="35" creationId="{00000000-0000-0000-0000-000000000000}"/>
          </ac:spMkLst>
        </pc:spChg>
      </pc:sldChg>
      <pc:sldChg chg="addSp delSp modSp mod">
        <pc:chgData name="然 杨" userId="58a03923220a6d4f" providerId="LiveId" clId="{09E5D71D-2AB9-6341-AF81-E8F7D3ACD2AE}" dt="2025-02-10T14:52:13.999" v="3850" actId="20577"/>
        <pc:sldMkLst>
          <pc:docMk/>
          <pc:sldMk cId="0" sldId="272"/>
        </pc:sldMkLst>
        <pc:spChg chg="mod">
          <ac:chgData name="然 杨" userId="58a03923220a6d4f" providerId="LiveId" clId="{09E5D71D-2AB9-6341-AF81-E8F7D3ACD2AE}" dt="2025-01-25T08:59:05.040" v="276" actId="1076"/>
          <ac:spMkLst>
            <pc:docMk/>
            <pc:sldMk cId="0" sldId="272"/>
            <ac:spMk id="13" creationId="{00000000-0000-0000-0000-000000000000}"/>
          </ac:spMkLst>
        </pc:spChg>
        <pc:spChg chg="mod">
          <ac:chgData name="然 杨" userId="58a03923220a6d4f" providerId="LiveId" clId="{09E5D71D-2AB9-6341-AF81-E8F7D3ACD2AE}" dt="2025-01-25T09:09:02.582" v="351" actId="1076"/>
          <ac:spMkLst>
            <pc:docMk/>
            <pc:sldMk cId="0" sldId="272"/>
            <ac:spMk id="19" creationId="{00000000-0000-0000-0000-000000000000}"/>
          </ac:spMkLst>
        </pc:spChg>
        <pc:spChg chg="mod">
          <ac:chgData name="然 杨" userId="58a03923220a6d4f" providerId="LiveId" clId="{09E5D71D-2AB9-6341-AF81-E8F7D3ACD2AE}" dt="2025-01-25T09:08:40.248" v="347" actId="1076"/>
          <ac:spMkLst>
            <pc:docMk/>
            <pc:sldMk cId="0" sldId="272"/>
            <ac:spMk id="20" creationId="{00000000-0000-0000-0000-000000000000}"/>
          </ac:spMkLst>
        </pc:spChg>
        <pc:spChg chg="add del mod">
          <ac:chgData name="然 杨" userId="58a03923220a6d4f" providerId="LiveId" clId="{09E5D71D-2AB9-6341-AF81-E8F7D3ACD2AE}" dt="2025-01-25T09:07:18.192" v="334" actId="20577"/>
          <ac:spMkLst>
            <pc:docMk/>
            <pc:sldMk cId="0" sldId="272"/>
            <ac:spMk id="24" creationId="{00000000-0000-0000-0000-000000000000}"/>
          </ac:spMkLst>
        </pc:spChg>
        <pc:spChg chg="mod">
          <ac:chgData name="然 杨" userId="58a03923220a6d4f" providerId="LiveId" clId="{09E5D71D-2AB9-6341-AF81-E8F7D3ACD2AE}" dt="2025-02-10T14:52:13.999" v="3850" actId="20577"/>
          <ac:spMkLst>
            <pc:docMk/>
            <pc:sldMk cId="0" sldId="272"/>
            <ac:spMk id="25" creationId="{00000000-0000-0000-0000-000000000000}"/>
          </ac:spMkLst>
        </pc:spChg>
        <pc:spChg chg="mod">
          <ac:chgData name="然 杨" userId="58a03923220a6d4f" providerId="LiveId" clId="{09E5D71D-2AB9-6341-AF81-E8F7D3ACD2AE}" dt="2025-01-25T09:08:44.181" v="348" actId="14100"/>
          <ac:spMkLst>
            <pc:docMk/>
            <pc:sldMk cId="0" sldId="272"/>
            <ac:spMk id="26" creationId="{00000000-0000-0000-0000-000000000000}"/>
          </ac:spMkLst>
        </pc:spChg>
        <pc:grpChg chg="mod">
          <ac:chgData name="然 杨" userId="58a03923220a6d4f" providerId="LiveId" clId="{09E5D71D-2AB9-6341-AF81-E8F7D3ACD2AE}" dt="2025-01-25T09:08:50.420" v="350" actId="1076"/>
          <ac:grpSpMkLst>
            <pc:docMk/>
            <pc:sldMk cId="0" sldId="272"/>
            <ac:grpSpMk id="36" creationId="{00000000-0000-0000-0000-000000000000}"/>
          </ac:grpSpMkLst>
        </pc:grpChg>
        <pc:picChg chg="mod">
          <ac:chgData name="然 杨" userId="58a03923220a6d4f" providerId="LiveId" clId="{09E5D71D-2AB9-6341-AF81-E8F7D3ACD2AE}" dt="2025-01-25T09:07:31.099" v="338" actId="1076"/>
          <ac:picMkLst>
            <pc:docMk/>
            <pc:sldMk cId="0" sldId="272"/>
            <ac:picMk id="7" creationId="{00000000-0000-0000-0000-000000000000}"/>
          </ac:picMkLst>
        </pc:picChg>
        <pc:picChg chg="add mod">
          <ac:chgData name="然 杨" userId="58a03923220a6d4f" providerId="LiveId" clId="{09E5D71D-2AB9-6341-AF81-E8F7D3ACD2AE}" dt="2025-01-25T09:07:49.597" v="341" actId="1076"/>
          <ac:picMkLst>
            <pc:docMk/>
            <pc:sldMk cId="0" sldId="272"/>
            <ac:picMk id="10" creationId="{BE64B3E5-FE2D-187D-F856-68F8AC689825}"/>
          </ac:picMkLst>
        </pc:picChg>
        <pc:picChg chg="mod">
          <ac:chgData name="然 杨" userId="58a03923220a6d4f" providerId="LiveId" clId="{09E5D71D-2AB9-6341-AF81-E8F7D3ACD2AE}" dt="2025-01-25T08:56:40.707" v="270" actId="1076"/>
          <ac:picMkLst>
            <pc:docMk/>
            <pc:sldMk cId="0" sldId="272"/>
            <ac:picMk id="28" creationId="{00000000-0000-0000-0000-000000000000}"/>
          </ac:picMkLst>
        </pc:picChg>
      </pc:sldChg>
      <pc:sldChg chg="modSp del mod">
        <pc:chgData name="然 杨" userId="58a03923220a6d4f" providerId="LiveId" clId="{09E5D71D-2AB9-6341-AF81-E8F7D3ACD2AE}" dt="2025-01-25T09:18:56.531" v="450" actId="2696"/>
        <pc:sldMkLst>
          <pc:docMk/>
          <pc:sldMk cId="0" sldId="273"/>
        </pc:sldMkLst>
      </pc:sldChg>
      <pc:sldChg chg="addSp delSp modSp mod">
        <pc:chgData name="然 杨" userId="58a03923220a6d4f" providerId="LiveId" clId="{09E5D71D-2AB9-6341-AF81-E8F7D3ACD2AE}" dt="2025-02-10T15:12:43.523" v="4219" actId="20577"/>
        <pc:sldMkLst>
          <pc:docMk/>
          <pc:sldMk cId="0" sldId="288"/>
        </pc:sldMkLst>
      </pc:sldChg>
      <pc:sldChg chg="addSp delSp modSp mod">
        <pc:chgData name="然 杨" userId="58a03923220a6d4f" providerId="LiveId" clId="{09E5D71D-2AB9-6341-AF81-E8F7D3ACD2AE}" dt="2025-02-11T13:26:54.369" v="6134" actId="1076"/>
        <pc:sldMkLst>
          <pc:docMk/>
          <pc:sldMk cId="0" sldId="289"/>
        </pc:sldMkLst>
      </pc:sldChg>
      <pc:sldChg chg="addSp delSp modSp mod">
        <pc:chgData name="然 杨" userId="58a03923220a6d4f" providerId="LiveId" clId="{09E5D71D-2AB9-6341-AF81-E8F7D3ACD2AE}" dt="2025-02-11T13:27:53.167" v="6150" actId="14100"/>
        <pc:sldMkLst>
          <pc:docMk/>
          <pc:sldMk cId="0" sldId="290"/>
        </pc:sldMkLst>
      </pc:sldChg>
      <pc:sldChg chg="addSp delSp modSp mod">
        <pc:chgData name="然 杨" userId="58a03923220a6d4f" providerId="LiveId" clId="{09E5D71D-2AB9-6341-AF81-E8F7D3ACD2AE}" dt="2025-02-11T13:28:49.439" v="6161" actId="207"/>
        <pc:sldMkLst>
          <pc:docMk/>
          <pc:sldMk cId="0" sldId="291"/>
        </pc:sldMkLst>
        <pc:spChg chg="mod">
          <ac:chgData name="然 杨" userId="58a03923220a6d4f" providerId="LiveId" clId="{09E5D71D-2AB9-6341-AF81-E8F7D3ACD2AE}" dt="2025-02-09T14:44:03.208" v="1450" actId="14100"/>
          <ac:spMkLst>
            <pc:docMk/>
            <pc:sldMk cId="0" sldId="291"/>
            <ac:spMk id="3" creationId="{00000000-0000-0000-0000-000000000000}"/>
          </ac:spMkLst>
        </pc:spChg>
        <pc:spChg chg="mod">
          <ac:chgData name="然 杨" userId="58a03923220a6d4f" providerId="LiveId" clId="{09E5D71D-2AB9-6341-AF81-E8F7D3ACD2AE}" dt="2025-02-09T14:44:03.208" v="1450" actId="14100"/>
          <ac:spMkLst>
            <pc:docMk/>
            <pc:sldMk cId="0" sldId="291"/>
            <ac:spMk id="5" creationId="{00000000-0000-0000-0000-000000000000}"/>
          </ac:spMkLst>
        </pc:spChg>
        <pc:spChg chg="mod">
          <ac:chgData name="然 杨" userId="58a03923220a6d4f" providerId="LiveId" clId="{09E5D71D-2AB9-6341-AF81-E8F7D3ACD2AE}" dt="2025-02-09T14:51:54.188" v="1688" actId="14100"/>
          <ac:spMkLst>
            <pc:docMk/>
            <pc:sldMk cId="0" sldId="291"/>
            <ac:spMk id="6" creationId="{00000000-0000-0000-0000-000000000000}"/>
          </ac:spMkLst>
        </pc:spChg>
        <pc:spChg chg="add mod">
          <ac:chgData name="然 杨" userId="58a03923220a6d4f" providerId="LiveId" clId="{09E5D71D-2AB9-6341-AF81-E8F7D3ACD2AE}" dt="2025-02-11T13:28:49.439" v="6161" actId="207"/>
          <ac:spMkLst>
            <pc:docMk/>
            <pc:sldMk cId="0" sldId="291"/>
            <ac:spMk id="7" creationId="{30EF7C69-1225-AEC9-6913-BB0456526BC8}"/>
          </ac:spMkLst>
        </pc:spChg>
        <pc:spChg chg="mod">
          <ac:chgData name="然 杨" userId="58a03923220a6d4f" providerId="LiveId" clId="{09E5D71D-2AB9-6341-AF81-E8F7D3ACD2AE}" dt="2025-02-09T14:46:38.691" v="1586" actId="14100"/>
          <ac:spMkLst>
            <pc:docMk/>
            <pc:sldMk cId="0" sldId="291"/>
            <ac:spMk id="13" creationId="{00000000-0000-0000-0000-000000000000}"/>
          </ac:spMkLst>
        </pc:spChg>
        <pc:spChg chg="mod">
          <ac:chgData name="然 杨" userId="58a03923220a6d4f" providerId="LiveId" clId="{09E5D71D-2AB9-6341-AF81-E8F7D3ACD2AE}" dt="2025-02-09T14:46:38.691" v="1586" actId="14100"/>
          <ac:spMkLst>
            <pc:docMk/>
            <pc:sldMk cId="0" sldId="291"/>
            <ac:spMk id="14" creationId="{00000000-0000-0000-0000-000000000000}"/>
          </ac:spMkLst>
        </pc:spChg>
        <pc:spChg chg="mod">
          <ac:chgData name="然 杨" userId="58a03923220a6d4f" providerId="LiveId" clId="{09E5D71D-2AB9-6341-AF81-E8F7D3ACD2AE}" dt="2025-02-09T14:44:08.957" v="1451" actId="1076"/>
          <ac:spMkLst>
            <pc:docMk/>
            <pc:sldMk cId="0" sldId="291"/>
            <ac:spMk id="19" creationId="{00000000-0000-0000-0000-000000000000}"/>
          </ac:spMkLst>
        </pc:spChg>
        <pc:spChg chg="mod">
          <ac:chgData name="然 杨" userId="58a03923220a6d4f" providerId="LiveId" clId="{09E5D71D-2AB9-6341-AF81-E8F7D3ACD2AE}" dt="2025-02-09T14:46:38.691" v="1586" actId="14100"/>
          <ac:spMkLst>
            <pc:docMk/>
            <pc:sldMk cId="0" sldId="291"/>
            <ac:spMk id="39" creationId="{00000000-0000-0000-0000-000000000000}"/>
          </ac:spMkLst>
        </pc:spChg>
        <pc:spChg chg="mod">
          <ac:chgData name="然 杨" userId="58a03923220a6d4f" providerId="LiveId" clId="{09E5D71D-2AB9-6341-AF81-E8F7D3ACD2AE}" dt="2025-02-09T14:46:38.691" v="1586" actId="14100"/>
          <ac:spMkLst>
            <pc:docMk/>
            <pc:sldMk cId="0" sldId="291"/>
            <ac:spMk id="40" creationId="{00000000-0000-0000-0000-000000000000}"/>
          </ac:spMkLst>
        </pc:spChg>
        <pc:spChg chg="mod">
          <ac:chgData name="然 杨" userId="58a03923220a6d4f" providerId="LiveId" clId="{09E5D71D-2AB9-6341-AF81-E8F7D3ACD2AE}" dt="2025-02-09T14:46:38.691" v="1586" actId="14100"/>
          <ac:spMkLst>
            <pc:docMk/>
            <pc:sldMk cId="0" sldId="291"/>
            <ac:spMk id="41" creationId="{00000000-0000-0000-0000-000000000000}"/>
          </ac:spMkLst>
        </pc:spChg>
        <pc:grpChg chg="mod">
          <ac:chgData name="然 杨" userId="58a03923220a6d4f" providerId="LiveId" clId="{09E5D71D-2AB9-6341-AF81-E8F7D3ACD2AE}" dt="2025-02-09T14:46:38.691" v="1586" actId="14100"/>
          <ac:grpSpMkLst>
            <pc:docMk/>
            <pc:sldMk cId="0" sldId="291"/>
            <ac:grpSpMk id="9" creationId="{00000000-0000-0000-0000-000000000000}"/>
          </ac:grpSpMkLst>
        </pc:grpChg>
        <pc:grpChg chg="mod">
          <ac:chgData name="然 杨" userId="58a03923220a6d4f" providerId="LiveId" clId="{09E5D71D-2AB9-6341-AF81-E8F7D3ACD2AE}" dt="2025-02-09T14:44:03.208" v="1450" actId="14100"/>
          <ac:grpSpMkLst>
            <pc:docMk/>
            <pc:sldMk cId="0" sldId="291"/>
            <ac:grpSpMk id="15" creationId="{00000000-0000-0000-0000-000000000000}"/>
          </ac:grpSpMkLst>
        </pc:grpChg>
        <pc:grpChg chg="mod">
          <ac:chgData name="然 杨" userId="58a03923220a6d4f" providerId="LiveId" clId="{09E5D71D-2AB9-6341-AF81-E8F7D3ACD2AE}" dt="2025-02-09T14:46:38.691" v="1586" actId="14100"/>
          <ac:grpSpMkLst>
            <pc:docMk/>
            <pc:sldMk cId="0" sldId="291"/>
            <ac:grpSpMk id="37" creationId="{00000000-0000-0000-0000-000000000000}"/>
          </ac:grpSpMkLst>
        </pc:grpChg>
        <pc:grpChg chg="mod">
          <ac:chgData name="然 杨" userId="58a03923220a6d4f" providerId="LiveId" clId="{09E5D71D-2AB9-6341-AF81-E8F7D3ACD2AE}" dt="2025-02-09T14:46:38.691" v="1586" actId="14100"/>
          <ac:grpSpMkLst>
            <pc:docMk/>
            <pc:sldMk cId="0" sldId="291"/>
            <ac:grpSpMk id="38" creationId="{00000000-0000-0000-0000-000000000000}"/>
          </ac:grpSpMkLst>
        </pc:grpChg>
        <pc:grpChg chg="mod topLvl">
          <ac:chgData name="然 杨" userId="58a03923220a6d4f" providerId="LiveId" clId="{09E5D71D-2AB9-6341-AF81-E8F7D3ACD2AE}" dt="2025-02-09T14:46:38.691" v="1586" actId="14100"/>
          <ac:grpSpMkLst>
            <pc:docMk/>
            <pc:sldMk cId="0" sldId="291"/>
            <ac:grpSpMk id="42" creationId="{00000000-0000-0000-0000-000000000000}"/>
          </ac:grpSpMkLst>
        </pc:grpChg>
      </pc:sldChg>
      <pc:sldChg chg="addSp delSp modSp mod">
        <pc:chgData name="然 杨" userId="58a03923220a6d4f" providerId="LiveId" clId="{09E5D71D-2AB9-6341-AF81-E8F7D3ACD2AE}" dt="2025-02-11T13:33:23.036" v="6210" actId="113"/>
        <pc:sldMkLst>
          <pc:docMk/>
          <pc:sldMk cId="0" sldId="292"/>
        </pc:sldMkLst>
        <pc:spChg chg="mod">
          <ac:chgData name="然 杨" userId="58a03923220a6d4f" providerId="LiveId" clId="{09E5D71D-2AB9-6341-AF81-E8F7D3ACD2AE}" dt="2025-02-09T14:55:43.958" v="1835" actId="14100"/>
          <ac:spMkLst>
            <pc:docMk/>
            <pc:sldMk cId="0" sldId="292"/>
            <ac:spMk id="19" creationId="{00000000-0000-0000-0000-000000000000}"/>
          </ac:spMkLst>
        </pc:spChg>
        <pc:spChg chg="mod">
          <ac:chgData name="然 杨" userId="58a03923220a6d4f" providerId="LiveId" clId="{09E5D71D-2AB9-6341-AF81-E8F7D3ACD2AE}" dt="2025-02-09T14:58:10.986" v="1877" actId="14100"/>
          <ac:spMkLst>
            <pc:docMk/>
            <pc:sldMk cId="0" sldId="292"/>
            <ac:spMk id="20" creationId="{774DE070-0AE1-B7EF-D313-E435BCD75C30}"/>
          </ac:spMkLst>
        </pc:spChg>
        <pc:spChg chg="mod">
          <ac:chgData name="然 杨" userId="58a03923220a6d4f" providerId="LiveId" clId="{09E5D71D-2AB9-6341-AF81-E8F7D3ACD2AE}" dt="2025-02-09T14:58:10.986" v="1877" actId="14100"/>
          <ac:spMkLst>
            <pc:docMk/>
            <pc:sldMk cId="0" sldId="292"/>
            <ac:spMk id="32" creationId="{8B609C02-628F-238C-F6D5-9FF0A00AB8A0}"/>
          </ac:spMkLst>
        </pc:spChg>
        <pc:spChg chg="mod">
          <ac:chgData name="然 杨" userId="58a03923220a6d4f" providerId="LiveId" clId="{09E5D71D-2AB9-6341-AF81-E8F7D3ACD2AE}" dt="2025-02-09T15:02:49.197" v="2076" actId="20577"/>
          <ac:spMkLst>
            <pc:docMk/>
            <pc:sldMk cId="0" sldId="292"/>
            <ac:spMk id="46" creationId="{D7BDA731-E349-2190-7053-541221DCF4D7}"/>
          </ac:spMkLst>
        </pc:spChg>
        <pc:spChg chg="mod">
          <ac:chgData name="然 杨" userId="58a03923220a6d4f" providerId="LiveId" clId="{09E5D71D-2AB9-6341-AF81-E8F7D3ACD2AE}" dt="2025-02-09T14:58:39.049" v="1882" actId="14100"/>
          <ac:spMkLst>
            <pc:docMk/>
            <pc:sldMk cId="0" sldId="292"/>
            <ac:spMk id="47" creationId="{39C49367-4C19-069A-5EBA-EB4703A8A06E}"/>
          </ac:spMkLst>
        </pc:spChg>
        <pc:spChg chg="mod">
          <ac:chgData name="然 杨" userId="58a03923220a6d4f" providerId="LiveId" clId="{09E5D71D-2AB9-6341-AF81-E8F7D3ACD2AE}" dt="2025-02-09T14:58:39.049" v="1882" actId="14100"/>
          <ac:spMkLst>
            <pc:docMk/>
            <pc:sldMk cId="0" sldId="292"/>
            <ac:spMk id="48" creationId="{883BE3AD-92A0-CE7B-FBAA-223541953511}"/>
          </ac:spMkLst>
        </pc:spChg>
        <pc:spChg chg="mod">
          <ac:chgData name="然 杨" userId="58a03923220a6d4f" providerId="LiveId" clId="{09E5D71D-2AB9-6341-AF81-E8F7D3ACD2AE}" dt="2025-02-09T14:58:39.049" v="1882" actId="14100"/>
          <ac:spMkLst>
            <pc:docMk/>
            <pc:sldMk cId="0" sldId="292"/>
            <ac:spMk id="49" creationId="{76455263-81E1-70F6-F745-88EA4A8D48FC}"/>
          </ac:spMkLst>
        </pc:spChg>
        <pc:spChg chg="mod">
          <ac:chgData name="然 杨" userId="58a03923220a6d4f" providerId="LiveId" clId="{09E5D71D-2AB9-6341-AF81-E8F7D3ACD2AE}" dt="2025-02-09T14:58:39.049" v="1882" actId="14100"/>
          <ac:spMkLst>
            <pc:docMk/>
            <pc:sldMk cId="0" sldId="292"/>
            <ac:spMk id="50" creationId="{372B8C63-15C3-C5BA-77F1-1F734BEADE7C}"/>
          </ac:spMkLst>
        </pc:spChg>
        <pc:spChg chg="mod">
          <ac:chgData name="然 杨" userId="58a03923220a6d4f" providerId="LiveId" clId="{09E5D71D-2AB9-6341-AF81-E8F7D3ACD2AE}" dt="2025-02-09T14:58:39.049" v="1882" actId="14100"/>
          <ac:spMkLst>
            <pc:docMk/>
            <pc:sldMk cId="0" sldId="292"/>
            <ac:spMk id="51" creationId="{D9AAA204-FD96-CC64-B9B7-7679C80E5D36}"/>
          </ac:spMkLst>
        </pc:spChg>
        <pc:spChg chg="add mod">
          <ac:chgData name="然 杨" userId="58a03923220a6d4f" providerId="LiveId" clId="{09E5D71D-2AB9-6341-AF81-E8F7D3ACD2AE}" dt="2025-02-11T13:33:23.036" v="6210" actId="113"/>
          <ac:spMkLst>
            <pc:docMk/>
            <pc:sldMk cId="0" sldId="292"/>
            <ac:spMk id="52" creationId="{25C37104-6DF2-7DF2-6097-8A250AE4781A}"/>
          </ac:spMkLst>
        </pc:spChg>
        <pc:spChg chg="add mod">
          <ac:chgData name="然 杨" userId="58a03923220a6d4f" providerId="LiveId" clId="{09E5D71D-2AB9-6341-AF81-E8F7D3ACD2AE}" dt="2025-02-09T14:58:50.437" v="1884" actId="1076"/>
          <ac:spMkLst>
            <pc:docMk/>
            <pc:sldMk cId="0" sldId="292"/>
            <ac:spMk id="53" creationId="{8198DB59-E822-B4C8-A291-8DADA8BE05CE}"/>
          </ac:spMkLst>
        </pc:spChg>
        <pc:grpChg chg="add mod">
          <ac:chgData name="然 杨" userId="58a03923220a6d4f" providerId="LiveId" clId="{09E5D71D-2AB9-6341-AF81-E8F7D3ACD2AE}" dt="2025-02-09T14:58:10.986" v="1877" actId="14100"/>
          <ac:grpSpMkLst>
            <pc:docMk/>
            <pc:sldMk cId="0" sldId="292"/>
            <ac:grpSpMk id="16" creationId="{2F73C2F2-0491-BB34-957E-0C85070833D5}"/>
          </ac:grpSpMkLst>
        </pc:grpChg>
        <pc:grpChg chg="mod">
          <ac:chgData name="然 杨" userId="58a03923220a6d4f" providerId="LiveId" clId="{09E5D71D-2AB9-6341-AF81-E8F7D3ACD2AE}" dt="2025-02-09T14:58:39.049" v="1882" actId="14100"/>
          <ac:grpSpMkLst>
            <pc:docMk/>
            <pc:sldMk cId="0" sldId="292"/>
            <ac:grpSpMk id="33" creationId="{BB1AC1C5-BD6F-5752-74D2-25F3542CF6D5}"/>
          </ac:grpSpMkLst>
        </pc:grpChg>
        <pc:grpChg chg="mod">
          <ac:chgData name="然 杨" userId="58a03923220a6d4f" providerId="LiveId" clId="{09E5D71D-2AB9-6341-AF81-E8F7D3ACD2AE}" dt="2025-02-09T14:58:26.851" v="1880" actId="14100"/>
          <ac:grpSpMkLst>
            <pc:docMk/>
            <pc:sldMk cId="0" sldId="292"/>
            <ac:grpSpMk id="43" creationId="{217ECF97-4634-F58D-0F9A-11D741A8D643}"/>
          </ac:grpSpMkLst>
        </pc:grpChg>
        <pc:grpChg chg="mod">
          <ac:chgData name="然 杨" userId="58a03923220a6d4f" providerId="LiveId" clId="{09E5D71D-2AB9-6341-AF81-E8F7D3ACD2AE}" dt="2025-02-09T14:58:39.049" v="1882" actId="14100"/>
          <ac:grpSpMkLst>
            <pc:docMk/>
            <pc:sldMk cId="0" sldId="292"/>
            <ac:grpSpMk id="44" creationId="{EB6A1618-CCE7-825D-8576-DEE2AECF0B39}"/>
          </ac:grpSpMkLst>
        </pc:grpChg>
        <pc:grpChg chg="mod">
          <ac:chgData name="然 杨" userId="58a03923220a6d4f" providerId="LiveId" clId="{09E5D71D-2AB9-6341-AF81-E8F7D3ACD2AE}" dt="2025-02-09T14:58:39.049" v="1882" actId="14100"/>
          <ac:grpSpMkLst>
            <pc:docMk/>
            <pc:sldMk cId="0" sldId="292"/>
            <ac:grpSpMk id="45" creationId="{AD4C693D-1290-37C1-22AA-289AE411F753}"/>
          </ac:grpSpMkLst>
        </pc:grpChg>
      </pc:sldChg>
      <pc:sldChg chg="modSp mod">
        <pc:chgData name="然 杨" userId="58a03923220a6d4f" providerId="LiveId" clId="{09E5D71D-2AB9-6341-AF81-E8F7D3ACD2AE}" dt="2025-02-09T15:04:33.572" v="2086" actId="2710"/>
        <pc:sldMkLst>
          <pc:docMk/>
          <pc:sldMk cId="0" sldId="307"/>
        </pc:sldMkLst>
        <pc:spChg chg="mod">
          <ac:chgData name="然 杨" userId="58a03923220a6d4f" providerId="LiveId" clId="{09E5D71D-2AB9-6341-AF81-E8F7D3ACD2AE}" dt="2025-02-09T15:04:33.572" v="2086" actId="2710"/>
          <ac:spMkLst>
            <pc:docMk/>
            <pc:sldMk cId="0" sldId="307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09T15:03:49.456" v="2078"/>
          <ac:spMkLst>
            <pc:docMk/>
            <pc:sldMk cId="0" sldId="307"/>
            <ac:spMk id="7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2-09T15:35:36.391" v="2317" actId="790"/>
        <pc:sldMkLst>
          <pc:docMk/>
          <pc:sldMk cId="0" sldId="308"/>
        </pc:sldMkLst>
        <pc:spChg chg="mod">
          <ac:chgData name="然 杨" userId="58a03923220a6d4f" providerId="LiveId" clId="{09E5D71D-2AB9-6341-AF81-E8F7D3ACD2AE}" dt="2025-02-09T15:05:33.749" v="2109" actId="1037"/>
          <ac:spMkLst>
            <pc:docMk/>
            <pc:sldMk cId="0" sldId="308"/>
            <ac:spMk id="5" creationId="{00000000-0000-0000-0000-000000000000}"/>
          </ac:spMkLst>
        </pc:spChg>
        <pc:spChg chg="mod">
          <ac:chgData name="然 杨" userId="58a03923220a6d4f" providerId="LiveId" clId="{09E5D71D-2AB9-6341-AF81-E8F7D3ACD2AE}" dt="2025-02-09T15:35:36.391" v="2317" actId="790"/>
          <ac:spMkLst>
            <pc:docMk/>
            <pc:sldMk cId="0" sldId="308"/>
            <ac:spMk id="8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9.633" v="2115" actId="1076"/>
          <ac:spMkLst>
            <pc:docMk/>
            <pc:sldMk cId="0" sldId="308"/>
            <ac:spMk id="13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14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16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17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18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22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23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25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34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36" creationId="{00000000-0000-0000-0000-000000000000}"/>
          </ac:spMkLst>
        </pc:spChg>
      </pc:sldChg>
      <pc:sldChg chg="delSp modSp mod">
        <pc:chgData name="然 杨" userId="58a03923220a6d4f" providerId="LiveId" clId="{09E5D71D-2AB9-6341-AF81-E8F7D3ACD2AE}" dt="2025-02-10T08:27:47.350" v="2728" actId="2711"/>
        <pc:sldMkLst>
          <pc:docMk/>
          <pc:sldMk cId="0" sldId="309"/>
        </pc:sldMkLst>
        <pc:spChg chg="mod">
          <ac:chgData name="然 杨" userId="58a03923220a6d4f" providerId="LiveId" clId="{09E5D71D-2AB9-6341-AF81-E8F7D3ACD2AE}" dt="2025-02-09T15:40:19.850" v="2366" actId="790"/>
          <ac:spMkLst>
            <pc:docMk/>
            <pc:sldMk cId="0" sldId="309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0T08:27:47.350" v="2728" actId="2711"/>
          <ac:spMkLst>
            <pc:docMk/>
            <pc:sldMk cId="0" sldId="309"/>
            <ac:spMk id="7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2-10T08:27:59.181" v="2730" actId="2711"/>
        <pc:sldMkLst>
          <pc:docMk/>
          <pc:sldMk cId="0" sldId="310"/>
        </pc:sldMkLst>
      </pc:sldChg>
      <pc:sldChg chg="addSp delSp modSp mod">
        <pc:chgData name="然 杨" userId="58a03923220a6d4f" providerId="LiveId" clId="{09E5D71D-2AB9-6341-AF81-E8F7D3ACD2AE}" dt="2025-02-10T08:30:36.913" v="2764" actId="1036"/>
        <pc:sldMkLst>
          <pc:docMk/>
          <pc:sldMk cId="0" sldId="313"/>
        </pc:sldMkLst>
        <pc:spChg chg="mod">
          <ac:chgData name="然 杨" userId="58a03923220a6d4f" providerId="LiveId" clId="{09E5D71D-2AB9-6341-AF81-E8F7D3ACD2AE}" dt="2025-02-09T15:57:07.123" v="2645" actId="14100"/>
          <ac:spMkLst>
            <pc:docMk/>
            <pc:sldMk cId="0" sldId="313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09T15:56:58.858" v="2643" actId="14100"/>
          <ac:spMkLst>
            <pc:docMk/>
            <pc:sldMk cId="0" sldId="313"/>
            <ac:spMk id="14" creationId="{00000000-0000-0000-0000-000000000000}"/>
          </ac:spMkLst>
        </pc:spChg>
        <pc:spChg chg="mod">
          <ac:chgData name="然 杨" userId="58a03923220a6d4f" providerId="LiveId" clId="{09E5D71D-2AB9-6341-AF81-E8F7D3ACD2AE}" dt="2025-02-10T08:30:12.270" v="2742" actId="14100"/>
          <ac:spMkLst>
            <pc:docMk/>
            <pc:sldMk cId="0" sldId="313"/>
            <ac:spMk id="19" creationId="{00000000-0000-0000-0000-000000000000}"/>
          </ac:spMkLst>
        </pc:spChg>
        <pc:spChg chg="add mod">
          <ac:chgData name="然 杨" userId="58a03923220a6d4f" providerId="LiveId" clId="{09E5D71D-2AB9-6341-AF81-E8F7D3ACD2AE}" dt="2025-02-10T08:30:36.913" v="2764" actId="1036"/>
          <ac:spMkLst>
            <pc:docMk/>
            <pc:sldMk cId="0" sldId="313"/>
            <ac:spMk id="39" creationId="{C3CFC76C-E677-39C7-431F-95E7DE3A57C0}"/>
          </ac:spMkLst>
        </pc:spChg>
        <pc:grpChg chg="mod topLvl">
          <ac:chgData name="然 杨" userId="58a03923220a6d4f" providerId="LiveId" clId="{09E5D71D-2AB9-6341-AF81-E8F7D3ACD2AE}" dt="2025-02-10T08:30:21.601" v="2756" actId="1036"/>
          <ac:grpSpMkLst>
            <pc:docMk/>
            <pc:sldMk cId="0" sldId="313"/>
            <ac:grpSpMk id="16" creationId="{00000000-0000-0000-0000-000000000000}"/>
          </ac:grpSpMkLst>
        </pc:grpChg>
      </pc:sldChg>
      <pc:sldChg chg="addSp delSp modSp mod">
        <pc:chgData name="然 杨" userId="58a03923220a6d4f" providerId="LiveId" clId="{09E5D71D-2AB9-6341-AF81-E8F7D3ACD2AE}" dt="2025-02-10T14:13:11.520" v="3261" actId="179"/>
        <pc:sldMkLst>
          <pc:docMk/>
          <pc:sldMk cId="0" sldId="326"/>
        </pc:sldMkLst>
        <pc:spChg chg="mod">
          <ac:chgData name="然 杨" userId="58a03923220a6d4f" providerId="LiveId" clId="{09E5D71D-2AB9-6341-AF81-E8F7D3ACD2AE}" dt="2025-02-10T14:10:28.132" v="3223"/>
          <ac:spMkLst>
            <pc:docMk/>
            <pc:sldMk cId="0" sldId="326"/>
            <ac:spMk id="11" creationId="{CC58DAE3-FB05-61C5-F651-9B617A673057}"/>
          </ac:spMkLst>
        </pc:spChg>
        <pc:spChg chg="mod">
          <ac:chgData name="然 杨" userId="58a03923220a6d4f" providerId="LiveId" clId="{09E5D71D-2AB9-6341-AF81-E8F7D3ACD2AE}" dt="2025-02-10T14:10:28.132" v="3223"/>
          <ac:spMkLst>
            <pc:docMk/>
            <pc:sldMk cId="0" sldId="326"/>
            <ac:spMk id="12" creationId="{8EDCA1BE-86F9-9240-3197-94FAE8EBD002}"/>
          </ac:spMkLst>
        </pc:spChg>
        <pc:spChg chg="mod">
          <ac:chgData name="然 杨" userId="58a03923220a6d4f" providerId="LiveId" clId="{09E5D71D-2AB9-6341-AF81-E8F7D3ACD2AE}" dt="2025-02-10T14:10:28.132" v="3223"/>
          <ac:spMkLst>
            <pc:docMk/>
            <pc:sldMk cId="0" sldId="326"/>
            <ac:spMk id="16" creationId="{B796E2F3-C5A9-E126-EEC9-FC0853D9537B}"/>
          </ac:spMkLst>
        </pc:spChg>
        <pc:spChg chg="mod">
          <ac:chgData name="然 杨" userId="58a03923220a6d4f" providerId="LiveId" clId="{09E5D71D-2AB9-6341-AF81-E8F7D3ACD2AE}" dt="2025-02-10T14:10:28.132" v="3223"/>
          <ac:spMkLst>
            <pc:docMk/>
            <pc:sldMk cId="0" sldId="326"/>
            <ac:spMk id="19" creationId="{EAE8F515-B4FE-CE66-56ED-451F5665F33E}"/>
          </ac:spMkLst>
        </pc:spChg>
        <pc:spChg chg="add mod">
          <ac:chgData name="然 杨" userId="58a03923220a6d4f" providerId="LiveId" clId="{09E5D71D-2AB9-6341-AF81-E8F7D3ACD2AE}" dt="2025-02-10T14:13:11.520" v="3261" actId="179"/>
          <ac:spMkLst>
            <pc:docMk/>
            <pc:sldMk cId="0" sldId="326"/>
            <ac:spMk id="20" creationId="{D807BF14-B38E-59BA-F6EC-59CBB74D6641}"/>
          </ac:spMkLst>
        </pc:spChg>
        <pc:spChg chg="mod">
          <ac:chgData name="然 杨" userId="58a03923220a6d4f" providerId="LiveId" clId="{09E5D71D-2AB9-6341-AF81-E8F7D3ACD2AE}" dt="2025-02-10T14:10:25.635" v="3221" actId="1076"/>
          <ac:spMkLst>
            <pc:docMk/>
            <pc:sldMk cId="0" sldId="326"/>
            <ac:spMk id="33" creationId="{D45C5F1B-D540-6286-18A2-C474DF73C232}"/>
          </ac:spMkLst>
        </pc:spChg>
        <pc:grpChg chg="add mod">
          <ac:chgData name="然 杨" userId="58a03923220a6d4f" providerId="LiveId" clId="{09E5D71D-2AB9-6341-AF81-E8F7D3ACD2AE}" dt="2025-02-10T14:11:50.516" v="3236" actId="14100"/>
          <ac:grpSpMkLst>
            <pc:docMk/>
            <pc:sldMk cId="0" sldId="326"/>
            <ac:grpSpMk id="2" creationId="{B915C4E5-84B9-74F5-0BBB-ED0FFAE4FC7E}"/>
          </ac:grpSpMkLst>
        </pc:grpChg>
        <pc:grpChg chg="mod">
          <ac:chgData name="然 杨" userId="58a03923220a6d4f" providerId="LiveId" clId="{09E5D71D-2AB9-6341-AF81-E8F7D3ACD2AE}" dt="2025-02-10T14:10:28.132" v="3223"/>
          <ac:grpSpMkLst>
            <pc:docMk/>
            <pc:sldMk cId="0" sldId="326"/>
            <ac:grpSpMk id="8" creationId="{6288ECA5-9085-3E22-BEFE-4C4846A8F9FD}"/>
          </ac:grpSpMkLst>
        </pc:grpChg>
        <pc:picChg chg="mod">
          <ac:chgData name="然 杨" userId="58a03923220a6d4f" providerId="LiveId" clId="{09E5D71D-2AB9-6341-AF81-E8F7D3ACD2AE}" dt="2025-02-10T14:11:52.481" v="3237" actId="1076"/>
          <ac:picMkLst>
            <pc:docMk/>
            <pc:sldMk cId="0" sldId="326"/>
            <ac:picMk id="423" creationId="{00000000-0000-0000-0000-000000000000}"/>
          </ac:picMkLst>
        </pc:picChg>
        <pc:cxnChg chg="mod">
          <ac:chgData name="然 杨" userId="58a03923220a6d4f" providerId="LiveId" clId="{09E5D71D-2AB9-6341-AF81-E8F7D3ACD2AE}" dt="2025-02-10T14:10:28.132" v="3223"/>
          <ac:cxnSpMkLst>
            <pc:docMk/>
            <pc:sldMk cId="0" sldId="326"/>
            <ac:cxnSpMk id="10" creationId="{E3739F9E-8622-0A58-6150-C89F76613A39}"/>
          </ac:cxnSpMkLst>
        </pc:cxnChg>
      </pc:sldChg>
      <pc:sldChg chg="addSp delSp modSp mod">
        <pc:chgData name="然 杨" userId="58a03923220a6d4f" providerId="LiveId" clId="{09E5D71D-2AB9-6341-AF81-E8F7D3ACD2AE}" dt="2025-02-10T14:22:36.985" v="3431" actId="20577"/>
        <pc:sldMkLst>
          <pc:docMk/>
          <pc:sldMk cId="0" sldId="328"/>
        </pc:sldMkLst>
        <pc:spChg chg="add mod">
          <ac:chgData name="然 杨" userId="58a03923220a6d4f" providerId="LiveId" clId="{09E5D71D-2AB9-6341-AF81-E8F7D3ACD2AE}" dt="2025-02-10T14:22:24.389" v="3426" actId="1036"/>
          <ac:spMkLst>
            <pc:docMk/>
            <pc:sldMk cId="0" sldId="328"/>
            <ac:spMk id="2" creationId="{999359D5-DF0D-CDD9-B5AD-FAB3F18A6AA0}"/>
          </ac:spMkLst>
        </pc:spChg>
        <pc:spChg chg="mod">
          <ac:chgData name="然 杨" userId="58a03923220a6d4f" providerId="LiveId" clId="{09E5D71D-2AB9-6341-AF81-E8F7D3ACD2AE}" dt="2025-02-10T14:18:13.693" v="3284" actId="14100"/>
          <ac:spMkLst>
            <pc:docMk/>
            <pc:sldMk cId="0" sldId="328"/>
            <ac:spMk id="3" creationId="{00000000-0000-0000-0000-000000000000}"/>
          </ac:spMkLst>
        </pc:spChg>
        <pc:spChg chg="mod">
          <ac:chgData name="然 杨" userId="58a03923220a6d4f" providerId="LiveId" clId="{09E5D71D-2AB9-6341-AF81-E8F7D3ACD2AE}" dt="2025-02-10T14:18:13.693" v="3284" actId="14100"/>
          <ac:spMkLst>
            <pc:docMk/>
            <pc:sldMk cId="0" sldId="328"/>
            <ac:spMk id="5" creationId="{00000000-0000-0000-0000-000000000000}"/>
          </ac:spMkLst>
        </pc:spChg>
        <pc:spChg chg="mod">
          <ac:chgData name="然 杨" userId="58a03923220a6d4f" providerId="LiveId" clId="{09E5D71D-2AB9-6341-AF81-E8F7D3ACD2AE}" dt="2025-02-10T14:16:44.360" v="3267" actId="207"/>
          <ac:spMkLst>
            <pc:docMk/>
            <pc:sldMk cId="0" sldId="328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0T14:21:15.307" v="3361" actId="14100"/>
          <ac:spMkLst>
            <pc:docMk/>
            <pc:sldMk cId="0" sldId="328"/>
            <ac:spMk id="7" creationId="{00000000-0000-0000-0000-000000000000}"/>
          </ac:spMkLst>
        </pc:spChg>
        <pc:spChg chg="add mod">
          <ac:chgData name="然 杨" userId="58a03923220a6d4f" providerId="LiveId" clId="{09E5D71D-2AB9-6341-AF81-E8F7D3ACD2AE}" dt="2025-02-10T14:22:24.389" v="3426" actId="1036"/>
          <ac:spMkLst>
            <pc:docMk/>
            <pc:sldMk cId="0" sldId="328"/>
            <ac:spMk id="8" creationId="{DDCD02B0-84B6-67E6-620E-49EAB15216FC}"/>
          </ac:spMkLst>
        </pc:spChg>
        <pc:spChg chg="mod">
          <ac:chgData name="然 杨" userId="58a03923220a6d4f" providerId="LiveId" clId="{09E5D71D-2AB9-6341-AF81-E8F7D3ACD2AE}" dt="2025-02-10T14:22:36.985" v="3431" actId="20577"/>
          <ac:spMkLst>
            <pc:docMk/>
            <pc:sldMk cId="0" sldId="328"/>
            <ac:spMk id="19" creationId="{00000000-0000-0000-0000-000000000000}"/>
          </ac:spMkLst>
        </pc:spChg>
        <pc:grpChg chg="mod topLvl">
          <ac:chgData name="然 杨" userId="58a03923220a6d4f" providerId="LiveId" clId="{09E5D71D-2AB9-6341-AF81-E8F7D3ACD2AE}" dt="2025-02-10T14:21:09.773" v="3359" actId="14100"/>
          <ac:grpSpMkLst>
            <pc:docMk/>
            <pc:sldMk cId="0" sldId="328"/>
            <ac:grpSpMk id="9" creationId="{00000000-0000-0000-0000-000000000000}"/>
          </ac:grpSpMkLst>
        </pc:grpChg>
        <pc:grpChg chg="mod">
          <ac:chgData name="然 杨" userId="58a03923220a6d4f" providerId="LiveId" clId="{09E5D71D-2AB9-6341-AF81-E8F7D3ACD2AE}" dt="2025-02-10T14:18:13.693" v="3284" actId="14100"/>
          <ac:grpSpMkLst>
            <pc:docMk/>
            <pc:sldMk cId="0" sldId="328"/>
            <ac:grpSpMk id="15" creationId="{00000000-0000-0000-0000-000000000000}"/>
          </ac:grpSpMkLst>
        </pc:grpChg>
      </pc:sldChg>
      <pc:sldChg chg="modSp mod">
        <pc:chgData name="然 杨" userId="58a03923220a6d4f" providerId="LiveId" clId="{09E5D71D-2AB9-6341-AF81-E8F7D3ACD2AE}" dt="2025-02-10T14:38:36.979" v="3679" actId="14100"/>
        <pc:sldMkLst>
          <pc:docMk/>
          <pc:sldMk cId="0" sldId="330"/>
        </pc:sldMkLst>
        <pc:spChg chg="mod">
          <ac:chgData name="然 杨" userId="58a03923220a6d4f" providerId="LiveId" clId="{09E5D71D-2AB9-6341-AF81-E8F7D3ACD2AE}" dt="2025-02-10T14:38:36.979" v="3679" actId="14100"/>
          <ac:spMkLst>
            <pc:docMk/>
            <pc:sldMk cId="0" sldId="330"/>
            <ac:spMk id="3" creationId="{00000000-0000-0000-0000-000000000000}"/>
          </ac:spMkLst>
        </pc:spChg>
        <pc:spChg chg="mod">
          <ac:chgData name="然 杨" userId="58a03923220a6d4f" providerId="LiveId" clId="{09E5D71D-2AB9-6341-AF81-E8F7D3ACD2AE}" dt="2025-02-10T14:38:36.979" v="3679" actId="14100"/>
          <ac:spMkLst>
            <pc:docMk/>
            <pc:sldMk cId="0" sldId="330"/>
            <ac:spMk id="5" creationId="{00000000-0000-0000-0000-000000000000}"/>
          </ac:spMkLst>
        </pc:spChg>
        <pc:spChg chg="mod">
          <ac:chgData name="然 杨" userId="58a03923220a6d4f" providerId="LiveId" clId="{09E5D71D-2AB9-6341-AF81-E8F7D3ACD2AE}" dt="2025-02-10T14:32:35.781" v="3603" actId="15"/>
          <ac:spMkLst>
            <pc:docMk/>
            <pc:sldMk cId="0" sldId="330"/>
            <ac:spMk id="12" creationId="{00000000-0000-0000-0000-000000000000}"/>
          </ac:spMkLst>
        </pc:spChg>
        <pc:spChg chg="mod">
          <ac:chgData name="然 杨" userId="58a03923220a6d4f" providerId="LiveId" clId="{09E5D71D-2AB9-6341-AF81-E8F7D3ACD2AE}" dt="2025-02-10T14:35:09.318" v="3636" actId="255"/>
          <ac:spMkLst>
            <pc:docMk/>
            <pc:sldMk cId="0" sldId="330"/>
            <ac:spMk id="39" creationId="{00000000-0000-0000-0000-000000000000}"/>
          </ac:spMkLst>
        </pc:spChg>
        <pc:spChg chg="mod">
          <ac:chgData name="然 杨" userId="58a03923220a6d4f" providerId="LiveId" clId="{09E5D71D-2AB9-6341-AF81-E8F7D3ACD2AE}" dt="2025-02-10T14:36:51.099" v="3659" actId="14100"/>
          <ac:spMkLst>
            <pc:docMk/>
            <pc:sldMk cId="0" sldId="330"/>
            <ac:spMk id="45" creationId="{00000000-0000-0000-0000-000000000000}"/>
          </ac:spMkLst>
        </pc:spChg>
        <pc:spChg chg="mod">
          <ac:chgData name="然 杨" userId="58a03923220a6d4f" providerId="LiveId" clId="{09E5D71D-2AB9-6341-AF81-E8F7D3ACD2AE}" dt="2025-02-10T14:38:29.292" v="3678" actId="14100"/>
          <ac:spMkLst>
            <pc:docMk/>
            <pc:sldMk cId="0" sldId="330"/>
            <ac:spMk id="51" creationId="{00000000-0000-0000-0000-000000000000}"/>
          </ac:spMkLst>
        </pc:spChg>
        <pc:grpChg chg="mod">
          <ac:chgData name="然 杨" userId="58a03923220a6d4f" providerId="LiveId" clId="{09E5D71D-2AB9-6341-AF81-E8F7D3ACD2AE}" dt="2025-02-10T14:38:36.979" v="3679" actId="14100"/>
          <ac:grpSpMkLst>
            <pc:docMk/>
            <pc:sldMk cId="0" sldId="330"/>
            <ac:grpSpMk id="15" creationId="{00000000-0000-0000-0000-000000000000}"/>
          </ac:grpSpMkLst>
        </pc:grpChg>
      </pc:sldChg>
      <pc:sldChg chg="modSp mod">
        <pc:chgData name="然 杨" userId="58a03923220a6d4f" providerId="LiveId" clId="{09E5D71D-2AB9-6341-AF81-E8F7D3ACD2AE}" dt="2025-02-10T14:53:19.476" v="3870" actId="20577"/>
        <pc:sldMkLst>
          <pc:docMk/>
          <pc:sldMk cId="0" sldId="332"/>
        </pc:sldMkLst>
        <pc:spChg chg="mod">
          <ac:chgData name="然 杨" userId="58a03923220a6d4f" providerId="LiveId" clId="{09E5D71D-2AB9-6341-AF81-E8F7D3ACD2AE}" dt="2025-02-10T14:53:19.476" v="3870" actId="20577"/>
          <ac:spMkLst>
            <pc:docMk/>
            <pc:sldMk cId="0" sldId="332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0T14:52:50.979" v="3861" actId="1035"/>
          <ac:spMkLst>
            <pc:docMk/>
            <pc:sldMk cId="0" sldId="332"/>
            <ac:spMk id="7" creationId="{00000000-0000-0000-0000-000000000000}"/>
          </ac:spMkLst>
        </pc:spChg>
        <pc:spChg chg="mod">
          <ac:chgData name="然 杨" userId="58a03923220a6d4f" providerId="LiveId" clId="{09E5D71D-2AB9-6341-AF81-E8F7D3ACD2AE}" dt="2025-02-10T14:52:31.111" v="3851" actId="20577"/>
          <ac:spMkLst>
            <pc:docMk/>
            <pc:sldMk cId="0" sldId="332"/>
            <ac:spMk id="8" creationId="{00000000-0000-0000-0000-000000000000}"/>
          </ac:spMkLst>
        </pc:spChg>
        <pc:picChg chg="mod">
          <ac:chgData name="然 杨" userId="58a03923220a6d4f" providerId="LiveId" clId="{09E5D71D-2AB9-6341-AF81-E8F7D3ACD2AE}" dt="2025-02-10T14:49:14.829" v="3809" actId="1076"/>
          <ac:picMkLst>
            <pc:docMk/>
            <pc:sldMk cId="0" sldId="332"/>
            <ac:picMk id="11" creationId="{00000000-0000-0000-0000-000000000000}"/>
          </ac:picMkLst>
        </pc:picChg>
        <pc:picChg chg="mod">
          <ac:chgData name="然 杨" userId="58a03923220a6d4f" providerId="LiveId" clId="{09E5D71D-2AB9-6341-AF81-E8F7D3ACD2AE}" dt="2025-02-10T14:49:17.480" v="3810" actId="1076"/>
          <ac:picMkLst>
            <pc:docMk/>
            <pc:sldMk cId="0" sldId="332"/>
            <ac:picMk id="12" creationId="{00000000-0000-0000-0000-000000000000}"/>
          </ac:picMkLst>
        </pc:picChg>
      </pc:sldChg>
      <pc:sldChg chg="delSp modSp mod">
        <pc:chgData name="然 杨" userId="58a03923220a6d4f" providerId="LiveId" clId="{09E5D71D-2AB9-6341-AF81-E8F7D3ACD2AE}" dt="2025-02-10T14:56:00.050" v="3913"/>
        <pc:sldMkLst>
          <pc:docMk/>
          <pc:sldMk cId="0" sldId="333"/>
        </pc:sldMkLst>
        <pc:spChg chg="mod">
          <ac:chgData name="然 杨" userId="58a03923220a6d4f" providerId="LiveId" clId="{09E5D71D-2AB9-6341-AF81-E8F7D3ACD2AE}" dt="2025-02-10T14:54:28.658" v="3882" actId="14100"/>
          <ac:spMkLst>
            <pc:docMk/>
            <pc:sldMk cId="0" sldId="333"/>
            <ac:spMk id="8" creationId="{00000000-0000-0000-0000-000000000000}"/>
          </ac:spMkLst>
        </pc:spChg>
        <pc:picChg chg="mod modCrop">
          <ac:chgData name="然 杨" userId="58a03923220a6d4f" providerId="LiveId" clId="{09E5D71D-2AB9-6341-AF81-E8F7D3ACD2AE}" dt="2025-02-10T14:55:57.803" v="3911" actId="1076"/>
          <ac:picMkLst>
            <pc:docMk/>
            <pc:sldMk cId="0" sldId="333"/>
            <ac:picMk id="9" creationId="{A6D78942-984E-C1F4-D16F-39DE4BE0D1AB}"/>
          </ac:picMkLst>
        </pc:picChg>
      </pc:sldChg>
      <pc:sldChg chg="addSp delSp del mod">
        <pc:chgData name="然 杨" userId="58a03923220a6d4f" providerId="LiveId" clId="{09E5D71D-2AB9-6341-AF81-E8F7D3ACD2AE}" dt="2025-02-10T14:59:51.764" v="3946" actId="2696"/>
        <pc:sldMkLst>
          <pc:docMk/>
          <pc:sldMk cId="0" sldId="334"/>
        </pc:sldMkLst>
      </pc:sldChg>
      <pc:sldChg chg="modSp mod">
        <pc:chgData name="然 杨" userId="58a03923220a6d4f" providerId="LiveId" clId="{09E5D71D-2AB9-6341-AF81-E8F7D3ACD2AE}" dt="2025-02-11T13:38:25.733" v="6254" actId="20577"/>
        <pc:sldMkLst>
          <pc:docMk/>
          <pc:sldMk cId="0" sldId="373"/>
        </pc:sldMkLst>
        <pc:spChg chg="mod">
          <ac:chgData name="然 杨" userId="58a03923220a6d4f" providerId="LiveId" clId="{09E5D71D-2AB9-6341-AF81-E8F7D3ACD2AE}" dt="2025-02-11T13:38:11.434" v="6239" actId="1076"/>
          <ac:spMkLst>
            <pc:docMk/>
            <pc:sldMk cId="0" sldId="373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1T13:38:25.733" v="6254" actId="20577"/>
          <ac:spMkLst>
            <pc:docMk/>
            <pc:sldMk cId="0" sldId="373"/>
            <ac:spMk id="7" creationId="{00000000-0000-0000-0000-000000000000}"/>
          </ac:spMkLst>
        </pc:spChg>
        <pc:spChg chg="mod">
          <ac:chgData name="然 杨" userId="58a03923220a6d4f" providerId="LiveId" clId="{09E5D71D-2AB9-6341-AF81-E8F7D3ACD2AE}" dt="2025-02-11T13:37:05.534" v="6227" actId="1076"/>
          <ac:spMkLst>
            <pc:docMk/>
            <pc:sldMk cId="0" sldId="373"/>
            <ac:spMk id="8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2-11T13:39:42.664" v="6266" actId="14100"/>
        <pc:sldMkLst>
          <pc:docMk/>
          <pc:sldMk cId="0" sldId="374"/>
        </pc:sldMkLst>
        <pc:spChg chg="mod">
          <ac:chgData name="然 杨" userId="58a03923220a6d4f" providerId="LiveId" clId="{09E5D71D-2AB9-6341-AF81-E8F7D3ACD2AE}" dt="2025-02-11T13:38:42.482" v="6256"/>
          <ac:spMkLst>
            <pc:docMk/>
            <pc:sldMk cId="0" sldId="374"/>
            <ac:spMk id="8" creationId="{00000000-0000-0000-0000-000000000000}"/>
          </ac:spMkLst>
        </pc:spChg>
        <pc:picChg chg="mod modCrop">
          <ac:chgData name="然 杨" userId="58a03923220a6d4f" providerId="LiveId" clId="{09E5D71D-2AB9-6341-AF81-E8F7D3ACD2AE}" dt="2025-02-11T13:39:42.664" v="6266" actId="14100"/>
          <ac:picMkLst>
            <pc:docMk/>
            <pc:sldMk cId="0" sldId="374"/>
            <ac:picMk id="9" creationId="{84B4B55D-90A0-4667-3A03-90C6FC485A0E}"/>
          </ac:picMkLst>
        </pc:picChg>
      </pc:sldChg>
      <pc:sldChg chg="addSp delSp modSp add del mod">
        <pc:chgData name="然 杨" userId="58a03923220a6d4f" providerId="LiveId" clId="{09E5D71D-2AB9-6341-AF81-E8F7D3ACD2AE}" dt="2025-02-11T13:53:19.254" v="6420" actId="207"/>
        <pc:sldMkLst>
          <pc:docMk/>
          <pc:sldMk cId="0" sldId="375"/>
        </pc:sldMkLst>
      </pc:sldChg>
      <pc:sldChg chg="delSp modSp mod">
        <pc:chgData name="然 杨" userId="58a03923220a6d4f" providerId="LiveId" clId="{09E5D71D-2AB9-6341-AF81-E8F7D3ACD2AE}" dt="2025-02-11T13:11:50.540" v="5999" actId="179"/>
        <pc:sldMkLst>
          <pc:docMk/>
          <pc:sldMk cId="0" sldId="402"/>
        </pc:sldMkLst>
      </pc:sldChg>
      <pc:sldChg chg="delSp modSp mod">
        <pc:chgData name="然 杨" userId="58a03923220a6d4f" providerId="LiveId" clId="{09E5D71D-2AB9-6341-AF81-E8F7D3ACD2AE}" dt="2025-02-10T14:48:31.781" v="3801" actId="1076"/>
        <pc:sldMkLst>
          <pc:docMk/>
          <pc:sldMk cId="0" sldId="434"/>
        </pc:sldMkLst>
      </pc:sldChg>
      <pc:sldChg chg="modSp mod ord">
        <pc:chgData name="然 杨" userId="58a03923220a6d4f" providerId="LiveId" clId="{09E5D71D-2AB9-6341-AF81-E8F7D3ACD2AE}" dt="2025-02-10T14:46:06.868" v="3763" actId="20578"/>
        <pc:sldMkLst>
          <pc:docMk/>
          <pc:sldMk cId="0" sldId="435"/>
        </pc:sldMkLst>
        <pc:spChg chg="mod">
          <ac:chgData name="然 杨" userId="58a03923220a6d4f" providerId="LiveId" clId="{09E5D71D-2AB9-6341-AF81-E8F7D3ACD2AE}" dt="2025-02-10T14:44:45.619" v="3741" actId="14100"/>
          <ac:spMkLst>
            <pc:docMk/>
            <pc:sldMk cId="0" sldId="435"/>
            <ac:spMk id="11" creationId="{00000000-0000-0000-0000-000000000000}"/>
          </ac:spMkLst>
        </pc:spChg>
        <pc:spChg chg="mod">
          <ac:chgData name="然 杨" userId="58a03923220a6d4f" providerId="LiveId" clId="{09E5D71D-2AB9-6341-AF81-E8F7D3ACD2AE}" dt="2025-02-10T14:46:00.973" v="3762" actId="20577"/>
          <ac:spMkLst>
            <pc:docMk/>
            <pc:sldMk cId="0" sldId="435"/>
            <ac:spMk id="19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2-11T13:20:23.873" v="6052" actId="21"/>
        <pc:sldMkLst>
          <pc:docMk/>
          <pc:sldMk cId="0" sldId="436"/>
        </pc:sldMkLst>
      </pc:sldChg>
      <pc:sldChg chg="modSp mod">
        <pc:chgData name="然 杨" userId="58a03923220a6d4f" providerId="LiveId" clId="{09E5D71D-2AB9-6341-AF81-E8F7D3ACD2AE}" dt="2025-02-11T13:23:09.974" v="6096" actId="20577"/>
        <pc:sldMkLst>
          <pc:docMk/>
          <pc:sldMk cId="0" sldId="437"/>
        </pc:sldMkLst>
      </pc:sldChg>
      <pc:sldChg chg="del">
        <pc:chgData name="然 杨" userId="58a03923220a6d4f" providerId="LiveId" clId="{09E5D71D-2AB9-6341-AF81-E8F7D3ACD2AE}" dt="2025-02-11T14:03:17.616" v="6558" actId="2696"/>
        <pc:sldMkLst>
          <pc:docMk/>
          <pc:sldMk cId="0" sldId="438"/>
        </pc:sldMkLst>
      </pc:sldChg>
      <pc:sldChg chg="delSp modSp mod">
        <pc:chgData name="然 杨" userId="58a03923220a6d4f" providerId="LiveId" clId="{09E5D71D-2AB9-6341-AF81-E8F7D3ACD2AE}" dt="2025-02-10T08:26:35.230" v="2722" actId="2711"/>
        <pc:sldMkLst>
          <pc:docMk/>
          <pc:sldMk cId="689265861" sldId="439"/>
        </pc:sldMkLst>
        <pc:spChg chg="mod">
          <ac:chgData name="然 杨" userId="58a03923220a6d4f" providerId="LiveId" clId="{09E5D71D-2AB9-6341-AF81-E8F7D3ACD2AE}" dt="2025-02-09T15:40:02.920" v="2365" actId="1076"/>
          <ac:spMkLst>
            <pc:docMk/>
            <pc:sldMk cId="689265861" sldId="439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0T08:26:35.230" v="2722" actId="2711"/>
          <ac:spMkLst>
            <pc:docMk/>
            <pc:sldMk cId="689265861" sldId="439"/>
            <ac:spMk id="7" creationId="{00000000-0000-0000-0000-000000000000}"/>
          </ac:spMkLst>
        </pc:spChg>
      </pc:sldChg>
      <pc:sldChg chg="modSp mod ord">
        <pc:chgData name="然 杨" userId="58a03923220a6d4f" providerId="LiveId" clId="{09E5D71D-2AB9-6341-AF81-E8F7D3ACD2AE}" dt="2025-02-10T08:28:10.618" v="2732"/>
        <pc:sldMkLst>
          <pc:docMk/>
          <pc:sldMk cId="3878235407" sldId="440"/>
        </pc:sldMkLst>
      </pc:sldChg>
      <pc:sldChg chg="addSp modSp mod">
        <pc:chgData name="然 杨" userId="58a03923220a6d4f" providerId="LiveId" clId="{09E5D71D-2AB9-6341-AF81-E8F7D3ACD2AE}" dt="2025-02-10T08:43:22.274" v="2953" actId="1076"/>
        <pc:sldMkLst>
          <pc:docMk/>
          <pc:sldMk cId="208523325" sldId="441"/>
        </pc:sldMkLst>
      </pc:sldChg>
      <pc:sldChg chg="addSp delSp modSp mod">
        <pc:chgData name="然 杨" userId="58a03923220a6d4f" providerId="LiveId" clId="{09E5D71D-2AB9-6341-AF81-E8F7D3ACD2AE}" dt="2025-02-10T08:48:34.570" v="3075" actId="1076"/>
        <pc:sldMkLst>
          <pc:docMk/>
          <pc:sldMk cId="3852278243" sldId="442"/>
        </pc:sldMkLst>
        <pc:spChg chg="mod">
          <ac:chgData name="然 杨" userId="58a03923220a6d4f" providerId="LiveId" clId="{09E5D71D-2AB9-6341-AF81-E8F7D3ACD2AE}" dt="2025-02-10T08:46:05.231" v="3036" actId="20577"/>
          <ac:spMkLst>
            <pc:docMk/>
            <pc:sldMk cId="3852278243" sldId="442"/>
            <ac:spMk id="19" creationId="{00000000-0000-0000-0000-000000000000}"/>
          </ac:spMkLst>
        </pc:spChg>
        <pc:grpChg chg="mod topLvl">
          <ac:chgData name="然 杨" userId="58a03923220a6d4f" providerId="LiveId" clId="{09E5D71D-2AB9-6341-AF81-E8F7D3ACD2AE}" dt="2025-02-10T08:46:28.305" v="3044" actId="962"/>
          <ac:grpSpMkLst>
            <pc:docMk/>
            <pc:sldMk cId="3852278243" sldId="442"/>
            <ac:grpSpMk id="16" creationId="{00000000-0000-0000-0000-000000000000}"/>
          </ac:grpSpMkLst>
        </pc:grpChg>
      </pc:sldChg>
      <pc:sldChg chg="addSp delSp modSp mod">
        <pc:chgData name="然 杨" userId="58a03923220a6d4f" providerId="LiveId" clId="{09E5D71D-2AB9-6341-AF81-E8F7D3ACD2AE}" dt="2025-02-10T14:09:47.187" v="3205" actId="14100"/>
        <pc:sldMkLst>
          <pc:docMk/>
          <pc:sldMk cId="3754349825" sldId="443"/>
        </pc:sldMkLst>
        <pc:spChg chg="mod">
          <ac:chgData name="然 杨" userId="58a03923220a6d4f" providerId="LiveId" clId="{09E5D71D-2AB9-6341-AF81-E8F7D3ACD2AE}" dt="2025-02-10T14:09:47.187" v="3205" actId="14100"/>
          <ac:spMkLst>
            <pc:docMk/>
            <pc:sldMk cId="3754349825" sldId="443"/>
            <ac:spMk id="7" creationId="{00000000-0000-0000-0000-000000000000}"/>
          </ac:spMkLst>
        </pc:spChg>
        <pc:spChg chg="add mod">
          <ac:chgData name="然 杨" userId="58a03923220a6d4f" providerId="LiveId" clId="{09E5D71D-2AB9-6341-AF81-E8F7D3ACD2AE}" dt="2025-02-10T14:05:12.098" v="3163" actId="1037"/>
          <ac:spMkLst>
            <pc:docMk/>
            <pc:sldMk cId="3754349825" sldId="443"/>
            <ac:spMk id="20" creationId="{8EF7E7DD-9241-9268-F52A-2B4B8DB57B19}"/>
          </ac:spMkLst>
        </pc:spChg>
        <pc:grpChg chg="mod topLvl">
          <ac:chgData name="然 杨" userId="58a03923220a6d4f" providerId="LiveId" clId="{09E5D71D-2AB9-6341-AF81-E8F7D3ACD2AE}" dt="2025-02-10T08:53:08.554" v="3104" actId="14100"/>
          <ac:grpSpMkLst>
            <pc:docMk/>
            <pc:sldMk cId="3754349825" sldId="443"/>
            <ac:grpSpMk id="16" creationId="{00000000-0000-0000-0000-000000000000}"/>
          </ac:grpSpMkLst>
        </pc:grpChg>
      </pc:sldChg>
      <pc:sldChg chg="addSp delSp modSp mod">
        <pc:chgData name="然 杨" userId="58a03923220a6d4f" providerId="LiveId" clId="{09E5D71D-2AB9-6341-AF81-E8F7D3ACD2AE}" dt="2025-02-11T13:34:31.404" v="6223" actId="1582"/>
        <pc:sldMkLst>
          <pc:docMk/>
          <pc:sldMk cId="3763947438" sldId="444"/>
        </pc:sldMkLst>
        <pc:spChg chg="add mod">
          <ac:chgData name="然 杨" userId="58a03923220a6d4f" providerId="LiveId" clId="{09E5D71D-2AB9-6341-AF81-E8F7D3ACD2AE}" dt="2025-02-11T13:34:31.404" v="6223" actId="1582"/>
          <ac:spMkLst>
            <pc:docMk/>
            <pc:sldMk cId="3763947438" sldId="444"/>
            <ac:spMk id="2" creationId="{D5FFFF4F-EF40-F12B-55C7-E5E12611242A}"/>
          </ac:spMkLst>
        </pc:spChg>
        <pc:spChg chg="mod">
          <ac:chgData name="然 杨" userId="58a03923220a6d4f" providerId="LiveId" clId="{09E5D71D-2AB9-6341-AF81-E8F7D3ACD2AE}" dt="2025-02-10T14:09:54.153" v="3206" actId="14100"/>
          <ac:spMkLst>
            <pc:docMk/>
            <pc:sldMk cId="3763947438" sldId="444"/>
            <ac:spMk id="7" creationId="{00000000-0000-0000-0000-000000000000}"/>
          </ac:spMkLst>
        </pc:spChg>
        <pc:spChg chg="mod">
          <ac:chgData name="然 杨" userId="58a03923220a6d4f" providerId="LiveId" clId="{09E5D71D-2AB9-6341-AF81-E8F7D3ACD2AE}" dt="2025-02-10T14:10:04.685" v="3220" actId="1076"/>
          <ac:spMkLst>
            <pc:docMk/>
            <pc:sldMk cId="3763947438" sldId="444"/>
            <ac:spMk id="19" creationId="{00000000-0000-0000-0000-000000000000}"/>
          </ac:spMkLst>
        </pc:spChg>
        <pc:grpChg chg="mod topLvl">
          <ac:chgData name="然 杨" userId="58a03923220a6d4f" providerId="LiveId" clId="{09E5D71D-2AB9-6341-AF81-E8F7D3ACD2AE}" dt="2025-02-10T14:06:14.510" v="3174" actId="14100"/>
          <ac:grpSpMkLst>
            <pc:docMk/>
            <pc:sldMk cId="3763947438" sldId="444"/>
            <ac:grpSpMk id="16" creationId="{00000000-0000-0000-0000-000000000000}"/>
          </ac:grpSpMkLst>
        </pc:grpChg>
        <pc:picChg chg="mod">
          <ac:chgData name="然 杨" userId="58a03923220a6d4f" providerId="LiveId" clId="{09E5D71D-2AB9-6341-AF81-E8F7D3ACD2AE}" dt="2025-02-10T14:09:59.237" v="3219" actId="1076"/>
          <ac:picMkLst>
            <pc:docMk/>
            <pc:sldMk cId="3763947438" sldId="444"/>
            <ac:picMk id="423" creationId="{00000000-0000-0000-0000-000000000000}"/>
          </ac:picMkLst>
        </pc:picChg>
      </pc:sldChg>
      <pc:sldChg chg="del">
        <pc:chgData name="然 杨" userId="58a03923220a6d4f" providerId="LiveId" clId="{09E5D71D-2AB9-6341-AF81-E8F7D3ACD2AE}" dt="2025-02-10T14:47:56.671" v="3792" actId="2696"/>
        <pc:sldMkLst>
          <pc:docMk/>
          <pc:sldMk cId="4107485385" sldId="445"/>
        </pc:sldMkLst>
      </pc:sldChg>
      <pc:sldChg chg="addSp delSp modSp mod">
        <pc:chgData name="然 杨" userId="58a03923220a6d4f" providerId="LiveId" clId="{09E5D71D-2AB9-6341-AF81-E8F7D3ACD2AE}" dt="2025-01-25T09:22:48.810" v="500" actId="1076"/>
        <pc:sldMkLst>
          <pc:docMk/>
          <pc:sldMk cId="3396050182" sldId="446"/>
        </pc:sldMkLst>
      </pc:sldChg>
      <pc:sldChg chg="addSp delSp modSp mod">
        <pc:chgData name="然 杨" userId="58a03923220a6d4f" providerId="LiveId" clId="{09E5D71D-2AB9-6341-AF81-E8F7D3ACD2AE}" dt="2025-02-10T14:59:29.810" v="3938" actId="20577"/>
        <pc:sldMkLst>
          <pc:docMk/>
          <pc:sldMk cId="1006005304" sldId="447"/>
        </pc:sldMkLst>
        <pc:spChg chg="mod">
          <ac:chgData name="然 杨" userId="58a03923220a6d4f" providerId="LiveId" clId="{09E5D71D-2AB9-6341-AF81-E8F7D3ACD2AE}" dt="2025-02-10T14:59:29.810" v="3938" actId="20577"/>
          <ac:spMkLst>
            <pc:docMk/>
            <pc:sldMk cId="1006005304" sldId="447"/>
            <ac:spMk id="35" creationId="{00000000-0000-0000-0000-000000000000}"/>
          </ac:spMkLst>
        </pc:spChg>
      </pc:sldChg>
      <pc:sldChg chg="del">
        <pc:chgData name="然 杨" userId="58a03923220a6d4f" providerId="LiveId" clId="{09E5D71D-2AB9-6341-AF81-E8F7D3ACD2AE}" dt="2025-02-10T14:59:49.481" v="3943" actId="2696"/>
        <pc:sldMkLst>
          <pc:docMk/>
          <pc:sldMk cId="3784863527" sldId="448"/>
        </pc:sldMkLst>
      </pc:sldChg>
      <pc:sldChg chg="addSp delSp modSp add del mod">
        <pc:chgData name="然 杨" userId="58a03923220a6d4f" providerId="LiveId" clId="{09E5D71D-2AB9-6341-AF81-E8F7D3ACD2AE}" dt="2025-02-10T15:11:46.152" v="4214" actId="20577"/>
        <pc:sldMkLst>
          <pc:docMk/>
          <pc:sldMk cId="805706125" sldId="449"/>
        </pc:sldMkLst>
      </pc:sldChg>
      <pc:sldChg chg="addSp delSp modSp mod">
        <pc:chgData name="然 杨" userId="58a03923220a6d4f" providerId="LiveId" clId="{09E5D71D-2AB9-6341-AF81-E8F7D3ACD2AE}" dt="2025-02-10T15:20:50.007" v="4386" actId="1036"/>
        <pc:sldMkLst>
          <pc:docMk/>
          <pc:sldMk cId="8637880" sldId="450"/>
        </pc:sldMkLst>
        <pc:spChg chg="add mod">
          <ac:chgData name="然 杨" userId="58a03923220a6d4f" providerId="LiveId" clId="{09E5D71D-2AB9-6341-AF81-E8F7D3ACD2AE}" dt="2025-02-10T15:20:50.007" v="4386" actId="1036"/>
          <ac:spMkLst>
            <pc:docMk/>
            <pc:sldMk cId="8637880" sldId="450"/>
            <ac:spMk id="9" creationId="{9C21C392-5C9C-88B7-F897-18808DCE6A8C}"/>
          </ac:spMkLst>
        </pc:spChg>
        <pc:spChg chg="mod">
          <ac:chgData name="然 杨" userId="58a03923220a6d4f" providerId="LiveId" clId="{09E5D71D-2AB9-6341-AF81-E8F7D3ACD2AE}" dt="2025-02-10T15:14:09.609" v="4236" actId="14100"/>
          <ac:spMkLst>
            <pc:docMk/>
            <pc:sldMk cId="8637880" sldId="450"/>
            <ac:spMk id="20" creationId="{F52ED031-7B8D-DDA5-C392-714731FF8A3C}"/>
          </ac:spMkLst>
        </pc:spChg>
        <pc:grpChg chg="mod">
          <ac:chgData name="然 杨" userId="58a03923220a6d4f" providerId="LiveId" clId="{09E5D71D-2AB9-6341-AF81-E8F7D3ACD2AE}" dt="2025-02-10T15:14:03.309" v="4234" actId="14100"/>
          <ac:grpSpMkLst>
            <pc:docMk/>
            <pc:sldMk cId="8637880" sldId="450"/>
            <ac:grpSpMk id="2" creationId="{DDDE095F-36FF-D574-848B-4643B0A8EF99}"/>
          </ac:grpSpMkLst>
        </pc:grpChg>
      </pc:sldChg>
      <pc:sldChg chg="addSp delSp modSp mod">
        <pc:chgData name="然 杨" userId="58a03923220a6d4f" providerId="LiveId" clId="{09E5D71D-2AB9-6341-AF81-E8F7D3ACD2AE}" dt="2025-02-10T15:28:01.589" v="4519" actId="1035"/>
        <pc:sldMkLst>
          <pc:docMk/>
          <pc:sldMk cId="2990919572" sldId="451"/>
        </pc:sldMkLst>
        <pc:spChg chg="add mod">
          <ac:chgData name="然 杨" userId="58a03923220a6d4f" providerId="LiveId" clId="{09E5D71D-2AB9-6341-AF81-E8F7D3ACD2AE}" dt="2025-02-10T15:28:01.589" v="4519" actId="1035"/>
          <ac:spMkLst>
            <pc:docMk/>
            <pc:sldMk cId="2990919572" sldId="451"/>
            <ac:spMk id="2" creationId="{9EA17625-B0F4-0A96-45ED-127CEAF6F861}"/>
          </ac:spMkLst>
        </pc:spChg>
        <pc:spChg chg="mod">
          <ac:chgData name="然 杨" userId="58a03923220a6d4f" providerId="LiveId" clId="{09E5D71D-2AB9-6341-AF81-E8F7D3ACD2AE}" dt="2025-02-10T15:21:39.153" v="4423" actId="255"/>
          <ac:spMkLst>
            <pc:docMk/>
            <pc:sldMk cId="2990919572" sldId="451"/>
            <ac:spMk id="19" creationId="{00000000-0000-0000-0000-000000000000}"/>
          </ac:spMkLst>
        </pc:spChg>
        <pc:grpChg chg="mod topLvl">
          <ac:chgData name="然 杨" userId="58a03923220a6d4f" providerId="LiveId" clId="{09E5D71D-2AB9-6341-AF81-E8F7D3ACD2AE}" dt="2025-02-10T15:24:57.910" v="4479" actId="14100"/>
          <ac:grpSpMkLst>
            <pc:docMk/>
            <pc:sldMk cId="2990919572" sldId="451"/>
            <ac:grpSpMk id="9" creationId="{00000000-0000-0000-0000-000000000000}"/>
          </ac:grpSpMkLst>
        </pc:grpChg>
      </pc:sldChg>
      <pc:sldChg chg="addSp delSp modSp mod">
        <pc:chgData name="然 杨" userId="58a03923220a6d4f" providerId="LiveId" clId="{09E5D71D-2AB9-6341-AF81-E8F7D3ACD2AE}" dt="2025-02-11T11:33:41.462" v="5125" actId="1076"/>
        <pc:sldMkLst>
          <pc:docMk/>
          <pc:sldMk cId="694711044" sldId="452"/>
        </pc:sldMkLst>
        <pc:spChg chg="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2" creationId="{D1240C0D-A143-EC53-2FE8-A806606D7502}"/>
          </ac:spMkLst>
        </pc:spChg>
        <pc:spChg chg="mod">
          <ac:chgData name="然 杨" userId="58a03923220a6d4f" providerId="LiveId" clId="{09E5D71D-2AB9-6341-AF81-E8F7D3ACD2AE}" dt="2025-02-11T11:33:41.462" v="5125" actId="1076"/>
          <ac:spMkLst>
            <pc:docMk/>
            <pc:sldMk cId="694711044" sldId="452"/>
            <ac:spMk id="3" creationId="{00000000-0000-0000-0000-000000000000}"/>
          </ac:spMkLst>
        </pc:spChg>
        <pc:spChg chg="mod">
          <ac:chgData name="然 杨" userId="58a03923220a6d4f" providerId="LiveId" clId="{09E5D71D-2AB9-6341-AF81-E8F7D3ACD2AE}" dt="2025-02-11T11:33:41.462" v="5125" actId="1076"/>
          <ac:spMkLst>
            <pc:docMk/>
            <pc:sldMk cId="694711044" sldId="452"/>
            <ac:spMk id="5" creationId="{00000000-0000-0000-0000-000000000000}"/>
          </ac:spMkLst>
        </pc:spChg>
        <pc:spChg chg="add del 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13" creationId="{00000000-0000-0000-0000-000000000000}"/>
          </ac:spMkLst>
        </pc:spChg>
        <pc:spChg chg="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14" creationId="{00000000-0000-0000-0000-000000000000}"/>
          </ac:spMkLst>
        </pc:spChg>
        <pc:spChg chg="mod">
          <ac:chgData name="然 杨" userId="58a03923220a6d4f" providerId="LiveId" clId="{09E5D71D-2AB9-6341-AF81-E8F7D3ACD2AE}" dt="2025-02-10T15:28:54.879" v="4632" actId="20577"/>
          <ac:spMkLst>
            <pc:docMk/>
            <pc:sldMk cId="694711044" sldId="452"/>
            <ac:spMk id="19" creationId="{00000000-0000-0000-0000-000000000000}"/>
          </ac:spMkLst>
        </pc:spChg>
        <pc:spChg chg="add mod">
          <ac:chgData name="然 杨" userId="58a03923220a6d4f" providerId="LiveId" clId="{09E5D71D-2AB9-6341-AF81-E8F7D3ACD2AE}" dt="2025-02-11T11:22:17.904" v="4985" actId="1582"/>
          <ac:spMkLst>
            <pc:docMk/>
            <pc:sldMk cId="694711044" sldId="452"/>
            <ac:spMk id="33" creationId="{BA1195B6-DA4A-7530-4EE2-01B87B587523}"/>
          </ac:spMkLst>
        </pc:spChg>
        <pc:spChg chg="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39" creationId="{00000000-0000-0000-0000-000000000000}"/>
          </ac:spMkLst>
        </pc:spChg>
        <pc:spChg chg="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40" creationId="{00000000-0000-0000-0000-000000000000}"/>
          </ac:spMkLst>
        </pc:spChg>
        <pc:spChg chg="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41" creationId="{00000000-0000-0000-0000-000000000000}"/>
          </ac:spMkLst>
        </pc:spChg>
        <pc:grpChg chg="mod">
          <ac:chgData name="然 杨" userId="58a03923220a6d4f" providerId="LiveId" clId="{09E5D71D-2AB9-6341-AF81-E8F7D3ACD2AE}" dt="2025-02-11T11:26:08.472" v="5034" actId="14100"/>
          <ac:grpSpMkLst>
            <pc:docMk/>
            <pc:sldMk cId="694711044" sldId="452"/>
            <ac:grpSpMk id="9" creationId="{00000000-0000-0000-0000-000000000000}"/>
          </ac:grpSpMkLst>
        </pc:grpChg>
        <pc:grpChg chg="mod">
          <ac:chgData name="然 杨" userId="58a03923220a6d4f" providerId="LiveId" clId="{09E5D71D-2AB9-6341-AF81-E8F7D3ACD2AE}" dt="2025-02-11T11:26:08.472" v="5034" actId="14100"/>
          <ac:grpSpMkLst>
            <pc:docMk/>
            <pc:sldMk cId="694711044" sldId="452"/>
            <ac:grpSpMk id="10" creationId="{6746DFD7-EE21-BC2B-F533-B336362F5E19}"/>
          </ac:grpSpMkLst>
        </pc:grpChg>
        <pc:grpChg chg="mod">
          <ac:chgData name="然 杨" userId="58a03923220a6d4f" providerId="LiveId" clId="{09E5D71D-2AB9-6341-AF81-E8F7D3ACD2AE}" dt="2025-02-11T11:33:41.462" v="5125" actId="1076"/>
          <ac:grpSpMkLst>
            <pc:docMk/>
            <pc:sldMk cId="694711044" sldId="452"/>
            <ac:grpSpMk id="15" creationId="{00000000-0000-0000-0000-000000000000}"/>
          </ac:grpSpMkLst>
        </pc:grpChg>
        <pc:grpChg chg="mod">
          <ac:chgData name="然 杨" userId="58a03923220a6d4f" providerId="LiveId" clId="{09E5D71D-2AB9-6341-AF81-E8F7D3ACD2AE}" dt="2025-02-11T11:26:08.472" v="5034" actId="14100"/>
          <ac:grpSpMkLst>
            <pc:docMk/>
            <pc:sldMk cId="694711044" sldId="452"/>
            <ac:grpSpMk id="38" creationId="{00000000-0000-0000-0000-000000000000}"/>
          </ac:grpSpMkLst>
        </pc:grpChg>
      </pc:sldChg>
      <pc:sldChg chg="del">
        <pc:chgData name="然 杨" userId="58a03923220a6d4f" providerId="LiveId" clId="{09E5D71D-2AB9-6341-AF81-E8F7D3ACD2AE}" dt="2025-02-11T11:20:18.638" v="4936" actId="2696"/>
        <pc:sldMkLst>
          <pc:docMk/>
          <pc:sldMk cId="4036765915" sldId="453"/>
        </pc:sldMkLst>
      </pc:sldChg>
      <pc:sldChg chg="modSp mod">
        <pc:chgData name="然 杨" userId="58a03923220a6d4f" providerId="LiveId" clId="{09E5D71D-2AB9-6341-AF81-E8F7D3ACD2AE}" dt="2025-02-11T11:35:12.946" v="5139" actId="1076"/>
        <pc:sldMkLst>
          <pc:docMk/>
          <pc:sldMk cId="3234615788" sldId="454"/>
        </pc:sldMkLst>
        <pc:spChg chg="mod">
          <ac:chgData name="然 杨" userId="58a03923220a6d4f" providerId="LiveId" clId="{09E5D71D-2AB9-6341-AF81-E8F7D3ACD2AE}" dt="2025-02-11T11:35:12.946" v="5139" actId="1076"/>
          <ac:spMkLst>
            <pc:docMk/>
            <pc:sldMk cId="3234615788" sldId="454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1T11:34:35.121" v="5131" actId="207"/>
          <ac:spMkLst>
            <pc:docMk/>
            <pc:sldMk cId="3234615788" sldId="454"/>
            <ac:spMk id="7" creationId="{00000000-0000-0000-0000-000000000000}"/>
          </ac:spMkLst>
        </pc:spChg>
      </pc:sldChg>
      <pc:sldChg chg="del">
        <pc:chgData name="然 杨" userId="58a03923220a6d4f" providerId="LiveId" clId="{09E5D71D-2AB9-6341-AF81-E8F7D3ACD2AE}" dt="2025-02-11T11:42:00.303" v="5205" actId="2696"/>
        <pc:sldMkLst>
          <pc:docMk/>
          <pc:sldMk cId="3801936462" sldId="455"/>
        </pc:sldMkLst>
      </pc:sldChg>
      <pc:sldChg chg="addSp delSp modSp mod">
        <pc:chgData name="然 杨" userId="58a03923220a6d4f" providerId="LiveId" clId="{09E5D71D-2AB9-6341-AF81-E8F7D3ACD2AE}" dt="2025-02-11T11:40:10.894" v="5204" actId="1076"/>
        <pc:sldMkLst>
          <pc:docMk/>
          <pc:sldMk cId="2255018105" sldId="456"/>
        </pc:sldMkLst>
        <pc:spChg chg="add mod">
          <ac:chgData name="然 杨" userId="58a03923220a6d4f" providerId="LiveId" clId="{09E5D71D-2AB9-6341-AF81-E8F7D3ACD2AE}" dt="2025-02-11T11:40:10.894" v="5204" actId="1076"/>
          <ac:spMkLst>
            <pc:docMk/>
            <pc:sldMk cId="2255018105" sldId="456"/>
            <ac:spMk id="5" creationId="{B62EE23C-8263-1D7C-8DB2-A86CD81DF597}"/>
          </ac:spMkLst>
        </pc:spChg>
        <pc:spChg chg="mod">
          <ac:chgData name="然 杨" userId="58a03923220a6d4f" providerId="LiveId" clId="{09E5D71D-2AB9-6341-AF81-E8F7D3ACD2AE}" dt="2025-02-11T11:39:44.053" v="5198"/>
          <ac:spMkLst>
            <pc:docMk/>
            <pc:sldMk cId="2255018105" sldId="456"/>
            <ac:spMk id="7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2-11T11:46:30.941" v="5283" actId="1076"/>
        <pc:sldMkLst>
          <pc:docMk/>
          <pc:sldMk cId="3981540786" sldId="457"/>
        </pc:sldMkLst>
        <pc:spChg chg="mod">
          <ac:chgData name="然 杨" userId="58a03923220a6d4f" providerId="LiveId" clId="{09E5D71D-2AB9-6341-AF81-E8F7D3ACD2AE}" dt="2025-02-11T11:46:30.941" v="5283" actId="1076"/>
          <ac:spMkLst>
            <pc:docMk/>
            <pc:sldMk cId="3981540786" sldId="457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1T11:45:50.878" v="5273"/>
          <ac:spMkLst>
            <pc:docMk/>
            <pc:sldMk cId="3981540786" sldId="457"/>
            <ac:spMk id="7" creationId="{00000000-0000-0000-0000-000000000000}"/>
          </ac:spMkLst>
        </pc:spChg>
      </pc:sldChg>
      <pc:sldChg chg="del">
        <pc:chgData name="然 杨" userId="58a03923220a6d4f" providerId="LiveId" clId="{09E5D71D-2AB9-6341-AF81-E8F7D3ACD2AE}" dt="2025-02-11T11:46:43.104" v="5284" actId="2696"/>
        <pc:sldMkLst>
          <pc:docMk/>
          <pc:sldMk cId="1934212938" sldId="458"/>
        </pc:sldMkLst>
      </pc:sldChg>
      <pc:sldChg chg="addSp modSp del">
        <pc:chgData name="然 杨" userId="58a03923220a6d4f" providerId="LiveId" clId="{09E5D71D-2AB9-6341-AF81-E8F7D3ACD2AE}" dt="2025-02-11T11:47:09.277" v="5286" actId="2696"/>
        <pc:sldMkLst>
          <pc:docMk/>
          <pc:sldMk cId="40977077" sldId="459"/>
        </pc:sldMkLst>
      </pc:sldChg>
      <pc:sldChg chg="del">
        <pc:chgData name="然 杨" userId="58a03923220a6d4f" providerId="LiveId" clId="{09E5D71D-2AB9-6341-AF81-E8F7D3ACD2AE}" dt="2025-02-11T11:51:05.473" v="5337" actId="2696"/>
        <pc:sldMkLst>
          <pc:docMk/>
          <pc:sldMk cId="507920602" sldId="460"/>
        </pc:sldMkLst>
      </pc:sldChg>
      <pc:sldChg chg="del">
        <pc:chgData name="然 杨" userId="58a03923220a6d4f" providerId="LiveId" clId="{09E5D71D-2AB9-6341-AF81-E8F7D3ACD2AE}" dt="2025-02-11T11:51:06.311" v="5338" actId="2696"/>
        <pc:sldMkLst>
          <pc:docMk/>
          <pc:sldMk cId="714474311" sldId="461"/>
        </pc:sldMkLst>
      </pc:sldChg>
      <pc:sldChg chg="del">
        <pc:chgData name="然 杨" userId="58a03923220a6d4f" providerId="LiveId" clId="{09E5D71D-2AB9-6341-AF81-E8F7D3ACD2AE}" dt="2025-02-11T11:51:07.151" v="5339" actId="2696"/>
        <pc:sldMkLst>
          <pc:docMk/>
          <pc:sldMk cId="906342772" sldId="462"/>
        </pc:sldMkLst>
      </pc:sldChg>
      <pc:sldChg chg="addSp delSp modSp mod">
        <pc:chgData name="然 杨" userId="58a03923220a6d4f" providerId="LiveId" clId="{09E5D71D-2AB9-6341-AF81-E8F7D3ACD2AE}" dt="2025-02-11T11:55:10.526" v="5426" actId="1038"/>
        <pc:sldMkLst>
          <pc:docMk/>
          <pc:sldMk cId="1117353258" sldId="463"/>
        </pc:sldMkLst>
      </pc:sldChg>
      <pc:sldChg chg="addSp delSp modSp mod">
        <pc:chgData name="然 杨" userId="58a03923220a6d4f" providerId="LiveId" clId="{09E5D71D-2AB9-6341-AF81-E8F7D3ACD2AE}" dt="2025-02-11T12:32:27.527" v="5597" actId="1038"/>
        <pc:sldMkLst>
          <pc:docMk/>
          <pc:sldMk cId="2437968969" sldId="464"/>
        </pc:sldMkLst>
      </pc:sldChg>
      <pc:sldChg chg="addSp delSp modSp mod">
        <pc:chgData name="然 杨" userId="58a03923220a6d4f" providerId="LiveId" clId="{09E5D71D-2AB9-6341-AF81-E8F7D3ACD2AE}" dt="2025-02-11T12:36:08.451" v="5694"/>
        <pc:sldMkLst>
          <pc:docMk/>
          <pc:sldMk cId="669938308" sldId="465"/>
        </pc:sldMkLst>
      </pc:sldChg>
      <pc:sldChg chg="del">
        <pc:chgData name="然 杨" userId="58a03923220a6d4f" providerId="LiveId" clId="{09E5D71D-2AB9-6341-AF81-E8F7D3ACD2AE}" dt="2025-02-11T12:36:32.805" v="5695" actId="2696"/>
        <pc:sldMkLst>
          <pc:docMk/>
          <pc:sldMk cId="847076893" sldId="466"/>
        </pc:sldMkLst>
      </pc:sldChg>
      <pc:sldChg chg="addSp delSp modSp del mod">
        <pc:chgData name="然 杨" userId="58a03923220a6d4f" providerId="LiveId" clId="{09E5D71D-2AB9-6341-AF81-E8F7D3ACD2AE}" dt="2025-02-11T12:42:10.570" v="5739" actId="2696"/>
        <pc:sldMkLst>
          <pc:docMk/>
          <pc:sldMk cId="4286227141" sldId="468"/>
        </pc:sldMkLst>
      </pc:sldChg>
      <pc:sldChg chg="modSp del mod">
        <pc:chgData name="然 杨" userId="58a03923220a6d4f" providerId="LiveId" clId="{09E5D71D-2AB9-6341-AF81-E8F7D3ACD2AE}" dt="2025-02-11T12:50:42.267" v="5813" actId="2696"/>
        <pc:sldMkLst>
          <pc:docMk/>
          <pc:sldMk cId="549146721" sldId="469"/>
        </pc:sldMkLst>
      </pc:sldChg>
      <pc:sldChg chg="modSp mod">
        <pc:chgData name="然 杨" userId="58a03923220a6d4f" providerId="LiveId" clId="{09E5D71D-2AB9-6341-AF81-E8F7D3ACD2AE}" dt="2025-02-11T13:09:41.160" v="5966" actId="179"/>
        <pc:sldMkLst>
          <pc:docMk/>
          <pc:sldMk cId="1181782501" sldId="470"/>
        </pc:sldMkLst>
        <pc:spChg chg="mod">
          <ac:chgData name="然 杨" userId="58a03923220a6d4f" providerId="LiveId" clId="{09E5D71D-2AB9-6341-AF81-E8F7D3ACD2AE}" dt="2025-02-11T13:08:26.852" v="5952" actId="14100"/>
          <ac:spMkLst>
            <pc:docMk/>
            <pc:sldMk cId="1181782501" sldId="470"/>
            <ac:spMk id="3" creationId="{00000000-0000-0000-0000-000000000000}"/>
          </ac:spMkLst>
        </pc:spChg>
        <pc:spChg chg="mod">
          <ac:chgData name="然 杨" userId="58a03923220a6d4f" providerId="LiveId" clId="{09E5D71D-2AB9-6341-AF81-E8F7D3ACD2AE}" dt="2025-02-11T13:08:26.852" v="5952" actId="14100"/>
          <ac:spMkLst>
            <pc:docMk/>
            <pc:sldMk cId="1181782501" sldId="470"/>
            <ac:spMk id="5" creationId="{00000000-0000-0000-0000-000000000000}"/>
          </ac:spMkLst>
        </pc:spChg>
        <pc:spChg chg="mod">
          <ac:chgData name="然 杨" userId="58a03923220a6d4f" providerId="LiveId" clId="{09E5D71D-2AB9-6341-AF81-E8F7D3ACD2AE}" dt="2025-02-11T13:08:29.969" v="5953" actId="1076"/>
          <ac:spMkLst>
            <pc:docMk/>
            <pc:sldMk cId="1181782501" sldId="470"/>
            <ac:spMk id="12" creationId="{00000000-0000-0000-0000-000000000000}"/>
          </ac:spMkLst>
        </pc:spChg>
        <pc:spChg chg="mod">
          <ac:chgData name="然 杨" userId="58a03923220a6d4f" providerId="LiveId" clId="{09E5D71D-2AB9-6341-AF81-E8F7D3ACD2AE}" dt="2025-02-11T13:08:36.419" v="5954" actId="1076"/>
          <ac:spMkLst>
            <pc:docMk/>
            <pc:sldMk cId="1181782501" sldId="470"/>
            <ac:spMk id="39" creationId="{00000000-0000-0000-0000-000000000000}"/>
          </ac:spMkLst>
        </pc:spChg>
        <pc:spChg chg="mod">
          <ac:chgData name="然 杨" userId="58a03923220a6d4f" providerId="LiveId" clId="{09E5D71D-2AB9-6341-AF81-E8F7D3ACD2AE}" dt="2025-02-11T13:07:49.632" v="5947" actId="14100"/>
          <ac:spMkLst>
            <pc:docMk/>
            <pc:sldMk cId="1181782501" sldId="470"/>
            <ac:spMk id="45" creationId="{00000000-0000-0000-0000-000000000000}"/>
          </ac:spMkLst>
        </pc:spChg>
        <pc:spChg chg="mod">
          <ac:chgData name="然 杨" userId="58a03923220a6d4f" providerId="LiveId" clId="{09E5D71D-2AB9-6341-AF81-E8F7D3ACD2AE}" dt="2025-02-11T13:09:41.160" v="5966" actId="179"/>
          <ac:spMkLst>
            <pc:docMk/>
            <pc:sldMk cId="1181782501" sldId="470"/>
            <ac:spMk id="51" creationId="{00000000-0000-0000-0000-000000000000}"/>
          </ac:spMkLst>
        </pc:spChg>
        <pc:grpChg chg="mod">
          <ac:chgData name="然 杨" userId="58a03923220a6d4f" providerId="LiveId" clId="{09E5D71D-2AB9-6341-AF81-E8F7D3ACD2AE}" dt="2025-02-11T13:08:26.852" v="5952" actId="14100"/>
          <ac:grpSpMkLst>
            <pc:docMk/>
            <pc:sldMk cId="1181782501" sldId="470"/>
            <ac:grpSpMk id="15" creationId="{00000000-0000-0000-0000-000000000000}"/>
          </ac:grpSpMkLst>
        </pc:grpChg>
      </pc:sldChg>
      <pc:sldChg chg="modSp mod">
        <pc:chgData name="然 杨" userId="58a03923220a6d4f" providerId="LiveId" clId="{09E5D71D-2AB9-6341-AF81-E8F7D3ACD2AE}" dt="2025-02-10T14:40:57.838" v="3714" actId="1076"/>
        <pc:sldMkLst>
          <pc:docMk/>
          <pc:sldMk cId="2534980729" sldId="471"/>
        </pc:sldMkLst>
        <pc:spChg chg="mod">
          <ac:chgData name="然 杨" userId="58a03923220a6d4f" providerId="LiveId" clId="{09E5D71D-2AB9-6341-AF81-E8F7D3ACD2AE}" dt="2025-02-10T14:40:45.425" v="3711" actId="1076"/>
          <ac:spMkLst>
            <pc:docMk/>
            <pc:sldMk cId="2534980729" sldId="471"/>
            <ac:spMk id="4" creationId="{B45A7DA1-BFEB-CE52-44F0-AFF7F2A28CA3}"/>
          </ac:spMkLst>
        </pc:spChg>
        <pc:spChg chg="mod">
          <ac:chgData name="然 杨" userId="58a03923220a6d4f" providerId="LiveId" clId="{09E5D71D-2AB9-6341-AF81-E8F7D3ACD2AE}" dt="2025-02-10T14:40:52.737" v="3713" actId="20577"/>
          <ac:spMkLst>
            <pc:docMk/>
            <pc:sldMk cId="2534980729" sldId="471"/>
            <ac:spMk id="6" creationId="{00000000-0000-0000-0000-000000000000}"/>
          </ac:spMkLst>
        </pc:spChg>
      </pc:sldChg>
      <pc:sldChg chg="del">
        <pc:chgData name="然 杨" userId="58a03923220a6d4f" providerId="LiveId" clId="{09E5D71D-2AB9-6341-AF81-E8F7D3ACD2AE}" dt="2025-02-11T12:50:44.627" v="5814" actId="2696"/>
        <pc:sldMkLst>
          <pc:docMk/>
          <pc:sldMk cId="2759641498" sldId="472"/>
        </pc:sldMkLst>
      </pc:sldChg>
      <pc:sldChg chg="addSp delSp modSp mod">
        <pc:chgData name="然 杨" userId="58a03923220a6d4f" providerId="LiveId" clId="{09E5D71D-2AB9-6341-AF81-E8F7D3ACD2AE}" dt="2025-02-11T13:40:51.172" v="6279" actId="1076"/>
        <pc:sldMkLst>
          <pc:docMk/>
          <pc:sldMk cId="3261846899" sldId="473"/>
        </pc:sldMkLst>
        <pc:spChg chg="mod">
          <ac:chgData name="然 杨" userId="58a03923220a6d4f" providerId="LiveId" clId="{09E5D71D-2AB9-6341-AF81-E8F7D3ACD2AE}" dt="2025-02-11T13:40:51.172" v="6279" actId="1076"/>
          <ac:spMkLst>
            <pc:docMk/>
            <pc:sldMk cId="3261846899" sldId="473"/>
            <ac:spMk id="35" creationId="{00000000-0000-0000-0000-000000000000}"/>
          </ac:spMkLst>
        </pc:spChg>
      </pc:sldChg>
      <pc:sldChg chg="modSp del mod">
        <pc:chgData name="然 杨" userId="58a03923220a6d4f" providerId="LiveId" clId="{09E5D71D-2AB9-6341-AF81-E8F7D3ACD2AE}" dt="2025-02-11T13:53:39.683" v="6421" actId="2696"/>
        <pc:sldMkLst>
          <pc:docMk/>
          <pc:sldMk cId="1061714138" sldId="474"/>
        </pc:sldMkLst>
      </pc:sldChg>
      <pc:sldChg chg="del">
        <pc:chgData name="然 杨" userId="58a03923220a6d4f" providerId="LiveId" clId="{09E5D71D-2AB9-6341-AF81-E8F7D3ACD2AE}" dt="2025-02-11T14:03:17.596" v="6548" actId="2696"/>
        <pc:sldMkLst>
          <pc:docMk/>
          <pc:sldMk cId="4017647170" sldId="475"/>
        </pc:sldMkLst>
      </pc:sldChg>
      <pc:sldChg chg="del">
        <pc:chgData name="然 杨" userId="58a03923220a6d4f" providerId="LiveId" clId="{09E5D71D-2AB9-6341-AF81-E8F7D3ACD2AE}" dt="2025-02-11T14:03:17.647" v="6571" actId="2696"/>
        <pc:sldMkLst>
          <pc:docMk/>
          <pc:sldMk cId="1143658672" sldId="476"/>
        </pc:sldMkLst>
      </pc:sldChg>
      <pc:sldChg chg="del">
        <pc:chgData name="然 杨" userId="58a03923220a6d4f" providerId="LiveId" clId="{09E5D71D-2AB9-6341-AF81-E8F7D3ACD2AE}" dt="2025-02-11T14:03:17.632" v="6566" actId="2696"/>
        <pc:sldMkLst>
          <pc:docMk/>
          <pc:sldMk cId="992198365" sldId="477"/>
        </pc:sldMkLst>
      </pc:sldChg>
      <pc:sldChg chg="del">
        <pc:chgData name="然 杨" userId="58a03923220a6d4f" providerId="LiveId" clId="{09E5D71D-2AB9-6341-AF81-E8F7D3ACD2AE}" dt="2025-02-11T14:03:17.624" v="6562" actId="2696"/>
        <pc:sldMkLst>
          <pc:docMk/>
          <pc:sldMk cId="286097641" sldId="478"/>
        </pc:sldMkLst>
      </pc:sldChg>
      <pc:sldChg chg="del">
        <pc:chgData name="然 杨" userId="58a03923220a6d4f" providerId="LiveId" clId="{09E5D71D-2AB9-6341-AF81-E8F7D3ACD2AE}" dt="2025-02-11T14:03:17.630" v="6565" actId="2696"/>
        <pc:sldMkLst>
          <pc:docMk/>
          <pc:sldMk cId="1395913995" sldId="479"/>
        </pc:sldMkLst>
      </pc:sldChg>
      <pc:sldChg chg="del">
        <pc:chgData name="然 杨" userId="58a03923220a6d4f" providerId="LiveId" clId="{09E5D71D-2AB9-6341-AF81-E8F7D3ACD2AE}" dt="2025-02-11T14:03:17.605" v="6552" actId="2696"/>
        <pc:sldMkLst>
          <pc:docMk/>
          <pc:sldMk cId="540363694" sldId="480"/>
        </pc:sldMkLst>
      </pc:sldChg>
      <pc:sldChg chg="del">
        <pc:chgData name="然 杨" userId="58a03923220a6d4f" providerId="LiveId" clId="{09E5D71D-2AB9-6341-AF81-E8F7D3ACD2AE}" dt="2025-02-11T14:03:17.626" v="6563" actId="2696"/>
        <pc:sldMkLst>
          <pc:docMk/>
          <pc:sldMk cId="693220409" sldId="482"/>
        </pc:sldMkLst>
      </pc:sldChg>
      <pc:sldChg chg="del">
        <pc:chgData name="然 杨" userId="58a03923220a6d4f" providerId="LiveId" clId="{09E5D71D-2AB9-6341-AF81-E8F7D3ACD2AE}" dt="2025-02-11T14:03:17.599" v="6549" actId="2696"/>
        <pc:sldMkLst>
          <pc:docMk/>
          <pc:sldMk cId="994690595" sldId="483"/>
        </pc:sldMkLst>
      </pc:sldChg>
      <pc:sldChg chg="del">
        <pc:chgData name="然 杨" userId="58a03923220a6d4f" providerId="LiveId" clId="{09E5D71D-2AB9-6341-AF81-E8F7D3ACD2AE}" dt="2025-02-11T14:03:17.636" v="6568" actId="2696"/>
        <pc:sldMkLst>
          <pc:docMk/>
          <pc:sldMk cId="3948107835" sldId="484"/>
        </pc:sldMkLst>
      </pc:sldChg>
      <pc:sldChg chg="del">
        <pc:chgData name="然 杨" userId="58a03923220a6d4f" providerId="LiveId" clId="{09E5D71D-2AB9-6341-AF81-E8F7D3ACD2AE}" dt="2025-02-11T14:03:17.611" v="6555" actId="2696"/>
        <pc:sldMkLst>
          <pc:docMk/>
          <pc:sldMk cId="2288579380" sldId="485"/>
        </pc:sldMkLst>
      </pc:sldChg>
      <pc:sldChg chg="del">
        <pc:chgData name="然 杨" userId="58a03923220a6d4f" providerId="LiveId" clId="{09E5D71D-2AB9-6341-AF81-E8F7D3ACD2AE}" dt="2025-02-11T14:03:17.609" v="6554" actId="2696"/>
        <pc:sldMkLst>
          <pc:docMk/>
          <pc:sldMk cId="2660567931" sldId="486"/>
        </pc:sldMkLst>
      </pc:sldChg>
      <pc:sldChg chg="del">
        <pc:chgData name="然 杨" userId="58a03923220a6d4f" providerId="LiveId" clId="{09E5D71D-2AB9-6341-AF81-E8F7D3ACD2AE}" dt="2025-02-11T14:03:17.637" v="6569" actId="2696"/>
        <pc:sldMkLst>
          <pc:docMk/>
          <pc:sldMk cId="490328808" sldId="488"/>
        </pc:sldMkLst>
      </pc:sldChg>
      <pc:sldChg chg="del">
        <pc:chgData name="然 杨" userId="58a03923220a6d4f" providerId="LiveId" clId="{09E5D71D-2AB9-6341-AF81-E8F7D3ACD2AE}" dt="2025-02-11T14:03:17.639" v="6570" actId="2696"/>
        <pc:sldMkLst>
          <pc:docMk/>
          <pc:sldMk cId="323996764" sldId="489"/>
        </pc:sldMkLst>
      </pc:sldChg>
      <pc:sldChg chg="del">
        <pc:chgData name="然 杨" userId="58a03923220a6d4f" providerId="LiveId" clId="{09E5D71D-2AB9-6341-AF81-E8F7D3ACD2AE}" dt="2025-02-11T14:03:17.620" v="6560" actId="2696"/>
        <pc:sldMkLst>
          <pc:docMk/>
          <pc:sldMk cId="1542652497" sldId="490"/>
        </pc:sldMkLst>
      </pc:sldChg>
      <pc:sldChg chg="del">
        <pc:chgData name="然 杨" userId="58a03923220a6d4f" providerId="LiveId" clId="{09E5D71D-2AB9-6341-AF81-E8F7D3ACD2AE}" dt="2025-02-11T14:03:17.607" v="6553" actId="2696"/>
        <pc:sldMkLst>
          <pc:docMk/>
          <pc:sldMk cId="78315928" sldId="491"/>
        </pc:sldMkLst>
      </pc:sldChg>
      <pc:sldChg chg="del">
        <pc:chgData name="然 杨" userId="58a03923220a6d4f" providerId="LiveId" clId="{09E5D71D-2AB9-6341-AF81-E8F7D3ACD2AE}" dt="2025-02-11T14:03:17.622" v="6561" actId="2696"/>
        <pc:sldMkLst>
          <pc:docMk/>
          <pc:sldMk cId="1620306282" sldId="492"/>
        </pc:sldMkLst>
      </pc:sldChg>
      <pc:sldChg chg="del">
        <pc:chgData name="然 杨" userId="58a03923220a6d4f" providerId="LiveId" clId="{09E5D71D-2AB9-6341-AF81-E8F7D3ACD2AE}" dt="2025-02-11T14:03:17.601" v="6550" actId="2696"/>
        <pc:sldMkLst>
          <pc:docMk/>
          <pc:sldMk cId="3436937631" sldId="493"/>
        </pc:sldMkLst>
      </pc:sldChg>
      <pc:sldChg chg="del">
        <pc:chgData name="然 杨" userId="58a03923220a6d4f" providerId="LiveId" clId="{09E5D71D-2AB9-6341-AF81-E8F7D3ACD2AE}" dt="2025-02-11T14:03:17.613" v="6556" actId="2696"/>
        <pc:sldMkLst>
          <pc:docMk/>
          <pc:sldMk cId="2894359178" sldId="494"/>
        </pc:sldMkLst>
      </pc:sldChg>
      <pc:sldChg chg="del">
        <pc:chgData name="然 杨" userId="58a03923220a6d4f" providerId="LiveId" clId="{09E5D71D-2AB9-6341-AF81-E8F7D3ACD2AE}" dt="2025-02-11T14:03:17.603" v="6551" actId="2696"/>
        <pc:sldMkLst>
          <pc:docMk/>
          <pc:sldMk cId="1356712355" sldId="495"/>
        </pc:sldMkLst>
      </pc:sldChg>
      <pc:sldChg chg="del">
        <pc:chgData name="然 杨" userId="58a03923220a6d4f" providerId="LiveId" clId="{09E5D71D-2AB9-6341-AF81-E8F7D3ACD2AE}" dt="2025-02-11T14:03:17.618" v="6559" actId="2696"/>
        <pc:sldMkLst>
          <pc:docMk/>
          <pc:sldMk cId="1825595094" sldId="496"/>
        </pc:sldMkLst>
      </pc:sldChg>
      <pc:sldChg chg="del">
        <pc:chgData name="然 杨" userId="58a03923220a6d4f" providerId="LiveId" clId="{09E5D71D-2AB9-6341-AF81-E8F7D3ACD2AE}" dt="2025-02-11T14:03:17.628" v="6564" actId="2696"/>
        <pc:sldMkLst>
          <pc:docMk/>
          <pc:sldMk cId="2057058499" sldId="497"/>
        </pc:sldMkLst>
      </pc:sldChg>
      <pc:sldChg chg="del">
        <pc:chgData name="然 杨" userId="58a03923220a6d4f" providerId="LiveId" clId="{09E5D71D-2AB9-6341-AF81-E8F7D3ACD2AE}" dt="2025-02-11T14:03:17.614" v="6557" actId="2696"/>
        <pc:sldMkLst>
          <pc:docMk/>
          <pc:sldMk cId="3578727990" sldId="498"/>
        </pc:sldMkLst>
      </pc:sldChg>
      <pc:sldChg chg="del">
        <pc:chgData name="然 杨" userId="58a03923220a6d4f" providerId="LiveId" clId="{09E5D71D-2AB9-6341-AF81-E8F7D3ACD2AE}" dt="2025-02-11T14:03:17.634" v="6567" actId="2696"/>
        <pc:sldMkLst>
          <pc:docMk/>
          <pc:sldMk cId="1918807494" sldId="499"/>
        </pc:sldMkLst>
      </pc:sldChg>
      <pc:sldChg chg="addSp modSp mod">
        <pc:chgData name="然 杨" userId="58a03923220a6d4f" providerId="LiveId" clId="{09E5D71D-2AB9-6341-AF81-E8F7D3ACD2AE}" dt="2025-01-25T09:16:03.262" v="405" actId="14100"/>
        <pc:sldMkLst>
          <pc:docMk/>
          <pc:sldMk cId="1870723259" sldId="500"/>
        </pc:sldMkLst>
        <pc:spChg chg="mod">
          <ac:chgData name="然 杨" userId="58a03923220a6d4f" providerId="LiveId" clId="{09E5D71D-2AB9-6341-AF81-E8F7D3ACD2AE}" dt="2025-01-25T09:14:15.434" v="391" actId="164"/>
          <ac:spMkLst>
            <pc:docMk/>
            <pc:sldMk cId="1870723259" sldId="500"/>
            <ac:spMk id="8" creationId="{00000000-0000-0000-0000-000000000000}"/>
          </ac:spMkLst>
        </pc:spChg>
        <pc:grpChg chg="add mod">
          <ac:chgData name="然 杨" userId="58a03923220a6d4f" providerId="LiveId" clId="{09E5D71D-2AB9-6341-AF81-E8F7D3ACD2AE}" dt="2025-01-25T09:14:29.692" v="393" actId="12788"/>
          <ac:grpSpMkLst>
            <pc:docMk/>
            <pc:sldMk cId="1870723259" sldId="500"/>
            <ac:grpSpMk id="2" creationId="{3099D80B-E1F9-29BB-3139-E47FE57A633C}"/>
          </ac:grpSpMkLst>
        </pc:grpChg>
        <pc:picChg chg="mod modCrop">
          <ac:chgData name="然 杨" userId="58a03923220a6d4f" providerId="LiveId" clId="{09E5D71D-2AB9-6341-AF81-E8F7D3ACD2AE}" dt="2025-01-25T09:16:03.262" v="405" actId="14100"/>
          <ac:picMkLst>
            <pc:docMk/>
            <pc:sldMk cId="1870723259" sldId="500"/>
            <ac:picMk id="6" creationId="{E6B72EDA-7FA6-A330-FF58-B8AE803068B4}"/>
          </ac:picMkLst>
        </pc:picChg>
        <pc:picChg chg="mod">
          <ac:chgData name="然 杨" userId="58a03923220a6d4f" providerId="LiveId" clId="{09E5D71D-2AB9-6341-AF81-E8F7D3ACD2AE}" dt="2025-01-25T09:14:15.434" v="391" actId="164"/>
          <ac:picMkLst>
            <pc:docMk/>
            <pc:sldMk cId="1870723259" sldId="500"/>
            <ac:picMk id="11" creationId="{00000000-0000-0000-0000-000000000000}"/>
          </ac:picMkLst>
        </pc:picChg>
      </pc:sldChg>
      <pc:sldChg chg="addSp modSp add mod">
        <pc:chgData name="然 杨" userId="58a03923220a6d4f" providerId="LiveId" clId="{09E5D71D-2AB9-6341-AF81-E8F7D3ACD2AE}" dt="2025-01-25T09:25:09.540" v="532" actId="1076"/>
        <pc:sldMkLst>
          <pc:docMk/>
          <pc:sldMk cId="835440990" sldId="501"/>
        </pc:sldMkLst>
      </pc:sldChg>
      <pc:sldChg chg="modSp add mod ord">
        <pc:chgData name="然 杨" userId="58a03923220a6d4f" providerId="LiveId" clId="{09E5D71D-2AB9-6341-AF81-E8F7D3ACD2AE}" dt="2025-02-10T08:27:52.850" v="2729" actId="2711"/>
        <pc:sldMkLst>
          <pc:docMk/>
          <pc:sldMk cId="3632424603" sldId="502"/>
        </pc:sldMkLst>
        <pc:spChg chg="mod">
          <ac:chgData name="然 杨" userId="58a03923220a6d4f" providerId="LiveId" clId="{09E5D71D-2AB9-6341-AF81-E8F7D3ACD2AE}" dt="2025-02-09T15:42:08.472" v="2383" actId="1076"/>
          <ac:spMkLst>
            <pc:docMk/>
            <pc:sldMk cId="3632424603" sldId="502"/>
            <ac:spMk id="42" creationId="{A6B8DFE9-2264-C953-3D57-FC0E2E85A355}"/>
          </ac:spMkLst>
        </pc:spChg>
      </pc:sldChg>
      <pc:sldChg chg="modSp add mod ord">
        <pc:chgData name="然 杨" userId="58a03923220a6d4f" providerId="LiveId" clId="{09E5D71D-2AB9-6341-AF81-E8F7D3ACD2AE}" dt="2025-02-10T08:28:07.923" v="2731"/>
        <pc:sldMkLst>
          <pc:docMk/>
          <pc:sldMk cId="4281317603" sldId="503"/>
        </pc:sldMkLst>
        <pc:spChg chg="mod">
          <ac:chgData name="然 杨" userId="58a03923220a6d4f" providerId="LiveId" clId="{09E5D71D-2AB9-6341-AF81-E8F7D3ACD2AE}" dt="2025-02-09T15:41:55.937" v="2381" actId="1076"/>
          <ac:spMkLst>
            <pc:docMk/>
            <pc:sldMk cId="4281317603" sldId="503"/>
            <ac:spMk id="42" creationId="{26C65635-B813-451E-A2C4-59027DF22028}"/>
          </ac:spMkLst>
        </pc:spChg>
      </pc:sldChg>
      <pc:sldChg chg="addSp delSp modSp add mod">
        <pc:chgData name="然 杨" userId="58a03923220a6d4f" providerId="LiveId" clId="{09E5D71D-2AB9-6341-AF81-E8F7D3ACD2AE}" dt="2025-02-10T14:28:41.517" v="3553" actId="208"/>
        <pc:sldMkLst>
          <pc:docMk/>
          <pc:sldMk cId="507869672" sldId="504"/>
        </pc:sldMkLst>
        <pc:spChg chg="add mod">
          <ac:chgData name="然 杨" userId="58a03923220a6d4f" providerId="LiveId" clId="{09E5D71D-2AB9-6341-AF81-E8F7D3ACD2AE}" dt="2025-02-10T14:28:41.517" v="3553" actId="208"/>
          <ac:spMkLst>
            <pc:docMk/>
            <pc:sldMk cId="507869672" sldId="504"/>
            <ac:spMk id="4" creationId="{8B8775B9-5DD3-B71B-514E-27EBA3A95664}"/>
          </ac:spMkLst>
        </pc:spChg>
        <pc:spChg chg="mod">
          <ac:chgData name="然 杨" userId="58a03923220a6d4f" providerId="LiveId" clId="{09E5D71D-2AB9-6341-AF81-E8F7D3ACD2AE}" dt="2025-02-10T14:27:08.238" v="3545" actId="2710"/>
          <ac:spMkLst>
            <pc:docMk/>
            <pc:sldMk cId="507869672" sldId="504"/>
            <ac:spMk id="8" creationId="{7175E25E-92FB-5053-8E5E-1AAA0B7E136C}"/>
          </ac:spMkLst>
        </pc:spChg>
        <pc:spChg chg="mod">
          <ac:chgData name="然 杨" userId="58a03923220a6d4f" providerId="LiveId" clId="{09E5D71D-2AB9-6341-AF81-E8F7D3ACD2AE}" dt="2025-02-10T14:24:07.693" v="3504" actId="20577"/>
          <ac:spMkLst>
            <pc:docMk/>
            <pc:sldMk cId="507869672" sldId="504"/>
            <ac:spMk id="19" creationId="{41ED5CD1-3C7A-31C1-7E63-27944FF84BD7}"/>
          </ac:spMkLst>
        </pc:spChg>
        <pc:grpChg chg="mod">
          <ac:chgData name="然 杨" userId="58a03923220a6d4f" providerId="LiveId" clId="{09E5D71D-2AB9-6341-AF81-E8F7D3ACD2AE}" dt="2025-02-10T14:24:52.864" v="3510" actId="14100"/>
          <ac:grpSpMkLst>
            <pc:docMk/>
            <pc:sldMk cId="507869672" sldId="504"/>
            <ac:grpSpMk id="9" creationId="{5A27B82E-55AB-5E49-DB10-39A06C6C36D6}"/>
          </ac:grpSpMkLst>
        </pc:grpChg>
      </pc:sldChg>
      <pc:sldChg chg="add del">
        <pc:chgData name="然 杨" userId="58a03923220a6d4f" providerId="LiveId" clId="{09E5D71D-2AB9-6341-AF81-E8F7D3ACD2AE}" dt="2025-02-10T14:59:28.728" v="3937"/>
        <pc:sldMkLst>
          <pc:docMk/>
          <pc:sldMk cId="610052726" sldId="505"/>
        </pc:sldMkLst>
      </pc:sldChg>
      <pc:sldChg chg="addSp delSp modSp add mod">
        <pc:chgData name="然 杨" userId="58a03923220a6d4f" providerId="LiveId" clId="{09E5D71D-2AB9-6341-AF81-E8F7D3ACD2AE}" dt="2025-02-10T15:02:49.335" v="4020" actId="2711"/>
        <pc:sldMkLst>
          <pc:docMk/>
          <pc:sldMk cId="3413968098" sldId="505"/>
        </pc:sldMkLst>
      </pc:sldChg>
      <pc:sldChg chg="add del">
        <pc:chgData name="然 杨" userId="58a03923220a6d4f" providerId="LiveId" clId="{09E5D71D-2AB9-6341-AF81-E8F7D3ACD2AE}" dt="2025-02-10T15:02:05.585" v="4011" actId="2696"/>
        <pc:sldMkLst>
          <pc:docMk/>
          <pc:sldMk cId="256445462" sldId="506"/>
        </pc:sldMkLst>
      </pc:sldChg>
      <pc:sldChg chg="modSp add mod">
        <pc:chgData name="然 杨" userId="58a03923220a6d4f" providerId="LiveId" clId="{09E5D71D-2AB9-6341-AF81-E8F7D3ACD2AE}" dt="2025-02-10T15:03:03.507" v="4022" actId="2710"/>
        <pc:sldMkLst>
          <pc:docMk/>
          <pc:sldMk cId="3516352547" sldId="506"/>
        </pc:sldMkLst>
      </pc:sldChg>
      <pc:sldChg chg="modSp add mod">
        <pc:chgData name="然 杨" userId="58a03923220a6d4f" providerId="LiveId" clId="{09E5D71D-2AB9-6341-AF81-E8F7D3ACD2AE}" dt="2025-02-10T15:03:48.521" v="4034" actId="1076"/>
        <pc:sldMkLst>
          <pc:docMk/>
          <pc:sldMk cId="80516964" sldId="507"/>
        </pc:sldMkLst>
      </pc:sldChg>
      <pc:sldChg chg="addSp modSp add mod">
        <pc:chgData name="然 杨" userId="58a03923220a6d4f" providerId="LiveId" clId="{09E5D71D-2AB9-6341-AF81-E8F7D3ACD2AE}" dt="2025-02-10T15:05:14.692" v="4052" actId="14100"/>
        <pc:sldMkLst>
          <pc:docMk/>
          <pc:sldMk cId="3278775706" sldId="508"/>
        </pc:sldMkLst>
      </pc:sldChg>
      <pc:sldChg chg="addSp delSp modSp add mod">
        <pc:chgData name="然 杨" userId="58a03923220a6d4f" providerId="LiveId" clId="{09E5D71D-2AB9-6341-AF81-E8F7D3ACD2AE}" dt="2025-02-11T11:33:32.947" v="5124" actId="1076"/>
        <pc:sldMkLst>
          <pc:docMk/>
          <pc:sldMk cId="700122771" sldId="509"/>
        </pc:sldMkLst>
        <pc:spChg chg="mod">
          <ac:chgData name="然 杨" userId="58a03923220a6d4f" providerId="LiveId" clId="{09E5D71D-2AB9-6341-AF81-E8F7D3ACD2AE}" dt="2025-02-11T11:27:52.805" v="5038" actId="14100"/>
          <ac:spMkLst>
            <pc:docMk/>
            <pc:sldMk cId="700122771" sldId="509"/>
            <ac:spMk id="2" creationId="{AE28ABCB-7D01-5313-8DD0-973C6C39BA26}"/>
          </ac:spMkLst>
        </pc:spChg>
        <pc:spChg chg="mod">
          <ac:chgData name="然 杨" userId="58a03923220a6d4f" providerId="LiveId" clId="{09E5D71D-2AB9-6341-AF81-E8F7D3ACD2AE}" dt="2025-02-11T11:33:28.764" v="5123" actId="1076"/>
          <ac:spMkLst>
            <pc:docMk/>
            <pc:sldMk cId="700122771" sldId="509"/>
            <ac:spMk id="3" creationId="{4B47CAF6-AB5D-4E6E-DC2D-7321BD76B694}"/>
          </ac:spMkLst>
        </pc:spChg>
        <pc:spChg chg="mod">
          <ac:chgData name="然 杨" userId="58a03923220a6d4f" providerId="LiveId" clId="{09E5D71D-2AB9-6341-AF81-E8F7D3ACD2AE}" dt="2025-02-11T11:33:24.463" v="5122" actId="1076"/>
          <ac:spMkLst>
            <pc:docMk/>
            <pc:sldMk cId="700122771" sldId="509"/>
            <ac:spMk id="5" creationId="{5A284F3D-2615-6F19-584F-8238D962FFC1}"/>
          </ac:spMkLst>
        </pc:spChg>
        <pc:spChg chg="mod">
          <ac:chgData name="然 杨" userId="58a03923220a6d4f" providerId="LiveId" clId="{09E5D71D-2AB9-6341-AF81-E8F7D3ACD2AE}" dt="2025-02-11T11:27:52.805" v="5038" actId="14100"/>
          <ac:spMkLst>
            <pc:docMk/>
            <pc:sldMk cId="700122771" sldId="509"/>
            <ac:spMk id="6" creationId="{3EFD13CC-E022-321E-3566-09D9219B6F10}"/>
          </ac:spMkLst>
        </pc:spChg>
        <pc:spChg chg="mod">
          <ac:chgData name="然 杨" userId="58a03923220a6d4f" providerId="LiveId" clId="{09E5D71D-2AB9-6341-AF81-E8F7D3ACD2AE}" dt="2025-02-11T11:27:52.805" v="5038" actId="14100"/>
          <ac:spMkLst>
            <pc:docMk/>
            <pc:sldMk cId="700122771" sldId="509"/>
            <ac:spMk id="13" creationId="{07D830F1-43D1-3FBD-D0F6-1892F0DCB208}"/>
          </ac:spMkLst>
        </pc:spChg>
        <pc:spChg chg="mod">
          <ac:chgData name="然 杨" userId="58a03923220a6d4f" providerId="LiveId" clId="{09E5D71D-2AB9-6341-AF81-E8F7D3ACD2AE}" dt="2025-02-11T11:27:52.805" v="5038" actId="14100"/>
          <ac:spMkLst>
            <pc:docMk/>
            <pc:sldMk cId="700122771" sldId="509"/>
            <ac:spMk id="14" creationId="{EA7895A9-9EC2-0158-A635-21F721C96265}"/>
          </ac:spMkLst>
        </pc:spChg>
        <pc:spChg chg="mod">
          <ac:chgData name="然 杨" userId="58a03923220a6d4f" providerId="LiveId" clId="{09E5D71D-2AB9-6341-AF81-E8F7D3ACD2AE}" dt="2025-02-11T11:33:32.947" v="5124" actId="1076"/>
          <ac:spMkLst>
            <pc:docMk/>
            <pc:sldMk cId="700122771" sldId="509"/>
            <ac:spMk id="19" creationId="{D8E04430-647F-51DD-C0E0-0F1112CF8BEA}"/>
          </ac:spMkLst>
        </pc:spChg>
        <pc:spChg chg="mod">
          <ac:chgData name="然 杨" userId="58a03923220a6d4f" providerId="LiveId" clId="{09E5D71D-2AB9-6341-AF81-E8F7D3ACD2AE}" dt="2025-02-11T11:33:08.948" v="5118" actId="14100"/>
          <ac:spMkLst>
            <pc:docMk/>
            <pc:sldMk cId="700122771" sldId="509"/>
            <ac:spMk id="23" creationId="{C65C05B1-E071-FE7E-47DB-0BA6C8ACB2BB}"/>
          </ac:spMkLst>
        </pc:spChg>
        <pc:spChg chg="mod">
          <ac:chgData name="然 杨" userId="58a03923220a6d4f" providerId="LiveId" clId="{09E5D71D-2AB9-6341-AF81-E8F7D3ACD2AE}" dt="2025-02-11T11:33:15.782" v="5120" actId="14100"/>
          <ac:spMkLst>
            <pc:docMk/>
            <pc:sldMk cId="700122771" sldId="509"/>
            <ac:spMk id="24" creationId="{53E06FC9-88BB-352F-3872-98F725B518DD}"/>
          </ac:spMkLst>
        </pc:spChg>
        <pc:spChg chg="add del mod">
          <ac:chgData name="然 杨" userId="58a03923220a6d4f" providerId="LiveId" clId="{09E5D71D-2AB9-6341-AF81-E8F7D3ACD2AE}" dt="2025-02-11T11:28:23.305" v="5052" actId="1035"/>
          <ac:spMkLst>
            <pc:docMk/>
            <pc:sldMk cId="700122771" sldId="509"/>
            <ac:spMk id="33" creationId="{047AE603-12F8-FADD-9DF7-4C156EB7E8E7}"/>
          </ac:spMkLst>
        </pc:spChg>
        <pc:spChg chg="mod">
          <ac:chgData name="然 杨" userId="58a03923220a6d4f" providerId="LiveId" clId="{09E5D71D-2AB9-6341-AF81-E8F7D3ACD2AE}" dt="2025-02-11T11:27:52.805" v="5038" actId="14100"/>
          <ac:spMkLst>
            <pc:docMk/>
            <pc:sldMk cId="700122771" sldId="509"/>
            <ac:spMk id="39" creationId="{8F6F48EB-A471-30F4-50F1-5B32D8F25621}"/>
          </ac:spMkLst>
        </pc:spChg>
        <pc:spChg chg="mod">
          <ac:chgData name="然 杨" userId="58a03923220a6d4f" providerId="LiveId" clId="{09E5D71D-2AB9-6341-AF81-E8F7D3ACD2AE}" dt="2025-02-11T11:27:52.805" v="5038" actId="14100"/>
          <ac:spMkLst>
            <pc:docMk/>
            <pc:sldMk cId="700122771" sldId="509"/>
            <ac:spMk id="40" creationId="{1FB73AA9-8C59-90CA-F88B-D59496EE7AD4}"/>
          </ac:spMkLst>
        </pc:spChg>
        <pc:spChg chg="mod">
          <ac:chgData name="然 杨" userId="58a03923220a6d4f" providerId="LiveId" clId="{09E5D71D-2AB9-6341-AF81-E8F7D3ACD2AE}" dt="2025-02-11T11:31:04.700" v="5112" actId="179"/>
          <ac:spMkLst>
            <pc:docMk/>
            <pc:sldMk cId="700122771" sldId="509"/>
            <ac:spMk id="41" creationId="{BCA8DCD0-0FCA-8A65-6027-D134EDFF9B5E}"/>
          </ac:spMkLst>
        </pc:spChg>
        <pc:grpChg chg="mod">
          <ac:chgData name="然 杨" userId="58a03923220a6d4f" providerId="LiveId" clId="{09E5D71D-2AB9-6341-AF81-E8F7D3ACD2AE}" dt="2025-02-11T11:27:52.805" v="5038" actId="14100"/>
          <ac:grpSpMkLst>
            <pc:docMk/>
            <pc:sldMk cId="700122771" sldId="509"/>
            <ac:grpSpMk id="10" creationId="{39CBF410-801D-9387-E1E3-1888F96D2EC6}"/>
          </ac:grpSpMkLst>
        </pc:grpChg>
        <pc:grpChg chg="mod">
          <ac:chgData name="然 杨" userId="58a03923220a6d4f" providerId="LiveId" clId="{09E5D71D-2AB9-6341-AF81-E8F7D3ACD2AE}" dt="2025-02-11T11:33:24.463" v="5122" actId="1076"/>
          <ac:grpSpMkLst>
            <pc:docMk/>
            <pc:sldMk cId="700122771" sldId="509"/>
            <ac:grpSpMk id="15" creationId="{2D5555B7-7EF1-C611-50F2-01FFC905B7CD}"/>
          </ac:grpSpMkLst>
        </pc:grpChg>
        <pc:grpChg chg="mod">
          <ac:chgData name="然 杨" userId="58a03923220a6d4f" providerId="LiveId" clId="{09E5D71D-2AB9-6341-AF81-E8F7D3ACD2AE}" dt="2025-02-11T11:27:52.805" v="5038" actId="14100"/>
          <ac:grpSpMkLst>
            <pc:docMk/>
            <pc:sldMk cId="700122771" sldId="509"/>
            <ac:grpSpMk id="20" creationId="{A82728A4-6DB2-7A05-0EF1-828FE1AEC6E8}"/>
          </ac:grpSpMkLst>
        </pc:grpChg>
        <pc:grpChg chg="mod">
          <ac:chgData name="然 杨" userId="58a03923220a6d4f" providerId="LiveId" clId="{09E5D71D-2AB9-6341-AF81-E8F7D3ACD2AE}" dt="2025-02-11T11:27:52.805" v="5038" actId="14100"/>
          <ac:grpSpMkLst>
            <pc:docMk/>
            <pc:sldMk cId="700122771" sldId="509"/>
            <ac:grpSpMk id="38" creationId="{E91E0ABB-534A-9BA8-EE5E-A335CAD9EF3D}"/>
          </ac:grpSpMkLst>
        </pc:grpChg>
      </pc:sldChg>
      <pc:sldChg chg="addSp delSp modSp add mod">
        <pc:chgData name="然 杨" userId="58a03923220a6d4f" providerId="LiveId" clId="{09E5D71D-2AB9-6341-AF81-E8F7D3ACD2AE}" dt="2025-02-11T11:39:15.254" v="5194" actId="1035"/>
        <pc:sldMkLst>
          <pc:docMk/>
          <pc:sldMk cId="707124528" sldId="510"/>
        </pc:sldMkLst>
        <pc:spChg chg="mod">
          <ac:chgData name="然 杨" userId="58a03923220a6d4f" providerId="LiveId" clId="{09E5D71D-2AB9-6341-AF81-E8F7D3ACD2AE}" dt="2025-02-11T11:39:15.254" v="5194" actId="1035"/>
          <ac:spMkLst>
            <pc:docMk/>
            <pc:sldMk cId="707124528" sldId="510"/>
            <ac:spMk id="8" creationId="{92BA1B6D-0EE9-29CF-D015-7492E820E114}"/>
          </ac:spMkLst>
        </pc:spChg>
      </pc:sldChg>
      <pc:sldChg chg="modSp add mod">
        <pc:chgData name="然 杨" userId="58a03923220a6d4f" providerId="LiveId" clId="{09E5D71D-2AB9-6341-AF81-E8F7D3ACD2AE}" dt="2025-02-11T11:39:01.733" v="5185" actId="179"/>
        <pc:sldMkLst>
          <pc:docMk/>
          <pc:sldMk cId="290567979" sldId="511"/>
        </pc:sldMkLst>
      </pc:sldChg>
      <pc:sldChg chg="add del">
        <pc:chgData name="然 杨" userId="58a03923220a6d4f" providerId="LiveId" clId="{09E5D71D-2AB9-6341-AF81-E8F7D3ACD2AE}" dt="2025-02-11T11:42:17.669" v="5210" actId="2696"/>
        <pc:sldMkLst>
          <pc:docMk/>
          <pc:sldMk cId="1587517896" sldId="512"/>
        </pc:sldMkLst>
      </pc:sldChg>
      <pc:sldChg chg="add del">
        <pc:chgData name="然 杨" userId="58a03923220a6d4f" providerId="LiveId" clId="{09E5D71D-2AB9-6341-AF81-E8F7D3ACD2AE}" dt="2025-02-11T11:42:09.845" v="5208"/>
        <pc:sldMkLst>
          <pc:docMk/>
          <pc:sldMk cId="83683306" sldId="513"/>
        </pc:sldMkLst>
      </pc:sldChg>
      <pc:sldChg chg="addSp delSp modSp add mod">
        <pc:chgData name="然 杨" userId="58a03923220a6d4f" providerId="LiveId" clId="{09E5D71D-2AB9-6341-AF81-E8F7D3ACD2AE}" dt="2025-02-11T11:43:17.105" v="5233" actId="1076"/>
        <pc:sldMkLst>
          <pc:docMk/>
          <pc:sldMk cId="957962876" sldId="513"/>
        </pc:sldMkLst>
        <pc:spChg chg="mod">
          <ac:chgData name="然 杨" userId="58a03923220a6d4f" providerId="LiveId" clId="{09E5D71D-2AB9-6341-AF81-E8F7D3ACD2AE}" dt="2025-02-11T11:43:17.105" v="5233" actId="1076"/>
          <ac:spMkLst>
            <pc:docMk/>
            <pc:sldMk cId="957962876" sldId="513"/>
            <ac:spMk id="8" creationId="{E35710EA-CB77-9B73-8CC3-67DC39DACEBD}"/>
          </ac:spMkLst>
        </pc:spChg>
      </pc:sldChg>
      <pc:sldChg chg="modSp add mod">
        <pc:chgData name="然 杨" userId="58a03923220a6d4f" providerId="LiveId" clId="{09E5D71D-2AB9-6341-AF81-E8F7D3ACD2AE}" dt="2025-02-11T11:45:30.708" v="5268" actId="1036"/>
        <pc:sldMkLst>
          <pc:docMk/>
          <pc:sldMk cId="3528601525" sldId="514"/>
        </pc:sldMkLst>
      </pc:sldChg>
      <pc:sldChg chg="add del">
        <pc:chgData name="然 杨" userId="58a03923220a6d4f" providerId="LiveId" clId="{09E5D71D-2AB9-6341-AF81-E8F7D3ACD2AE}" dt="2025-02-11T11:42:27.255" v="5213"/>
        <pc:sldMkLst>
          <pc:docMk/>
          <pc:sldMk cId="3607894449" sldId="514"/>
        </pc:sldMkLst>
      </pc:sldChg>
      <pc:sldChg chg="modSp add mod">
        <pc:chgData name="然 杨" userId="58a03923220a6d4f" providerId="LiveId" clId="{09E5D71D-2AB9-6341-AF81-E8F7D3ACD2AE}" dt="2025-02-11T11:48:43.341" v="5311" actId="1076"/>
        <pc:sldMkLst>
          <pc:docMk/>
          <pc:sldMk cId="376269315" sldId="515"/>
        </pc:sldMkLst>
        <pc:spChg chg="mod">
          <ac:chgData name="然 杨" userId="58a03923220a6d4f" providerId="LiveId" clId="{09E5D71D-2AB9-6341-AF81-E8F7D3ACD2AE}" dt="2025-02-11T11:48:43.341" v="5311" actId="1076"/>
          <ac:spMkLst>
            <pc:docMk/>
            <pc:sldMk cId="376269315" sldId="515"/>
            <ac:spMk id="8" creationId="{4502D648-4E6F-0ABC-C6C2-7E343C6BF2DE}"/>
          </ac:spMkLst>
        </pc:spChg>
      </pc:sldChg>
      <pc:sldChg chg="modSp add mod">
        <pc:chgData name="然 杨" userId="58a03923220a6d4f" providerId="LiveId" clId="{09E5D71D-2AB9-6341-AF81-E8F7D3ACD2AE}" dt="2025-02-11T11:50:57.658" v="5336" actId="14100"/>
        <pc:sldMkLst>
          <pc:docMk/>
          <pc:sldMk cId="2748269974" sldId="516"/>
        </pc:sldMkLst>
      </pc:sldChg>
      <pc:sldChg chg="delSp modSp add mod">
        <pc:chgData name="然 杨" userId="58a03923220a6d4f" providerId="LiveId" clId="{09E5D71D-2AB9-6341-AF81-E8F7D3ACD2AE}" dt="2025-02-11T12:40:56.452" v="5734" actId="1036"/>
        <pc:sldMkLst>
          <pc:docMk/>
          <pc:sldMk cId="3623813264" sldId="517"/>
        </pc:sldMkLst>
      </pc:sldChg>
      <pc:sldChg chg="addSp delSp modSp add mod">
        <pc:chgData name="然 杨" userId="58a03923220a6d4f" providerId="LiveId" clId="{09E5D71D-2AB9-6341-AF81-E8F7D3ACD2AE}" dt="2025-02-11T12:47:05.838" v="5793" actId="14100"/>
        <pc:sldMkLst>
          <pc:docMk/>
          <pc:sldMk cId="1052818744" sldId="518"/>
        </pc:sldMkLst>
        <pc:spChg chg="add mod">
          <ac:chgData name="然 杨" userId="58a03923220a6d4f" providerId="LiveId" clId="{09E5D71D-2AB9-6341-AF81-E8F7D3ACD2AE}" dt="2025-02-11T12:47:05.838" v="5793" actId="14100"/>
          <ac:spMkLst>
            <pc:docMk/>
            <pc:sldMk cId="1052818744" sldId="518"/>
            <ac:spMk id="4" creationId="{7FC2985E-DEDA-1E64-AFA9-2CE143B0463B}"/>
          </ac:spMkLst>
        </pc:spChg>
        <pc:spChg chg="mod">
          <ac:chgData name="然 杨" userId="58a03923220a6d4f" providerId="LiveId" clId="{09E5D71D-2AB9-6341-AF81-E8F7D3ACD2AE}" dt="2025-02-11T12:46:21.293" v="5781" actId="14100"/>
          <ac:spMkLst>
            <pc:docMk/>
            <pc:sldMk cId="1052818744" sldId="518"/>
            <ac:spMk id="14" creationId="{1A70A6B6-AE4B-9E1B-8EA1-92F9282CCDA0}"/>
          </ac:spMkLst>
        </pc:spChg>
        <pc:grpChg chg="mod">
          <ac:chgData name="然 杨" userId="58a03923220a6d4f" providerId="LiveId" clId="{09E5D71D-2AB9-6341-AF81-E8F7D3ACD2AE}" dt="2025-02-11T12:46:56.599" v="5787" actId="1035"/>
          <ac:grpSpMkLst>
            <pc:docMk/>
            <pc:sldMk cId="1052818744" sldId="518"/>
            <ac:grpSpMk id="16" creationId="{D9BCFE03-15AB-0803-02F0-A100B4E56562}"/>
          </ac:grpSpMkLst>
        </pc:grpChg>
      </pc:sldChg>
      <pc:sldChg chg="modSp add mod">
        <pc:chgData name="然 杨" userId="58a03923220a6d4f" providerId="LiveId" clId="{09E5D71D-2AB9-6341-AF81-E8F7D3ACD2AE}" dt="2025-02-11T12:48:35.255" v="5806" actId="1035"/>
        <pc:sldMkLst>
          <pc:docMk/>
          <pc:sldMk cId="3624242237" sldId="519"/>
        </pc:sldMkLst>
        <pc:spChg chg="mod">
          <ac:chgData name="然 杨" userId="58a03923220a6d4f" providerId="LiveId" clId="{09E5D71D-2AB9-6341-AF81-E8F7D3ACD2AE}" dt="2025-02-11T12:48:35.255" v="5806" actId="1035"/>
          <ac:spMkLst>
            <pc:docMk/>
            <pc:sldMk cId="3624242237" sldId="519"/>
            <ac:spMk id="20" creationId="{DF57D1D7-5E45-8A62-F42B-E9F146AF1702}"/>
          </ac:spMkLst>
        </pc:spChg>
      </pc:sldChg>
      <pc:sldChg chg="modSp add mod">
        <pc:chgData name="然 杨" userId="58a03923220a6d4f" providerId="LiveId" clId="{09E5D71D-2AB9-6341-AF81-E8F7D3ACD2AE}" dt="2025-02-11T12:57:42.745" v="5838" actId="2711"/>
        <pc:sldMkLst>
          <pc:docMk/>
          <pc:sldMk cId="3011010152" sldId="520"/>
        </pc:sldMkLst>
        <pc:spChg chg="mod">
          <ac:chgData name="然 杨" userId="58a03923220a6d4f" providerId="LiveId" clId="{09E5D71D-2AB9-6341-AF81-E8F7D3ACD2AE}" dt="2025-02-11T12:54:20.805" v="5829" actId="1036"/>
          <ac:spMkLst>
            <pc:docMk/>
            <pc:sldMk cId="3011010152" sldId="520"/>
            <ac:spMk id="2" creationId="{509AAE93-4718-E518-9488-2167D48D33C3}"/>
          </ac:spMkLst>
        </pc:spChg>
        <pc:spChg chg="mod">
          <ac:chgData name="然 杨" userId="58a03923220a6d4f" providerId="LiveId" clId="{09E5D71D-2AB9-6341-AF81-E8F7D3ACD2AE}" dt="2025-02-11T12:57:42.745" v="5838" actId="2711"/>
          <ac:spMkLst>
            <pc:docMk/>
            <pc:sldMk cId="3011010152" sldId="520"/>
            <ac:spMk id="8" creationId="{2C2105B4-E1EC-4200-ECEF-BE73C5D8CCF2}"/>
          </ac:spMkLst>
        </pc:spChg>
      </pc:sldChg>
      <pc:sldChg chg="modSp add mod">
        <pc:chgData name="然 杨" userId="58a03923220a6d4f" providerId="LiveId" clId="{09E5D71D-2AB9-6341-AF81-E8F7D3ACD2AE}" dt="2025-02-11T13:00:27.066" v="5862" actId="1076"/>
        <pc:sldMkLst>
          <pc:docMk/>
          <pc:sldMk cId="1642271811" sldId="521"/>
        </pc:sldMkLst>
      </pc:sldChg>
      <pc:sldChg chg="modSp add mod">
        <pc:chgData name="然 杨" userId="58a03923220a6d4f" providerId="LiveId" clId="{09E5D71D-2AB9-6341-AF81-E8F7D3ACD2AE}" dt="2025-02-11T13:24:28.125" v="6116"/>
        <pc:sldMkLst>
          <pc:docMk/>
          <pc:sldMk cId="668690827" sldId="522"/>
        </pc:sldMkLst>
      </pc:sldChg>
      <pc:sldChg chg="modSp add mod">
        <pc:chgData name="然 杨" userId="58a03923220a6d4f" providerId="LiveId" clId="{09E5D71D-2AB9-6341-AF81-E8F7D3ACD2AE}" dt="2025-02-11T14:00:02.114" v="6499" actId="20577"/>
        <pc:sldMkLst>
          <pc:docMk/>
          <pc:sldMk cId="1446123843" sldId="523"/>
        </pc:sldMkLst>
      </pc:sldChg>
      <pc:sldChg chg="modSp add mod">
        <pc:chgData name="然 杨" userId="58a03923220a6d4f" providerId="LiveId" clId="{09E5D71D-2AB9-6341-AF81-E8F7D3ACD2AE}" dt="2025-02-11T14:13:16.262" v="6750" actId="20577"/>
        <pc:sldMkLst>
          <pc:docMk/>
          <pc:sldMk cId="1372083052" sldId="524"/>
        </pc:sldMkLst>
      </pc:sldChg>
      <pc:sldChg chg="addSp modSp add mod">
        <pc:chgData name="然 杨" userId="58a03923220a6d4f" providerId="LiveId" clId="{09E5D71D-2AB9-6341-AF81-E8F7D3ACD2AE}" dt="2025-02-11T14:22:13.952" v="7018" actId="179"/>
        <pc:sldMkLst>
          <pc:docMk/>
          <pc:sldMk cId="3368753506" sldId="525"/>
        </pc:sldMkLst>
        <pc:spChg chg="mod">
          <ac:chgData name="然 杨" userId="58a03923220a6d4f" providerId="LiveId" clId="{09E5D71D-2AB9-6341-AF81-E8F7D3ACD2AE}" dt="2025-02-11T14:08:21.002" v="6641" actId="1076"/>
          <ac:spMkLst>
            <pc:docMk/>
            <pc:sldMk cId="3368753506" sldId="525"/>
            <ac:spMk id="2" creationId="{2234AD33-5133-735D-14BF-76DBAB5313E1}"/>
          </ac:spMkLst>
        </pc:spChg>
        <pc:spChg chg="mod">
          <ac:chgData name="然 杨" userId="58a03923220a6d4f" providerId="LiveId" clId="{09E5D71D-2AB9-6341-AF81-E8F7D3ACD2AE}" dt="2025-02-11T14:12:06.853" v="6708" actId="1076"/>
          <ac:spMkLst>
            <pc:docMk/>
            <pc:sldMk cId="3368753506" sldId="525"/>
            <ac:spMk id="3" creationId="{1DD6F878-990C-D742-FFDE-801A5224E44B}"/>
          </ac:spMkLst>
        </pc:spChg>
        <pc:spChg chg="mod">
          <ac:chgData name="然 杨" userId="58a03923220a6d4f" providerId="LiveId" clId="{09E5D71D-2AB9-6341-AF81-E8F7D3ACD2AE}" dt="2025-02-11T14:11:50.698" v="6704" actId="1076"/>
          <ac:spMkLst>
            <pc:docMk/>
            <pc:sldMk cId="3368753506" sldId="525"/>
            <ac:spMk id="5" creationId="{193588AE-8340-14A4-0E35-286E1ED31D9E}"/>
          </ac:spMkLst>
        </pc:spChg>
        <pc:spChg chg="mod">
          <ac:chgData name="然 杨" userId="58a03923220a6d4f" providerId="LiveId" clId="{09E5D71D-2AB9-6341-AF81-E8F7D3ACD2AE}" dt="2025-02-11T14:11:38.292" v="6701" actId="1035"/>
          <ac:spMkLst>
            <pc:docMk/>
            <pc:sldMk cId="3368753506" sldId="525"/>
            <ac:spMk id="6" creationId="{732DCC89-651C-D2DC-F9AF-9C7256ABCDBA}"/>
          </ac:spMkLst>
        </pc:spChg>
        <pc:spChg chg="mod">
          <ac:chgData name="然 杨" userId="58a03923220a6d4f" providerId="LiveId" clId="{09E5D71D-2AB9-6341-AF81-E8F7D3ACD2AE}" dt="2025-02-11T14:11:28.693" v="6690" actId="14100"/>
          <ac:spMkLst>
            <pc:docMk/>
            <pc:sldMk cId="3368753506" sldId="525"/>
            <ac:spMk id="7" creationId="{88ABE536-836D-B0CE-301A-AC514F0C938D}"/>
          </ac:spMkLst>
        </pc:spChg>
        <pc:spChg chg="mod">
          <ac:chgData name="然 杨" userId="58a03923220a6d4f" providerId="LiveId" clId="{09E5D71D-2AB9-6341-AF81-E8F7D3ACD2AE}" dt="2025-02-11T14:11:38.292" v="6701" actId="1035"/>
          <ac:spMkLst>
            <pc:docMk/>
            <pc:sldMk cId="3368753506" sldId="525"/>
            <ac:spMk id="13" creationId="{7F73BBF8-41FD-405D-5BE9-668399A34897}"/>
          </ac:spMkLst>
        </pc:spChg>
        <pc:spChg chg="mod">
          <ac:chgData name="然 杨" userId="58a03923220a6d4f" providerId="LiveId" clId="{09E5D71D-2AB9-6341-AF81-E8F7D3ACD2AE}" dt="2025-02-11T14:11:38.292" v="6701" actId="1035"/>
          <ac:spMkLst>
            <pc:docMk/>
            <pc:sldMk cId="3368753506" sldId="525"/>
            <ac:spMk id="14" creationId="{AB2CEDB7-B5E0-02AD-2799-0074CC8C5CBA}"/>
          </ac:spMkLst>
        </pc:spChg>
        <pc:spChg chg="mod">
          <ac:chgData name="然 杨" userId="58a03923220a6d4f" providerId="LiveId" clId="{09E5D71D-2AB9-6341-AF81-E8F7D3ACD2AE}" dt="2025-02-11T14:14:27.592" v="6802" actId="20577"/>
          <ac:spMkLst>
            <pc:docMk/>
            <pc:sldMk cId="3368753506" sldId="525"/>
            <ac:spMk id="19" creationId="{46C9B7E4-4061-C479-18A4-F89718ABF3CC}"/>
          </ac:spMkLst>
        </pc:spChg>
        <pc:spChg chg="mod">
          <ac:chgData name="然 杨" userId="58a03923220a6d4f" providerId="LiveId" clId="{09E5D71D-2AB9-6341-AF81-E8F7D3ACD2AE}" dt="2025-02-11T14:11:38.292" v="6701" actId="1035"/>
          <ac:spMkLst>
            <pc:docMk/>
            <pc:sldMk cId="3368753506" sldId="525"/>
            <ac:spMk id="39" creationId="{498E8E3C-0E58-9059-6294-EFDFF1DDE2C4}"/>
          </ac:spMkLst>
        </pc:spChg>
        <pc:spChg chg="mod">
          <ac:chgData name="然 杨" userId="58a03923220a6d4f" providerId="LiveId" clId="{09E5D71D-2AB9-6341-AF81-E8F7D3ACD2AE}" dt="2025-02-11T14:11:38.292" v="6701" actId="1035"/>
          <ac:spMkLst>
            <pc:docMk/>
            <pc:sldMk cId="3368753506" sldId="525"/>
            <ac:spMk id="40" creationId="{1DC46D35-50E7-4EA0-27A5-BF17A617DB6B}"/>
          </ac:spMkLst>
        </pc:spChg>
        <pc:spChg chg="mod">
          <ac:chgData name="然 杨" userId="58a03923220a6d4f" providerId="LiveId" clId="{09E5D71D-2AB9-6341-AF81-E8F7D3ACD2AE}" dt="2025-02-11T14:22:13.952" v="7018" actId="179"/>
          <ac:spMkLst>
            <pc:docMk/>
            <pc:sldMk cId="3368753506" sldId="525"/>
            <ac:spMk id="41" creationId="{B6CBFC9D-ED16-BF34-3DD1-DA93606641A1}"/>
          </ac:spMkLst>
        </pc:spChg>
        <pc:grpChg chg="mod">
          <ac:chgData name="然 杨" userId="58a03923220a6d4f" providerId="LiveId" clId="{09E5D71D-2AB9-6341-AF81-E8F7D3ACD2AE}" dt="2025-02-11T14:11:38.292" v="6701" actId="1035"/>
          <ac:grpSpMkLst>
            <pc:docMk/>
            <pc:sldMk cId="3368753506" sldId="525"/>
            <ac:grpSpMk id="9" creationId="{879A45A2-F8A8-3F99-4232-77DD8D87B452}"/>
          </ac:grpSpMkLst>
        </pc:grpChg>
        <pc:grpChg chg="mod">
          <ac:chgData name="然 杨" userId="58a03923220a6d4f" providerId="LiveId" clId="{09E5D71D-2AB9-6341-AF81-E8F7D3ACD2AE}" dt="2025-02-11T14:11:50.698" v="6704" actId="1076"/>
          <ac:grpSpMkLst>
            <pc:docMk/>
            <pc:sldMk cId="3368753506" sldId="525"/>
            <ac:grpSpMk id="15" creationId="{C09870CD-3CAE-0073-6992-1A7013FEA246}"/>
          </ac:grpSpMkLst>
        </pc:grpChg>
        <pc:grpChg chg="mod">
          <ac:chgData name="然 杨" userId="58a03923220a6d4f" providerId="LiveId" clId="{09E5D71D-2AB9-6341-AF81-E8F7D3ACD2AE}" dt="2025-02-11T14:11:38.292" v="6701" actId="1035"/>
          <ac:grpSpMkLst>
            <pc:docMk/>
            <pc:sldMk cId="3368753506" sldId="525"/>
            <ac:grpSpMk id="37" creationId="{1EDC5FF9-5C5E-1B80-97EA-A48343FD5FB6}"/>
          </ac:grpSpMkLst>
        </pc:grpChg>
        <pc:grpChg chg="mod">
          <ac:chgData name="然 杨" userId="58a03923220a6d4f" providerId="LiveId" clId="{09E5D71D-2AB9-6341-AF81-E8F7D3ACD2AE}" dt="2025-02-11T14:11:38.292" v="6701" actId="1035"/>
          <ac:grpSpMkLst>
            <pc:docMk/>
            <pc:sldMk cId="3368753506" sldId="525"/>
            <ac:grpSpMk id="38" creationId="{C6FE421D-1A58-1020-0912-71ECD1B45890}"/>
          </ac:grpSpMkLst>
        </pc:grpChg>
        <pc:grpChg chg="mod">
          <ac:chgData name="然 杨" userId="58a03923220a6d4f" providerId="LiveId" clId="{09E5D71D-2AB9-6341-AF81-E8F7D3ACD2AE}" dt="2025-02-11T14:11:38.292" v="6701" actId="1035"/>
          <ac:grpSpMkLst>
            <pc:docMk/>
            <pc:sldMk cId="3368753506" sldId="525"/>
            <ac:grpSpMk id="42" creationId="{EC18AD31-CD03-1488-F231-39A07B20A208}"/>
          </ac:grpSpMkLst>
        </pc:grpChg>
      </pc:sldChg>
      <pc:sldChg chg="addSp delSp modSp add mod">
        <pc:chgData name="然 杨" userId="58a03923220a6d4f" providerId="LiveId" clId="{09E5D71D-2AB9-6341-AF81-E8F7D3ACD2AE}" dt="2025-02-11T14:22:59.190" v="7036" actId="20577"/>
        <pc:sldMkLst>
          <pc:docMk/>
          <pc:sldMk cId="1542662807" sldId="526"/>
        </pc:sldMkLst>
        <pc:spChg chg="add mod">
          <ac:chgData name="然 杨" userId="58a03923220a6d4f" providerId="LiveId" clId="{09E5D71D-2AB9-6341-AF81-E8F7D3ACD2AE}" dt="2025-02-11T14:21:01.221" v="6989" actId="1076"/>
          <ac:spMkLst>
            <pc:docMk/>
            <pc:sldMk cId="1542662807" sldId="526"/>
            <ac:spMk id="2" creationId="{33CC82E9-FB61-F99D-8E29-633620B0EACA}"/>
          </ac:spMkLst>
        </pc:spChg>
        <pc:spChg chg="add mod">
          <ac:chgData name="然 杨" userId="58a03923220a6d4f" providerId="LiveId" clId="{09E5D71D-2AB9-6341-AF81-E8F7D3ACD2AE}" dt="2025-02-11T14:21:01.221" v="6989" actId="1076"/>
          <ac:spMkLst>
            <pc:docMk/>
            <pc:sldMk cId="1542662807" sldId="526"/>
            <ac:spMk id="3" creationId="{93E4299A-6A64-9755-5CF2-15044CEF4CB8}"/>
          </ac:spMkLst>
        </pc:spChg>
        <pc:spChg chg="add mod">
          <ac:chgData name="然 杨" userId="58a03923220a6d4f" providerId="LiveId" clId="{09E5D71D-2AB9-6341-AF81-E8F7D3ACD2AE}" dt="2025-02-11T14:22:59.190" v="7036" actId="20577"/>
          <ac:spMkLst>
            <pc:docMk/>
            <pc:sldMk cId="1542662807" sldId="526"/>
            <ac:spMk id="4" creationId="{FA5BA7FA-B7F8-0833-78FF-ED0F91A97399}"/>
          </ac:spMkLst>
        </pc:spChg>
        <pc:spChg chg="mod">
          <ac:chgData name="然 杨" userId="58a03923220a6d4f" providerId="LiveId" clId="{09E5D71D-2AB9-6341-AF81-E8F7D3ACD2AE}" dt="2025-02-11T14:17:52.180" v="6937" actId="20577"/>
          <ac:spMkLst>
            <pc:docMk/>
            <pc:sldMk cId="1542662807" sldId="526"/>
            <ac:spMk id="19" creationId="{C5B2D978-0C38-5464-313A-71423951782B}"/>
          </ac:spMkLst>
        </pc:spChg>
        <pc:spChg chg="mod">
          <ac:chgData name="然 杨" userId="58a03923220a6d4f" providerId="LiveId" clId="{09E5D71D-2AB9-6341-AF81-E8F7D3ACD2AE}" dt="2025-02-11T14:20:37.220" v="6984" actId="478"/>
          <ac:spMkLst>
            <pc:docMk/>
            <pc:sldMk cId="1542662807" sldId="526"/>
            <ac:spMk id="49" creationId="{ED98144A-39EA-DFC1-E3AC-7396F99B8386}"/>
          </ac:spMkLst>
        </pc:spChg>
        <pc:spChg chg="mod">
          <ac:chgData name="然 杨" userId="58a03923220a6d4f" providerId="LiveId" clId="{09E5D71D-2AB9-6341-AF81-E8F7D3ACD2AE}" dt="2025-02-11T14:20:37.220" v="6984" actId="478"/>
          <ac:spMkLst>
            <pc:docMk/>
            <pc:sldMk cId="1542662807" sldId="526"/>
            <ac:spMk id="50" creationId="{DFB0A77C-E204-485B-4D09-B0060F9AF82A}"/>
          </ac:spMkLst>
        </pc:spChg>
        <pc:spChg chg="mod">
          <ac:chgData name="然 杨" userId="58a03923220a6d4f" providerId="LiveId" clId="{09E5D71D-2AB9-6341-AF81-E8F7D3ACD2AE}" dt="2025-02-11T14:20:37.220" v="6984" actId="478"/>
          <ac:spMkLst>
            <pc:docMk/>
            <pc:sldMk cId="1542662807" sldId="526"/>
            <ac:spMk id="51" creationId="{6DDE872F-E6D0-9480-83FD-67F9A3F6E9A7}"/>
          </ac:spMkLst>
        </pc:spChg>
        <pc:spChg chg="mod">
          <ac:chgData name="然 杨" userId="58a03923220a6d4f" providerId="LiveId" clId="{09E5D71D-2AB9-6341-AF81-E8F7D3ACD2AE}" dt="2025-02-11T14:20:25.420" v="6981" actId="20577"/>
          <ac:spMkLst>
            <pc:docMk/>
            <pc:sldMk cId="1542662807" sldId="526"/>
            <ac:spMk id="52" creationId="{DF7D3DF8-7BDA-9597-398E-7B2F0781AE06}"/>
          </ac:spMkLst>
        </pc:spChg>
        <pc:grpChg chg="mod topLvl">
          <ac:chgData name="然 杨" userId="58a03923220a6d4f" providerId="LiveId" clId="{09E5D71D-2AB9-6341-AF81-E8F7D3ACD2AE}" dt="2025-02-11T14:20:40.536" v="6986" actId="478"/>
          <ac:grpSpMkLst>
            <pc:docMk/>
            <pc:sldMk cId="1542662807" sldId="526"/>
            <ac:grpSpMk id="43" creationId="{DA27B501-4BBD-303E-B9BE-07F61B553180}"/>
          </ac:grpSpMkLst>
        </pc:grpChg>
      </pc:sldChg>
      <pc:sldChg chg="modSp add mod">
        <pc:chgData name="然 杨" userId="58a03923220a6d4f" providerId="LiveId" clId="{09E5D71D-2AB9-6341-AF81-E8F7D3ACD2AE}" dt="2025-02-11T14:24:05.811" v="7050" actId="255"/>
        <pc:sldMkLst>
          <pc:docMk/>
          <pc:sldMk cId="2718673097" sldId="527"/>
        </pc:sldMkLst>
        <pc:spChg chg="mod">
          <ac:chgData name="然 杨" userId="58a03923220a6d4f" providerId="LiveId" clId="{09E5D71D-2AB9-6341-AF81-E8F7D3ACD2AE}" dt="2025-02-11T14:24:05.811" v="7050" actId="255"/>
          <ac:spMkLst>
            <pc:docMk/>
            <pc:sldMk cId="2718673097" sldId="527"/>
            <ac:spMk id="6" creationId="{0A81B2C1-7EB9-2AE0-EFEA-81E088D31ADB}"/>
          </ac:spMkLst>
        </pc:spChg>
        <pc:spChg chg="mod">
          <ac:chgData name="然 杨" userId="58a03923220a6d4f" providerId="LiveId" clId="{09E5D71D-2AB9-6341-AF81-E8F7D3ACD2AE}" dt="2025-02-11T14:23:41.262" v="7041" actId="20577"/>
          <ac:spMkLst>
            <pc:docMk/>
            <pc:sldMk cId="2718673097" sldId="527"/>
            <ac:spMk id="7" creationId="{1CE0A212-5923-E86A-C1C0-AB8B819E6FDD}"/>
          </ac:spMkLst>
        </pc:spChg>
      </pc:sldChg>
      <pc:sldChg chg="addSp delSp modSp add mod">
        <pc:chgData name="然 杨" userId="58a03923220a6d4f" providerId="LiveId" clId="{09E5D71D-2AB9-6341-AF81-E8F7D3ACD2AE}" dt="2025-02-11T14:27:05.421" v="7077"/>
        <pc:sldMkLst>
          <pc:docMk/>
          <pc:sldMk cId="158072586" sldId="528"/>
        </pc:sldMkLst>
        <pc:spChg chg="mod">
          <ac:chgData name="然 杨" userId="58a03923220a6d4f" providerId="LiveId" clId="{09E5D71D-2AB9-6341-AF81-E8F7D3ACD2AE}" dt="2025-02-11T14:25:05.748" v="7056" actId="2711"/>
          <ac:spMkLst>
            <pc:docMk/>
            <pc:sldMk cId="158072586" sldId="528"/>
            <ac:spMk id="8" creationId="{F37F6EE6-4545-B74C-7029-BA510D19F382}"/>
          </ac:spMkLst>
        </pc:spChg>
      </pc:sldChg>
      <pc:sldChg chg="modSp add mod">
        <pc:chgData name="然 杨" userId="58a03923220a6d4f" providerId="LiveId" clId="{09E5D71D-2AB9-6341-AF81-E8F7D3ACD2AE}" dt="2025-02-11T14:28:40.635" v="7089" actId="1076"/>
        <pc:sldMkLst>
          <pc:docMk/>
          <pc:sldMk cId="3854165180" sldId="529"/>
        </pc:sldMkLst>
        <pc:spChg chg="mod">
          <ac:chgData name="然 杨" userId="58a03923220a6d4f" providerId="LiveId" clId="{09E5D71D-2AB9-6341-AF81-E8F7D3ACD2AE}" dt="2025-02-11T14:27:53.533" v="7088" actId="1076"/>
          <ac:spMkLst>
            <pc:docMk/>
            <pc:sldMk cId="3854165180" sldId="529"/>
            <ac:spMk id="6" creationId="{37887849-3836-861D-3BAD-7D1EB338477B}"/>
          </ac:spMkLst>
        </pc:spChg>
        <pc:spChg chg="mod">
          <ac:chgData name="然 杨" userId="58a03923220a6d4f" providerId="LiveId" clId="{09E5D71D-2AB9-6341-AF81-E8F7D3ACD2AE}" dt="2025-02-11T14:28:40.635" v="7089" actId="1076"/>
          <ac:spMkLst>
            <pc:docMk/>
            <pc:sldMk cId="3854165180" sldId="529"/>
            <ac:spMk id="7" creationId="{A444409D-4D12-C78F-2DDB-F6F6B4C5FA6F}"/>
          </ac:spMkLst>
        </pc:spChg>
      </pc:sldChg>
      <pc:sldChg chg="addSp delSp modSp add mod">
        <pc:chgData name="然 杨" userId="58a03923220a6d4f" providerId="LiveId" clId="{09E5D71D-2AB9-6341-AF81-E8F7D3ACD2AE}" dt="2025-02-11T14:35:35.424" v="7189" actId="1035"/>
        <pc:sldMkLst>
          <pc:docMk/>
          <pc:sldMk cId="1800293350" sldId="530"/>
        </pc:sldMkLst>
        <pc:spChg chg="mod">
          <ac:chgData name="然 杨" userId="58a03923220a6d4f" providerId="LiveId" clId="{09E5D71D-2AB9-6341-AF81-E8F7D3ACD2AE}" dt="2025-02-11T14:35:35.424" v="7189" actId="1035"/>
          <ac:spMkLst>
            <pc:docMk/>
            <pc:sldMk cId="1800293350" sldId="530"/>
            <ac:spMk id="42" creationId="{FB9F5BE5-4EB7-7434-0937-D55E98C9B820}"/>
          </ac:spMkLst>
        </pc:spChg>
      </pc:sldChg>
      <pc:sldChg chg="addSp delSp modSp add mod">
        <pc:chgData name="然 杨" userId="58a03923220a6d4f" providerId="LiveId" clId="{09E5D71D-2AB9-6341-AF81-E8F7D3ACD2AE}" dt="2025-02-11T14:30:40.125" v="7116" actId="14100"/>
        <pc:sldMkLst>
          <pc:docMk/>
          <pc:sldMk cId="481540573" sldId="531"/>
        </pc:sldMkLst>
        <pc:spChg chg="mod">
          <ac:chgData name="然 杨" userId="58a03923220a6d4f" providerId="LiveId" clId="{09E5D71D-2AB9-6341-AF81-E8F7D3ACD2AE}" dt="2025-02-11T14:30:40.125" v="7116" actId="14100"/>
          <ac:spMkLst>
            <pc:docMk/>
            <pc:sldMk cId="481540573" sldId="531"/>
            <ac:spMk id="42" creationId="{25B054CF-386B-DDF5-E95B-B4612E32718F}"/>
          </ac:spMkLst>
        </pc:spChg>
      </pc:sldChg>
      <pc:sldChg chg="modSp add mod">
        <pc:chgData name="然 杨" userId="58a03923220a6d4f" providerId="LiveId" clId="{09E5D71D-2AB9-6341-AF81-E8F7D3ACD2AE}" dt="2025-02-11T14:32:01.291" v="7131" actId="2710"/>
        <pc:sldMkLst>
          <pc:docMk/>
          <pc:sldMk cId="1329945575" sldId="532"/>
        </pc:sldMkLst>
        <pc:spChg chg="mod">
          <ac:chgData name="然 杨" userId="58a03923220a6d4f" providerId="LiveId" clId="{09E5D71D-2AB9-6341-AF81-E8F7D3ACD2AE}" dt="2025-02-11T14:32:01.291" v="7131" actId="2710"/>
          <ac:spMkLst>
            <pc:docMk/>
            <pc:sldMk cId="1329945575" sldId="532"/>
            <ac:spMk id="6" creationId="{80F5110C-FA66-9017-EC83-708B5FD113D2}"/>
          </ac:spMkLst>
        </pc:spChg>
        <pc:spChg chg="mod">
          <ac:chgData name="然 杨" userId="58a03923220a6d4f" providerId="LiveId" clId="{09E5D71D-2AB9-6341-AF81-E8F7D3ACD2AE}" dt="2025-02-11T14:31:05.604" v="7119" actId="1076"/>
          <ac:spMkLst>
            <pc:docMk/>
            <pc:sldMk cId="1329945575" sldId="532"/>
            <ac:spMk id="7" creationId="{AEF03D1C-291B-F556-94DC-E73DB1781E18}"/>
          </ac:spMkLst>
        </pc:spChg>
      </pc:sldChg>
      <pc:sldChg chg="addSp delSp modSp add mod">
        <pc:chgData name="然 杨" userId="58a03923220a6d4f" providerId="LiveId" clId="{09E5D71D-2AB9-6341-AF81-E8F7D3ACD2AE}" dt="2025-02-11T14:34:10.403" v="7160" actId="20577"/>
        <pc:sldMkLst>
          <pc:docMk/>
          <pc:sldMk cId="1653739794" sldId="533"/>
        </pc:sldMkLst>
      </pc:sldChg>
      <pc:sldChg chg="add del">
        <pc:chgData name="然 杨" userId="58a03923220a6d4f" providerId="LiveId" clId="{09E5D71D-2AB9-6341-AF81-E8F7D3ACD2AE}" dt="2025-02-11T14:33:53.617" v="7158" actId="2696"/>
        <pc:sldMkLst>
          <pc:docMk/>
          <pc:sldMk cId="3622401091" sldId="534"/>
        </pc:sldMkLst>
      </pc:sldChg>
      <pc:sldChg chg="addSp delSp modSp add mod">
        <pc:chgData name="然 杨" userId="58a03923220a6d4f" providerId="LiveId" clId="{09E5D71D-2AB9-6341-AF81-E8F7D3ACD2AE}" dt="2025-02-11T14:41:53.280" v="7296"/>
        <pc:sldMkLst>
          <pc:docMk/>
          <pc:sldMk cId="1564194696" sldId="535"/>
        </pc:sldMkLst>
      </pc:sldChg>
      <pc:sldChg chg="addSp delSp modSp add mod">
        <pc:chgData name="然 杨" userId="58a03923220a6d4f" providerId="LiveId" clId="{09E5D71D-2AB9-6341-AF81-E8F7D3ACD2AE}" dt="2025-02-11T14:46:03.203" v="7388" actId="1076"/>
        <pc:sldMkLst>
          <pc:docMk/>
          <pc:sldMk cId="678779781" sldId="536"/>
        </pc:sldMkLst>
      </pc:sldChg>
      <pc:sldChg chg="addSp delSp modSp add mod">
        <pc:chgData name="然 杨" userId="58a03923220a6d4f" providerId="LiveId" clId="{09E5D71D-2AB9-6341-AF81-E8F7D3ACD2AE}" dt="2025-02-11T14:50:08.863" v="7432" actId="123"/>
        <pc:sldMkLst>
          <pc:docMk/>
          <pc:sldMk cId="2559168690" sldId="537"/>
        </pc:sldMkLst>
      </pc:sldChg>
      <pc:sldChg chg="modSp add mod">
        <pc:chgData name="然 杨" userId="58a03923220a6d4f" providerId="LiveId" clId="{09E5D71D-2AB9-6341-AF81-E8F7D3ACD2AE}" dt="2025-02-11T14:53:05.918" v="7459" actId="1035"/>
        <pc:sldMkLst>
          <pc:docMk/>
          <pc:sldMk cId="3716091672" sldId="538"/>
        </pc:sldMkLst>
        <pc:spChg chg="mod">
          <ac:chgData name="然 杨" userId="58a03923220a6d4f" providerId="LiveId" clId="{09E5D71D-2AB9-6341-AF81-E8F7D3ACD2AE}" dt="2025-02-11T14:52:56.757" v="7454" actId="206"/>
          <ac:spMkLst>
            <pc:docMk/>
            <pc:sldMk cId="3716091672" sldId="538"/>
            <ac:spMk id="6" creationId="{CF6DC052-0D43-7345-09FF-943606AD577E}"/>
          </ac:spMkLst>
        </pc:spChg>
        <pc:spChg chg="mod">
          <ac:chgData name="然 杨" userId="58a03923220a6d4f" providerId="LiveId" clId="{09E5D71D-2AB9-6341-AF81-E8F7D3ACD2AE}" dt="2025-02-11T14:52:56.757" v="7454" actId="206"/>
          <ac:spMkLst>
            <pc:docMk/>
            <pc:sldMk cId="3716091672" sldId="538"/>
            <ac:spMk id="7" creationId="{1E17086E-04D0-A636-380D-ECC5304ADE6D}"/>
          </ac:spMkLst>
        </pc:spChg>
        <pc:spChg chg="mod">
          <ac:chgData name="然 杨" userId="58a03923220a6d4f" providerId="LiveId" clId="{09E5D71D-2AB9-6341-AF81-E8F7D3ACD2AE}" dt="2025-02-11T14:52:56.757" v="7454" actId="206"/>
          <ac:spMkLst>
            <pc:docMk/>
            <pc:sldMk cId="3716091672" sldId="538"/>
            <ac:spMk id="13" creationId="{E6FB2F2B-2BFE-3F0A-2843-A8A2D4BEC039}"/>
          </ac:spMkLst>
        </pc:spChg>
        <pc:spChg chg="mod">
          <ac:chgData name="然 杨" userId="58a03923220a6d4f" providerId="LiveId" clId="{09E5D71D-2AB9-6341-AF81-E8F7D3ACD2AE}" dt="2025-02-11T14:53:00.593" v="7455" actId="1035"/>
          <ac:spMkLst>
            <pc:docMk/>
            <pc:sldMk cId="3716091672" sldId="538"/>
            <ac:spMk id="14" creationId="{FF96CCDE-C4C6-7E73-2E28-C02E6D9551A4}"/>
          </ac:spMkLst>
        </pc:spChg>
        <pc:spChg chg="mod">
          <ac:chgData name="然 杨" userId="58a03923220a6d4f" providerId="LiveId" clId="{09E5D71D-2AB9-6341-AF81-E8F7D3ACD2AE}" dt="2025-02-11T14:51:46.463" v="7443" actId="14100"/>
          <ac:spMkLst>
            <pc:docMk/>
            <pc:sldMk cId="3716091672" sldId="538"/>
            <ac:spMk id="20" creationId="{BF696587-3207-AF61-85CB-B1C373991AA2}"/>
          </ac:spMkLst>
        </pc:spChg>
        <pc:grpChg chg="mod">
          <ac:chgData name="然 杨" userId="58a03923220a6d4f" providerId="LiveId" clId="{09E5D71D-2AB9-6341-AF81-E8F7D3ACD2AE}" dt="2025-02-11T14:52:56.757" v="7454" actId="206"/>
          <ac:grpSpMkLst>
            <pc:docMk/>
            <pc:sldMk cId="3716091672" sldId="538"/>
            <ac:grpSpMk id="9" creationId="{639E6331-10DE-F6B7-2B7B-AC5A0E788C5F}"/>
          </ac:grpSpMkLst>
        </pc:grpChg>
        <pc:grpChg chg="mod">
          <ac:chgData name="然 杨" userId="58a03923220a6d4f" providerId="LiveId" clId="{09E5D71D-2AB9-6341-AF81-E8F7D3ACD2AE}" dt="2025-02-11T14:52:56.757" v="7454" actId="206"/>
          <ac:grpSpMkLst>
            <pc:docMk/>
            <pc:sldMk cId="3716091672" sldId="538"/>
            <ac:grpSpMk id="16" creationId="{48B08A1A-A893-9ACA-4BB1-49FAFCD92D30}"/>
          </ac:grpSpMkLst>
        </pc:grpChg>
        <pc:cxnChg chg="mod">
          <ac:chgData name="然 杨" userId="58a03923220a6d4f" providerId="LiveId" clId="{09E5D71D-2AB9-6341-AF81-E8F7D3ACD2AE}" dt="2025-02-11T14:52:56.757" v="7454" actId="206"/>
          <ac:cxnSpMkLst>
            <pc:docMk/>
            <pc:sldMk cId="3716091672" sldId="538"/>
            <ac:cxnSpMk id="12" creationId="{DD0927F0-5AE4-61FD-C1BB-4FA9574BE8AF}"/>
          </ac:cxnSpMkLst>
        </pc:cxnChg>
      </pc:sldChg>
      <pc:sldChg chg="modSp add mod">
        <pc:chgData name="然 杨" userId="58a03923220a6d4f" providerId="LiveId" clId="{09E5D71D-2AB9-6341-AF81-E8F7D3ACD2AE}" dt="2025-02-11T14:56:28.165" v="7505" actId="2711"/>
        <pc:sldMkLst>
          <pc:docMk/>
          <pc:sldMk cId="1064552162" sldId="539"/>
        </pc:sldMkLst>
        <pc:spChg chg="mod">
          <ac:chgData name="然 杨" userId="58a03923220a6d4f" providerId="LiveId" clId="{09E5D71D-2AB9-6341-AF81-E8F7D3ACD2AE}" dt="2025-02-11T14:56:28.165" v="7505" actId="2711"/>
          <ac:spMkLst>
            <pc:docMk/>
            <pc:sldMk cId="1064552162" sldId="539"/>
            <ac:spMk id="2" creationId="{80E2318F-DD3F-5006-9E02-5EEA8A4E8283}"/>
          </ac:spMkLst>
        </pc:spChg>
        <pc:spChg chg="mod">
          <ac:chgData name="然 杨" userId="58a03923220a6d4f" providerId="LiveId" clId="{09E5D71D-2AB9-6341-AF81-E8F7D3ACD2AE}" dt="2025-02-11T14:54:42.503" v="7488" actId="206"/>
          <ac:spMkLst>
            <pc:docMk/>
            <pc:sldMk cId="1064552162" sldId="539"/>
            <ac:spMk id="6" creationId="{C23E4950-99DE-6E47-F76B-82AADD6C47DB}"/>
          </ac:spMkLst>
        </pc:spChg>
        <pc:spChg chg="mod">
          <ac:chgData name="然 杨" userId="58a03923220a6d4f" providerId="LiveId" clId="{09E5D71D-2AB9-6341-AF81-E8F7D3ACD2AE}" dt="2025-02-11T14:54:42.503" v="7488" actId="206"/>
          <ac:spMkLst>
            <pc:docMk/>
            <pc:sldMk cId="1064552162" sldId="539"/>
            <ac:spMk id="7" creationId="{ADEC4F00-4A69-C1DC-800F-92725C21F071}"/>
          </ac:spMkLst>
        </pc:spChg>
        <pc:spChg chg="mod">
          <ac:chgData name="然 杨" userId="58a03923220a6d4f" providerId="LiveId" clId="{09E5D71D-2AB9-6341-AF81-E8F7D3ACD2AE}" dt="2025-02-11T14:54:42.503" v="7488" actId="206"/>
          <ac:spMkLst>
            <pc:docMk/>
            <pc:sldMk cId="1064552162" sldId="539"/>
            <ac:spMk id="13" creationId="{5A3A96DB-382F-E8F0-8FA6-C8532523C86B}"/>
          </ac:spMkLst>
        </pc:spChg>
        <pc:spChg chg="mod">
          <ac:chgData name="然 杨" userId="58a03923220a6d4f" providerId="LiveId" clId="{09E5D71D-2AB9-6341-AF81-E8F7D3ACD2AE}" dt="2025-02-11T14:54:42.503" v="7488" actId="206"/>
          <ac:spMkLst>
            <pc:docMk/>
            <pc:sldMk cId="1064552162" sldId="539"/>
            <ac:spMk id="14" creationId="{F626EC36-60FA-B4CF-23A4-040F02B1876D}"/>
          </ac:spMkLst>
        </pc:spChg>
        <pc:grpChg chg="mod">
          <ac:chgData name="然 杨" userId="58a03923220a6d4f" providerId="LiveId" clId="{09E5D71D-2AB9-6341-AF81-E8F7D3ACD2AE}" dt="2025-02-11T14:54:42.503" v="7488" actId="206"/>
          <ac:grpSpMkLst>
            <pc:docMk/>
            <pc:sldMk cId="1064552162" sldId="539"/>
            <ac:grpSpMk id="9" creationId="{4ED4611B-7CCD-92C7-3284-530138DF2434}"/>
          </ac:grpSpMkLst>
        </pc:grpChg>
        <pc:grpChg chg="mod">
          <ac:chgData name="然 杨" userId="58a03923220a6d4f" providerId="LiveId" clId="{09E5D71D-2AB9-6341-AF81-E8F7D3ACD2AE}" dt="2025-02-11T14:54:42.503" v="7488" actId="206"/>
          <ac:grpSpMkLst>
            <pc:docMk/>
            <pc:sldMk cId="1064552162" sldId="539"/>
            <ac:grpSpMk id="16" creationId="{2B8E3D00-21ED-8F76-4F39-006D2320DC02}"/>
          </ac:grpSpMkLst>
        </pc:grpChg>
        <pc:cxnChg chg="mod">
          <ac:chgData name="然 杨" userId="58a03923220a6d4f" providerId="LiveId" clId="{09E5D71D-2AB9-6341-AF81-E8F7D3ACD2AE}" dt="2025-02-11T14:54:42.503" v="7488" actId="206"/>
          <ac:cxnSpMkLst>
            <pc:docMk/>
            <pc:sldMk cId="1064552162" sldId="539"/>
            <ac:cxnSpMk id="12" creationId="{21941C4F-16A3-6BE8-0EA4-D629C58DC7C8}"/>
          </ac:cxnSpMkLst>
        </pc:cxnChg>
      </pc:sldChg>
      <pc:sldChg chg="modSp add mod">
        <pc:chgData name="然 杨" userId="58a03923220a6d4f" providerId="LiveId" clId="{09E5D71D-2AB9-6341-AF81-E8F7D3ACD2AE}" dt="2025-02-11T14:56:09.111" v="7504" actId="2711"/>
        <pc:sldMkLst>
          <pc:docMk/>
          <pc:sldMk cId="106212036" sldId="540"/>
        </pc:sldMkLst>
        <pc:spChg chg="mod">
          <ac:chgData name="然 杨" userId="58a03923220a6d4f" providerId="LiveId" clId="{09E5D71D-2AB9-6341-AF81-E8F7D3ACD2AE}" dt="2025-02-11T14:56:09.111" v="7504" actId="2711"/>
          <ac:spMkLst>
            <pc:docMk/>
            <pc:sldMk cId="106212036" sldId="540"/>
            <ac:spMk id="20" creationId="{EE528C73-134B-AF10-FBFF-70C673DE2284}"/>
          </ac:spMkLst>
        </pc:spChg>
      </pc:sldChg>
      <pc:sldChg chg="modSp add mod">
        <pc:chgData name="然 杨" userId="58a03923220a6d4f" providerId="LiveId" clId="{09E5D71D-2AB9-6341-AF81-E8F7D3ACD2AE}" dt="2025-02-11T14:59:14.008" v="7539" actId="14100"/>
        <pc:sldMkLst>
          <pc:docMk/>
          <pc:sldMk cId="2990940153" sldId="541"/>
        </pc:sldMkLst>
        <pc:spChg chg="mod">
          <ac:chgData name="然 杨" userId="58a03923220a6d4f" providerId="LiveId" clId="{09E5D71D-2AB9-6341-AF81-E8F7D3ACD2AE}" dt="2025-02-11T14:59:07.808" v="7538" actId="1076"/>
          <ac:spMkLst>
            <pc:docMk/>
            <pc:sldMk cId="2990940153" sldId="541"/>
            <ac:spMk id="2" creationId="{6007ADEA-E2EE-D477-462E-D5D575E1E069}"/>
          </ac:spMkLst>
        </pc:spChg>
        <pc:grpChg chg="mod">
          <ac:chgData name="然 杨" userId="58a03923220a6d4f" providerId="LiveId" clId="{09E5D71D-2AB9-6341-AF81-E8F7D3ACD2AE}" dt="2025-02-11T14:59:14.008" v="7539" actId="14100"/>
          <ac:grpSpMkLst>
            <pc:docMk/>
            <pc:sldMk cId="2990940153" sldId="541"/>
            <ac:grpSpMk id="9" creationId="{52DCDB03-10D9-510C-C84D-BBC4D58231A8}"/>
          </ac:grpSpMkLst>
        </pc:grpChg>
      </pc:sldChg>
      <pc:sldChg chg="modSp add mod">
        <pc:chgData name="然 杨" userId="58a03923220a6d4f" providerId="LiveId" clId="{09E5D71D-2AB9-6341-AF81-E8F7D3ACD2AE}" dt="2025-02-11T15:01:23.917" v="7569" actId="2710"/>
        <pc:sldMkLst>
          <pc:docMk/>
          <pc:sldMk cId="3537539141" sldId="542"/>
        </pc:sldMkLst>
        <pc:spChg chg="mod">
          <ac:chgData name="然 杨" userId="58a03923220a6d4f" providerId="LiveId" clId="{09E5D71D-2AB9-6341-AF81-E8F7D3ACD2AE}" dt="2025-02-11T15:01:15.661" v="7566" actId="14100"/>
          <ac:spMkLst>
            <pc:docMk/>
            <pc:sldMk cId="3537539141" sldId="542"/>
            <ac:spMk id="4" creationId="{AC5734F5-13C9-6E8B-B642-91284B8F3317}"/>
          </ac:spMkLst>
        </pc:spChg>
        <pc:spChg chg="mod">
          <ac:chgData name="然 杨" userId="58a03923220a6d4f" providerId="LiveId" clId="{09E5D71D-2AB9-6341-AF81-E8F7D3ACD2AE}" dt="2025-02-11T15:01:23.917" v="7569" actId="2710"/>
          <ac:spMkLst>
            <pc:docMk/>
            <pc:sldMk cId="3537539141" sldId="542"/>
            <ac:spMk id="8" creationId="{FCCAF71F-8F05-83BF-C4DC-6737B76F5FFE}"/>
          </ac:spMkLst>
        </pc:spChg>
      </pc:sldChg>
      <pc:sldChg chg="modSp add mod">
        <pc:chgData name="然 杨" userId="58a03923220a6d4f" providerId="LiveId" clId="{09E5D71D-2AB9-6341-AF81-E8F7D3ACD2AE}" dt="2025-02-11T15:08:10.331" v="7661" actId="3064"/>
        <pc:sldMkLst>
          <pc:docMk/>
          <pc:sldMk cId="1820561704" sldId="543"/>
        </pc:sldMkLst>
        <pc:spChg chg="mod">
          <ac:chgData name="然 杨" userId="58a03923220a6d4f" providerId="LiveId" clId="{09E5D71D-2AB9-6341-AF81-E8F7D3ACD2AE}" dt="2025-02-11T15:05:27.563" v="7628" actId="1076"/>
          <ac:spMkLst>
            <pc:docMk/>
            <pc:sldMk cId="1820561704" sldId="543"/>
            <ac:spMk id="12" creationId="{7A78CF88-71C8-D3AE-6592-17403DFDC699}"/>
          </ac:spMkLst>
        </pc:spChg>
        <pc:spChg chg="mod">
          <ac:chgData name="然 杨" userId="58a03923220a6d4f" providerId="LiveId" clId="{09E5D71D-2AB9-6341-AF81-E8F7D3ACD2AE}" dt="2025-02-11T15:04:31.114" v="7617" actId="179"/>
          <ac:spMkLst>
            <pc:docMk/>
            <pc:sldMk cId="1820561704" sldId="543"/>
            <ac:spMk id="39" creationId="{93DF09C4-0FD8-CE47-83B4-25B7A05E1D01}"/>
          </ac:spMkLst>
        </pc:spChg>
        <pc:spChg chg="mod">
          <ac:chgData name="然 杨" userId="58a03923220a6d4f" providerId="LiveId" clId="{09E5D71D-2AB9-6341-AF81-E8F7D3ACD2AE}" dt="2025-02-11T15:06:26.981" v="7640" actId="179"/>
          <ac:spMkLst>
            <pc:docMk/>
            <pc:sldMk cId="1820561704" sldId="543"/>
            <ac:spMk id="45" creationId="{B58B0D4A-E78F-DF64-51DB-4F75AFD7781D}"/>
          </ac:spMkLst>
        </pc:spChg>
        <pc:spChg chg="mod">
          <ac:chgData name="然 杨" userId="58a03923220a6d4f" providerId="LiveId" clId="{09E5D71D-2AB9-6341-AF81-E8F7D3ACD2AE}" dt="2025-02-11T15:08:10.331" v="7661" actId="3064"/>
          <ac:spMkLst>
            <pc:docMk/>
            <pc:sldMk cId="1820561704" sldId="543"/>
            <ac:spMk id="51" creationId="{F3367F3B-A8E1-635E-7449-598402512D71}"/>
          </ac:spMkLst>
        </pc:spChg>
      </pc:sldChg>
      <pc:sldChg chg="delSp modSp add mod">
        <pc:chgData name="然 杨" userId="58a03923220a6d4f" providerId="LiveId" clId="{09E5D71D-2AB9-6341-AF81-E8F7D3ACD2AE}" dt="2025-02-11T15:11:12.829" v="7699" actId="1076"/>
        <pc:sldMkLst>
          <pc:docMk/>
          <pc:sldMk cId="231680733" sldId="544"/>
        </pc:sldMkLst>
        <pc:spChg chg="mod">
          <ac:chgData name="然 杨" userId="58a03923220a6d4f" providerId="LiveId" clId="{09E5D71D-2AB9-6341-AF81-E8F7D3ACD2AE}" dt="2025-02-11T15:10:59.236" v="7697" actId="20577"/>
          <ac:spMkLst>
            <pc:docMk/>
            <pc:sldMk cId="231680733" sldId="544"/>
            <ac:spMk id="6" creationId="{300B80CE-8BAA-8895-54E6-C02F1B464929}"/>
          </ac:spMkLst>
        </pc:spChg>
      </pc:sldChg>
      <pc:sldChg chg="delSp modSp add mod">
        <pc:chgData name="然 杨" userId="58a03923220a6d4f" providerId="LiveId" clId="{09E5D71D-2AB9-6341-AF81-E8F7D3ACD2AE}" dt="2025-02-11T15:15:08.398" v="7755" actId="14100"/>
        <pc:sldMkLst>
          <pc:docMk/>
          <pc:sldMk cId="168494377" sldId="545"/>
        </pc:sldMkLst>
      </pc:sldChg>
      <pc:sldChg chg="add del">
        <pc:chgData name="然 杨" userId="58a03923220a6d4f" providerId="LiveId" clId="{09E5D71D-2AB9-6341-AF81-E8F7D3ACD2AE}" dt="2025-02-11T15:14:01.360" v="7737" actId="2696"/>
        <pc:sldMkLst>
          <pc:docMk/>
          <pc:sldMk cId="4079646452" sldId="546"/>
        </pc:sldMkLst>
      </pc:sldChg>
      <pc:sldChg chg="addSp delSp modSp add mod">
        <pc:chgData name="然 杨" userId="58a03923220a6d4f" providerId="LiveId" clId="{09E5D71D-2AB9-6341-AF81-E8F7D3ACD2AE}" dt="2025-02-11T14:13:08.312" v="6741" actId="20577"/>
        <pc:sldMkLst>
          <pc:docMk/>
          <pc:sldMk cId="591025530" sldId="547"/>
        </pc:sldMkLst>
      </pc:sldChg>
      <pc:sldChg chg="addSp delSp modSp add mod">
        <pc:chgData name="然 杨" userId="58a03923220a6d4f" providerId="LiveId" clId="{09E5D71D-2AB9-6341-AF81-E8F7D3ACD2AE}" dt="2025-02-11T14:27:09.711" v="7079"/>
        <pc:sldMkLst>
          <pc:docMk/>
          <pc:sldMk cId="156095675" sldId="548"/>
        </pc:sldMkLst>
      </pc:sldChg>
      <pc:sldChg chg="modSp add mod">
        <pc:chgData name="然 杨" userId="58a03923220a6d4f" providerId="LiveId" clId="{09E5D71D-2AB9-6341-AF81-E8F7D3ACD2AE}" dt="2025-02-11T14:35:16.248" v="7177" actId="1076"/>
        <pc:sldMkLst>
          <pc:docMk/>
          <pc:sldMk cId="1852620800" sldId="549"/>
        </pc:sldMkLst>
      </pc:sldChg>
      <pc:sldChg chg="modSp add mod ord">
        <pc:chgData name="然 杨" userId="58a03923220a6d4f" providerId="LiveId" clId="{09E5D71D-2AB9-6341-AF81-E8F7D3ACD2AE}" dt="2025-02-11T15:14:18.285" v="7741" actId="20578"/>
        <pc:sldMkLst>
          <pc:docMk/>
          <pc:sldMk cId="2774187287" sldId="550"/>
        </pc:sldMkLst>
      </pc:sldChg>
    </pc:docChg>
  </pc:docChgLst>
  <pc:docChgLst>
    <pc:chgData name="然 杨" userId="58a03923220a6d4f" providerId="LiveId" clId="{F5C787CC-C8F1-CA4D-8415-09B23D7AF565}"/>
    <pc:docChg chg="undo redo custSel addSld delSld modSld sldOrd">
      <pc:chgData name="然 杨" userId="58a03923220a6d4f" providerId="LiveId" clId="{F5C787CC-C8F1-CA4D-8415-09B23D7AF565}" dt="2025-02-15T09:44:30.168" v="5303" actId="20577"/>
      <pc:docMkLst>
        <pc:docMk/>
      </pc:docMkLst>
      <pc:sldChg chg="modSp mod">
        <pc:chgData name="然 杨" userId="58a03923220a6d4f" providerId="LiveId" clId="{F5C787CC-C8F1-CA4D-8415-09B23D7AF565}" dt="2025-02-14T08:42:13.012" v="25" actId="20577"/>
        <pc:sldMkLst>
          <pc:docMk/>
          <pc:sldMk cId="0" sldId="256"/>
        </pc:sldMkLst>
        <pc:spChg chg="mod">
          <ac:chgData name="然 杨" userId="58a03923220a6d4f" providerId="LiveId" clId="{F5C787CC-C8F1-CA4D-8415-09B23D7AF565}" dt="2025-02-14T08:41:28.068" v="1" actId="20577"/>
          <ac:spMkLst>
            <pc:docMk/>
            <pc:sldMk cId="0" sldId="256"/>
            <ac:spMk id="406" creationId="{00000000-0000-0000-0000-000000000000}"/>
          </ac:spMkLst>
        </pc:spChg>
        <pc:spChg chg="mod">
          <ac:chgData name="然 杨" userId="58a03923220a6d4f" providerId="LiveId" clId="{F5C787CC-C8F1-CA4D-8415-09B23D7AF565}" dt="2025-02-14T08:42:13.012" v="25" actId="20577"/>
          <ac:spMkLst>
            <pc:docMk/>
            <pc:sldMk cId="0" sldId="256"/>
            <ac:spMk id="409" creationId="{00000000-0000-0000-0000-000000000000}"/>
          </ac:spMkLst>
        </pc:spChg>
      </pc:sldChg>
      <pc:sldChg chg="modSp mod">
        <pc:chgData name="然 杨" userId="58a03923220a6d4f" providerId="LiveId" clId="{F5C787CC-C8F1-CA4D-8415-09B23D7AF565}" dt="2025-02-14T08:43:08.768" v="35" actId="20577"/>
        <pc:sldMkLst>
          <pc:docMk/>
          <pc:sldMk cId="0" sldId="257"/>
        </pc:sldMkLst>
        <pc:spChg chg="mod">
          <ac:chgData name="然 杨" userId="58a03923220a6d4f" providerId="LiveId" clId="{F5C787CC-C8F1-CA4D-8415-09B23D7AF565}" dt="2025-02-14T08:43:08.768" v="35" actId="20577"/>
          <ac:spMkLst>
            <pc:docMk/>
            <pc:sldMk cId="0" sldId="257"/>
            <ac:spMk id="19" creationId="{00000000-0000-0000-0000-000000000000}"/>
          </ac:spMkLst>
        </pc:spChg>
      </pc:sldChg>
      <pc:sldChg chg="modSp mod">
        <pc:chgData name="然 杨" userId="58a03923220a6d4f" providerId="LiveId" clId="{F5C787CC-C8F1-CA4D-8415-09B23D7AF565}" dt="2025-02-14T09:04:33.584" v="291"/>
        <pc:sldMkLst>
          <pc:docMk/>
          <pc:sldMk cId="0" sldId="258"/>
        </pc:sldMkLst>
        <pc:spChg chg="mod">
          <ac:chgData name="然 杨" userId="58a03923220a6d4f" providerId="LiveId" clId="{F5C787CC-C8F1-CA4D-8415-09B23D7AF565}" dt="2025-02-14T09:04:33.584" v="291"/>
          <ac:spMkLst>
            <pc:docMk/>
            <pc:sldMk cId="0" sldId="258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4T09:04:17.828" v="288" actId="1076"/>
          <ac:spMkLst>
            <pc:docMk/>
            <pc:sldMk cId="0" sldId="258"/>
            <ac:spMk id="7" creationId="{00000000-0000-0000-0000-000000000000}"/>
          </ac:spMkLst>
        </pc:spChg>
        <pc:spChg chg="mod">
          <ac:chgData name="然 杨" userId="58a03923220a6d4f" providerId="LiveId" clId="{F5C787CC-C8F1-CA4D-8415-09B23D7AF565}" dt="2025-02-14T09:04:11.065" v="285" actId="1076"/>
          <ac:spMkLst>
            <pc:docMk/>
            <pc:sldMk cId="0" sldId="258"/>
            <ac:spMk id="8" creationId="{00000000-0000-0000-0000-000000000000}"/>
          </ac:spMkLst>
        </pc:spChg>
        <pc:cxnChg chg="mod">
          <ac:chgData name="然 杨" userId="58a03923220a6d4f" providerId="LiveId" clId="{F5C787CC-C8F1-CA4D-8415-09B23D7AF565}" dt="2025-02-14T09:04:15.709" v="287" actId="1076"/>
          <ac:cxnSpMkLst>
            <pc:docMk/>
            <pc:sldMk cId="0" sldId="258"/>
            <ac:cxnSpMk id="9" creationId="{00000000-0000-0000-0000-000000000000}"/>
          </ac:cxnSpMkLst>
        </pc:cxnChg>
      </pc:sldChg>
      <pc:sldChg chg="addSp delSp modSp mod">
        <pc:chgData name="然 杨" userId="58a03923220a6d4f" providerId="LiveId" clId="{F5C787CC-C8F1-CA4D-8415-09B23D7AF565}" dt="2025-02-14T09:06:36.891" v="315"/>
        <pc:sldMkLst>
          <pc:docMk/>
          <pc:sldMk cId="0" sldId="259"/>
        </pc:sldMkLst>
        <pc:spChg chg="mod">
          <ac:chgData name="然 杨" userId="58a03923220a6d4f" providerId="LiveId" clId="{F5C787CC-C8F1-CA4D-8415-09B23D7AF565}" dt="2025-02-14T09:06:28.895" v="313" actId="1076"/>
          <ac:spMkLst>
            <pc:docMk/>
            <pc:sldMk cId="0" sldId="259"/>
            <ac:spMk id="35" creationId="{00000000-0000-0000-0000-000000000000}"/>
          </ac:spMkLst>
        </pc:spChg>
      </pc:sldChg>
      <pc:sldChg chg="modSp mod">
        <pc:chgData name="然 杨" userId="58a03923220a6d4f" providerId="LiveId" clId="{F5C787CC-C8F1-CA4D-8415-09B23D7AF565}" dt="2025-02-15T08:39:17.001" v="4273" actId="947"/>
        <pc:sldMkLst>
          <pc:docMk/>
          <pc:sldMk cId="0" sldId="272"/>
        </pc:sldMkLst>
        <pc:spChg chg="mod">
          <ac:chgData name="然 杨" userId="58a03923220a6d4f" providerId="LiveId" clId="{F5C787CC-C8F1-CA4D-8415-09B23D7AF565}" dt="2025-02-14T08:51:11.884" v="113" actId="20577"/>
          <ac:spMkLst>
            <pc:docMk/>
            <pc:sldMk cId="0" sldId="272"/>
            <ac:spMk id="13" creationId="{00000000-0000-0000-0000-000000000000}"/>
          </ac:spMkLst>
        </pc:spChg>
        <pc:spChg chg="mod">
          <ac:chgData name="然 杨" userId="58a03923220a6d4f" providerId="LiveId" clId="{F5C787CC-C8F1-CA4D-8415-09B23D7AF565}" dt="2025-02-14T09:00:00.167" v="211" actId="947"/>
          <ac:spMkLst>
            <pc:docMk/>
            <pc:sldMk cId="0" sldId="272"/>
            <ac:spMk id="19" creationId="{00000000-0000-0000-0000-000000000000}"/>
          </ac:spMkLst>
        </pc:spChg>
        <pc:spChg chg="mod">
          <ac:chgData name="然 杨" userId="58a03923220a6d4f" providerId="LiveId" clId="{F5C787CC-C8F1-CA4D-8415-09B23D7AF565}" dt="2025-02-14T09:02:10.646" v="248" actId="20577"/>
          <ac:spMkLst>
            <pc:docMk/>
            <pc:sldMk cId="0" sldId="272"/>
            <ac:spMk id="20" creationId="{00000000-0000-0000-0000-000000000000}"/>
          </ac:spMkLst>
        </pc:spChg>
        <pc:spChg chg="mod">
          <ac:chgData name="然 杨" userId="58a03923220a6d4f" providerId="LiveId" clId="{F5C787CC-C8F1-CA4D-8415-09B23D7AF565}" dt="2025-02-14T09:03:39.914" v="270" actId="20577"/>
          <ac:spMkLst>
            <pc:docMk/>
            <pc:sldMk cId="0" sldId="272"/>
            <ac:spMk id="24" creationId="{00000000-0000-0000-0000-000000000000}"/>
          </ac:spMkLst>
        </pc:spChg>
        <pc:spChg chg="mod">
          <ac:chgData name="然 杨" userId="58a03923220a6d4f" providerId="LiveId" clId="{F5C787CC-C8F1-CA4D-8415-09B23D7AF565}" dt="2025-02-15T08:38:57.585" v="4269" actId="20577"/>
          <ac:spMkLst>
            <pc:docMk/>
            <pc:sldMk cId="0" sldId="272"/>
            <ac:spMk id="25" creationId="{00000000-0000-0000-0000-000000000000}"/>
          </ac:spMkLst>
        </pc:spChg>
        <pc:spChg chg="mod">
          <ac:chgData name="然 杨" userId="58a03923220a6d4f" providerId="LiveId" clId="{F5C787CC-C8F1-CA4D-8415-09B23D7AF565}" dt="2025-02-15T08:39:17.001" v="4273" actId="947"/>
          <ac:spMkLst>
            <pc:docMk/>
            <pc:sldMk cId="0" sldId="272"/>
            <ac:spMk id="26" creationId="{00000000-0000-0000-0000-000000000000}"/>
          </ac:spMkLst>
        </pc:spChg>
        <pc:grpChg chg="mod">
          <ac:chgData name="然 杨" userId="58a03923220a6d4f" providerId="LiveId" clId="{F5C787CC-C8F1-CA4D-8415-09B23D7AF565}" dt="2025-02-14T08:56:40.161" v="193" actId="1076"/>
          <ac:grpSpMkLst>
            <pc:docMk/>
            <pc:sldMk cId="0" sldId="272"/>
            <ac:grpSpMk id="36" creationId="{00000000-0000-0000-0000-000000000000}"/>
          </ac:grpSpMkLst>
        </pc:grpChg>
      </pc:sldChg>
      <pc:sldChg chg="del">
        <pc:chgData name="然 杨" userId="58a03923220a6d4f" providerId="LiveId" clId="{F5C787CC-C8F1-CA4D-8415-09B23D7AF565}" dt="2025-02-14T09:13:48.493" v="403" actId="2696"/>
        <pc:sldMkLst>
          <pc:docMk/>
          <pc:sldMk cId="0" sldId="288"/>
        </pc:sldMkLst>
      </pc:sldChg>
      <pc:sldChg chg="addSp delSp modSp mod">
        <pc:chgData name="然 杨" userId="58a03923220a6d4f" providerId="LiveId" clId="{F5C787CC-C8F1-CA4D-8415-09B23D7AF565}" dt="2025-02-15T08:46:29.324" v="4364" actId="2711"/>
        <pc:sldMkLst>
          <pc:docMk/>
          <pc:sldMk cId="0" sldId="289"/>
        </pc:sldMkLst>
      </pc:sldChg>
      <pc:sldChg chg="addSp delSp modSp mod">
        <pc:chgData name="然 杨" userId="58a03923220a6d4f" providerId="LiveId" clId="{F5C787CC-C8F1-CA4D-8415-09B23D7AF565}" dt="2025-02-15T08:46:40.081" v="4367" actId="14100"/>
        <pc:sldMkLst>
          <pc:docMk/>
          <pc:sldMk cId="0" sldId="290"/>
        </pc:sldMkLst>
      </pc:sldChg>
      <pc:sldChg chg="modSp mod">
        <pc:chgData name="然 杨" userId="58a03923220a6d4f" providerId="LiveId" clId="{F5C787CC-C8F1-CA4D-8415-09B23D7AF565}" dt="2025-02-15T08:48:06.690" v="4392" actId="113"/>
        <pc:sldMkLst>
          <pc:docMk/>
          <pc:sldMk cId="0" sldId="291"/>
        </pc:sldMkLst>
        <pc:spChg chg="mod">
          <ac:chgData name="然 杨" userId="58a03923220a6d4f" providerId="LiveId" clId="{F5C787CC-C8F1-CA4D-8415-09B23D7AF565}" dt="2025-02-15T08:47:26.436" v="4382" actId="1076"/>
          <ac:spMkLst>
            <pc:docMk/>
            <pc:sldMk cId="0" sldId="291"/>
            <ac:spMk id="3" creationId="{00000000-0000-0000-0000-000000000000}"/>
          </ac:spMkLst>
        </pc:spChg>
        <pc:spChg chg="mod">
          <ac:chgData name="然 杨" userId="58a03923220a6d4f" providerId="LiveId" clId="{F5C787CC-C8F1-CA4D-8415-09B23D7AF565}" dt="2025-02-15T08:47:26.436" v="4382" actId="1076"/>
          <ac:spMkLst>
            <pc:docMk/>
            <pc:sldMk cId="0" sldId="291"/>
            <ac:spMk id="5" creationId="{00000000-0000-0000-0000-000000000000}"/>
          </ac:spMkLst>
        </pc:spChg>
        <pc:spChg chg="mod">
          <ac:chgData name="然 杨" userId="58a03923220a6d4f" providerId="LiveId" clId="{F5C787CC-C8F1-CA4D-8415-09B23D7AF565}" dt="2025-02-15T08:46:55.161" v="4371" actId="1036"/>
          <ac:spMkLst>
            <pc:docMk/>
            <pc:sldMk cId="0" sldId="291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5T08:48:06.690" v="4392" actId="113"/>
          <ac:spMkLst>
            <pc:docMk/>
            <pc:sldMk cId="0" sldId="291"/>
            <ac:spMk id="7" creationId="{30EF7C69-1225-AEC9-6913-BB0456526BC8}"/>
          </ac:spMkLst>
        </pc:spChg>
        <pc:spChg chg="mod">
          <ac:chgData name="然 杨" userId="58a03923220a6d4f" providerId="LiveId" clId="{F5C787CC-C8F1-CA4D-8415-09B23D7AF565}" dt="2025-02-15T08:46:55.161" v="4371" actId="1036"/>
          <ac:spMkLst>
            <pc:docMk/>
            <pc:sldMk cId="0" sldId="291"/>
            <ac:spMk id="13" creationId="{00000000-0000-0000-0000-000000000000}"/>
          </ac:spMkLst>
        </pc:spChg>
        <pc:spChg chg="mod">
          <ac:chgData name="然 杨" userId="58a03923220a6d4f" providerId="LiveId" clId="{F5C787CC-C8F1-CA4D-8415-09B23D7AF565}" dt="2025-02-15T08:46:55.161" v="4371" actId="1036"/>
          <ac:spMkLst>
            <pc:docMk/>
            <pc:sldMk cId="0" sldId="291"/>
            <ac:spMk id="14" creationId="{00000000-0000-0000-0000-000000000000}"/>
          </ac:spMkLst>
        </pc:spChg>
        <pc:spChg chg="mod">
          <ac:chgData name="然 杨" userId="58a03923220a6d4f" providerId="LiveId" clId="{F5C787CC-C8F1-CA4D-8415-09B23D7AF565}" dt="2025-02-14T09:31:20.195" v="570" actId="20578"/>
          <ac:spMkLst>
            <pc:docMk/>
            <pc:sldMk cId="0" sldId="291"/>
            <ac:spMk id="17" creationId="{00000000-0000-0000-0000-000000000000}"/>
          </ac:spMkLst>
        </pc:spChg>
        <pc:spChg chg="mod">
          <ac:chgData name="然 杨" userId="58a03923220a6d4f" providerId="LiveId" clId="{F5C787CC-C8F1-CA4D-8415-09B23D7AF565}" dt="2025-02-14T09:31:20.195" v="570" actId="20578"/>
          <ac:spMkLst>
            <pc:docMk/>
            <pc:sldMk cId="0" sldId="291"/>
            <ac:spMk id="18" creationId="{00000000-0000-0000-0000-000000000000}"/>
          </ac:spMkLst>
        </pc:spChg>
        <pc:spChg chg="mod">
          <ac:chgData name="然 杨" userId="58a03923220a6d4f" providerId="LiveId" clId="{F5C787CC-C8F1-CA4D-8415-09B23D7AF565}" dt="2025-02-15T08:47:13.835" v="4377" actId="1076"/>
          <ac:spMkLst>
            <pc:docMk/>
            <pc:sldMk cId="0" sldId="291"/>
            <ac:spMk id="19" creationId="{00000000-0000-0000-0000-000000000000}"/>
          </ac:spMkLst>
        </pc:spChg>
        <pc:spChg chg="mod">
          <ac:chgData name="然 杨" userId="58a03923220a6d4f" providerId="LiveId" clId="{F5C787CC-C8F1-CA4D-8415-09B23D7AF565}" dt="2025-02-14T09:31:20.195" v="570" actId="20578"/>
          <ac:spMkLst>
            <pc:docMk/>
            <pc:sldMk cId="0" sldId="291"/>
            <ac:spMk id="22" creationId="{00000000-0000-0000-0000-000000000000}"/>
          </ac:spMkLst>
        </pc:spChg>
        <pc:spChg chg="mod">
          <ac:chgData name="然 杨" userId="58a03923220a6d4f" providerId="LiveId" clId="{F5C787CC-C8F1-CA4D-8415-09B23D7AF565}" dt="2025-02-14T09:31:20.195" v="570" actId="20578"/>
          <ac:spMkLst>
            <pc:docMk/>
            <pc:sldMk cId="0" sldId="291"/>
            <ac:spMk id="23" creationId="{00000000-0000-0000-0000-000000000000}"/>
          </ac:spMkLst>
        </pc:spChg>
        <pc:spChg chg="mod">
          <ac:chgData name="然 杨" userId="58a03923220a6d4f" providerId="LiveId" clId="{F5C787CC-C8F1-CA4D-8415-09B23D7AF565}" dt="2025-02-14T09:31:20.195" v="570" actId="20578"/>
          <ac:spMkLst>
            <pc:docMk/>
            <pc:sldMk cId="0" sldId="291"/>
            <ac:spMk id="24" creationId="{00000000-0000-0000-0000-000000000000}"/>
          </ac:spMkLst>
        </pc:spChg>
        <pc:spChg chg="mod">
          <ac:chgData name="然 杨" userId="58a03923220a6d4f" providerId="LiveId" clId="{F5C787CC-C8F1-CA4D-8415-09B23D7AF565}" dt="2025-02-14T09:31:20.195" v="570" actId="20578"/>
          <ac:spMkLst>
            <pc:docMk/>
            <pc:sldMk cId="0" sldId="291"/>
            <ac:spMk id="30" creationId="{00000000-0000-0000-0000-000000000000}"/>
          </ac:spMkLst>
        </pc:spChg>
        <pc:spChg chg="mod">
          <ac:chgData name="然 杨" userId="58a03923220a6d4f" providerId="LiveId" clId="{F5C787CC-C8F1-CA4D-8415-09B23D7AF565}" dt="2025-02-14T09:31:20.195" v="570" actId="20578"/>
          <ac:spMkLst>
            <pc:docMk/>
            <pc:sldMk cId="0" sldId="291"/>
            <ac:spMk id="34" creationId="{00000000-0000-0000-0000-000000000000}"/>
          </ac:spMkLst>
        </pc:spChg>
        <pc:spChg chg="mod">
          <ac:chgData name="然 杨" userId="58a03923220a6d4f" providerId="LiveId" clId="{F5C787CC-C8F1-CA4D-8415-09B23D7AF565}" dt="2025-02-14T09:31:20.195" v="570" actId="20578"/>
          <ac:spMkLst>
            <pc:docMk/>
            <pc:sldMk cId="0" sldId="291"/>
            <ac:spMk id="35" creationId="{00000000-0000-0000-0000-000000000000}"/>
          </ac:spMkLst>
        </pc:spChg>
        <pc:spChg chg="mod">
          <ac:chgData name="然 杨" userId="58a03923220a6d4f" providerId="LiveId" clId="{F5C787CC-C8F1-CA4D-8415-09B23D7AF565}" dt="2025-02-14T09:31:20.195" v="570" actId="20578"/>
          <ac:spMkLst>
            <pc:docMk/>
            <pc:sldMk cId="0" sldId="291"/>
            <ac:spMk id="36" creationId="{00000000-0000-0000-0000-000000000000}"/>
          </ac:spMkLst>
        </pc:spChg>
        <pc:spChg chg="mod">
          <ac:chgData name="然 杨" userId="58a03923220a6d4f" providerId="LiveId" clId="{F5C787CC-C8F1-CA4D-8415-09B23D7AF565}" dt="2025-02-15T08:46:55.161" v="4371" actId="1036"/>
          <ac:spMkLst>
            <pc:docMk/>
            <pc:sldMk cId="0" sldId="291"/>
            <ac:spMk id="39" creationId="{00000000-0000-0000-0000-000000000000}"/>
          </ac:spMkLst>
        </pc:spChg>
        <pc:spChg chg="mod">
          <ac:chgData name="然 杨" userId="58a03923220a6d4f" providerId="LiveId" clId="{F5C787CC-C8F1-CA4D-8415-09B23D7AF565}" dt="2025-02-15T08:46:55.161" v="4371" actId="1036"/>
          <ac:spMkLst>
            <pc:docMk/>
            <pc:sldMk cId="0" sldId="291"/>
            <ac:spMk id="40" creationId="{00000000-0000-0000-0000-000000000000}"/>
          </ac:spMkLst>
        </pc:spChg>
        <pc:spChg chg="mod">
          <ac:chgData name="然 杨" userId="58a03923220a6d4f" providerId="LiveId" clId="{F5C787CC-C8F1-CA4D-8415-09B23D7AF565}" dt="2025-02-15T08:46:55.161" v="4371" actId="1036"/>
          <ac:spMkLst>
            <pc:docMk/>
            <pc:sldMk cId="0" sldId="291"/>
            <ac:spMk id="41" creationId="{00000000-0000-0000-0000-000000000000}"/>
          </ac:spMkLst>
        </pc:spChg>
        <pc:grpChg chg="mod">
          <ac:chgData name="然 杨" userId="58a03923220a6d4f" providerId="LiveId" clId="{F5C787CC-C8F1-CA4D-8415-09B23D7AF565}" dt="2025-02-15T08:46:55.161" v="4371" actId="1036"/>
          <ac:grpSpMkLst>
            <pc:docMk/>
            <pc:sldMk cId="0" sldId="291"/>
            <ac:grpSpMk id="9" creationId="{00000000-0000-0000-0000-000000000000}"/>
          </ac:grpSpMkLst>
        </pc:grpChg>
        <pc:grpChg chg="mod">
          <ac:chgData name="然 杨" userId="58a03923220a6d4f" providerId="LiveId" clId="{F5C787CC-C8F1-CA4D-8415-09B23D7AF565}" dt="2025-02-15T08:47:26.436" v="4382" actId="1076"/>
          <ac:grpSpMkLst>
            <pc:docMk/>
            <pc:sldMk cId="0" sldId="291"/>
            <ac:grpSpMk id="15" creationId="{00000000-0000-0000-0000-000000000000}"/>
          </ac:grpSpMkLst>
        </pc:grpChg>
        <pc:grpChg chg="mod">
          <ac:chgData name="然 杨" userId="58a03923220a6d4f" providerId="LiveId" clId="{F5C787CC-C8F1-CA4D-8415-09B23D7AF565}" dt="2025-02-15T08:46:55.161" v="4371" actId="1036"/>
          <ac:grpSpMkLst>
            <pc:docMk/>
            <pc:sldMk cId="0" sldId="291"/>
            <ac:grpSpMk id="37" creationId="{00000000-0000-0000-0000-000000000000}"/>
          </ac:grpSpMkLst>
        </pc:grpChg>
        <pc:grpChg chg="mod">
          <ac:chgData name="然 杨" userId="58a03923220a6d4f" providerId="LiveId" clId="{F5C787CC-C8F1-CA4D-8415-09B23D7AF565}" dt="2025-02-15T08:46:55.161" v="4371" actId="1036"/>
          <ac:grpSpMkLst>
            <pc:docMk/>
            <pc:sldMk cId="0" sldId="291"/>
            <ac:grpSpMk id="38" creationId="{00000000-0000-0000-0000-000000000000}"/>
          </ac:grpSpMkLst>
        </pc:grpChg>
        <pc:grpChg chg="mod">
          <ac:chgData name="然 杨" userId="58a03923220a6d4f" providerId="LiveId" clId="{F5C787CC-C8F1-CA4D-8415-09B23D7AF565}" dt="2025-02-15T08:46:55.161" v="4371" actId="1036"/>
          <ac:grpSpMkLst>
            <pc:docMk/>
            <pc:sldMk cId="0" sldId="291"/>
            <ac:grpSpMk id="42" creationId="{00000000-0000-0000-0000-000000000000}"/>
          </ac:grpSpMkLst>
        </pc:grpChg>
      </pc:sldChg>
      <pc:sldChg chg="modSp mod">
        <pc:chgData name="然 杨" userId="58a03923220a6d4f" providerId="LiveId" clId="{F5C787CC-C8F1-CA4D-8415-09B23D7AF565}" dt="2025-02-15T08:48:32.120" v="4393" actId="1076"/>
        <pc:sldMkLst>
          <pc:docMk/>
          <pc:sldMk cId="0" sldId="292"/>
        </pc:sldMkLst>
        <pc:spChg chg="mod">
          <ac:chgData name="然 杨" userId="58a03923220a6d4f" providerId="LiveId" clId="{F5C787CC-C8F1-CA4D-8415-09B23D7AF565}" dt="2025-02-15T08:48:32.120" v="4393" actId="1076"/>
          <ac:spMkLst>
            <pc:docMk/>
            <pc:sldMk cId="0" sldId="292"/>
            <ac:spMk id="19" creationId="{00000000-0000-0000-0000-000000000000}"/>
          </ac:spMkLst>
        </pc:spChg>
        <pc:spChg chg="mod">
          <ac:chgData name="然 杨" userId="58a03923220a6d4f" providerId="LiveId" clId="{F5C787CC-C8F1-CA4D-8415-09B23D7AF565}" dt="2025-02-14T11:54:06.786" v="656" actId="1076"/>
          <ac:spMkLst>
            <pc:docMk/>
            <pc:sldMk cId="0" sldId="292"/>
            <ac:spMk id="20" creationId="{774DE070-0AE1-B7EF-D313-E435BCD75C30}"/>
          </ac:spMkLst>
        </pc:spChg>
        <pc:spChg chg="mod">
          <ac:chgData name="然 杨" userId="58a03923220a6d4f" providerId="LiveId" clId="{F5C787CC-C8F1-CA4D-8415-09B23D7AF565}" dt="2025-02-14T12:01:15.641" v="800" actId="179"/>
          <ac:spMkLst>
            <pc:docMk/>
            <pc:sldMk cId="0" sldId="292"/>
            <ac:spMk id="46" creationId="{D7BDA731-E349-2190-7053-541221DCF4D7}"/>
          </ac:spMkLst>
        </pc:spChg>
        <pc:spChg chg="mod">
          <ac:chgData name="然 杨" userId="58a03923220a6d4f" providerId="LiveId" clId="{F5C787CC-C8F1-CA4D-8415-09B23D7AF565}" dt="2025-02-14T11:57:44.562" v="707" actId="1036"/>
          <ac:spMkLst>
            <pc:docMk/>
            <pc:sldMk cId="0" sldId="292"/>
            <ac:spMk id="47" creationId="{39C49367-4C19-069A-5EBA-EB4703A8A06E}"/>
          </ac:spMkLst>
        </pc:spChg>
        <pc:spChg chg="mod">
          <ac:chgData name="然 杨" userId="58a03923220a6d4f" providerId="LiveId" clId="{F5C787CC-C8F1-CA4D-8415-09B23D7AF565}" dt="2025-02-14T11:57:44.562" v="707" actId="1036"/>
          <ac:spMkLst>
            <pc:docMk/>
            <pc:sldMk cId="0" sldId="292"/>
            <ac:spMk id="48" creationId="{883BE3AD-92A0-CE7B-FBAA-223541953511}"/>
          </ac:spMkLst>
        </pc:spChg>
        <pc:spChg chg="mod">
          <ac:chgData name="然 杨" userId="58a03923220a6d4f" providerId="LiveId" clId="{F5C787CC-C8F1-CA4D-8415-09B23D7AF565}" dt="2025-02-14T11:57:44.562" v="707" actId="1036"/>
          <ac:spMkLst>
            <pc:docMk/>
            <pc:sldMk cId="0" sldId="292"/>
            <ac:spMk id="49" creationId="{76455263-81E1-70F6-F745-88EA4A8D48FC}"/>
          </ac:spMkLst>
        </pc:spChg>
        <pc:spChg chg="mod">
          <ac:chgData name="然 杨" userId="58a03923220a6d4f" providerId="LiveId" clId="{F5C787CC-C8F1-CA4D-8415-09B23D7AF565}" dt="2025-02-14T11:57:44.562" v="707" actId="1036"/>
          <ac:spMkLst>
            <pc:docMk/>
            <pc:sldMk cId="0" sldId="292"/>
            <ac:spMk id="50" creationId="{372B8C63-15C3-C5BA-77F1-1F734BEADE7C}"/>
          </ac:spMkLst>
        </pc:spChg>
        <pc:spChg chg="mod">
          <ac:chgData name="然 杨" userId="58a03923220a6d4f" providerId="LiveId" clId="{F5C787CC-C8F1-CA4D-8415-09B23D7AF565}" dt="2025-02-14T11:57:44.562" v="707" actId="1036"/>
          <ac:spMkLst>
            <pc:docMk/>
            <pc:sldMk cId="0" sldId="292"/>
            <ac:spMk id="51" creationId="{D9AAA204-FD96-CC64-B9B7-7679C80E5D36}"/>
          </ac:spMkLst>
        </pc:spChg>
        <pc:spChg chg="mod">
          <ac:chgData name="然 杨" userId="58a03923220a6d4f" providerId="LiveId" clId="{F5C787CC-C8F1-CA4D-8415-09B23D7AF565}" dt="2025-02-15T08:45:25.366" v="4361" actId="2711"/>
          <ac:spMkLst>
            <pc:docMk/>
            <pc:sldMk cId="0" sldId="292"/>
            <ac:spMk id="52" creationId="{25C37104-6DF2-7DF2-6097-8A250AE4781A}"/>
          </ac:spMkLst>
        </pc:spChg>
        <pc:grpChg chg="mod">
          <ac:chgData name="然 杨" userId="58a03923220a6d4f" providerId="LiveId" clId="{F5C787CC-C8F1-CA4D-8415-09B23D7AF565}" dt="2025-02-14T11:57:44.562" v="707" actId="1036"/>
          <ac:grpSpMkLst>
            <pc:docMk/>
            <pc:sldMk cId="0" sldId="292"/>
            <ac:grpSpMk id="33" creationId="{BB1AC1C5-BD6F-5752-74D2-25F3542CF6D5}"/>
          </ac:grpSpMkLst>
        </pc:grpChg>
        <pc:grpChg chg="mod">
          <ac:chgData name="然 杨" userId="58a03923220a6d4f" providerId="LiveId" clId="{F5C787CC-C8F1-CA4D-8415-09B23D7AF565}" dt="2025-02-14T11:57:44.562" v="707" actId="1036"/>
          <ac:grpSpMkLst>
            <pc:docMk/>
            <pc:sldMk cId="0" sldId="292"/>
            <ac:grpSpMk id="43" creationId="{217ECF97-4634-F58D-0F9A-11D741A8D643}"/>
          </ac:grpSpMkLst>
        </pc:grpChg>
        <pc:grpChg chg="mod">
          <ac:chgData name="然 杨" userId="58a03923220a6d4f" providerId="LiveId" clId="{F5C787CC-C8F1-CA4D-8415-09B23D7AF565}" dt="2025-02-14T11:57:44.562" v="707" actId="1036"/>
          <ac:grpSpMkLst>
            <pc:docMk/>
            <pc:sldMk cId="0" sldId="292"/>
            <ac:grpSpMk id="44" creationId="{EB6A1618-CCE7-825D-8576-DEE2AECF0B39}"/>
          </ac:grpSpMkLst>
        </pc:grpChg>
        <pc:grpChg chg="mod">
          <ac:chgData name="然 杨" userId="58a03923220a6d4f" providerId="LiveId" clId="{F5C787CC-C8F1-CA4D-8415-09B23D7AF565}" dt="2025-02-14T11:57:44.562" v="707" actId="1036"/>
          <ac:grpSpMkLst>
            <pc:docMk/>
            <pc:sldMk cId="0" sldId="292"/>
            <ac:grpSpMk id="45" creationId="{AD4C693D-1290-37C1-22AA-289AE411F753}"/>
          </ac:grpSpMkLst>
        </pc:grpChg>
      </pc:sldChg>
      <pc:sldChg chg="modSp mod">
        <pc:chgData name="然 杨" userId="58a03923220a6d4f" providerId="LiveId" clId="{F5C787CC-C8F1-CA4D-8415-09B23D7AF565}" dt="2025-02-15T08:49:25.865" v="4401" actId="1035"/>
        <pc:sldMkLst>
          <pc:docMk/>
          <pc:sldMk cId="0" sldId="307"/>
        </pc:sldMkLst>
        <pc:spChg chg="mod">
          <ac:chgData name="然 杨" userId="58a03923220a6d4f" providerId="LiveId" clId="{F5C787CC-C8F1-CA4D-8415-09B23D7AF565}" dt="2025-02-15T08:49:25.865" v="4401" actId="1035"/>
          <ac:spMkLst>
            <pc:docMk/>
            <pc:sldMk cId="0" sldId="307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4T12:03:06.803" v="827" actId="20577"/>
          <ac:spMkLst>
            <pc:docMk/>
            <pc:sldMk cId="0" sldId="307"/>
            <ac:spMk id="7" creationId="{00000000-0000-0000-0000-000000000000}"/>
          </ac:spMkLst>
        </pc:spChg>
        <pc:grpChg chg="mod">
          <ac:chgData name="然 杨" userId="58a03923220a6d4f" providerId="LiveId" clId="{F5C787CC-C8F1-CA4D-8415-09B23D7AF565}" dt="2025-02-14T12:02:13.354" v="812" actId="1076"/>
          <ac:grpSpMkLst>
            <pc:docMk/>
            <pc:sldMk cId="0" sldId="307"/>
            <ac:grpSpMk id="37" creationId="{00000000-0000-0000-0000-000000000000}"/>
          </ac:grpSpMkLst>
        </pc:grpChg>
      </pc:sldChg>
      <pc:sldChg chg="addSp delSp modSp mod">
        <pc:chgData name="然 杨" userId="58a03923220a6d4f" providerId="LiveId" clId="{F5C787CC-C8F1-CA4D-8415-09B23D7AF565}" dt="2025-02-15T08:50:23.085" v="4404" actId="1076"/>
        <pc:sldMkLst>
          <pc:docMk/>
          <pc:sldMk cId="0" sldId="308"/>
        </pc:sldMkLst>
        <pc:spChg chg="mod">
          <ac:chgData name="然 杨" userId="58a03923220a6d4f" providerId="LiveId" clId="{F5C787CC-C8F1-CA4D-8415-09B23D7AF565}" dt="2025-02-15T08:50:23.085" v="4404" actId="1076"/>
          <ac:spMkLst>
            <pc:docMk/>
            <pc:sldMk cId="0" sldId="308"/>
            <ac:spMk id="8" creationId="{00000000-0000-0000-0000-000000000000}"/>
          </ac:spMkLst>
        </pc:spChg>
      </pc:sldChg>
      <pc:sldChg chg="modSp mod">
        <pc:chgData name="然 杨" userId="58a03923220a6d4f" providerId="LiveId" clId="{F5C787CC-C8F1-CA4D-8415-09B23D7AF565}" dt="2025-02-14T12:05:31.038" v="863" actId="1076"/>
        <pc:sldMkLst>
          <pc:docMk/>
          <pc:sldMk cId="0" sldId="309"/>
        </pc:sldMkLst>
        <pc:spChg chg="mod">
          <ac:chgData name="然 杨" userId="58a03923220a6d4f" providerId="LiveId" clId="{F5C787CC-C8F1-CA4D-8415-09B23D7AF565}" dt="2025-02-14T12:05:31.038" v="863" actId="1076"/>
          <ac:spMkLst>
            <pc:docMk/>
            <pc:sldMk cId="0" sldId="309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4T12:04:41.435" v="852" actId="1076"/>
          <ac:spMkLst>
            <pc:docMk/>
            <pc:sldMk cId="0" sldId="309"/>
            <ac:spMk id="7" creationId="{00000000-0000-0000-0000-000000000000}"/>
          </ac:spMkLst>
        </pc:spChg>
        <pc:grpChg chg="mod">
          <ac:chgData name="然 杨" userId="58a03923220a6d4f" providerId="LiveId" clId="{F5C787CC-C8F1-CA4D-8415-09B23D7AF565}" dt="2025-02-14T12:04:32.361" v="850" actId="1076"/>
          <ac:grpSpMkLst>
            <pc:docMk/>
            <pc:sldMk cId="0" sldId="309"/>
            <ac:grpSpMk id="37" creationId="{00000000-0000-0000-0000-000000000000}"/>
          </ac:grpSpMkLst>
        </pc:grpChg>
      </pc:sldChg>
      <pc:sldChg chg="addSp delSp modSp mod">
        <pc:chgData name="然 杨" userId="58a03923220a6d4f" providerId="LiveId" clId="{F5C787CC-C8F1-CA4D-8415-09B23D7AF565}" dt="2025-02-15T08:54:52.271" v="4476" actId="2711"/>
        <pc:sldMkLst>
          <pc:docMk/>
          <pc:sldMk cId="0" sldId="313"/>
        </pc:sldMkLst>
        <pc:spChg chg="mod">
          <ac:chgData name="然 杨" userId="58a03923220a6d4f" providerId="LiveId" clId="{F5C787CC-C8F1-CA4D-8415-09B23D7AF565}" dt="2025-02-15T08:54:52.271" v="4476" actId="2711"/>
          <ac:spMkLst>
            <pc:docMk/>
            <pc:sldMk cId="0" sldId="313"/>
            <ac:spMk id="39" creationId="{C3CFC76C-E677-39C7-431F-95E7DE3A57C0}"/>
          </ac:spMkLst>
        </pc:spChg>
      </pc:sldChg>
      <pc:sldChg chg="modSp mod">
        <pc:chgData name="然 杨" userId="58a03923220a6d4f" providerId="LiveId" clId="{F5C787CC-C8F1-CA4D-8415-09B23D7AF565}" dt="2025-02-15T08:55:33.703" v="4481" actId="2711"/>
        <pc:sldMkLst>
          <pc:docMk/>
          <pc:sldMk cId="0" sldId="326"/>
        </pc:sldMkLst>
        <pc:spChg chg="mod">
          <ac:chgData name="然 杨" userId="58a03923220a6d4f" providerId="LiveId" clId="{F5C787CC-C8F1-CA4D-8415-09B23D7AF565}" dt="2025-02-15T08:55:33.703" v="4481" actId="2711"/>
          <ac:spMkLst>
            <pc:docMk/>
            <pc:sldMk cId="0" sldId="326"/>
            <ac:spMk id="20" creationId="{D807BF14-B38E-59BA-F6EC-59CBB74D6641}"/>
          </ac:spMkLst>
        </pc:spChg>
        <pc:grpChg chg="mod">
          <ac:chgData name="然 杨" userId="58a03923220a6d4f" providerId="LiveId" clId="{F5C787CC-C8F1-CA4D-8415-09B23D7AF565}" dt="2025-02-14T13:04:41.519" v="1150" actId="14100"/>
          <ac:grpSpMkLst>
            <pc:docMk/>
            <pc:sldMk cId="0" sldId="326"/>
            <ac:grpSpMk id="2" creationId="{B915C4E5-84B9-74F5-0BBB-ED0FFAE4FC7E}"/>
          </ac:grpSpMkLst>
        </pc:grpChg>
      </pc:sldChg>
      <pc:sldChg chg="modSp mod">
        <pc:chgData name="然 杨" userId="58a03923220a6d4f" providerId="LiveId" clId="{F5C787CC-C8F1-CA4D-8415-09B23D7AF565}" dt="2025-02-15T08:56:04.683" v="4487" actId="179"/>
        <pc:sldMkLst>
          <pc:docMk/>
          <pc:sldMk cId="0" sldId="328"/>
        </pc:sldMkLst>
        <pc:spChg chg="mod">
          <ac:chgData name="然 杨" userId="58a03923220a6d4f" providerId="LiveId" clId="{F5C787CC-C8F1-CA4D-8415-09B23D7AF565}" dt="2025-02-15T08:55:47.509" v="4483" actId="2711"/>
          <ac:spMkLst>
            <pc:docMk/>
            <pc:sldMk cId="0" sldId="328"/>
            <ac:spMk id="2" creationId="{999359D5-DF0D-CDD9-B5AD-FAB3F18A6AA0}"/>
          </ac:spMkLst>
        </pc:spChg>
        <pc:spChg chg="mod">
          <ac:chgData name="然 杨" userId="58a03923220a6d4f" providerId="LiveId" clId="{F5C787CC-C8F1-CA4D-8415-09B23D7AF565}" dt="2025-02-14T13:10:31.106" v="1169" actId="1076"/>
          <ac:spMkLst>
            <pc:docMk/>
            <pc:sldMk cId="0" sldId="328"/>
            <ac:spMk id="3" creationId="{00000000-0000-0000-0000-000000000000}"/>
          </ac:spMkLst>
        </pc:spChg>
        <pc:spChg chg="mod">
          <ac:chgData name="然 杨" userId="58a03923220a6d4f" providerId="LiveId" clId="{F5C787CC-C8F1-CA4D-8415-09B23D7AF565}" dt="2025-02-14T13:10:31.106" v="1169" actId="1076"/>
          <ac:spMkLst>
            <pc:docMk/>
            <pc:sldMk cId="0" sldId="328"/>
            <ac:spMk id="5" creationId="{00000000-0000-0000-0000-000000000000}"/>
          </ac:spMkLst>
        </pc:spChg>
        <pc:spChg chg="mod">
          <ac:chgData name="然 杨" userId="58a03923220a6d4f" providerId="LiveId" clId="{F5C787CC-C8F1-CA4D-8415-09B23D7AF565}" dt="2025-02-14T13:10:05.138" v="1164" actId="1076"/>
          <ac:spMkLst>
            <pc:docMk/>
            <pc:sldMk cId="0" sldId="328"/>
            <ac:spMk id="7" creationId="{00000000-0000-0000-0000-000000000000}"/>
          </ac:spMkLst>
        </pc:spChg>
        <pc:spChg chg="mod">
          <ac:chgData name="然 杨" userId="58a03923220a6d4f" providerId="LiveId" clId="{F5C787CC-C8F1-CA4D-8415-09B23D7AF565}" dt="2025-02-15T08:56:04.683" v="4487" actId="179"/>
          <ac:spMkLst>
            <pc:docMk/>
            <pc:sldMk cId="0" sldId="328"/>
            <ac:spMk id="8" creationId="{DDCD02B0-84B6-67E6-620E-49EAB15216FC}"/>
          </ac:spMkLst>
        </pc:spChg>
        <pc:grpChg chg="mod">
          <ac:chgData name="然 杨" userId="58a03923220a6d4f" providerId="LiveId" clId="{F5C787CC-C8F1-CA4D-8415-09B23D7AF565}" dt="2025-02-14T13:09:52.033" v="1161" actId="14100"/>
          <ac:grpSpMkLst>
            <pc:docMk/>
            <pc:sldMk cId="0" sldId="328"/>
            <ac:grpSpMk id="9" creationId="{00000000-0000-0000-0000-000000000000}"/>
          </ac:grpSpMkLst>
        </pc:grpChg>
        <pc:grpChg chg="mod">
          <ac:chgData name="然 杨" userId="58a03923220a6d4f" providerId="LiveId" clId="{F5C787CC-C8F1-CA4D-8415-09B23D7AF565}" dt="2025-02-14T13:10:31.106" v="1169" actId="1076"/>
          <ac:grpSpMkLst>
            <pc:docMk/>
            <pc:sldMk cId="0" sldId="328"/>
            <ac:grpSpMk id="15" creationId="{00000000-0000-0000-0000-000000000000}"/>
          </ac:grpSpMkLst>
        </pc:grpChg>
        <pc:grpChg chg="mod">
          <ac:chgData name="然 杨" userId="58a03923220a6d4f" providerId="LiveId" clId="{F5C787CC-C8F1-CA4D-8415-09B23D7AF565}" dt="2025-02-14T13:10:34.406" v="1170" actId="1076"/>
          <ac:grpSpMkLst>
            <pc:docMk/>
            <pc:sldMk cId="0" sldId="328"/>
            <ac:grpSpMk id="33" creationId="{490EBC79-88C9-7934-D05F-EBA553A584B9}"/>
          </ac:grpSpMkLst>
        </pc:grpChg>
      </pc:sldChg>
      <pc:sldChg chg="modSp mod">
        <pc:chgData name="然 杨" userId="58a03923220a6d4f" providerId="LiveId" clId="{F5C787CC-C8F1-CA4D-8415-09B23D7AF565}" dt="2025-02-15T08:58:06.744" v="4512" actId="179"/>
        <pc:sldMkLst>
          <pc:docMk/>
          <pc:sldMk cId="0" sldId="330"/>
        </pc:sldMkLst>
        <pc:spChg chg="mod">
          <ac:chgData name="然 杨" userId="58a03923220a6d4f" providerId="LiveId" clId="{F5C787CC-C8F1-CA4D-8415-09B23D7AF565}" dt="2025-02-14T13:23:12.082" v="1264" actId="179"/>
          <ac:spMkLst>
            <pc:docMk/>
            <pc:sldMk cId="0" sldId="330"/>
            <ac:spMk id="12" creationId="{00000000-0000-0000-0000-000000000000}"/>
          </ac:spMkLst>
        </pc:spChg>
        <pc:spChg chg="mod">
          <ac:chgData name="然 杨" userId="58a03923220a6d4f" providerId="LiveId" clId="{F5C787CC-C8F1-CA4D-8415-09B23D7AF565}" dt="2025-02-14T13:22:57.466" v="1260" actId="179"/>
          <ac:spMkLst>
            <pc:docMk/>
            <pc:sldMk cId="0" sldId="330"/>
            <ac:spMk id="39" creationId="{00000000-0000-0000-0000-000000000000}"/>
          </ac:spMkLst>
        </pc:spChg>
        <pc:spChg chg="mod">
          <ac:chgData name="然 杨" userId="58a03923220a6d4f" providerId="LiveId" clId="{F5C787CC-C8F1-CA4D-8415-09B23D7AF565}" dt="2025-02-15T08:58:06.744" v="4512" actId="179"/>
          <ac:spMkLst>
            <pc:docMk/>
            <pc:sldMk cId="0" sldId="330"/>
            <ac:spMk id="45" creationId="{00000000-0000-0000-0000-000000000000}"/>
          </ac:spMkLst>
        </pc:spChg>
        <pc:spChg chg="mod">
          <ac:chgData name="然 杨" userId="58a03923220a6d4f" providerId="LiveId" clId="{F5C787CC-C8F1-CA4D-8415-09B23D7AF565}" dt="2025-02-15T08:57:21.055" v="4502" actId="255"/>
          <ac:spMkLst>
            <pc:docMk/>
            <pc:sldMk cId="0" sldId="330"/>
            <ac:spMk id="51" creationId="{00000000-0000-0000-0000-000000000000}"/>
          </ac:spMkLst>
        </pc:spChg>
      </pc:sldChg>
      <pc:sldChg chg="modSp mod">
        <pc:chgData name="然 杨" userId="58a03923220a6d4f" providerId="LiveId" clId="{F5C787CC-C8F1-CA4D-8415-09B23D7AF565}" dt="2025-02-14T13:59:53.758" v="1459" actId="1036"/>
        <pc:sldMkLst>
          <pc:docMk/>
          <pc:sldMk cId="0" sldId="332"/>
        </pc:sldMkLst>
        <pc:spChg chg="mod">
          <ac:chgData name="然 杨" userId="58a03923220a6d4f" providerId="LiveId" clId="{F5C787CC-C8F1-CA4D-8415-09B23D7AF565}" dt="2025-02-14T13:59:53.758" v="1459" actId="1036"/>
          <ac:spMkLst>
            <pc:docMk/>
            <pc:sldMk cId="0" sldId="332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4T13:59:53.758" v="1459" actId="1036"/>
          <ac:spMkLst>
            <pc:docMk/>
            <pc:sldMk cId="0" sldId="332"/>
            <ac:spMk id="7" creationId="{00000000-0000-0000-0000-000000000000}"/>
          </ac:spMkLst>
        </pc:spChg>
        <pc:spChg chg="mod">
          <ac:chgData name="然 杨" userId="58a03923220a6d4f" providerId="LiveId" clId="{F5C787CC-C8F1-CA4D-8415-09B23D7AF565}" dt="2025-02-14T13:59:13.307" v="1450" actId="1035"/>
          <ac:spMkLst>
            <pc:docMk/>
            <pc:sldMk cId="0" sldId="332"/>
            <ac:spMk id="8" creationId="{00000000-0000-0000-0000-000000000000}"/>
          </ac:spMkLst>
        </pc:spChg>
        <pc:cxnChg chg="mod">
          <ac:chgData name="然 杨" userId="58a03923220a6d4f" providerId="LiveId" clId="{F5C787CC-C8F1-CA4D-8415-09B23D7AF565}" dt="2025-02-14T13:59:53.758" v="1459" actId="1036"/>
          <ac:cxnSpMkLst>
            <pc:docMk/>
            <pc:sldMk cId="0" sldId="332"/>
            <ac:cxnSpMk id="9" creationId="{00000000-0000-0000-0000-000000000000}"/>
          </ac:cxnSpMkLst>
        </pc:cxnChg>
      </pc:sldChg>
      <pc:sldChg chg="modSp mod">
        <pc:chgData name="然 杨" userId="58a03923220a6d4f" providerId="LiveId" clId="{F5C787CC-C8F1-CA4D-8415-09B23D7AF565}" dt="2025-02-15T08:59:04.847" v="4524" actId="1076"/>
        <pc:sldMkLst>
          <pc:docMk/>
          <pc:sldMk cId="0" sldId="333"/>
        </pc:sldMkLst>
        <pc:spChg chg="mod">
          <ac:chgData name="然 杨" userId="58a03923220a6d4f" providerId="LiveId" clId="{F5C787CC-C8F1-CA4D-8415-09B23D7AF565}" dt="2025-02-14T14:00:38.035" v="1464" actId="1076"/>
          <ac:spMkLst>
            <pc:docMk/>
            <pc:sldMk cId="0" sldId="333"/>
            <ac:spMk id="8" creationId="{00000000-0000-0000-0000-000000000000}"/>
          </ac:spMkLst>
        </pc:spChg>
        <pc:picChg chg="mod">
          <ac:chgData name="然 杨" userId="58a03923220a6d4f" providerId="LiveId" clId="{F5C787CC-C8F1-CA4D-8415-09B23D7AF565}" dt="2025-02-15T08:59:04.847" v="4524" actId="1076"/>
          <ac:picMkLst>
            <pc:docMk/>
            <pc:sldMk cId="0" sldId="333"/>
            <ac:picMk id="4" creationId="{00000000-0000-0000-0000-000000000000}"/>
          </ac:picMkLst>
        </pc:picChg>
        <pc:picChg chg="mod">
          <ac:chgData name="然 杨" userId="58a03923220a6d4f" providerId="LiveId" clId="{F5C787CC-C8F1-CA4D-8415-09B23D7AF565}" dt="2025-02-14T14:01:46.151" v="1466" actId="14826"/>
          <ac:picMkLst>
            <pc:docMk/>
            <pc:sldMk cId="0" sldId="333"/>
            <ac:picMk id="9" creationId="{A6D78942-984E-C1F4-D16F-39DE4BE0D1AB}"/>
          </ac:picMkLst>
        </pc:picChg>
        <pc:picChg chg="mod">
          <ac:chgData name="然 杨" userId="58a03923220a6d4f" providerId="LiveId" clId="{F5C787CC-C8F1-CA4D-8415-09B23D7AF565}" dt="2025-02-14T14:00:38.035" v="1464" actId="1076"/>
          <ac:picMkLst>
            <pc:docMk/>
            <pc:sldMk cId="0" sldId="333"/>
            <ac:picMk id="11" creationId="{00000000-0000-0000-0000-000000000000}"/>
          </ac:picMkLst>
        </pc:picChg>
      </pc:sldChg>
      <pc:sldChg chg="modSp mod">
        <pc:chgData name="然 杨" userId="58a03923220a6d4f" providerId="LiveId" clId="{F5C787CC-C8F1-CA4D-8415-09B23D7AF565}" dt="2025-02-15T06:50:38.356" v="2839" actId="1076"/>
        <pc:sldMkLst>
          <pc:docMk/>
          <pc:sldMk cId="0" sldId="373"/>
        </pc:sldMkLst>
        <pc:spChg chg="mod">
          <ac:chgData name="然 杨" userId="58a03923220a6d4f" providerId="LiveId" clId="{F5C787CC-C8F1-CA4D-8415-09B23D7AF565}" dt="2025-02-15T06:50:38.356" v="2839" actId="1076"/>
          <ac:spMkLst>
            <pc:docMk/>
            <pc:sldMk cId="0" sldId="373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5T06:50:06.968" v="2835" actId="20577"/>
          <ac:spMkLst>
            <pc:docMk/>
            <pc:sldMk cId="0" sldId="373"/>
            <ac:spMk id="7" creationId="{00000000-0000-0000-0000-000000000000}"/>
          </ac:spMkLst>
        </pc:spChg>
        <pc:spChg chg="mod">
          <ac:chgData name="然 杨" userId="58a03923220a6d4f" providerId="LiveId" clId="{F5C787CC-C8F1-CA4D-8415-09B23D7AF565}" dt="2025-02-15T06:49:28.468" v="2826" actId="20577"/>
          <ac:spMkLst>
            <pc:docMk/>
            <pc:sldMk cId="0" sldId="373"/>
            <ac:spMk id="8" creationId="{00000000-0000-0000-0000-000000000000}"/>
          </ac:spMkLst>
        </pc:spChg>
      </pc:sldChg>
      <pc:sldChg chg="addSp delSp modSp mod">
        <pc:chgData name="然 杨" userId="58a03923220a6d4f" providerId="LiveId" clId="{F5C787CC-C8F1-CA4D-8415-09B23D7AF565}" dt="2025-02-15T06:59:15.484" v="2872" actId="1076"/>
        <pc:sldMkLst>
          <pc:docMk/>
          <pc:sldMk cId="0" sldId="374"/>
        </pc:sldMkLst>
        <pc:spChg chg="mod">
          <ac:chgData name="然 杨" userId="58a03923220a6d4f" providerId="LiveId" clId="{F5C787CC-C8F1-CA4D-8415-09B23D7AF565}" dt="2025-02-15T06:55:43.865" v="2841"/>
          <ac:spMkLst>
            <pc:docMk/>
            <pc:sldMk cId="0" sldId="374"/>
            <ac:spMk id="8" creationId="{00000000-0000-0000-0000-000000000000}"/>
          </ac:spMkLst>
        </pc:spChg>
        <pc:picChg chg="mod">
          <ac:chgData name="然 杨" userId="58a03923220a6d4f" providerId="LiveId" clId="{F5C787CC-C8F1-CA4D-8415-09B23D7AF565}" dt="2025-02-15T06:59:15.484" v="2872" actId="1076"/>
          <ac:picMkLst>
            <pc:docMk/>
            <pc:sldMk cId="0" sldId="374"/>
            <ac:picMk id="5" creationId="{00000000-0000-0000-0000-000000000000}"/>
          </ac:picMkLst>
        </pc:picChg>
        <pc:picChg chg="mod modCrop">
          <ac:chgData name="然 杨" userId="58a03923220a6d4f" providerId="LiveId" clId="{F5C787CC-C8F1-CA4D-8415-09B23D7AF565}" dt="2025-02-15T06:59:12.954" v="2870" actId="14100"/>
          <ac:picMkLst>
            <pc:docMk/>
            <pc:sldMk cId="0" sldId="374"/>
            <ac:picMk id="9" creationId="{84B4B55D-90A0-4667-3A03-90C6FC485A0E}"/>
          </ac:picMkLst>
        </pc:picChg>
      </pc:sldChg>
      <pc:sldChg chg="modSp mod">
        <pc:chgData name="然 杨" userId="58a03923220a6d4f" providerId="LiveId" clId="{F5C787CC-C8F1-CA4D-8415-09B23D7AF565}" dt="2025-02-15T07:02:12.081" v="2940" actId="1076"/>
        <pc:sldMkLst>
          <pc:docMk/>
          <pc:sldMk cId="0" sldId="375"/>
        </pc:sldMkLst>
      </pc:sldChg>
      <pc:sldChg chg="modSp mod">
        <pc:chgData name="然 杨" userId="58a03923220a6d4f" providerId="LiveId" clId="{F5C787CC-C8F1-CA4D-8415-09B23D7AF565}" dt="2025-02-14T13:29:19.067" v="1360" actId="20577"/>
        <pc:sldMkLst>
          <pc:docMk/>
          <pc:sldMk cId="0" sldId="435"/>
        </pc:sldMkLst>
        <pc:spChg chg="mod">
          <ac:chgData name="然 杨" userId="58a03923220a6d4f" providerId="LiveId" clId="{F5C787CC-C8F1-CA4D-8415-09B23D7AF565}" dt="2025-02-14T13:28:25.911" v="1343" actId="21"/>
          <ac:spMkLst>
            <pc:docMk/>
            <pc:sldMk cId="0" sldId="435"/>
            <ac:spMk id="11" creationId="{00000000-0000-0000-0000-000000000000}"/>
          </ac:spMkLst>
        </pc:spChg>
        <pc:spChg chg="mod">
          <ac:chgData name="然 杨" userId="58a03923220a6d4f" providerId="LiveId" clId="{F5C787CC-C8F1-CA4D-8415-09B23D7AF565}" dt="2025-02-14T13:29:19.067" v="1360" actId="20577"/>
          <ac:spMkLst>
            <pc:docMk/>
            <pc:sldMk cId="0" sldId="435"/>
            <ac:spMk id="19" creationId="{00000000-0000-0000-0000-000000000000}"/>
          </ac:spMkLst>
        </pc:spChg>
      </pc:sldChg>
      <pc:sldChg chg="modSp mod">
        <pc:chgData name="然 杨" userId="58a03923220a6d4f" providerId="LiveId" clId="{F5C787CC-C8F1-CA4D-8415-09B23D7AF565}" dt="2025-02-15T09:28:05.944" v="5072" actId="21"/>
        <pc:sldMkLst>
          <pc:docMk/>
          <pc:sldMk cId="0" sldId="436"/>
        </pc:sldMkLst>
      </pc:sldChg>
      <pc:sldChg chg="modSp mod">
        <pc:chgData name="然 杨" userId="58a03923220a6d4f" providerId="LiveId" clId="{F5C787CC-C8F1-CA4D-8415-09B23D7AF565}" dt="2025-02-14T12:10:28.225" v="908" actId="20577"/>
        <pc:sldMkLst>
          <pc:docMk/>
          <pc:sldMk cId="689265861" sldId="439"/>
        </pc:sldMkLst>
        <pc:spChg chg="mod">
          <ac:chgData name="然 杨" userId="58a03923220a6d4f" providerId="LiveId" clId="{F5C787CC-C8F1-CA4D-8415-09B23D7AF565}" dt="2025-02-14T12:10:28.225" v="908" actId="20577"/>
          <ac:spMkLst>
            <pc:docMk/>
            <pc:sldMk cId="689265861" sldId="439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4T12:10:14.156" v="904" actId="1076"/>
          <ac:spMkLst>
            <pc:docMk/>
            <pc:sldMk cId="689265861" sldId="439"/>
            <ac:spMk id="7" creationId="{00000000-0000-0000-0000-000000000000}"/>
          </ac:spMkLst>
        </pc:spChg>
      </pc:sldChg>
      <pc:sldChg chg="addSp delSp modSp mod">
        <pc:chgData name="然 杨" userId="58a03923220a6d4f" providerId="LiveId" clId="{F5C787CC-C8F1-CA4D-8415-09B23D7AF565}" dt="2025-02-15T08:55:05.024" v="4478" actId="2711"/>
        <pc:sldMkLst>
          <pc:docMk/>
          <pc:sldMk cId="3852278243" sldId="442"/>
        </pc:sldMkLst>
        <pc:spChg chg="mod">
          <ac:chgData name="然 杨" userId="58a03923220a6d4f" providerId="LiveId" clId="{F5C787CC-C8F1-CA4D-8415-09B23D7AF565}" dt="2025-02-15T08:52:08.434" v="4429" actId="20577"/>
          <ac:spMkLst>
            <pc:docMk/>
            <pc:sldMk cId="3852278243" sldId="442"/>
            <ac:spMk id="19" creationId="{00000000-0000-0000-0000-000000000000}"/>
          </ac:spMkLst>
        </pc:spChg>
        <pc:grpChg chg="mod">
          <ac:chgData name="然 杨" userId="58a03923220a6d4f" providerId="LiveId" clId="{F5C787CC-C8F1-CA4D-8415-09B23D7AF565}" dt="2025-02-14T12:39:29.996" v="939" actId="1035"/>
          <ac:grpSpMkLst>
            <pc:docMk/>
            <pc:sldMk cId="3852278243" sldId="442"/>
            <ac:grpSpMk id="16" creationId="{00000000-0000-0000-0000-000000000000}"/>
          </ac:grpSpMkLst>
        </pc:grpChg>
      </pc:sldChg>
      <pc:sldChg chg="modSp mod">
        <pc:chgData name="然 杨" userId="58a03923220a6d4f" providerId="LiveId" clId="{F5C787CC-C8F1-CA4D-8415-09B23D7AF565}" dt="2025-02-15T08:55:14.721" v="4479" actId="2711"/>
        <pc:sldMkLst>
          <pc:docMk/>
          <pc:sldMk cId="3754349825" sldId="443"/>
        </pc:sldMkLst>
        <pc:spChg chg="mod">
          <ac:chgData name="然 杨" userId="58a03923220a6d4f" providerId="LiveId" clId="{F5C787CC-C8F1-CA4D-8415-09B23D7AF565}" dt="2025-02-14T12:59:25.899" v="1091" actId="1076"/>
          <ac:spMkLst>
            <pc:docMk/>
            <pc:sldMk cId="3754349825" sldId="443"/>
            <ac:spMk id="19" creationId="{00000000-0000-0000-0000-000000000000}"/>
          </ac:spMkLst>
        </pc:spChg>
        <pc:spChg chg="mod">
          <ac:chgData name="然 杨" userId="58a03923220a6d4f" providerId="LiveId" clId="{F5C787CC-C8F1-CA4D-8415-09B23D7AF565}" dt="2025-02-15T08:55:14.721" v="4479" actId="2711"/>
          <ac:spMkLst>
            <pc:docMk/>
            <pc:sldMk cId="3754349825" sldId="443"/>
            <ac:spMk id="20" creationId="{8EF7E7DD-9241-9268-F52A-2B4B8DB57B19}"/>
          </ac:spMkLst>
        </pc:spChg>
        <pc:grpChg chg="mod">
          <ac:chgData name="然 杨" userId="58a03923220a6d4f" providerId="LiveId" clId="{F5C787CC-C8F1-CA4D-8415-09B23D7AF565}" dt="2025-02-14T12:59:31.804" v="1092" actId="1076"/>
          <ac:grpSpMkLst>
            <pc:docMk/>
            <pc:sldMk cId="3754349825" sldId="443"/>
            <ac:grpSpMk id="16" creationId="{00000000-0000-0000-0000-000000000000}"/>
          </ac:grpSpMkLst>
        </pc:grpChg>
      </pc:sldChg>
      <pc:sldChg chg="modSp mod">
        <pc:chgData name="然 杨" userId="58a03923220a6d4f" providerId="LiveId" clId="{F5C787CC-C8F1-CA4D-8415-09B23D7AF565}" dt="2025-02-15T08:55:24.912" v="4480" actId="2711"/>
        <pc:sldMkLst>
          <pc:docMk/>
          <pc:sldMk cId="3763947438" sldId="444"/>
        </pc:sldMkLst>
        <pc:spChg chg="mod">
          <ac:chgData name="然 杨" userId="58a03923220a6d4f" providerId="LiveId" clId="{F5C787CC-C8F1-CA4D-8415-09B23D7AF565}" dt="2025-02-15T08:55:24.912" v="4480" actId="2711"/>
          <ac:spMkLst>
            <pc:docMk/>
            <pc:sldMk cId="3763947438" sldId="444"/>
            <ac:spMk id="2" creationId="{D5FFFF4F-EF40-F12B-55C7-E5E12611242A}"/>
          </ac:spMkLst>
        </pc:spChg>
      </pc:sldChg>
      <pc:sldChg chg="addSp delSp modSp mod">
        <pc:chgData name="然 杨" userId="58a03923220a6d4f" providerId="LiveId" clId="{F5C787CC-C8F1-CA4D-8415-09B23D7AF565}" dt="2025-02-15T08:59:16.003" v="4528" actId="1076"/>
        <pc:sldMkLst>
          <pc:docMk/>
          <pc:sldMk cId="1006005304" sldId="447"/>
        </pc:sldMkLst>
        <pc:spChg chg="mod">
          <ac:chgData name="然 杨" userId="58a03923220a6d4f" providerId="LiveId" clId="{F5C787CC-C8F1-CA4D-8415-09B23D7AF565}" dt="2025-02-14T14:02:58.712" v="1482" actId="1035"/>
          <ac:spMkLst>
            <pc:docMk/>
            <pc:sldMk cId="1006005304" sldId="447"/>
            <ac:spMk id="35" creationId="{00000000-0000-0000-0000-000000000000}"/>
          </ac:spMkLst>
        </pc:spChg>
      </pc:sldChg>
      <pc:sldChg chg="del">
        <pc:chgData name="然 杨" userId="58a03923220a6d4f" providerId="LiveId" clId="{F5C787CC-C8F1-CA4D-8415-09B23D7AF565}" dt="2025-02-14T14:15:08.365" v="1617" actId="2696"/>
        <pc:sldMkLst>
          <pc:docMk/>
          <pc:sldMk cId="805706125" sldId="449"/>
        </pc:sldMkLst>
      </pc:sldChg>
      <pc:sldChg chg="modSp mod ord">
        <pc:chgData name="然 杨" userId="58a03923220a6d4f" providerId="LiveId" clId="{F5C787CC-C8F1-CA4D-8415-09B23D7AF565}" dt="2025-02-15T09:01:51.430" v="4592" actId="1076"/>
        <pc:sldMkLst>
          <pc:docMk/>
          <pc:sldMk cId="8637880" sldId="450"/>
        </pc:sldMkLst>
        <pc:spChg chg="mod">
          <ac:chgData name="然 杨" userId="58a03923220a6d4f" providerId="LiveId" clId="{F5C787CC-C8F1-CA4D-8415-09B23D7AF565}" dt="2025-02-14T14:15:24.357" v="1620" actId="20577"/>
          <ac:spMkLst>
            <pc:docMk/>
            <pc:sldMk cId="8637880" sldId="450"/>
            <ac:spMk id="4" creationId="{05A6176C-82FF-F743-8125-A93552D761DC}"/>
          </ac:spMkLst>
        </pc:spChg>
        <pc:spChg chg="mod">
          <ac:chgData name="然 杨" userId="58a03923220a6d4f" providerId="LiveId" clId="{F5C787CC-C8F1-CA4D-8415-09B23D7AF565}" dt="2025-02-15T09:01:44.463" v="4591" actId="1076"/>
          <ac:spMkLst>
            <pc:docMk/>
            <pc:sldMk cId="8637880" sldId="450"/>
            <ac:spMk id="9" creationId="{9C21C392-5C9C-88B7-F897-18808DCE6A8C}"/>
          </ac:spMkLst>
        </pc:spChg>
        <pc:grpChg chg="mod">
          <ac:chgData name="然 杨" userId="58a03923220a6d4f" providerId="LiveId" clId="{F5C787CC-C8F1-CA4D-8415-09B23D7AF565}" dt="2025-02-14T14:19:55.318" v="1685" actId="14100"/>
          <ac:grpSpMkLst>
            <pc:docMk/>
            <pc:sldMk cId="8637880" sldId="450"/>
            <ac:grpSpMk id="2" creationId="{DDDE095F-36FF-D574-848B-4643B0A8EF99}"/>
          </ac:grpSpMkLst>
        </pc:grpChg>
      </pc:sldChg>
      <pc:sldChg chg="modSp mod">
        <pc:chgData name="然 杨" userId="58a03923220a6d4f" providerId="LiveId" clId="{F5C787CC-C8F1-CA4D-8415-09B23D7AF565}" dt="2025-02-15T09:03:48.462" v="4642" actId="179"/>
        <pc:sldMkLst>
          <pc:docMk/>
          <pc:sldMk cId="2990919572" sldId="451"/>
        </pc:sldMkLst>
        <pc:spChg chg="mod">
          <ac:chgData name="然 杨" userId="58a03923220a6d4f" providerId="LiveId" clId="{F5C787CC-C8F1-CA4D-8415-09B23D7AF565}" dt="2025-02-15T09:02:02.911" v="4593" actId="2711"/>
          <ac:spMkLst>
            <pc:docMk/>
            <pc:sldMk cId="2990919572" sldId="451"/>
            <ac:spMk id="2" creationId="{9EA17625-B0F4-0A96-45ED-127CEAF6F861}"/>
          </ac:spMkLst>
        </pc:spChg>
        <pc:grpChg chg="mod">
          <ac:chgData name="然 杨" userId="58a03923220a6d4f" providerId="LiveId" clId="{F5C787CC-C8F1-CA4D-8415-09B23D7AF565}" dt="2025-02-14T14:31:20.057" v="1857" actId="14100"/>
          <ac:grpSpMkLst>
            <pc:docMk/>
            <pc:sldMk cId="2990919572" sldId="451"/>
            <ac:grpSpMk id="9" creationId="{00000000-0000-0000-0000-000000000000}"/>
          </ac:grpSpMkLst>
        </pc:grpChg>
      </pc:sldChg>
      <pc:sldChg chg="modSp mod">
        <pc:chgData name="然 杨" userId="58a03923220a6d4f" providerId="LiveId" clId="{F5C787CC-C8F1-CA4D-8415-09B23D7AF565}" dt="2025-02-15T09:08:04.231" v="4741" actId="1076"/>
        <pc:sldMkLst>
          <pc:docMk/>
          <pc:sldMk cId="694711044" sldId="452"/>
        </pc:sldMkLst>
        <pc:spChg chg="mod">
          <ac:chgData name="然 杨" userId="58a03923220a6d4f" providerId="LiveId" clId="{F5C787CC-C8F1-CA4D-8415-09B23D7AF565}" dt="2025-02-14T14:44:02.760" v="2029" actId="1076"/>
          <ac:spMkLst>
            <pc:docMk/>
            <pc:sldMk cId="694711044" sldId="452"/>
            <ac:spMk id="2" creationId="{D1240C0D-A143-EC53-2FE8-A806606D7502}"/>
          </ac:spMkLst>
        </pc:spChg>
        <pc:spChg chg="mod">
          <ac:chgData name="然 杨" userId="58a03923220a6d4f" providerId="LiveId" clId="{F5C787CC-C8F1-CA4D-8415-09B23D7AF565}" dt="2025-02-15T09:07:13.312" v="4732" actId="1076"/>
          <ac:spMkLst>
            <pc:docMk/>
            <pc:sldMk cId="694711044" sldId="452"/>
            <ac:spMk id="3" creationId="{00000000-0000-0000-0000-000000000000}"/>
          </ac:spMkLst>
        </pc:spChg>
        <pc:spChg chg="mod">
          <ac:chgData name="然 杨" userId="58a03923220a6d4f" providerId="LiveId" clId="{F5C787CC-C8F1-CA4D-8415-09B23D7AF565}" dt="2025-02-15T09:07:13.312" v="4732" actId="1076"/>
          <ac:spMkLst>
            <pc:docMk/>
            <pc:sldMk cId="694711044" sldId="452"/>
            <ac:spMk id="5" creationId="{00000000-0000-0000-0000-000000000000}"/>
          </ac:spMkLst>
        </pc:spChg>
        <pc:spChg chg="mod">
          <ac:chgData name="然 杨" userId="58a03923220a6d4f" providerId="LiveId" clId="{F5C787CC-C8F1-CA4D-8415-09B23D7AF565}" dt="2025-02-14T14:44:02.760" v="2029" actId="1076"/>
          <ac:spMkLst>
            <pc:docMk/>
            <pc:sldMk cId="694711044" sldId="452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4T14:44:02.760" v="2029" actId="1076"/>
          <ac:spMkLst>
            <pc:docMk/>
            <pc:sldMk cId="694711044" sldId="452"/>
            <ac:spMk id="13" creationId="{00000000-0000-0000-0000-000000000000}"/>
          </ac:spMkLst>
        </pc:spChg>
        <pc:spChg chg="mod">
          <ac:chgData name="然 杨" userId="58a03923220a6d4f" providerId="LiveId" clId="{F5C787CC-C8F1-CA4D-8415-09B23D7AF565}" dt="2025-02-14T14:44:02.760" v="2029" actId="1076"/>
          <ac:spMkLst>
            <pc:docMk/>
            <pc:sldMk cId="694711044" sldId="452"/>
            <ac:spMk id="14" creationId="{00000000-0000-0000-0000-000000000000}"/>
          </ac:spMkLst>
        </pc:spChg>
        <pc:spChg chg="mod">
          <ac:chgData name="然 杨" userId="58a03923220a6d4f" providerId="LiveId" clId="{F5C787CC-C8F1-CA4D-8415-09B23D7AF565}" dt="2025-02-15T09:07:20.504" v="4734" actId="20577"/>
          <ac:spMkLst>
            <pc:docMk/>
            <pc:sldMk cId="694711044" sldId="452"/>
            <ac:spMk id="19" creationId="{00000000-0000-0000-0000-000000000000}"/>
          </ac:spMkLst>
        </pc:spChg>
        <pc:spChg chg="mod">
          <ac:chgData name="然 杨" userId="58a03923220a6d4f" providerId="LiveId" clId="{F5C787CC-C8F1-CA4D-8415-09B23D7AF565}" dt="2025-02-15T09:07:33.893" v="4738" actId="1038"/>
          <ac:spMkLst>
            <pc:docMk/>
            <pc:sldMk cId="694711044" sldId="452"/>
            <ac:spMk id="33" creationId="{BA1195B6-DA4A-7530-4EE2-01B87B587523}"/>
          </ac:spMkLst>
        </pc:spChg>
        <pc:spChg chg="mod">
          <ac:chgData name="然 杨" userId="58a03923220a6d4f" providerId="LiveId" clId="{F5C787CC-C8F1-CA4D-8415-09B23D7AF565}" dt="2025-02-14T14:44:02.760" v="2029" actId="1076"/>
          <ac:spMkLst>
            <pc:docMk/>
            <pc:sldMk cId="694711044" sldId="452"/>
            <ac:spMk id="39" creationId="{00000000-0000-0000-0000-000000000000}"/>
          </ac:spMkLst>
        </pc:spChg>
        <pc:spChg chg="mod">
          <ac:chgData name="然 杨" userId="58a03923220a6d4f" providerId="LiveId" clId="{F5C787CC-C8F1-CA4D-8415-09B23D7AF565}" dt="2025-02-14T14:44:02.760" v="2029" actId="1076"/>
          <ac:spMkLst>
            <pc:docMk/>
            <pc:sldMk cId="694711044" sldId="452"/>
            <ac:spMk id="40" creationId="{00000000-0000-0000-0000-000000000000}"/>
          </ac:spMkLst>
        </pc:spChg>
        <pc:spChg chg="mod">
          <ac:chgData name="然 杨" userId="58a03923220a6d4f" providerId="LiveId" clId="{F5C787CC-C8F1-CA4D-8415-09B23D7AF565}" dt="2025-02-15T09:08:04.231" v="4741" actId="1076"/>
          <ac:spMkLst>
            <pc:docMk/>
            <pc:sldMk cId="694711044" sldId="452"/>
            <ac:spMk id="41" creationId="{00000000-0000-0000-0000-000000000000}"/>
          </ac:spMkLst>
        </pc:spChg>
        <pc:grpChg chg="mod">
          <ac:chgData name="然 杨" userId="58a03923220a6d4f" providerId="LiveId" clId="{F5C787CC-C8F1-CA4D-8415-09B23D7AF565}" dt="2025-02-14T14:44:02.760" v="2029" actId="1076"/>
          <ac:grpSpMkLst>
            <pc:docMk/>
            <pc:sldMk cId="694711044" sldId="452"/>
            <ac:grpSpMk id="10" creationId="{6746DFD7-EE21-BC2B-F533-B336362F5E19}"/>
          </ac:grpSpMkLst>
        </pc:grpChg>
        <pc:grpChg chg="mod">
          <ac:chgData name="然 杨" userId="58a03923220a6d4f" providerId="LiveId" clId="{F5C787CC-C8F1-CA4D-8415-09B23D7AF565}" dt="2025-02-15T09:07:13.312" v="4732" actId="1076"/>
          <ac:grpSpMkLst>
            <pc:docMk/>
            <pc:sldMk cId="694711044" sldId="452"/>
            <ac:grpSpMk id="15" creationId="{00000000-0000-0000-0000-000000000000}"/>
          </ac:grpSpMkLst>
        </pc:grpChg>
        <pc:grpChg chg="mod">
          <ac:chgData name="然 杨" userId="58a03923220a6d4f" providerId="LiveId" clId="{F5C787CC-C8F1-CA4D-8415-09B23D7AF565}" dt="2025-02-14T14:44:02.760" v="2029" actId="1076"/>
          <ac:grpSpMkLst>
            <pc:docMk/>
            <pc:sldMk cId="694711044" sldId="452"/>
            <ac:grpSpMk id="37" creationId="{00000000-0000-0000-0000-000000000000}"/>
          </ac:grpSpMkLst>
        </pc:grpChg>
        <pc:grpChg chg="mod">
          <ac:chgData name="然 杨" userId="58a03923220a6d4f" providerId="LiveId" clId="{F5C787CC-C8F1-CA4D-8415-09B23D7AF565}" dt="2025-02-14T14:44:02.760" v="2029" actId="1076"/>
          <ac:grpSpMkLst>
            <pc:docMk/>
            <pc:sldMk cId="694711044" sldId="452"/>
            <ac:grpSpMk id="38" creationId="{00000000-0000-0000-0000-000000000000}"/>
          </ac:grpSpMkLst>
        </pc:grpChg>
      </pc:sldChg>
      <pc:sldChg chg="modSp mod">
        <pc:chgData name="然 杨" userId="58a03923220a6d4f" providerId="LiveId" clId="{F5C787CC-C8F1-CA4D-8415-09B23D7AF565}" dt="2025-02-14T14:56:08.371" v="2282" actId="14100"/>
        <pc:sldMkLst>
          <pc:docMk/>
          <pc:sldMk cId="3234615788" sldId="454"/>
        </pc:sldMkLst>
        <pc:spChg chg="mod">
          <ac:chgData name="然 杨" userId="58a03923220a6d4f" providerId="LiveId" clId="{F5C787CC-C8F1-CA4D-8415-09B23D7AF565}" dt="2025-02-14T14:56:08.371" v="2282" actId="14100"/>
          <ac:spMkLst>
            <pc:docMk/>
            <pc:sldMk cId="3234615788" sldId="454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4T14:55:02.125" v="2265" actId="20577"/>
          <ac:spMkLst>
            <pc:docMk/>
            <pc:sldMk cId="3234615788" sldId="454"/>
            <ac:spMk id="7" creationId="{00000000-0000-0000-0000-000000000000}"/>
          </ac:spMkLst>
        </pc:spChg>
        <pc:grpChg chg="mod">
          <ac:chgData name="然 杨" userId="58a03923220a6d4f" providerId="LiveId" clId="{F5C787CC-C8F1-CA4D-8415-09B23D7AF565}" dt="2025-02-14T14:55:07.565" v="2271" actId="1036"/>
          <ac:grpSpMkLst>
            <pc:docMk/>
            <pc:sldMk cId="3234615788" sldId="454"/>
            <ac:grpSpMk id="37" creationId="{00000000-0000-0000-0000-000000000000}"/>
          </ac:grpSpMkLst>
        </pc:grpChg>
      </pc:sldChg>
      <pc:sldChg chg="modSp mod">
        <pc:chgData name="然 杨" userId="58a03923220a6d4f" providerId="LiveId" clId="{F5C787CC-C8F1-CA4D-8415-09B23D7AF565}" dt="2025-02-14T15:05:30.580" v="2398" actId="14100"/>
        <pc:sldMkLst>
          <pc:docMk/>
          <pc:sldMk cId="2255018105" sldId="456"/>
        </pc:sldMkLst>
        <pc:spChg chg="mod">
          <ac:chgData name="然 杨" userId="58a03923220a6d4f" providerId="LiveId" clId="{F5C787CC-C8F1-CA4D-8415-09B23D7AF565}" dt="2025-02-14T15:05:30.580" v="2398" actId="14100"/>
          <ac:spMkLst>
            <pc:docMk/>
            <pc:sldMk cId="2255018105" sldId="456"/>
            <ac:spMk id="5" creationId="{B62EE23C-8263-1D7C-8DB2-A86CD81DF597}"/>
          </ac:spMkLst>
        </pc:spChg>
        <pc:spChg chg="mod">
          <ac:chgData name="然 杨" userId="58a03923220a6d4f" providerId="LiveId" clId="{F5C787CC-C8F1-CA4D-8415-09B23D7AF565}" dt="2025-02-14T14:58:53.378" v="2308"/>
          <ac:spMkLst>
            <pc:docMk/>
            <pc:sldMk cId="2255018105" sldId="456"/>
            <ac:spMk id="7" creationId="{00000000-0000-0000-0000-000000000000}"/>
          </ac:spMkLst>
        </pc:spChg>
        <pc:grpChg chg="mod">
          <ac:chgData name="然 杨" userId="58a03923220a6d4f" providerId="LiveId" clId="{F5C787CC-C8F1-CA4D-8415-09B23D7AF565}" dt="2025-02-14T14:59:54.268" v="2320" actId="1036"/>
          <ac:grpSpMkLst>
            <pc:docMk/>
            <pc:sldMk cId="2255018105" sldId="456"/>
            <ac:grpSpMk id="37" creationId="{00000000-0000-0000-0000-000000000000}"/>
          </ac:grpSpMkLst>
        </pc:grpChg>
      </pc:sldChg>
      <pc:sldChg chg="modSp mod ord">
        <pc:chgData name="然 杨" userId="58a03923220a6d4f" providerId="LiveId" clId="{F5C787CC-C8F1-CA4D-8415-09B23D7AF565}" dt="2025-02-14T15:02:42.472" v="2360" actId="1076"/>
        <pc:sldMkLst>
          <pc:docMk/>
          <pc:sldMk cId="3981540786" sldId="457"/>
        </pc:sldMkLst>
        <pc:spChg chg="mod">
          <ac:chgData name="然 杨" userId="58a03923220a6d4f" providerId="LiveId" clId="{F5C787CC-C8F1-CA4D-8415-09B23D7AF565}" dt="2025-02-14T15:02:42.472" v="2360" actId="1076"/>
          <ac:spMkLst>
            <pc:docMk/>
            <pc:sldMk cId="3981540786" sldId="457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4T15:01:58.292" v="2343"/>
          <ac:spMkLst>
            <pc:docMk/>
            <pc:sldMk cId="3981540786" sldId="457"/>
            <ac:spMk id="7" creationId="{00000000-0000-0000-0000-000000000000}"/>
          </ac:spMkLst>
        </pc:spChg>
        <pc:grpChg chg="mod">
          <ac:chgData name="然 杨" userId="58a03923220a6d4f" providerId="LiveId" clId="{F5C787CC-C8F1-CA4D-8415-09B23D7AF565}" dt="2025-02-14T15:02:37.471" v="2359" actId="1036"/>
          <ac:grpSpMkLst>
            <pc:docMk/>
            <pc:sldMk cId="3981540786" sldId="457"/>
            <ac:grpSpMk id="37" creationId="{00000000-0000-0000-0000-000000000000}"/>
          </ac:grpSpMkLst>
        </pc:grpChg>
      </pc:sldChg>
      <pc:sldChg chg="addSp delSp modSp mod ord">
        <pc:chgData name="然 杨" userId="58a03923220a6d4f" providerId="LiveId" clId="{F5C787CC-C8F1-CA4D-8415-09B23D7AF565}" dt="2025-02-15T09:11:49.044" v="4818" actId="179"/>
        <pc:sldMkLst>
          <pc:docMk/>
          <pc:sldMk cId="1117353258" sldId="463"/>
        </pc:sldMkLst>
      </pc:sldChg>
      <pc:sldChg chg="delSp modSp mod">
        <pc:chgData name="然 杨" userId="58a03923220a6d4f" providerId="LiveId" clId="{F5C787CC-C8F1-CA4D-8415-09B23D7AF565}" dt="2025-02-14T15:20:59.544" v="2637" actId="1035"/>
        <pc:sldMkLst>
          <pc:docMk/>
          <pc:sldMk cId="811050158" sldId="467"/>
        </pc:sldMkLst>
        <pc:spChg chg="mod">
          <ac:chgData name="然 杨" userId="58a03923220a6d4f" providerId="LiveId" clId="{F5C787CC-C8F1-CA4D-8415-09B23D7AF565}" dt="2025-02-14T15:20:59.544" v="2637" actId="1035"/>
          <ac:spMkLst>
            <pc:docMk/>
            <pc:sldMk cId="811050158" sldId="467"/>
            <ac:spMk id="4" creationId="{74B36F2E-C816-083C-EEBA-7871FC560B66}"/>
          </ac:spMkLst>
        </pc:spChg>
      </pc:sldChg>
      <pc:sldChg chg="modSp mod">
        <pc:chgData name="然 杨" userId="58a03923220a6d4f" providerId="LiveId" clId="{F5C787CC-C8F1-CA4D-8415-09B23D7AF565}" dt="2025-02-15T09:20:20.564" v="4951" actId="20577"/>
        <pc:sldMkLst>
          <pc:docMk/>
          <pc:sldMk cId="1181782501" sldId="470"/>
        </pc:sldMkLst>
        <pc:spChg chg="mod">
          <ac:chgData name="然 杨" userId="58a03923220a6d4f" providerId="LiveId" clId="{F5C787CC-C8F1-CA4D-8415-09B23D7AF565}" dt="2025-02-15T09:20:13.466" v="4950" actId="3064"/>
          <ac:spMkLst>
            <pc:docMk/>
            <pc:sldMk cId="1181782501" sldId="470"/>
            <ac:spMk id="12" creationId="{00000000-0000-0000-0000-000000000000}"/>
          </ac:spMkLst>
        </pc:spChg>
        <pc:spChg chg="mod">
          <ac:chgData name="然 杨" userId="58a03923220a6d4f" providerId="LiveId" clId="{F5C787CC-C8F1-CA4D-8415-09B23D7AF565}" dt="2025-02-15T09:20:13.466" v="4950" actId="3064"/>
          <ac:spMkLst>
            <pc:docMk/>
            <pc:sldMk cId="1181782501" sldId="470"/>
            <ac:spMk id="39" creationId="{00000000-0000-0000-0000-000000000000}"/>
          </ac:spMkLst>
        </pc:spChg>
        <pc:spChg chg="mod">
          <ac:chgData name="然 杨" userId="58a03923220a6d4f" providerId="LiveId" clId="{F5C787CC-C8F1-CA4D-8415-09B23D7AF565}" dt="2025-02-15T09:20:13.466" v="4950" actId="3064"/>
          <ac:spMkLst>
            <pc:docMk/>
            <pc:sldMk cId="1181782501" sldId="470"/>
            <ac:spMk id="45" creationId="{00000000-0000-0000-0000-000000000000}"/>
          </ac:spMkLst>
        </pc:spChg>
        <pc:spChg chg="mod">
          <ac:chgData name="然 杨" userId="58a03923220a6d4f" providerId="LiveId" clId="{F5C787CC-C8F1-CA4D-8415-09B23D7AF565}" dt="2025-02-15T09:20:20.564" v="4951" actId="20577"/>
          <ac:spMkLst>
            <pc:docMk/>
            <pc:sldMk cId="1181782501" sldId="470"/>
            <ac:spMk id="51" creationId="{00000000-0000-0000-0000-000000000000}"/>
          </ac:spMkLst>
        </pc:spChg>
      </pc:sldChg>
      <pc:sldChg chg="addSp modSp mod">
        <pc:chgData name="然 杨" userId="58a03923220a6d4f" providerId="LiveId" clId="{F5C787CC-C8F1-CA4D-8415-09B23D7AF565}" dt="2025-02-15T08:58:21.506" v="4515" actId="20577"/>
        <pc:sldMkLst>
          <pc:docMk/>
          <pc:sldMk cId="2534980729" sldId="471"/>
        </pc:sldMkLst>
        <pc:spChg chg="mod">
          <ac:chgData name="然 杨" userId="58a03923220a6d4f" providerId="LiveId" clId="{F5C787CC-C8F1-CA4D-8415-09B23D7AF565}" dt="2025-02-15T08:58:21.506" v="4515" actId="20577"/>
          <ac:spMkLst>
            <pc:docMk/>
            <pc:sldMk cId="2534980729" sldId="471"/>
            <ac:spMk id="4" creationId="{B45A7DA1-BFEB-CE52-44F0-AFF7F2A28CA3}"/>
          </ac:spMkLst>
        </pc:spChg>
        <pc:spChg chg="mod">
          <ac:chgData name="然 杨" userId="58a03923220a6d4f" providerId="LiveId" clId="{F5C787CC-C8F1-CA4D-8415-09B23D7AF565}" dt="2025-02-14T13:26:26.184" v="1325" actId="14100"/>
          <ac:spMkLst>
            <pc:docMk/>
            <pc:sldMk cId="2534980729" sldId="471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4T13:26:31.117" v="1326" actId="14100"/>
          <ac:spMkLst>
            <pc:docMk/>
            <pc:sldMk cId="2534980729" sldId="471"/>
            <ac:spMk id="14" creationId="{00000000-0000-0000-0000-000000000000}"/>
          </ac:spMkLst>
        </pc:spChg>
        <pc:grpChg chg="mod">
          <ac:chgData name="然 杨" userId="58a03923220a6d4f" providerId="LiveId" clId="{F5C787CC-C8F1-CA4D-8415-09B23D7AF565}" dt="2025-02-14T13:25:18.706" v="1307" actId="1076"/>
          <ac:grpSpMkLst>
            <pc:docMk/>
            <pc:sldMk cId="2534980729" sldId="471"/>
            <ac:grpSpMk id="8" creationId="{5CA239CC-81AC-2FB7-3539-5C0819C5E610}"/>
          </ac:grpSpMkLst>
        </pc:grpChg>
        <pc:cxnChg chg="mod">
          <ac:chgData name="然 杨" userId="58a03923220a6d4f" providerId="LiveId" clId="{F5C787CC-C8F1-CA4D-8415-09B23D7AF565}" dt="2025-02-14T13:24:15.431" v="1277" actId="1076"/>
          <ac:cxnSpMkLst>
            <pc:docMk/>
            <pc:sldMk cId="2534980729" sldId="471"/>
            <ac:cxnSpMk id="32" creationId="{00000000-0000-0000-0000-000000000000}"/>
          </ac:cxnSpMkLst>
        </pc:cxnChg>
      </pc:sldChg>
      <pc:sldChg chg="addSp delSp modSp mod">
        <pc:chgData name="然 杨" userId="58a03923220a6d4f" providerId="LiveId" clId="{F5C787CC-C8F1-CA4D-8415-09B23D7AF565}" dt="2025-02-15T06:59:58.405" v="2883" actId="948"/>
        <pc:sldMkLst>
          <pc:docMk/>
          <pc:sldMk cId="3261846899" sldId="473"/>
        </pc:sldMkLst>
        <pc:spChg chg="mod">
          <ac:chgData name="然 杨" userId="58a03923220a6d4f" providerId="LiveId" clId="{F5C787CC-C8F1-CA4D-8415-09B23D7AF565}" dt="2025-02-15T06:59:58.405" v="2883" actId="948"/>
          <ac:spMkLst>
            <pc:docMk/>
            <pc:sldMk cId="3261846899" sldId="473"/>
            <ac:spMk id="35" creationId="{00000000-0000-0000-0000-000000000000}"/>
          </ac:spMkLst>
        </pc:spChg>
      </pc:sldChg>
      <pc:sldChg chg="modSp mod">
        <pc:chgData name="然 杨" userId="58a03923220a6d4f" providerId="LiveId" clId="{F5C787CC-C8F1-CA4D-8415-09B23D7AF565}" dt="2025-02-14T09:05:56.897" v="304" actId="1076"/>
        <pc:sldMkLst>
          <pc:docMk/>
          <pc:sldMk cId="1870723259" sldId="500"/>
        </pc:sldMkLst>
        <pc:spChg chg="mod">
          <ac:chgData name="然 杨" userId="58a03923220a6d4f" providerId="LiveId" clId="{F5C787CC-C8F1-CA4D-8415-09B23D7AF565}" dt="2025-02-14T09:04:54.299" v="296" actId="14100"/>
          <ac:spMkLst>
            <pc:docMk/>
            <pc:sldMk cId="1870723259" sldId="500"/>
            <ac:spMk id="8" creationId="{00000000-0000-0000-0000-000000000000}"/>
          </ac:spMkLst>
        </pc:spChg>
        <pc:grpChg chg="mod">
          <ac:chgData name="然 杨" userId="58a03923220a6d4f" providerId="LiveId" clId="{F5C787CC-C8F1-CA4D-8415-09B23D7AF565}" dt="2025-02-14T09:04:57.974" v="297" actId="1076"/>
          <ac:grpSpMkLst>
            <pc:docMk/>
            <pc:sldMk cId="1870723259" sldId="500"/>
            <ac:grpSpMk id="2" creationId="{3099D80B-E1F9-29BB-3139-E47FE57A633C}"/>
          </ac:grpSpMkLst>
        </pc:grpChg>
        <pc:picChg chg="mod modCrop">
          <ac:chgData name="然 杨" userId="58a03923220a6d4f" providerId="LiveId" clId="{F5C787CC-C8F1-CA4D-8415-09B23D7AF565}" dt="2025-02-14T09:05:56.897" v="304" actId="1076"/>
          <ac:picMkLst>
            <pc:docMk/>
            <pc:sldMk cId="1870723259" sldId="500"/>
            <ac:picMk id="6" creationId="{E6B72EDA-7FA6-A330-FF58-B8AE803068B4}"/>
          </ac:picMkLst>
        </pc:picChg>
      </pc:sldChg>
      <pc:sldChg chg="addSp delSp modSp mod">
        <pc:chgData name="然 杨" userId="58a03923220a6d4f" providerId="LiveId" clId="{F5C787CC-C8F1-CA4D-8415-09B23D7AF565}" dt="2025-02-15T08:51:00.813" v="4410" actId="14100"/>
        <pc:sldMkLst>
          <pc:docMk/>
          <pc:sldMk cId="3632424603" sldId="502"/>
        </pc:sldMkLst>
        <pc:spChg chg="mod">
          <ac:chgData name="然 杨" userId="58a03923220a6d4f" providerId="LiveId" clId="{F5C787CC-C8F1-CA4D-8415-09B23D7AF565}" dt="2025-02-15T08:51:00.813" v="4410" actId="14100"/>
          <ac:spMkLst>
            <pc:docMk/>
            <pc:sldMk cId="3632424603" sldId="502"/>
            <ac:spMk id="42" creationId="{A6B8DFE9-2264-C953-3D57-FC0E2E85A355}"/>
          </ac:spMkLst>
        </pc:spChg>
      </pc:sldChg>
      <pc:sldChg chg="addSp delSp modSp mod">
        <pc:chgData name="然 杨" userId="58a03923220a6d4f" providerId="LiveId" clId="{F5C787CC-C8F1-CA4D-8415-09B23D7AF565}" dt="2025-02-14T12:38:01.436" v="917"/>
        <pc:sldMkLst>
          <pc:docMk/>
          <pc:sldMk cId="4281317603" sldId="503"/>
        </pc:sldMkLst>
        <pc:spChg chg="mod">
          <ac:chgData name="然 杨" userId="58a03923220a6d4f" providerId="LiveId" clId="{F5C787CC-C8F1-CA4D-8415-09B23D7AF565}" dt="2025-02-14T12:38:01.436" v="917"/>
          <ac:spMkLst>
            <pc:docMk/>
            <pc:sldMk cId="4281317603" sldId="503"/>
            <ac:spMk id="42" creationId="{26C65635-B813-451E-A2C4-59027DF22028}"/>
          </ac:spMkLst>
        </pc:spChg>
      </pc:sldChg>
      <pc:sldChg chg="modSp mod">
        <pc:chgData name="然 杨" userId="58a03923220a6d4f" providerId="LiveId" clId="{F5C787CC-C8F1-CA4D-8415-09B23D7AF565}" dt="2025-02-15T08:56:49.946" v="4496" actId="20577"/>
        <pc:sldMkLst>
          <pc:docMk/>
          <pc:sldMk cId="507869672" sldId="504"/>
        </pc:sldMkLst>
        <pc:spChg chg="mod">
          <ac:chgData name="然 杨" userId="58a03923220a6d4f" providerId="LiveId" clId="{F5C787CC-C8F1-CA4D-8415-09B23D7AF565}" dt="2025-02-14T13:11:39.828" v="1199" actId="1035"/>
          <ac:spMkLst>
            <pc:docMk/>
            <pc:sldMk cId="507869672" sldId="504"/>
            <ac:spMk id="4" creationId="{8B8775B9-5DD3-B71B-514E-27EBA3A95664}"/>
          </ac:spMkLst>
        </pc:spChg>
        <pc:spChg chg="mod">
          <ac:chgData name="然 杨" userId="58a03923220a6d4f" providerId="LiveId" clId="{F5C787CC-C8F1-CA4D-8415-09B23D7AF565}" dt="2025-02-15T08:56:14.213" v="4488" actId="2711"/>
          <ac:spMkLst>
            <pc:docMk/>
            <pc:sldMk cId="507869672" sldId="504"/>
            <ac:spMk id="8" creationId="{7175E25E-92FB-5053-8E5E-1AAA0B7E136C}"/>
          </ac:spMkLst>
        </pc:spChg>
        <pc:spChg chg="mod">
          <ac:chgData name="然 杨" userId="58a03923220a6d4f" providerId="LiveId" clId="{F5C787CC-C8F1-CA4D-8415-09B23D7AF565}" dt="2025-02-15T08:56:49.946" v="4496" actId="20577"/>
          <ac:spMkLst>
            <pc:docMk/>
            <pc:sldMk cId="507869672" sldId="504"/>
            <ac:spMk id="19" creationId="{41ED5CD1-3C7A-31C1-7E63-27944FF84BD7}"/>
          </ac:spMkLst>
        </pc:spChg>
        <pc:grpChg chg="mod">
          <ac:chgData name="然 杨" userId="58a03923220a6d4f" providerId="LiveId" clId="{F5C787CC-C8F1-CA4D-8415-09B23D7AF565}" dt="2025-02-14T13:11:19.845" v="1188" actId="14100"/>
          <ac:grpSpMkLst>
            <pc:docMk/>
            <pc:sldMk cId="507869672" sldId="504"/>
            <ac:grpSpMk id="9" creationId="{5A27B82E-55AB-5E49-DB10-39A06C6C36D6}"/>
          </ac:grpSpMkLst>
        </pc:grpChg>
      </pc:sldChg>
      <pc:sldChg chg="addSp delSp modSp mod">
        <pc:chgData name="然 杨" userId="58a03923220a6d4f" providerId="LiveId" clId="{F5C787CC-C8F1-CA4D-8415-09B23D7AF565}" dt="2025-02-14T14:10:15.312" v="1566" actId="179"/>
        <pc:sldMkLst>
          <pc:docMk/>
          <pc:sldMk cId="3413968098" sldId="505"/>
        </pc:sldMkLst>
      </pc:sldChg>
      <pc:sldChg chg="addSp delSp modSp mod">
        <pc:chgData name="然 杨" userId="58a03923220a6d4f" providerId="LiveId" clId="{F5C787CC-C8F1-CA4D-8415-09B23D7AF565}" dt="2025-02-15T09:08:42.608" v="4750" actId="20577"/>
        <pc:sldMkLst>
          <pc:docMk/>
          <pc:sldMk cId="700122771" sldId="509"/>
        </pc:sldMkLst>
        <pc:spChg chg="mod">
          <ac:chgData name="然 杨" userId="58a03923220a6d4f" providerId="LiveId" clId="{F5C787CC-C8F1-CA4D-8415-09B23D7AF565}" dt="2025-02-14T14:54:08.566" v="2258" actId="1038"/>
          <ac:spMkLst>
            <pc:docMk/>
            <pc:sldMk cId="700122771" sldId="509"/>
            <ac:spMk id="2" creationId="{AE28ABCB-7D01-5313-8DD0-973C6C39BA26}"/>
          </ac:spMkLst>
        </pc:spChg>
        <pc:spChg chg="mod">
          <ac:chgData name="然 杨" userId="58a03923220a6d4f" providerId="LiveId" clId="{F5C787CC-C8F1-CA4D-8415-09B23D7AF565}" dt="2025-02-14T14:54:08.566" v="2258" actId="1038"/>
          <ac:spMkLst>
            <pc:docMk/>
            <pc:sldMk cId="700122771" sldId="509"/>
            <ac:spMk id="6" creationId="{3EFD13CC-E022-321E-3566-09D9219B6F10}"/>
          </ac:spMkLst>
        </pc:spChg>
        <pc:spChg chg="mod">
          <ac:chgData name="然 杨" userId="58a03923220a6d4f" providerId="LiveId" clId="{F5C787CC-C8F1-CA4D-8415-09B23D7AF565}" dt="2025-02-14T14:54:08.566" v="2258" actId="1038"/>
          <ac:spMkLst>
            <pc:docMk/>
            <pc:sldMk cId="700122771" sldId="509"/>
            <ac:spMk id="13" creationId="{07D830F1-43D1-3FBD-D0F6-1892F0DCB208}"/>
          </ac:spMkLst>
        </pc:spChg>
        <pc:spChg chg="mod">
          <ac:chgData name="然 杨" userId="58a03923220a6d4f" providerId="LiveId" clId="{F5C787CC-C8F1-CA4D-8415-09B23D7AF565}" dt="2025-02-14T14:54:08.566" v="2258" actId="1038"/>
          <ac:spMkLst>
            <pc:docMk/>
            <pc:sldMk cId="700122771" sldId="509"/>
            <ac:spMk id="14" creationId="{EA7895A9-9EC2-0158-A635-21F721C96265}"/>
          </ac:spMkLst>
        </pc:spChg>
        <pc:spChg chg="mod">
          <ac:chgData name="然 杨" userId="58a03923220a6d4f" providerId="LiveId" clId="{F5C787CC-C8F1-CA4D-8415-09B23D7AF565}" dt="2025-02-14T14:48:31.712" v="2147" actId="1076"/>
          <ac:spMkLst>
            <pc:docMk/>
            <pc:sldMk cId="700122771" sldId="509"/>
            <ac:spMk id="19" creationId="{D8E04430-647F-51DD-C0E0-0F1112CF8BEA}"/>
          </ac:spMkLst>
        </pc:spChg>
        <pc:spChg chg="add del mod">
          <ac:chgData name="然 杨" userId="58a03923220a6d4f" providerId="LiveId" clId="{F5C787CC-C8F1-CA4D-8415-09B23D7AF565}" dt="2025-02-15T08:44:53.616" v="4359"/>
          <ac:spMkLst>
            <pc:docMk/>
            <pc:sldMk cId="700122771" sldId="509"/>
            <ac:spMk id="33" creationId="{047AE603-12F8-FADD-9DF7-4C156EB7E8E7}"/>
          </ac:spMkLst>
        </pc:spChg>
        <pc:spChg chg="mod">
          <ac:chgData name="然 杨" userId="58a03923220a6d4f" providerId="LiveId" clId="{F5C787CC-C8F1-CA4D-8415-09B23D7AF565}" dt="2025-02-14T14:54:08.566" v="2258" actId="1038"/>
          <ac:spMkLst>
            <pc:docMk/>
            <pc:sldMk cId="700122771" sldId="509"/>
            <ac:spMk id="39" creationId="{8F6F48EB-A471-30F4-50F1-5B32D8F25621}"/>
          </ac:spMkLst>
        </pc:spChg>
        <pc:spChg chg="mod">
          <ac:chgData name="然 杨" userId="58a03923220a6d4f" providerId="LiveId" clId="{F5C787CC-C8F1-CA4D-8415-09B23D7AF565}" dt="2025-02-14T14:54:08.566" v="2258" actId="1038"/>
          <ac:spMkLst>
            <pc:docMk/>
            <pc:sldMk cId="700122771" sldId="509"/>
            <ac:spMk id="40" creationId="{1FB73AA9-8C59-90CA-F88B-D59496EE7AD4}"/>
          </ac:spMkLst>
        </pc:spChg>
        <pc:spChg chg="mod">
          <ac:chgData name="然 杨" userId="58a03923220a6d4f" providerId="LiveId" clId="{F5C787CC-C8F1-CA4D-8415-09B23D7AF565}" dt="2025-02-15T09:08:42.608" v="4750" actId="20577"/>
          <ac:spMkLst>
            <pc:docMk/>
            <pc:sldMk cId="700122771" sldId="509"/>
            <ac:spMk id="41" creationId="{BCA8DCD0-0FCA-8A65-6027-D134EDFF9B5E}"/>
          </ac:spMkLst>
        </pc:spChg>
        <pc:grpChg chg="mod">
          <ac:chgData name="然 杨" userId="58a03923220a6d4f" providerId="LiveId" clId="{F5C787CC-C8F1-CA4D-8415-09B23D7AF565}" dt="2025-02-14T14:54:08.566" v="2258" actId="1038"/>
          <ac:grpSpMkLst>
            <pc:docMk/>
            <pc:sldMk cId="700122771" sldId="509"/>
            <ac:grpSpMk id="10" creationId="{39CBF410-801D-9387-E1E3-1888F96D2EC6}"/>
          </ac:grpSpMkLst>
        </pc:grpChg>
        <pc:grpChg chg="mod">
          <ac:chgData name="然 杨" userId="58a03923220a6d4f" providerId="LiveId" clId="{F5C787CC-C8F1-CA4D-8415-09B23D7AF565}" dt="2025-02-14T14:54:08.566" v="2258" actId="1038"/>
          <ac:grpSpMkLst>
            <pc:docMk/>
            <pc:sldMk cId="700122771" sldId="509"/>
            <ac:grpSpMk id="37" creationId="{0584C2B2-4921-C482-4202-BD5E9202C88D}"/>
          </ac:grpSpMkLst>
        </pc:grpChg>
        <pc:grpChg chg="mod">
          <ac:chgData name="然 杨" userId="58a03923220a6d4f" providerId="LiveId" clId="{F5C787CC-C8F1-CA4D-8415-09B23D7AF565}" dt="2025-02-14T14:54:08.566" v="2258" actId="1038"/>
          <ac:grpSpMkLst>
            <pc:docMk/>
            <pc:sldMk cId="700122771" sldId="509"/>
            <ac:grpSpMk id="38" creationId="{E91E0ABB-534A-9BA8-EE5E-A335CAD9EF3D}"/>
          </ac:grpSpMkLst>
        </pc:grpChg>
        <pc:picChg chg="mod">
          <ac:chgData name="然 杨" userId="58a03923220a6d4f" providerId="LiveId" clId="{F5C787CC-C8F1-CA4D-8415-09B23D7AF565}" dt="2025-02-14T14:50:40.030" v="2193" actId="166"/>
          <ac:picMkLst>
            <pc:docMk/>
            <pc:sldMk cId="700122771" sldId="509"/>
            <ac:picMk id="423" creationId="{8AC0AE1A-2F4F-C34C-D009-2F0EC84BB5A6}"/>
          </ac:picMkLst>
        </pc:picChg>
      </pc:sldChg>
      <pc:sldChg chg="addSp delSp modSp mod">
        <pc:chgData name="然 杨" userId="58a03923220a6d4f" providerId="LiveId" clId="{F5C787CC-C8F1-CA4D-8415-09B23D7AF565}" dt="2025-02-14T14:56:34.822" v="2287"/>
        <pc:sldMkLst>
          <pc:docMk/>
          <pc:sldMk cId="707124528" sldId="510"/>
        </pc:sldMkLst>
        <pc:spChg chg="mod">
          <ac:chgData name="然 杨" userId="58a03923220a6d4f" providerId="LiveId" clId="{F5C787CC-C8F1-CA4D-8415-09B23D7AF565}" dt="2025-02-14T14:56:34.822" v="2287"/>
          <ac:spMkLst>
            <pc:docMk/>
            <pc:sldMk cId="707124528" sldId="510"/>
            <ac:spMk id="8" creationId="{92BA1B6D-0EE9-29CF-D015-7492E820E114}"/>
          </ac:spMkLst>
        </pc:spChg>
      </pc:sldChg>
      <pc:sldChg chg="addSp delSp modSp mod">
        <pc:chgData name="然 杨" userId="58a03923220a6d4f" providerId="LiveId" clId="{F5C787CC-C8F1-CA4D-8415-09B23D7AF565}" dt="2025-02-14T15:01:13.323" v="2336" actId="478"/>
        <pc:sldMkLst>
          <pc:docMk/>
          <pc:sldMk cId="957962876" sldId="513"/>
        </pc:sldMkLst>
        <pc:spChg chg="mod">
          <ac:chgData name="然 杨" userId="58a03923220a6d4f" providerId="LiveId" clId="{F5C787CC-C8F1-CA4D-8415-09B23D7AF565}" dt="2025-02-14T15:00:28.669" v="2334" actId="14100"/>
          <ac:spMkLst>
            <pc:docMk/>
            <pc:sldMk cId="957962876" sldId="513"/>
            <ac:spMk id="8" creationId="{E35710EA-CB77-9B73-8CC3-67DC39DACEBD}"/>
          </ac:spMkLst>
        </pc:spChg>
      </pc:sldChg>
      <pc:sldChg chg="addSp delSp modSp mod ord">
        <pc:chgData name="然 杨" userId="58a03923220a6d4f" providerId="LiveId" clId="{F5C787CC-C8F1-CA4D-8415-09B23D7AF565}" dt="2025-02-14T15:03:20.671" v="2371" actId="1035"/>
        <pc:sldMkLst>
          <pc:docMk/>
          <pc:sldMk cId="376269315" sldId="515"/>
        </pc:sldMkLst>
        <pc:spChg chg="mod">
          <ac:chgData name="然 杨" userId="58a03923220a6d4f" providerId="LiveId" clId="{F5C787CC-C8F1-CA4D-8415-09B23D7AF565}" dt="2025-02-14T15:03:14.436" v="2365"/>
          <ac:spMkLst>
            <pc:docMk/>
            <pc:sldMk cId="376269315" sldId="515"/>
            <ac:spMk id="8" creationId="{4502D648-4E6F-0ABC-C6C2-7E343C6BF2DE}"/>
          </ac:spMkLst>
        </pc:spChg>
      </pc:sldChg>
      <pc:sldChg chg="modSp mod">
        <pc:chgData name="然 杨" userId="58a03923220a6d4f" providerId="LiveId" clId="{F5C787CC-C8F1-CA4D-8415-09B23D7AF565}" dt="2025-02-15T09:12:17.212" v="4821" actId="179"/>
        <pc:sldMkLst>
          <pc:docMk/>
          <pc:sldMk cId="1052818744" sldId="518"/>
        </pc:sldMkLst>
        <pc:spChg chg="mod">
          <ac:chgData name="然 杨" userId="58a03923220a6d4f" providerId="LiveId" clId="{F5C787CC-C8F1-CA4D-8415-09B23D7AF565}" dt="2025-02-14T15:22:52.314" v="2683" actId="14100"/>
          <ac:spMkLst>
            <pc:docMk/>
            <pc:sldMk cId="1052818744" sldId="518"/>
            <ac:spMk id="3" creationId="{7D5B1C3F-2610-7408-8EA3-B8D5EF52C3E9}"/>
          </ac:spMkLst>
        </pc:spChg>
        <pc:spChg chg="mod">
          <ac:chgData name="然 杨" userId="58a03923220a6d4f" providerId="LiveId" clId="{F5C787CC-C8F1-CA4D-8415-09B23D7AF565}" dt="2025-02-15T09:12:17.212" v="4821" actId="179"/>
          <ac:spMkLst>
            <pc:docMk/>
            <pc:sldMk cId="1052818744" sldId="518"/>
            <ac:spMk id="4" creationId="{7FC2985E-DEDA-1E64-AFA9-2CE143B0463B}"/>
          </ac:spMkLst>
        </pc:spChg>
        <pc:spChg chg="mod">
          <ac:chgData name="然 杨" userId="58a03923220a6d4f" providerId="LiveId" clId="{F5C787CC-C8F1-CA4D-8415-09B23D7AF565}" dt="2025-02-14T15:22:52.314" v="2683" actId="14100"/>
          <ac:spMkLst>
            <pc:docMk/>
            <pc:sldMk cId="1052818744" sldId="518"/>
            <ac:spMk id="5" creationId="{70199711-CCF4-631C-2072-88EE1E764A04}"/>
          </ac:spMkLst>
        </pc:spChg>
        <pc:spChg chg="mod">
          <ac:chgData name="然 杨" userId="58a03923220a6d4f" providerId="LiveId" clId="{F5C787CC-C8F1-CA4D-8415-09B23D7AF565}" dt="2025-02-14T15:22:17.452" v="2666" actId="1076"/>
          <ac:spMkLst>
            <pc:docMk/>
            <pc:sldMk cId="1052818744" sldId="518"/>
            <ac:spMk id="19" creationId="{6F507902-8E70-2E7D-5E13-73DEB88BAB87}"/>
          </ac:spMkLst>
        </pc:spChg>
        <pc:grpChg chg="mod">
          <ac:chgData name="然 杨" userId="58a03923220a6d4f" providerId="LiveId" clId="{F5C787CC-C8F1-CA4D-8415-09B23D7AF565}" dt="2025-02-14T15:22:52.314" v="2683" actId="14100"/>
          <ac:grpSpMkLst>
            <pc:docMk/>
            <pc:sldMk cId="1052818744" sldId="518"/>
            <ac:grpSpMk id="15" creationId="{15B78156-ACFC-50B2-404A-6449F8FA957B}"/>
          </ac:grpSpMkLst>
        </pc:grpChg>
        <pc:grpChg chg="mod">
          <ac:chgData name="然 杨" userId="58a03923220a6d4f" providerId="LiveId" clId="{F5C787CC-C8F1-CA4D-8415-09B23D7AF565}" dt="2025-02-14T15:22:27.943" v="2674" actId="14100"/>
          <ac:grpSpMkLst>
            <pc:docMk/>
            <pc:sldMk cId="1052818744" sldId="518"/>
            <ac:grpSpMk id="16" creationId="{D9BCFE03-15AB-0803-02F0-A100B4E56562}"/>
          </ac:grpSpMkLst>
        </pc:grpChg>
      </pc:sldChg>
      <pc:sldChg chg="modSp mod">
        <pc:chgData name="然 杨" userId="58a03923220a6d4f" providerId="LiveId" clId="{F5C787CC-C8F1-CA4D-8415-09B23D7AF565}" dt="2025-02-15T09:12:42.526" v="4839" actId="1038"/>
        <pc:sldMkLst>
          <pc:docMk/>
          <pc:sldMk cId="3624242237" sldId="519"/>
        </pc:sldMkLst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17" creationId="{F8C7699E-6F05-598E-B0B0-F0F71AF1627C}"/>
          </ac:spMkLst>
        </pc:spChg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18" creationId="{6EFE484B-F202-2E61-8A3F-83561D47350D}"/>
          </ac:spMkLst>
        </pc:spChg>
        <pc:spChg chg="mod">
          <ac:chgData name="然 杨" userId="58a03923220a6d4f" providerId="LiveId" clId="{F5C787CC-C8F1-CA4D-8415-09B23D7AF565}" dt="2025-02-14T15:25:08.862" v="2716" actId="1076"/>
          <ac:spMkLst>
            <pc:docMk/>
            <pc:sldMk cId="3624242237" sldId="519"/>
            <ac:spMk id="19" creationId="{2274829D-D6BC-F9C8-D85E-31707D443F16}"/>
          </ac:spMkLst>
        </pc:spChg>
        <pc:spChg chg="mod">
          <ac:chgData name="然 杨" userId="58a03923220a6d4f" providerId="LiveId" clId="{F5C787CC-C8F1-CA4D-8415-09B23D7AF565}" dt="2025-02-15T09:12:32.197" v="4828" actId="1035"/>
          <ac:spMkLst>
            <pc:docMk/>
            <pc:sldMk cId="3624242237" sldId="519"/>
            <ac:spMk id="20" creationId="{DF57D1D7-5E45-8A62-F42B-E9F146AF1702}"/>
          </ac:spMkLst>
        </pc:spChg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27" creationId="{6F52ECEB-A5B7-99D1-31A9-DC244AEC7EA3}"/>
          </ac:spMkLst>
        </pc:spChg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28" creationId="{01F6EA17-02A2-5C55-3456-755DC5A634B4}"/>
          </ac:spMkLst>
        </pc:spChg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29" creationId="{BEB13E57-39F8-A9DA-40D3-16FEE423C4D8}"/>
          </ac:spMkLst>
        </pc:spChg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30" creationId="{DC82820A-2C35-5C23-14B7-FBA358EFABD5}"/>
          </ac:spMkLst>
        </pc:spChg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33" creationId="{73A49B5C-910A-FA5E-B636-C8D1AB20B6E8}"/>
          </ac:spMkLst>
        </pc:spChg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34" creationId="{3BCB0893-465F-0F40-4D09-C918E5DC6649}"/>
          </ac:spMkLst>
        </pc:spChg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35" creationId="{0851293B-9E1F-F9B9-654A-E9E867061708}"/>
          </ac:spMkLst>
        </pc:spChg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36" creationId="{EC960A68-459F-BFEA-7B48-ECE1906FC338}"/>
          </ac:spMkLst>
        </pc:spChg>
        <pc:grpChg chg="mod">
          <ac:chgData name="然 杨" userId="58a03923220a6d4f" providerId="LiveId" clId="{F5C787CC-C8F1-CA4D-8415-09B23D7AF565}" dt="2025-02-15T09:12:42.526" v="4839" actId="1038"/>
          <ac:grpSpMkLst>
            <pc:docMk/>
            <pc:sldMk cId="3624242237" sldId="519"/>
            <ac:grpSpMk id="2" creationId="{31F42CD1-83B4-44BE-75FC-9D0DE1558339}"/>
          </ac:grpSpMkLst>
        </pc:grpChg>
        <pc:picChg chg="mod">
          <ac:chgData name="然 杨" userId="58a03923220a6d4f" providerId="LiveId" clId="{F5C787CC-C8F1-CA4D-8415-09B23D7AF565}" dt="2025-02-15T09:12:36.922" v="4829" actId="166"/>
          <ac:picMkLst>
            <pc:docMk/>
            <pc:sldMk cId="3624242237" sldId="519"/>
            <ac:picMk id="423" creationId="{8B5AAA69-2075-5985-C130-03E7199E34D6}"/>
          </ac:picMkLst>
        </pc:picChg>
      </pc:sldChg>
      <pc:sldChg chg="modSp mod">
        <pc:chgData name="然 杨" userId="58a03923220a6d4f" providerId="LiveId" clId="{F5C787CC-C8F1-CA4D-8415-09B23D7AF565}" dt="2025-02-14T15:29:33.640" v="2769" actId="2710"/>
        <pc:sldMkLst>
          <pc:docMk/>
          <pc:sldMk cId="3011010152" sldId="520"/>
        </pc:sldMkLst>
        <pc:spChg chg="mod">
          <ac:chgData name="然 杨" userId="58a03923220a6d4f" providerId="LiveId" clId="{F5C787CC-C8F1-CA4D-8415-09B23D7AF565}" dt="2025-02-14T15:28:45.435" v="2760"/>
          <ac:spMkLst>
            <pc:docMk/>
            <pc:sldMk cId="3011010152" sldId="520"/>
            <ac:spMk id="2" creationId="{509AAE93-4718-E518-9488-2167D48D33C3}"/>
          </ac:spMkLst>
        </pc:spChg>
        <pc:spChg chg="mod">
          <ac:chgData name="然 杨" userId="58a03923220a6d4f" providerId="LiveId" clId="{F5C787CC-C8F1-CA4D-8415-09B23D7AF565}" dt="2025-02-14T15:29:33.640" v="2769" actId="2710"/>
          <ac:spMkLst>
            <pc:docMk/>
            <pc:sldMk cId="3011010152" sldId="520"/>
            <ac:spMk id="8" creationId="{2C2105B4-E1EC-4200-ECEF-BE73C5D8CCF2}"/>
          </ac:spMkLst>
        </pc:spChg>
      </pc:sldChg>
      <pc:sldChg chg="addSp delSp modSp del mod">
        <pc:chgData name="然 杨" userId="58a03923220a6d4f" providerId="LiveId" clId="{F5C787CC-C8F1-CA4D-8415-09B23D7AF565}" dt="2025-02-14T15:30:38.819" v="2774" actId="2696"/>
        <pc:sldMkLst>
          <pc:docMk/>
          <pc:sldMk cId="1642271811" sldId="521"/>
        </pc:sldMkLst>
      </pc:sldChg>
      <pc:sldChg chg="del">
        <pc:chgData name="然 杨" userId="58a03923220a6d4f" providerId="LiveId" clId="{F5C787CC-C8F1-CA4D-8415-09B23D7AF565}" dt="2025-02-15T07:37:42.612" v="3356" actId="2696"/>
        <pc:sldMkLst>
          <pc:docMk/>
          <pc:sldMk cId="1446123843" sldId="523"/>
        </pc:sldMkLst>
      </pc:sldChg>
      <pc:sldChg chg="modSp mod">
        <pc:chgData name="然 杨" userId="58a03923220a6d4f" providerId="LiveId" clId="{F5C787CC-C8F1-CA4D-8415-09B23D7AF565}" dt="2025-02-15T09:31:47.054" v="5142" actId="20577"/>
        <pc:sldMkLst>
          <pc:docMk/>
          <pc:sldMk cId="1372083052" sldId="524"/>
        </pc:sldMkLst>
      </pc:sldChg>
      <pc:sldChg chg="modSp mod">
        <pc:chgData name="然 杨" userId="58a03923220a6d4f" providerId="LiveId" clId="{F5C787CC-C8F1-CA4D-8415-09B23D7AF565}" dt="2025-02-15T09:33:40.417" v="5177" actId="1035"/>
        <pc:sldMkLst>
          <pc:docMk/>
          <pc:sldMk cId="3368753506" sldId="525"/>
        </pc:sldMkLst>
        <pc:spChg chg="mod">
          <ac:chgData name="然 杨" userId="58a03923220a6d4f" providerId="LiveId" clId="{F5C787CC-C8F1-CA4D-8415-09B23D7AF565}" dt="2025-02-15T07:41:48.554" v="3416" actId="14100"/>
          <ac:spMkLst>
            <pc:docMk/>
            <pc:sldMk cId="3368753506" sldId="525"/>
            <ac:spMk id="6" creationId="{732DCC89-651C-D2DC-F9AF-9C7256ABCDBA}"/>
          </ac:spMkLst>
        </pc:spChg>
        <pc:spChg chg="mod">
          <ac:chgData name="然 杨" userId="58a03923220a6d4f" providerId="LiveId" clId="{F5C787CC-C8F1-CA4D-8415-09B23D7AF565}" dt="2025-02-15T09:33:12.496" v="5171" actId="113"/>
          <ac:spMkLst>
            <pc:docMk/>
            <pc:sldMk cId="3368753506" sldId="525"/>
            <ac:spMk id="7" creationId="{88ABE536-836D-B0CE-301A-AC514F0C938D}"/>
          </ac:spMkLst>
        </pc:spChg>
        <pc:spChg chg="mod">
          <ac:chgData name="然 杨" userId="58a03923220a6d4f" providerId="LiveId" clId="{F5C787CC-C8F1-CA4D-8415-09B23D7AF565}" dt="2025-02-15T07:41:48.554" v="3416" actId="14100"/>
          <ac:spMkLst>
            <pc:docMk/>
            <pc:sldMk cId="3368753506" sldId="525"/>
            <ac:spMk id="13" creationId="{7F73BBF8-41FD-405D-5BE9-668399A34897}"/>
          </ac:spMkLst>
        </pc:spChg>
        <pc:spChg chg="mod">
          <ac:chgData name="然 杨" userId="58a03923220a6d4f" providerId="LiveId" clId="{F5C787CC-C8F1-CA4D-8415-09B23D7AF565}" dt="2025-02-15T07:41:48.554" v="3416" actId="14100"/>
          <ac:spMkLst>
            <pc:docMk/>
            <pc:sldMk cId="3368753506" sldId="525"/>
            <ac:spMk id="14" creationId="{AB2CEDB7-B5E0-02AD-2799-0074CC8C5CBA}"/>
          </ac:spMkLst>
        </pc:spChg>
        <pc:spChg chg="mod">
          <ac:chgData name="然 杨" userId="58a03923220a6d4f" providerId="LiveId" clId="{F5C787CC-C8F1-CA4D-8415-09B23D7AF565}" dt="2025-02-15T07:38:24.516" v="3363" actId="20577"/>
          <ac:spMkLst>
            <pc:docMk/>
            <pc:sldMk cId="3368753506" sldId="525"/>
            <ac:spMk id="19" creationId="{46C9B7E4-4061-C479-18A4-F89718ABF3CC}"/>
          </ac:spMkLst>
        </pc:spChg>
        <pc:spChg chg="mod">
          <ac:chgData name="然 杨" userId="58a03923220a6d4f" providerId="LiveId" clId="{F5C787CC-C8F1-CA4D-8415-09B23D7AF565}" dt="2025-02-15T07:41:48.554" v="3416" actId="14100"/>
          <ac:spMkLst>
            <pc:docMk/>
            <pc:sldMk cId="3368753506" sldId="525"/>
            <ac:spMk id="39" creationId="{498E8E3C-0E58-9059-6294-EFDFF1DDE2C4}"/>
          </ac:spMkLst>
        </pc:spChg>
        <pc:spChg chg="mod">
          <ac:chgData name="然 杨" userId="58a03923220a6d4f" providerId="LiveId" clId="{F5C787CC-C8F1-CA4D-8415-09B23D7AF565}" dt="2025-02-15T07:41:48.554" v="3416" actId="14100"/>
          <ac:spMkLst>
            <pc:docMk/>
            <pc:sldMk cId="3368753506" sldId="525"/>
            <ac:spMk id="40" creationId="{1DC46D35-50E7-4EA0-27A5-BF17A617DB6B}"/>
          </ac:spMkLst>
        </pc:spChg>
        <pc:spChg chg="mod">
          <ac:chgData name="然 杨" userId="58a03923220a6d4f" providerId="LiveId" clId="{F5C787CC-C8F1-CA4D-8415-09B23D7AF565}" dt="2025-02-15T09:33:40.417" v="5177" actId="1035"/>
          <ac:spMkLst>
            <pc:docMk/>
            <pc:sldMk cId="3368753506" sldId="525"/>
            <ac:spMk id="41" creationId="{B6CBFC9D-ED16-BF34-3DD1-DA93606641A1}"/>
          </ac:spMkLst>
        </pc:spChg>
        <pc:grpChg chg="mod">
          <ac:chgData name="然 杨" userId="58a03923220a6d4f" providerId="LiveId" clId="{F5C787CC-C8F1-CA4D-8415-09B23D7AF565}" dt="2025-02-15T07:41:48.554" v="3416" actId="14100"/>
          <ac:grpSpMkLst>
            <pc:docMk/>
            <pc:sldMk cId="3368753506" sldId="525"/>
            <ac:grpSpMk id="9" creationId="{879A45A2-F8A8-3F99-4232-77DD8D87B452}"/>
          </ac:grpSpMkLst>
        </pc:grpChg>
        <pc:grpChg chg="mod">
          <ac:chgData name="然 杨" userId="58a03923220a6d4f" providerId="LiveId" clId="{F5C787CC-C8F1-CA4D-8415-09B23D7AF565}" dt="2025-02-15T07:41:48.554" v="3416" actId="14100"/>
          <ac:grpSpMkLst>
            <pc:docMk/>
            <pc:sldMk cId="3368753506" sldId="525"/>
            <ac:grpSpMk id="37" creationId="{1EDC5FF9-5C5E-1B80-97EA-A48343FD5FB6}"/>
          </ac:grpSpMkLst>
        </pc:grpChg>
        <pc:grpChg chg="mod">
          <ac:chgData name="然 杨" userId="58a03923220a6d4f" providerId="LiveId" clId="{F5C787CC-C8F1-CA4D-8415-09B23D7AF565}" dt="2025-02-15T07:41:48.554" v="3416" actId="14100"/>
          <ac:grpSpMkLst>
            <pc:docMk/>
            <pc:sldMk cId="3368753506" sldId="525"/>
            <ac:grpSpMk id="38" creationId="{C6FE421D-1A58-1020-0912-71ECD1B45890}"/>
          </ac:grpSpMkLst>
        </pc:grpChg>
        <pc:grpChg chg="mod">
          <ac:chgData name="然 杨" userId="58a03923220a6d4f" providerId="LiveId" clId="{F5C787CC-C8F1-CA4D-8415-09B23D7AF565}" dt="2025-02-15T07:41:48.554" v="3416" actId="14100"/>
          <ac:grpSpMkLst>
            <pc:docMk/>
            <pc:sldMk cId="3368753506" sldId="525"/>
            <ac:grpSpMk id="42" creationId="{EC18AD31-CD03-1488-F231-39A07B20A208}"/>
          </ac:grpSpMkLst>
        </pc:grpChg>
        <pc:picChg chg="mod">
          <ac:chgData name="然 杨" userId="58a03923220a6d4f" providerId="LiveId" clId="{F5C787CC-C8F1-CA4D-8415-09B23D7AF565}" dt="2025-02-15T07:41:52.573" v="3417" actId="166"/>
          <ac:picMkLst>
            <pc:docMk/>
            <pc:sldMk cId="3368753506" sldId="525"/>
            <ac:picMk id="423" creationId="{EA1143F4-45E1-16FA-D72C-5AA41D7CD7F2}"/>
          </ac:picMkLst>
        </pc:picChg>
      </pc:sldChg>
      <pc:sldChg chg="addSp delSp modSp mod">
        <pc:chgData name="然 杨" userId="58a03923220a6d4f" providerId="LiveId" clId="{F5C787CC-C8F1-CA4D-8415-09B23D7AF565}" dt="2025-02-15T09:33:43.385" v="5178" actId="1035"/>
        <pc:sldMkLst>
          <pc:docMk/>
          <pc:sldMk cId="1542662807" sldId="526"/>
        </pc:sldMkLst>
        <pc:spChg chg="add del">
          <ac:chgData name="然 杨" userId="58a03923220a6d4f" providerId="LiveId" clId="{F5C787CC-C8F1-CA4D-8415-09B23D7AF565}" dt="2025-02-15T07:45:19.988" v="3555" actId="478"/>
          <ac:spMkLst>
            <pc:docMk/>
            <pc:sldMk cId="1542662807" sldId="526"/>
            <ac:spMk id="2" creationId="{33CC82E9-FB61-F99D-8E29-633620B0EACA}"/>
          </ac:spMkLst>
        </pc:spChg>
        <pc:spChg chg="mod">
          <ac:chgData name="然 杨" userId="58a03923220a6d4f" providerId="LiveId" clId="{F5C787CC-C8F1-CA4D-8415-09B23D7AF565}" dt="2025-02-15T09:33:43.385" v="5178" actId="1035"/>
          <ac:spMkLst>
            <pc:docMk/>
            <pc:sldMk cId="1542662807" sldId="526"/>
            <ac:spMk id="4" creationId="{FA5BA7FA-B7F8-0833-78FF-ED0F91A97399}"/>
          </ac:spMkLst>
        </pc:spChg>
        <pc:spChg chg="mod">
          <ac:chgData name="然 杨" userId="58a03923220a6d4f" providerId="LiveId" clId="{F5C787CC-C8F1-CA4D-8415-09B23D7AF565}" dt="2025-02-15T07:44:24.852" v="3531" actId="20577"/>
          <ac:spMkLst>
            <pc:docMk/>
            <pc:sldMk cId="1542662807" sldId="526"/>
            <ac:spMk id="19" creationId="{C5B2D978-0C38-5464-313A-71423951782B}"/>
          </ac:spMkLst>
        </pc:spChg>
        <pc:spChg chg="mod">
          <ac:chgData name="然 杨" userId="58a03923220a6d4f" providerId="LiveId" clId="{F5C787CC-C8F1-CA4D-8415-09B23D7AF565}" dt="2025-02-15T09:33:28.302" v="5176" actId="1036"/>
          <ac:spMkLst>
            <pc:docMk/>
            <pc:sldMk cId="1542662807" sldId="526"/>
            <ac:spMk id="20" creationId="{F41E94E9-3B05-7E8F-C4CC-14D230289731}"/>
          </ac:spMkLst>
        </pc:spChg>
        <pc:spChg chg="mod">
          <ac:chgData name="然 杨" userId="58a03923220a6d4f" providerId="LiveId" clId="{F5C787CC-C8F1-CA4D-8415-09B23D7AF565}" dt="2025-02-15T09:33:25.646" v="5172" actId="14100"/>
          <ac:spMkLst>
            <pc:docMk/>
            <pc:sldMk cId="1542662807" sldId="526"/>
            <ac:spMk id="32" creationId="{E387E6DA-6B4C-1F45-B1F5-9906F2B8F9C6}"/>
          </ac:spMkLst>
        </pc:spChg>
        <pc:spChg chg="mod">
          <ac:chgData name="然 杨" userId="58a03923220a6d4f" providerId="LiveId" clId="{F5C787CC-C8F1-CA4D-8415-09B23D7AF565}" dt="2025-02-15T07:46:08.663" v="3570" actId="179"/>
          <ac:spMkLst>
            <pc:docMk/>
            <pc:sldMk cId="1542662807" sldId="526"/>
            <ac:spMk id="52" creationId="{DF7D3DF8-7BDA-9597-398E-7B2F0781AE06}"/>
          </ac:spMkLst>
        </pc:spChg>
        <pc:grpChg chg="mod">
          <ac:chgData name="然 杨" userId="58a03923220a6d4f" providerId="LiveId" clId="{F5C787CC-C8F1-CA4D-8415-09B23D7AF565}" dt="2025-02-15T09:33:25.646" v="5172" actId="14100"/>
          <ac:grpSpMkLst>
            <pc:docMk/>
            <pc:sldMk cId="1542662807" sldId="526"/>
            <ac:grpSpMk id="16" creationId="{FAA932DA-13B1-DEA5-6C42-643251C75A59}"/>
          </ac:grpSpMkLst>
        </pc:grpChg>
        <pc:grpChg chg="mod">
          <ac:chgData name="然 杨" userId="58a03923220a6d4f" providerId="LiveId" clId="{F5C787CC-C8F1-CA4D-8415-09B23D7AF565}" dt="2025-02-15T07:44:27.353" v="3533" actId="1076"/>
          <ac:grpSpMkLst>
            <pc:docMk/>
            <pc:sldMk cId="1542662807" sldId="526"/>
            <ac:grpSpMk id="43" creationId="{DA27B501-4BBD-303E-B9BE-07F61B553180}"/>
          </ac:grpSpMkLst>
        </pc:grpChg>
      </pc:sldChg>
      <pc:sldChg chg="modSp mod">
        <pc:chgData name="然 杨" userId="58a03923220a6d4f" providerId="LiveId" clId="{F5C787CC-C8F1-CA4D-8415-09B23D7AF565}" dt="2025-02-15T07:49:31.895" v="3709" actId="20577"/>
        <pc:sldMkLst>
          <pc:docMk/>
          <pc:sldMk cId="2718673097" sldId="527"/>
        </pc:sldMkLst>
        <pc:spChg chg="mod">
          <ac:chgData name="然 杨" userId="58a03923220a6d4f" providerId="LiveId" clId="{F5C787CC-C8F1-CA4D-8415-09B23D7AF565}" dt="2025-02-15T07:49:31.895" v="3709" actId="20577"/>
          <ac:spMkLst>
            <pc:docMk/>
            <pc:sldMk cId="2718673097" sldId="527"/>
            <ac:spMk id="6" creationId="{0A81B2C1-7EB9-2AE0-EFEA-81E088D31ADB}"/>
          </ac:spMkLst>
        </pc:spChg>
        <pc:spChg chg="mod">
          <ac:chgData name="然 杨" userId="58a03923220a6d4f" providerId="LiveId" clId="{F5C787CC-C8F1-CA4D-8415-09B23D7AF565}" dt="2025-02-15T07:48:34.668" v="3705"/>
          <ac:spMkLst>
            <pc:docMk/>
            <pc:sldMk cId="2718673097" sldId="527"/>
            <ac:spMk id="7" creationId="{1CE0A212-5923-E86A-C1C0-AB8B819E6FDD}"/>
          </ac:spMkLst>
        </pc:spChg>
      </pc:sldChg>
      <pc:sldChg chg="addSp delSp modSp mod">
        <pc:chgData name="然 杨" userId="58a03923220a6d4f" providerId="LiveId" clId="{F5C787CC-C8F1-CA4D-8415-09B23D7AF565}" dt="2025-02-15T07:57:42.138" v="3715"/>
        <pc:sldMkLst>
          <pc:docMk/>
          <pc:sldMk cId="158072586" sldId="528"/>
        </pc:sldMkLst>
        <pc:spChg chg="mod">
          <ac:chgData name="然 杨" userId="58a03923220a6d4f" providerId="LiveId" clId="{F5C787CC-C8F1-CA4D-8415-09B23D7AF565}" dt="2025-02-15T07:57:33.184" v="3713"/>
          <ac:spMkLst>
            <pc:docMk/>
            <pc:sldMk cId="158072586" sldId="528"/>
            <ac:spMk id="8" creationId="{F37F6EE6-4545-B74C-7029-BA510D19F382}"/>
          </ac:spMkLst>
        </pc:spChg>
      </pc:sldChg>
      <pc:sldChg chg="modSp mod">
        <pc:chgData name="然 杨" userId="58a03923220a6d4f" providerId="LiveId" clId="{F5C787CC-C8F1-CA4D-8415-09B23D7AF565}" dt="2025-02-15T09:34:30.564" v="5184" actId="14100"/>
        <pc:sldMkLst>
          <pc:docMk/>
          <pc:sldMk cId="3854165180" sldId="529"/>
        </pc:sldMkLst>
        <pc:spChg chg="mod">
          <ac:chgData name="然 杨" userId="58a03923220a6d4f" providerId="LiveId" clId="{F5C787CC-C8F1-CA4D-8415-09B23D7AF565}" dt="2025-02-15T09:34:30.564" v="5184" actId="14100"/>
          <ac:spMkLst>
            <pc:docMk/>
            <pc:sldMk cId="3854165180" sldId="529"/>
            <ac:spMk id="6" creationId="{37887849-3836-861D-3BAD-7D1EB338477B}"/>
          </ac:spMkLst>
        </pc:spChg>
        <pc:spChg chg="mod">
          <ac:chgData name="然 杨" userId="58a03923220a6d4f" providerId="LiveId" clId="{F5C787CC-C8F1-CA4D-8415-09B23D7AF565}" dt="2025-02-15T07:59:30.413" v="3732" actId="1076"/>
          <ac:spMkLst>
            <pc:docMk/>
            <pc:sldMk cId="3854165180" sldId="529"/>
            <ac:spMk id="7" creationId="{A444409D-4D12-C78F-2DDB-F6F6B4C5FA6F}"/>
          </ac:spMkLst>
        </pc:spChg>
        <pc:grpChg chg="mod">
          <ac:chgData name="然 杨" userId="58a03923220a6d4f" providerId="LiveId" clId="{F5C787CC-C8F1-CA4D-8415-09B23D7AF565}" dt="2025-02-15T08:01:30.885" v="3738" actId="1076"/>
          <ac:grpSpMkLst>
            <pc:docMk/>
            <pc:sldMk cId="3854165180" sldId="529"/>
            <ac:grpSpMk id="37" creationId="{E28F5AF9-FA14-1BAF-ADE2-CD958CAA71BF}"/>
          </ac:grpSpMkLst>
        </pc:grpChg>
      </pc:sldChg>
      <pc:sldChg chg="addSp delSp modSp mod">
        <pc:chgData name="然 杨" userId="58a03923220a6d4f" providerId="LiveId" clId="{F5C787CC-C8F1-CA4D-8415-09B23D7AF565}" dt="2025-02-15T08:01:35.740" v="3741"/>
        <pc:sldMkLst>
          <pc:docMk/>
          <pc:sldMk cId="1800293350" sldId="530"/>
        </pc:sldMkLst>
        <pc:spChg chg="mod">
          <ac:chgData name="然 杨" userId="58a03923220a6d4f" providerId="LiveId" clId="{F5C787CC-C8F1-CA4D-8415-09B23D7AF565}" dt="2025-02-15T08:01:27.335" v="3736"/>
          <ac:spMkLst>
            <pc:docMk/>
            <pc:sldMk cId="1800293350" sldId="530"/>
            <ac:spMk id="42" creationId="{FB9F5BE5-4EB7-7434-0937-D55E98C9B820}"/>
          </ac:spMkLst>
        </pc:spChg>
      </pc:sldChg>
      <pc:sldChg chg="addSp delSp modSp mod">
        <pc:chgData name="然 杨" userId="58a03923220a6d4f" providerId="LiveId" clId="{F5C787CC-C8F1-CA4D-8415-09B23D7AF565}" dt="2025-02-15T08:02:31.598" v="3758" actId="179"/>
        <pc:sldMkLst>
          <pc:docMk/>
          <pc:sldMk cId="481540573" sldId="531"/>
        </pc:sldMkLst>
        <pc:spChg chg="mod">
          <ac:chgData name="然 杨" userId="58a03923220a6d4f" providerId="LiveId" clId="{F5C787CC-C8F1-CA4D-8415-09B23D7AF565}" dt="2025-02-15T08:02:31.598" v="3758" actId="179"/>
          <ac:spMkLst>
            <pc:docMk/>
            <pc:sldMk cId="481540573" sldId="531"/>
            <ac:spMk id="42" creationId="{25B054CF-386B-DDF5-E95B-B4612E32718F}"/>
          </ac:spMkLst>
        </pc:spChg>
      </pc:sldChg>
      <pc:sldChg chg="modSp mod">
        <pc:chgData name="然 杨" userId="58a03923220a6d4f" providerId="LiveId" clId="{F5C787CC-C8F1-CA4D-8415-09B23D7AF565}" dt="2025-02-15T08:03:20.673" v="3764" actId="2710"/>
        <pc:sldMkLst>
          <pc:docMk/>
          <pc:sldMk cId="1329945575" sldId="532"/>
        </pc:sldMkLst>
        <pc:spChg chg="mod">
          <ac:chgData name="然 杨" userId="58a03923220a6d4f" providerId="LiveId" clId="{F5C787CC-C8F1-CA4D-8415-09B23D7AF565}" dt="2025-02-15T08:03:20.673" v="3764" actId="2710"/>
          <ac:spMkLst>
            <pc:docMk/>
            <pc:sldMk cId="1329945575" sldId="532"/>
            <ac:spMk id="6" creationId="{80F5110C-FA66-9017-EC83-708B5FD113D2}"/>
          </ac:spMkLst>
        </pc:spChg>
        <pc:spChg chg="mod">
          <ac:chgData name="然 杨" userId="58a03923220a6d4f" providerId="LiveId" clId="{F5C787CC-C8F1-CA4D-8415-09B23D7AF565}" dt="2025-02-15T08:03:00.349" v="3761" actId="1076"/>
          <ac:spMkLst>
            <pc:docMk/>
            <pc:sldMk cId="1329945575" sldId="532"/>
            <ac:spMk id="7" creationId="{AEF03D1C-291B-F556-94DC-E73DB1781E18}"/>
          </ac:spMkLst>
        </pc:spChg>
      </pc:sldChg>
      <pc:sldChg chg="addSp delSp modSp mod">
        <pc:chgData name="然 杨" userId="58a03923220a6d4f" providerId="LiveId" clId="{F5C787CC-C8F1-CA4D-8415-09B23D7AF565}" dt="2025-02-15T08:03:57.946" v="3770" actId="1076"/>
        <pc:sldMkLst>
          <pc:docMk/>
          <pc:sldMk cId="1653739794" sldId="533"/>
        </pc:sldMkLst>
      </pc:sldChg>
      <pc:sldChg chg="addSp delSp modSp mod">
        <pc:chgData name="然 杨" userId="58a03923220a6d4f" providerId="LiveId" clId="{F5C787CC-C8F1-CA4D-8415-09B23D7AF565}" dt="2025-02-15T09:37:46.529" v="5218" actId="20577"/>
        <pc:sldMkLst>
          <pc:docMk/>
          <pc:sldMk cId="678779781" sldId="536"/>
        </pc:sldMkLst>
      </pc:sldChg>
      <pc:sldChg chg="modSp mod">
        <pc:chgData name="然 杨" userId="58a03923220a6d4f" providerId="LiveId" clId="{F5C787CC-C8F1-CA4D-8415-09B23D7AF565}" dt="2025-02-15T08:44:53.616" v="4359"/>
        <pc:sldMkLst>
          <pc:docMk/>
          <pc:sldMk cId="3716091672" sldId="538"/>
        </pc:sldMkLst>
        <pc:spChg chg="mod">
          <ac:chgData name="然 杨" userId="58a03923220a6d4f" providerId="LiveId" clId="{F5C787CC-C8F1-CA4D-8415-09B23D7AF565}" dt="2025-02-15T08:44:53.616" v="4359"/>
          <ac:spMkLst>
            <pc:docMk/>
            <pc:sldMk cId="3716091672" sldId="538"/>
            <ac:spMk id="20" creationId="{BF696587-3207-AF61-85CB-B1C373991AA2}"/>
          </ac:spMkLst>
        </pc:spChg>
      </pc:sldChg>
      <pc:sldChg chg="modSp mod">
        <pc:chgData name="然 杨" userId="58a03923220a6d4f" providerId="LiveId" clId="{F5C787CC-C8F1-CA4D-8415-09B23D7AF565}" dt="2025-02-15T08:24:25.830" v="4099" actId="20577"/>
        <pc:sldMkLst>
          <pc:docMk/>
          <pc:sldMk cId="1064552162" sldId="539"/>
        </pc:sldMkLst>
        <pc:spChg chg="mod">
          <ac:chgData name="然 杨" userId="58a03923220a6d4f" providerId="LiveId" clId="{F5C787CC-C8F1-CA4D-8415-09B23D7AF565}" dt="2025-02-15T08:24:25.830" v="4099" actId="20577"/>
          <ac:spMkLst>
            <pc:docMk/>
            <pc:sldMk cId="1064552162" sldId="539"/>
            <ac:spMk id="2" creationId="{80E2318F-DD3F-5006-9E02-5EEA8A4E8283}"/>
          </ac:spMkLst>
        </pc:spChg>
      </pc:sldChg>
      <pc:sldChg chg="modSp mod">
        <pc:chgData name="然 杨" userId="58a03923220a6d4f" providerId="LiveId" clId="{F5C787CC-C8F1-CA4D-8415-09B23D7AF565}" dt="2025-02-15T08:25:30.020" v="4113" actId="948"/>
        <pc:sldMkLst>
          <pc:docMk/>
          <pc:sldMk cId="106212036" sldId="540"/>
        </pc:sldMkLst>
        <pc:spChg chg="mod">
          <ac:chgData name="然 杨" userId="58a03923220a6d4f" providerId="LiveId" clId="{F5C787CC-C8F1-CA4D-8415-09B23D7AF565}" dt="2025-02-15T08:25:30.020" v="4113" actId="948"/>
          <ac:spMkLst>
            <pc:docMk/>
            <pc:sldMk cId="106212036" sldId="540"/>
            <ac:spMk id="20" creationId="{EE528C73-134B-AF10-FBFF-70C673DE2284}"/>
          </ac:spMkLst>
        </pc:spChg>
      </pc:sldChg>
      <pc:sldChg chg="modSp mod">
        <pc:chgData name="然 杨" userId="58a03923220a6d4f" providerId="LiveId" clId="{F5C787CC-C8F1-CA4D-8415-09B23D7AF565}" dt="2025-02-15T08:26:56.013" v="4131" actId="1076"/>
        <pc:sldMkLst>
          <pc:docMk/>
          <pc:sldMk cId="2990940153" sldId="541"/>
        </pc:sldMkLst>
        <pc:spChg chg="mod">
          <ac:chgData name="然 杨" userId="58a03923220a6d4f" providerId="LiveId" clId="{F5C787CC-C8F1-CA4D-8415-09B23D7AF565}" dt="2025-02-15T08:25:53.613" v="4116" actId="14100"/>
          <ac:spMkLst>
            <pc:docMk/>
            <pc:sldMk cId="2990940153" sldId="541"/>
            <ac:spMk id="2" creationId="{6007ADEA-E2EE-D477-462E-D5D575E1E069}"/>
          </ac:spMkLst>
        </pc:spChg>
        <pc:spChg chg="mod">
          <ac:chgData name="然 杨" userId="58a03923220a6d4f" providerId="LiveId" clId="{F5C787CC-C8F1-CA4D-8415-09B23D7AF565}" dt="2025-02-15T08:26:56.013" v="4131" actId="1076"/>
          <ac:spMkLst>
            <pc:docMk/>
            <pc:sldMk cId="2990940153" sldId="541"/>
            <ac:spMk id="4" creationId="{3B5E6DEA-C8AB-9ACC-815D-01C8862085AC}"/>
          </ac:spMkLst>
        </pc:spChg>
      </pc:sldChg>
      <pc:sldChg chg="modSp mod">
        <pc:chgData name="然 杨" userId="58a03923220a6d4f" providerId="LiveId" clId="{F5C787CC-C8F1-CA4D-8415-09B23D7AF565}" dt="2025-02-15T08:44:53.616" v="4359"/>
        <pc:sldMkLst>
          <pc:docMk/>
          <pc:sldMk cId="3537539141" sldId="542"/>
        </pc:sldMkLst>
        <pc:spChg chg="mod">
          <ac:chgData name="然 杨" userId="58a03923220a6d4f" providerId="LiveId" clId="{F5C787CC-C8F1-CA4D-8415-09B23D7AF565}" dt="2025-02-15T08:28:06.344" v="4153" actId="14100"/>
          <ac:spMkLst>
            <pc:docMk/>
            <pc:sldMk cId="3537539141" sldId="542"/>
            <ac:spMk id="4" creationId="{AC5734F5-13C9-6E8B-B642-91284B8F3317}"/>
          </ac:spMkLst>
        </pc:spChg>
        <pc:spChg chg="mod">
          <ac:chgData name="然 杨" userId="58a03923220a6d4f" providerId="LiveId" clId="{F5C787CC-C8F1-CA4D-8415-09B23D7AF565}" dt="2025-02-15T08:44:53.616" v="4359"/>
          <ac:spMkLst>
            <pc:docMk/>
            <pc:sldMk cId="3537539141" sldId="542"/>
            <ac:spMk id="8" creationId="{FCCAF71F-8F05-83BF-C4DC-6737B76F5FFE}"/>
          </ac:spMkLst>
        </pc:spChg>
      </pc:sldChg>
      <pc:sldChg chg="modSp mod">
        <pc:chgData name="然 杨" userId="58a03923220a6d4f" providerId="LiveId" clId="{F5C787CC-C8F1-CA4D-8415-09B23D7AF565}" dt="2025-02-15T09:38:23.245" v="5219" actId="3064"/>
        <pc:sldMkLst>
          <pc:docMk/>
          <pc:sldMk cId="1820561704" sldId="543"/>
        </pc:sldMkLst>
        <pc:spChg chg="mod">
          <ac:chgData name="然 杨" userId="58a03923220a6d4f" providerId="LiveId" clId="{F5C787CC-C8F1-CA4D-8415-09B23D7AF565}" dt="2025-02-15T09:38:23.245" v="5219" actId="3064"/>
          <ac:spMkLst>
            <pc:docMk/>
            <pc:sldMk cId="1820561704" sldId="543"/>
            <ac:spMk id="12" creationId="{7A78CF88-71C8-D3AE-6592-17403DFDC699}"/>
          </ac:spMkLst>
        </pc:spChg>
        <pc:spChg chg="mod">
          <ac:chgData name="然 杨" userId="58a03923220a6d4f" providerId="LiveId" clId="{F5C787CC-C8F1-CA4D-8415-09B23D7AF565}" dt="2025-02-15T09:38:23.245" v="5219" actId="3064"/>
          <ac:spMkLst>
            <pc:docMk/>
            <pc:sldMk cId="1820561704" sldId="543"/>
            <ac:spMk id="39" creationId="{93DF09C4-0FD8-CE47-83B4-25B7A05E1D01}"/>
          </ac:spMkLst>
        </pc:spChg>
        <pc:spChg chg="mod">
          <ac:chgData name="然 杨" userId="58a03923220a6d4f" providerId="LiveId" clId="{F5C787CC-C8F1-CA4D-8415-09B23D7AF565}" dt="2025-02-15T09:38:23.245" v="5219" actId="3064"/>
          <ac:spMkLst>
            <pc:docMk/>
            <pc:sldMk cId="1820561704" sldId="543"/>
            <ac:spMk id="45" creationId="{B58B0D4A-E78F-DF64-51DB-4F75AFD7781D}"/>
          </ac:spMkLst>
        </pc:spChg>
        <pc:spChg chg="mod">
          <ac:chgData name="然 杨" userId="58a03923220a6d4f" providerId="LiveId" clId="{F5C787CC-C8F1-CA4D-8415-09B23D7AF565}" dt="2025-02-15T09:38:23.245" v="5219" actId="3064"/>
          <ac:spMkLst>
            <pc:docMk/>
            <pc:sldMk cId="1820561704" sldId="543"/>
            <ac:spMk id="51" creationId="{F3367F3B-A8E1-635E-7449-598402512D71}"/>
          </ac:spMkLst>
        </pc:spChg>
      </pc:sldChg>
      <pc:sldChg chg="addSp delSp modSp mod">
        <pc:chgData name="然 杨" userId="58a03923220a6d4f" providerId="LiveId" clId="{F5C787CC-C8F1-CA4D-8415-09B23D7AF565}" dt="2025-02-15T08:36:06.220" v="4264" actId="1076"/>
        <pc:sldMkLst>
          <pc:docMk/>
          <pc:sldMk cId="231680733" sldId="544"/>
        </pc:sldMkLst>
        <pc:spChg chg="mod">
          <ac:chgData name="然 杨" userId="58a03923220a6d4f" providerId="LiveId" clId="{F5C787CC-C8F1-CA4D-8415-09B23D7AF565}" dt="2025-02-15T08:35:25.297" v="4254" actId="2710"/>
          <ac:spMkLst>
            <pc:docMk/>
            <pc:sldMk cId="231680733" sldId="544"/>
            <ac:spMk id="6" creationId="{300B80CE-8BAA-8895-54E6-C02F1B464929}"/>
          </ac:spMkLst>
        </pc:spChg>
        <pc:spChg chg="add mod">
          <ac:chgData name="然 杨" userId="58a03923220a6d4f" providerId="LiveId" clId="{F5C787CC-C8F1-CA4D-8415-09B23D7AF565}" dt="2025-02-15T08:35:30.157" v="4255" actId="1076"/>
          <ac:spMkLst>
            <pc:docMk/>
            <pc:sldMk cId="231680733" sldId="544"/>
            <ac:spMk id="11" creationId="{629A46BE-BA4E-C7C9-B2DE-0B94EB280894}"/>
          </ac:spMkLst>
        </pc:spChg>
        <pc:cxnChg chg="add mod">
          <ac:chgData name="然 杨" userId="58a03923220a6d4f" providerId="LiveId" clId="{F5C787CC-C8F1-CA4D-8415-09B23D7AF565}" dt="2025-02-15T08:36:02.596" v="4262" actId="1076"/>
          <ac:cxnSpMkLst>
            <pc:docMk/>
            <pc:sldMk cId="231680733" sldId="544"/>
            <ac:cxnSpMk id="16" creationId="{F7B38DAA-1DE1-B722-59DD-A2FE13BBC92B}"/>
          </ac:cxnSpMkLst>
        </pc:cxnChg>
      </pc:sldChg>
      <pc:sldChg chg="modSp mod">
        <pc:chgData name="然 杨" userId="58a03923220a6d4f" providerId="LiveId" clId="{F5C787CC-C8F1-CA4D-8415-09B23D7AF565}" dt="2025-02-15T09:43:26.135" v="5283"/>
        <pc:sldMkLst>
          <pc:docMk/>
          <pc:sldMk cId="2774187287" sldId="550"/>
        </pc:sldMkLst>
      </pc:sldChg>
      <pc:sldChg chg="del">
        <pc:chgData name="然 杨" userId="58a03923220a6d4f" providerId="LiveId" clId="{F5C787CC-C8F1-CA4D-8415-09B23D7AF565}" dt="2025-02-14T09:08:18.783" v="340" actId="2696"/>
        <pc:sldMkLst>
          <pc:docMk/>
          <pc:sldMk cId="3179927481" sldId="551"/>
        </pc:sldMkLst>
      </pc:sldChg>
      <pc:sldChg chg="delSp modSp mod">
        <pc:chgData name="然 杨" userId="58a03923220a6d4f" providerId="LiveId" clId="{F5C787CC-C8F1-CA4D-8415-09B23D7AF565}" dt="2025-02-14T09:08:45.836" v="353" actId="20577"/>
        <pc:sldMkLst>
          <pc:docMk/>
          <pc:sldMk cId="83732870" sldId="552"/>
        </pc:sldMkLst>
        <pc:spChg chg="mod">
          <ac:chgData name="然 杨" userId="58a03923220a6d4f" providerId="LiveId" clId="{F5C787CC-C8F1-CA4D-8415-09B23D7AF565}" dt="2025-02-14T09:08:45.836" v="353" actId="20577"/>
          <ac:spMkLst>
            <pc:docMk/>
            <pc:sldMk cId="83732870" sldId="552"/>
            <ac:spMk id="7" creationId="{620CEA87-79D0-F71B-8237-09841CAE80A7}"/>
          </ac:spMkLst>
        </pc:spChg>
      </pc:sldChg>
      <pc:sldChg chg="del">
        <pc:chgData name="然 杨" userId="58a03923220a6d4f" providerId="LiveId" clId="{F5C787CC-C8F1-CA4D-8415-09B23D7AF565}" dt="2025-02-14T09:08:21.003" v="341" actId="2696"/>
        <pc:sldMkLst>
          <pc:docMk/>
          <pc:sldMk cId="1708978068" sldId="553"/>
        </pc:sldMkLst>
      </pc:sldChg>
      <pc:sldChg chg="del">
        <pc:chgData name="然 杨" userId="58a03923220a6d4f" providerId="LiveId" clId="{F5C787CC-C8F1-CA4D-8415-09B23D7AF565}" dt="2025-02-14T12:02:55.909" v="822" actId="2696"/>
        <pc:sldMkLst>
          <pc:docMk/>
          <pc:sldMk cId="3925815518" sldId="554"/>
        </pc:sldMkLst>
      </pc:sldChg>
      <pc:sldChg chg="del">
        <pc:chgData name="然 杨" userId="58a03923220a6d4f" providerId="LiveId" clId="{F5C787CC-C8F1-CA4D-8415-09B23D7AF565}" dt="2025-02-14T12:08:54.342" v="883" actId="2696"/>
        <pc:sldMkLst>
          <pc:docMk/>
          <pc:sldMk cId="282108285" sldId="555"/>
        </pc:sldMkLst>
      </pc:sldChg>
      <pc:sldChg chg="addSp delSp modSp mod">
        <pc:chgData name="然 杨" userId="58a03923220a6d4f" providerId="LiveId" clId="{F5C787CC-C8F1-CA4D-8415-09B23D7AF565}" dt="2025-02-15T08:51:45.641" v="4427" actId="1035"/>
        <pc:sldMkLst>
          <pc:docMk/>
          <pc:sldMk cId="691322403" sldId="556"/>
        </pc:sldMkLst>
        <pc:spChg chg="mod">
          <ac:chgData name="然 杨" userId="58a03923220a6d4f" providerId="LiveId" clId="{F5C787CC-C8F1-CA4D-8415-09B23D7AF565}" dt="2025-02-14T12:39:01.469" v="930" actId="20577"/>
          <ac:spMkLst>
            <pc:docMk/>
            <pc:sldMk cId="691322403" sldId="556"/>
            <ac:spMk id="42" creationId="{E024F57C-8E93-3F16-A986-A701267F8DF0}"/>
          </ac:spMkLst>
        </pc:spChg>
      </pc:sldChg>
      <pc:sldChg chg="addSp delSp modSp mod ord">
        <pc:chgData name="然 杨" userId="58a03923220a6d4f" providerId="LiveId" clId="{F5C787CC-C8F1-CA4D-8415-09B23D7AF565}" dt="2025-02-15T08:54:57.973" v="4477" actId="2711"/>
        <pc:sldMkLst>
          <pc:docMk/>
          <pc:sldMk cId="3130001573" sldId="557"/>
        </pc:sldMkLst>
      </pc:sldChg>
      <pc:sldChg chg="modSp mod">
        <pc:chgData name="然 杨" userId="58a03923220a6d4f" providerId="LiveId" clId="{F5C787CC-C8F1-CA4D-8415-09B23D7AF565}" dt="2025-02-14T13:34:39.752" v="1427" actId="1035"/>
        <pc:sldMkLst>
          <pc:docMk/>
          <pc:sldMk cId="3221136241" sldId="558"/>
        </pc:sldMkLst>
      </pc:sldChg>
      <pc:sldChg chg="del">
        <pc:chgData name="然 杨" userId="58a03923220a6d4f" providerId="LiveId" clId="{F5C787CC-C8F1-CA4D-8415-09B23D7AF565}" dt="2025-02-14T14:13:44.076" v="1615" actId="2696"/>
        <pc:sldMkLst>
          <pc:docMk/>
          <pc:sldMk cId="3111426468" sldId="559"/>
        </pc:sldMkLst>
      </pc:sldChg>
      <pc:sldChg chg="del">
        <pc:chgData name="然 杨" userId="58a03923220a6d4f" providerId="LiveId" clId="{F5C787CC-C8F1-CA4D-8415-09B23D7AF565}" dt="2025-02-14T14:13:45.121" v="1616" actId="2696"/>
        <pc:sldMkLst>
          <pc:docMk/>
          <pc:sldMk cId="4284939264" sldId="560"/>
        </pc:sldMkLst>
      </pc:sldChg>
      <pc:sldChg chg="del">
        <pc:chgData name="然 杨" userId="58a03923220a6d4f" providerId="LiveId" clId="{F5C787CC-C8F1-CA4D-8415-09B23D7AF565}" dt="2025-02-14T14:56:40.794" v="2288" actId="2696"/>
        <pc:sldMkLst>
          <pc:docMk/>
          <pc:sldMk cId="524975647" sldId="561"/>
        </pc:sldMkLst>
      </pc:sldChg>
      <pc:sldChg chg="addSp delSp modSp del mod">
        <pc:chgData name="然 杨" userId="58a03923220a6d4f" providerId="LiveId" clId="{F5C787CC-C8F1-CA4D-8415-09B23D7AF565}" dt="2025-02-15T09:09:20.155" v="4751" actId="2696"/>
        <pc:sldMkLst>
          <pc:docMk/>
          <pc:sldMk cId="1081584022" sldId="562"/>
        </pc:sldMkLst>
      </pc:sldChg>
      <pc:sldChg chg="del ord">
        <pc:chgData name="然 杨" userId="58a03923220a6d4f" providerId="LiveId" clId="{F5C787CC-C8F1-CA4D-8415-09B23D7AF565}" dt="2025-02-14T15:03:26.269" v="2372" actId="2696"/>
        <pc:sldMkLst>
          <pc:docMk/>
          <pc:sldMk cId="253086763" sldId="563"/>
        </pc:sldMkLst>
      </pc:sldChg>
      <pc:sldChg chg="del">
        <pc:chgData name="然 杨" userId="58a03923220a6d4f" providerId="LiveId" clId="{F5C787CC-C8F1-CA4D-8415-09B23D7AF565}" dt="2025-02-14T15:06:00.804" v="2400" actId="2696"/>
        <pc:sldMkLst>
          <pc:docMk/>
          <pc:sldMk cId="3808529208" sldId="564"/>
        </pc:sldMkLst>
      </pc:sldChg>
      <pc:sldChg chg="addSp delSp modSp mod">
        <pc:chgData name="然 杨" userId="58a03923220a6d4f" providerId="LiveId" clId="{F5C787CC-C8F1-CA4D-8415-09B23D7AF565}" dt="2025-02-15T09:09:28.207" v="4752" actId="2711"/>
        <pc:sldMkLst>
          <pc:docMk/>
          <pc:sldMk cId="644018888" sldId="565"/>
        </pc:sldMkLst>
        <pc:spChg chg="mod">
          <ac:chgData name="然 杨" userId="58a03923220a6d4f" providerId="LiveId" clId="{F5C787CC-C8F1-CA4D-8415-09B23D7AF565}" dt="2025-02-15T09:09:28.207" v="4752" actId="2711"/>
          <ac:spMkLst>
            <pc:docMk/>
            <pc:sldMk cId="644018888" sldId="565"/>
            <ac:spMk id="11" creationId="{C65D210F-092C-BE81-7292-9DA5BF995937}"/>
          </ac:spMkLst>
        </pc:spChg>
        <pc:spChg chg="mod">
          <ac:chgData name="然 杨" userId="58a03923220a6d4f" providerId="LiveId" clId="{F5C787CC-C8F1-CA4D-8415-09B23D7AF565}" dt="2025-02-14T15:06:09.563" v="2403" actId="20577"/>
          <ac:spMkLst>
            <pc:docMk/>
            <pc:sldMk cId="644018888" sldId="565"/>
            <ac:spMk id="19" creationId="{EBE05BD4-3B7F-7746-37FD-6CD57B01980D}"/>
          </ac:spMkLst>
        </pc:spChg>
        <pc:grpChg chg="mod">
          <ac:chgData name="然 杨" userId="58a03923220a6d4f" providerId="LiveId" clId="{F5C787CC-C8F1-CA4D-8415-09B23D7AF565}" dt="2025-02-14T15:07:25.113" v="2418" actId="1076"/>
          <ac:grpSpMkLst>
            <pc:docMk/>
            <pc:sldMk cId="644018888" sldId="565"/>
            <ac:grpSpMk id="16" creationId="{F9B7029A-3DB0-46E9-F109-E39EC380EFF7}"/>
          </ac:grpSpMkLst>
        </pc:grpChg>
      </pc:sldChg>
      <pc:sldChg chg="del">
        <pc:chgData name="然 杨" userId="58a03923220a6d4f" providerId="LiveId" clId="{F5C787CC-C8F1-CA4D-8415-09B23D7AF565}" dt="2025-02-14T15:28:33.084" v="2757" actId="2696"/>
        <pc:sldMkLst>
          <pc:docMk/>
          <pc:sldMk cId="1051476287" sldId="566"/>
        </pc:sldMkLst>
      </pc:sldChg>
      <pc:sldChg chg="modSp mod">
        <pc:chgData name="然 杨" userId="58a03923220a6d4f" providerId="LiveId" clId="{F5C787CC-C8F1-CA4D-8415-09B23D7AF565}" dt="2025-02-15T09:22:35.297" v="4983" actId="1076"/>
        <pc:sldMkLst>
          <pc:docMk/>
          <pc:sldMk cId="3540154233" sldId="567"/>
        </pc:sldMkLst>
        <pc:spChg chg="mod">
          <ac:chgData name="然 杨" userId="58a03923220a6d4f" providerId="LiveId" clId="{F5C787CC-C8F1-CA4D-8415-09B23D7AF565}" dt="2025-02-15T09:22:11.644" v="4973" actId="20577"/>
          <ac:spMkLst>
            <pc:docMk/>
            <pc:sldMk cId="3540154233" sldId="567"/>
            <ac:spMk id="6" creationId="{D12BC20A-0172-CFB5-27CF-66E9D400C8A1}"/>
          </ac:spMkLst>
        </pc:spChg>
      </pc:sldChg>
      <pc:sldChg chg="modSp mod">
        <pc:chgData name="然 杨" userId="58a03923220a6d4f" providerId="LiveId" clId="{F5C787CC-C8F1-CA4D-8415-09B23D7AF565}" dt="2025-02-15T09:24:43.801" v="5015" actId="21"/>
        <pc:sldMkLst>
          <pc:docMk/>
          <pc:sldMk cId="2848768073" sldId="568"/>
        </pc:sldMkLst>
        <pc:spChg chg="mod">
          <ac:chgData name="然 杨" userId="58a03923220a6d4f" providerId="LiveId" clId="{F5C787CC-C8F1-CA4D-8415-09B23D7AF565}" dt="2025-02-15T09:23:55.655" v="5000" actId="21"/>
          <ac:spMkLst>
            <pc:docMk/>
            <pc:sldMk cId="2848768073" sldId="568"/>
            <ac:spMk id="11" creationId="{27216452-4F41-7845-F820-912F437A4A91}"/>
          </ac:spMkLst>
        </pc:spChg>
        <pc:spChg chg="mod">
          <ac:chgData name="然 杨" userId="58a03923220a6d4f" providerId="LiveId" clId="{F5C787CC-C8F1-CA4D-8415-09B23D7AF565}" dt="2025-02-15T09:24:43.801" v="5015" actId="21"/>
          <ac:spMkLst>
            <pc:docMk/>
            <pc:sldMk cId="2848768073" sldId="568"/>
            <ac:spMk id="19" creationId="{B66FDE43-3AA0-172C-7385-77FBD9C48815}"/>
          </ac:spMkLst>
        </pc:spChg>
      </pc:sldChg>
      <pc:sldChg chg="del">
        <pc:chgData name="然 杨" userId="58a03923220a6d4f" providerId="LiveId" clId="{F5C787CC-C8F1-CA4D-8415-09B23D7AF565}" dt="2025-02-15T07:04:13.254" v="2971" actId="2696"/>
        <pc:sldMkLst>
          <pc:docMk/>
          <pc:sldMk cId="0" sldId="569"/>
        </pc:sldMkLst>
      </pc:sldChg>
      <pc:sldChg chg="del">
        <pc:chgData name="然 杨" userId="58a03923220a6d4f" providerId="LiveId" clId="{F5C787CC-C8F1-CA4D-8415-09B23D7AF565}" dt="2025-02-15T07:04:13.828" v="2972" actId="2696"/>
        <pc:sldMkLst>
          <pc:docMk/>
          <pc:sldMk cId="1967190555" sldId="570"/>
        </pc:sldMkLst>
      </pc:sldChg>
      <pc:sldChg chg="del">
        <pc:chgData name="然 杨" userId="58a03923220a6d4f" providerId="LiveId" clId="{F5C787CC-C8F1-CA4D-8415-09B23D7AF565}" dt="2025-02-15T07:37:42.069" v="3355" actId="2696"/>
        <pc:sldMkLst>
          <pc:docMk/>
          <pc:sldMk cId="2445328394" sldId="571"/>
        </pc:sldMkLst>
      </pc:sldChg>
      <pc:sldChg chg="addSp delSp modSp mod">
        <pc:chgData name="然 杨" userId="58a03923220a6d4f" providerId="LiveId" clId="{F5C787CC-C8F1-CA4D-8415-09B23D7AF565}" dt="2025-02-15T07:58:47.211" v="3729" actId="179"/>
        <pc:sldMkLst>
          <pc:docMk/>
          <pc:sldMk cId="719279098" sldId="572"/>
        </pc:sldMkLst>
        <pc:spChg chg="mod">
          <ac:chgData name="然 杨" userId="58a03923220a6d4f" providerId="LiveId" clId="{F5C787CC-C8F1-CA4D-8415-09B23D7AF565}" dt="2025-02-15T07:58:47.211" v="3729" actId="179"/>
          <ac:spMkLst>
            <pc:docMk/>
            <pc:sldMk cId="719279098" sldId="572"/>
            <ac:spMk id="8" creationId="{8882CD89-4D1F-3DB4-C37B-26668AA5CD62}"/>
          </ac:spMkLst>
        </pc:spChg>
      </pc:sldChg>
      <pc:sldChg chg="addSp delSp modSp mod">
        <pc:chgData name="然 杨" userId="58a03923220a6d4f" providerId="LiveId" clId="{F5C787CC-C8F1-CA4D-8415-09B23D7AF565}" dt="2025-02-15T08:04:58.635" v="3788" actId="179"/>
        <pc:sldMkLst>
          <pc:docMk/>
          <pc:sldMk cId="4031695588" sldId="573"/>
        </pc:sldMkLst>
      </pc:sldChg>
      <pc:sldChg chg="addSp delSp modSp mod">
        <pc:chgData name="然 杨" userId="58a03923220a6d4f" providerId="LiveId" clId="{F5C787CC-C8F1-CA4D-8415-09B23D7AF565}" dt="2025-02-15T09:35:03.267" v="5186" actId="2711"/>
        <pc:sldMkLst>
          <pc:docMk/>
          <pc:sldMk cId="1402566301" sldId="574"/>
        </pc:sldMkLst>
      </pc:sldChg>
      <pc:sldChg chg="del">
        <pc:chgData name="然 杨" userId="58a03923220a6d4f" providerId="LiveId" clId="{F5C787CC-C8F1-CA4D-8415-09B23D7AF565}" dt="2025-02-15T08:18:56.554" v="3986" actId="2696"/>
        <pc:sldMkLst>
          <pc:docMk/>
          <pc:sldMk cId="1805780477" sldId="575"/>
        </pc:sldMkLst>
      </pc:sldChg>
      <pc:sldChg chg="modSp mod">
        <pc:chgData name="然 杨" userId="58a03923220a6d4f" providerId="LiveId" clId="{F5C787CC-C8F1-CA4D-8415-09B23D7AF565}" dt="2025-02-15T09:41:28.433" v="5250" actId="255"/>
        <pc:sldMkLst>
          <pc:docMk/>
          <pc:sldMk cId="2573498149" sldId="576"/>
        </pc:sldMkLst>
        <pc:spChg chg="mod">
          <ac:chgData name="然 杨" userId="58a03923220a6d4f" providerId="LiveId" clId="{F5C787CC-C8F1-CA4D-8415-09B23D7AF565}" dt="2025-02-15T09:40:04.957" v="5232" actId="21"/>
          <ac:spMkLst>
            <pc:docMk/>
            <pc:sldMk cId="2573498149" sldId="576"/>
            <ac:spMk id="11" creationId="{F96A98B9-57B8-AE4C-1B00-18FA42F56A9C}"/>
          </ac:spMkLst>
        </pc:spChg>
        <pc:spChg chg="mod">
          <ac:chgData name="然 杨" userId="58a03923220a6d4f" providerId="LiveId" clId="{F5C787CC-C8F1-CA4D-8415-09B23D7AF565}" dt="2025-02-15T09:41:28.433" v="5250" actId="255"/>
          <ac:spMkLst>
            <pc:docMk/>
            <pc:sldMk cId="2573498149" sldId="576"/>
            <ac:spMk id="19" creationId="{36041950-9AF9-76C1-1802-2EECF4D34255}"/>
          </ac:spMkLst>
        </pc:spChg>
      </pc:sldChg>
      <pc:sldChg chg="addSp modSp add mod">
        <pc:chgData name="然 杨" userId="58a03923220a6d4f" providerId="LiveId" clId="{F5C787CC-C8F1-CA4D-8415-09B23D7AF565}" dt="2025-02-14T09:13:35.077" v="402" actId="255"/>
        <pc:sldMkLst>
          <pc:docMk/>
          <pc:sldMk cId="3920992969" sldId="577"/>
        </pc:sldMkLst>
        <pc:spChg chg="mod">
          <ac:chgData name="然 杨" userId="58a03923220a6d4f" providerId="LiveId" clId="{F5C787CC-C8F1-CA4D-8415-09B23D7AF565}" dt="2025-02-14T09:13:35.077" v="402" actId="255"/>
          <ac:spMkLst>
            <pc:docMk/>
            <pc:sldMk cId="3920992969" sldId="577"/>
            <ac:spMk id="19" creationId="{632598CC-60BF-8BFF-9F13-DADA9F1B22DB}"/>
          </ac:spMkLst>
        </pc:spChg>
      </pc:sldChg>
      <pc:sldChg chg="add del">
        <pc:chgData name="然 杨" userId="58a03923220a6d4f" providerId="LiveId" clId="{F5C787CC-C8F1-CA4D-8415-09B23D7AF565}" dt="2025-02-14T09:09:16.930" v="363" actId="2696"/>
        <pc:sldMkLst>
          <pc:docMk/>
          <pc:sldMk cId="2072302583" sldId="578"/>
        </pc:sldMkLst>
      </pc:sldChg>
      <pc:sldChg chg="modSp add mod">
        <pc:chgData name="然 杨" userId="58a03923220a6d4f" providerId="LiveId" clId="{F5C787CC-C8F1-CA4D-8415-09B23D7AF565}" dt="2025-02-15T08:46:12.965" v="4362"/>
        <pc:sldMkLst>
          <pc:docMk/>
          <pc:sldMk cId="2989052936" sldId="578"/>
        </pc:sldMkLst>
        <pc:spChg chg="mod">
          <ac:chgData name="然 杨" userId="58a03923220a6d4f" providerId="LiveId" clId="{F5C787CC-C8F1-CA4D-8415-09B23D7AF565}" dt="2025-02-14T09:27:37.115" v="519" actId="20577"/>
          <ac:spMkLst>
            <pc:docMk/>
            <pc:sldMk cId="2989052936" sldId="578"/>
            <ac:spMk id="4" creationId="{D6F50D85-5C93-E5BB-D80B-56546DC14A16}"/>
          </ac:spMkLst>
        </pc:spChg>
        <pc:spChg chg="mod">
          <ac:chgData name="然 杨" userId="58a03923220a6d4f" providerId="LiveId" clId="{F5C787CC-C8F1-CA4D-8415-09B23D7AF565}" dt="2025-02-15T08:46:12.965" v="4362"/>
          <ac:spMkLst>
            <pc:docMk/>
            <pc:sldMk cId="2989052936" sldId="578"/>
            <ac:spMk id="6" creationId="{D2A8362B-F754-83A3-54F4-3A9569BEB503}"/>
          </ac:spMkLst>
        </pc:spChg>
        <pc:spChg chg="mod">
          <ac:chgData name="然 杨" userId="58a03923220a6d4f" providerId="LiveId" clId="{F5C787CC-C8F1-CA4D-8415-09B23D7AF565}" dt="2025-02-15T08:42:21.996" v="4355" actId="1076"/>
          <ac:spMkLst>
            <pc:docMk/>
            <pc:sldMk cId="2989052936" sldId="578"/>
            <ac:spMk id="7" creationId="{7036F060-9BCD-B574-29DE-29A1D71E9D6B}"/>
          </ac:spMkLst>
        </pc:spChg>
        <pc:spChg chg="mod">
          <ac:chgData name="然 杨" userId="58a03923220a6d4f" providerId="LiveId" clId="{F5C787CC-C8F1-CA4D-8415-09B23D7AF565}" dt="2025-02-15T08:42:17.723" v="4354" actId="14100"/>
          <ac:spMkLst>
            <pc:docMk/>
            <pc:sldMk cId="2989052936" sldId="578"/>
            <ac:spMk id="20" creationId="{040F0CA0-4119-5F2A-2894-F8CF40B781BD}"/>
          </ac:spMkLst>
        </pc:spChg>
        <pc:grpChg chg="mod">
          <ac:chgData name="然 杨" userId="58a03923220a6d4f" providerId="LiveId" clId="{F5C787CC-C8F1-CA4D-8415-09B23D7AF565}" dt="2025-02-15T08:42:14.375" v="4353" actId="14100"/>
          <ac:grpSpMkLst>
            <pc:docMk/>
            <pc:sldMk cId="2989052936" sldId="578"/>
            <ac:grpSpMk id="2" creationId="{4148149E-701A-1F3C-F66E-2C156178374D}"/>
          </ac:grpSpMkLst>
        </pc:grpChg>
      </pc:sldChg>
      <pc:sldChg chg="modSp add mod">
        <pc:chgData name="然 杨" userId="58a03923220a6d4f" providerId="LiveId" clId="{F5C787CC-C8F1-CA4D-8415-09B23D7AF565}" dt="2025-02-15T08:50:33.730" v="4408" actId="2710"/>
        <pc:sldMkLst>
          <pc:docMk/>
          <pc:sldMk cId="384267992" sldId="579"/>
        </pc:sldMkLst>
        <pc:spChg chg="mod">
          <ac:chgData name="然 杨" userId="58a03923220a6d4f" providerId="LiveId" clId="{F5C787CC-C8F1-CA4D-8415-09B23D7AF565}" dt="2025-02-15T08:50:33.730" v="4408" actId="2710"/>
          <ac:spMkLst>
            <pc:docMk/>
            <pc:sldMk cId="384267992" sldId="579"/>
            <ac:spMk id="8" creationId="{F7B573EC-70D6-8CA4-ED20-16EEF6758EA0}"/>
          </ac:spMkLst>
        </pc:spChg>
      </pc:sldChg>
      <pc:sldChg chg="modSp add mod">
        <pc:chgData name="然 杨" userId="58a03923220a6d4f" providerId="LiveId" clId="{F5C787CC-C8F1-CA4D-8415-09B23D7AF565}" dt="2025-02-15T08:51:12.540" v="4414" actId="2711"/>
        <pc:sldMkLst>
          <pc:docMk/>
          <pc:sldMk cId="114880710" sldId="580"/>
        </pc:sldMkLst>
        <pc:spChg chg="mod">
          <ac:chgData name="然 杨" userId="58a03923220a6d4f" providerId="LiveId" clId="{F5C787CC-C8F1-CA4D-8415-09B23D7AF565}" dt="2025-02-15T08:51:12.540" v="4414" actId="2711"/>
          <ac:spMkLst>
            <pc:docMk/>
            <pc:sldMk cId="114880710" sldId="580"/>
            <ac:spMk id="42" creationId="{267FC952-A43A-FFEA-F471-CAD2AA65F381}"/>
          </ac:spMkLst>
        </pc:spChg>
      </pc:sldChg>
      <pc:sldChg chg="modSp add del mod">
        <pc:chgData name="然 杨" userId="58a03923220a6d4f" providerId="LiveId" clId="{F5C787CC-C8F1-CA4D-8415-09B23D7AF565}" dt="2025-02-14T13:34:34.234" v="1424" actId="2696"/>
        <pc:sldMkLst>
          <pc:docMk/>
          <pc:sldMk cId="350368767" sldId="581"/>
        </pc:sldMkLst>
      </pc:sldChg>
      <pc:sldChg chg="delSp modSp add mod ord">
        <pc:chgData name="然 杨" userId="58a03923220a6d4f" providerId="LiveId" clId="{F5C787CC-C8F1-CA4D-8415-09B23D7AF565}" dt="2025-02-14T14:06:36.267" v="1520" actId="20578"/>
        <pc:sldMkLst>
          <pc:docMk/>
          <pc:sldMk cId="2392905081" sldId="581"/>
        </pc:sldMkLst>
      </pc:sldChg>
      <pc:sldChg chg="delSp modSp add mod">
        <pc:chgData name="然 杨" userId="58a03923220a6d4f" providerId="LiveId" clId="{F5C787CC-C8F1-CA4D-8415-09B23D7AF565}" dt="2025-02-15T08:59:38.864" v="4530" actId="1076"/>
        <pc:sldMkLst>
          <pc:docMk/>
          <pc:sldMk cId="3988765531" sldId="582"/>
        </pc:sldMkLst>
      </pc:sldChg>
      <pc:sldChg chg="modSp add mod">
        <pc:chgData name="然 杨" userId="58a03923220a6d4f" providerId="LiveId" clId="{F5C787CC-C8F1-CA4D-8415-09B23D7AF565}" dt="2025-02-15T08:59:47.292" v="4532" actId="1076"/>
        <pc:sldMkLst>
          <pc:docMk/>
          <pc:sldMk cId="2826086792" sldId="583"/>
        </pc:sldMkLst>
      </pc:sldChg>
      <pc:sldChg chg="addSp delSp modSp add mod">
        <pc:chgData name="然 杨" userId="58a03923220a6d4f" providerId="LiveId" clId="{F5C787CC-C8F1-CA4D-8415-09B23D7AF565}" dt="2025-02-15T09:06:30.795" v="4716" actId="20577"/>
        <pc:sldMkLst>
          <pc:docMk/>
          <pc:sldMk cId="3788533769" sldId="584"/>
        </pc:sldMkLst>
        <pc:spChg chg="mod">
          <ac:chgData name="然 杨" userId="58a03923220a6d4f" providerId="LiveId" clId="{F5C787CC-C8F1-CA4D-8415-09B23D7AF565}" dt="2025-02-15T09:04:53.859" v="4663" actId="14100"/>
          <ac:spMkLst>
            <pc:docMk/>
            <pc:sldMk cId="3788533769" sldId="584"/>
            <ac:spMk id="2" creationId="{72809C83-C846-6784-51A0-52BCB6E48D98}"/>
          </ac:spMkLst>
        </pc:spChg>
        <pc:spChg chg="mod">
          <ac:chgData name="然 杨" userId="58a03923220a6d4f" providerId="LiveId" clId="{F5C787CC-C8F1-CA4D-8415-09B23D7AF565}" dt="2025-02-14T14:32:20.144" v="1863" actId="20577"/>
          <ac:spMkLst>
            <pc:docMk/>
            <pc:sldMk cId="3788533769" sldId="584"/>
            <ac:spMk id="19" creationId="{9B18345D-75B4-D53F-A2E4-407BB03D78E7}"/>
          </ac:spMkLst>
        </pc:spChg>
      </pc:sldChg>
      <pc:sldChg chg="modSp add mod">
        <pc:chgData name="然 杨" userId="58a03923220a6d4f" providerId="LiveId" clId="{F5C787CC-C8F1-CA4D-8415-09B23D7AF565}" dt="2025-02-14T14:58:35.075" v="2306" actId="2710"/>
        <pc:sldMkLst>
          <pc:docMk/>
          <pc:sldMk cId="225543700" sldId="585"/>
        </pc:sldMkLst>
        <pc:spChg chg="mod">
          <ac:chgData name="然 杨" userId="58a03923220a6d4f" providerId="LiveId" clId="{F5C787CC-C8F1-CA4D-8415-09B23D7AF565}" dt="2025-02-14T14:58:35.075" v="2306" actId="2710"/>
          <ac:spMkLst>
            <pc:docMk/>
            <pc:sldMk cId="225543700" sldId="585"/>
            <ac:spMk id="8" creationId="{808BE59F-FB56-F4BB-5A94-235944954D79}"/>
          </ac:spMkLst>
        </pc:spChg>
      </pc:sldChg>
      <pc:sldChg chg="modSp add mod">
        <pc:chgData name="然 杨" userId="58a03923220a6d4f" providerId="LiveId" clId="{F5C787CC-C8F1-CA4D-8415-09B23D7AF565}" dt="2025-02-14T15:05:10.333" v="2395" actId="1076"/>
        <pc:sldMkLst>
          <pc:docMk/>
          <pc:sldMk cId="3347775384" sldId="586"/>
        </pc:sldMkLst>
        <pc:spChg chg="mod">
          <ac:chgData name="然 杨" userId="58a03923220a6d4f" providerId="LiveId" clId="{F5C787CC-C8F1-CA4D-8415-09B23D7AF565}" dt="2025-02-14T15:05:10.333" v="2395" actId="1076"/>
          <ac:spMkLst>
            <pc:docMk/>
            <pc:sldMk cId="3347775384" sldId="586"/>
            <ac:spMk id="8" creationId="{8ED5E9F8-7E18-3F4F-8A8C-FA81B6379A28}"/>
          </ac:spMkLst>
        </pc:spChg>
      </pc:sldChg>
      <pc:sldChg chg="addSp delSp modSp add mod">
        <pc:chgData name="然 杨" userId="58a03923220a6d4f" providerId="LiveId" clId="{F5C787CC-C8F1-CA4D-8415-09B23D7AF565}" dt="2025-02-15T09:11:09.563" v="4807" actId="179"/>
        <pc:sldMkLst>
          <pc:docMk/>
          <pc:sldMk cId="1962980772" sldId="587"/>
        </pc:sldMkLst>
        <pc:spChg chg="mod">
          <ac:chgData name="然 杨" userId="58a03923220a6d4f" providerId="LiveId" clId="{F5C787CC-C8F1-CA4D-8415-09B23D7AF565}" dt="2025-02-14T15:17:23.982" v="2603" actId="14100"/>
          <ac:spMkLst>
            <pc:docMk/>
            <pc:sldMk cId="1962980772" sldId="587"/>
            <ac:spMk id="3" creationId="{35BD3553-DC6A-6449-24BD-9BB6B33B4D42}"/>
          </ac:spMkLst>
        </pc:spChg>
        <pc:spChg chg="mod">
          <ac:chgData name="然 杨" userId="58a03923220a6d4f" providerId="LiveId" clId="{F5C787CC-C8F1-CA4D-8415-09B23D7AF565}" dt="2025-02-14T15:17:23.982" v="2603" actId="14100"/>
          <ac:spMkLst>
            <pc:docMk/>
            <pc:sldMk cId="1962980772" sldId="587"/>
            <ac:spMk id="5" creationId="{862A3E22-8A8A-BAFE-0218-9CA364B7D740}"/>
          </ac:spMkLst>
        </pc:spChg>
        <pc:spChg chg="mod">
          <ac:chgData name="然 杨" userId="58a03923220a6d4f" providerId="LiveId" clId="{F5C787CC-C8F1-CA4D-8415-09B23D7AF565}" dt="2025-02-15T09:11:09.563" v="4807" actId="179"/>
          <ac:spMkLst>
            <pc:docMk/>
            <pc:sldMk cId="1962980772" sldId="587"/>
            <ac:spMk id="11" creationId="{7D68A489-F8B3-AA00-E654-85E95E338661}"/>
          </ac:spMkLst>
        </pc:spChg>
        <pc:spChg chg="mod">
          <ac:chgData name="然 杨" userId="58a03923220a6d4f" providerId="LiveId" clId="{F5C787CC-C8F1-CA4D-8415-09B23D7AF565}" dt="2025-02-14T15:10:22.111" v="2512" actId="20577"/>
          <ac:spMkLst>
            <pc:docMk/>
            <pc:sldMk cId="1962980772" sldId="587"/>
            <ac:spMk id="19" creationId="{5D65FA63-71F8-D9A5-7DA7-C4E6D50F5278}"/>
          </ac:spMkLst>
        </pc:spChg>
        <pc:grpChg chg="mod">
          <ac:chgData name="然 杨" userId="58a03923220a6d4f" providerId="LiveId" clId="{F5C787CC-C8F1-CA4D-8415-09B23D7AF565}" dt="2025-02-14T15:17:23.982" v="2603" actId="14100"/>
          <ac:grpSpMkLst>
            <pc:docMk/>
            <pc:sldMk cId="1962980772" sldId="587"/>
            <ac:grpSpMk id="15" creationId="{8920FC62-7C42-2FCA-2F4E-36E9DBC91843}"/>
          </ac:grpSpMkLst>
        </pc:grpChg>
        <pc:grpChg chg="mod">
          <ac:chgData name="然 杨" userId="58a03923220a6d4f" providerId="LiveId" clId="{F5C787CC-C8F1-CA4D-8415-09B23D7AF565}" dt="2025-02-14T15:17:10.427" v="2602" actId="14100"/>
          <ac:grpSpMkLst>
            <pc:docMk/>
            <pc:sldMk cId="1962980772" sldId="587"/>
            <ac:grpSpMk id="16" creationId="{D3BAEF3D-2B6A-2EA6-EAE5-30DECA64AC01}"/>
          </ac:grpSpMkLst>
        </pc:grpChg>
      </pc:sldChg>
      <pc:sldChg chg="add del">
        <pc:chgData name="然 杨" userId="58a03923220a6d4f" providerId="LiveId" clId="{F5C787CC-C8F1-CA4D-8415-09B23D7AF565}" dt="2025-02-14T15:31:10.734" v="2776"/>
        <pc:sldMkLst>
          <pc:docMk/>
          <pc:sldMk cId="1153545432" sldId="588"/>
        </pc:sldMkLst>
      </pc:sldChg>
      <pc:sldChg chg="modSp add mod">
        <pc:chgData name="然 杨" userId="58a03923220a6d4f" providerId="LiveId" clId="{F5C787CC-C8F1-CA4D-8415-09B23D7AF565}" dt="2025-02-15T09:13:16.767" v="4852" actId="14100"/>
        <pc:sldMkLst>
          <pc:docMk/>
          <pc:sldMk cId="2032090212" sldId="588"/>
        </pc:sldMkLst>
        <pc:spChg chg="mod">
          <ac:chgData name="然 杨" userId="58a03923220a6d4f" providerId="LiveId" clId="{F5C787CC-C8F1-CA4D-8415-09B23D7AF565}" dt="2025-02-14T15:32:47.949" v="2800" actId="14100"/>
          <ac:spMkLst>
            <pc:docMk/>
            <pc:sldMk cId="2032090212" sldId="588"/>
            <ac:spMk id="4" creationId="{CBBE9DF1-ED48-021E-2027-53F67B1C3C62}"/>
          </ac:spMkLst>
        </pc:spChg>
        <pc:spChg chg="mod">
          <ac:chgData name="然 杨" userId="58a03923220a6d4f" providerId="LiveId" clId="{F5C787CC-C8F1-CA4D-8415-09B23D7AF565}" dt="2025-02-15T09:13:02.760" v="4840" actId="2711"/>
          <ac:spMkLst>
            <pc:docMk/>
            <pc:sldMk cId="2032090212" sldId="588"/>
            <ac:spMk id="8" creationId="{714867B9-473E-6749-225F-7ADA2E028B02}"/>
          </ac:spMkLst>
        </pc:spChg>
        <pc:spChg chg="mod">
          <ac:chgData name="然 杨" userId="58a03923220a6d4f" providerId="LiveId" clId="{F5C787CC-C8F1-CA4D-8415-09B23D7AF565}" dt="2025-02-15T09:13:16.767" v="4852" actId="14100"/>
          <ac:spMkLst>
            <pc:docMk/>
            <pc:sldMk cId="2032090212" sldId="588"/>
            <ac:spMk id="19" creationId="{14FAC5CE-2C49-AAD3-D3E8-6271172BB5DD}"/>
          </ac:spMkLst>
        </pc:spChg>
      </pc:sldChg>
      <pc:sldChg chg="modSp add mod">
        <pc:chgData name="然 杨" userId="58a03923220a6d4f" providerId="LiveId" clId="{F5C787CC-C8F1-CA4D-8415-09B23D7AF565}" dt="2025-02-15T07:03:40.278" v="2967" actId="179"/>
        <pc:sldMkLst>
          <pc:docMk/>
          <pc:sldMk cId="878733300" sldId="589"/>
        </pc:sldMkLst>
        <pc:spChg chg="mod">
          <ac:chgData name="然 杨" userId="58a03923220a6d4f" providerId="LiveId" clId="{F5C787CC-C8F1-CA4D-8415-09B23D7AF565}" dt="2025-02-15T07:03:40.278" v="2967" actId="179"/>
          <ac:spMkLst>
            <pc:docMk/>
            <pc:sldMk cId="878733300" sldId="589"/>
            <ac:spMk id="20" creationId="{D287A769-1E84-C78D-BA2F-C33FE799ED8D}"/>
          </ac:spMkLst>
        </pc:spChg>
      </pc:sldChg>
      <pc:sldChg chg="modSp add mod">
        <pc:chgData name="然 杨" userId="58a03923220a6d4f" providerId="LiveId" clId="{F5C787CC-C8F1-CA4D-8415-09B23D7AF565}" dt="2025-02-15T07:04:04.474" v="2970"/>
        <pc:sldMkLst>
          <pc:docMk/>
          <pc:sldMk cId="1318916561" sldId="590"/>
        </pc:sldMkLst>
      </pc:sldChg>
      <pc:sldChg chg="delSp modSp add mod">
        <pc:chgData name="然 杨" userId="58a03923220a6d4f" providerId="LiveId" clId="{F5C787CC-C8F1-CA4D-8415-09B23D7AF565}" dt="2025-02-15T07:28:09.224" v="3164" actId="14100"/>
        <pc:sldMkLst>
          <pc:docMk/>
          <pc:sldMk cId="2120589784" sldId="591"/>
        </pc:sldMkLst>
      </pc:sldChg>
      <pc:sldChg chg="modSp add mod">
        <pc:chgData name="然 杨" userId="58a03923220a6d4f" providerId="LiveId" clId="{F5C787CC-C8F1-CA4D-8415-09B23D7AF565}" dt="2025-02-15T09:32:40.345" v="5160" actId="1076"/>
        <pc:sldMkLst>
          <pc:docMk/>
          <pc:sldMk cId="1294084789" sldId="592"/>
        </pc:sldMkLst>
      </pc:sldChg>
      <pc:sldChg chg="addSp delSp modSp add mod">
        <pc:chgData name="然 杨" userId="58a03923220a6d4f" providerId="LiveId" clId="{F5C787CC-C8F1-CA4D-8415-09B23D7AF565}" dt="2025-02-15T09:37:42.142" v="5217" actId="20577"/>
        <pc:sldMkLst>
          <pc:docMk/>
          <pc:sldMk cId="2770918514" sldId="593"/>
        </pc:sldMkLst>
      </pc:sldChg>
      <pc:sldChg chg="modSp add mod">
        <pc:chgData name="然 杨" userId="58a03923220a6d4f" providerId="LiveId" clId="{F5C787CC-C8F1-CA4D-8415-09B23D7AF565}" dt="2025-02-15T09:29:24.014" v="5095" actId="20577"/>
        <pc:sldMkLst>
          <pc:docMk/>
          <pc:sldMk cId="3222409464" sldId="594"/>
        </pc:sldMkLst>
      </pc:sldChg>
      <pc:sldChg chg="delSp modSp add mod">
        <pc:chgData name="然 杨" userId="58a03923220a6d4f" providerId="LiveId" clId="{F5C787CC-C8F1-CA4D-8415-09B23D7AF565}" dt="2025-02-15T09:30:11.866" v="5109" actId="1076"/>
        <pc:sldMkLst>
          <pc:docMk/>
          <pc:sldMk cId="2281907650" sldId="595"/>
        </pc:sldMkLst>
        <pc:spChg chg="mod">
          <ac:chgData name="然 杨" userId="58a03923220a6d4f" providerId="LiveId" clId="{F5C787CC-C8F1-CA4D-8415-09B23D7AF565}" dt="2025-02-15T09:30:11.866" v="5109" actId="1076"/>
          <ac:spMkLst>
            <pc:docMk/>
            <pc:sldMk cId="2281907650" sldId="595"/>
            <ac:spMk id="11" creationId="{0FD992E2-59A2-B780-295E-1A96F2605410}"/>
          </ac:spMkLst>
        </pc:spChg>
        <pc:picChg chg="mod">
          <ac:chgData name="然 杨" userId="58a03923220a6d4f" providerId="LiveId" clId="{F5C787CC-C8F1-CA4D-8415-09B23D7AF565}" dt="2025-02-15T09:30:08.738" v="5108" actId="14100"/>
          <ac:picMkLst>
            <pc:docMk/>
            <pc:sldMk cId="2281907650" sldId="595"/>
            <ac:picMk id="4" creationId="{DE6808FF-29C8-2D79-9828-C78B99F06E04}"/>
          </ac:picMkLst>
        </pc:picChg>
      </pc:sldChg>
      <pc:sldChg chg="modSp add mod">
        <pc:chgData name="然 杨" userId="58a03923220a6d4f" providerId="LiveId" clId="{F5C787CC-C8F1-CA4D-8415-09B23D7AF565}" dt="2025-02-15T09:44:30.168" v="5303" actId="20577"/>
        <pc:sldMkLst>
          <pc:docMk/>
          <pc:sldMk cId="3225415008" sldId="596"/>
        </pc:sldMkLst>
      </pc:sldChg>
    </pc:docChg>
  </pc:docChgLst>
  <pc:docChgLst>
    <pc:chgData name="然 杨" userId="58a03923220a6d4f" providerId="LiveId" clId="{F2870301-BD1F-2140-9E73-2ACA97016B05}"/>
    <pc:docChg chg="undo redo custSel addSld delSld modSld sldOrd">
      <pc:chgData name="然 杨" userId="58a03923220a6d4f" providerId="LiveId" clId="{F2870301-BD1F-2140-9E73-2ACA97016B05}" dt="2025-03-08T07:26:06.626" v="337" actId="20577"/>
      <pc:docMkLst>
        <pc:docMk/>
      </pc:docMkLst>
      <pc:sldChg chg="modSp mod">
        <pc:chgData name="然 杨" userId="58a03923220a6d4f" providerId="LiveId" clId="{F2870301-BD1F-2140-9E73-2ACA97016B05}" dt="2025-03-08T07:03:44.851" v="134" actId="20577"/>
        <pc:sldMkLst>
          <pc:docMk/>
          <pc:sldMk cId="0" sldId="257"/>
        </pc:sldMkLst>
        <pc:spChg chg="mod">
          <ac:chgData name="然 杨" userId="58a03923220a6d4f" providerId="LiveId" clId="{F2870301-BD1F-2140-9E73-2ACA97016B05}" dt="2025-03-08T07:03:44.851" v="134" actId="20577"/>
          <ac:spMkLst>
            <pc:docMk/>
            <pc:sldMk cId="0" sldId="257"/>
            <ac:spMk id="19" creationId="{00000000-0000-0000-0000-000000000000}"/>
          </ac:spMkLst>
        </pc:spChg>
      </pc:sldChg>
      <pc:sldChg chg="modSp mod">
        <pc:chgData name="然 杨" userId="58a03923220a6d4f" providerId="LiveId" clId="{F2870301-BD1F-2140-9E73-2ACA97016B05}" dt="2025-03-08T07:06:30.813" v="157" actId="113"/>
        <pc:sldMkLst>
          <pc:docMk/>
          <pc:sldMk cId="0" sldId="291"/>
        </pc:sldMkLst>
        <pc:spChg chg="mod">
          <ac:chgData name="然 杨" userId="58a03923220a6d4f" providerId="LiveId" clId="{F2870301-BD1F-2140-9E73-2ACA97016B05}" dt="2025-03-08T07:06:30.813" v="157" actId="113"/>
          <ac:spMkLst>
            <pc:docMk/>
            <pc:sldMk cId="0" sldId="291"/>
            <ac:spMk id="7" creationId="{30EF7C69-1225-AEC9-6913-BB0456526BC8}"/>
          </ac:spMkLst>
        </pc:spChg>
      </pc:sldChg>
      <pc:sldChg chg="modSp mod">
        <pc:chgData name="然 杨" userId="58a03923220a6d4f" providerId="LiveId" clId="{F2870301-BD1F-2140-9E73-2ACA97016B05}" dt="2025-03-08T07:07:40.716" v="191" actId="179"/>
        <pc:sldMkLst>
          <pc:docMk/>
          <pc:sldMk cId="0" sldId="292"/>
        </pc:sldMkLst>
        <pc:spChg chg="mod">
          <ac:chgData name="然 杨" userId="58a03923220a6d4f" providerId="LiveId" clId="{F2870301-BD1F-2140-9E73-2ACA97016B05}" dt="2025-03-08T07:07:28.527" v="190" actId="14100"/>
          <ac:spMkLst>
            <pc:docMk/>
            <pc:sldMk cId="0" sldId="292"/>
            <ac:spMk id="46" creationId="{D7BDA731-E349-2190-7053-541221DCF4D7}"/>
          </ac:spMkLst>
        </pc:spChg>
        <pc:spChg chg="mod">
          <ac:chgData name="然 杨" userId="58a03923220a6d4f" providerId="LiveId" clId="{F2870301-BD1F-2140-9E73-2ACA97016B05}" dt="2025-03-08T07:07:28.527" v="190" actId="14100"/>
          <ac:spMkLst>
            <pc:docMk/>
            <pc:sldMk cId="0" sldId="292"/>
            <ac:spMk id="47" creationId="{39C49367-4C19-069A-5EBA-EB4703A8A06E}"/>
          </ac:spMkLst>
        </pc:spChg>
        <pc:spChg chg="mod">
          <ac:chgData name="然 杨" userId="58a03923220a6d4f" providerId="LiveId" clId="{F2870301-BD1F-2140-9E73-2ACA97016B05}" dt="2025-03-08T07:07:28.527" v="190" actId="14100"/>
          <ac:spMkLst>
            <pc:docMk/>
            <pc:sldMk cId="0" sldId="292"/>
            <ac:spMk id="48" creationId="{883BE3AD-92A0-CE7B-FBAA-223541953511}"/>
          </ac:spMkLst>
        </pc:spChg>
        <pc:spChg chg="mod">
          <ac:chgData name="然 杨" userId="58a03923220a6d4f" providerId="LiveId" clId="{F2870301-BD1F-2140-9E73-2ACA97016B05}" dt="2025-03-08T07:07:28.527" v="190" actId="14100"/>
          <ac:spMkLst>
            <pc:docMk/>
            <pc:sldMk cId="0" sldId="292"/>
            <ac:spMk id="49" creationId="{76455263-81E1-70F6-F745-88EA4A8D48FC}"/>
          </ac:spMkLst>
        </pc:spChg>
        <pc:spChg chg="mod">
          <ac:chgData name="然 杨" userId="58a03923220a6d4f" providerId="LiveId" clId="{F2870301-BD1F-2140-9E73-2ACA97016B05}" dt="2025-03-08T07:07:28.527" v="190" actId="14100"/>
          <ac:spMkLst>
            <pc:docMk/>
            <pc:sldMk cId="0" sldId="292"/>
            <ac:spMk id="50" creationId="{372B8C63-15C3-C5BA-77F1-1F734BEADE7C}"/>
          </ac:spMkLst>
        </pc:spChg>
        <pc:spChg chg="mod">
          <ac:chgData name="然 杨" userId="58a03923220a6d4f" providerId="LiveId" clId="{F2870301-BD1F-2140-9E73-2ACA97016B05}" dt="2025-03-08T07:07:28.527" v="190" actId="14100"/>
          <ac:spMkLst>
            <pc:docMk/>
            <pc:sldMk cId="0" sldId="292"/>
            <ac:spMk id="51" creationId="{D9AAA204-FD96-CC64-B9B7-7679C80E5D36}"/>
          </ac:spMkLst>
        </pc:spChg>
        <pc:spChg chg="mod">
          <ac:chgData name="然 杨" userId="58a03923220a6d4f" providerId="LiveId" clId="{F2870301-BD1F-2140-9E73-2ACA97016B05}" dt="2025-03-08T07:07:40.716" v="191" actId="179"/>
          <ac:spMkLst>
            <pc:docMk/>
            <pc:sldMk cId="0" sldId="292"/>
            <ac:spMk id="52" creationId="{25C37104-6DF2-7DF2-6097-8A250AE4781A}"/>
          </ac:spMkLst>
        </pc:spChg>
        <pc:grpChg chg="mod">
          <ac:chgData name="然 杨" userId="58a03923220a6d4f" providerId="LiveId" clId="{F2870301-BD1F-2140-9E73-2ACA97016B05}" dt="2025-03-08T07:07:28.527" v="190" actId="14100"/>
          <ac:grpSpMkLst>
            <pc:docMk/>
            <pc:sldMk cId="0" sldId="292"/>
            <ac:grpSpMk id="33" creationId="{BB1AC1C5-BD6F-5752-74D2-25F3542CF6D5}"/>
          </ac:grpSpMkLst>
        </pc:grpChg>
        <pc:grpChg chg="mod">
          <ac:chgData name="然 杨" userId="58a03923220a6d4f" providerId="LiveId" clId="{F2870301-BD1F-2140-9E73-2ACA97016B05}" dt="2025-03-08T07:07:28.527" v="190" actId="14100"/>
          <ac:grpSpMkLst>
            <pc:docMk/>
            <pc:sldMk cId="0" sldId="292"/>
            <ac:grpSpMk id="43" creationId="{217ECF97-4634-F58D-0F9A-11D741A8D643}"/>
          </ac:grpSpMkLst>
        </pc:grpChg>
        <pc:grpChg chg="mod">
          <ac:chgData name="然 杨" userId="58a03923220a6d4f" providerId="LiveId" clId="{F2870301-BD1F-2140-9E73-2ACA97016B05}" dt="2025-03-08T07:07:28.527" v="190" actId="14100"/>
          <ac:grpSpMkLst>
            <pc:docMk/>
            <pc:sldMk cId="0" sldId="292"/>
            <ac:grpSpMk id="44" creationId="{EB6A1618-CCE7-825D-8576-DEE2AECF0B39}"/>
          </ac:grpSpMkLst>
        </pc:grpChg>
        <pc:grpChg chg="mod">
          <ac:chgData name="然 杨" userId="58a03923220a6d4f" providerId="LiveId" clId="{F2870301-BD1F-2140-9E73-2ACA97016B05}" dt="2025-03-08T07:07:28.527" v="190" actId="14100"/>
          <ac:grpSpMkLst>
            <pc:docMk/>
            <pc:sldMk cId="0" sldId="292"/>
            <ac:grpSpMk id="45" creationId="{AD4C693D-1290-37C1-22AA-289AE411F753}"/>
          </ac:grpSpMkLst>
        </pc:grpChg>
      </pc:sldChg>
      <pc:sldChg chg="modSp mod">
        <pc:chgData name="然 杨" userId="58a03923220a6d4f" providerId="LiveId" clId="{F2870301-BD1F-2140-9E73-2ACA97016B05}" dt="2025-03-08T07:09:01.276" v="217" actId="20577"/>
        <pc:sldMkLst>
          <pc:docMk/>
          <pc:sldMk cId="3852278243" sldId="442"/>
        </pc:sldMkLst>
        <pc:spChg chg="mod">
          <ac:chgData name="然 杨" userId="58a03923220a6d4f" providerId="LiveId" clId="{F2870301-BD1F-2140-9E73-2ACA97016B05}" dt="2025-03-08T07:09:01.276" v="217" actId="20577"/>
          <ac:spMkLst>
            <pc:docMk/>
            <pc:sldMk cId="3852278243" sldId="442"/>
            <ac:spMk id="19" creationId="{00000000-0000-0000-0000-000000000000}"/>
          </ac:spMkLst>
        </pc:spChg>
      </pc:sldChg>
      <pc:sldChg chg="modSp mod">
        <pc:chgData name="然 杨" userId="58a03923220a6d4f" providerId="LiveId" clId="{F2870301-BD1F-2140-9E73-2ACA97016B05}" dt="2025-03-08T07:10:08.826" v="219" actId="115"/>
        <pc:sldMkLst>
          <pc:docMk/>
          <pc:sldMk cId="3763947438" sldId="444"/>
        </pc:sldMkLst>
        <pc:spChg chg="mod">
          <ac:chgData name="然 杨" userId="58a03923220a6d4f" providerId="LiveId" clId="{F2870301-BD1F-2140-9E73-2ACA97016B05}" dt="2025-03-08T07:10:08.826" v="219" actId="115"/>
          <ac:spMkLst>
            <pc:docMk/>
            <pc:sldMk cId="3763947438" sldId="444"/>
            <ac:spMk id="2" creationId="{D5FFFF4F-EF40-F12B-55C7-E5E12611242A}"/>
          </ac:spMkLst>
        </pc:spChg>
        <pc:spChg chg="mod">
          <ac:chgData name="然 杨" userId="58a03923220a6d4f" providerId="LiveId" clId="{F2870301-BD1F-2140-9E73-2ACA97016B05}" dt="2025-03-08T07:09:56.378" v="218" actId="1076"/>
          <ac:spMkLst>
            <pc:docMk/>
            <pc:sldMk cId="3763947438" sldId="444"/>
            <ac:spMk id="19" creationId="{00000000-0000-0000-0000-000000000000}"/>
          </ac:spMkLst>
        </pc:spChg>
      </pc:sldChg>
      <pc:sldChg chg="modSp mod">
        <pc:chgData name="然 杨" userId="58a03923220a6d4f" providerId="LiveId" clId="{F2870301-BD1F-2140-9E73-2ACA97016B05}" dt="2025-03-08T07:18:45.012" v="277" actId="14100"/>
        <pc:sldMkLst>
          <pc:docMk/>
          <pc:sldMk cId="1117353258" sldId="463"/>
        </pc:sldMkLst>
        <pc:picChg chg="mod">
          <ac:chgData name="然 杨" userId="58a03923220a6d4f" providerId="LiveId" clId="{F2870301-BD1F-2140-9E73-2ACA97016B05}" dt="2025-03-08T07:18:45.012" v="277" actId="14100"/>
          <ac:picMkLst>
            <pc:docMk/>
            <pc:sldMk cId="1117353258" sldId="463"/>
            <ac:picMk id="2" creationId="{BB6F8059-E5D5-60A9-4BE2-C25D25919774}"/>
          </ac:picMkLst>
        </pc:picChg>
      </pc:sldChg>
      <pc:sldChg chg="modSp mod">
        <pc:chgData name="然 杨" userId="58a03923220a6d4f" providerId="LiveId" clId="{F2870301-BD1F-2140-9E73-2ACA97016B05}" dt="2025-03-08T07:14:52.339" v="265" actId="20577"/>
        <pc:sldMkLst>
          <pc:docMk/>
          <pc:sldMk cId="2534980729" sldId="471"/>
        </pc:sldMkLst>
        <pc:spChg chg="mod">
          <ac:chgData name="然 杨" userId="58a03923220a6d4f" providerId="LiveId" clId="{F2870301-BD1F-2140-9E73-2ACA97016B05}" dt="2025-03-08T07:13:34.244" v="228" actId="1076"/>
          <ac:spMkLst>
            <pc:docMk/>
            <pc:sldMk cId="2534980729" sldId="471"/>
            <ac:spMk id="4" creationId="{B45A7DA1-BFEB-CE52-44F0-AFF7F2A28CA3}"/>
          </ac:spMkLst>
        </pc:spChg>
        <pc:spChg chg="mod">
          <ac:chgData name="然 杨" userId="58a03923220a6d4f" providerId="LiveId" clId="{F2870301-BD1F-2140-9E73-2ACA97016B05}" dt="2025-03-08T07:14:52.339" v="265" actId="20577"/>
          <ac:spMkLst>
            <pc:docMk/>
            <pc:sldMk cId="2534980729" sldId="471"/>
            <ac:spMk id="6" creationId="{00000000-0000-0000-0000-000000000000}"/>
          </ac:spMkLst>
        </pc:spChg>
        <pc:cxnChg chg="mod">
          <ac:chgData name="然 杨" userId="58a03923220a6d4f" providerId="LiveId" clId="{F2870301-BD1F-2140-9E73-2ACA97016B05}" dt="2025-03-08T07:13:47.156" v="232" actId="1038"/>
          <ac:cxnSpMkLst>
            <pc:docMk/>
            <pc:sldMk cId="2534980729" sldId="471"/>
            <ac:cxnSpMk id="32" creationId="{00000000-0000-0000-0000-000000000000}"/>
          </ac:cxnSpMkLst>
        </pc:cxnChg>
      </pc:sldChg>
      <pc:sldChg chg="modSp">
        <pc:chgData name="然 杨" userId="58a03923220a6d4f" providerId="LiveId" clId="{F2870301-BD1F-2140-9E73-2ACA97016B05}" dt="2025-03-08T07:23:25.087" v="325" actId="1035"/>
        <pc:sldMkLst>
          <pc:docMk/>
          <pc:sldMk cId="3368753506" sldId="525"/>
        </pc:sldMkLst>
        <pc:spChg chg="mod">
          <ac:chgData name="然 杨" userId="58a03923220a6d4f" providerId="LiveId" clId="{F2870301-BD1F-2140-9E73-2ACA97016B05}" dt="2025-03-08T07:23:25.087" v="325" actId="1035"/>
          <ac:spMkLst>
            <pc:docMk/>
            <pc:sldMk cId="3368753506" sldId="525"/>
            <ac:spMk id="6" creationId="{732DCC89-651C-D2DC-F9AF-9C7256ABCDBA}"/>
          </ac:spMkLst>
        </pc:spChg>
        <pc:spChg chg="mod">
          <ac:chgData name="然 杨" userId="58a03923220a6d4f" providerId="LiveId" clId="{F2870301-BD1F-2140-9E73-2ACA97016B05}" dt="2025-03-08T07:23:25.087" v="325" actId="1035"/>
          <ac:spMkLst>
            <pc:docMk/>
            <pc:sldMk cId="3368753506" sldId="525"/>
            <ac:spMk id="13" creationId="{7F73BBF8-41FD-405D-5BE9-668399A34897}"/>
          </ac:spMkLst>
        </pc:spChg>
        <pc:spChg chg="mod">
          <ac:chgData name="然 杨" userId="58a03923220a6d4f" providerId="LiveId" clId="{F2870301-BD1F-2140-9E73-2ACA97016B05}" dt="2025-03-08T07:23:25.087" v="325" actId="1035"/>
          <ac:spMkLst>
            <pc:docMk/>
            <pc:sldMk cId="3368753506" sldId="525"/>
            <ac:spMk id="14" creationId="{AB2CEDB7-B5E0-02AD-2799-0074CC8C5CBA}"/>
          </ac:spMkLst>
        </pc:spChg>
        <pc:spChg chg="mod">
          <ac:chgData name="然 杨" userId="58a03923220a6d4f" providerId="LiveId" clId="{F2870301-BD1F-2140-9E73-2ACA97016B05}" dt="2025-03-08T07:23:25.087" v="325" actId="1035"/>
          <ac:spMkLst>
            <pc:docMk/>
            <pc:sldMk cId="3368753506" sldId="525"/>
            <ac:spMk id="39" creationId="{498E8E3C-0E58-9059-6294-EFDFF1DDE2C4}"/>
          </ac:spMkLst>
        </pc:spChg>
        <pc:spChg chg="mod">
          <ac:chgData name="然 杨" userId="58a03923220a6d4f" providerId="LiveId" clId="{F2870301-BD1F-2140-9E73-2ACA97016B05}" dt="2025-03-08T07:23:25.087" v="325" actId="1035"/>
          <ac:spMkLst>
            <pc:docMk/>
            <pc:sldMk cId="3368753506" sldId="525"/>
            <ac:spMk id="40" creationId="{1DC46D35-50E7-4EA0-27A5-BF17A617DB6B}"/>
          </ac:spMkLst>
        </pc:spChg>
        <pc:spChg chg="mod">
          <ac:chgData name="然 杨" userId="58a03923220a6d4f" providerId="LiveId" clId="{F2870301-BD1F-2140-9E73-2ACA97016B05}" dt="2025-03-08T07:23:25.087" v="325" actId="1035"/>
          <ac:spMkLst>
            <pc:docMk/>
            <pc:sldMk cId="3368753506" sldId="525"/>
            <ac:spMk id="41" creationId="{B6CBFC9D-ED16-BF34-3DD1-DA93606641A1}"/>
          </ac:spMkLst>
        </pc:spChg>
        <pc:grpChg chg="mod">
          <ac:chgData name="然 杨" userId="58a03923220a6d4f" providerId="LiveId" clId="{F2870301-BD1F-2140-9E73-2ACA97016B05}" dt="2025-03-08T07:23:25.087" v="325" actId="1035"/>
          <ac:grpSpMkLst>
            <pc:docMk/>
            <pc:sldMk cId="3368753506" sldId="525"/>
            <ac:grpSpMk id="9" creationId="{879A45A2-F8A8-3F99-4232-77DD8D87B452}"/>
          </ac:grpSpMkLst>
        </pc:grpChg>
        <pc:grpChg chg="mod">
          <ac:chgData name="然 杨" userId="58a03923220a6d4f" providerId="LiveId" clId="{F2870301-BD1F-2140-9E73-2ACA97016B05}" dt="2025-03-08T07:23:25.087" v="325" actId="1035"/>
          <ac:grpSpMkLst>
            <pc:docMk/>
            <pc:sldMk cId="3368753506" sldId="525"/>
            <ac:grpSpMk id="37" creationId="{1EDC5FF9-5C5E-1B80-97EA-A48343FD5FB6}"/>
          </ac:grpSpMkLst>
        </pc:grpChg>
        <pc:grpChg chg="mod">
          <ac:chgData name="然 杨" userId="58a03923220a6d4f" providerId="LiveId" clId="{F2870301-BD1F-2140-9E73-2ACA97016B05}" dt="2025-03-08T07:23:25.087" v="325" actId="1035"/>
          <ac:grpSpMkLst>
            <pc:docMk/>
            <pc:sldMk cId="3368753506" sldId="525"/>
            <ac:grpSpMk id="38" creationId="{C6FE421D-1A58-1020-0912-71ECD1B45890}"/>
          </ac:grpSpMkLst>
        </pc:grpChg>
        <pc:grpChg chg="mod">
          <ac:chgData name="然 杨" userId="58a03923220a6d4f" providerId="LiveId" clId="{F2870301-BD1F-2140-9E73-2ACA97016B05}" dt="2025-03-08T07:23:25.087" v="325" actId="1035"/>
          <ac:grpSpMkLst>
            <pc:docMk/>
            <pc:sldMk cId="3368753506" sldId="525"/>
            <ac:grpSpMk id="42" creationId="{EC18AD31-CD03-1488-F231-39A07B20A208}"/>
          </ac:grpSpMkLst>
        </pc:grpChg>
      </pc:sldChg>
      <pc:sldChg chg="modSp mod">
        <pc:chgData name="然 杨" userId="58a03923220a6d4f" providerId="LiveId" clId="{F2870301-BD1F-2140-9E73-2ACA97016B05}" dt="2025-03-08T07:26:06.626" v="337" actId="20577"/>
        <pc:sldMkLst>
          <pc:docMk/>
          <pc:sldMk cId="3537539141" sldId="542"/>
        </pc:sldMkLst>
        <pc:spChg chg="mod">
          <ac:chgData name="然 杨" userId="58a03923220a6d4f" providerId="LiveId" clId="{F2870301-BD1F-2140-9E73-2ACA97016B05}" dt="2025-03-08T07:26:06.626" v="337" actId="20577"/>
          <ac:spMkLst>
            <pc:docMk/>
            <pc:sldMk cId="3537539141" sldId="542"/>
            <ac:spMk id="19" creationId="{43D3EFD4-6419-B665-9EBC-76A11D689CAF}"/>
          </ac:spMkLst>
        </pc:spChg>
      </pc:sldChg>
      <pc:sldChg chg="modSp mod">
        <pc:chgData name="然 杨" userId="58a03923220a6d4f" providerId="LiveId" clId="{F2870301-BD1F-2140-9E73-2ACA97016B05}" dt="2025-03-08T07:18:34.125" v="276" actId="20577"/>
        <pc:sldMkLst>
          <pc:docMk/>
          <pc:sldMk cId="644018888" sldId="565"/>
        </pc:sldMkLst>
        <pc:spChg chg="mod">
          <ac:chgData name="然 杨" userId="58a03923220a6d4f" providerId="LiveId" clId="{F2870301-BD1F-2140-9E73-2ACA97016B05}" dt="2025-03-08T07:18:34.125" v="276" actId="20577"/>
          <ac:spMkLst>
            <pc:docMk/>
            <pc:sldMk cId="644018888" sldId="565"/>
            <ac:spMk id="19" creationId="{EBE05BD4-3B7F-7746-37FD-6CD57B01980D}"/>
          </ac:spMkLst>
        </pc:spChg>
      </pc:sldChg>
      <pc:sldChg chg="modSp mod">
        <pc:chgData name="然 杨" userId="58a03923220a6d4f" providerId="LiveId" clId="{F2870301-BD1F-2140-9E73-2ACA97016B05}" dt="2025-03-08T07:21:48.941" v="322" actId="20577"/>
        <pc:sldMkLst>
          <pc:docMk/>
          <pc:sldMk cId="2848768073" sldId="568"/>
        </pc:sldMkLst>
        <pc:spChg chg="mod">
          <ac:chgData name="然 杨" userId="58a03923220a6d4f" providerId="LiveId" clId="{F2870301-BD1F-2140-9E73-2ACA97016B05}" dt="2025-03-08T07:21:19.352" v="311" actId="21"/>
          <ac:spMkLst>
            <pc:docMk/>
            <pc:sldMk cId="2848768073" sldId="568"/>
            <ac:spMk id="11" creationId="{27216452-4F41-7845-F820-912F437A4A91}"/>
          </ac:spMkLst>
        </pc:spChg>
        <pc:spChg chg="mod">
          <ac:chgData name="然 杨" userId="58a03923220a6d4f" providerId="LiveId" clId="{F2870301-BD1F-2140-9E73-2ACA97016B05}" dt="2025-03-08T07:21:48.941" v="322" actId="20577"/>
          <ac:spMkLst>
            <pc:docMk/>
            <pc:sldMk cId="2848768073" sldId="568"/>
            <ac:spMk id="19" creationId="{B66FDE43-3AA0-172C-7385-77FBD9C48815}"/>
          </ac:spMkLst>
        </pc:spChg>
      </pc:sldChg>
      <pc:sldChg chg="modSp mod ord">
        <pc:chgData name="然 杨" userId="58a03923220a6d4f" providerId="LiveId" clId="{F2870301-BD1F-2140-9E73-2ACA97016B05}" dt="2025-03-08T07:06:07.682" v="148" actId="1035"/>
        <pc:sldMkLst>
          <pc:docMk/>
          <pc:sldMk cId="2989052936" sldId="578"/>
        </pc:sldMkLst>
        <pc:spChg chg="mod">
          <ac:chgData name="然 杨" userId="58a03923220a6d4f" providerId="LiveId" clId="{F2870301-BD1F-2140-9E73-2ACA97016B05}" dt="2025-03-08T07:06:07.682" v="148" actId="1035"/>
          <ac:spMkLst>
            <pc:docMk/>
            <pc:sldMk cId="2989052936" sldId="578"/>
            <ac:spMk id="4" creationId="{D6F50D85-5C93-E5BB-D80B-56546DC14A16}"/>
          </ac:spMkLst>
        </pc:spChg>
      </pc:sldChg>
      <pc:sldChg chg="modSp mod">
        <pc:chgData name="然 杨" userId="58a03923220a6d4f" providerId="LiveId" clId="{F2870301-BD1F-2140-9E73-2ACA97016B05}" dt="2025-03-08T07:19:22.334" v="289" actId="20577"/>
        <pc:sldMkLst>
          <pc:docMk/>
          <pc:sldMk cId="1962980772" sldId="587"/>
        </pc:sldMkLst>
        <pc:spChg chg="mod">
          <ac:chgData name="然 杨" userId="58a03923220a6d4f" providerId="LiveId" clId="{F2870301-BD1F-2140-9E73-2ACA97016B05}" dt="2025-03-08T07:19:22.334" v="289" actId="20577"/>
          <ac:spMkLst>
            <pc:docMk/>
            <pc:sldMk cId="1962980772" sldId="587"/>
            <ac:spMk id="19" creationId="{5D65FA63-71F8-D9A5-7DA7-C4E6D50F5278}"/>
          </ac:spMkLst>
        </pc:spChg>
      </pc:sldChg>
      <pc:sldChg chg="add del">
        <pc:chgData name="然 杨" userId="58a03923220a6d4f" providerId="LiveId" clId="{F2870301-BD1F-2140-9E73-2ACA97016B05}" dt="2025-03-08T06:10:45.436" v="47" actId="2696"/>
        <pc:sldMkLst>
          <pc:docMk/>
          <pc:sldMk cId="1087313028" sldId="613"/>
        </pc:sldMkLst>
      </pc:sldChg>
      <pc:sldChg chg="modSp mod">
        <pc:chgData name="然 杨" userId="58a03923220a6d4f" providerId="LiveId" clId="{F2870301-BD1F-2140-9E73-2ACA97016B05}" dt="2025-03-08T07:24:01.290" v="326" actId="20577"/>
        <pc:sldMkLst>
          <pc:docMk/>
          <pc:sldMk cId="2463706337" sldId="618"/>
        </pc:sldMkLst>
        <pc:spChg chg="mod">
          <ac:chgData name="然 杨" userId="58a03923220a6d4f" providerId="LiveId" clId="{F2870301-BD1F-2140-9E73-2ACA97016B05}" dt="2025-03-08T07:24:01.290" v="326" actId="20577"/>
          <ac:spMkLst>
            <pc:docMk/>
            <pc:sldMk cId="2463706337" sldId="618"/>
            <ac:spMk id="42" creationId="{AC5C88E6-3B22-F176-A117-72BE7172BCF0}"/>
          </ac:spMkLst>
        </pc:spChg>
      </pc:sldChg>
      <pc:sldChg chg="modSp mod">
        <pc:chgData name="然 杨" userId="58a03923220a6d4f" providerId="LiveId" clId="{F2870301-BD1F-2140-9E73-2ACA97016B05}" dt="2025-03-08T07:24:57.525" v="333" actId="1036"/>
        <pc:sldMkLst>
          <pc:docMk/>
          <pc:sldMk cId="2561990207" sldId="619"/>
        </pc:sldMkLst>
        <pc:spChg chg="mod">
          <ac:chgData name="然 杨" userId="58a03923220a6d4f" providerId="LiveId" clId="{F2870301-BD1F-2140-9E73-2ACA97016B05}" dt="2025-03-08T07:24:57.525" v="333" actId="1036"/>
          <ac:spMkLst>
            <pc:docMk/>
            <pc:sldMk cId="2561990207" sldId="619"/>
            <ac:spMk id="2" creationId="{C728A395-783F-C981-1EE6-373182A1DC54}"/>
          </ac:spMkLst>
        </pc:spChg>
      </pc:sldChg>
      <pc:sldChg chg="modSp mod">
        <pc:chgData name="然 杨" userId="58a03923220a6d4f" providerId="LiveId" clId="{F2870301-BD1F-2140-9E73-2ACA97016B05}" dt="2025-03-08T07:05:08.708" v="136" actId="20577"/>
        <pc:sldMkLst>
          <pc:docMk/>
          <pc:sldMk cId="3292197391" sldId="620"/>
        </pc:sldMkLst>
        <pc:graphicFrameChg chg="modGraphic">
          <ac:chgData name="然 杨" userId="58a03923220a6d4f" providerId="LiveId" clId="{F2870301-BD1F-2140-9E73-2ACA97016B05}" dt="2025-03-08T07:05:08.708" v="136" actId="20577"/>
          <ac:graphicFrameMkLst>
            <pc:docMk/>
            <pc:sldMk cId="3292197391" sldId="620"/>
            <ac:graphicFrameMk id="8" creationId="{5AD494F0-737E-2BDA-B90A-2A120F3A5C19}"/>
          </ac:graphicFrameMkLst>
        </pc:graphicFrameChg>
      </pc:sldChg>
      <pc:sldChg chg="modSp mod">
        <pc:chgData name="然 杨" userId="58a03923220a6d4f" providerId="LiveId" clId="{F2870301-BD1F-2140-9E73-2ACA97016B05}" dt="2025-03-08T07:05:57.976" v="145" actId="115"/>
        <pc:sldMkLst>
          <pc:docMk/>
          <pc:sldMk cId="1520257553" sldId="621"/>
        </pc:sldMkLst>
        <pc:spChg chg="mod">
          <ac:chgData name="然 杨" userId="58a03923220a6d4f" providerId="LiveId" clId="{F2870301-BD1F-2140-9E73-2ACA97016B05}" dt="2025-03-08T07:05:57.976" v="145" actId="115"/>
          <ac:spMkLst>
            <pc:docMk/>
            <pc:sldMk cId="1520257553" sldId="621"/>
            <ac:spMk id="16" creationId="{1C619753-C12D-1344-62DC-84A083591BD7}"/>
          </ac:spMkLst>
        </pc:spChg>
        <pc:spChg chg="mod">
          <ac:chgData name="然 杨" userId="58a03923220a6d4f" providerId="LiveId" clId="{F2870301-BD1F-2140-9E73-2ACA97016B05}" dt="2025-03-08T07:05:29.494" v="140" actId="20577"/>
          <ac:spMkLst>
            <pc:docMk/>
            <pc:sldMk cId="1520257553" sldId="621"/>
            <ac:spMk id="19" creationId="{4DC2CCC4-34DC-AF13-819B-2236499F32DC}"/>
          </ac:spMkLst>
        </pc:spChg>
      </pc:sldChg>
      <pc:sldChg chg="add del">
        <pc:chgData name="然 杨" userId="58a03923220a6d4f" providerId="LiveId" clId="{F2870301-BD1F-2140-9E73-2ACA97016B05}" dt="2025-03-08T06:10:48.117" v="48" actId="2696"/>
        <pc:sldMkLst>
          <pc:docMk/>
          <pc:sldMk cId="2015315872" sldId="626"/>
        </pc:sldMkLst>
      </pc:sldChg>
      <pc:sldChg chg="modSp mod">
        <pc:chgData name="然 杨" userId="58a03923220a6d4f" providerId="LiveId" clId="{F2870301-BD1F-2140-9E73-2ACA97016B05}" dt="2025-03-07T08:15:22.664" v="0" actId="14100"/>
        <pc:sldMkLst>
          <pc:docMk/>
          <pc:sldMk cId="1740098099" sldId="628"/>
        </pc:sldMkLst>
        <pc:spChg chg="mod">
          <ac:chgData name="然 杨" userId="58a03923220a6d4f" providerId="LiveId" clId="{F2870301-BD1F-2140-9E73-2ACA97016B05}" dt="2025-03-07T08:15:22.664" v="0" actId="14100"/>
          <ac:spMkLst>
            <pc:docMk/>
            <pc:sldMk cId="1740098099" sldId="628"/>
            <ac:spMk id="16" creationId="{9D8EC083-3E58-6DC6-C4D4-A180F0A9D464}"/>
          </ac:spMkLst>
        </pc:spChg>
      </pc:sldChg>
      <pc:sldChg chg="modSp mod">
        <pc:chgData name="然 杨" userId="58a03923220a6d4f" providerId="LiveId" clId="{F2870301-BD1F-2140-9E73-2ACA97016B05}" dt="2025-03-08T07:24:14.391" v="327" actId="20577"/>
        <pc:sldMkLst>
          <pc:docMk/>
          <pc:sldMk cId="2454206132" sldId="629"/>
        </pc:sldMkLst>
        <pc:spChg chg="mod">
          <ac:chgData name="然 杨" userId="58a03923220a6d4f" providerId="LiveId" clId="{F2870301-BD1F-2140-9E73-2ACA97016B05}" dt="2025-03-08T07:24:14.391" v="327" actId="20577"/>
          <ac:spMkLst>
            <pc:docMk/>
            <pc:sldMk cId="2454206132" sldId="629"/>
            <ac:spMk id="42" creationId="{2F6DFD2C-6117-E7A3-26E9-4E2FFBC9AEB9}"/>
          </ac:spMkLst>
        </pc:spChg>
      </pc:sldChg>
      <pc:sldChg chg="addSp modSp mod">
        <pc:chgData name="然 杨" userId="58a03923220a6d4f" providerId="LiveId" clId="{F2870301-BD1F-2140-9E73-2ACA97016B05}" dt="2025-03-08T07:24:38.761" v="331" actId="1076"/>
        <pc:sldMkLst>
          <pc:docMk/>
          <pc:sldMk cId="2354403296" sldId="631"/>
        </pc:sldMkLst>
        <pc:cxnChg chg="add mod">
          <ac:chgData name="然 杨" userId="58a03923220a6d4f" providerId="LiveId" clId="{F2870301-BD1F-2140-9E73-2ACA97016B05}" dt="2025-03-08T07:24:38.761" v="331" actId="1076"/>
          <ac:cxnSpMkLst>
            <pc:docMk/>
            <pc:sldMk cId="2354403296" sldId="631"/>
            <ac:cxnSpMk id="4" creationId="{3688DA3D-58F5-2036-9946-B41BD9DEC290}"/>
          </ac:cxnSpMkLst>
        </pc:cxnChg>
        <pc:cxnChg chg="mod">
          <ac:chgData name="然 杨" userId="58a03923220a6d4f" providerId="LiveId" clId="{F2870301-BD1F-2140-9E73-2ACA97016B05}" dt="2025-03-08T07:24:31.928" v="329" actId="14100"/>
          <ac:cxnSpMkLst>
            <pc:docMk/>
            <pc:sldMk cId="2354403296" sldId="631"/>
            <ac:cxnSpMk id="11" creationId="{5A185CFA-15D8-8409-EE39-8DFAE477F33E}"/>
          </ac:cxnSpMkLst>
        </pc:cxnChg>
      </pc:sldChg>
      <pc:sldChg chg="modSp mod">
        <pc:chgData name="然 杨" userId="58a03923220a6d4f" providerId="LiveId" clId="{F2870301-BD1F-2140-9E73-2ACA97016B05}" dt="2025-03-08T07:25:24.894" v="335" actId="179"/>
        <pc:sldMkLst>
          <pc:docMk/>
          <pc:sldMk cId="2435523047" sldId="632"/>
        </pc:sldMkLst>
        <pc:spChg chg="mod">
          <ac:chgData name="然 杨" userId="58a03923220a6d4f" providerId="LiveId" clId="{F2870301-BD1F-2140-9E73-2ACA97016B05}" dt="2025-03-08T07:25:24.894" v="335" actId="179"/>
          <ac:spMkLst>
            <pc:docMk/>
            <pc:sldMk cId="2435523047" sldId="632"/>
            <ac:spMk id="2" creationId="{CF295AA1-6BF3-F186-2CE7-C820952D6AC0}"/>
          </ac:spMkLst>
        </pc:spChg>
      </pc:sldChg>
      <pc:sldChg chg="modSp add del mod">
        <pc:chgData name="然 杨" userId="58a03923220a6d4f" providerId="LiveId" clId="{F2870301-BD1F-2140-9E73-2ACA97016B05}" dt="2025-03-08T06:10:45.414" v="46"/>
        <pc:sldMkLst>
          <pc:docMk/>
          <pc:sldMk cId="2836216274" sldId="635"/>
        </pc:sldMkLst>
        <pc:spChg chg="mod">
          <ac:chgData name="然 杨" userId="58a03923220a6d4f" providerId="LiveId" clId="{F2870301-BD1F-2140-9E73-2ACA97016B05}" dt="2025-03-08T06:10:45.367" v="43"/>
          <ac:spMkLst>
            <pc:docMk/>
            <pc:sldMk cId="2836216274" sldId="635"/>
            <ac:spMk id="11" creationId="{709B5448-5ADA-FE6F-B879-C4BA3954D57D}"/>
          </ac:spMkLst>
        </pc:spChg>
        <pc:spChg chg="mod">
          <ac:chgData name="然 杨" userId="58a03923220a6d4f" providerId="LiveId" clId="{F2870301-BD1F-2140-9E73-2ACA97016B05}" dt="2025-03-08T06:10:45.376" v="44" actId="21"/>
          <ac:spMkLst>
            <pc:docMk/>
            <pc:sldMk cId="2836216274" sldId="635"/>
            <ac:spMk id="19" creationId="{53FAE539-804E-2411-A5F3-AB60A519ED78}"/>
          </ac:spMkLst>
        </pc:spChg>
      </pc:sldChg>
    </pc:docChg>
  </pc:docChgLst>
  <pc:docChgLst>
    <pc:chgData name="然 杨" userId="58a03923220a6d4f" providerId="LiveId" clId="{E960304B-70D8-144A-A675-FCAC2E1378A6}"/>
    <pc:docChg chg="undo redo custSel addSld delSld modSld sldOrd">
      <pc:chgData name="然 杨" userId="58a03923220a6d4f" providerId="LiveId" clId="{E960304B-70D8-144A-A675-FCAC2E1378A6}" dt="2025-02-13T14:09:08.659" v="6338" actId="20577"/>
      <pc:docMkLst>
        <pc:docMk/>
      </pc:docMkLst>
      <pc:sldChg chg="modSp mod">
        <pc:chgData name="然 杨" userId="58a03923220a6d4f" providerId="LiveId" clId="{E960304B-70D8-144A-A675-FCAC2E1378A6}" dt="2025-02-12T09:09:16.360" v="52" actId="2710"/>
        <pc:sldMkLst>
          <pc:docMk/>
          <pc:sldMk cId="0" sldId="256"/>
        </pc:sldMkLst>
        <pc:spChg chg="mod">
          <ac:chgData name="然 杨" userId="58a03923220a6d4f" providerId="LiveId" clId="{E960304B-70D8-144A-A675-FCAC2E1378A6}" dt="2025-02-12T09:06:09.763" v="1" actId="20577"/>
          <ac:spMkLst>
            <pc:docMk/>
            <pc:sldMk cId="0" sldId="256"/>
            <ac:spMk id="406" creationId="{00000000-0000-0000-0000-000000000000}"/>
          </ac:spMkLst>
        </pc:spChg>
        <pc:spChg chg="mod">
          <ac:chgData name="然 杨" userId="58a03923220a6d4f" providerId="LiveId" clId="{E960304B-70D8-144A-A675-FCAC2E1378A6}" dt="2025-02-12T09:09:16.360" v="52" actId="2710"/>
          <ac:spMkLst>
            <pc:docMk/>
            <pc:sldMk cId="0" sldId="256"/>
            <ac:spMk id="409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09:13:19.215" v="260" actId="20577"/>
        <pc:sldMkLst>
          <pc:docMk/>
          <pc:sldMk cId="0" sldId="257"/>
        </pc:sldMkLst>
        <pc:spChg chg="mod">
          <ac:chgData name="然 杨" userId="58a03923220a6d4f" providerId="LiveId" clId="{E960304B-70D8-144A-A675-FCAC2E1378A6}" dt="2025-02-12T09:13:19.215" v="260" actId="20577"/>
          <ac:spMkLst>
            <pc:docMk/>
            <pc:sldMk cId="0" sldId="257"/>
            <ac:spMk id="19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09:30:15.426" v="460"/>
        <pc:sldMkLst>
          <pc:docMk/>
          <pc:sldMk cId="0" sldId="258"/>
        </pc:sldMkLst>
        <pc:spChg chg="mod">
          <ac:chgData name="然 杨" userId="58a03923220a6d4f" providerId="LiveId" clId="{E960304B-70D8-144A-A675-FCAC2E1378A6}" dt="2025-02-12T09:30:15.426" v="460"/>
          <ac:spMkLst>
            <pc:docMk/>
            <pc:sldMk cId="0" sldId="258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09:30:00.259" v="458" actId="20577"/>
          <ac:spMkLst>
            <pc:docMk/>
            <pc:sldMk cId="0" sldId="258"/>
            <ac:spMk id="7" creationId="{00000000-0000-0000-0000-000000000000}"/>
          </ac:spMkLst>
        </pc:spChg>
        <pc:spChg chg="mod">
          <ac:chgData name="然 杨" userId="58a03923220a6d4f" providerId="LiveId" clId="{E960304B-70D8-144A-A675-FCAC2E1378A6}" dt="2025-02-12T09:29:39.214" v="454" actId="20577"/>
          <ac:spMkLst>
            <pc:docMk/>
            <pc:sldMk cId="0" sldId="258"/>
            <ac:spMk id="8" creationId="{00000000-0000-0000-0000-000000000000}"/>
          </ac:spMkLst>
        </pc:spChg>
      </pc:sldChg>
      <pc:sldChg chg="addSp delSp modSp mod">
        <pc:chgData name="然 杨" userId="58a03923220a6d4f" providerId="LiveId" clId="{E960304B-70D8-144A-A675-FCAC2E1378A6}" dt="2025-02-12T09:32:31.695" v="481" actId="1076"/>
        <pc:sldMkLst>
          <pc:docMk/>
          <pc:sldMk cId="0" sldId="259"/>
        </pc:sldMkLst>
        <pc:spChg chg="mod">
          <ac:chgData name="然 杨" userId="58a03923220a6d4f" providerId="LiveId" clId="{E960304B-70D8-144A-A675-FCAC2E1378A6}" dt="2025-02-12T09:32:31.695" v="481" actId="1076"/>
          <ac:spMkLst>
            <pc:docMk/>
            <pc:sldMk cId="0" sldId="259"/>
            <ac:spMk id="35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09:29:23.713" v="448"/>
        <pc:sldMkLst>
          <pc:docMk/>
          <pc:sldMk cId="0" sldId="272"/>
        </pc:sldMkLst>
        <pc:spChg chg="mod">
          <ac:chgData name="然 杨" userId="58a03923220a6d4f" providerId="LiveId" clId="{E960304B-70D8-144A-A675-FCAC2E1378A6}" dt="2025-02-12T09:26:49.782" v="409" actId="20577"/>
          <ac:spMkLst>
            <pc:docMk/>
            <pc:sldMk cId="0" sldId="272"/>
            <ac:spMk id="13" creationId="{00000000-0000-0000-0000-000000000000}"/>
          </ac:spMkLst>
        </pc:spChg>
        <pc:spChg chg="mod">
          <ac:chgData name="然 杨" userId="58a03923220a6d4f" providerId="LiveId" clId="{E960304B-70D8-144A-A675-FCAC2E1378A6}" dt="2025-02-12T09:26:47.156" v="407" actId="20577"/>
          <ac:spMkLst>
            <pc:docMk/>
            <pc:sldMk cId="0" sldId="272"/>
            <ac:spMk id="19" creationId="{00000000-0000-0000-0000-000000000000}"/>
          </ac:spMkLst>
        </pc:spChg>
        <pc:spChg chg="mod">
          <ac:chgData name="然 杨" userId="58a03923220a6d4f" providerId="LiveId" clId="{E960304B-70D8-144A-A675-FCAC2E1378A6}" dt="2025-02-12T09:28:06.312" v="438" actId="20577"/>
          <ac:spMkLst>
            <pc:docMk/>
            <pc:sldMk cId="0" sldId="272"/>
            <ac:spMk id="20" creationId="{00000000-0000-0000-0000-000000000000}"/>
          </ac:spMkLst>
        </pc:spChg>
        <pc:spChg chg="mod">
          <ac:chgData name="然 杨" userId="58a03923220a6d4f" providerId="LiveId" clId="{E960304B-70D8-144A-A675-FCAC2E1378A6}" dt="2025-02-12T09:29:23.713" v="448"/>
          <ac:spMkLst>
            <pc:docMk/>
            <pc:sldMk cId="0" sldId="272"/>
            <ac:spMk id="24" creationId="{00000000-0000-0000-0000-000000000000}"/>
          </ac:spMkLst>
        </pc:spChg>
        <pc:spChg chg="mod">
          <ac:chgData name="然 杨" userId="58a03923220a6d4f" providerId="LiveId" clId="{E960304B-70D8-144A-A675-FCAC2E1378A6}" dt="2025-02-12T09:20:21.365" v="334" actId="20577"/>
          <ac:spMkLst>
            <pc:docMk/>
            <pc:sldMk cId="0" sldId="272"/>
            <ac:spMk id="25" creationId="{00000000-0000-0000-0000-000000000000}"/>
          </ac:spMkLst>
        </pc:spChg>
        <pc:spChg chg="mod">
          <ac:chgData name="然 杨" userId="58a03923220a6d4f" providerId="LiveId" clId="{E960304B-70D8-144A-A675-FCAC2E1378A6}" dt="2025-02-12T09:27:02.928" v="410" actId="6559"/>
          <ac:spMkLst>
            <pc:docMk/>
            <pc:sldMk cId="0" sldId="272"/>
            <ac:spMk id="26" creationId="{00000000-0000-0000-0000-000000000000}"/>
          </ac:spMkLst>
        </pc:spChg>
      </pc:sldChg>
      <pc:sldChg chg="addSp delSp modSp mod">
        <pc:chgData name="然 杨" userId="58a03923220a6d4f" providerId="LiveId" clId="{E960304B-70D8-144A-A675-FCAC2E1378A6}" dt="2025-02-12T10:17:24.950" v="823" actId="554"/>
        <pc:sldMkLst>
          <pc:docMk/>
          <pc:sldMk cId="0" sldId="288"/>
        </pc:sldMkLst>
      </pc:sldChg>
      <pc:sldChg chg="modSp mod">
        <pc:chgData name="然 杨" userId="58a03923220a6d4f" providerId="LiveId" clId="{E960304B-70D8-144A-A675-FCAC2E1378A6}" dt="2025-02-12T11:04:24.017" v="1326" actId="1037"/>
        <pc:sldMkLst>
          <pc:docMk/>
          <pc:sldMk cId="0" sldId="289"/>
        </pc:sldMkLst>
      </pc:sldChg>
      <pc:sldChg chg="modSp mod">
        <pc:chgData name="然 杨" userId="58a03923220a6d4f" providerId="LiveId" clId="{E960304B-70D8-144A-A675-FCAC2E1378A6}" dt="2025-02-12T11:04:11.263" v="1323" actId="179"/>
        <pc:sldMkLst>
          <pc:docMk/>
          <pc:sldMk cId="0" sldId="290"/>
        </pc:sldMkLst>
      </pc:sldChg>
      <pc:sldChg chg="modSp mod">
        <pc:chgData name="然 杨" userId="58a03923220a6d4f" providerId="LiveId" clId="{E960304B-70D8-144A-A675-FCAC2E1378A6}" dt="2025-02-12T11:12:12.117" v="1506" actId="1035"/>
        <pc:sldMkLst>
          <pc:docMk/>
          <pc:sldMk cId="0" sldId="291"/>
        </pc:sldMkLst>
        <pc:spChg chg="mod">
          <ac:chgData name="然 杨" userId="58a03923220a6d4f" providerId="LiveId" clId="{E960304B-70D8-144A-A675-FCAC2E1378A6}" dt="2025-02-12T11:08:33.755" v="1391" actId="1076"/>
          <ac:spMkLst>
            <pc:docMk/>
            <pc:sldMk cId="0" sldId="291"/>
            <ac:spMk id="2" creationId="{32E0CA7A-BD11-79B0-161C-B97C09313723}"/>
          </ac:spMkLst>
        </pc:spChg>
        <pc:spChg chg="mod">
          <ac:chgData name="然 杨" userId="58a03923220a6d4f" providerId="LiveId" clId="{E960304B-70D8-144A-A675-FCAC2E1378A6}" dt="2025-02-12T11:08:23.026" v="1384" actId="1076"/>
          <ac:spMkLst>
            <pc:docMk/>
            <pc:sldMk cId="0" sldId="291"/>
            <ac:spMk id="3" creationId="{00000000-0000-0000-0000-000000000000}"/>
          </ac:spMkLst>
        </pc:spChg>
        <pc:spChg chg="mod">
          <ac:chgData name="然 杨" userId="58a03923220a6d4f" providerId="LiveId" clId="{E960304B-70D8-144A-A675-FCAC2E1378A6}" dt="2025-02-12T11:08:23.026" v="1384" actId="1076"/>
          <ac:spMkLst>
            <pc:docMk/>
            <pc:sldMk cId="0" sldId="291"/>
            <ac:spMk id="5" creationId="{00000000-0000-0000-0000-000000000000}"/>
          </ac:spMkLst>
        </pc:spChg>
        <pc:spChg chg="mod">
          <ac:chgData name="然 杨" userId="58a03923220a6d4f" providerId="LiveId" clId="{E960304B-70D8-144A-A675-FCAC2E1378A6}" dt="2025-02-12T11:08:53.438" v="1396" actId="14100"/>
          <ac:spMkLst>
            <pc:docMk/>
            <pc:sldMk cId="0" sldId="291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1:12:12.117" v="1506" actId="1035"/>
          <ac:spMkLst>
            <pc:docMk/>
            <pc:sldMk cId="0" sldId="291"/>
            <ac:spMk id="7" creationId="{30EF7C69-1225-AEC9-6913-BB0456526BC8}"/>
          </ac:spMkLst>
        </pc:spChg>
        <pc:spChg chg="mod">
          <ac:chgData name="然 杨" userId="58a03923220a6d4f" providerId="LiveId" clId="{E960304B-70D8-144A-A675-FCAC2E1378A6}" dt="2025-02-12T11:08:53.438" v="1396" actId="14100"/>
          <ac:spMkLst>
            <pc:docMk/>
            <pc:sldMk cId="0" sldId="291"/>
            <ac:spMk id="13" creationId="{00000000-0000-0000-0000-000000000000}"/>
          </ac:spMkLst>
        </pc:spChg>
        <pc:spChg chg="mod">
          <ac:chgData name="然 杨" userId="58a03923220a6d4f" providerId="LiveId" clId="{E960304B-70D8-144A-A675-FCAC2E1378A6}" dt="2025-02-12T11:08:53.438" v="1396" actId="14100"/>
          <ac:spMkLst>
            <pc:docMk/>
            <pc:sldMk cId="0" sldId="291"/>
            <ac:spMk id="14" creationId="{00000000-0000-0000-0000-000000000000}"/>
          </ac:spMkLst>
        </pc:spChg>
        <pc:spChg chg="mod">
          <ac:chgData name="然 杨" userId="58a03923220a6d4f" providerId="LiveId" clId="{E960304B-70D8-144A-A675-FCAC2E1378A6}" dt="2025-02-12T11:08:14.044" v="1381" actId="1076"/>
          <ac:spMkLst>
            <pc:docMk/>
            <pc:sldMk cId="0" sldId="291"/>
            <ac:spMk id="19" creationId="{00000000-0000-0000-0000-000000000000}"/>
          </ac:spMkLst>
        </pc:spChg>
        <pc:spChg chg="mod">
          <ac:chgData name="然 杨" userId="58a03923220a6d4f" providerId="LiveId" clId="{E960304B-70D8-144A-A675-FCAC2E1378A6}" dt="2025-02-12T11:08:53.438" v="1396" actId="14100"/>
          <ac:spMkLst>
            <pc:docMk/>
            <pc:sldMk cId="0" sldId="291"/>
            <ac:spMk id="39" creationId="{00000000-0000-0000-0000-000000000000}"/>
          </ac:spMkLst>
        </pc:spChg>
        <pc:spChg chg="mod">
          <ac:chgData name="然 杨" userId="58a03923220a6d4f" providerId="LiveId" clId="{E960304B-70D8-144A-A675-FCAC2E1378A6}" dt="2025-02-12T11:08:53.438" v="1396" actId="14100"/>
          <ac:spMkLst>
            <pc:docMk/>
            <pc:sldMk cId="0" sldId="291"/>
            <ac:spMk id="40" creationId="{00000000-0000-0000-0000-000000000000}"/>
          </ac:spMkLst>
        </pc:spChg>
        <pc:spChg chg="mod">
          <ac:chgData name="然 杨" userId="58a03923220a6d4f" providerId="LiveId" clId="{E960304B-70D8-144A-A675-FCAC2E1378A6}" dt="2025-02-12T11:10:21.289" v="1503" actId="179"/>
          <ac:spMkLst>
            <pc:docMk/>
            <pc:sldMk cId="0" sldId="291"/>
            <ac:spMk id="41" creationId="{00000000-0000-0000-0000-000000000000}"/>
          </ac:spMkLst>
        </pc:spChg>
        <pc:grpChg chg="mod">
          <ac:chgData name="然 杨" userId="58a03923220a6d4f" providerId="LiveId" clId="{E960304B-70D8-144A-A675-FCAC2E1378A6}" dt="2025-02-12T11:04:59.063" v="1329" actId="14100"/>
          <ac:grpSpMkLst>
            <pc:docMk/>
            <pc:sldMk cId="0" sldId="291"/>
            <ac:grpSpMk id="8" creationId="{00000000-0000-0000-0000-000000000000}"/>
          </ac:grpSpMkLst>
        </pc:grpChg>
        <pc:grpChg chg="mod">
          <ac:chgData name="然 杨" userId="58a03923220a6d4f" providerId="LiveId" clId="{E960304B-70D8-144A-A675-FCAC2E1378A6}" dt="2025-02-12T11:08:53.438" v="1396" actId="14100"/>
          <ac:grpSpMkLst>
            <pc:docMk/>
            <pc:sldMk cId="0" sldId="291"/>
            <ac:grpSpMk id="9" creationId="{00000000-0000-0000-0000-000000000000}"/>
          </ac:grpSpMkLst>
        </pc:grpChg>
        <pc:grpChg chg="mod">
          <ac:chgData name="然 杨" userId="58a03923220a6d4f" providerId="LiveId" clId="{E960304B-70D8-144A-A675-FCAC2E1378A6}" dt="2025-02-12T11:08:23.026" v="1384" actId="1076"/>
          <ac:grpSpMkLst>
            <pc:docMk/>
            <pc:sldMk cId="0" sldId="291"/>
            <ac:grpSpMk id="15" creationId="{00000000-0000-0000-0000-000000000000}"/>
          </ac:grpSpMkLst>
        </pc:grpChg>
        <pc:grpChg chg="mod">
          <ac:chgData name="然 杨" userId="58a03923220a6d4f" providerId="LiveId" clId="{E960304B-70D8-144A-A675-FCAC2E1378A6}" dt="2025-02-12T11:08:53.438" v="1396" actId="14100"/>
          <ac:grpSpMkLst>
            <pc:docMk/>
            <pc:sldMk cId="0" sldId="291"/>
            <ac:grpSpMk id="37" creationId="{00000000-0000-0000-0000-000000000000}"/>
          </ac:grpSpMkLst>
        </pc:grpChg>
        <pc:grpChg chg="mod">
          <ac:chgData name="然 杨" userId="58a03923220a6d4f" providerId="LiveId" clId="{E960304B-70D8-144A-A675-FCAC2E1378A6}" dt="2025-02-12T11:08:53.438" v="1396" actId="14100"/>
          <ac:grpSpMkLst>
            <pc:docMk/>
            <pc:sldMk cId="0" sldId="291"/>
            <ac:grpSpMk id="38" creationId="{00000000-0000-0000-0000-000000000000}"/>
          </ac:grpSpMkLst>
        </pc:grpChg>
        <pc:grpChg chg="mod">
          <ac:chgData name="然 杨" userId="58a03923220a6d4f" providerId="LiveId" clId="{E960304B-70D8-144A-A675-FCAC2E1378A6}" dt="2025-02-12T11:08:53.438" v="1396" actId="14100"/>
          <ac:grpSpMkLst>
            <pc:docMk/>
            <pc:sldMk cId="0" sldId="291"/>
            <ac:grpSpMk id="42" creationId="{00000000-0000-0000-0000-000000000000}"/>
          </ac:grpSpMkLst>
        </pc:grpChg>
      </pc:sldChg>
      <pc:sldChg chg="modSp mod">
        <pc:chgData name="然 杨" userId="58a03923220a6d4f" providerId="LiveId" clId="{E960304B-70D8-144A-A675-FCAC2E1378A6}" dt="2025-02-12T11:26:03.884" v="1677" actId="20577"/>
        <pc:sldMkLst>
          <pc:docMk/>
          <pc:sldMk cId="0" sldId="292"/>
        </pc:sldMkLst>
        <pc:spChg chg="mod">
          <ac:chgData name="然 杨" userId="58a03923220a6d4f" providerId="LiveId" clId="{E960304B-70D8-144A-A675-FCAC2E1378A6}" dt="2025-02-12T11:13:19.324" v="1515" actId="1076"/>
          <ac:spMkLst>
            <pc:docMk/>
            <pc:sldMk cId="0" sldId="292"/>
            <ac:spMk id="19" creationId="{00000000-0000-0000-0000-000000000000}"/>
          </ac:spMkLst>
        </pc:spChg>
        <pc:spChg chg="mod">
          <ac:chgData name="然 杨" userId="58a03923220a6d4f" providerId="LiveId" clId="{E960304B-70D8-144A-A675-FCAC2E1378A6}" dt="2025-02-12T11:13:34.844" v="1518" actId="1076"/>
          <ac:spMkLst>
            <pc:docMk/>
            <pc:sldMk cId="0" sldId="292"/>
            <ac:spMk id="20" creationId="{774DE070-0AE1-B7EF-D313-E435BCD75C30}"/>
          </ac:spMkLst>
        </pc:spChg>
        <pc:spChg chg="mod">
          <ac:chgData name="然 杨" userId="58a03923220a6d4f" providerId="LiveId" clId="{E960304B-70D8-144A-A675-FCAC2E1378A6}" dt="2025-02-12T11:13:31.777" v="1517" actId="14100"/>
          <ac:spMkLst>
            <pc:docMk/>
            <pc:sldMk cId="0" sldId="292"/>
            <ac:spMk id="32" creationId="{8B609C02-628F-238C-F6D5-9FF0A00AB8A0}"/>
          </ac:spMkLst>
        </pc:spChg>
        <pc:spChg chg="mod">
          <ac:chgData name="然 杨" userId="58a03923220a6d4f" providerId="LiveId" clId="{E960304B-70D8-144A-A675-FCAC2E1378A6}" dt="2025-02-12T11:26:03.884" v="1677" actId="20577"/>
          <ac:spMkLst>
            <pc:docMk/>
            <pc:sldMk cId="0" sldId="292"/>
            <ac:spMk id="46" creationId="{D7BDA731-E349-2190-7053-541221DCF4D7}"/>
          </ac:spMkLst>
        </pc:spChg>
        <pc:spChg chg="mod">
          <ac:chgData name="然 杨" userId="58a03923220a6d4f" providerId="LiveId" clId="{E960304B-70D8-144A-A675-FCAC2E1378A6}" dt="2025-02-12T11:14:39.139" v="1546" actId="14100"/>
          <ac:spMkLst>
            <pc:docMk/>
            <pc:sldMk cId="0" sldId="292"/>
            <ac:spMk id="47" creationId="{39C49367-4C19-069A-5EBA-EB4703A8A06E}"/>
          </ac:spMkLst>
        </pc:spChg>
        <pc:spChg chg="mod">
          <ac:chgData name="然 杨" userId="58a03923220a6d4f" providerId="LiveId" clId="{E960304B-70D8-144A-A675-FCAC2E1378A6}" dt="2025-02-12T11:14:39.139" v="1546" actId="14100"/>
          <ac:spMkLst>
            <pc:docMk/>
            <pc:sldMk cId="0" sldId="292"/>
            <ac:spMk id="48" creationId="{883BE3AD-92A0-CE7B-FBAA-223541953511}"/>
          </ac:spMkLst>
        </pc:spChg>
        <pc:spChg chg="mod">
          <ac:chgData name="然 杨" userId="58a03923220a6d4f" providerId="LiveId" clId="{E960304B-70D8-144A-A675-FCAC2E1378A6}" dt="2025-02-12T11:14:39.139" v="1546" actId="14100"/>
          <ac:spMkLst>
            <pc:docMk/>
            <pc:sldMk cId="0" sldId="292"/>
            <ac:spMk id="49" creationId="{76455263-81E1-70F6-F745-88EA4A8D48FC}"/>
          </ac:spMkLst>
        </pc:spChg>
        <pc:spChg chg="mod">
          <ac:chgData name="然 杨" userId="58a03923220a6d4f" providerId="LiveId" clId="{E960304B-70D8-144A-A675-FCAC2E1378A6}" dt="2025-02-12T11:14:39.139" v="1546" actId="14100"/>
          <ac:spMkLst>
            <pc:docMk/>
            <pc:sldMk cId="0" sldId="292"/>
            <ac:spMk id="50" creationId="{372B8C63-15C3-C5BA-77F1-1F734BEADE7C}"/>
          </ac:spMkLst>
        </pc:spChg>
        <pc:spChg chg="mod">
          <ac:chgData name="然 杨" userId="58a03923220a6d4f" providerId="LiveId" clId="{E960304B-70D8-144A-A675-FCAC2E1378A6}" dt="2025-02-12T11:14:39.139" v="1546" actId="14100"/>
          <ac:spMkLst>
            <pc:docMk/>
            <pc:sldMk cId="0" sldId="292"/>
            <ac:spMk id="51" creationId="{D9AAA204-FD96-CC64-B9B7-7679C80E5D36}"/>
          </ac:spMkLst>
        </pc:spChg>
        <pc:spChg chg="mod">
          <ac:chgData name="然 杨" userId="58a03923220a6d4f" providerId="LiveId" clId="{E960304B-70D8-144A-A675-FCAC2E1378A6}" dt="2025-02-12T11:17:14.267" v="1651" actId="113"/>
          <ac:spMkLst>
            <pc:docMk/>
            <pc:sldMk cId="0" sldId="292"/>
            <ac:spMk id="52" creationId="{25C37104-6DF2-7DF2-6097-8A250AE4781A}"/>
          </ac:spMkLst>
        </pc:spChg>
        <pc:grpChg chg="mod">
          <ac:chgData name="然 杨" userId="58a03923220a6d4f" providerId="LiveId" clId="{E960304B-70D8-144A-A675-FCAC2E1378A6}" dt="2025-02-12T11:13:12.051" v="1513" actId="14100"/>
          <ac:grpSpMkLst>
            <pc:docMk/>
            <pc:sldMk cId="0" sldId="292"/>
            <ac:grpSpMk id="8" creationId="{00000000-0000-0000-0000-000000000000}"/>
          </ac:grpSpMkLst>
        </pc:grpChg>
        <pc:grpChg chg="mod">
          <ac:chgData name="然 杨" userId="58a03923220a6d4f" providerId="LiveId" clId="{E960304B-70D8-144A-A675-FCAC2E1378A6}" dt="2025-02-12T11:13:31.777" v="1517" actId="14100"/>
          <ac:grpSpMkLst>
            <pc:docMk/>
            <pc:sldMk cId="0" sldId="292"/>
            <ac:grpSpMk id="16" creationId="{2F73C2F2-0491-BB34-957E-0C85070833D5}"/>
          </ac:grpSpMkLst>
        </pc:grpChg>
        <pc:grpChg chg="mod">
          <ac:chgData name="然 杨" userId="58a03923220a6d4f" providerId="LiveId" clId="{E960304B-70D8-144A-A675-FCAC2E1378A6}" dt="2025-02-12T11:14:39.139" v="1546" actId="14100"/>
          <ac:grpSpMkLst>
            <pc:docMk/>
            <pc:sldMk cId="0" sldId="292"/>
            <ac:grpSpMk id="33" creationId="{BB1AC1C5-BD6F-5752-74D2-25F3542CF6D5}"/>
          </ac:grpSpMkLst>
        </pc:grpChg>
        <pc:grpChg chg="mod">
          <ac:chgData name="然 杨" userId="58a03923220a6d4f" providerId="LiveId" clId="{E960304B-70D8-144A-A675-FCAC2E1378A6}" dt="2025-02-12T11:14:39.139" v="1546" actId="14100"/>
          <ac:grpSpMkLst>
            <pc:docMk/>
            <pc:sldMk cId="0" sldId="292"/>
            <ac:grpSpMk id="43" creationId="{217ECF97-4634-F58D-0F9A-11D741A8D643}"/>
          </ac:grpSpMkLst>
        </pc:grpChg>
        <pc:grpChg chg="mod">
          <ac:chgData name="然 杨" userId="58a03923220a6d4f" providerId="LiveId" clId="{E960304B-70D8-144A-A675-FCAC2E1378A6}" dt="2025-02-12T11:14:39.139" v="1546" actId="14100"/>
          <ac:grpSpMkLst>
            <pc:docMk/>
            <pc:sldMk cId="0" sldId="292"/>
            <ac:grpSpMk id="44" creationId="{EB6A1618-CCE7-825D-8576-DEE2AECF0B39}"/>
          </ac:grpSpMkLst>
        </pc:grpChg>
        <pc:grpChg chg="mod">
          <ac:chgData name="然 杨" userId="58a03923220a6d4f" providerId="LiveId" clId="{E960304B-70D8-144A-A675-FCAC2E1378A6}" dt="2025-02-12T11:14:39.139" v="1546" actId="14100"/>
          <ac:grpSpMkLst>
            <pc:docMk/>
            <pc:sldMk cId="0" sldId="292"/>
            <ac:grpSpMk id="45" creationId="{AD4C693D-1290-37C1-22AA-289AE411F753}"/>
          </ac:grpSpMkLst>
        </pc:grpChg>
      </pc:sldChg>
      <pc:sldChg chg="modSp mod">
        <pc:chgData name="然 杨" userId="58a03923220a6d4f" providerId="LiveId" clId="{E960304B-70D8-144A-A675-FCAC2E1378A6}" dt="2025-02-12T11:27:00.388" v="1687" actId="20577"/>
        <pc:sldMkLst>
          <pc:docMk/>
          <pc:sldMk cId="0" sldId="307"/>
        </pc:sldMkLst>
        <pc:spChg chg="mod">
          <ac:chgData name="然 杨" userId="58a03923220a6d4f" providerId="LiveId" clId="{E960304B-70D8-144A-A675-FCAC2E1378A6}" dt="2025-02-12T11:27:00.388" v="1687" actId="20577"/>
          <ac:spMkLst>
            <pc:docMk/>
            <pc:sldMk cId="0" sldId="307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1:26:23.101" v="1679"/>
          <ac:spMkLst>
            <pc:docMk/>
            <pc:sldMk cId="0" sldId="307"/>
            <ac:spMk id="7" creationId="{00000000-0000-0000-0000-000000000000}"/>
          </ac:spMkLst>
        </pc:spChg>
      </pc:sldChg>
      <pc:sldChg chg="addSp delSp modSp mod">
        <pc:chgData name="然 杨" userId="58a03923220a6d4f" providerId="LiveId" clId="{E960304B-70D8-144A-A675-FCAC2E1378A6}" dt="2025-02-12T11:27:50.126" v="1698" actId="1076"/>
        <pc:sldMkLst>
          <pc:docMk/>
          <pc:sldMk cId="0" sldId="308"/>
        </pc:sldMkLst>
        <pc:spChg chg="mod">
          <ac:chgData name="然 杨" userId="58a03923220a6d4f" providerId="LiveId" clId="{E960304B-70D8-144A-A675-FCAC2E1378A6}" dt="2025-02-12T11:27:17.563" v="1692" actId="2711"/>
          <ac:spMkLst>
            <pc:docMk/>
            <pc:sldMk cId="0" sldId="308"/>
            <ac:spMk id="8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12:44:31.813" v="1738" actId="20577"/>
        <pc:sldMkLst>
          <pc:docMk/>
          <pc:sldMk cId="0" sldId="309"/>
        </pc:sldMkLst>
        <pc:spChg chg="mod">
          <ac:chgData name="然 杨" userId="58a03923220a6d4f" providerId="LiveId" clId="{E960304B-70D8-144A-A675-FCAC2E1378A6}" dt="2025-02-12T12:43:15.691" v="1733" actId="14100"/>
          <ac:spMkLst>
            <pc:docMk/>
            <pc:sldMk cId="0" sldId="309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2:44:31.813" v="1738" actId="20577"/>
          <ac:spMkLst>
            <pc:docMk/>
            <pc:sldMk cId="0" sldId="309"/>
            <ac:spMk id="7" creationId="{00000000-0000-0000-0000-000000000000}"/>
          </ac:spMkLst>
        </pc:spChg>
      </pc:sldChg>
      <pc:sldChg chg="del">
        <pc:chgData name="然 杨" userId="58a03923220a6d4f" providerId="LiveId" clId="{E960304B-70D8-144A-A675-FCAC2E1378A6}" dt="2025-02-12T12:44:45.019" v="1741" actId="2696"/>
        <pc:sldMkLst>
          <pc:docMk/>
          <pc:sldMk cId="0" sldId="310"/>
        </pc:sldMkLst>
      </pc:sldChg>
      <pc:sldChg chg="addSp delSp modSp mod ord">
        <pc:chgData name="然 杨" userId="58a03923220a6d4f" providerId="LiveId" clId="{E960304B-70D8-144A-A675-FCAC2E1378A6}" dt="2025-02-13T13:09:02.097" v="5675" actId="20577"/>
        <pc:sldMkLst>
          <pc:docMk/>
          <pc:sldMk cId="0" sldId="313"/>
        </pc:sldMkLst>
        <pc:spChg chg="mod">
          <ac:chgData name="然 杨" userId="58a03923220a6d4f" providerId="LiveId" clId="{E960304B-70D8-144A-A675-FCAC2E1378A6}" dt="2025-02-12T14:26:58.513" v="2129" actId="14100"/>
          <ac:spMkLst>
            <pc:docMk/>
            <pc:sldMk cId="0" sldId="313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3T13:09:02.097" v="5675" actId="20577"/>
          <ac:spMkLst>
            <pc:docMk/>
            <pc:sldMk cId="0" sldId="313"/>
            <ac:spMk id="19" creationId="{00000000-0000-0000-0000-000000000000}"/>
          </ac:spMkLst>
        </pc:spChg>
        <pc:spChg chg="mod">
          <ac:chgData name="然 杨" userId="58a03923220a6d4f" providerId="LiveId" clId="{E960304B-70D8-144A-A675-FCAC2E1378A6}" dt="2025-02-12T14:27:50.321" v="2141" actId="179"/>
          <ac:spMkLst>
            <pc:docMk/>
            <pc:sldMk cId="0" sldId="313"/>
            <ac:spMk id="39" creationId="{C3CFC76C-E677-39C7-431F-95E7DE3A57C0}"/>
          </ac:spMkLst>
        </pc:spChg>
      </pc:sldChg>
      <pc:sldChg chg="modSp mod">
        <pc:chgData name="然 杨" userId="58a03923220a6d4f" providerId="LiveId" clId="{E960304B-70D8-144A-A675-FCAC2E1378A6}" dt="2025-02-12T14:34:41.777" v="2239" actId="179"/>
        <pc:sldMkLst>
          <pc:docMk/>
          <pc:sldMk cId="0" sldId="326"/>
        </pc:sldMkLst>
        <pc:spChg chg="mod">
          <ac:chgData name="然 杨" userId="58a03923220a6d4f" providerId="LiveId" clId="{E960304B-70D8-144A-A675-FCAC2E1378A6}" dt="2025-02-12T14:34:41.777" v="2239" actId="179"/>
          <ac:spMkLst>
            <pc:docMk/>
            <pc:sldMk cId="0" sldId="326"/>
            <ac:spMk id="20" creationId="{D807BF14-B38E-59BA-F6EC-59CBB74D6641}"/>
          </ac:spMkLst>
        </pc:spChg>
      </pc:sldChg>
      <pc:sldChg chg="modSp mod">
        <pc:chgData name="然 杨" userId="58a03923220a6d4f" providerId="LiveId" clId="{E960304B-70D8-144A-A675-FCAC2E1378A6}" dt="2025-02-12T14:38:30.064" v="2297" actId="3064"/>
        <pc:sldMkLst>
          <pc:docMk/>
          <pc:sldMk cId="0" sldId="328"/>
        </pc:sldMkLst>
        <pc:spChg chg="mod">
          <ac:chgData name="然 杨" userId="58a03923220a6d4f" providerId="LiveId" clId="{E960304B-70D8-144A-A675-FCAC2E1378A6}" dt="2025-02-12T14:38:30.064" v="2297" actId="3064"/>
          <ac:spMkLst>
            <pc:docMk/>
            <pc:sldMk cId="0" sldId="328"/>
            <ac:spMk id="2" creationId="{999359D5-DF0D-CDD9-B5AD-FAB3F18A6AA0}"/>
          </ac:spMkLst>
        </pc:spChg>
        <pc:spChg chg="mod">
          <ac:chgData name="然 杨" userId="58a03923220a6d4f" providerId="LiveId" clId="{E960304B-70D8-144A-A675-FCAC2E1378A6}" dt="2025-02-12T14:38:11.339" v="2295" actId="1076"/>
          <ac:spMkLst>
            <pc:docMk/>
            <pc:sldMk cId="0" sldId="328"/>
            <ac:spMk id="8" creationId="{DDCD02B0-84B6-67E6-620E-49EAB15216FC}"/>
          </ac:spMkLst>
        </pc:spChg>
      </pc:sldChg>
      <pc:sldChg chg="modSp mod">
        <pc:chgData name="然 杨" userId="58a03923220a6d4f" providerId="LiveId" clId="{E960304B-70D8-144A-A675-FCAC2E1378A6}" dt="2025-02-12T14:46:39.529" v="2405" actId="20577"/>
        <pc:sldMkLst>
          <pc:docMk/>
          <pc:sldMk cId="0" sldId="330"/>
        </pc:sldMkLst>
        <pc:spChg chg="mod">
          <ac:chgData name="然 杨" userId="58a03923220a6d4f" providerId="LiveId" clId="{E960304B-70D8-144A-A675-FCAC2E1378A6}" dt="2025-02-12T14:44:39.099" v="2386" actId="947"/>
          <ac:spMkLst>
            <pc:docMk/>
            <pc:sldMk cId="0" sldId="330"/>
            <ac:spMk id="12" creationId="{00000000-0000-0000-0000-000000000000}"/>
          </ac:spMkLst>
        </pc:spChg>
        <pc:spChg chg="mod">
          <ac:chgData name="然 杨" userId="58a03923220a6d4f" providerId="LiveId" clId="{E960304B-70D8-144A-A675-FCAC2E1378A6}" dt="2025-02-12T14:46:04.979" v="2398" actId="6559"/>
          <ac:spMkLst>
            <pc:docMk/>
            <pc:sldMk cId="0" sldId="330"/>
            <ac:spMk id="39" creationId="{00000000-0000-0000-0000-000000000000}"/>
          </ac:spMkLst>
        </pc:spChg>
        <pc:spChg chg="mod">
          <ac:chgData name="然 杨" userId="58a03923220a6d4f" providerId="LiveId" clId="{E960304B-70D8-144A-A675-FCAC2E1378A6}" dt="2025-02-12T14:46:39.529" v="2405" actId="20577"/>
          <ac:spMkLst>
            <pc:docMk/>
            <pc:sldMk cId="0" sldId="330"/>
            <ac:spMk id="45" creationId="{00000000-0000-0000-0000-000000000000}"/>
          </ac:spMkLst>
        </pc:spChg>
        <pc:spChg chg="mod">
          <ac:chgData name="然 杨" userId="58a03923220a6d4f" providerId="LiveId" clId="{E960304B-70D8-144A-A675-FCAC2E1378A6}" dt="2025-02-12T14:42:57.273" v="2364" actId="20577"/>
          <ac:spMkLst>
            <pc:docMk/>
            <pc:sldMk cId="0" sldId="330"/>
            <ac:spMk id="51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15:00:40.370" v="2548" actId="1036"/>
        <pc:sldMkLst>
          <pc:docMk/>
          <pc:sldMk cId="0" sldId="332"/>
        </pc:sldMkLst>
        <pc:spChg chg="mod">
          <ac:chgData name="然 杨" userId="58a03923220a6d4f" providerId="LiveId" clId="{E960304B-70D8-144A-A675-FCAC2E1378A6}" dt="2025-02-12T15:00:40.370" v="2548" actId="1036"/>
          <ac:spMkLst>
            <pc:docMk/>
            <pc:sldMk cId="0" sldId="332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5:00:19.101" v="2533" actId="20577"/>
          <ac:spMkLst>
            <pc:docMk/>
            <pc:sldMk cId="0" sldId="332"/>
            <ac:spMk id="7" creationId="{00000000-0000-0000-0000-000000000000}"/>
          </ac:spMkLst>
        </pc:spChg>
        <pc:spChg chg="mod">
          <ac:chgData name="然 杨" userId="58a03923220a6d4f" providerId="LiveId" clId="{E960304B-70D8-144A-A675-FCAC2E1378A6}" dt="2025-02-12T14:59:50.279" v="2528" actId="20577"/>
          <ac:spMkLst>
            <pc:docMk/>
            <pc:sldMk cId="0" sldId="332"/>
            <ac:spMk id="8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15:01:51.555" v="2561"/>
        <pc:sldMkLst>
          <pc:docMk/>
          <pc:sldMk cId="0" sldId="333"/>
        </pc:sldMkLst>
        <pc:spChg chg="mod">
          <ac:chgData name="然 杨" userId="58a03923220a6d4f" providerId="LiveId" clId="{E960304B-70D8-144A-A675-FCAC2E1378A6}" dt="2025-02-12T15:01:51.555" v="2561"/>
          <ac:spMkLst>
            <pc:docMk/>
            <pc:sldMk cId="0" sldId="333"/>
            <ac:spMk id="8" creationId="{00000000-0000-0000-0000-000000000000}"/>
          </ac:spMkLst>
        </pc:spChg>
        <pc:picChg chg="mod modCrop">
          <ac:chgData name="然 杨" userId="58a03923220a6d4f" providerId="LiveId" clId="{E960304B-70D8-144A-A675-FCAC2E1378A6}" dt="2025-02-12T15:01:30.976" v="2558" actId="1076"/>
          <ac:picMkLst>
            <pc:docMk/>
            <pc:sldMk cId="0" sldId="333"/>
            <ac:picMk id="9" creationId="{A6D78942-984E-C1F4-D16F-39DE4BE0D1AB}"/>
          </ac:picMkLst>
        </pc:picChg>
      </pc:sldChg>
      <pc:sldChg chg="modSp add del mod">
        <pc:chgData name="然 杨" userId="58a03923220a6d4f" providerId="LiveId" clId="{E960304B-70D8-144A-A675-FCAC2E1378A6}" dt="2025-02-13T12:01:07.805" v="4916"/>
        <pc:sldMkLst>
          <pc:docMk/>
          <pc:sldMk cId="0" sldId="373"/>
        </pc:sldMkLst>
        <pc:spChg chg="mod">
          <ac:chgData name="然 杨" userId="58a03923220a6d4f" providerId="LiveId" clId="{E960304B-70D8-144A-A675-FCAC2E1378A6}" dt="2025-02-13T12:01:07.805" v="4916"/>
          <ac:spMkLst>
            <pc:docMk/>
            <pc:sldMk cId="0" sldId="373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3T12:00:58.199" v="4914" actId="1076"/>
          <ac:spMkLst>
            <pc:docMk/>
            <pc:sldMk cId="0" sldId="373"/>
            <ac:spMk id="7" creationId="{00000000-0000-0000-0000-000000000000}"/>
          </ac:spMkLst>
        </pc:spChg>
        <pc:spChg chg="mod">
          <ac:chgData name="然 杨" userId="58a03923220a6d4f" providerId="LiveId" clId="{E960304B-70D8-144A-A675-FCAC2E1378A6}" dt="2025-02-13T12:00:54.069" v="4913" actId="1076"/>
          <ac:spMkLst>
            <pc:docMk/>
            <pc:sldMk cId="0" sldId="373"/>
            <ac:spMk id="8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3T12:02:06.701" v="4922" actId="732"/>
        <pc:sldMkLst>
          <pc:docMk/>
          <pc:sldMk cId="0" sldId="374"/>
        </pc:sldMkLst>
        <pc:spChg chg="mod">
          <ac:chgData name="然 杨" userId="58a03923220a6d4f" providerId="LiveId" clId="{E960304B-70D8-144A-A675-FCAC2E1378A6}" dt="2025-02-13T12:01:28.483" v="4919"/>
          <ac:spMkLst>
            <pc:docMk/>
            <pc:sldMk cId="0" sldId="374"/>
            <ac:spMk id="8" creationId="{00000000-0000-0000-0000-000000000000}"/>
          </ac:spMkLst>
        </pc:spChg>
        <pc:picChg chg="mod modCrop">
          <ac:chgData name="然 杨" userId="58a03923220a6d4f" providerId="LiveId" clId="{E960304B-70D8-144A-A675-FCAC2E1378A6}" dt="2025-02-13T12:02:06.701" v="4922" actId="732"/>
          <ac:picMkLst>
            <pc:docMk/>
            <pc:sldMk cId="0" sldId="374"/>
            <ac:picMk id="9" creationId="{84B4B55D-90A0-4667-3A03-90C6FC485A0E}"/>
          </ac:picMkLst>
        </pc:picChg>
      </pc:sldChg>
      <pc:sldChg chg="addSp delSp modSp mod modAnim">
        <pc:chgData name="然 杨" userId="58a03923220a6d4f" providerId="LiveId" clId="{E960304B-70D8-144A-A675-FCAC2E1378A6}" dt="2025-02-13T12:06:58.181" v="4964" actId="1076"/>
        <pc:sldMkLst>
          <pc:docMk/>
          <pc:sldMk cId="0" sldId="375"/>
        </pc:sldMkLst>
      </pc:sldChg>
      <pc:sldChg chg="del">
        <pc:chgData name="然 杨" userId="58a03923220a6d4f" providerId="LiveId" clId="{E960304B-70D8-144A-A675-FCAC2E1378A6}" dt="2025-02-13T11:50:28.598" v="4778" actId="2696"/>
        <pc:sldMkLst>
          <pc:docMk/>
          <pc:sldMk cId="0" sldId="402"/>
        </pc:sldMkLst>
      </pc:sldChg>
      <pc:sldChg chg="del">
        <pc:chgData name="然 杨" userId="58a03923220a6d4f" providerId="LiveId" clId="{E960304B-70D8-144A-A675-FCAC2E1378A6}" dt="2025-02-12T14:56:03.053" v="2469" actId="2696"/>
        <pc:sldMkLst>
          <pc:docMk/>
          <pc:sldMk cId="0" sldId="434"/>
        </pc:sldMkLst>
      </pc:sldChg>
      <pc:sldChg chg="modSp mod">
        <pc:chgData name="然 杨" userId="58a03923220a6d4f" providerId="LiveId" clId="{E960304B-70D8-144A-A675-FCAC2E1378A6}" dt="2025-02-12T14:56:12.508" v="2471" actId="20577"/>
        <pc:sldMkLst>
          <pc:docMk/>
          <pc:sldMk cId="0" sldId="435"/>
        </pc:sldMkLst>
        <pc:spChg chg="mod">
          <ac:chgData name="然 杨" userId="58a03923220a6d4f" providerId="LiveId" clId="{E960304B-70D8-144A-A675-FCAC2E1378A6}" dt="2025-02-12T14:55:21.273" v="2455" actId="21"/>
          <ac:spMkLst>
            <pc:docMk/>
            <pc:sldMk cId="0" sldId="435"/>
            <ac:spMk id="11" creationId="{00000000-0000-0000-0000-000000000000}"/>
          </ac:spMkLst>
        </pc:spChg>
        <pc:spChg chg="mod">
          <ac:chgData name="然 杨" userId="58a03923220a6d4f" providerId="LiveId" clId="{E960304B-70D8-144A-A675-FCAC2E1378A6}" dt="2025-02-12T14:56:12.508" v="2471" actId="20577"/>
          <ac:spMkLst>
            <pc:docMk/>
            <pc:sldMk cId="0" sldId="435"/>
            <ac:spMk id="19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3T11:58:04.733" v="4886" actId="20577"/>
        <pc:sldMkLst>
          <pc:docMk/>
          <pc:sldMk cId="0" sldId="436"/>
        </pc:sldMkLst>
      </pc:sldChg>
      <pc:sldChg chg="del">
        <pc:chgData name="然 杨" userId="58a03923220a6d4f" providerId="LiveId" clId="{E960304B-70D8-144A-A675-FCAC2E1378A6}" dt="2025-02-13T11:56:12.316" v="4855" actId="2696"/>
        <pc:sldMkLst>
          <pc:docMk/>
          <pc:sldMk cId="0" sldId="437"/>
        </pc:sldMkLst>
      </pc:sldChg>
      <pc:sldChg chg="addSp delSp modSp mod">
        <pc:chgData name="然 杨" userId="58a03923220a6d4f" providerId="LiveId" clId="{E960304B-70D8-144A-A675-FCAC2E1378A6}" dt="2025-02-12T15:12:37.187" v="2760"/>
        <pc:sldMkLst>
          <pc:docMk/>
          <pc:sldMk cId="689265861" sldId="439"/>
        </pc:sldMkLst>
        <pc:spChg chg="mod">
          <ac:chgData name="然 杨" userId="58a03923220a6d4f" providerId="LiveId" clId="{E960304B-70D8-144A-A675-FCAC2E1378A6}" dt="2025-02-12T12:47:34.004" v="1784" actId="1076"/>
          <ac:spMkLst>
            <pc:docMk/>
            <pc:sldMk cId="689265861" sldId="439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2:47:49.789" v="1789" actId="20577"/>
          <ac:spMkLst>
            <pc:docMk/>
            <pc:sldMk cId="689265861" sldId="439"/>
            <ac:spMk id="7" creationId="{00000000-0000-0000-0000-000000000000}"/>
          </ac:spMkLst>
        </pc:spChg>
      </pc:sldChg>
      <pc:sldChg chg="del">
        <pc:chgData name="然 杨" userId="58a03923220a6d4f" providerId="LiveId" clId="{E960304B-70D8-144A-A675-FCAC2E1378A6}" dt="2025-02-12T12:50:09.455" v="1797" actId="2696"/>
        <pc:sldMkLst>
          <pc:docMk/>
          <pc:sldMk cId="3878235407" sldId="440"/>
        </pc:sldMkLst>
      </pc:sldChg>
      <pc:sldChg chg="modSp del mod">
        <pc:chgData name="然 杨" userId="58a03923220a6d4f" providerId="LiveId" clId="{E960304B-70D8-144A-A675-FCAC2E1378A6}" dt="2025-02-12T14:26:02.852" v="2116" actId="2696"/>
        <pc:sldMkLst>
          <pc:docMk/>
          <pc:sldMk cId="208523325" sldId="441"/>
        </pc:sldMkLst>
      </pc:sldChg>
      <pc:sldChg chg="addSp delSp modSp mod ord">
        <pc:chgData name="然 杨" userId="58a03923220a6d4f" providerId="LiveId" clId="{E960304B-70D8-144A-A675-FCAC2E1378A6}" dt="2025-02-12T14:25:42.590" v="2115" actId="20577"/>
        <pc:sldMkLst>
          <pc:docMk/>
          <pc:sldMk cId="3852278243" sldId="442"/>
        </pc:sldMkLst>
        <pc:spChg chg="mod">
          <ac:chgData name="然 杨" userId="58a03923220a6d4f" providerId="LiveId" clId="{E960304B-70D8-144A-A675-FCAC2E1378A6}" dt="2025-02-12T14:12:55.463" v="1851" actId="20577"/>
          <ac:spMkLst>
            <pc:docMk/>
            <pc:sldMk cId="3852278243" sldId="442"/>
            <ac:spMk id="19" creationId="{00000000-0000-0000-0000-000000000000}"/>
          </ac:spMkLst>
        </pc:spChg>
      </pc:sldChg>
      <pc:sldChg chg="delSp modSp mod">
        <pc:chgData name="然 杨" userId="58a03923220a6d4f" providerId="LiveId" clId="{E960304B-70D8-144A-A675-FCAC2E1378A6}" dt="2025-02-12T14:31:01.213" v="2188" actId="2710"/>
        <pc:sldMkLst>
          <pc:docMk/>
          <pc:sldMk cId="3754349825" sldId="443"/>
        </pc:sldMkLst>
        <pc:spChg chg="mod">
          <ac:chgData name="然 杨" userId="58a03923220a6d4f" providerId="LiveId" clId="{E960304B-70D8-144A-A675-FCAC2E1378A6}" dt="2025-02-12T14:28:07.570" v="2142" actId="1076"/>
          <ac:spMkLst>
            <pc:docMk/>
            <pc:sldMk cId="3754349825" sldId="443"/>
            <ac:spMk id="19" creationId="{00000000-0000-0000-0000-000000000000}"/>
          </ac:spMkLst>
        </pc:spChg>
        <pc:spChg chg="mod">
          <ac:chgData name="然 杨" userId="58a03923220a6d4f" providerId="LiveId" clId="{E960304B-70D8-144A-A675-FCAC2E1378A6}" dt="2025-02-12T14:31:01.213" v="2188" actId="2710"/>
          <ac:spMkLst>
            <pc:docMk/>
            <pc:sldMk cId="3754349825" sldId="443"/>
            <ac:spMk id="20" creationId="{8EF7E7DD-9241-9268-F52A-2B4B8DB57B19}"/>
          </ac:spMkLst>
        </pc:spChg>
      </pc:sldChg>
      <pc:sldChg chg="modSp mod">
        <pc:chgData name="然 杨" userId="58a03923220a6d4f" providerId="LiveId" clId="{E960304B-70D8-144A-A675-FCAC2E1378A6}" dt="2025-02-12T14:33:57.986" v="2232" actId="1036"/>
        <pc:sldMkLst>
          <pc:docMk/>
          <pc:sldMk cId="3763947438" sldId="444"/>
        </pc:sldMkLst>
        <pc:spChg chg="mod">
          <ac:chgData name="然 杨" userId="58a03923220a6d4f" providerId="LiveId" clId="{E960304B-70D8-144A-A675-FCAC2E1378A6}" dt="2025-02-12T14:33:57.986" v="2232" actId="1036"/>
          <ac:spMkLst>
            <pc:docMk/>
            <pc:sldMk cId="3763947438" sldId="444"/>
            <ac:spMk id="2" creationId="{D5FFFF4F-EF40-F12B-55C7-E5E12611242A}"/>
          </ac:spMkLst>
        </pc:spChg>
      </pc:sldChg>
      <pc:sldChg chg="addSp delSp modSp del mod">
        <pc:chgData name="然 杨" userId="58a03923220a6d4f" providerId="LiveId" clId="{E960304B-70D8-144A-A675-FCAC2E1378A6}" dt="2025-02-12T09:37:48.285" v="571" actId="2696"/>
        <pc:sldMkLst>
          <pc:docMk/>
          <pc:sldMk cId="3396050182" sldId="446"/>
        </pc:sldMkLst>
      </pc:sldChg>
      <pc:sldChg chg="modSp mod">
        <pc:chgData name="然 杨" userId="58a03923220a6d4f" providerId="LiveId" clId="{E960304B-70D8-144A-A675-FCAC2E1378A6}" dt="2025-02-12T15:02:33.658" v="2571" actId="1076"/>
        <pc:sldMkLst>
          <pc:docMk/>
          <pc:sldMk cId="1006005304" sldId="447"/>
        </pc:sldMkLst>
        <pc:spChg chg="mod">
          <ac:chgData name="然 杨" userId="58a03923220a6d4f" providerId="LiveId" clId="{E960304B-70D8-144A-A675-FCAC2E1378A6}" dt="2025-02-12T15:02:33.658" v="2571" actId="1076"/>
          <ac:spMkLst>
            <pc:docMk/>
            <pc:sldMk cId="1006005304" sldId="447"/>
            <ac:spMk id="35" creationId="{00000000-0000-0000-0000-000000000000}"/>
          </ac:spMkLst>
        </pc:spChg>
      </pc:sldChg>
      <pc:sldChg chg="addSp delSp modSp add del mod">
        <pc:chgData name="然 杨" userId="58a03923220a6d4f" providerId="LiveId" clId="{E960304B-70D8-144A-A675-FCAC2E1378A6}" dt="2025-02-12T15:20:25.553" v="3002" actId="1076"/>
        <pc:sldMkLst>
          <pc:docMk/>
          <pc:sldMk cId="805706125" sldId="449"/>
        </pc:sldMkLst>
      </pc:sldChg>
      <pc:sldChg chg="addSp delSp modSp mod ord">
        <pc:chgData name="然 杨" userId="58a03923220a6d4f" providerId="LiveId" clId="{E960304B-70D8-144A-A675-FCAC2E1378A6}" dt="2025-02-12T15:31:18.978" v="3222" actId="1036"/>
        <pc:sldMkLst>
          <pc:docMk/>
          <pc:sldMk cId="8637880" sldId="450"/>
        </pc:sldMkLst>
        <pc:spChg chg="add mod">
          <ac:chgData name="然 杨" userId="58a03923220a6d4f" providerId="LiveId" clId="{E960304B-70D8-144A-A675-FCAC2E1378A6}" dt="2025-02-12T15:25:51.963" v="3086" actId="20577"/>
          <ac:spMkLst>
            <pc:docMk/>
            <pc:sldMk cId="8637880" sldId="450"/>
            <ac:spMk id="4" creationId="{05A6176C-82FF-F743-8125-A93552D761DC}"/>
          </ac:spMkLst>
        </pc:spChg>
        <pc:spChg chg="mod">
          <ac:chgData name="然 杨" userId="58a03923220a6d4f" providerId="LiveId" clId="{E960304B-70D8-144A-A675-FCAC2E1378A6}" dt="2025-02-12T15:31:18.978" v="3222" actId="1036"/>
          <ac:spMkLst>
            <pc:docMk/>
            <pc:sldMk cId="8637880" sldId="450"/>
            <ac:spMk id="9" creationId="{9C21C392-5C9C-88B7-F897-18808DCE6A8C}"/>
          </ac:spMkLst>
        </pc:spChg>
        <pc:grpChg chg="mod">
          <ac:chgData name="然 杨" userId="58a03923220a6d4f" providerId="LiveId" clId="{E960304B-70D8-144A-A675-FCAC2E1378A6}" dt="2025-02-12T15:30:25.447" v="3187" actId="14100"/>
          <ac:grpSpMkLst>
            <pc:docMk/>
            <pc:sldMk cId="8637880" sldId="450"/>
            <ac:grpSpMk id="2" creationId="{DDDE095F-36FF-D574-848B-4643B0A8EF99}"/>
          </ac:grpSpMkLst>
        </pc:grpChg>
        <pc:grpChg chg="topLvl">
          <ac:chgData name="然 杨" userId="58a03923220a6d4f" providerId="LiveId" clId="{E960304B-70D8-144A-A675-FCAC2E1378A6}" dt="2025-02-12T15:25:48.738" v="3083" actId="478"/>
          <ac:grpSpMkLst>
            <pc:docMk/>
            <pc:sldMk cId="8637880" sldId="450"/>
            <ac:grpSpMk id="21" creationId="{00000000-0000-0000-0000-000000000000}"/>
          </ac:grpSpMkLst>
        </pc:grpChg>
      </pc:sldChg>
      <pc:sldChg chg="modSp mod">
        <pc:chgData name="然 杨" userId="58a03923220a6d4f" providerId="LiveId" clId="{E960304B-70D8-144A-A675-FCAC2E1378A6}" dt="2025-02-12T15:25:03.761" v="3073" actId="1076"/>
        <pc:sldMkLst>
          <pc:docMk/>
          <pc:sldMk cId="2990919572" sldId="451"/>
        </pc:sldMkLst>
        <pc:spChg chg="mod">
          <ac:chgData name="然 杨" userId="58a03923220a6d4f" providerId="LiveId" clId="{E960304B-70D8-144A-A675-FCAC2E1378A6}" dt="2025-02-12T15:23:06.627" v="3043" actId="1076"/>
          <ac:spMkLst>
            <pc:docMk/>
            <pc:sldMk cId="2990919572" sldId="451"/>
            <ac:spMk id="2" creationId="{9EA17625-B0F4-0A96-45ED-127CEAF6F861}"/>
          </ac:spMkLst>
        </pc:spChg>
        <pc:spChg chg="mod">
          <ac:chgData name="然 杨" userId="58a03923220a6d4f" providerId="LiveId" clId="{E960304B-70D8-144A-A675-FCAC2E1378A6}" dt="2025-02-12T15:21:12.224" v="3011" actId="20577"/>
          <ac:spMkLst>
            <pc:docMk/>
            <pc:sldMk cId="2990919572" sldId="451"/>
            <ac:spMk id="19" creationId="{00000000-0000-0000-0000-000000000000}"/>
          </ac:spMkLst>
        </pc:spChg>
        <pc:grpChg chg="mod">
          <ac:chgData name="然 杨" userId="58a03923220a6d4f" providerId="LiveId" clId="{E960304B-70D8-144A-A675-FCAC2E1378A6}" dt="2025-02-12T15:22:08.475" v="3025" actId="14100"/>
          <ac:grpSpMkLst>
            <pc:docMk/>
            <pc:sldMk cId="2990919572" sldId="451"/>
            <ac:grpSpMk id="9" creationId="{00000000-0000-0000-0000-000000000000}"/>
          </ac:grpSpMkLst>
        </pc:grpChg>
      </pc:sldChg>
      <pc:sldChg chg="modSp mod">
        <pc:chgData name="然 杨" userId="58a03923220a6d4f" providerId="LiveId" clId="{E960304B-70D8-144A-A675-FCAC2E1378A6}" dt="2025-02-12T15:37:32.638" v="3423" actId="20577"/>
        <pc:sldMkLst>
          <pc:docMk/>
          <pc:sldMk cId="694711044" sldId="452"/>
        </pc:sldMkLst>
        <pc:spChg chg="mod">
          <ac:chgData name="然 杨" userId="58a03923220a6d4f" providerId="LiveId" clId="{E960304B-70D8-144A-A675-FCAC2E1378A6}" dt="2025-02-12T15:35:26.472" v="3281" actId="14100"/>
          <ac:spMkLst>
            <pc:docMk/>
            <pc:sldMk cId="694711044" sldId="452"/>
            <ac:spMk id="2" creationId="{D1240C0D-A143-EC53-2FE8-A806606D7502}"/>
          </ac:spMkLst>
        </pc:spChg>
        <pc:spChg chg="mod">
          <ac:chgData name="然 杨" userId="58a03923220a6d4f" providerId="LiveId" clId="{E960304B-70D8-144A-A675-FCAC2E1378A6}" dt="2025-02-12T15:33:04.591" v="3249" actId="14100"/>
          <ac:spMkLst>
            <pc:docMk/>
            <pc:sldMk cId="694711044" sldId="452"/>
            <ac:spMk id="3" creationId="{00000000-0000-0000-0000-000000000000}"/>
          </ac:spMkLst>
        </pc:spChg>
        <pc:spChg chg="mod">
          <ac:chgData name="然 杨" userId="58a03923220a6d4f" providerId="LiveId" clId="{E960304B-70D8-144A-A675-FCAC2E1378A6}" dt="2025-02-12T15:33:04.591" v="3249" actId="14100"/>
          <ac:spMkLst>
            <pc:docMk/>
            <pc:sldMk cId="694711044" sldId="452"/>
            <ac:spMk id="5" creationId="{00000000-0000-0000-0000-000000000000}"/>
          </ac:spMkLst>
        </pc:spChg>
        <pc:spChg chg="mod">
          <ac:chgData name="然 杨" userId="58a03923220a6d4f" providerId="LiveId" clId="{E960304B-70D8-144A-A675-FCAC2E1378A6}" dt="2025-02-12T15:35:26.472" v="3281" actId="14100"/>
          <ac:spMkLst>
            <pc:docMk/>
            <pc:sldMk cId="694711044" sldId="452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5:35:26.472" v="3281" actId="14100"/>
          <ac:spMkLst>
            <pc:docMk/>
            <pc:sldMk cId="694711044" sldId="452"/>
            <ac:spMk id="13" creationId="{00000000-0000-0000-0000-000000000000}"/>
          </ac:spMkLst>
        </pc:spChg>
        <pc:spChg chg="mod">
          <ac:chgData name="然 杨" userId="58a03923220a6d4f" providerId="LiveId" clId="{E960304B-70D8-144A-A675-FCAC2E1378A6}" dt="2025-02-12T15:35:26.472" v="3281" actId="14100"/>
          <ac:spMkLst>
            <pc:docMk/>
            <pc:sldMk cId="694711044" sldId="452"/>
            <ac:spMk id="14" creationId="{00000000-0000-0000-0000-000000000000}"/>
          </ac:spMkLst>
        </pc:spChg>
        <pc:spChg chg="mod">
          <ac:chgData name="然 杨" userId="58a03923220a6d4f" providerId="LiveId" clId="{E960304B-70D8-144A-A675-FCAC2E1378A6}" dt="2025-02-12T15:33:07.226" v="3250" actId="1076"/>
          <ac:spMkLst>
            <pc:docMk/>
            <pc:sldMk cId="694711044" sldId="452"/>
            <ac:spMk id="19" creationId="{00000000-0000-0000-0000-000000000000}"/>
          </ac:spMkLst>
        </pc:spChg>
        <pc:spChg chg="mod">
          <ac:chgData name="然 杨" userId="58a03923220a6d4f" providerId="LiveId" clId="{E960304B-70D8-144A-A675-FCAC2E1378A6}" dt="2025-02-12T15:34:48.871" v="3274" actId="1076"/>
          <ac:spMkLst>
            <pc:docMk/>
            <pc:sldMk cId="694711044" sldId="452"/>
            <ac:spMk id="33" creationId="{BA1195B6-DA4A-7530-4EE2-01B87B587523}"/>
          </ac:spMkLst>
        </pc:spChg>
        <pc:spChg chg="mod">
          <ac:chgData name="然 杨" userId="58a03923220a6d4f" providerId="LiveId" clId="{E960304B-70D8-144A-A675-FCAC2E1378A6}" dt="2025-02-12T15:35:26.472" v="3281" actId="14100"/>
          <ac:spMkLst>
            <pc:docMk/>
            <pc:sldMk cId="694711044" sldId="452"/>
            <ac:spMk id="39" creationId="{00000000-0000-0000-0000-000000000000}"/>
          </ac:spMkLst>
        </pc:spChg>
        <pc:spChg chg="mod">
          <ac:chgData name="然 杨" userId="58a03923220a6d4f" providerId="LiveId" clId="{E960304B-70D8-144A-A675-FCAC2E1378A6}" dt="2025-02-12T15:35:26.472" v="3281" actId="14100"/>
          <ac:spMkLst>
            <pc:docMk/>
            <pc:sldMk cId="694711044" sldId="452"/>
            <ac:spMk id="40" creationId="{00000000-0000-0000-0000-000000000000}"/>
          </ac:spMkLst>
        </pc:spChg>
        <pc:spChg chg="mod">
          <ac:chgData name="然 杨" userId="58a03923220a6d4f" providerId="LiveId" clId="{E960304B-70D8-144A-A675-FCAC2E1378A6}" dt="2025-02-12T15:37:32.638" v="3423" actId="20577"/>
          <ac:spMkLst>
            <pc:docMk/>
            <pc:sldMk cId="694711044" sldId="452"/>
            <ac:spMk id="41" creationId="{00000000-0000-0000-0000-000000000000}"/>
          </ac:spMkLst>
        </pc:spChg>
        <pc:grpChg chg="mod">
          <ac:chgData name="然 杨" userId="58a03923220a6d4f" providerId="LiveId" clId="{E960304B-70D8-144A-A675-FCAC2E1378A6}" dt="2025-02-12T15:35:26.472" v="3281" actId="14100"/>
          <ac:grpSpMkLst>
            <pc:docMk/>
            <pc:sldMk cId="694711044" sldId="452"/>
            <ac:grpSpMk id="10" creationId="{6746DFD7-EE21-BC2B-F533-B336362F5E19}"/>
          </ac:grpSpMkLst>
        </pc:grpChg>
        <pc:grpChg chg="mod">
          <ac:chgData name="然 杨" userId="58a03923220a6d4f" providerId="LiveId" clId="{E960304B-70D8-144A-A675-FCAC2E1378A6}" dt="2025-02-12T15:33:04.591" v="3249" actId="14100"/>
          <ac:grpSpMkLst>
            <pc:docMk/>
            <pc:sldMk cId="694711044" sldId="452"/>
            <ac:grpSpMk id="15" creationId="{00000000-0000-0000-0000-000000000000}"/>
          </ac:grpSpMkLst>
        </pc:grpChg>
        <pc:grpChg chg="mod">
          <ac:chgData name="然 杨" userId="58a03923220a6d4f" providerId="LiveId" clId="{E960304B-70D8-144A-A675-FCAC2E1378A6}" dt="2025-02-12T15:35:26.472" v="3281" actId="14100"/>
          <ac:grpSpMkLst>
            <pc:docMk/>
            <pc:sldMk cId="694711044" sldId="452"/>
            <ac:grpSpMk id="20" creationId="{9E422B57-06BF-B4CB-8E07-D6810D3F2DBD}"/>
          </ac:grpSpMkLst>
        </pc:grpChg>
        <pc:grpChg chg="mod">
          <ac:chgData name="然 杨" userId="58a03923220a6d4f" providerId="LiveId" clId="{E960304B-70D8-144A-A675-FCAC2E1378A6}" dt="2025-02-12T15:35:26.472" v="3281" actId="14100"/>
          <ac:grpSpMkLst>
            <pc:docMk/>
            <pc:sldMk cId="694711044" sldId="452"/>
            <ac:grpSpMk id="38" creationId="{00000000-0000-0000-0000-000000000000}"/>
          </ac:grpSpMkLst>
        </pc:grpChg>
        <pc:picChg chg="mod">
          <ac:chgData name="然 杨" userId="58a03923220a6d4f" providerId="LiveId" clId="{E960304B-70D8-144A-A675-FCAC2E1378A6}" dt="2025-02-12T15:35:01.904" v="3277" actId="166"/>
          <ac:picMkLst>
            <pc:docMk/>
            <pc:sldMk cId="694711044" sldId="452"/>
            <ac:picMk id="423" creationId="{00000000-0000-0000-0000-000000000000}"/>
          </ac:picMkLst>
        </pc:picChg>
      </pc:sldChg>
      <pc:sldChg chg="modSp mod">
        <pc:chgData name="然 杨" userId="58a03923220a6d4f" providerId="LiveId" clId="{E960304B-70D8-144A-A675-FCAC2E1378A6}" dt="2025-02-12T15:42:34.004" v="3636" actId="14100"/>
        <pc:sldMkLst>
          <pc:docMk/>
          <pc:sldMk cId="3234615788" sldId="454"/>
        </pc:sldMkLst>
        <pc:spChg chg="mod">
          <ac:chgData name="然 杨" userId="58a03923220a6d4f" providerId="LiveId" clId="{E960304B-70D8-144A-A675-FCAC2E1378A6}" dt="2025-02-12T15:42:34.004" v="3636" actId="14100"/>
          <ac:spMkLst>
            <pc:docMk/>
            <pc:sldMk cId="3234615788" sldId="454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5:42:07.374" v="3631" actId="20577"/>
          <ac:spMkLst>
            <pc:docMk/>
            <pc:sldMk cId="3234615788" sldId="454"/>
            <ac:spMk id="7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15:46:23.449" v="3677" actId="1076"/>
        <pc:sldMkLst>
          <pc:docMk/>
          <pc:sldMk cId="2255018105" sldId="456"/>
        </pc:sldMkLst>
        <pc:spChg chg="mod">
          <ac:chgData name="然 杨" userId="58a03923220a6d4f" providerId="LiveId" clId="{E960304B-70D8-144A-A675-FCAC2E1378A6}" dt="2025-02-12T15:46:23.449" v="3677" actId="1076"/>
          <ac:spMkLst>
            <pc:docMk/>
            <pc:sldMk cId="2255018105" sldId="456"/>
            <ac:spMk id="5" creationId="{B62EE23C-8263-1D7C-8DB2-A86CD81DF597}"/>
          </ac:spMkLst>
        </pc:spChg>
        <pc:spChg chg="mod">
          <ac:chgData name="然 杨" userId="58a03923220a6d4f" providerId="LiveId" clId="{E960304B-70D8-144A-A675-FCAC2E1378A6}" dt="2025-02-12T15:46:05.023" v="3670" actId="20577"/>
          <ac:spMkLst>
            <pc:docMk/>
            <pc:sldMk cId="2255018105" sldId="456"/>
            <ac:spMk id="7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15:50:49.024" v="3723" actId="1076"/>
        <pc:sldMkLst>
          <pc:docMk/>
          <pc:sldMk cId="3981540786" sldId="457"/>
        </pc:sldMkLst>
        <pc:spChg chg="mod">
          <ac:chgData name="然 杨" userId="58a03923220a6d4f" providerId="LiveId" clId="{E960304B-70D8-144A-A675-FCAC2E1378A6}" dt="2025-02-12T15:50:49.024" v="3723" actId="1076"/>
          <ac:spMkLst>
            <pc:docMk/>
            <pc:sldMk cId="3981540786" sldId="457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5:49:27.962" v="3706" actId="20577"/>
          <ac:spMkLst>
            <pc:docMk/>
            <pc:sldMk cId="3981540786" sldId="457"/>
            <ac:spMk id="7" creationId="{00000000-0000-0000-0000-000000000000}"/>
          </ac:spMkLst>
        </pc:spChg>
      </pc:sldChg>
      <pc:sldChg chg="addSp delSp modSp mod modNotesTx">
        <pc:chgData name="然 杨" userId="58a03923220a6d4f" providerId="LiveId" clId="{E960304B-70D8-144A-A675-FCAC2E1378A6}" dt="2025-02-12T16:17:20.184" v="4186" actId="14100"/>
        <pc:sldMkLst>
          <pc:docMk/>
          <pc:sldMk cId="1117353258" sldId="463"/>
        </pc:sldMkLst>
      </pc:sldChg>
      <pc:sldChg chg="del">
        <pc:chgData name="然 杨" userId="58a03923220a6d4f" providerId="LiveId" clId="{E960304B-70D8-144A-A675-FCAC2E1378A6}" dt="2025-02-12T16:12:28.194" v="4116" actId="2696"/>
        <pc:sldMkLst>
          <pc:docMk/>
          <pc:sldMk cId="2437968969" sldId="464"/>
        </pc:sldMkLst>
      </pc:sldChg>
      <pc:sldChg chg="del">
        <pc:chgData name="然 杨" userId="58a03923220a6d4f" providerId="LiveId" clId="{E960304B-70D8-144A-A675-FCAC2E1378A6}" dt="2025-02-12T16:19:47.952" v="4218" actId="2696"/>
        <pc:sldMkLst>
          <pc:docMk/>
          <pc:sldMk cId="669938308" sldId="465"/>
        </pc:sldMkLst>
      </pc:sldChg>
      <pc:sldChg chg="addSp delSp modSp mod">
        <pc:chgData name="然 杨" userId="58a03923220a6d4f" providerId="LiveId" clId="{E960304B-70D8-144A-A675-FCAC2E1378A6}" dt="2025-02-13T09:49:36.580" v="4322"/>
        <pc:sldMkLst>
          <pc:docMk/>
          <pc:sldMk cId="811050158" sldId="467"/>
        </pc:sldMkLst>
        <pc:spChg chg="add mod">
          <ac:chgData name="然 杨" userId="58a03923220a6d4f" providerId="LiveId" clId="{E960304B-70D8-144A-A675-FCAC2E1378A6}" dt="2025-02-12T16:25:12.294" v="4306" actId="948"/>
          <ac:spMkLst>
            <pc:docMk/>
            <pc:sldMk cId="811050158" sldId="467"/>
            <ac:spMk id="4" creationId="{74B36F2E-C816-083C-EEBA-7871FC560B66}"/>
          </ac:spMkLst>
        </pc:spChg>
        <pc:grpChg chg="mod topLvl">
          <ac:chgData name="然 杨" userId="58a03923220a6d4f" providerId="LiveId" clId="{E960304B-70D8-144A-A675-FCAC2E1378A6}" dt="2025-02-12T16:24:47.740" v="4300" actId="14100"/>
          <ac:grpSpMkLst>
            <pc:docMk/>
            <pc:sldMk cId="811050158" sldId="467"/>
            <ac:grpSpMk id="9" creationId="{00000000-0000-0000-0000-000000000000}"/>
          </ac:grpSpMkLst>
        </pc:grpChg>
      </pc:sldChg>
      <pc:sldChg chg="addSp delSp modSp mod">
        <pc:chgData name="然 杨" userId="58a03923220a6d4f" providerId="LiveId" clId="{E960304B-70D8-144A-A675-FCAC2E1378A6}" dt="2025-02-13T11:50:30.128" v="4779"/>
        <pc:sldMkLst>
          <pc:docMk/>
          <pc:sldMk cId="1181782501" sldId="470"/>
        </pc:sldMkLst>
        <pc:spChg chg="mod">
          <ac:chgData name="然 杨" userId="58a03923220a6d4f" providerId="LiveId" clId="{E960304B-70D8-144A-A675-FCAC2E1378A6}" dt="2025-02-13T11:49:54.557" v="4775" actId="14100"/>
          <ac:spMkLst>
            <pc:docMk/>
            <pc:sldMk cId="1181782501" sldId="470"/>
            <ac:spMk id="12" creationId="{00000000-0000-0000-0000-000000000000}"/>
          </ac:spMkLst>
        </pc:spChg>
        <pc:spChg chg="mod">
          <ac:chgData name="然 杨" userId="58a03923220a6d4f" providerId="LiveId" clId="{E960304B-70D8-144A-A675-FCAC2E1378A6}" dt="2025-02-13T11:50:07.030" v="4777" actId="255"/>
          <ac:spMkLst>
            <pc:docMk/>
            <pc:sldMk cId="1181782501" sldId="470"/>
            <ac:spMk id="39" creationId="{00000000-0000-0000-0000-000000000000}"/>
          </ac:spMkLst>
        </pc:spChg>
        <pc:spChg chg="mod">
          <ac:chgData name="然 杨" userId="58a03923220a6d4f" providerId="LiveId" clId="{E960304B-70D8-144A-A675-FCAC2E1378A6}" dt="2025-02-13T11:49:37.535" v="4772" actId="14100"/>
          <ac:spMkLst>
            <pc:docMk/>
            <pc:sldMk cId="1181782501" sldId="470"/>
            <ac:spMk id="45" creationId="{00000000-0000-0000-0000-000000000000}"/>
          </ac:spMkLst>
        </pc:spChg>
        <pc:spChg chg="mod">
          <ac:chgData name="然 杨" userId="58a03923220a6d4f" providerId="LiveId" clId="{E960304B-70D8-144A-A675-FCAC2E1378A6}" dt="2025-02-13T11:49:37.535" v="4772" actId="14100"/>
          <ac:spMkLst>
            <pc:docMk/>
            <pc:sldMk cId="1181782501" sldId="470"/>
            <ac:spMk id="51" creationId="{00000000-0000-0000-0000-000000000000}"/>
          </ac:spMkLst>
        </pc:spChg>
      </pc:sldChg>
      <pc:sldChg chg="delSp modSp mod">
        <pc:chgData name="然 杨" userId="58a03923220a6d4f" providerId="LiveId" clId="{E960304B-70D8-144A-A675-FCAC2E1378A6}" dt="2025-02-12T14:48:39.753" v="2432" actId="1076"/>
        <pc:sldMkLst>
          <pc:docMk/>
          <pc:sldMk cId="2534980729" sldId="471"/>
        </pc:sldMkLst>
        <pc:spChg chg="mod">
          <ac:chgData name="然 杨" userId="58a03923220a6d4f" providerId="LiveId" clId="{E960304B-70D8-144A-A675-FCAC2E1378A6}" dt="2025-02-12T14:48:39.753" v="2432" actId="1076"/>
          <ac:spMkLst>
            <pc:docMk/>
            <pc:sldMk cId="2534980729" sldId="471"/>
            <ac:spMk id="4" creationId="{B45A7DA1-BFEB-CE52-44F0-AFF7F2A28CA3}"/>
          </ac:spMkLst>
        </pc:spChg>
        <pc:spChg chg="mod">
          <ac:chgData name="然 杨" userId="58a03923220a6d4f" providerId="LiveId" clId="{E960304B-70D8-144A-A675-FCAC2E1378A6}" dt="2025-02-12T14:48:34.188" v="2431" actId="20577"/>
          <ac:spMkLst>
            <pc:docMk/>
            <pc:sldMk cId="2534980729" sldId="471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4:48:00.320" v="2425" actId="1076"/>
          <ac:spMkLst>
            <pc:docMk/>
            <pc:sldMk cId="2534980729" sldId="471"/>
            <ac:spMk id="10" creationId="{00000000-0000-0000-0000-000000000000}"/>
          </ac:spMkLst>
        </pc:spChg>
        <pc:grpChg chg="mod">
          <ac:chgData name="然 杨" userId="58a03923220a6d4f" providerId="LiveId" clId="{E960304B-70D8-144A-A675-FCAC2E1378A6}" dt="2025-02-12T14:48:13.145" v="2429" actId="1076"/>
          <ac:grpSpMkLst>
            <pc:docMk/>
            <pc:sldMk cId="2534980729" sldId="471"/>
            <ac:grpSpMk id="8" creationId="{5CA239CC-81AC-2FB7-3539-5C0819C5E610}"/>
          </ac:grpSpMkLst>
        </pc:grpChg>
        <pc:cxnChg chg="mod">
          <ac:chgData name="然 杨" userId="58a03923220a6d4f" providerId="LiveId" clId="{E960304B-70D8-144A-A675-FCAC2E1378A6}" dt="2025-02-12T14:48:05.596" v="2427" actId="1076"/>
          <ac:cxnSpMkLst>
            <pc:docMk/>
            <pc:sldMk cId="2534980729" sldId="471"/>
            <ac:cxnSpMk id="32" creationId="{00000000-0000-0000-0000-000000000000}"/>
          </ac:cxnSpMkLst>
        </pc:cxnChg>
      </pc:sldChg>
      <pc:sldChg chg="addSp delSp modSp mod">
        <pc:chgData name="然 杨" userId="58a03923220a6d4f" providerId="LiveId" clId="{E960304B-70D8-144A-A675-FCAC2E1378A6}" dt="2025-02-13T12:03:32.032" v="4938" actId="1076"/>
        <pc:sldMkLst>
          <pc:docMk/>
          <pc:sldMk cId="3261846899" sldId="473"/>
        </pc:sldMkLst>
        <pc:spChg chg="mod">
          <ac:chgData name="然 杨" userId="58a03923220a6d4f" providerId="LiveId" clId="{E960304B-70D8-144A-A675-FCAC2E1378A6}" dt="2025-02-13T12:03:32.032" v="4938" actId="1076"/>
          <ac:spMkLst>
            <pc:docMk/>
            <pc:sldMk cId="3261846899" sldId="473"/>
            <ac:spMk id="35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09:31:56.902" v="472"/>
        <pc:sldMkLst>
          <pc:docMk/>
          <pc:sldMk cId="1870723259" sldId="500"/>
        </pc:sldMkLst>
        <pc:spChg chg="mod">
          <ac:chgData name="然 杨" userId="58a03923220a6d4f" providerId="LiveId" clId="{E960304B-70D8-144A-A675-FCAC2E1378A6}" dt="2025-02-12T09:31:56.902" v="472"/>
          <ac:spMkLst>
            <pc:docMk/>
            <pc:sldMk cId="1870723259" sldId="500"/>
            <ac:spMk id="8" creationId="{00000000-0000-0000-0000-000000000000}"/>
          </ac:spMkLst>
        </pc:spChg>
        <pc:picChg chg="mod modCrop">
          <ac:chgData name="然 杨" userId="58a03923220a6d4f" providerId="LiveId" clId="{E960304B-70D8-144A-A675-FCAC2E1378A6}" dt="2025-02-12T09:31:03.696" v="467" actId="1076"/>
          <ac:picMkLst>
            <pc:docMk/>
            <pc:sldMk cId="1870723259" sldId="500"/>
            <ac:picMk id="6" creationId="{E6B72EDA-7FA6-A330-FF58-B8AE803068B4}"/>
          </ac:picMkLst>
        </pc:picChg>
      </pc:sldChg>
      <pc:sldChg chg="del">
        <pc:chgData name="然 杨" userId="58a03923220a6d4f" providerId="LiveId" clId="{E960304B-70D8-144A-A675-FCAC2E1378A6}" dt="2025-02-12T09:34:51.756" v="542" actId="2696"/>
        <pc:sldMkLst>
          <pc:docMk/>
          <pc:sldMk cId="835440990" sldId="501"/>
        </pc:sldMkLst>
      </pc:sldChg>
      <pc:sldChg chg="addSp delSp modSp mod">
        <pc:chgData name="然 杨" userId="58a03923220a6d4f" providerId="LiveId" clId="{E960304B-70D8-144A-A675-FCAC2E1378A6}" dt="2025-02-12T12:44:42.697" v="1740"/>
        <pc:sldMkLst>
          <pc:docMk/>
          <pc:sldMk cId="3632424603" sldId="502"/>
        </pc:sldMkLst>
        <pc:spChg chg="mod">
          <ac:chgData name="然 杨" userId="58a03923220a6d4f" providerId="LiveId" clId="{E960304B-70D8-144A-A675-FCAC2E1378A6}" dt="2025-02-12T12:44:25.191" v="1736" actId="20577"/>
          <ac:spMkLst>
            <pc:docMk/>
            <pc:sldMk cId="3632424603" sldId="502"/>
            <ac:spMk id="42" creationId="{A6B8DFE9-2264-C953-3D57-FC0E2E85A355}"/>
          </ac:spMkLst>
        </pc:spChg>
      </pc:sldChg>
      <pc:sldChg chg="addSp delSp modSp mod">
        <pc:chgData name="然 杨" userId="58a03923220a6d4f" providerId="LiveId" clId="{E960304B-70D8-144A-A675-FCAC2E1378A6}" dt="2025-02-12T12:50:33.023" v="1801" actId="1076"/>
        <pc:sldMkLst>
          <pc:docMk/>
          <pc:sldMk cId="4281317603" sldId="503"/>
        </pc:sldMkLst>
        <pc:spChg chg="mod">
          <ac:chgData name="然 杨" userId="58a03923220a6d4f" providerId="LiveId" clId="{E960304B-70D8-144A-A675-FCAC2E1378A6}" dt="2025-02-12T12:50:33.023" v="1801" actId="1076"/>
          <ac:spMkLst>
            <pc:docMk/>
            <pc:sldMk cId="4281317603" sldId="503"/>
            <ac:spMk id="42" creationId="{26C65635-B813-451E-A2C4-59027DF22028}"/>
          </ac:spMkLst>
        </pc:spChg>
      </pc:sldChg>
      <pc:sldChg chg="modSp mod">
        <pc:chgData name="然 杨" userId="58a03923220a6d4f" providerId="LiveId" clId="{E960304B-70D8-144A-A675-FCAC2E1378A6}" dt="2025-02-12T14:40:40.171" v="2326" actId="14100"/>
        <pc:sldMkLst>
          <pc:docMk/>
          <pc:sldMk cId="507869672" sldId="504"/>
        </pc:sldMkLst>
        <pc:spChg chg="mod">
          <ac:chgData name="然 杨" userId="58a03923220a6d4f" providerId="LiveId" clId="{E960304B-70D8-144A-A675-FCAC2E1378A6}" dt="2025-02-12T14:40:40.171" v="2326" actId="14100"/>
          <ac:spMkLst>
            <pc:docMk/>
            <pc:sldMk cId="507869672" sldId="504"/>
            <ac:spMk id="4" creationId="{8B8775B9-5DD3-B71B-514E-27EBA3A95664}"/>
          </ac:spMkLst>
        </pc:spChg>
        <pc:spChg chg="mod">
          <ac:chgData name="然 杨" userId="58a03923220a6d4f" providerId="LiveId" clId="{E960304B-70D8-144A-A675-FCAC2E1378A6}" dt="2025-02-12T14:40:31.904" v="2324" actId="14100"/>
          <ac:spMkLst>
            <pc:docMk/>
            <pc:sldMk cId="507869672" sldId="504"/>
            <ac:spMk id="6" creationId="{3836875C-660C-DDDA-674A-FC9C560B82AD}"/>
          </ac:spMkLst>
        </pc:spChg>
        <pc:spChg chg="mod">
          <ac:chgData name="然 杨" userId="58a03923220a6d4f" providerId="LiveId" clId="{E960304B-70D8-144A-A675-FCAC2E1378A6}" dt="2025-02-12T14:40:21.475" v="2322" actId="2710"/>
          <ac:spMkLst>
            <pc:docMk/>
            <pc:sldMk cId="507869672" sldId="504"/>
            <ac:spMk id="8" creationId="{7175E25E-92FB-5053-8E5E-1AAA0B7E136C}"/>
          </ac:spMkLst>
        </pc:spChg>
        <pc:grpChg chg="mod">
          <ac:chgData name="然 杨" userId="58a03923220a6d4f" providerId="LiveId" clId="{E960304B-70D8-144A-A675-FCAC2E1378A6}" dt="2025-02-12T14:40:34.988" v="2325" actId="14100"/>
          <ac:grpSpMkLst>
            <pc:docMk/>
            <pc:sldMk cId="507869672" sldId="504"/>
            <ac:grpSpMk id="9" creationId="{5A27B82E-55AB-5E49-DB10-39A06C6C36D6}"/>
          </ac:grpSpMkLst>
        </pc:grpChg>
      </pc:sldChg>
      <pc:sldChg chg="addSp delSp modSp mod">
        <pc:chgData name="然 杨" userId="58a03923220a6d4f" providerId="LiveId" clId="{E960304B-70D8-144A-A675-FCAC2E1378A6}" dt="2025-02-12T15:05:17.817" v="2607" actId="1076"/>
        <pc:sldMkLst>
          <pc:docMk/>
          <pc:sldMk cId="3413968098" sldId="505"/>
        </pc:sldMkLst>
      </pc:sldChg>
      <pc:sldChg chg="addSp delSp modSp del mod">
        <pc:chgData name="然 杨" userId="58a03923220a6d4f" providerId="LiveId" clId="{E960304B-70D8-144A-A675-FCAC2E1378A6}" dt="2025-02-12T15:12:39.835" v="2761" actId="2696"/>
        <pc:sldMkLst>
          <pc:docMk/>
          <pc:sldMk cId="3516352547" sldId="506"/>
        </pc:sldMkLst>
      </pc:sldChg>
      <pc:sldChg chg="del">
        <pc:chgData name="然 杨" userId="58a03923220a6d4f" providerId="LiveId" clId="{E960304B-70D8-144A-A675-FCAC2E1378A6}" dt="2025-02-12T15:17:09.535" v="2912" actId="2696"/>
        <pc:sldMkLst>
          <pc:docMk/>
          <pc:sldMk cId="80516964" sldId="507"/>
        </pc:sldMkLst>
      </pc:sldChg>
      <pc:sldChg chg="del">
        <pc:chgData name="然 杨" userId="58a03923220a6d4f" providerId="LiveId" clId="{E960304B-70D8-144A-A675-FCAC2E1378A6}" dt="2025-02-12T15:17:06.936" v="2909" actId="2696"/>
        <pc:sldMkLst>
          <pc:docMk/>
          <pc:sldMk cId="3278775706" sldId="508"/>
        </pc:sldMkLst>
      </pc:sldChg>
      <pc:sldChg chg="modSp mod">
        <pc:chgData name="然 杨" userId="58a03923220a6d4f" providerId="LiveId" clId="{E960304B-70D8-144A-A675-FCAC2E1378A6}" dt="2025-02-12T15:41:45.597" v="3625" actId="20577"/>
        <pc:sldMkLst>
          <pc:docMk/>
          <pc:sldMk cId="700122771" sldId="509"/>
        </pc:sldMkLst>
        <pc:spChg chg="mod">
          <ac:chgData name="然 杨" userId="58a03923220a6d4f" providerId="LiveId" clId="{E960304B-70D8-144A-A675-FCAC2E1378A6}" dt="2025-02-12T15:39:40.479" v="3479" actId="14100"/>
          <ac:spMkLst>
            <pc:docMk/>
            <pc:sldMk cId="700122771" sldId="509"/>
            <ac:spMk id="2" creationId="{AE28ABCB-7D01-5313-8DD0-973C6C39BA26}"/>
          </ac:spMkLst>
        </pc:spChg>
        <pc:spChg chg="mod">
          <ac:chgData name="然 杨" userId="58a03923220a6d4f" providerId="LiveId" clId="{E960304B-70D8-144A-A675-FCAC2E1378A6}" dt="2025-02-12T15:37:59.637" v="3428" actId="1076"/>
          <ac:spMkLst>
            <pc:docMk/>
            <pc:sldMk cId="700122771" sldId="509"/>
            <ac:spMk id="3" creationId="{4B47CAF6-AB5D-4E6E-DC2D-7321BD76B694}"/>
          </ac:spMkLst>
        </pc:spChg>
        <pc:spChg chg="mod">
          <ac:chgData name="然 杨" userId="58a03923220a6d4f" providerId="LiveId" clId="{E960304B-70D8-144A-A675-FCAC2E1378A6}" dt="2025-02-12T15:37:59.637" v="3428" actId="1076"/>
          <ac:spMkLst>
            <pc:docMk/>
            <pc:sldMk cId="700122771" sldId="509"/>
            <ac:spMk id="5" creationId="{5A284F3D-2615-6F19-584F-8238D962FFC1}"/>
          </ac:spMkLst>
        </pc:spChg>
        <pc:spChg chg="mod">
          <ac:chgData name="然 杨" userId="58a03923220a6d4f" providerId="LiveId" clId="{E960304B-70D8-144A-A675-FCAC2E1378A6}" dt="2025-02-12T15:39:40.479" v="3479" actId="14100"/>
          <ac:spMkLst>
            <pc:docMk/>
            <pc:sldMk cId="700122771" sldId="509"/>
            <ac:spMk id="6" creationId="{3EFD13CC-E022-321E-3566-09D9219B6F10}"/>
          </ac:spMkLst>
        </pc:spChg>
        <pc:spChg chg="mod">
          <ac:chgData name="然 杨" userId="58a03923220a6d4f" providerId="LiveId" clId="{E960304B-70D8-144A-A675-FCAC2E1378A6}" dt="2025-02-12T15:39:46.799" v="3481" actId="14100"/>
          <ac:spMkLst>
            <pc:docMk/>
            <pc:sldMk cId="700122771" sldId="509"/>
            <ac:spMk id="13" creationId="{07D830F1-43D1-3FBD-D0F6-1892F0DCB208}"/>
          </ac:spMkLst>
        </pc:spChg>
        <pc:spChg chg="mod">
          <ac:chgData name="然 杨" userId="58a03923220a6d4f" providerId="LiveId" clId="{E960304B-70D8-144A-A675-FCAC2E1378A6}" dt="2025-02-12T15:39:40.479" v="3479" actId="14100"/>
          <ac:spMkLst>
            <pc:docMk/>
            <pc:sldMk cId="700122771" sldId="509"/>
            <ac:spMk id="14" creationId="{EA7895A9-9EC2-0158-A635-21F721C96265}"/>
          </ac:spMkLst>
        </pc:spChg>
        <pc:spChg chg="mod">
          <ac:chgData name="然 杨" userId="58a03923220a6d4f" providerId="LiveId" clId="{E960304B-70D8-144A-A675-FCAC2E1378A6}" dt="2025-02-12T15:38:03.473" v="3429" actId="1076"/>
          <ac:spMkLst>
            <pc:docMk/>
            <pc:sldMk cId="700122771" sldId="509"/>
            <ac:spMk id="19" creationId="{D8E04430-647F-51DD-C0E0-0F1112CF8BEA}"/>
          </ac:spMkLst>
        </pc:spChg>
        <pc:spChg chg="mod">
          <ac:chgData name="然 杨" userId="58a03923220a6d4f" providerId="LiveId" clId="{E960304B-70D8-144A-A675-FCAC2E1378A6}" dt="2025-02-12T15:40:00.575" v="3485" actId="113"/>
          <ac:spMkLst>
            <pc:docMk/>
            <pc:sldMk cId="700122771" sldId="509"/>
            <ac:spMk id="33" creationId="{047AE603-12F8-FADD-9DF7-4C156EB7E8E7}"/>
          </ac:spMkLst>
        </pc:spChg>
        <pc:spChg chg="mod">
          <ac:chgData name="然 杨" userId="58a03923220a6d4f" providerId="LiveId" clId="{E960304B-70D8-144A-A675-FCAC2E1378A6}" dt="2025-02-12T15:39:40.479" v="3479" actId="14100"/>
          <ac:spMkLst>
            <pc:docMk/>
            <pc:sldMk cId="700122771" sldId="509"/>
            <ac:spMk id="39" creationId="{8F6F48EB-A471-30F4-50F1-5B32D8F25621}"/>
          </ac:spMkLst>
        </pc:spChg>
        <pc:spChg chg="mod">
          <ac:chgData name="然 杨" userId="58a03923220a6d4f" providerId="LiveId" clId="{E960304B-70D8-144A-A675-FCAC2E1378A6}" dt="2025-02-12T15:39:40.479" v="3479" actId="14100"/>
          <ac:spMkLst>
            <pc:docMk/>
            <pc:sldMk cId="700122771" sldId="509"/>
            <ac:spMk id="40" creationId="{1FB73AA9-8C59-90CA-F88B-D59496EE7AD4}"/>
          </ac:spMkLst>
        </pc:spChg>
        <pc:spChg chg="mod">
          <ac:chgData name="然 杨" userId="58a03923220a6d4f" providerId="LiveId" clId="{E960304B-70D8-144A-A675-FCAC2E1378A6}" dt="2025-02-12T15:41:45.597" v="3625" actId="20577"/>
          <ac:spMkLst>
            <pc:docMk/>
            <pc:sldMk cId="700122771" sldId="509"/>
            <ac:spMk id="41" creationId="{BCA8DCD0-0FCA-8A65-6027-D134EDFF9B5E}"/>
          </ac:spMkLst>
        </pc:spChg>
        <pc:grpChg chg="mod">
          <ac:chgData name="然 杨" userId="58a03923220a6d4f" providerId="LiveId" clId="{E960304B-70D8-144A-A675-FCAC2E1378A6}" dt="2025-02-12T15:39:40.479" v="3479" actId="14100"/>
          <ac:grpSpMkLst>
            <pc:docMk/>
            <pc:sldMk cId="700122771" sldId="509"/>
            <ac:grpSpMk id="9" creationId="{FF485F1A-6A2E-9B32-DDD2-3ADEF99F101C}"/>
          </ac:grpSpMkLst>
        </pc:grpChg>
        <pc:grpChg chg="mod">
          <ac:chgData name="然 杨" userId="58a03923220a6d4f" providerId="LiveId" clId="{E960304B-70D8-144A-A675-FCAC2E1378A6}" dt="2025-02-12T15:39:40.479" v="3479" actId="14100"/>
          <ac:grpSpMkLst>
            <pc:docMk/>
            <pc:sldMk cId="700122771" sldId="509"/>
            <ac:grpSpMk id="10" creationId="{39CBF410-801D-9387-E1E3-1888F96D2EC6}"/>
          </ac:grpSpMkLst>
        </pc:grpChg>
        <pc:grpChg chg="mod">
          <ac:chgData name="然 杨" userId="58a03923220a6d4f" providerId="LiveId" clId="{E960304B-70D8-144A-A675-FCAC2E1378A6}" dt="2025-02-12T15:37:59.637" v="3428" actId="1076"/>
          <ac:grpSpMkLst>
            <pc:docMk/>
            <pc:sldMk cId="700122771" sldId="509"/>
            <ac:grpSpMk id="15" creationId="{2D5555B7-7EF1-C611-50F2-01FFC905B7CD}"/>
          </ac:grpSpMkLst>
        </pc:grpChg>
        <pc:grpChg chg="mod">
          <ac:chgData name="然 杨" userId="58a03923220a6d4f" providerId="LiveId" clId="{E960304B-70D8-144A-A675-FCAC2E1378A6}" dt="2025-02-12T15:39:40.479" v="3479" actId="14100"/>
          <ac:grpSpMkLst>
            <pc:docMk/>
            <pc:sldMk cId="700122771" sldId="509"/>
            <ac:grpSpMk id="37" creationId="{0584C2B2-4921-C482-4202-BD5E9202C88D}"/>
          </ac:grpSpMkLst>
        </pc:grpChg>
      </pc:sldChg>
      <pc:sldChg chg="addSp delSp modSp mod">
        <pc:chgData name="然 杨" userId="58a03923220a6d4f" providerId="LiveId" clId="{E960304B-70D8-144A-A675-FCAC2E1378A6}" dt="2025-02-12T15:44:13.575" v="3642"/>
        <pc:sldMkLst>
          <pc:docMk/>
          <pc:sldMk cId="707124528" sldId="510"/>
        </pc:sldMkLst>
        <pc:spChg chg="mod">
          <ac:chgData name="然 杨" userId="58a03923220a6d4f" providerId="LiveId" clId="{E960304B-70D8-144A-A675-FCAC2E1378A6}" dt="2025-02-12T15:44:13.575" v="3642"/>
          <ac:spMkLst>
            <pc:docMk/>
            <pc:sldMk cId="707124528" sldId="510"/>
            <ac:spMk id="8" creationId="{92BA1B6D-0EE9-29CF-D015-7492E820E114}"/>
          </ac:spMkLst>
        </pc:spChg>
      </pc:sldChg>
      <pc:sldChg chg="del">
        <pc:chgData name="然 杨" userId="58a03923220a6d4f" providerId="LiveId" clId="{E960304B-70D8-144A-A675-FCAC2E1378A6}" dt="2025-02-12T15:42:51.252" v="3639" actId="2696"/>
        <pc:sldMkLst>
          <pc:docMk/>
          <pc:sldMk cId="290567979" sldId="511"/>
        </pc:sldMkLst>
      </pc:sldChg>
      <pc:sldChg chg="addSp delSp modSp mod">
        <pc:chgData name="然 杨" userId="58a03923220a6d4f" providerId="LiveId" clId="{E960304B-70D8-144A-A675-FCAC2E1378A6}" dt="2025-02-12T15:47:46.091" v="3682"/>
        <pc:sldMkLst>
          <pc:docMk/>
          <pc:sldMk cId="957962876" sldId="513"/>
        </pc:sldMkLst>
        <pc:spChg chg="mod">
          <ac:chgData name="然 杨" userId="58a03923220a6d4f" providerId="LiveId" clId="{E960304B-70D8-144A-A675-FCAC2E1378A6}" dt="2025-02-12T15:47:36.028" v="3680"/>
          <ac:spMkLst>
            <pc:docMk/>
            <pc:sldMk cId="957962876" sldId="513"/>
            <ac:spMk id="8" creationId="{E35710EA-CB77-9B73-8CC3-67DC39DACEBD}"/>
          </ac:spMkLst>
        </pc:spChg>
      </pc:sldChg>
      <pc:sldChg chg="del">
        <pc:chgData name="然 杨" userId="58a03923220a6d4f" providerId="LiveId" clId="{E960304B-70D8-144A-A675-FCAC2E1378A6}" dt="2025-02-12T15:47:47.668" v="3683" actId="2696"/>
        <pc:sldMkLst>
          <pc:docMk/>
          <pc:sldMk cId="3528601525" sldId="514"/>
        </pc:sldMkLst>
      </pc:sldChg>
      <pc:sldChg chg="addSp delSp modSp mod">
        <pc:chgData name="然 杨" userId="58a03923220a6d4f" providerId="LiveId" clId="{E960304B-70D8-144A-A675-FCAC2E1378A6}" dt="2025-02-12T15:53:40.874" v="3736" actId="1076"/>
        <pc:sldMkLst>
          <pc:docMk/>
          <pc:sldMk cId="376269315" sldId="515"/>
        </pc:sldMkLst>
        <pc:spChg chg="mod">
          <ac:chgData name="然 杨" userId="58a03923220a6d4f" providerId="LiveId" clId="{E960304B-70D8-144A-A675-FCAC2E1378A6}" dt="2025-02-12T15:53:40.874" v="3736" actId="1076"/>
          <ac:spMkLst>
            <pc:docMk/>
            <pc:sldMk cId="376269315" sldId="515"/>
            <ac:spMk id="8" creationId="{4502D648-4E6F-0ABC-C6C2-7E343C6BF2DE}"/>
          </ac:spMkLst>
        </pc:spChg>
      </pc:sldChg>
      <pc:sldChg chg="del">
        <pc:chgData name="然 杨" userId="58a03923220a6d4f" providerId="LiveId" clId="{E960304B-70D8-144A-A675-FCAC2E1378A6}" dt="2025-02-12T15:55:20.277" v="3737" actId="2696"/>
        <pc:sldMkLst>
          <pc:docMk/>
          <pc:sldMk cId="2748269974" sldId="516"/>
        </pc:sldMkLst>
      </pc:sldChg>
      <pc:sldChg chg="del">
        <pc:chgData name="然 杨" userId="58a03923220a6d4f" providerId="LiveId" clId="{E960304B-70D8-144A-A675-FCAC2E1378A6}" dt="2025-02-13T09:49:51.835" v="4323" actId="2696"/>
        <pc:sldMkLst>
          <pc:docMk/>
          <pc:sldMk cId="3623813264" sldId="517"/>
        </pc:sldMkLst>
      </pc:sldChg>
      <pc:sldChg chg="modSp mod">
        <pc:chgData name="然 杨" userId="58a03923220a6d4f" providerId="LiveId" clId="{E960304B-70D8-144A-A675-FCAC2E1378A6}" dt="2025-02-13T09:52:22.684" v="4372" actId="20577"/>
        <pc:sldMkLst>
          <pc:docMk/>
          <pc:sldMk cId="1052818744" sldId="518"/>
        </pc:sldMkLst>
        <pc:spChg chg="mod">
          <ac:chgData name="然 杨" userId="58a03923220a6d4f" providerId="LiveId" clId="{E960304B-70D8-144A-A675-FCAC2E1378A6}" dt="2025-02-13T09:52:22.684" v="4372" actId="20577"/>
          <ac:spMkLst>
            <pc:docMk/>
            <pc:sldMk cId="1052818744" sldId="518"/>
            <ac:spMk id="4" creationId="{7FC2985E-DEDA-1E64-AFA9-2CE143B0463B}"/>
          </ac:spMkLst>
        </pc:spChg>
      </pc:sldChg>
      <pc:sldChg chg="modSp mod">
        <pc:chgData name="然 杨" userId="58a03923220a6d4f" providerId="LiveId" clId="{E960304B-70D8-144A-A675-FCAC2E1378A6}" dt="2025-02-13T09:54:51.630" v="4397" actId="948"/>
        <pc:sldMkLst>
          <pc:docMk/>
          <pc:sldMk cId="3624242237" sldId="519"/>
        </pc:sldMkLst>
        <pc:spChg chg="mod">
          <ac:chgData name="然 杨" userId="58a03923220a6d4f" providerId="LiveId" clId="{E960304B-70D8-144A-A675-FCAC2E1378A6}" dt="2025-02-13T09:54:51.630" v="4397" actId="948"/>
          <ac:spMkLst>
            <pc:docMk/>
            <pc:sldMk cId="3624242237" sldId="519"/>
            <ac:spMk id="20" creationId="{DF57D1D7-5E45-8A62-F42B-E9F146AF1702}"/>
          </ac:spMkLst>
        </pc:spChg>
        <pc:grpChg chg="mod">
          <ac:chgData name="然 杨" userId="58a03923220a6d4f" providerId="LiveId" clId="{E960304B-70D8-144A-A675-FCAC2E1378A6}" dt="2025-02-13T09:53:40.332" v="4379" actId="14100"/>
          <ac:grpSpMkLst>
            <pc:docMk/>
            <pc:sldMk cId="3624242237" sldId="519"/>
            <ac:grpSpMk id="2" creationId="{31F42CD1-83B4-44BE-75FC-9D0DE1558339}"/>
          </ac:grpSpMkLst>
        </pc:grpChg>
      </pc:sldChg>
      <pc:sldChg chg="modSp mod">
        <pc:chgData name="然 杨" userId="58a03923220a6d4f" providerId="LiveId" clId="{E960304B-70D8-144A-A675-FCAC2E1378A6}" dt="2025-02-13T09:57:05.014" v="4424" actId="1036"/>
        <pc:sldMkLst>
          <pc:docMk/>
          <pc:sldMk cId="3011010152" sldId="520"/>
        </pc:sldMkLst>
        <pc:spChg chg="mod">
          <ac:chgData name="然 杨" userId="58a03923220a6d4f" providerId="LiveId" clId="{E960304B-70D8-144A-A675-FCAC2E1378A6}" dt="2025-02-13T09:57:05.014" v="4424" actId="1036"/>
          <ac:spMkLst>
            <pc:docMk/>
            <pc:sldMk cId="3011010152" sldId="520"/>
            <ac:spMk id="2" creationId="{509AAE93-4718-E518-9488-2167D48D33C3}"/>
          </ac:spMkLst>
        </pc:spChg>
        <pc:spChg chg="mod">
          <ac:chgData name="然 杨" userId="58a03923220a6d4f" providerId="LiveId" clId="{E960304B-70D8-144A-A675-FCAC2E1378A6}" dt="2025-02-13T09:56:59.254" v="4419" actId="948"/>
          <ac:spMkLst>
            <pc:docMk/>
            <pc:sldMk cId="3011010152" sldId="520"/>
            <ac:spMk id="8" creationId="{2C2105B4-E1EC-4200-ECEF-BE73C5D8CCF2}"/>
          </ac:spMkLst>
        </pc:spChg>
      </pc:sldChg>
      <pc:sldChg chg="addSp delSp modSp mod">
        <pc:chgData name="然 杨" userId="58a03923220a6d4f" providerId="LiveId" clId="{E960304B-70D8-144A-A675-FCAC2E1378A6}" dt="2025-02-13T11:34:48.144" v="4666" actId="166"/>
        <pc:sldMkLst>
          <pc:docMk/>
          <pc:sldMk cId="1642271811" sldId="521"/>
        </pc:sldMkLst>
      </pc:sldChg>
      <pc:sldChg chg="del">
        <pc:chgData name="然 杨" userId="58a03923220a6d4f" providerId="LiveId" clId="{E960304B-70D8-144A-A675-FCAC2E1378A6}" dt="2025-02-13T11:56:08.636" v="4852" actId="2696"/>
        <pc:sldMkLst>
          <pc:docMk/>
          <pc:sldMk cId="668690827" sldId="522"/>
        </pc:sldMkLst>
      </pc:sldChg>
      <pc:sldChg chg="addSp delSp modSp mod">
        <pc:chgData name="然 杨" userId="58a03923220a6d4f" providerId="LiveId" clId="{E960304B-70D8-144A-A675-FCAC2E1378A6}" dt="2025-02-13T12:44:55.801" v="5350" actId="1076"/>
        <pc:sldMkLst>
          <pc:docMk/>
          <pc:sldMk cId="1446123843" sldId="523"/>
        </pc:sldMkLst>
      </pc:sldChg>
      <pc:sldChg chg="modSp mod ord">
        <pc:chgData name="然 杨" userId="58a03923220a6d4f" providerId="LiveId" clId="{E960304B-70D8-144A-A675-FCAC2E1378A6}" dt="2025-02-13T12:29:30.396" v="5179" actId="1076"/>
        <pc:sldMkLst>
          <pc:docMk/>
          <pc:sldMk cId="1372083052" sldId="524"/>
        </pc:sldMkLst>
      </pc:sldChg>
      <pc:sldChg chg="modSp mod">
        <pc:chgData name="然 杨" userId="58a03923220a6d4f" providerId="LiveId" clId="{E960304B-70D8-144A-A675-FCAC2E1378A6}" dt="2025-02-13T12:50:37.074" v="5443" actId="20577"/>
        <pc:sldMkLst>
          <pc:docMk/>
          <pc:sldMk cId="3368753506" sldId="525"/>
        </pc:sldMkLst>
        <pc:spChg chg="mod">
          <ac:chgData name="然 杨" userId="58a03923220a6d4f" providerId="LiveId" clId="{E960304B-70D8-144A-A675-FCAC2E1378A6}" dt="2025-02-13T12:48:04.518" v="5390" actId="14100"/>
          <ac:spMkLst>
            <pc:docMk/>
            <pc:sldMk cId="3368753506" sldId="525"/>
            <ac:spMk id="6" creationId="{732DCC89-651C-D2DC-F9AF-9C7256ABCDBA}"/>
          </ac:spMkLst>
        </pc:spChg>
        <pc:spChg chg="mod">
          <ac:chgData name="然 杨" userId="58a03923220a6d4f" providerId="LiveId" clId="{E960304B-70D8-144A-A675-FCAC2E1378A6}" dt="2025-02-13T12:48:07.251" v="5396" actId="1035"/>
          <ac:spMkLst>
            <pc:docMk/>
            <pc:sldMk cId="3368753506" sldId="525"/>
            <ac:spMk id="7" creationId="{88ABE536-836D-B0CE-301A-AC514F0C938D}"/>
          </ac:spMkLst>
        </pc:spChg>
        <pc:spChg chg="mod">
          <ac:chgData name="然 杨" userId="58a03923220a6d4f" providerId="LiveId" clId="{E960304B-70D8-144A-A675-FCAC2E1378A6}" dt="2025-02-13T12:45:43.436" v="5360" actId="1076"/>
          <ac:spMkLst>
            <pc:docMk/>
            <pc:sldMk cId="3368753506" sldId="525"/>
            <ac:spMk id="19" creationId="{46C9B7E4-4061-C479-18A4-F89718ABF3CC}"/>
          </ac:spMkLst>
        </pc:spChg>
        <pc:spChg chg="mod">
          <ac:chgData name="然 杨" userId="58a03923220a6d4f" providerId="LiveId" clId="{E960304B-70D8-144A-A675-FCAC2E1378A6}" dt="2025-02-13T12:50:37.074" v="5443" actId="20577"/>
          <ac:spMkLst>
            <pc:docMk/>
            <pc:sldMk cId="3368753506" sldId="525"/>
            <ac:spMk id="41" creationId="{B6CBFC9D-ED16-BF34-3DD1-DA93606641A1}"/>
          </ac:spMkLst>
        </pc:spChg>
      </pc:sldChg>
      <pc:sldChg chg="modSp mod">
        <pc:chgData name="然 杨" userId="58a03923220a6d4f" providerId="LiveId" clId="{E960304B-70D8-144A-A675-FCAC2E1378A6}" dt="2025-02-13T12:55:56.714" v="5551" actId="20577"/>
        <pc:sldMkLst>
          <pc:docMk/>
          <pc:sldMk cId="1542662807" sldId="526"/>
        </pc:sldMkLst>
        <pc:spChg chg="mod">
          <ac:chgData name="然 杨" userId="58a03923220a6d4f" providerId="LiveId" clId="{E960304B-70D8-144A-A675-FCAC2E1378A6}" dt="2025-02-13T12:53:49.788" v="5479" actId="14100"/>
          <ac:spMkLst>
            <pc:docMk/>
            <pc:sldMk cId="1542662807" sldId="526"/>
            <ac:spMk id="2" creationId="{33CC82E9-FB61-F99D-8E29-633620B0EACA}"/>
          </ac:spMkLst>
        </pc:spChg>
        <pc:spChg chg="mod">
          <ac:chgData name="然 杨" userId="58a03923220a6d4f" providerId="LiveId" clId="{E960304B-70D8-144A-A675-FCAC2E1378A6}" dt="2025-02-13T12:53:59.907" v="5503" actId="14100"/>
          <ac:spMkLst>
            <pc:docMk/>
            <pc:sldMk cId="1542662807" sldId="526"/>
            <ac:spMk id="3" creationId="{93E4299A-6A64-9755-5CF2-15044CEF4CB8}"/>
          </ac:spMkLst>
        </pc:spChg>
        <pc:spChg chg="mod">
          <ac:chgData name="然 杨" userId="58a03923220a6d4f" providerId="LiveId" clId="{E960304B-70D8-144A-A675-FCAC2E1378A6}" dt="2025-02-13T12:55:56.714" v="5551" actId="20577"/>
          <ac:spMkLst>
            <pc:docMk/>
            <pc:sldMk cId="1542662807" sldId="526"/>
            <ac:spMk id="4" creationId="{FA5BA7FA-B7F8-0833-78FF-ED0F91A97399}"/>
          </ac:spMkLst>
        </pc:spChg>
        <pc:spChg chg="mod">
          <ac:chgData name="然 杨" userId="58a03923220a6d4f" providerId="LiveId" clId="{E960304B-70D8-144A-A675-FCAC2E1378A6}" dt="2025-02-13T12:51:15.739" v="5446" actId="255"/>
          <ac:spMkLst>
            <pc:docMk/>
            <pc:sldMk cId="1542662807" sldId="526"/>
            <ac:spMk id="19" creationId="{C5B2D978-0C38-5464-313A-71423951782B}"/>
          </ac:spMkLst>
        </pc:spChg>
        <pc:spChg chg="mod">
          <ac:chgData name="然 杨" userId="58a03923220a6d4f" providerId="LiveId" clId="{E960304B-70D8-144A-A675-FCAC2E1378A6}" dt="2025-02-13T12:51:21.581" v="5447" actId="1076"/>
          <ac:spMkLst>
            <pc:docMk/>
            <pc:sldMk cId="1542662807" sldId="526"/>
            <ac:spMk id="20" creationId="{F41E94E9-3B05-7E8F-C4CC-14D230289731}"/>
          </ac:spMkLst>
        </pc:spChg>
        <pc:spChg chg="mod">
          <ac:chgData name="然 杨" userId="58a03923220a6d4f" providerId="LiveId" clId="{E960304B-70D8-144A-A675-FCAC2E1378A6}" dt="2025-02-13T12:53:43.784" v="5478" actId="14100"/>
          <ac:spMkLst>
            <pc:docMk/>
            <pc:sldMk cId="1542662807" sldId="526"/>
            <ac:spMk id="52" creationId="{DF7D3DF8-7BDA-9597-398E-7B2F0781AE06}"/>
          </ac:spMkLst>
        </pc:spChg>
      </pc:sldChg>
      <pc:sldChg chg="modSp mod">
        <pc:chgData name="然 杨" userId="58a03923220a6d4f" providerId="LiveId" clId="{E960304B-70D8-144A-A675-FCAC2E1378A6}" dt="2025-02-13T12:56:43.780" v="5559" actId="20577"/>
        <pc:sldMkLst>
          <pc:docMk/>
          <pc:sldMk cId="2718673097" sldId="527"/>
        </pc:sldMkLst>
        <pc:spChg chg="mod">
          <ac:chgData name="然 杨" userId="58a03923220a6d4f" providerId="LiveId" clId="{E960304B-70D8-144A-A675-FCAC2E1378A6}" dt="2025-02-13T12:56:43.780" v="5559" actId="20577"/>
          <ac:spMkLst>
            <pc:docMk/>
            <pc:sldMk cId="2718673097" sldId="527"/>
            <ac:spMk id="6" creationId="{0A81B2C1-7EB9-2AE0-EFEA-81E088D31ADB}"/>
          </ac:spMkLst>
        </pc:spChg>
        <pc:spChg chg="mod">
          <ac:chgData name="然 杨" userId="58a03923220a6d4f" providerId="LiveId" clId="{E960304B-70D8-144A-A675-FCAC2E1378A6}" dt="2025-02-13T12:56:27.851" v="5554"/>
          <ac:spMkLst>
            <pc:docMk/>
            <pc:sldMk cId="2718673097" sldId="527"/>
            <ac:spMk id="7" creationId="{1CE0A212-5923-E86A-C1C0-AB8B819E6FDD}"/>
          </ac:spMkLst>
        </pc:spChg>
      </pc:sldChg>
      <pc:sldChg chg="addSp delSp modSp mod">
        <pc:chgData name="然 杨" userId="58a03923220a6d4f" providerId="LiveId" clId="{E960304B-70D8-144A-A675-FCAC2E1378A6}" dt="2025-02-13T12:57:26.942" v="5565"/>
        <pc:sldMkLst>
          <pc:docMk/>
          <pc:sldMk cId="158072586" sldId="528"/>
        </pc:sldMkLst>
        <pc:spChg chg="mod">
          <ac:chgData name="然 杨" userId="58a03923220a6d4f" providerId="LiveId" clId="{E960304B-70D8-144A-A675-FCAC2E1378A6}" dt="2025-02-13T12:57:26.942" v="5565"/>
          <ac:spMkLst>
            <pc:docMk/>
            <pc:sldMk cId="158072586" sldId="528"/>
            <ac:spMk id="8" creationId="{F37F6EE6-4545-B74C-7029-BA510D19F382}"/>
          </ac:spMkLst>
        </pc:spChg>
      </pc:sldChg>
      <pc:sldChg chg="modSp mod">
        <pc:chgData name="然 杨" userId="58a03923220a6d4f" providerId="LiveId" clId="{E960304B-70D8-144A-A675-FCAC2E1378A6}" dt="2025-02-13T13:00:02.781" v="5599" actId="14100"/>
        <pc:sldMkLst>
          <pc:docMk/>
          <pc:sldMk cId="3854165180" sldId="529"/>
        </pc:sldMkLst>
        <pc:spChg chg="mod">
          <ac:chgData name="然 杨" userId="58a03923220a6d4f" providerId="LiveId" clId="{E960304B-70D8-144A-A675-FCAC2E1378A6}" dt="2025-02-13T13:00:02.781" v="5599" actId="14100"/>
          <ac:spMkLst>
            <pc:docMk/>
            <pc:sldMk cId="3854165180" sldId="529"/>
            <ac:spMk id="6" creationId="{37887849-3836-861D-3BAD-7D1EB338477B}"/>
          </ac:spMkLst>
        </pc:spChg>
        <pc:spChg chg="mod">
          <ac:chgData name="然 杨" userId="58a03923220a6d4f" providerId="LiveId" clId="{E960304B-70D8-144A-A675-FCAC2E1378A6}" dt="2025-02-13T12:59:35.097" v="5592" actId="20577"/>
          <ac:spMkLst>
            <pc:docMk/>
            <pc:sldMk cId="3854165180" sldId="529"/>
            <ac:spMk id="7" creationId="{A444409D-4D12-C78F-2DDB-F6F6B4C5FA6F}"/>
          </ac:spMkLst>
        </pc:spChg>
      </pc:sldChg>
      <pc:sldChg chg="addSp delSp modSp mod">
        <pc:chgData name="然 杨" userId="58a03923220a6d4f" providerId="LiveId" clId="{E960304B-70D8-144A-A675-FCAC2E1378A6}" dt="2025-02-13T13:00:46.355" v="5606" actId="1076"/>
        <pc:sldMkLst>
          <pc:docMk/>
          <pc:sldMk cId="1800293350" sldId="530"/>
        </pc:sldMkLst>
        <pc:spChg chg="mod">
          <ac:chgData name="然 杨" userId="58a03923220a6d4f" providerId="LiveId" clId="{E960304B-70D8-144A-A675-FCAC2E1378A6}" dt="2025-02-13T13:00:46.355" v="5606" actId="1076"/>
          <ac:spMkLst>
            <pc:docMk/>
            <pc:sldMk cId="1800293350" sldId="530"/>
            <ac:spMk id="42" creationId="{FB9F5BE5-4EB7-7434-0937-D55E98C9B820}"/>
          </ac:spMkLst>
        </pc:spChg>
      </pc:sldChg>
      <pc:sldChg chg="modSp mod">
        <pc:chgData name="然 杨" userId="58a03923220a6d4f" providerId="LiveId" clId="{E960304B-70D8-144A-A675-FCAC2E1378A6}" dt="2025-02-13T13:02:45.119" v="5625" actId="179"/>
        <pc:sldMkLst>
          <pc:docMk/>
          <pc:sldMk cId="481540573" sldId="531"/>
        </pc:sldMkLst>
        <pc:spChg chg="mod">
          <ac:chgData name="然 杨" userId="58a03923220a6d4f" providerId="LiveId" clId="{E960304B-70D8-144A-A675-FCAC2E1378A6}" dt="2025-02-13T13:02:45.119" v="5625" actId="179"/>
          <ac:spMkLst>
            <pc:docMk/>
            <pc:sldMk cId="481540573" sldId="531"/>
            <ac:spMk id="42" creationId="{25B054CF-386B-DDF5-E95B-B4612E32718F}"/>
          </ac:spMkLst>
        </pc:spChg>
      </pc:sldChg>
      <pc:sldChg chg="modSp mod">
        <pc:chgData name="然 杨" userId="58a03923220a6d4f" providerId="LiveId" clId="{E960304B-70D8-144A-A675-FCAC2E1378A6}" dt="2025-02-13T13:04:57.938" v="5644" actId="1076"/>
        <pc:sldMkLst>
          <pc:docMk/>
          <pc:sldMk cId="1329945575" sldId="532"/>
        </pc:sldMkLst>
        <pc:spChg chg="mod">
          <ac:chgData name="然 杨" userId="58a03923220a6d4f" providerId="LiveId" clId="{E960304B-70D8-144A-A675-FCAC2E1378A6}" dt="2025-02-13T13:04:57.938" v="5644" actId="1076"/>
          <ac:spMkLst>
            <pc:docMk/>
            <pc:sldMk cId="1329945575" sldId="532"/>
            <ac:spMk id="6" creationId="{80F5110C-FA66-9017-EC83-708B5FD113D2}"/>
          </ac:spMkLst>
        </pc:spChg>
        <pc:spChg chg="mod">
          <ac:chgData name="然 杨" userId="58a03923220a6d4f" providerId="LiveId" clId="{E960304B-70D8-144A-A675-FCAC2E1378A6}" dt="2025-02-13T13:03:07.540" v="5628" actId="1076"/>
          <ac:spMkLst>
            <pc:docMk/>
            <pc:sldMk cId="1329945575" sldId="532"/>
            <ac:spMk id="7" creationId="{AEF03D1C-291B-F556-94DC-E73DB1781E18}"/>
          </ac:spMkLst>
        </pc:spChg>
        <pc:grpChg chg="mod">
          <ac:chgData name="然 杨" userId="58a03923220a6d4f" providerId="LiveId" clId="{E960304B-70D8-144A-A675-FCAC2E1378A6}" dt="2025-02-13T13:03:11.194" v="5630" actId="1076"/>
          <ac:grpSpMkLst>
            <pc:docMk/>
            <pc:sldMk cId="1329945575" sldId="532"/>
            <ac:grpSpMk id="37" creationId="{886CB563-FD4A-B143-8FFB-734F206FCDEA}"/>
          </ac:grpSpMkLst>
        </pc:grpChg>
        <pc:picChg chg="mod">
          <ac:chgData name="然 杨" userId="58a03923220a6d4f" providerId="LiveId" clId="{E960304B-70D8-144A-A675-FCAC2E1378A6}" dt="2025-02-13T13:03:15.037" v="5631" actId="1076"/>
          <ac:picMkLst>
            <pc:docMk/>
            <pc:sldMk cId="1329945575" sldId="532"/>
            <ac:picMk id="11" creationId="{EB1672BF-9DCF-704F-4E92-33A84B97D7D4}"/>
          </ac:picMkLst>
        </pc:picChg>
        <pc:cxnChg chg="mod">
          <ac:chgData name="然 杨" userId="58a03923220a6d4f" providerId="LiveId" clId="{E960304B-70D8-144A-A675-FCAC2E1378A6}" dt="2025-02-13T13:03:19.543" v="5632" actId="14100"/>
          <ac:cxnSpMkLst>
            <pc:docMk/>
            <pc:sldMk cId="1329945575" sldId="532"/>
            <ac:cxnSpMk id="9" creationId="{8768DD5E-2AEF-4FA7-151B-58962DBCC79C}"/>
          </ac:cxnSpMkLst>
        </pc:cxnChg>
      </pc:sldChg>
      <pc:sldChg chg="addSp delSp modSp mod">
        <pc:chgData name="然 杨" userId="58a03923220a6d4f" providerId="LiveId" clId="{E960304B-70D8-144A-A675-FCAC2E1378A6}" dt="2025-02-13T13:06:03.735" v="5653" actId="20577"/>
        <pc:sldMkLst>
          <pc:docMk/>
          <pc:sldMk cId="1653739794" sldId="533"/>
        </pc:sldMkLst>
      </pc:sldChg>
      <pc:sldChg chg="del">
        <pc:chgData name="然 杨" userId="58a03923220a6d4f" providerId="LiveId" clId="{E960304B-70D8-144A-A675-FCAC2E1378A6}" dt="2025-02-13T13:08:45.839" v="5672" actId="2696"/>
        <pc:sldMkLst>
          <pc:docMk/>
          <pc:sldMk cId="1564194696" sldId="535"/>
        </pc:sldMkLst>
      </pc:sldChg>
      <pc:sldChg chg="addSp delSp modSp mod">
        <pc:chgData name="然 杨" userId="58a03923220a6d4f" providerId="LiveId" clId="{E960304B-70D8-144A-A675-FCAC2E1378A6}" dt="2025-02-13T13:20:10.583" v="5790" actId="1076"/>
        <pc:sldMkLst>
          <pc:docMk/>
          <pc:sldMk cId="678779781" sldId="536"/>
        </pc:sldMkLst>
      </pc:sldChg>
      <pc:sldChg chg="del">
        <pc:chgData name="然 杨" userId="58a03923220a6d4f" providerId="LiveId" clId="{E960304B-70D8-144A-A675-FCAC2E1378A6}" dt="2025-02-13T13:20:25.110" v="5791" actId="2696"/>
        <pc:sldMkLst>
          <pc:docMk/>
          <pc:sldMk cId="2559168690" sldId="537"/>
        </pc:sldMkLst>
      </pc:sldChg>
      <pc:sldChg chg="delSp modSp mod">
        <pc:chgData name="然 杨" userId="58a03923220a6d4f" providerId="LiveId" clId="{E960304B-70D8-144A-A675-FCAC2E1378A6}" dt="2025-02-13T13:35:50.875" v="5984" actId="20577"/>
        <pc:sldMkLst>
          <pc:docMk/>
          <pc:sldMk cId="3716091672" sldId="538"/>
        </pc:sldMkLst>
        <pc:spChg chg="mod">
          <ac:chgData name="然 杨" userId="58a03923220a6d4f" providerId="LiveId" clId="{E960304B-70D8-144A-A675-FCAC2E1378A6}" dt="2025-02-13T13:35:50.875" v="5984" actId="20577"/>
          <ac:spMkLst>
            <pc:docMk/>
            <pc:sldMk cId="3716091672" sldId="538"/>
            <ac:spMk id="20" creationId="{BF696587-3207-AF61-85CB-B1C373991AA2}"/>
          </ac:spMkLst>
        </pc:spChg>
        <pc:grpChg chg="mod">
          <ac:chgData name="然 杨" userId="58a03923220a6d4f" providerId="LiveId" clId="{E960304B-70D8-144A-A675-FCAC2E1378A6}" dt="2025-02-13T13:34:11.507" v="5965" actId="14100"/>
          <ac:grpSpMkLst>
            <pc:docMk/>
            <pc:sldMk cId="3716091672" sldId="538"/>
            <ac:grpSpMk id="16" creationId="{48B08A1A-A893-9ACA-4BB1-49FAFCD92D30}"/>
          </ac:grpSpMkLst>
        </pc:grpChg>
      </pc:sldChg>
      <pc:sldChg chg="modSp mod">
        <pc:chgData name="然 杨" userId="58a03923220a6d4f" providerId="LiveId" clId="{E960304B-70D8-144A-A675-FCAC2E1378A6}" dt="2025-02-13T13:36:55.495" v="6008" actId="14100"/>
        <pc:sldMkLst>
          <pc:docMk/>
          <pc:sldMk cId="1064552162" sldId="539"/>
        </pc:sldMkLst>
        <pc:spChg chg="mod">
          <ac:chgData name="然 杨" userId="58a03923220a6d4f" providerId="LiveId" clId="{E960304B-70D8-144A-A675-FCAC2E1378A6}" dt="2025-02-13T13:36:49.366" v="6007" actId="14100"/>
          <ac:spMkLst>
            <pc:docMk/>
            <pc:sldMk cId="1064552162" sldId="539"/>
            <ac:spMk id="2" creationId="{80E2318F-DD3F-5006-9E02-5EEA8A4E8283}"/>
          </ac:spMkLst>
        </pc:spChg>
        <pc:grpChg chg="mod">
          <ac:chgData name="然 杨" userId="58a03923220a6d4f" providerId="LiveId" clId="{E960304B-70D8-144A-A675-FCAC2E1378A6}" dt="2025-02-13T13:36:55.495" v="6008" actId="14100"/>
          <ac:grpSpMkLst>
            <pc:docMk/>
            <pc:sldMk cId="1064552162" sldId="539"/>
            <ac:grpSpMk id="16" creationId="{2B8E3D00-21ED-8F76-4F39-006D2320DC02}"/>
          </ac:grpSpMkLst>
        </pc:grpChg>
      </pc:sldChg>
      <pc:sldChg chg="modSp mod">
        <pc:chgData name="然 杨" userId="58a03923220a6d4f" providerId="LiveId" clId="{E960304B-70D8-144A-A675-FCAC2E1378A6}" dt="2025-02-13T13:39:21.388" v="6033" actId="1076"/>
        <pc:sldMkLst>
          <pc:docMk/>
          <pc:sldMk cId="106212036" sldId="540"/>
        </pc:sldMkLst>
        <pc:spChg chg="mod">
          <ac:chgData name="然 杨" userId="58a03923220a6d4f" providerId="LiveId" clId="{E960304B-70D8-144A-A675-FCAC2E1378A6}" dt="2025-02-13T13:38:25.609" v="6022" actId="1076"/>
          <ac:spMkLst>
            <pc:docMk/>
            <pc:sldMk cId="106212036" sldId="540"/>
            <ac:spMk id="3" creationId="{1B235000-5B9D-CE26-6BE2-0BA63BA34E8A}"/>
          </ac:spMkLst>
        </pc:spChg>
        <pc:spChg chg="mod">
          <ac:chgData name="然 杨" userId="58a03923220a6d4f" providerId="LiveId" clId="{E960304B-70D8-144A-A675-FCAC2E1378A6}" dt="2025-02-13T13:38:25.609" v="6022" actId="1076"/>
          <ac:spMkLst>
            <pc:docMk/>
            <pc:sldMk cId="106212036" sldId="540"/>
            <ac:spMk id="5" creationId="{30CFCDFF-18A1-F517-4CB1-509FA1C850A8}"/>
          </ac:spMkLst>
        </pc:spChg>
        <pc:spChg chg="mod">
          <ac:chgData name="然 杨" userId="58a03923220a6d4f" providerId="LiveId" clId="{E960304B-70D8-144A-A675-FCAC2E1378A6}" dt="2025-02-13T13:38:02.972" v="6013" actId="108"/>
          <ac:spMkLst>
            <pc:docMk/>
            <pc:sldMk cId="106212036" sldId="540"/>
            <ac:spMk id="11" creationId="{4F057DDC-F7B6-B8F7-20C4-996B8A69671E}"/>
          </ac:spMkLst>
        </pc:spChg>
        <pc:spChg chg="mod">
          <ac:chgData name="然 杨" userId="58a03923220a6d4f" providerId="LiveId" clId="{E960304B-70D8-144A-A675-FCAC2E1378A6}" dt="2025-02-13T13:38:02.972" v="6013" actId="108"/>
          <ac:spMkLst>
            <pc:docMk/>
            <pc:sldMk cId="106212036" sldId="540"/>
            <ac:spMk id="12" creationId="{D14CA468-1025-2637-776D-9F01F8E1E28F}"/>
          </ac:spMkLst>
        </pc:spChg>
        <pc:spChg chg="mod">
          <ac:chgData name="然 杨" userId="58a03923220a6d4f" providerId="LiveId" clId="{E960304B-70D8-144A-A675-FCAC2E1378A6}" dt="2025-02-13T13:38:02.972" v="6013" actId="108"/>
          <ac:spMkLst>
            <pc:docMk/>
            <pc:sldMk cId="106212036" sldId="540"/>
            <ac:spMk id="16" creationId="{1E097D71-9540-788E-86B0-B11ACDD04E7D}"/>
          </ac:spMkLst>
        </pc:spChg>
        <pc:spChg chg="mod">
          <ac:chgData name="然 杨" userId="58a03923220a6d4f" providerId="LiveId" clId="{E960304B-70D8-144A-A675-FCAC2E1378A6}" dt="2025-02-13T13:39:21.388" v="6033" actId="1076"/>
          <ac:spMkLst>
            <pc:docMk/>
            <pc:sldMk cId="106212036" sldId="540"/>
            <ac:spMk id="19" creationId="{A5235B0F-8BC0-5580-D7A9-ACBF43F5600F}"/>
          </ac:spMkLst>
        </pc:spChg>
        <pc:spChg chg="mod">
          <ac:chgData name="然 杨" userId="58a03923220a6d4f" providerId="LiveId" clId="{E960304B-70D8-144A-A675-FCAC2E1378A6}" dt="2025-02-13T13:39:02.643" v="6029" actId="179"/>
          <ac:spMkLst>
            <pc:docMk/>
            <pc:sldMk cId="106212036" sldId="540"/>
            <ac:spMk id="20" creationId="{EE528C73-134B-AF10-FBFF-70C673DE2284}"/>
          </ac:spMkLst>
        </pc:spChg>
        <pc:spChg chg="mod">
          <ac:chgData name="然 杨" userId="58a03923220a6d4f" providerId="LiveId" clId="{E960304B-70D8-144A-A675-FCAC2E1378A6}" dt="2025-02-13T13:38:22.009" v="6021" actId="1076"/>
          <ac:spMkLst>
            <pc:docMk/>
            <pc:sldMk cId="106212036" sldId="540"/>
            <ac:spMk id="33" creationId="{73A53EAA-7F91-E9A7-0C8F-447FC2C614A2}"/>
          </ac:spMkLst>
        </pc:spChg>
        <pc:grpChg chg="mod">
          <ac:chgData name="然 杨" userId="58a03923220a6d4f" providerId="LiveId" clId="{E960304B-70D8-144A-A675-FCAC2E1378A6}" dt="2025-02-13T13:39:18.221" v="6032" actId="1076"/>
          <ac:grpSpMkLst>
            <pc:docMk/>
            <pc:sldMk cId="106212036" sldId="540"/>
            <ac:grpSpMk id="2" creationId="{601340DC-760D-121F-7B38-E70CAEC9A0BD}"/>
          </ac:grpSpMkLst>
        </pc:grpChg>
        <pc:grpChg chg="mod">
          <ac:chgData name="然 杨" userId="58a03923220a6d4f" providerId="LiveId" clId="{E960304B-70D8-144A-A675-FCAC2E1378A6}" dt="2025-02-13T13:38:25.609" v="6022" actId="1076"/>
          <ac:grpSpMkLst>
            <pc:docMk/>
            <pc:sldMk cId="106212036" sldId="540"/>
            <ac:grpSpMk id="15" creationId="{1D45AD04-9AA7-DA3C-B645-6DC8DC83C256}"/>
          </ac:grpSpMkLst>
        </pc:grpChg>
        <pc:cxnChg chg="mod">
          <ac:chgData name="然 杨" userId="58a03923220a6d4f" providerId="LiveId" clId="{E960304B-70D8-144A-A675-FCAC2E1378A6}" dt="2025-02-13T13:38:02.972" v="6013" actId="108"/>
          <ac:cxnSpMkLst>
            <pc:docMk/>
            <pc:sldMk cId="106212036" sldId="540"/>
            <ac:cxnSpMk id="10" creationId="{CF215F71-FC64-7204-E4B3-DEBEE2DDBB94}"/>
          </ac:cxnSpMkLst>
        </pc:cxnChg>
      </pc:sldChg>
      <pc:sldChg chg="addSp delSp modSp mod">
        <pc:chgData name="然 杨" userId="58a03923220a6d4f" providerId="LiveId" clId="{E960304B-70D8-144A-A675-FCAC2E1378A6}" dt="2025-02-13T13:43:09.054" v="6068" actId="1076"/>
        <pc:sldMkLst>
          <pc:docMk/>
          <pc:sldMk cId="2990940153" sldId="541"/>
        </pc:sldMkLst>
        <pc:spChg chg="mod">
          <ac:chgData name="然 杨" userId="58a03923220a6d4f" providerId="LiveId" clId="{E960304B-70D8-144A-A675-FCAC2E1378A6}" dt="2025-02-13T13:43:09.054" v="6068" actId="1076"/>
          <ac:spMkLst>
            <pc:docMk/>
            <pc:sldMk cId="2990940153" sldId="541"/>
            <ac:spMk id="2" creationId="{6007ADEA-E2EE-D477-462E-D5D575E1E069}"/>
          </ac:spMkLst>
        </pc:spChg>
        <pc:spChg chg="add mod">
          <ac:chgData name="然 杨" userId="58a03923220a6d4f" providerId="LiveId" clId="{E960304B-70D8-144A-A675-FCAC2E1378A6}" dt="2025-02-13T13:43:01.962" v="6067" actId="179"/>
          <ac:spMkLst>
            <pc:docMk/>
            <pc:sldMk cId="2990940153" sldId="541"/>
            <ac:spMk id="4" creationId="{3B5E6DEA-C8AB-9ACC-815D-01C8862085AC}"/>
          </ac:spMkLst>
        </pc:spChg>
        <pc:grpChg chg="mod">
          <ac:chgData name="然 杨" userId="58a03923220a6d4f" providerId="LiveId" clId="{E960304B-70D8-144A-A675-FCAC2E1378A6}" dt="2025-02-13T13:42:16.056" v="6054" actId="14100"/>
          <ac:grpSpMkLst>
            <pc:docMk/>
            <pc:sldMk cId="2990940153" sldId="541"/>
            <ac:grpSpMk id="9" creationId="{52DCDB03-10D9-510C-C84D-BBC4D58231A8}"/>
          </ac:grpSpMkLst>
        </pc:grpChg>
      </pc:sldChg>
      <pc:sldChg chg="modSp mod">
        <pc:chgData name="然 杨" userId="58a03923220a6d4f" providerId="LiveId" clId="{E960304B-70D8-144A-A675-FCAC2E1378A6}" dt="2025-02-13T13:44:57.892" v="6117" actId="14100"/>
        <pc:sldMkLst>
          <pc:docMk/>
          <pc:sldMk cId="3537539141" sldId="542"/>
        </pc:sldMkLst>
        <pc:spChg chg="mod">
          <ac:chgData name="然 杨" userId="58a03923220a6d4f" providerId="LiveId" clId="{E960304B-70D8-144A-A675-FCAC2E1378A6}" dt="2025-02-13T13:44:52.625" v="6116" actId="14100"/>
          <ac:spMkLst>
            <pc:docMk/>
            <pc:sldMk cId="3537539141" sldId="542"/>
            <ac:spMk id="4" creationId="{AC5734F5-13C9-6E8B-B642-91284B8F3317}"/>
          </ac:spMkLst>
        </pc:spChg>
        <pc:spChg chg="mod">
          <ac:chgData name="然 杨" userId="58a03923220a6d4f" providerId="LiveId" clId="{E960304B-70D8-144A-A675-FCAC2E1378A6}" dt="2025-02-13T13:44:40.197" v="6114" actId="179"/>
          <ac:spMkLst>
            <pc:docMk/>
            <pc:sldMk cId="3537539141" sldId="542"/>
            <ac:spMk id="8" creationId="{FCCAF71F-8F05-83BF-C4DC-6737B76F5FFE}"/>
          </ac:spMkLst>
        </pc:spChg>
        <pc:grpChg chg="mod">
          <ac:chgData name="然 杨" userId="58a03923220a6d4f" providerId="LiveId" clId="{E960304B-70D8-144A-A675-FCAC2E1378A6}" dt="2025-02-13T13:44:57.892" v="6117" actId="14100"/>
          <ac:grpSpMkLst>
            <pc:docMk/>
            <pc:sldMk cId="3537539141" sldId="542"/>
            <ac:grpSpMk id="9" creationId="{1AC8A413-9262-02FE-3A19-DB1E79B0771A}"/>
          </ac:grpSpMkLst>
        </pc:grpChg>
      </pc:sldChg>
      <pc:sldChg chg="modSp mod">
        <pc:chgData name="然 杨" userId="58a03923220a6d4f" providerId="LiveId" clId="{E960304B-70D8-144A-A675-FCAC2E1378A6}" dt="2025-02-13T13:51:39.176" v="6186" actId="179"/>
        <pc:sldMkLst>
          <pc:docMk/>
          <pc:sldMk cId="1820561704" sldId="543"/>
        </pc:sldMkLst>
        <pc:spChg chg="mod">
          <ac:chgData name="然 杨" userId="58a03923220a6d4f" providerId="LiveId" clId="{E960304B-70D8-144A-A675-FCAC2E1378A6}" dt="2025-02-13T13:48:10.271" v="6151" actId="3064"/>
          <ac:spMkLst>
            <pc:docMk/>
            <pc:sldMk cId="1820561704" sldId="543"/>
            <ac:spMk id="12" creationId="{7A78CF88-71C8-D3AE-6592-17403DFDC699}"/>
          </ac:spMkLst>
        </pc:spChg>
        <pc:spChg chg="mod">
          <ac:chgData name="然 杨" userId="58a03923220a6d4f" providerId="LiveId" clId="{E960304B-70D8-144A-A675-FCAC2E1378A6}" dt="2025-02-13T13:49:44.916" v="6162" actId="3064"/>
          <ac:spMkLst>
            <pc:docMk/>
            <pc:sldMk cId="1820561704" sldId="543"/>
            <ac:spMk id="39" creationId="{93DF09C4-0FD8-CE47-83B4-25B7A05E1D01}"/>
          </ac:spMkLst>
        </pc:spChg>
        <pc:spChg chg="mod">
          <ac:chgData name="然 杨" userId="58a03923220a6d4f" providerId="LiveId" clId="{E960304B-70D8-144A-A675-FCAC2E1378A6}" dt="2025-02-13T13:50:41.056" v="6174" actId="3064"/>
          <ac:spMkLst>
            <pc:docMk/>
            <pc:sldMk cId="1820561704" sldId="543"/>
            <ac:spMk id="45" creationId="{B58B0D4A-E78F-DF64-51DB-4F75AFD7781D}"/>
          </ac:spMkLst>
        </pc:spChg>
        <pc:spChg chg="mod">
          <ac:chgData name="然 杨" userId="58a03923220a6d4f" providerId="LiveId" clId="{E960304B-70D8-144A-A675-FCAC2E1378A6}" dt="2025-02-13T13:51:39.176" v="6186" actId="179"/>
          <ac:spMkLst>
            <pc:docMk/>
            <pc:sldMk cId="1820561704" sldId="543"/>
            <ac:spMk id="51" creationId="{F3367F3B-A8E1-635E-7449-598402512D71}"/>
          </ac:spMkLst>
        </pc:spChg>
      </pc:sldChg>
      <pc:sldChg chg="delSp modSp mod">
        <pc:chgData name="然 杨" userId="58a03923220a6d4f" providerId="LiveId" clId="{E960304B-70D8-144A-A675-FCAC2E1378A6}" dt="2025-02-13T13:54:55.043" v="6243" actId="6559"/>
        <pc:sldMkLst>
          <pc:docMk/>
          <pc:sldMk cId="231680733" sldId="544"/>
        </pc:sldMkLst>
        <pc:spChg chg="mod">
          <ac:chgData name="然 杨" userId="58a03923220a6d4f" providerId="LiveId" clId="{E960304B-70D8-144A-A675-FCAC2E1378A6}" dt="2025-02-13T13:54:38.930" v="6239" actId="1076"/>
          <ac:spMkLst>
            <pc:docMk/>
            <pc:sldMk cId="231680733" sldId="544"/>
            <ac:spMk id="6" creationId="{300B80CE-8BAA-8895-54E6-C02F1B464929}"/>
          </ac:spMkLst>
        </pc:spChg>
      </pc:sldChg>
      <pc:sldChg chg="del">
        <pc:chgData name="然 杨" userId="58a03923220a6d4f" providerId="LiveId" clId="{E960304B-70D8-144A-A675-FCAC2E1378A6}" dt="2025-02-13T14:06:22.963" v="6283" actId="2696"/>
        <pc:sldMkLst>
          <pc:docMk/>
          <pc:sldMk cId="168494377" sldId="545"/>
        </pc:sldMkLst>
      </pc:sldChg>
      <pc:sldChg chg="del">
        <pc:chgData name="然 杨" userId="58a03923220a6d4f" providerId="LiveId" clId="{E960304B-70D8-144A-A675-FCAC2E1378A6}" dt="2025-02-13T12:45:06.752" v="5351" actId="2696"/>
        <pc:sldMkLst>
          <pc:docMk/>
          <pc:sldMk cId="591025530" sldId="547"/>
        </pc:sldMkLst>
      </pc:sldChg>
      <pc:sldChg chg="del">
        <pc:chgData name="然 杨" userId="58a03923220a6d4f" providerId="LiveId" clId="{E960304B-70D8-144A-A675-FCAC2E1378A6}" dt="2025-02-13T12:57:33.190" v="5566" actId="2696"/>
        <pc:sldMkLst>
          <pc:docMk/>
          <pc:sldMk cId="156095675" sldId="548"/>
        </pc:sldMkLst>
      </pc:sldChg>
      <pc:sldChg chg="del">
        <pc:chgData name="然 杨" userId="58a03923220a6d4f" providerId="LiveId" clId="{E960304B-70D8-144A-A675-FCAC2E1378A6}" dt="2025-02-13T13:06:08.514" v="5654" actId="2696"/>
        <pc:sldMkLst>
          <pc:docMk/>
          <pc:sldMk cId="1852620800" sldId="549"/>
        </pc:sldMkLst>
      </pc:sldChg>
      <pc:sldChg chg="modSp mod">
        <pc:chgData name="然 杨" userId="58a03923220a6d4f" providerId="LiveId" clId="{E960304B-70D8-144A-A675-FCAC2E1378A6}" dt="2025-02-13T14:09:08.659" v="6338" actId="20577"/>
        <pc:sldMkLst>
          <pc:docMk/>
          <pc:sldMk cId="2774187287" sldId="550"/>
        </pc:sldMkLst>
      </pc:sldChg>
      <pc:sldChg chg="addSp modSp add mod">
        <pc:chgData name="然 杨" userId="58a03923220a6d4f" providerId="LiveId" clId="{E960304B-70D8-144A-A675-FCAC2E1378A6}" dt="2025-02-12T09:37:16.832" v="569" actId="1037"/>
        <pc:sldMkLst>
          <pc:docMk/>
          <pc:sldMk cId="3179927481" sldId="551"/>
        </pc:sldMkLst>
      </pc:sldChg>
      <pc:sldChg chg="add">
        <pc:chgData name="然 杨" userId="58a03923220a6d4f" providerId="LiveId" clId="{E960304B-70D8-144A-A675-FCAC2E1378A6}" dt="2025-02-12T09:37:24.985" v="570"/>
        <pc:sldMkLst>
          <pc:docMk/>
          <pc:sldMk cId="83732870" sldId="552"/>
        </pc:sldMkLst>
      </pc:sldChg>
      <pc:sldChg chg="addSp delSp modSp add mod">
        <pc:chgData name="然 杨" userId="58a03923220a6d4f" providerId="LiveId" clId="{E960304B-70D8-144A-A675-FCAC2E1378A6}" dt="2025-02-12T09:46:41.660" v="660" actId="108"/>
        <pc:sldMkLst>
          <pc:docMk/>
          <pc:sldMk cId="1708978068" sldId="553"/>
        </pc:sldMkLst>
      </pc:sldChg>
      <pc:sldChg chg="add del">
        <pc:chgData name="然 杨" userId="58a03923220a6d4f" providerId="LiveId" clId="{E960304B-70D8-144A-A675-FCAC2E1378A6}" dt="2025-02-12T11:28:45.499" v="1699" actId="2696"/>
        <pc:sldMkLst>
          <pc:docMk/>
          <pc:sldMk cId="88146665" sldId="554"/>
        </pc:sldMkLst>
      </pc:sldChg>
      <pc:sldChg chg="modSp add mod">
        <pc:chgData name="然 杨" userId="58a03923220a6d4f" providerId="LiveId" clId="{E960304B-70D8-144A-A675-FCAC2E1378A6}" dt="2025-02-12T11:30:02.269" v="1720" actId="179"/>
        <pc:sldMkLst>
          <pc:docMk/>
          <pc:sldMk cId="3925815518" sldId="554"/>
        </pc:sldMkLst>
      </pc:sldChg>
      <pc:sldChg chg="modSp add mod">
        <pc:chgData name="然 杨" userId="58a03923220a6d4f" providerId="LiveId" clId="{E960304B-70D8-144A-A675-FCAC2E1378A6}" dt="2025-02-12T12:45:46.397" v="1755" actId="2710"/>
        <pc:sldMkLst>
          <pc:docMk/>
          <pc:sldMk cId="282108285" sldId="555"/>
        </pc:sldMkLst>
      </pc:sldChg>
      <pc:sldChg chg="modSp add mod">
        <pc:chgData name="然 杨" userId="58a03923220a6d4f" providerId="LiveId" clId="{E960304B-70D8-144A-A675-FCAC2E1378A6}" dt="2025-02-12T12:52:16.206" v="1825" actId="179"/>
        <pc:sldMkLst>
          <pc:docMk/>
          <pc:sldMk cId="691322403" sldId="556"/>
        </pc:sldMkLst>
        <pc:spChg chg="mod">
          <ac:chgData name="然 杨" userId="58a03923220a6d4f" providerId="LiveId" clId="{E960304B-70D8-144A-A675-FCAC2E1378A6}" dt="2025-02-12T12:52:16.206" v="1825" actId="179"/>
          <ac:spMkLst>
            <pc:docMk/>
            <pc:sldMk cId="691322403" sldId="556"/>
            <ac:spMk id="42" creationId="{E024F57C-8E93-3F16-A986-A701267F8DF0}"/>
          </ac:spMkLst>
        </pc:spChg>
      </pc:sldChg>
      <pc:sldChg chg="addSp delSp modSp add mod">
        <pc:chgData name="然 杨" userId="58a03923220a6d4f" providerId="LiveId" clId="{E960304B-70D8-144A-A675-FCAC2E1378A6}" dt="2025-02-12T14:24:11.149" v="2086" actId="20577"/>
        <pc:sldMkLst>
          <pc:docMk/>
          <pc:sldMk cId="3130001573" sldId="557"/>
        </pc:sldMkLst>
      </pc:sldChg>
      <pc:sldChg chg="modSp add mod">
        <pc:chgData name="然 杨" userId="58a03923220a6d4f" providerId="LiveId" clId="{E960304B-70D8-144A-A675-FCAC2E1378A6}" dt="2025-02-12T14:58:45.256" v="2517" actId="20577"/>
        <pc:sldMkLst>
          <pc:docMk/>
          <pc:sldMk cId="3221136241" sldId="558"/>
        </pc:sldMkLst>
      </pc:sldChg>
      <pc:sldChg chg="addSp modSp add mod ord">
        <pc:chgData name="然 杨" userId="58a03923220a6d4f" providerId="LiveId" clId="{E960304B-70D8-144A-A675-FCAC2E1378A6}" dt="2025-02-12T15:15:35.367" v="2880" actId="20577"/>
        <pc:sldMkLst>
          <pc:docMk/>
          <pc:sldMk cId="3111426468" sldId="559"/>
        </pc:sldMkLst>
      </pc:sldChg>
      <pc:sldChg chg="add del">
        <pc:chgData name="然 杨" userId="58a03923220a6d4f" providerId="LiveId" clId="{E960304B-70D8-144A-A675-FCAC2E1378A6}" dt="2025-02-12T15:13:07.508" v="2781" actId="2696"/>
        <pc:sldMkLst>
          <pc:docMk/>
          <pc:sldMk cId="86810371" sldId="560"/>
        </pc:sldMkLst>
      </pc:sldChg>
      <pc:sldChg chg="modSp add mod">
        <pc:chgData name="然 杨" userId="58a03923220a6d4f" providerId="LiveId" clId="{E960304B-70D8-144A-A675-FCAC2E1378A6}" dt="2025-02-12T15:16:54.135" v="2908" actId="123"/>
        <pc:sldMkLst>
          <pc:docMk/>
          <pc:sldMk cId="4284939264" sldId="560"/>
        </pc:sldMkLst>
      </pc:sldChg>
      <pc:sldChg chg="modSp add mod">
        <pc:chgData name="然 杨" userId="58a03923220a6d4f" providerId="LiveId" clId="{E960304B-70D8-144A-A675-FCAC2E1378A6}" dt="2025-02-12T15:45:39.516" v="3667" actId="179"/>
        <pc:sldMkLst>
          <pc:docMk/>
          <pc:sldMk cId="524975647" sldId="561"/>
        </pc:sldMkLst>
      </pc:sldChg>
      <pc:sldChg chg="modSp add mod">
        <pc:chgData name="然 杨" userId="58a03923220a6d4f" providerId="LiveId" clId="{E960304B-70D8-144A-A675-FCAC2E1378A6}" dt="2025-02-12T15:49:10.509" v="3702" actId="179"/>
        <pc:sldMkLst>
          <pc:docMk/>
          <pc:sldMk cId="1081584022" sldId="562"/>
        </pc:sldMkLst>
      </pc:sldChg>
      <pc:sldChg chg="modSp add mod">
        <pc:chgData name="然 杨" userId="58a03923220a6d4f" providerId="LiveId" clId="{E960304B-70D8-144A-A675-FCAC2E1378A6}" dt="2025-02-12T15:56:09.866" v="3752" actId="179"/>
        <pc:sldMkLst>
          <pc:docMk/>
          <pc:sldMk cId="253086763" sldId="563"/>
        </pc:sldMkLst>
      </pc:sldChg>
      <pc:sldChg chg="add del">
        <pc:chgData name="然 杨" userId="58a03923220a6d4f" providerId="LiveId" clId="{E960304B-70D8-144A-A675-FCAC2E1378A6}" dt="2025-02-12T15:48:15.829" v="3688"/>
        <pc:sldMkLst>
          <pc:docMk/>
          <pc:sldMk cId="1599134691" sldId="563"/>
        </pc:sldMkLst>
      </pc:sldChg>
      <pc:sldChg chg="add del">
        <pc:chgData name="然 杨" userId="58a03923220a6d4f" providerId="LiveId" clId="{E960304B-70D8-144A-A675-FCAC2E1378A6}" dt="2025-02-12T15:48:01.157" v="3686"/>
        <pc:sldMkLst>
          <pc:docMk/>
          <pc:sldMk cId="3781843006" sldId="563"/>
        </pc:sldMkLst>
      </pc:sldChg>
      <pc:sldChg chg="addSp delSp modSp add mod">
        <pc:chgData name="然 杨" userId="58a03923220a6d4f" providerId="LiveId" clId="{E960304B-70D8-144A-A675-FCAC2E1378A6}" dt="2025-02-12T16:19:37.166" v="4217" actId="1038"/>
        <pc:sldMkLst>
          <pc:docMk/>
          <pc:sldMk cId="3808529208" sldId="564"/>
        </pc:sldMkLst>
      </pc:sldChg>
      <pc:sldChg chg="addSp delSp modSp add mod">
        <pc:chgData name="然 杨" userId="58a03923220a6d4f" providerId="LiveId" clId="{E960304B-70D8-144A-A675-FCAC2E1378A6}" dt="2025-02-12T16:24:00.702" v="4293" actId="179"/>
        <pc:sldMkLst>
          <pc:docMk/>
          <pc:sldMk cId="644018888" sldId="565"/>
        </pc:sldMkLst>
        <pc:spChg chg="mod">
          <ac:chgData name="然 杨" userId="58a03923220a6d4f" providerId="LiveId" clId="{E960304B-70D8-144A-A675-FCAC2E1378A6}" dt="2025-02-12T16:24:00.702" v="4293" actId="179"/>
          <ac:spMkLst>
            <pc:docMk/>
            <pc:sldMk cId="644018888" sldId="565"/>
            <ac:spMk id="11" creationId="{C65D210F-092C-BE81-7292-9DA5BF995937}"/>
          </ac:spMkLst>
        </pc:spChg>
        <pc:spChg chg="mod">
          <ac:chgData name="然 杨" userId="58a03923220a6d4f" providerId="LiveId" clId="{E960304B-70D8-144A-A675-FCAC2E1378A6}" dt="2025-02-12T16:20:11.189" v="4221" actId="20577"/>
          <ac:spMkLst>
            <pc:docMk/>
            <pc:sldMk cId="644018888" sldId="565"/>
            <ac:spMk id="19" creationId="{EBE05BD4-3B7F-7746-37FD-6CD57B01980D}"/>
          </ac:spMkLst>
        </pc:spChg>
        <pc:grpChg chg="mod">
          <ac:chgData name="然 杨" userId="58a03923220a6d4f" providerId="LiveId" clId="{E960304B-70D8-144A-A675-FCAC2E1378A6}" dt="2025-02-12T16:21:41.468" v="4243" actId="14100"/>
          <ac:grpSpMkLst>
            <pc:docMk/>
            <pc:sldMk cId="644018888" sldId="565"/>
            <ac:grpSpMk id="16" creationId="{F9B7029A-3DB0-46E9-F109-E39EC380EFF7}"/>
          </ac:grpSpMkLst>
        </pc:grpChg>
      </pc:sldChg>
      <pc:sldChg chg="modSp add mod">
        <pc:chgData name="然 杨" userId="58a03923220a6d4f" providerId="LiveId" clId="{E960304B-70D8-144A-A675-FCAC2E1378A6}" dt="2025-02-13T09:55:32.613" v="4405" actId="6559"/>
        <pc:sldMkLst>
          <pc:docMk/>
          <pc:sldMk cId="1051476287" sldId="566"/>
        </pc:sldMkLst>
      </pc:sldChg>
      <pc:sldChg chg="addSp modSp add mod">
        <pc:chgData name="然 杨" userId="58a03923220a6d4f" providerId="LiveId" clId="{E960304B-70D8-144A-A675-FCAC2E1378A6}" dt="2025-02-13T11:52:45.082" v="4816" actId="1038"/>
        <pc:sldMkLst>
          <pc:docMk/>
          <pc:sldMk cId="3540154233" sldId="567"/>
        </pc:sldMkLst>
        <pc:spChg chg="mod">
          <ac:chgData name="然 杨" userId="58a03923220a6d4f" providerId="LiveId" clId="{E960304B-70D8-144A-A675-FCAC2E1378A6}" dt="2025-02-13T11:52:05.495" v="4801" actId="20577"/>
          <ac:spMkLst>
            <pc:docMk/>
            <pc:sldMk cId="3540154233" sldId="567"/>
            <ac:spMk id="6" creationId="{D12BC20A-0172-CFB5-27CF-66E9D400C8A1}"/>
          </ac:spMkLst>
        </pc:spChg>
      </pc:sldChg>
      <pc:sldChg chg="add del">
        <pc:chgData name="然 杨" userId="58a03923220a6d4f" providerId="LiveId" clId="{E960304B-70D8-144A-A675-FCAC2E1378A6}" dt="2025-02-13T11:50:34.784" v="4781"/>
        <pc:sldMkLst>
          <pc:docMk/>
          <pc:sldMk cId="3903820300" sldId="567"/>
        </pc:sldMkLst>
      </pc:sldChg>
      <pc:sldChg chg="modSp add mod ord">
        <pc:chgData name="然 杨" userId="58a03923220a6d4f" providerId="LiveId" clId="{E960304B-70D8-144A-A675-FCAC2E1378A6}" dt="2025-02-13T11:56:20.147" v="4859" actId="20578"/>
        <pc:sldMkLst>
          <pc:docMk/>
          <pc:sldMk cId="2848768073" sldId="568"/>
        </pc:sldMkLst>
        <pc:spChg chg="mod">
          <ac:chgData name="然 杨" userId="58a03923220a6d4f" providerId="LiveId" clId="{E960304B-70D8-144A-A675-FCAC2E1378A6}" dt="2025-02-13T11:56:17.650" v="4858" actId="20577"/>
          <ac:spMkLst>
            <pc:docMk/>
            <pc:sldMk cId="2848768073" sldId="568"/>
            <ac:spMk id="19" creationId="{B66FDE43-3AA0-172C-7385-77FBD9C48815}"/>
          </ac:spMkLst>
        </pc:spChg>
      </pc:sldChg>
      <pc:sldChg chg="addSp delSp modSp add mod modAnim">
        <pc:chgData name="然 杨" userId="58a03923220a6d4f" providerId="LiveId" clId="{E960304B-70D8-144A-A675-FCAC2E1378A6}" dt="2025-02-13T12:21:16.650" v="5076" actId="478"/>
        <pc:sldMkLst>
          <pc:docMk/>
          <pc:sldMk cId="0" sldId="569"/>
        </pc:sldMkLst>
      </pc:sldChg>
      <pc:sldChg chg="addSp delSp modSp add mod">
        <pc:chgData name="然 杨" userId="58a03923220a6d4f" providerId="LiveId" clId="{E960304B-70D8-144A-A675-FCAC2E1378A6}" dt="2025-02-13T12:21:53.499" v="5101" actId="1076"/>
        <pc:sldMkLst>
          <pc:docMk/>
          <pc:sldMk cId="1967190555" sldId="570"/>
        </pc:sldMkLst>
      </pc:sldChg>
      <pc:sldChg chg="modSp add mod">
        <pc:chgData name="然 杨" userId="58a03923220a6d4f" providerId="LiveId" clId="{E960304B-70D8-144A-A675-FCAC2E1378A6}" dt="2025-02-13T12:38:30.789" v="5287" actId="1036"/>
        <pc:sldMkLst>
          <pc:docMk/>
          <pc:sldMk cId="2445328394" sldId="571"/>
        </pc:sldMkLst>
      </pc:sldChg>
      <pc:sldChg chg="modSp add mod">
        <pc:chgData name="然 杨" userId="58a03923220a6d4f" providerId="LiveId" clId="{E960304B-70D8-144A-A675-FCAC2E1378A6}" dt="2025-02-13T12:59:05.668" v="5586" actId="1076"/>
        <pc:sldMkLst>
          <pc:docMk/>
          <pc:sldMk cId="719279098" sldId="572"/>
        </pc:sldMkLst>
        <pc:spChg chg="mod">
          <ac:chgData name="然 杨" userId="58a03923220a6d4f" providerId="LiveId" clId="{E960304B-70D8-144A-A675-FCAC2E1378A6}" dt="2025-02-13T12:59:05.668" v="5586" actId="1076"/>
          <ac:spMkLst>
            <pc:docMk/>
            <pc:sldMk cId="719279098" sldId="572"/>
            <ac:spMk id="8" creationId="{8882CD89-4D1F-3DB4-C37B-26668AA5CD62}"/>
          </ac:spMkLst>
        </pc:spChg>
      </pc:sldChg>
      <pc:sldChg chg="addSp modSp add mod">
        <pc:chgData name="然 杨" userId="58a03923220a6d4f" providerId="LiveId" clId="{E960304B-70D8-144A-A675-FCAC2E1378A6}" dt="2025-02-13T13:08:47.432" v="5673"/>
        <pc:sldMkLst>
          <pc:docMk/>
          <pc:sldMk cId="4031695588" sldId="573"/>
        </pc:sldMkLst>
      </pc:sldChg>
      <pc:sldChg chg="modSp add mod">
        <pc:chgData name="然 杨" userId="58a03923220a6d4f" providerId="LiveId" clId="{E960304B-70D8-144A-A675-FCAC2E1378A6}" dt="2025-02-13T13:10:42.972" v="5690" actId="1036"/>
        <pc:sldMkLst>
          <pc:docMk/>
          <pc:sldMk cId="1402566301" sldId="574"/>
        </pc:sldMkLst>
      </pc:sldChg>
      <pc:sldChg chg="addSp delSp modSp add mod">
        <pc:chgData name="然 杨" userId="58a03923220a6d4f" providerId="LiveId" clId="{E960304B-70D8-144A-A675-FCAC2E1378A6}" dt="2025-02-13T13:31:32.271" v="5949" actId="20577"/>
        <pc:sldMkLst>
          <pc:docMk/>
          <pc:sldMk cId="1805780477" sldId="575"/>
        </pc:sldMkLst>
      </pc:sldChg>
      <pc:sldChg chg="add del">
        <pc:chgData name="然 杨" userId="58a03923220a6d4f" providerId="LiveId" clId="{E960304B-70D8-144A-A675-FCAC2E1378A6}" dt="2025-02-13T13:41:11.588" v="6040" actId="2696"/>
        <pc:sldMkLst>
          <pc:docMk/>
          <pc:sldMk cId="1332447422" sldId="576"/>
        </pc:sldMkLst>
      </pc:sldChg>
      <pc:sldChg chg="modSp add mod ord">
        <pc:chgData name="然 杨" userId="58a03923220a6d4f" providerId="LiveId" clId="{E960304B-70D8-144A-A675-FCAC2E1378A6}" dt="2025-02-13T14:06:30.718" v="6286" actId="20578"/>
        <pc:sldMkLst>
          <pc:docMk/>
          <pc:sldMk cId="2573498149" sldId="576"/>
        </pc:sldMkLst>
        <pc:spChg chg="mod">
          <ac:chgData name="然 杨" userId="58a03923220a6d4f" providerId="LiveId" clId="{E960304B-70D8-144A-A675-FCAC2E1378A6}" dt="2025-02-13T14:06:28.324" v="6285" actId="20577"/>
          <ac:spMkLst>
            <pc:docMk/>
            <pc:sldMk cId="2573498149" sldId="576"/>
            <ac:spMk id="19" creationId="{36041950-9AF9-76C1-1802-2EECF4D34255}"/>
          </ac:spMkLst>
        </pc:spChg>
      </pc:sldChg>
    </pc:docChg>
  </pc:docChgLst>
  <pc:docChgLst>
    <pc:chgData name="然 杨" userId="58a03923220a6d4f" providerId="LiveId" clId="{93B4460F-C7CB-EC4B-A435-0370E68A3C49}"/>
    <pc:docChg chg="undo custSel addSld delSld modSld sldOrd">
      <pc:chgData name="然 杨" userId="58a03923220a6d4f" providerId="LiveId" clId="{93B4460F-C7CB-EC4B-A435-0370E68A3C49}" dt="2025-02-21T07:56:31.804" v="4095" actId="20577"/>
      <pc:docMkLst>
        <pc:docMk/>
      </pc:docMkLst>
      <pc:sldChg chg="modSp mod">
        <pc:chgData name="然 杨" userId="58a03923220a6d4f" providerId="LiveId" clId="{93B4460F-C7CB-EC4B-A435-0370E68A3C49}" dt="2025-02-20T08:00:18.043" v="29" actId="20577"/>
        <pc:sldMkLst>
          <pc:docMk/>
          <pc:sldMk cId="0" sldId="256"/>
        </pc:sldMkLst>
        <pc:spChg chg="mod">
          <ac:chgData name="然 杨" userId="58a03923220a6d4f" providerId="LiveId" clId="{93B4460F-C7CB-EC4B-A435-0370E68A3C49}" dt="2025-02-20T07:59:52.902" v="1" actId="20577"/>
          <ac:spMkLst>
            <pc:docMk/>
            <pc:sldMk cId="0" sldId="256"/>
            <ac:spMk id="406" creationId="{00000000-0000-0000-0000-000000000000}"/>
          </ac:spMkLst>
        </pc:spChg>
        <pc:spChg chg="mod">
          <ac:chgData name="然 杨" userId="58a03923220a6d4f" providerId="LiveId" clId="{93B4460F-C7CB-EC4B-A435-0370E68A3C49}" dt="2025-02-20T08:00:18.043" v="29" actId="20577"/>
          <ac:spMkLst>
            <pc:docMk/>
            <pc:sldMk cId="0" sldId="256"/>
            <ac:spMk id="409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0T08:01:04.846" v="32"/>
        <pc:sldMkLst>
          <pc:docMk/>
          <pc:sldMk cId="0" sldId="257"/>
        </pc:sldMkLst>
        <pc:spChg chg="mod">
          <ac:chgData name="然 杨" userId="58a03923220a6d4f" providerId="LiveId" clId="{93B4460F-C7CB-EC4B-A435-0370E68A3C49}" dt="2025-02-20T08:01:04.846" v="32"/>
          <ac:spMkLst>
            <pc:docMk/>
            <pc:sldMk cId="0" sldId="257"/>
            <ac:spMk id="19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0T08:08:22.172" v="85"/>
        <pc:sldMkLst>
          <pc:docMk/>
          <pc:sldMk cId="0" sldId="258"/>
        </pc:sldMkLst>
        <pc:spChg chg="mod">
          <ac:chgData name="然 杨" userId="58a03923220a6d4f" providerId="LiveId" clId="{93B4460F-C7CB-EC4B-A435-0370E68A3C49}" dt="2025-02-20T08:08:22.172" v="85"/>
          <ac:spMkLst>
            <pc:docMk/>
            <pc:sldMk cId="0" sldId="258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0T08:08:01.561" v="84" actId="20577"/>
          <ac:spMkLst>
            <pc:docMk/>
            <pc:sldMk cId="0" sldId="258"/>
            <ac:spMk id="7" creationId="{00000000-0000-0000-0000-000000000000}"/>
          </ac:spMkLst>
        </pc:spChg>
        <pc:spChg chg="mod">
          <ac:chgData name="然 杨" userId="58a03923220a6d4f" providerId="LiveId" clId="{93B4460F-C7CB-EC4B-A435-0370E68A3C49}" dt="2025-02-20T08:07:50.459" v="81" actId="1076"/>
          <ac:spMkLst>
            <pc:docMk/>
            <pc:sldMk cId="0" sldId="258"/>
            <ac:spMk id="8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0T08:09:40.098" v="95"/>
        <pc:sldMkLst>
          <pc:docMk/>
          <pc:sldMk cId="0" sldId="259"/>
        </pc:sldMkLst>
        <pc:spChg chg="mod">
          <ac:chgData name="然 杨" userId="58a03923220a6d4f" providerId="LiveId" clId="{93B4460F-C7CB-EC4B-A435-0370E68A3C49}" dt="2025-02-20T08:09:40.098" v="95"/>
          <ac:spMkLst>
            <pc:docMk/>
            <pc:sldMk cId="0" sldId="259"/>
            <ac:spMk id="35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0T08:07:11.677" v="77" actId="947"/>
        <pc:sldMkLst>
          <pc:docMk/>
          <pc:sldMk cId="0" sldId="272"/>
        </pc:sldMkLst>
        <pc:spChg chg="mod">
          <ac:chgData name="然 杨" userId="58a03923220a6d4f" providerId="LiveId" clId="{93B4460F-C7CB-EC4B-A435-0370E68A3C49}" dt="2025-02-20T08:05:02.392" v="66" actId="1076"/>
          <ac:spMkLst>
            <pc:docMk/>
            <pc:sldMk cId="0" sldId="272"/>
            <ac:spMk id="13" creationId="{00000000-0000-0000-0000-000000000000}"/>
          </ac:spMkLst>
        </pc:spChg>
        <pc:spChg chg="mod">
          <ac:chgData name="然 杨" userId="58a03923220a6d4f" providerId="LiveId" clId="{93B4460F-C7CB-EC4B-A435-0370E68A3C49}" dt="2025-02-20T08:05:43.592" v="69" actId="1076"/>
          <ac:spMkLst>
            <pc:docMk/>
            <pc:sldMk cId="0" sldId="272"/>
            <ac:spMk id="19" creationId="{00000000-0000-0000-0000-000000000000}"/>
          </ac:spMkLst>
        </pc:spChg>
        <pc:spChg chg="mod">
          <ac:chgData name="然 杨" userId="58a03923220a6d4f" providerId="LiveId" clId="{93B4460F-C7CB-EC4B-A435-0370E68A3C49}" dt="2025-02-20T08:07:11.677" v="77" actId="947"/>
          <ac:spMkLst>
            <pc:docMk/>
            <pc:sldMk cId="0" sldId="272"/>
            <ac:spMk id="20" creationId="{00000000-0000-0000-0000-000000000000}"/>
          </ac:spMkLst>
        </pc:spChg>
        <pc:spChg chg="mod">
          <ac:chgData name="然 杨" userId="58a03923220a6d4f" providerId="LiveId" clId="{93B4460F-C7CB-EC4B-A435-0370E68A3C49}" dt="2025-02-20T08:05:07.991" v="67" actId="14100"/>
          <ac:spMkLst>
            <pc:docMk/>
            <pc:sldMk cId="0" sldId="272"/>
            <ac:spMk id="24" creationId="{00000000-0000-0000-0000-000000000000}"/>
          </ac:spMkLst>
        </pc:spChg>
        <pc:spChg chg="mod">
          <ac:chgData name="然 杨" userId="58a03923220a6d4f" providerId="LiveId" clId="{93B4460F-C7CB-EC4B-A435-0370E68A3C49}" dt="2025-02-20T08:06:41.131" v="74" actId="14100"/>
          <ac:spMkLst>
            <pc:docMk/>
            <pc:sldMk cId="0" sldId="272"/>
            <ac:spMk id="25" creationId="{00000000-0000-0000-0000-000000000000}"/>
          </ac:spMkLst>
        </pc:spChg>
        <pc:spChg chg="mod">
          <ac:chgData name="然 杨" userId="58a03923220a6d4f" providerId="LiveId" clId="{93B4460F-C7CB-EC4B-A435-0370E68A3C49}" dt="2025-02-20T08:06:46.542" v="75" actId="14100"/>
          <ac:spMkLst>
            <pc:docMk/>
            <pc:sldMk cId="0" sldId="272"/>
            <ac:spMk id="26" creationId="{00000000-0000-0000-0000-000000000000}"/>
          </ac:spMkLst>
        </pc:spChg>
      </pc:sldChg>
      <pc:sldChg chg="del">
        <pc:chgData name="然 杨" userId="58a03923220a6d4f" providerId="LiveId" clId="{93B4460F-C7CB-EC4B-A435-0370E68A3C49}" dt="2025-02-20T08:20:54.809" v="294" actId="2696"/>
        <pc:sldMkLst>
          <pc:docMk/>
          <pc:sldMk cId="0" sldId="289"/>
        </pc:sldMkLst>
      </pc:sldChg>
      <pc:sldChg chg="modSp mod">
        <pc:chgData name="然 杨" userId="58a03923220a6d4f" providerId="LiveId" clId="{93B4460F-C7CB-EC4B-A435-0370E68A3C49}" dt="2025-02-20T08:28:43.793" v="458" actId="20577"/>
        <pc:sldMkLst>
          <pc:docMk/>
          <pc:sldMk cId="0" sldId="291"/>
        </pc:sldMkLst>
        <pc:spChg chg="mod">
          <ac:chgData name="然 杨" userId="58a03923220a6d4f" providerId="LiveId" clId="{93B4460F-C7CB-EC4B-A435-0370E68A3C49}" dt="2025-02-20T08:26:22.353" v="425" actId="14100"/>
          <ac:spMkLst>
            <pc:docMk/>
            <pc:sldMk cId="0" sldId="291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0T08:26:28.068" v="427" actId="1037"/>
          <ac:spMkLst>
            <pc:docMk/>
            <pc:sldMk cId="0" sldId="291"/>
            <ac:spMk id="7" creationId="{30EF7C69-1225-AEC9-6913-BB0456526BC8}"/>
          </ac:spMkLst>
        </pc:spChg>
        <pc:spChg chg="mod">
          <ac:chgData name="然 杨" userId="58a03923220a6d4f" providerId="LiveId" clId="{93B4460F-C7CB-EC4B-A435-0370E68A3C49}" dt="2025-02-20T08:26:22.353" v="425" actId="14100"/>
          <ac:spMkLst>
            <pc:docMk/>
            <pc:sldMk cId="0" sldId="291"/>
            <ac:spMk id="13" creationId="{00000000-0000-0000-0000-000000000000}"/>
          </ac:spMkLst>
        </pc:spChg>
        <pc:spChg chg="mod">
          <ac:chgData name="然 杨" userId="58a03923220a6d4f" providerId="LiveId" clId="{93B4460F-C7CB-EC4B-A435-0370E68A3C49}" dt="2025-02-20T08:26:22.353" v="425" actId="14100"/>
          <ac:spMkLst>
            <pc:docMk/>
            <pc:sldMk cId="0" sldId="291"/>
            <ac:spMk id="14" creationId="{00000000-0000-0000-0000-000000000000}"/>
          </ac:spMkLst>
        </pc:spChg>
        <pc:spChg chg="mod">
          <ac:chgData name="然 杨" userId="58a03923220a6d4f" providerId="LiveId" clId="{93B4460F-C7CB-EC4B-A435-0370E68A3C49}" dt="2025-02-20T08:28:43.793" v="458" actId="20577"/>
          <ac:spMkLst>
            <pc:docMk/>
            <pc:sldMk cId="0" sldId="291"/>
            <ac:spMk id="19" creationId="{00000000-0000-0000-0000-000000000000}"/>
          </ac:spMkLst>
        </pc:spChg>
        <pc:spChg chg="mod">
          <ac:chgData name="然 杨" userId="58a03923220a6d4f" providerId="LiveId" clId="{93B4460F-C7CB-EC4B-A435-0370E68A3C49}" dt="2025-02-20T08:26:22.353" v="425" actId="14100"/>
          <ac:spMkLst>
            <pc:docMk/>
            <pc:sldMk cId="0" sldId="291"/>
            <ac:spMk id="39" creationId="{00000000-0000-0000-0000-000000000000}"/>
          </ac:spMkLst>
        </pc:spChg>
        <pc:spChg chg="mod">
          <ac:chgData name="然 杨" userId="58a03923220a6d4f" providerId="LiveId" clId="{93B4460F-C7CB-EC4B-A435-0370E68A3C49}" dt="2025-02-20T08:26:22.353" v="425" actId="14100"/>
          <ac:spMkLst>
            <pc:docMk/>
            <pc:sldMk cId="0" sldId="291"/>
            <ac:spMk id="40" creationId="{00000000-0000-0000-0000-000000000000}"/>
          </ac:spMkLst>
        </pc:spChg>
        <pc:spChg chg="mod">
          <ac:chgData name="然 杨" userId="58a03923220a6d4f" providerId="LiveId" clId="{93B4460F-C7CB-EC4B-A435-0370E68A3C49}" dt="2025-02-20T08:28:15.055" v="452" actId="14100"/>
          <ac:spMkLst>
            <pc:docMk/>
            <pc:sldMk cId="0" sldId="291"/>
            <ac:spMk id="41" creationId="{00000000-0000-0000-0000-000000000000}"/>
          </ac:spMkLst>
        </pc:spChg>
        <pc:grpChg chg="mod">
          <ac:chgData name="然 杨" userId="58a03923220a6d4f" providerId="LiveId" clId="{93B4460F-C7CB-EC4B-A435-0370E68A3C49}" dt="2025-02-20T08:26:22.353" v="425" actId="14100"/>
          <ac:grpSpMkLst>
            <pc:docMk/>
            <pc:sldMk cId="0" sldId="291"/>
            <ac:grpSpMk id="9" creationId="{00000000-0000-0000-0000-000000000000}"/>
          </ac:grpSpMkLst>
        </pc:grpChg>
        <pc:grpChg chg="mod">
          <ac:chgData name="然 杨" userId="58a03923220a6d4f" providerId="LiveId" clId="{93B4460F-C7CB-EC4B-A435-0370E68A3C49}" dt="2025-02-20T08:26:22.353" v="425" actId="14100"/>
          <ac:grpSpMkLst>
            <pc:docMk/>
            <pc:sldMk cId="0" sldId="291"/>
            <ac:grpSpMk id="37" creationId="{00000000-0000-0000-0000-000000000000}"/>
          </ac:grpSpMkLst>
        </pc:grpChg>
        <pc:grpChg chg="mod">
          <ac:chgData name="然 杨" userId="58a03923220a6d4f" providerId="LiveId" clId="{93B4460F-C7CB-EC4B-A435-0370E68A3C49}" dt="2025-02-20T08:26:22.353" v="425" actId="14100"/>
          <ac:grpSpMkLst>
            <pc:docMk/>
            <pc:sldMk cId="0" sldId="291"/>
            <ac:grpSpMk id="38" creationId="{00000000-0000-0000-0000-000000000000}"/>
          </ac:grpSpMkLst>
        </pc:grpChg>
        <pc:grpChg chg="mod">
          <ac:chgData name="然 杨" userId="58a03923220a6d4f" providerId="LiveId" clId="{93B4460F-C7CB-EC4B-A435-0370E68A3C49}" dt="2025-02-20T08:26:22.353" v="425" actId="14100"/>
          <ac:grpSpMkLst>
            <pc:docMk/>
            <pc:sldMk cId="0" sldId="291"/>
            <ac:grpSpMk id="42" creationId="{00000000-0000-0000-0000-000000000000}"/>
          </ac:grpSpMkLst>
        </pc:grpChg>
      </pc:sldChg>
      <pc:sldChg chg="modSp mod">
        <pc:chgData name="然 杨" userId="58a03923220a6d4f" providerId="LiveId" clId="{93B4460F-C7CB-EC4B-A435-0370E68A3C49}" dt="2025-02-20T08:33:35.858" v="643" actId="20577"/>
        <pc:sldMkLst>
          <pc:docMk/>
          <pc:sldMk cId="0" sldId="292"/>
        </pc:sldMkLst>
        <pc:spChg chg="mod">
          <ac:chgData name="然 杨" userId="58a03923220a6d4f" providerId="LiveId" clId="{93B4460F-C7CB-EC4B-A435-0370E68A3C49}" dt="2025-02-20T08:29:15.785" v="467" actId="1076"/>
          <ac:spMkLst>
            <pc:docMk/>
            <pc:sldMk cId="0" sldId="292"/>
            <ac:spMk id="19" creationId="{00000000-0000-0000-0000-000000000000}"/>
          </ac:spMkLst>
        </pc:spChg>
        <pc:spChg chg="mod">
          <ac:chgData name="然 杨" userId="58a03923220a6d4f" providerId="LiveId" clId="{93B4460F-C7CB-EC4B-A435-0370E68A3C49}" dt="2025-02-20T08:33:35.858" v="643" actId="20577"/>
          <ac:spMkLst>
            <pc:docMk/>
            <pc:sldMk cId="0" sldId="292"/>
            <ac:spMk id="46" creationId="{D7BDA731-E349-2190-7053-541221DCF4D7}"/>
          </ac:spMkLst>
        </pc:spChg>
        <pc:spChg chg="mod">
          <ac:chgData name="然 杨" userId="58a03923220a6d4f" providerId="LiveId" clId="{93B4460F-C7CB-EC4B-A435-0370E68A3C49}" dt="2025-02-20T08:31:19.022" v="517" actId="1038"/>
          <ac:spMkLst>
            <pc:docMk/>
            <pc:sldMk cId="0" sldId="292"/>
            <ac:spMk id="47" creationId="{39C49367-4C19-069A-5EBA-EB4703A8A06E}"/>
          </ac:spMkLst>
        </pc:spChg>
        <pc:spChg chg="mod">
          <ac:chgData name="然 杨" userId="58a03923220a6d4f" providerId="LiveId" clId="{93B4460F-C7CB-EC4B-A435-0370E68A3C49}" dt="2025-02-20T08:31:19.022" v="517" actId="1038"/>
          <ac:spMkLst>
            <pc:docMk/>
            <pc:sldMk cId="0" sldId="292"/>
            <ac:spMk id="48" creationId="{883BE3AD-92A0-CE7B-FBAA-223541953511}"/>
          </ac:spMkLst>
        </pc:spChg>
        <pc:spChg chg="mod">
          <ac:chgData name="然 杨" userId="58a03923220a6d4f" providerId="LiveId" clId="{93B4460F-C7CB-EC4B-A435-0370E68A3C49}" dt="2025-02-20T08:31:19.022" v="517" actId="1038"/>
          <ac:spMkLst>
            <pc:docMk/>
            <pc:sldMk cId="0" sldId="292"/>
            <ac:spMk id="49" creationId="{76455263-81E1-70F6-F745-88EA4A8D48FC}"/>
          </ac:spMkLst>
        </pc:spChg>
        <pc:spChg chg="mod">
          <ac:chgData name="然 杨" userId="58a03923220a6d4f" providerId="LiveId" clId="{93B4460F-C7CB-EC4B-A435-0370E68A3C49}" dt="2025-02-20T08:31:19.022" v="517" actId="1038"/>
          <ac:spMkLst>
            <pc:docMk/>
            <pc:sldMk cId="0" sldId="292"/>
            <ac:spMk id="50" creationId="{372B8C63-15C3-C5BA-77F1-1F734BEADE7C}"/>
          </ac:spMkLst>
        </pc:spChg>
        <pc:spChg chg="mod">
          <ac:chgData name="然 杨" userId="58a03923220a6d4f" providerId="LiveId" clId="{93B4460F-C7CB-EC4B-A435-0370E68A3C49}" dt="2025-02-20T08:31:19.022" v="517" actId="1038"/>
          <ac:spMkLst>
            <pc:docMk/>
            <pc:sldMk cId="0" sldId="292"/>
            <ac:spMk id="51" creationId="{D9AAA204-FD96-CC64-B9B7-7679C80E5D36}"/>
          </ac:spMkLst>
        </pc:spChg>
        <pc:spChg chg="mod">
          <ac:chgData name="然 杨" userId="58a03923220a6d4f" providerId="LiveId" clId="{93B4460F-C7CB-EC4B-A435-0370E68A3C49}" dt="2025-02-20T08:31:05.564" v="508" actId="255"/>
          <ac:spMkLst>
            <pc:docMk/>
            <pc:sldMk cId="0" sldId="292"/>
            <ac:spMk id="52" creationId="{25C37104-6DF2-7DF2-6097-8A250AE4781A}"/>
          </ac:spMkLst>
        </pc:spChg>
        <pc:grpChg chg="mod">
          <ac:chgData name="然 杨" userId="58a03923220a6d4f" providerId="LiveId" clId="{93B4460F-C7CB-EC4B-A435-0370E68A3C49}" dt="2025-02-20T08:31:19.022" v="517" actId="1038"/>
          <ac:grpSpMkLst>
            <pc:docMk/>
            <pc:sldMk cId="0" sldId="292"/>
            <ac:grpSpMk id="33" creationId="{BB1AC1C5-BD6F-5752-74D2-25F3542CF6D5}"/>
          </ac:grpSpMkLst>
        </pc:grpChg>
        <pc:grpChg chg="mod">
          <ac:chgData name="然 杨" userId="58a03923220a6d4f" providerId="LiveId" clId="{93B4460F-C7CB-EC4B-A435-0370E68A3C49}" dt="2025-02-20T08:31:19.022" v="517" actId="1038"/>
          <ac:grpSpMkLst>
            <pc:docMk/>
            <pc:sldMk cId="0" sldId="292"/>
            <ac:grpSpMk id="43" creationId="{217ECF97-4634-F58D-0F9A-11D741A8D643}"/>
          </ac:grpSpMkLst>
        </pc:grpChg>
        <pc:grpChg chg="mod">
          <ac:chgData name="然 杨" userId="58a03923220a6d4f" providerId="LiveId" clId="{93B4460F-C7CB-EC4B-A435-0370E68A3C49}" dt="2025-02-20T08:31:19.022" v="517" actId="1038"/>
          <ac:grpSpMkLst>
            <pc:docMk/>
            <pc:sldMk cId="0" sldId="292"/>
            <ac:grpSpMk id="44" creationId="{EB6A1618-CCE7-825D-8576-DEE2AECF0B39}"/>
          </ac:grpSpMkLst>
        </pc:grpChg>
        <pc:grpChg chg="mod">
          <ac:chgData name="然 杨" userId="58a03923220a6d4f" providerId="LiveId" clId="{93B4460F-C7CB-EC4B-A435-0370E68A3C49}" dt="2025-02-20T08:31:19.022" v="517" actId="1038"/>
          <ac:grpSpMkLst>
            <pc:docMk/>
            <pc:sldMk cId="0" sldId="292"/>
            <ac:grpSpMk id="45" creationId="{AD4C693D-1290-37C1-22AA-289AE411F753}"/>
          </ac:grpSpMkLst>
        </pc:grpChg>
      </pc:sldChg>
      <pc:sldChg chg="modSp mod">
        <pc:chgData name="然 杨" userId="58a03923220a6d4f" providerId="LiveId" clId="{93B4460F-C7CB-EC4B-A435-0370E68A3C49}" dt="2025-02-20T08:34:25.806" v="652" actId="2710"/>
        <pc:sldMkLst>
          <pc:docMk/>
          <pc:sldMk cId="0" sldId="307"/>
        </pc:sldMkLst>
        <pc:spChg chg="mod">
          <ac:chgData name="然 杨" userId="58a03923220a6d4f" providerId="LiveId" clId="{93B4460F-C7CB-EC4B-A435-0370E68A3C49}" dt="2025-02-20T08:34:25.806" v="652" actId="2710"/>
          <ac:spMkLst>
            <pc:docMk/>
            <pc:sldMk cId="0" sldId="307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0T08:33:56.008" v="644"/>
          <ac:spMkLst>
            <pc:docMk/>
            <pc:sldMk cId="0" sldId="307"/>
            <ac:spMk id="7" creationId="{00000000-0000-0000-0000-000000000000}"/>
          </ac:spMkLst>
        </pc:spChg>
      </pc:sldChg>
      <pc:sldChg chg="addSp delSp modSp mod">
        <pc:chgData name="然 杨" userId="58a03923220a6d4f" providerId="LiveId" clId="{93B4460F-C7CB-EC4B-A435-0370E68A3C49}" dt="2025-02-20T08:35:46.832" v="674" actId="1076"/>
        <pc:sldMkLst>
          <pc:docMk/>
          <pc:sldMk cId="0" sldId="308"/>
        </pc:sldMkLst>
        <pc:spChg chg="mod">
          <ac:chgData name="然 杨" userId="58a03923220a6d4f" providerId="LiveId" clId="{93B4460F-C7CB-EC4B-A435-0370E68A3C49}" dt="2025-02-20T08:35:46.832" v="674" actId="1076"/>
          <ac:spMkLst>
            <pc:docMk/>
            <pc:sldMk cId="0" sldId="308"/>
            <ac:spMk id="8" creationId="{00000000-0000-0000-0000-000000000000}"/>
          </ac:spMkLst>
        </pc:spChg>
        <pc:spChg chg="mod">
          <ac:chgData name="然 杨" userId="58a03923220a6d4f" providerId="LiveId" clId="{93B4460F-C7CB-EC4B-A435-0370E68A3C49}" dt="2025-02-20T08:34:02.094" v="646"/>
          <ac:spMkLst>
            <pc:docMk/>
            <pc:sldMk cId="0" sldId="308"/>
            <ac:spMk id="11" creationId="{4CD5F40E-68FF-27D3-3F97-F09E26CB18B9}"/>
          </ac:spMkLst>
        </pc:spChg>
        <pc:grpChg chg="add mod">
          <ac:chgData name="然 杨" userId="58a03923220a6d4f" providerId="LiveId" clId="{93B4460F-C7CB-EC4B-A435-0370E68A3C49}" dt="2025-02-20T08:34:02.094" v="646"/>
          <ac:grpSpMkLst>
            <pc:docMk/>
            <pc:sldMk cId="0" sldId="308"/>
            <ac:grpSpMk id="2" creationId="{6B51AE56-6153-B42B-3D3E-EDAF1D16E450}"/>
          </ac:grpSpMkLst>
        </pc:grpChg>
        <pc:grpChg chg="mod">
          <ac:chgData name="然 杨" userId="58a03923220a6d4f" providerId="LiveId" clId="{93B4460F-C7CB-EC4B-A435-0370E68A3C49}" dt="2025-02-20T08:34:02.094" v="646"/>
          <ac:grpSpMkLst>
            <pc:docMk/>
            <pc:sldMk cId="0" sldId="308"/>
            <ac:grpSpMk id="4" creationId="{4FDDFEBD-5680-6DFB-F960-CFC0DF44440F}"/>
          </ac:grpSpMkLst>
        </pc:grpChg>
        <pc:grpChg chg="mod">
          <ac:chgData name="然 杨" userId="58a03923220a6d4f" providerId="LiveId" clId="{93B4460F-C7CB-EC4B-A435-0370E68A3C49}" dt="2025-02-20T08:34:02.094" v="646"/>
          <ac:grpSpMkLst>
            <pc:docMk/>
            <pc:sldMk cId="0" sldId="308"/>
            <ac:grpSpMk id="6" creationId="{6D399832-8A08-CD3E-CFA7-87CD8B38A6F7}"/>
          </ac:grpSpMkLst>
        </pc:grpChg>
        <pc:picChg chg="mod">
          <ac:chgData name="然 杨" userId="58a03923220a6d4f" providerId="LiveId" clId="{93B4460F-C7CB-EC4B-A435-0370E68A3C49}" dt="2025-02-20T08:34:02.094" v="646"/>
          <ac:picMkLst>
            <pc:docMk/>
            <pc:sldMk cId="0" sldId="308"/>
            <ac:picMk id="7" creationId="{1379FDEB-8561-970F-2AE4-3BC83EB47CA2}"/>
          </ac:picMkLst>
        </pc:picChg>
        <pc:picChg chg="mod">
          <ac:chgData name="然 杨" userId="58a03923220a6d4f" providerId="LiveId" clId="{93B4460F-C7CB-EC4B-A435-0370E68A3C49}" dt="2025-02-20T08:34:02.094" v="646"/>
          <ac:picMkLst>
            <pc:docMk/>
            <pc:sldMk cId="0" sldId="308"/>
            <ac:picMk id="9" creationId="{D71D3A68-6CD6-EFF5-871E-381EE7D60F91}"/>
          </ac:picMkLst>
        </pc:picChg>
        <pc:cxnChg chg="mod">
          <ac:chgData name="然 杨" userId="58a03923220a6d4f" providerId="LiveId" clId="{93B4460F-C7CB-EC4B-A435-0370E68A3C49}" dt="2025-02-20T08:34:02.094" v="646"/>
          <ac:cxnSpMkLst>
            <pc:docMk/>
            <pc:sldMk cId="0" sldId="308"/>
            <ac:cxnSpMk id="12" creationId="{D8C14792-CBBA-FB7E-9165-7423A089AA0A}"/>
          </ac:cxnSpMkLst>
        </pc:cxnChg>
      </pc:sldChg>
      <pc:sldChg chg="modSp mod">
        <pc:chgData name="然 杨" userId="58a03923220a6d4f" providerId="LiveId" clId="{93B4460F-C7CB-EC4B-A435-0370E68A3C49}" dt="2025-02-20T08:36:54.050" v="691" actId="1076"/>
        <pc:sldMkLst>
          <pc:docMk/>
          <pc:sldMk cId="0" sldId="309"/>
        </pc:sldMkLst>
        <pc:spChg chg="mod">
          <ac:chgData name="然 杨" userId="58a03923220a6d4f" providerId="LiveId" clId="{93B4460F-C7CB-EC4B-A435-0370E68A3C49}" dt="2025-02-20T08:36:54.050" v="691" actId="1076"/>
          <ac:spMkLst>
            <pc:docMk/>
            <pc:sldMk cId="0" sldId="309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0T08:36:11.182" v="677" actId="1076"/>
          <ac:spMkLst>
            <pc:docMk/>
            <pc:sldMk cId="0" sldId="309"/>
            <ac:spMk id="7" creationId="{00000000-0000-0000-0000-000000000000}"/>
          </ac:spMkLst>
        </pc:spChg>
      </pc:sldChg>
      <pc:sldChg chg="addSp delSp modSp mod">
        <pc:chgData name="然 杨" userId="58a03923220a6d4f" providerId="LiveId" clId="{93B4460F-C7CB-EC4B-A435-0370E68A3C49}" dt="2025-02-20T08:47:56.025" v="911" actId="1038"/>
        <pc:sldMkLst>
          <pc:docMk/>
          <pc:sldMk cId="0" sldId="313"/>
        </pc:sldMkLst>
        <pc:grpChg chg="mod">
          <ac:chgData name="然 杨" userId="58a03923220a6d4f" providerId="LiveId" clId="{93B4460F-C7CB-EC4B-A435-0370E68A3C49}" dt="2025-02-20T08:47:56.025" v="911" actId="1038"/>
          <ac:grpSpMkLst>
            <pc:docMk/>
            <pc:sldMk cId="0" sldId="313"/>
            <ac:grpSpMk id="16" creationId="{00000000-0000-0000-0000-000000000000}"/>
          </ac:grpSpMkLst>
        </pc:grpChg>
        <pc:picChg chg="add mod">
          <ac:chgData name="然 杨" userId="58a03923220a6d4f" providerId="LiveId" clId="{93B4460F-C7CB-EC4B-A435-0370E68A3C49}" dt="2025-02-20T08:47:19.404" v="893" actId="1076"/>
          <ac:picMkLst>
            <pc:docMk/>
            <pc:sldMk cId="0" sldId="313"/>
            <ac:picMk id="4" creationId="{30F50E75-06FB-DE4B-FE82-1899EF438D17}"/>
          </ac:picMkLst>
        </pc:picChg>
        <pc:cxnChg chg="mod">
          <ac:chgData name="然 杨" userId="58a03923220a6d4f" providerId="LiveId" clId="{93B4460F-C7CB-EC4B-A435-0370E68A3C49}" dt="2025-02-20T08:47:38.936" v="903" actId="14100"/>
          <ac:cxnSpMkLst>
            <pc:docMk/>
            <pc:sldMk cId="0" sldId="313"/>
            <ac:cxnSpMk id="11" creationId="{CFDDD07A-F72F-9807-EDC0-916735D3F8BB}"/>
          </ac:cxnSpMkLst>
        </pc:cxnChg>
      </pc:sldChg>
      <pc:sldChg chg="modSp mod">
        <pc:chgData name="然 杨" userId="58a03923220a6d4f" providerId="LiveId" clId="{93B4460F-C7CB-EC4B-A435-0370E68A3C49}" dt="2025-02-20T08:50:50.961" v="980" actId="1035"/>
        <pc:sldMkLst>
          <pc:docMk/>
          <pc:sldMk cId="0" sldId="326"/>
        </pc:sldMkLst>
        <pc:spChg chg="mod">
          <ac:chgData name="然 杨" userId="58a03923220a6d4f" providerId="LiveId" clId="{93B4460F-C7CB-EC4B-A435-0370E68A3C49}" dt="2025-02-20T08:50:50.961" v="980" actId="1035"/>
          <ac:spMkLst>
            <pc:docMk/>
            <pc:sldMk cId="0" sldId="326"/>
            <ac:spMk id="20" creationId="{D807BF14-B38E-59BA-F6EC-59CBB74D6641}"/>
          </ac:spMkLst>
        </pc:spChg>
      </pc:sldChg>
      <pc:sldChg chg="modSp mod">
        <pc:chgData name="然 杨" userId="58a03923220a6d4f" providerId="LiveId" clId="{93B4460F-C7CB-EC4B-A435-0370E68A3C49}" dt="2025-02-20T08:52:13.998" v="1001" actId="1036"/>
        <pc:sldMkLst>
          <pc:docMk/>
          <pc:sldMk cId="0" sldId="328"/>
        </pc:sldMkLst>
        <pc:spChg chg="mod">
          <ac:chgData name="然 杨" userId="58a03923220a6d4f" providerId="LiveId" clId="{93B4460F-C7CB-EC4B-A435-0370E68A3C49}" dt="2025-02-20T08:52:13.998" v="1001" actId="1036"/>
          <ac:spMkLst>
            <pc:docMk/>
            <pc:sldMk cId="0" sldId="328"/>
            <ac:spMk id="2" creationId="{999359D5-DF0D-CDD9-B5AD-FAB3F18A6AA0}"/>
          </ac:spMkLst>
        </pc:spChg>
        <pc:spChg chg="mod">
          <ac:chgData name="然 杨" userId="58a03923220a6d4f" providerId="LiveId" clId="{93B4460F-C7CB-EC4B-A435-0370E68A3C49}" dt="2025-02-20T08:51:48.459" v="996" actId="20577"/>
          <ac:spMkLst>
            <pc:docMk/>
            <pc:sldMk cId="0" sldId="328"/>
            <ac:spMk id="8" creationId="{DDCD02B0-84B6-67E6-620E-49EAB15216FC}"/>
          </ac:spMkLst>
        </pc:spChg>
        <pc:spChg chg="mod">
          <ac:chgData name="然 杨" userId="58a03923220a6d4f" providerId="LiveId" clId="{93B4460F-C7CB-EC4B-A435-0370E68A3C49}" dt="2025-02-20T08:52:08.171" v="998" actId="179"/>
          <ac:spMkLst>
            <pc:docMk/>
            <pc:sldMk cId="0" sldId="328"/>
            <ac:spMk id="19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0T08:58:40.868" v="1116" actId="2710"/>
        <pc:sldMkLst>
          <pc:docMk/>
          <pc:sldMk cId="0" sldId="330"/>
        </pc:sldMkLst>
        <pc:spChg chg="mod">
          <ac:chgData name="然 杨" userId="58a03923220a6d4f" providerId="LiveId" clId="{93B4460F-C7CB-EC4B-A435-0370E68A3C49}" dt="2025-02-20T08:57:06.103" v="1089"/>
          <ac:spMkLst>
            <pc:docMk/>
            <pc:sldMk cId="0" sldId="330"/>
            <ac:spMk id="12" creationId="{00000000-0000-0000-0000-000000000000}"/>
          </ac:spMkLst>
        </pc:spChg>
        <pc:spChg chg="mod">
          <ac:chgData name="然 杨" userId="58a03923220a6d4f" providerId="LiveId" clId="{93B4460F-C7CB-EC4B-A435-0370E68A3C49}" dt="2025-02-20T08:57:48.158" v="1101" actId="255"/>
          <ac:spMkLst>
            <pc:docMk/>
            <pc:sldMk cId="0" sldId="330"/>
            <ac:spMk id="39" creationId="{00000000-0000-0000-0000-000000000000}"/>
          </ac:spMkLst>
        </pc:spChg>
        <pc:spChg chg="mod">
          <ac:chgData name="然 杨" userId="58a03923220a6d4f" providerId="LiveId" clId="{93B4460F-C7CB-EC4B-A435-0370E68A3C49}" dt="2025-02-20T08:58:15.144" v="1109" actId="2710"/>
          <ac:spMkLst>
            <pc:docMk/>
            <pc:sldMk cId="0" sldId="330"/>
            <ac:spMk id="45" creationId="{00000000-0000-0000-0000-000000000000}"/>
          </ac:spMkLst>
        </pc:spChg>
        <pc:spChg chg="mod">
          <ac:chgData name="然 杨" userId="58a03923220a6d4f" providerId="LiveId" clId="{93B4460F-C7CB-EC4B-A435-0370E68A3C49}" dt="2025-02-20T08:58:40.868" v="1116" actId="2710"/>
          <ac:spMkLst>
            <pc:docMk/>
            <pc:sldMk cId="0" sldId="330"/>
            <ac:spMk id="51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1T03:02:24.891" v="1272" actId="1076"/>
        <pc:sldMkLst>
          <pc:docMk/>
          <pc:sldMk cId="0" sldId="332"/>
        </pc:sldMkLst>
        <pc:spChg chg="mod">
          <ac:chgData name="然 杨" userId="58a03923220a6d4f" providerId="LiveId" clId="{93B4460F-C7CB-EC4B-A435-0370E68A3C49}" dt="2025-02-21T03:02:24.891" v="1272" actId="1076"/>
          <ac:spMkLst>
            <pc:docMk/>
            <pc:sldMk cId="0" sldId="332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1T03:02:01.777" v="1269" actId="20577"/>
          <ac:spMkLst>
            <pc:docMk/>
            <pc:sldMk cId="0" sldId="332"/>
            <ac:spMk id="7" creationId="{00000000-0000-0000-0000-000000000000}"/>
          </ac:spMkLst>
        </pc:spChg>
        <pc:spChg chg="mod">
          <ac:chgData name="然 杨" userId="58a03923220a6d4f" providerId="LiveId" clId="{93B4460F-C7CB-EC4B-A435-0370E68A3C49}" dt="2025-02-21T03:00:37.840" v="1259" actId="20577"/>
          <ac:spMkLst>
            <pc:docMk/>
            <pc:sldMk cId="0" sldId="332"/>
            <ac:spMk id="8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1T03:03:28.590" v="1285" actId="1076"/>
        <pc:sldMkLst>
          <pc:docMk/>
          <pc:sldMk cId="0" sldId="333"/>
        </pc:sldMkLst>
        <pc:spChg chg="mod">
          <ac:chgData name="然 杨" userId="58a03923220a6d4f" providerId="LiveId" clId="{93B4460F-C7CB-EC4B-A435-0370E68A3C49}" dt="2025-02-21T03:03:23.656" v="1283" actId="14100"/>
          <ac:spMkLst>
            <pc:docMk/>
            <pc:sldMk cId="0" sldId="333"/>
            <ac:spMk id="8" creationId="{00000000-0000-0000-0000-000000000000}"/>
          </ac:spMkLst>
        </pc:spChg>
        <pc:grpChg chg="mod">
          <ac:chgData name="然 杨" userId="58a03923220a6d4f" providerId="LiveId" clId="{93B4460F-C7CB-EC4B-A435-0370E68A3C49}" dt="2025-02-21T03:03:28.590" v="1285" actId="1076"/>
          <ac:grpSpMkLst>
            <pc:docMk/>
            <pc:sldMk cId="0" sldId="333"/>
            <ac:grpSpMk id="2" creationId="{15843E39-5833-C55C-F602-7A40C9F7D87B}"/>
          </ac:grpSpMkLst>
        </pc:grpChg>
        <pc:picChg chg="mod modCrop">
          <ac:chgData name="然 杨" userId="58a03923220a6d4f" providerId="LiveId" clId="{93B4460F-C7CB-EC4B-A435-0370E68A3C49}" dt="2025-02-21T03:03:13.106" v="1280" actId="732"/>
          <ac:picMkLst>
            <pc:docMk/>
            <pc:sldMk cId="0" sldId="333"/>
            <ac:picMk id="9" creationId="{A6D78942-984E-C1F4-D16F-39DE4BE0D1AB}"/>
          </ac:picMkLst>
        </pc:picChg>
        <pc:picChg chg="mod">
          <ac:chgData name="然 杨" userId="58a03923220a6d4f" providerId="LiveId" clId="{93B4460F-C7CB-EC4B-A435-0370E68A3C49}" dt="2025-02-21T03:03:26.041" v="1284" actId="1076"/>
          <ac:picMkLst>
            <pc:docMk/>
            <pc:sldMk cId="0" sldId="333"/>
            <ac:picMk id="11" creationId="{00000000-0000-0000-0000-000000000000}"/>
          </ac:picMkLst>
        </pc:picChg>
      </pc:sldChg>
      <pc:sldChg chg="modSp mod">
        <pc:chgData name="然 杨" userId="58a03923220a6d4f" providerId="LiveId" clId="{93B4460F-C7CB-EC4B-A435-0370E68A3C49}" dt="2025-02-21T06:41:20.950" v="2618"/>
        <pc:sldMkLst>
          <pc:docMk/>
          <pc:sldMk cId="0" sldId="373"/>
        </pc:sldMkLst>
        <pc:spChg chg="mod">
          <ac:chgData name="然 杨" userId="58a03923220a6d4f" providerId="LiveId" clId="{93B4460F-C7CB-EC4B-A435-0370E68A3C49}" dt="2025-02-21T06:41:20.950" v="2618"/>
          <ac:spMkLst>
            <pc:docMk/>
            <pc:sldMk cId="0" sldId="373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1T06:41:06.149" v="2617"/>
          <ac:spMkLst>
            <pc:docMk/>
            <pc:sldMk cId="0" sldId="373"/>
            <ac:spMk id="7" creationId="{00000000-0000-0000-0000-000000000000}"/>
          </ac:spMkLst>
        </pc:spChg>
        <pc:spChg chg="mod">
          <ac:chgData name="然 杨" userId="58a03923220a6d4f" providerId="LiveId" clId="{93B4460F-C7CB-EC4B-A435-0370E68A3C49}" dt="2025-02-21T06:40:47.295" v="2615" actId="20577"/>
          <ac:spMkLst>
            <pc:docMk/>
            <pc:sldMk cId="0" sldId="373"/>
            <ac:spMk id="8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1T06:42:14.146" v="2627" actId="1076"/>
        <pc:sldMkLst>
          <pc:docMk/>
          <pc:sldMk cId="0" sldId="374"/>
        </pc:sldMkLst>
        <pc:spChg chg="mod">
          <ac:chgData name="然 杨" userId="58a03923220a6d4f" providerId="LiveId" clId="{93B4460F-C7CB-EC4B-A435-0370E68A3C49}" dt="2025-02-21T06:42:14.146" v="2627" actId="1076"/>
          <ac:spMkLst>
            <pc:docMk/>
            <pc:sldMk cId="0" sldId="374"/>
            <ac:spMk id="8" creationId="{00000000-0000-0000-0000-000000000000}"/>
          </ac:spMkLst>
        </pc:spChg>
        <pc:picChg chg="mod modCrop">
          <ac:chgData name="然 杨" userId="58a03923220a6d4f" providerId="LiveId" clId="{93B4460F-C7CB-EC4B-A435-0370E68A3C49}" dt="2025-02-21T06:41:59.230" v="2623" actId="1076"/>
          <ac:picMkLst>
            <pc:docMk/>
            <pc:sldMk cId="0" sldId="374"/>
            <ac:picMk id="9" creationId="{84B4B55D-90A0-4667-3A03-90C6FC485A0E}"/>
          </ac:picMkLst>
        </pc:picChg>
        <pc:picChg chg="mod">
          <ac:chgData name="然 杨" userId="58a03923220a6d4f" providerId="LiveId" clId="{93B4460F-C7CB-EC4B-A435-0370E68A3C49}" dt="2025-02-21T06:42:14.146" v="2627" actId="1076"/>
          <ac:picMkLst>
            <pc:docMk/>
            <pc:sldMk cId="0" sldId="374"/>
            <ac:picMk id="11" creationId="{00000000-0000-0000-0000-000000000000}"/>
          </ac:picMkLst>
        </pc:picChg>
      </pc:sldChg>
      <pc:sldChg chg="addSp modSp del">
        <pc:chgData name="然 杨" userId="58a03923220a6d4f" providerId="LiveId" clId="{93B4460F-C7CB-EC4B-A435-0370E68A3C49}" dt="2025-02-21T06:43:04.115" v="2638" actId="2696"/>
        <pc:sldMkLst>
          <pc:docMk/>
          <pc:sldMk cId="0" sldId="375"/>
        </pc:sldMkLst>
      </pc:sldChg>
      <pc:sldChg chg="modSp mod">
        <pc:chgData name="然 杨" userId="58a03923220a6d4f" providerId="LiveId" clId="{93B4460F-C7CB-EC4B-A435-0370E68A3C49}" dt="2025-02-21T02:50:59.814" v="1245" actId="20577"/>
        <pc:sldMkLst>
          <pc:docMk/>
          <pc:sldMk cId="0" sldId="435"/>
        </pc:sldMkLst>
        <pc:spChg chg="mod">
          <ac:chgData name="然 杨" userId="58a03923220a6d4f" providerId="LiveId" clId="{93B4460F-C7CB-EC4B-A435-0370E68A3C49}" dt="2025-02-21T02:50:30.383" v="1239" actId="20577"/>
          <ac:spMkLst>
            <pc:docMk/>
            <pc:sldMk cId="0" sldId="435"/>
            <ac:spMk id="11" creationId="{00000000-0000-0000-0000-000000000000}"/>
          </ac:spMkLst>
        </pc:spChg>
        <pc:spChg chg="mod">
          <ac:chgData name="然 杨" userId="58a03923220a6d4f" providerId="LiveId" clId="{93B4460F-C7CB-EC4B-A435-0370E68A3C49}" dt="2025-02-21T02:50:59.814" v="1245" actId="20577"/>
          <ac:spMkLst>
            <pc:docMk/>
            <pc:sldMk cId="0" sldId="435"/>
            <ac:spMk id="19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0T08:39:20.144" v="730" actId="255"/>
        <pc:sldMkLst>
          <pc:docMk/>
          <pc:sldMk cId="689265861" sldId="439"/>
        </pc:sldMkLst>
        <pc:spChg chg="mod">
          <ac:chgData name="然 杨" userId="58a03923220a6d4f" providerId="LiveId" clId="{93B4460F-C7CB-EC4B-A435-0370E68A3C49}" dt="2025-02-20T08:39:20.144" v="730" actId="255"/>
          <ac:spMkLst>
            <pc:docMk/>
            <pc:sldMk cId="689265861" sldId="439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0T08:38:35.350" v="719" actId="1038"/>
          <ac:spMkLst>
            <pc:docMk/>
            <pc:sldMk cId="689265861" sldId="439"/>
            <ac:spMk id="7" creationId="{00000000-0000-0000-0000-000000000000}"/>
          </ac:spMkLst>
        </pc:spChg>
      </pc:sldChg>
      <pc:sldChg chg="addSp delSp modSp mod">
        <pc:chgData name="然 杨" userId="58a03923220a6d4f" providerId="LiveId" clId="{93B4460F-C7CB-EC4B-A435-0370E68A3C49}" dt="2025-02-20T08:44:07.143" v="808" actId="20577"/>
        <pc:sldMkLst>
          <pc:docMk/>
          <pc:sldMk cId="3852278243" sldId="442"/>
        </pc:sldMkLst>
        <pc:spChg chg="mod">
          <ac:chgData name="然 杨" userId="58a03923220a6d4f" providerId="LiveId" clId="{93B4460F-C7CB-EC4B-A435-0370E68A3C49}" dt="2025-02-20T08:41:41.833" v="768" actId="14100"/>
          <ac:spMkLst>
            <pc:docMk/>
            <pc:sldMk cId="3852278243" sldId="442"/>
            <ac:spMk id="7" creationId="{00000000-0000-0000-0000-000000000000}"/>
          </ac:spMkLst>
        </pc:spChg>
        <pc:spChg chg="mod">
          <ac:chgData name="然 杨" userId="58a03923220a6d4f" providerId="LiveId" clId="{93B4460F-C7CB-EC4B-A435-0370E68A3C49}" dt="2025-02-20T08:44:07.143" v="808" actId="20577"/>
          <ac:spMkLst>
            <pc:docMk/>
            <pc:sldMk cId="3852278243" sldId="442"/>
            <ac:spMk id="19" creationId="{00000000-0000-0000-0000-000000000000}"/>
          </ac:spMkLst>
        </pc:spChg>
        <pc:spChg chg="add mod">
          <ac:chgData name="然 杨" userId="58a03923220a6d4f" providerId="LiveId" clId="{93B4460F-C7CB-EC4B-A435-0370E68A3C49}" dt="2025-02-20T08:43:59.136" v="806" actId="20577"/>
          <ac:spMkLst>
            <pc:docMk/>
            <pc:sldMk cId="3852278243" sldId="442"/>
            <ac:spMk id="32" creationId="{2FF08C1B-E02F-97A8-3ACF-83992BDD935C}"/>
          </ac:spMkLst>
        </pc:spChg>
        <pc:grpChg chg="mod">
          <ac:chgData name="然 杨" userId="58a03923220a6d4f" providerId="LiveId" clId="{93B4460F-C7CB-EC4B-A435-0370E68A3C49}" dt="2025-02-20T08:41:38.284" v="767" actId="14100"/>
          <ac:grpSpMkLst>
            <pc:docMk/>
            <pc:sldMk cId="3852278243" sldId="442"/>
            <ac:grpSpMk id="16" creationId="{00000000-0000-0000-0000-000000000000}"/>
          </ac:grpSpMkLst>
        </pc:grpChg>
        <pc:picChg chg="add mod">
          <ac:chgData name="然 杨" userId="58a03923220a6d4f" providerId="LiveId" clId="{93B4460F-C7CB-EC4B-A435-0370E68A3C49}" dt="2025-02-20T08:41:49.502" v="770" actId="1076"/>
          <ac:picMkLst>
            <pc:docMk/>
            <pc:sldMk cId="3852278243" sldId="442"/>
            <ac:picMk id="20" creationId="{C150D625-C01A-9E90-F2C6-A9AA6A7B6857}"/>
          </ac:picMkLst>
        </pc:picChg>
      </pc:sldChg>
      <pc:sldChg chg="delSp modSp mod">
        <pc:chgData name="然 杨" userId="58a03923220a6d4f" providerId="LiveId" clId="{93B4460F-C7CB-EC4B-A435-0370E68A3C49}" dt="2025-02-20T08:49:08.420" v="932" actId="179"/>
        <pc:sldMkLst>
          <pc:docMk/>
          <pc:sldMk cId="3754349825" sldId="443"/>
        </pc:sldMkLst>
        <pc:spChg chg="mod">
          <ac:chgData name="然 杨" userId="58a03923220a6d4f" providerId="LiveId" clId="{93B4460F-C7CB-EC4B-A435-0370E68A3C49}" dt="2025-02-20T08:49:08.420" v="932" actId="179"/>
          <ac:spMkLst>
            <pc:docMk/>
            <pc:sldMk cId="3754349825" sldId="443"/>
            <ac:spMk id="20" creationId="{8EF7E7DD-9241-9268-F52A-2B4B8DB57B19}"/>
          </ac:spMkLst>
        </pc:spChg>
      </pc:sldChg>
      <pc:sldChg chg="modSp mod">
        <pc:chgData name="然 杨" userId="58a03923220a6d4f" providerId="LiveId" clId="{93B4460F-C7CB-EC4B-A435-0370E68A3C49}" dt="2025-02-20T08:49:58.695" v="958" actId="1036"/>
        <pc:sldMkLst>
          <pc:docMk/>
          <pc:sldMk cId="3763947438" sldId="444"/>
        </pc:sldMkLst>
        <pc:spChg chg="mod">
          <ac:chgData name="然 杨" userId="58a03923220a6d4f" providerId="LiveId" clId="{93B4460F-C7CB-EC4B-A435-0370E68A3C49}" dt="2025-02-20T08:49:58.695" v="958" actId="1036"/>
          <ac:spMkLst>
            <pc:docMk/>
            <pc:sldMk cId="3763947438" sldId="444"/>
            <ac:spMk id="2" creationId="{D5FFFF4F-EF40-F12B-55C7-E5E12611242A}"/>
          </ac:spMkLst>
        </pc:spChg>
      </pc:sldChg>
      <pc:sldChg chg="addSp delSp modSp mod">
        <pc:chgData name="然 杨" userId="58a03923220a6d4f" providerId="LiveId" clId="{93B4460F-C7CB-EC4B-A435-0370E68A3C49}" dt="2025-02-21T03:04:02.210" v="1307" actId="1076"/>
        <pc:sldMkLst>
          <pc:docMk/>
          <pc:sldMk cId="1006005304" sldId="447"/>
        </pc:sldMkLst>
        <pc:spChg chg="mod">
          <ac:chgData name="然 杨" userId="58a03923220a6d4f" providerId="LiveId" clId="{93B4460F-C7CB-EC4B-A435-0370E68A3C49}" dt="2025-02-21T03:03:33.298" v="1287"/>
          <ac:spMkLst>
            <pc:docMk/>
            <pc:sldMk cId="1006005304" sldId="447"/>
            <ac:spMk id="11" creationId="{E1C6C60A-1FAD-3CAD-98B5-6C21B4526CEE}"/>
          </ac:spMkLst>
        </pc:spChg>
        <pc:spChg chg="mod">
          <ac:chgData name="然 杨" userId="58a03923220a6d4f" providerId="LiveId" clId="{93B4460F-C7CB-EC4B-A435-0370E68A3C49}" dt="2025-02-21T03:04:02.210" v="1307" actId="1076"/>
          <ac:spMkLst>
            <pc:docMk/>
            <pc:sldMk cId="1006005304" sldId="447"/>
            <ac:spMk id="35" creationId="{00000000-0000-0000-0000-000000000000}"/>
          </ac:spMkLst>
        </pc:spChg>
        <pc:grpChg chg="add mod">
          <ac:chgData name="然 杨" userId="58a03923220a6d4f" providerId="LiveId" clId="{93B4460F-C7CB-EC4B-A435-0370E68A3C49}" dt="2025-02-21T03:03:36.265" v="1299" actId="1035"/>
          <ac:grpSpMkLst>
            <pc:docMk/>
            <pc:sldMk cId="1006005304" sldId="447"/>
            <ac:grpSpMk id="9" creationId="{B76AD640-5F24-F0C9-2727-E59B78D879D5}"/>
          </ac:grpSpMkLst>
        </pc:grpChg>
        <pc:picChg chg="mod">
          <ac:chgData name="然 杨" userId="58a03923220a6d4f" providerId="LiveId" clId="{93B4460F-C7CB-EC4B-A435-0370E68A3C49}" dt="2025-02-21T03:03:33.298" v="1287"/>
          <ac:picMkLst>
            <pc:docMk/>
            <pc:sldMk cId="1006005304" sldId="447"/>
            <ac:picMk id="10" creationId="{E68F929D-C634-C458-7C5C-58021D2FB677}"/>
          </ac:picMkLst>
        </pc:picChg>
      </pc:sldChg>
      <pc:sldChg chg="delSp modSp mod">
        <pc:chgData name="然 杨" userId="58a03923220a6d4f" providerId="LiveId" clId="{93B4460F-C7CB-EC4B-A435-0370E68A3C49}" dt="2025-02-21T03:16:28.770" v="1569" actId="14100"/>
        <pc:sldMkLst>
          <pc:docMk/>
          <pc:sldMk cId="8637880" sldId="450"/>
        </pc:sldMkLst>
        <pc:spChg chg="mod">
          <ac:chgData name="然 杨" userId="58a03923220a6d4f" providerId="LiveId" clId="{93B4460F-C7CB-EC4B-A435-0370E68A3C49}" dt="2025-02-21T03:14:17.735" v="1519" actId="20577"/>
          <ac:spMkLst>
            <pc:docMk/>
            <pc:sldMk cId="8637880" sldId="450"/>
            <ac:spMk id="4" creationId="{05A6176C-82FF-F743-8125-A93552D761DC}"/>
          </ac:spMkLst>
        </pc:spChg>
        <pc:spChg chg="mod">
          <ac:chgData name="然 杨" userId="58a03923220a6d4f" providerId="LiveId" clId="{93B4460F-C7CB-EC4B-A435-0370E68A3C49}" dt="2025-02-21T03:16:21.022" v="1567" actId="1076"/>
          <ac:spMkLst>
            <pc:docMk/>
            <pc:sldMk cId="8637880" sldId="450"/>
            <ac:spMk id="9" creationId="{9C21C392-5C9C-88B7-F897-18808DCE6A8C}"/>
          </ac:spMkLst>
        </pc:spChg>
        <pc:spChg chg="mod">
          <ac:chgData name="然 杨" userId="58a03923220a6d4f" providerId="LiveId" clId="{93B4460F-C7CB-EC4B-A435-0370E68A3C49}" dt="2025-02-21T03:16:28.770" v="1569" actId="14100"/>
          <ac:spMkLst>
            <pc:docMk/>
            <pc:sldMk cId="8637880" sldId="450"/>
            <ac:spMk id="20" creationId="{F52ED031-7B8D-DDA5-C392-714731FF8A3C}"/>
          </ac:spMkLst>
        </pc:spChg>
        <pc:grpChg chg="mod">
          <ac:chgData name="然 杨" userId="58a03923220a6d4f" providerId="LiveId" clId="{93B4460F-C7CB-EC4B-A435-0370E68A3C49}" dt="2025-02-21T03:16:24.370" v="1568" actId="14100"/>
          <ac:grpSpMkLst>
            <pc:docMk/>
            <pc:sldMk cId="8637880" sldId="450"/>
            <ac:grpSpMk id="2" creationId="{DDDE095F-36FF-D574-848B-4643B0A8EF99}"/>
          </ac:grpSpMkLst>
        </pc:grpChg>
      </pc:sldChg>
      <pc:sldChg chg="addSp modSp mod ord">
        <pc:chgData name="然 杨" userId="58a03923220a6d4f" providerId="LiveId" clId="{93B4460F-C7CB-EC4B-A435-0370E68A3C49}" dt="2025-02-21T03:13:42.400" v="1458" actId="14734"/>
        <pc:sldMkLst>
          <pc:docMk/>
          <pc:sldMk cId="2990919572" sldId="451"/>
        </pc:sldMkLst>
        <pc:spChg chg="mod">
          <ac:chgData name="然 杨" userId="58a03923220a6d4f" providerId="LiveId" clId="{93B4460F-C7CB-EC4B-A435-0370E68A3C49}" dt="2025-02-21T03:12:09.621" v="1430" actId="14100"/>
          <ac:spMkLst>
            <pc:docMk/>
            <pc:sldMk cId="2990919572" sldId="451"/>
            <ac:spMk id="2" creationId="{9EA17625-B0F4-0A96-45ED-127CEAF6F861}"/>
          </ac:spMkLst>
        </pc:spChg>
        <pc:spChg chg="add mod">
          <ac:chgData name="然 杨" userId="58a03923220a6d4f" providerId="LiveId" clId="{93B4460F-C7CB-EC4B-A435-0370E68A3C49}" dt="2025-02-21T03:12:34.024" v="1439" actId="208"/>
          <ac:spMkLst>
            <pc:docMk/>
            <pc:sldMk cId="2990919572" sldId="451"/>
            <ac:spMk id="4" creationId="{89B0ABC0-26D3-632A-9713-893092F0E02E}"/>
          </ac:spMkLst>
        </pc:spChg>
        <pc:spChg chg="mod">
          <ac:chgData name="然 杨" userId="58a03923220a6d4f" providerId="LiveId" clId="{93B4460F-C7CB-EC4B-A435-0370E68A3C49}" dt="2025-02-21T03:11:44.453" v="1427" actId="20577"/>
          <ac:spMkLst>
            <pc:docMk/>
            <pc:sldMk cId="2990919572" sldId="451"/>
            <ac:spMk id="19" creationId="{00000000-0000-0000-0000-000000000000}"/>
          </ac:spMkLst>
        </pc:spChg>
        <pc:grpChg chg="mod">
          <ac:chgData name="然 杨" userId="58a03923220a6d4f" providerId="LiveId" clId="{93B4460F-C7CB-EC4B-A435-0370E68A3C49}" dt="2025-02-21T03:12:11.986" v="1431" actId="14100"/>
          <ac:grpSpMkLst>
            <pc:docMk/>
            <pc:sldMk cId="2990919572" sldId="451"/>
            <ac:grpSpMk id="9" creationId="{00000000-0000-0000-0000-000000000000}"/>
          </ac:grpSpMkLst>
        </pc:grpChg>
        <pc:graphicFrameChg chg="mod modGraphic">
          <ac:chgData name="然 杨" userId="58a03923220a6d4f" providerId="LiveId" clId="{93B4460F-C7CB-EC4B-A435-0370E68A3C49}" dt="2025-02-21T03:13:42.400" v="1458" actId="14734"/>
          <ac:graphicFrameMkLst>
            <pc:docMk/>
            <pc:sldMk cId="2990919572" sldId="451"/>
            <ac:graphicFrameMk id="10" creationId="{B33026B3-CCA9-141F-E695-BA1C6DBEDAC4}"/>
          </ac:graphicFrameMkLst>
        </pc:graphicFrameChg>
      </pc:sldChg>
      <pc:sldChg chg="modSp mod">
        <pc:chgData name="然 杨" userId="58a03923220a6d4f" providerId="LiveId" clId="{93B4460F-C7CB-EC4B-A435-0370E68A3C49}" dt="2025-02-21T03:24:01.294" v="1700" actId="20577"/>
        <pc:sldMkLst>
          <pc:docMk/>
          <pc:sldMk cId="694711044" sldId="452"/>
        </pc:sldMkLst>
        <pc:spChg chg="mod">
          <ac:chgData name="然 杨" userId="58a03923220a6d4f" providerId="LiveId" clId="{93B4460F-C7CB-EC4B-A435-0370E68A3C49}" dt="2025-02-21T03:21:26.952" v="1644" actId="1076"/>
          <ac:spMkLst>
            <pc:docMk/>
            <pc:sldMk cId="694711044" sldId="452"/>
            <ac:spMk id="2" creationId="{D1240C0D-A143-EC53-2FE8-A806606D7502}"/>
          </ac:spMkLst>
        </pc:spChg>
        <pc:spChg chg="mod">
          <ac:chgData name="然 杨" userId="58a03923220a6d4f" providerId="LiveId" clId="{93B4460F-C7CB-EC4B-A435-0370E68A3C49}" dt="2025-02-21T03:21:26.952" v="1644" actId="1076"/>
          <ac:spMkLst>
            <pc:docMk/>
            <pc:sldMk cId="694711044" sldId="452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1T03:21:26.952" v="1644" actId="1076"/>
          <ac:spMkLst>
            <pc:docMk/>
            <pc:sldMk cId="694711044" sldId="452"/>
            <ac:spMk id="13" creationId="{00000000-0000-0000-0000-000000000000}"/>
          </ac:spMkLst>
        </pc:spChg>
        <pc:spChg chg="mod">
          <ac:chgData name="然 杨" userId="58a03923220a6d4f" providerId="LiveId" clId="{93B4460F-C7CB-EC4B-A435-0370E68A3C49}" dt="2025-02-21T03:21:26.952" v="1644" actId="1076"/>
          <ac:spMkLst>
            <pc:docMk/>
            <pc:sldMk cId="694711044" sldId="452"/>
            <ac:spMk id="14" creationId="{00000000-0000-0000-0000-000000000000}"/>
          </ac:spMkLst>
        </pc:spChg>
        <pc:spChg chg="mod">
          <ac:chgData name="然 杨" userId="58a03923220a6d4f" providerId="LiveId" clId="{93B4460F-C7CB-EC4B-A435-0370E68A3C49}" dt="2025-02-21T03:21:59.109" v="1658" actId="255"/>
          <ac:spMkLst>
            <pc:docMk/>
            <pc:sldMk cId="694711044" sldId="452"/>
            <ac:spMk id="19" creationId="{00000000-0000-0000-0000-000000000000}"/>
          </ac:spMkLst>
        </pc:spChg>
        <pc:spChg chg="mod">
          <ac:chgData name="然 杨" userId="58a03923220a6d4f" providerId="LiveId" clId="{93B4460F-C7CB-EC4B-A435-0370E68A3C49}" dt="2025-02-21T03:21:44.195" v="1653" actId="113"/>
          <ac:spMkLst>
            <pc:docMk/>
            <pc:sldMk cId="694711044" sldId="452"/>
            <ac:spMk id="33" creationId="{BA1195B6-DA4A-7530-4EE2-01B87B587523}"/>
          </ac:spMkLst>
        </pc:spChg>
        <pc:spChg chg="mod">
          <ac:chgData name="然 杨" userId="58a03923220a6d4f" providerId="LiveId" clId="{93B4460F-C7CB-EC4B-A435-0370E68A3C49}" dt="2025-02-21T03:21:26.952" v="1644" actId="1076"/>
          <ac:spMkLst>
            <pc:docMk/>
            <pc:sldMk cId="694711044" sldId="452"/>
            <ac:spMk id="39" creationId="{00000000-0000-0000-0000-000000000000}"/>
          </ac:spMkLst>
        </pc:spChg>
        <pc:spChg chg="mod">
          <ac:chgData name="然 杨" userId="58a03923220a6d4f" providerId="LiveId" clId="{93B4460F-C7CB-EC4B-A435-0370E68A3C49}" dt="2025-02-21T03:21:26.952" v="1644" actId="1076"/>
          <ac:spMkLst>
            <pc:docMk/>
            <pc:sldMk cId="694711044" sldId="452"/>
            <ac:spMk id="40" creationId="{00000000-0000-0000-0000-000000000000}"/>
          </ac:spMkLst>
        </pc:spChg>
        <pc:spChg chg="mod">
          <ac:chgData name="然 杨" userId="58a03923220a6d4f" providerId="LiveId" clId="{93B4460F-C7CB-EC4B-A435-0370E68A3C49}" dt="2025-02-21T03:24:01.294" v="1700" actId="20577"/>
          <ac:spMkLst>
            <pc:docMk/>
            <pc:sldMk cId="694711044" sldId="452"/>
            <ac:spMk id="41" creationId="{00000000-0000-0000-0000-000000000000}"/>
          </ac:spMkLst>
        </pc:spChg>
        <pc:grpChg chg="mod">
          <ac:chgData name="然 杨" userId="58a03923220a6d4f" providerId="LiveId" clId="{93B4460F-C7CB-EC4B-A435-0370E68A3C49}" dt="2025-02-21T03:21:49.472" v="1655" actId="1076"/>
          <ac:grpSpMkLst>
            <pc:docMk/>
            <pc:sldMk cId="694711044" sldId="452"/>
            <ac:grpSpMk id="8" creationId="{00000000-0000-0000-0000-000000000000}"/>
          </ac:grpSpMkLst>
        </pc:grpChg>
        <pc:grpChg chg="mod">
          <ac:chgData name="然 杨" userId="58a03923220a6d4f" providerId="LiveId" clId="{93B4460F-C7CB-EC4B-A435-0370E68A3C49}" dt="2025-02-21T03:21:26.952" v="1644" actId="1076"/>
          <ac:grpSpMkLst>
            <pc:docMk/>
            <pc:sldMk cId="694711044" sldId="452"/>
            <ac:grpSpMk id="10" creationId="{6746DFD7-EE21-BC2B-F533-B336362F5E19}"/>
          </ac:grpSpMkLst>
        </pc:grpChg>
        <pc:grpChg chg="mod">
          <ac:chgData name="然 杨" userId="58a03923220a6d4f" providerId="LiveId" clId="{93B4460F-C7CB-EC4B-A435-0370E68A3C49}" dt="2025-02-21T03:21:26.952" v="1644" actId="1076"/>
          <ac:grpSpMkLst>
            <pc:docMk/>
            <pc:sldMk cId="694711044" sldId="452"/>
            <ac:grpSpMk id="20" creationId="{9E422B57-06BF-B4CB-8E07-D6810D3F2DBD}"/>
          </ac:grpSpMkLst>
        </pc:grpChg>
        <pc:grpChg chg="mod">
          <ac:chgData name="然 杨" userId="58a03923220a6d4f" providerId="LiveId" clId="{93B4460F-C7CB-EC4B-A435-0370E68A3C49}" dt="2025-02-21T03:21:26.952" v="1644" actId="1076"/>
          <ac:grpSpMkLst>
            <pc:docMk/>
            <pc:sldMk cId="694711044" sldId="452"/>
            <ac:grpSpMk id="38" creationId="{00000000-0000-0000-0000-000000000000}"/>
          </ac:grpSpMkLst>
        </pc:grpChg>
      </pc:sldChg>
      <pc:sldChg chg="modSp mod">
        <pc:chgData name="然 杨" userId="58a03923220a6d4f" providerId="LiveId" clId="{93B4460F-C7CB-EC4B-A435-0370E68A3C49}" dt="2025-02-21T03:31:18.164" v="1820" actId="1076"/>
        <pc:sldMkLst>
          <pc:docMk/>
          <pc:sldMk cId="3234615788" sldId="454"/>
        </pc:sldMkLst>
        <pc:spChg chg="mod">
          <ac:chgData name="然 杨" userId="58a03923220a6d4f" providerId="LiveId" clId="{93B4460F-C7CB-EC4B-A435-0370E68A3C49}" dt="2025-02-21T03:31:18.164" v="1820" actId="1076"/>
          <ac:spMkLst>
            <pc:docMk/>
            <pc:sldMk cId="3234615788" sldId="454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1T03:30:54.814" v="1813"/>
          <ac:spMkLst>
            <pc:docMk/>
            <pc:sldMk cId="3234615788" sldId="454"/>
            <ac:spMk id="7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1T03:36:25.860" v="1905" actId="1036"/>
        <pc:sldMkLst>
          <pc:docMk/>
          <pc:sldMk cId="2255018105" sldId="456"/>
        </pc:sldMkLst>
        <pc:spChg chg="mod">
          <ac:chgData name="然 杨" userId="58a03923220a6d4f" providerId="LiveId" clId="{93B4460F-C7CB-EC4B-A435-0370E68A3C49}" dt="2025-02-21T03:36:25.860" v="1905" actId="1036"/>
          <ac:spMkLst>
            <pc:docMk/>
            <pc:sldMk cId="2255018105" sldId="456"/>
            <ac:spMk id="5" creationId="{B62EE23C-8263-1D7C-8DB2-A86CD81DF597}"/>
          </ac:spMkLst>
        </pc:spChg>
        <pc:spChg chg="mod">
          <ac:chgData name="然 杨" userId="58a03923220a6d4f" providerId="LiveId" clId="{93B4460F-C7CB-EC4B-A435-0370E68A3C49}" dt="2025-02-21T03:35:59.442" v="1894"/>
          <ac:spMkLst>
            <pc:docMk/>
            <pc:sldMk cId="2255018105" sldId="456"/>
            <ac:spMk id="7" creationId="{00000000-0000-0000-0000-000000000000}"/>
          </ac:spMkLst>
        </pc:spChg>
        <pc:picChg chg="mod">
          <ac:chgData name="然 杨" userId="58a03923220a6d4f" providerId="LiveId" clId="{93B4460F-C7CB-EC4B-A435-0370E68A3C49}" dt="2025-02-21T03:36:03.273" v="1895" actId="1076"/>
          <ac:picMkLst>
            <pc:docMk/>
            <pc:sldMk cId="2255018105" sldId="456"/>
            <ac:picMk id="11" creationId="{00000000-0000-0000-0000-000000000000}"/>
          </ac:picMkLst>
        </pc:picChg>
        <pc:picChg chg="mod">
          <ac:chgData name="然 杨" userId="58a03923220a6d4f" providerId="LiveId" clId="{93B4460F-C7CB-EC4B-A435-0370E68A3C49}" dt="2025-02-21T03:36:07.224" v="1897" actId="1076"/>
          <ac:picMkLst>
            <pc:docMk/>
            <pc:sldMk cId="2255018105" sldId="456"/>
            <ac:picMk id="12" creationId="{00000000-0000-0000-0000-000000000000}"/>
          </ac:picMkLst>
        </pc:picChg>
      </pc:sldChg>
      <pc:sldChg chg="modSp mod">
        <pc:chgData name="然 杨" userId="58a03923220a6d4f" providerId="LiveId" clId="{93B4460F-C7CB-EC4B-A435-0370E68A3C49}" dt="2025-02-21T03:34:22.675" v="1860" actId="404"/>
        <pc:sldMkLst>
          <pc:docMk/>
          <pc:sldMk cId="3981540786" sldId="457"/>
        </pc:sldMkLst>
        <pc:spChg chg="mod">
          <ac:chgData name="然 杨" userId="58a03923220a6d4f" providerId="LiveId" clId="{93B4460F-C7CB-EC4B-A435-0370E68A3C49}" dt="2025-02-21T03:34:22.675" v="1860" actId="404"/>
          <ac:spMkLst>
            <pc:docMk/>
            <pc:sldMk cId="3981540786" sldId="457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1T03:33:53.483" v="1850" actId="20577"/>
          <ac:spMkLst>
            <pc:docMk/>
            <pc:sldMk cId="3981540786" sldId="457"/>
            <ac:spMk id="7" creationId="{00000000-0000-0000-0000-000000000000}"/>
          </ac:spMkLst>
        </pc:spChg>
      </pc:sldChg>
      <pc:sldChg chg="addSp delSp modSp add mod">
        <pc:chgData name="然 杨" userId="58a03923220a6d4f" providerId="LiveId" clId="{93B4460F-C7CB-EC4B-A435-0370E68A3C49}" dt="2025-02-21T03:49:59.366" v="2045" actId="20577"/>
        <pc:sldMkLst>
          <pc:docMk/>
          <pc:sldMk cId="1117353258" sldId="463"/>
        </pc:sldMkLst>
        <pc:spChg chg="mod">
          <ac:chgData name="然 杨" userId="58a03923220a6d4f" providerId="LiveId" clId="{93B4460F-C7CB-EC4B-A435-0370E68A3C49}" dt="2025-02-21T03:49:59.366" v="2045" actId="20577"/>
          <ac:spMkLst>
            <pc:docMk/>
            <pc:sldMk cId="1117353258" sldId="463"/>
            <ac:spMk id="19" creationId="{00000000-0000-0000-0000-000000000000}"/>
          </ac:spMkLst>
        </pc:spChg>
        <pc:spChg chg="mod">
          <ac:chgData name="然 杨" userId="58a03923220a6d4f" providerId="LiveId" clId="{93B4460F-C7CB-EC4B-A435-0370E68A3C49}" dt="2025-02-21T03:49:54.367" v="2043" actId="20577"/>
          <ac:spMkLst>
            <pc:docMk/>
            <pc:sldMk cId="1117353258" sldId="463"/>
            <ac:spMk id="20" creationId="{765BCA76-5F33-BE45-6FDF-2A29BAF11507}"/>
          </ac:spMkLst>
        </pc:spChg>
        <pc:picChg chg="add mod">
          <ac:chgData name="然 杨" userId="58a03923220a6d4f" providerId="LiveId" clId="{93B4460F-C7CB-EC4B-A435-0370E68A3C49}" dt="2025-02-21T03:48:34.475" v="2021" actId="1076"/>
          <ac:picMkLst>
            <pc:docMk/>
            <pc:sldMk cId="1117353258" sldId="463"/>
            <ac:picMk id="2" creationId="{BB6F8059-E5D5-60A9-4BE2-C25D25919774}"/>
          </ac:picMkLst>
        </pc:picChg>
        <pc:cxnChg chg="mod">
          <ac:chgData name="然 杨" userId="58a03923220a6d4f" providerId="LiveId" clId="{93B4460F-C7CB-EC4B-A435-0370E68A3C49}" dt="2025-02-21T03:48:51.079" v="2026" actId="1035"/>
          <ac:cxnSpMkLst>
            <pc:docMk/>
            <pc:sldMk cId="1117353258" sldId="463"/>
            <ac:cxnSpMk id="38" creationId="{499BE00E-C963-2AAE-C68D-0458EA986C8F}"/>
          </ac:cxnSpMkLst>
        </pc:cxnChg>
      </pc:sldChg>
      <pc:sldChg chg="modSp mod">
        <pc:chgData name="然 杨" userId="58a03923220a6d4f" providerId="LiveId" clId="{93B4460F-C7CB-EC4B-A435-0370E68A3C49}" dt="2025-02-21T03:57:49.024" v="2217" actId="1038"/>
        <pc:sldMkLst>
          <pc:docMk/>
          <pc:sldMk cId="811050158" sldId="467"/>
        </pc:sldMkLst>
        <pc:spChg chg="mod">
          <ac:chgData name="然 杨" userId="58a03923220a6d4f" providerId="LiveId" clId="{93B4460F-C7CB-EC4B-A435-0370E68A3C49}" dt="2025-02-21T03:57:43.931" v="2214" actId="1037"/>
          <ac:spMkLst>
            <pc:docMk/>
            <pc:sldMk cId="811050158" sldId="467"/>
            <ac:spMk id="4" creationId="{74B36F2E-C816-083C-EEBA-7871FC560B66}"/>
          </ac:spMkLst>
        </pc:spChg>
        <pc:spChg chg="mod">
          <ac:chgData name="然 杨" userId="58a03923220a6d4f" providerId="LiveId" clId="{93B4460F-C7CB-EC4B-A435-0370E68A3C49}" dt="2025-02-21T03:57:14.705" v="2206" actId="1076"/>
          <ac:spMkLst>
            <pc:docMk/>
            <pc:sldMk cId="811050158" sldId="467"/>
            <ac:spMk id="7" creationId="{00000000-0000-0000-0000-000000000000}"/>
          </ac:spMkLst>
        </pc:spChg>
        <pc:spChg chg="mod">
          <ac:chgData name="然 杨" userId="58a03923220a6d4f" providerId="LiveId" clId="{93B4460F-C7CB-EC4B-A435-0370E68A3C49}" dt="2025-02-21T03:57:11.071" v="2205" actId="14100"/>
          <ac:spMkLst>
            <pc:docMk/>
            <pc:sldMk cId="811050158" sldId="467"/>
            <ac:spMk id="13" creationId="{00000000-0000-0000-0000-000000000000}"/>
          </ac:spMkLst>
        </pc:spChg>
        <pc:spChg chg="mod">
          <ac:chgData name="然 杨" userId="58a03923220a6d4f" providerId="LiveId" clId="{93B4460F-C7CB-EC4B-A435-0370E68A3C49}" dt="2025-02-21T03:57:49.024" v="2217" actId="1038"/>
          <ac:spMkLst>
            <pc:docMk/>
            <pc:sldMk cId="811050158" sldId="467"/>
            <ac:spMk id="19" creationId="{B44E5FBE-68C8-74CC-8678-1C4C8D9E2056}"/>
          </ac:spMkLst>
        </pc:spChg>
        <pc:grpChg chg="mod">
          <ac:chgData name="然 杨" userId="58a03923220a6d4f" providerId="LiveId" clId="{93B4460F-C7CB-EC4B-A435-0370E68A3C49}" dt="2025-02-21T03:57:04.054" v="2203" actId="14100"/>
          <ac:grpSpMkLst>
            <pc:docMk/>
            <pc:sldMk cId="811050158" sldId="467"/>
            <ac:grpSpMk id="9" creationId="{00000000-0000-0000-0000-000000000000}"/>
          </ac:grpSpMkLst>
        </pc:grpChg>
        <pc:picChg chg="mod">
          <ac:chgData name="然 杨" userId="58a03923220a6d4f" providerId="LiveId" clId="{93B4460F-C7CB-EC4B-A435-0370E68A3C49}" dt="2025-02-21T03:57:18.329" v="2207" actId="166"/>
          <ac:picMkLst>
            <pc:docMk/>
            <pc:sldMk cId="811050158" sldId="467"/>
            <ac:picMk id="423" creationId="{00000000-0000-0000-0000-000000000000}"/>
          </ac:picMkLst>
        </pc:picChg>
      </pc:sldChg>
      <pc:sldChg chg="modSp mod">
        <pc:chgData name="然 杨" userId="58a03923220a6d4f" providerId="LiveId" clId="{93B4460F-C7CB-EC4B-A435-0370E68A3C49}" dt="2025-02-21T04:14:56.790" v="2401" actId="255"/>
        <pc:sldMkLst>
          <pc:docMk/>
          <pc:sldMk cId="1181782501" sldId="470"/>
        </pc:sldMkLst>
        <pc:spChg chg="mod">
          <ac:chgData name="然 杨" userId="58a03923220a6d4f" providerId="LiveId" clId="{93B4460F-C7CB-EC4B-A435-0370E68A3C49}" dt="2025-02-21T04:14:48.968" v="2399" actId="6559"/>
          <ac:spMkLst>
            <pc:docMk/>
            <pc:sldMk cId="1181782501" sldId="470"/>
            <ac:spMk id="12" creationId="{00000000-0000-0000-0000-000000000000}"/>
          </ac:spMkLst>
        </pc:spChg>
        <pc:spChg chg="mod">
          <ac:chgData name="然 杨" userId="58a03923220a6d4f" providerId="LiveId" clId="{93B4460F-C7CB-EC4B-A435-0370E68A3C49}" dt="2025-02-21T04:14:45.174" v="2398" actId="14100"/>
          <ac:spMkLst>
            <pc:docMk/>
            <pc:sldMk cId="1181782501" sldId="470"/>
            <ac:spMk id="39" creationId="{00000000-0000-0000-0000-000000000000}"/>
          </ac:spMkLst>
        </pc:spChg>
        <pc:spChg chg="mod">
          <ac:chgData name="然 杨" userId="58a03923220a6d4f" providerId="LiveId" clId="{93B4460F-C7CB-EC4B-A435-0370E68A3C49}" dt="2025-02-21T04:14:56.790" v="2401" actId="255"/>
          <ac:spMkLst>
            <pc:docMk/>
            <pc:sldMk cId="1181782501" sldId="470"/>
            <ac:spMk id="45" creationId="{00000000-0000-0000-0000-000000000000}"/>
          </ac:spMkLst>
        </pc:spChg>
        <pc:spChg chg="mod">
          <ac:chgData name="然 杨" userId="58a03923220a6d4f" providerId="LiveId" clId="{93B4460F-C7CB-EC4B-A435-0370E68A3C49}" dt="2025-02-21T04:14:56.790" v="2401" actId="255"/>
          <ac:spMkLst>
            <pc:docMk/>
            <pc:sldMk cId="1181782501" sldId="470"/>
            <ac:spMk id="51" creationId="{00000000-0000-0000-0000-000000000000}"/>
          </ac:spMkLst>
        </pc:spChg>
      </pc:sldChg>
      <pc:sldChg chg="addSp delSp modSp mod">
        <pc:chgData name="然 杨" userId="58a03923220a6d4f" providerId="LiveId" clId="{93B4460F-C7CB-EC4B-A435-0370E68A3C49}" dt="2025-02-21T06:42:57.047" v="2637" actId="1076"/>
        <pc:sldMkLst>
          <pc:docMk/>
          <pc:sldMk cId="3261846899" sldId="473"/>
        </pc:sldMkLst>
        <pc:spChg chg="add mod">
          <ac:chgData name="然 杨" userId="58a03923220a6d4f" providerId="LiveId" clId="{93B4460F-C7CB-EC4B-A435-0370E68A3C49}" dt="2025-02-21T06:42:21.675" v="2629"/>
          <ac:spMkLst>
            <pc:docMk/>
            <pc:sldMk cId="3261846899" sldId="473"/>
            <ac:spMk id="8" creationId="{93B9357B-C484-DA0A-5E81-87374737573E}"/>
          </ac:spMkLst>
        </pc:spChg>
        <pc:spChg chg="mod">
          <ac:chgData name="然 杨" userId="58a03923220a6d4f" providerId="LiveId" clId="{93B4460F-C7CB-EC4B-A435-0370E68A3C49}" dt="2025-02-21T06:42:57.047" v="2637" actId="1076"/>
          <ac:spMkLst>
            <pc:docMk/>
            <pc:sldMk cId="3261846899" sldId="473"/>
            <ac:spMk id="35" creationId="{00000000-0000-0000-0000-000000000000}"/>
          </ac:spMkLst>
        </pc:spChg>
        <pc:picChg chg="add mod">
          <ac:chgData name="然 杨" userId="58a03923220a6d4f" providerId="LiveId" clId="{93B4460F-C7CB-EC4B-A435-0370E68A3C49}" dt="2025-02-21T06:42:21.675" v="2629"/>
          <ac:picMkLst>
            <pc:docMk/>
            <pc:sldMk cId="3261846899" sldId="473"/>
            <ac:picMk id="6" creationId="{6FB7C1BB-1223-6A5E-EB4E-0B74B7D7B70A}"/>
          </ac:picMkLst>
        </pc:picChg>
      </pc:sldChg>
      <pc:sldChg chg="addSp delSp modSp mod">
        <pc:chgData name="然 杨" userId="58a03923220a6d4f" providerId="LiveId" clId="{93B4460F-C7CB-EC4B-A435-0370E68A3C49}" dt="2025-02-20T08:09:19.457" v="94" actId="1076"/>
        <pc:sldMkLst>
          <pc:docMk/>
          <pc:sldMk cId="1870723259" sldId="500"/>
        </pc:sldMkLst>
        <pc:spChg chg="mod">
          <ac:chgData name="然 杨" userId="58a03923220a6d4f" providerId="LiveId" clId="{93B4460F-C7CB-EC4B-A435-0370E68A3C49}" dt="2025-02-20T08:08:32.949" v="87"/>
          <ac:spMkLst>
            <pc:docMk/>
            <pc:sldMk cId="1870723259" sldId="500"/>
            <ac:spMk id="8" creationId="{00000000-0000-0000-0000-000000000000}"/>
          </ac:spMkLst>
        </pc:spChg>
        <pc:picChg chg="mod modCrop">
          <ac:chgData name="然 杨" userId="58a03923220a6d4f" providerId="LiveId" clId="{93B4460F-C7CB-EC4B-A435-0370E68A3C49}" dt="2025-02-20T08:09:19.457" v="94" actId="1076"/>
          <ac:picMkLst>
            <pc:docMk/>
            <pc:sldMk cId="1870723259" sldId="500"/>
            <ac:picMk id="6" creationId="{E6B72EDA-7FA6-A330-FF58-B8AE803068B4}"/>
          </ac:picMkLst>
        </pc:picChg>
      </pc:sldChg>
      <pc:sldChg chg="addSp delSp modSp mod">
        <pc:chgData name="然 杨" userId="58a03923220a6d4f" providerId="LiveId" clId="{93B4460F-C7CB-EC4B-A435-0370E68A3C49}" dt="2025-02-20T08:37:18.358" v="695" actId="21"/>
        <pc:sldMkLst>
          <pc:docMk/>
          <pc:sldMk cId="3632424603" sldId="502"/>
        </pc:sldMkLst>
        <pc:spChg chg="mod">
          <ac:chgData name="然 杨" userId="58a03923220a6d4f" providerId="LiveId" clId="{93B4460F-C7CB-EC4B-A435-0370E68A3C49}" dt="2025-02-20T08:36:16.571" v="679"/>
          <ac:spMkLst>
            <pc:docMk/>
            <pc:sldMk cId="3632424603" sldId="502"/>
            <ac:spMk id="38" creationId="{E1306C52-62DA-8B9C-21F8-175A75B7FBAA}"/>
          </ac:spMkLst>
        </pc:spChg>
        <pc:spChg chg="mod">
          <ac:chgData name="然 杨" userId="58a03923220a6d4f" providerId="LiveId" clId="{93B4460F-C7CB-EC4B-A435-0370E68A3C49}" dt="2025-02-20T08:37:18.358" v="695" actId="21"/>
          <ac:spMkLst>
            <pc:docMk/>
            <pc:sldMk cId="3632424603" sldId="502"/>
            <ac:spMk id="42" creationId="{A6B8DFE9-2264-C953-3D57-FC0E2E85A355}"/>
          </ac:spMkLst>
        </pc:spChg>
        <pc:grpChg chg="add mod">
          <ac:chgData name="然 杨" userId="58a03923220a6d4f" providerId="LiveId" clId="{93B4460F-C7CB-EC4B-A435-0370E68A3C49}" dt="2025-02-20T08:36:16.571" v="679"/>
          <ac:grpSpMkLst>
            <pc:docMk/>
            <pc:sldMk cId="3632424603" sldId="502"/>
            <ac:grpSpMk id="9" creationId="{5D07BC91-6E11-EF69-C495-2B10128B71D1}"/>
          </ac:grpSpMkLst>
        </pc:grpChg>
        <pc:grpChg chg="mod">
          <ac:chgData name="然 杨" userId="58a03923220a6d4f" providerId="LiveId" clId="{93B4460F-C7CB-EC4B-A435-0370E68A3C49}" dt="2025-02-20T08:36:16.571" v="679"/>
          <ac:grpSpMkLst>
            <pc:docMk/>
            <pc:sldMk cId="3632424603" sldId="502"/>
            <ac:grpSpMk id="11" creationId="{4B6360A7-A9C4-6279-9286-B4087A7383F6}"/>
          </ac:grpSpMkLst>
        </pc:grpChg>
        <pc:grpChg chg="mod">
          <ac:chgData name="然 杨" userId="58a03923220a6d4f" providerId="LiveId" clId="{93B4460F-C7CB-EC4B-A435-0370E68A3C49}" dt="2025-02-20T08:36:16.571" v="679"/>
          <ac:grpSpMkLst>
            <pc:docMk/>
            <pc:sldMk cId="3632424603" sldId="502"/>
            <ac:grpSpMk id="12" creationId="{6FAB54E7-7EB2-006D-809B-B1B5D5CC5D59}"/>
          </ac:grpSpMkLst>
        </pc:grpChg>
        <pc:picChg chg="mod">
          <ac:chgData name="然 杨" userId="58a03923220a6d4f" providerId="LiveId" clId="{93B4460F-C7CB-EC4B-A435-0370E68A3C49}" dt="2025-02-20T08:36:16.571" v="679"/>
          <ac:picMkLst>
            <pc:docMk/>
            <pc:sldMk cId="3632424603" sldId="502"/>
            <ac:picMk id="20" creationId="{01977F1A-DEC2-36EC-2259-62EB4E95CBA1}"/>
          </ac:picMkLst>
        </pc:picChg>
        <pc:picChg chg="mod">
          <ac:chgData name="然 杨" userId="58a03923220a6d4f" providerId="LiveId" clId="{93B4460F-C7CB-EC4B-A435-0370E68A3C49}" dt="2025-02-20T08:36:16.571" v="679"/>
          <ac:picMkLst>
            <pc:docMk/>
            <pc:sldMk cId="3632424603" sldId="502"/>
            <ac:picMk id="37" creationId="{0817763C-1BE6-FF69-A995-A66ECC533082}"/>
          </ac:picMkLst>
        </pc:picChg>
        <pc:cxnChg chg="mod">
          <ac:chgData name="然 杨" userId="58a03923220a6d4f" providerId="LiveId" clId="{93B4460F-C7CB-EC4B-A435-0370E68A3C49}" dt="2025-02-20T08:36:16.571" v="679"/>
          <ac:cxnSpMkLst>
            <pc:docMk/>
            <pc:sldMk cId="3632424603" sldId="502"/>
            <ac:cxnSpMk id="39" creationId="{1D653153-0A64-FCD4-7F09-A8173C065FED}"/>
          </ac:cxnSpMkLst>
        </pc:cxnChg>
      </pc:sldChg>
      <pc:sldChg chg="addSp delSp modSp mod">
        <pc:chgData name="然 杨" userId="58a03923220a6d4f" providerId="LiveId" clId="{93B4460F-C7CB-EC4B-A435-0370E68A3C49}" dt="2025-02-20T08:39:42.428" v="732" actId="21"/>
        <pc:sldMkLst>
          <pc:docMk/>
          <pc:sldMk cId="4281317603" sldId="503"/>
        </pc:sldMkLst>
        <pc:spChg chg="mod">
          <ac:chgData name="然 杨" userId="58a03923220a6d4f" providerId="LiveId" clId="{93B4460F-C7CB-EC4B-A435-0370E68A3C49}" dt="2025-02-20T08:38:45.514" v="722"/>
          <ac:spMkLst>
            <pc:docMk/>
            <pc:sldMk cId="4281317603" sldId="503"/>
            <ac:spMk id="39" creationId="{FB960844-C00A-6217-C063-DEC1ED117E4A}"/>
          </ac:spMkLst>
        </pc:spChg>
        <pc:spChg chg="mod">
          <ac:chgData name="然 杨" userId="58a03923220a6d4f" providerId="LiveId" clId="{93B4460F-C7CB-EC4B-A435-0370E68A3C49}" dt="2025-02-20T08:39:42.428" v="732" actId="21"/>
          <ac:spMkLst>
            <pc:docMk/>
            <pc:sldMk cId="4281317603" sldId="503"/>
            <ac:spMk id="42" creationId="{26C65635-B813-451E-A2C4-59027DF22028}"/>
          </ac:spMkLst>
        </pc:spChg>
        <pc:grpChg chg="add mod">
          <ac:chgData name="然 杨" userId="58a03923220a6d4f" providerId="LiveId" clId="{93B4460F-C7CB-EC4B-A435-0370E68A3C49}" dt="2025-02-20T08:38:45.514" v="722"/>
          <ac:grpSpMkLst>
            <pc:docMk/>
            <pc:sldMk cId="4281317603" sldId="503"/>
            <ac:grpSpMk id="9" creationId="{3EE251B2-F215-1F16-EB7E-533C678C0A5F}"/>
          </ac:grpSpMkLst>
        </pc:grpChg>
        <pc:grpChg chg="mod">
          <ac:chgData name="然 杨" userId="58a03923220a6d4f" providerId="LiveId" clId="{93B4460F-C7CB-EC4B-A435-0370E68A3C49}" dt="2025-02-20T08:38:45.514" v="722"/>
          <ac:grpSpMkLst>
            <pc:docMk/>
            <pc:sldMk cId="4281317603" sldId="503"/>
            <ac:grpSpMk id="11" creationId="{65F217A9-E186-CCE0-A8D8-6FD2A6574B42}"/>
          </ac:grpSpMkLst>
        </pc:grpChg>
        <pc:grpChg chg="mod">
          <ac:chgData name="然 杨" userId="58a03923220a6d4f" providerId="LiveId" clId="{93B4460F-C7CB-EC4B-A435-0370E68A3C49}" dt="2025-02-20T08:38:45.514" v="722"/>
          <ac:grpSpMkLst>
            <pc:docMk/>
            <pc:sldMk cId="4281317603" sldId="503"/>
            <ac:grpSpMk id="12" creationId="{6FF60F59-A804-7381-F2CB-E1AFF0764E9B}"/>
          </ac:grpSpMkLst>
        </pc:grpChg>
        <pc:picChg chg="mod">
          <ac:chgData name="然 杨" userId="58a03923220a6d4f" providerId="LiveId" clId="{93B4460F-C7CB-EC4B-A435-0370E68A3C49}" dt="2025-02-20T08:38:45.514" v="722"/>
          <ac:picMkLst>
            <pc:docMk/>
            <pc:sldMk cId="4281317603" sldId="503"/>
            <ac:picMk id="20" creationId="{9B4D59B7-4734-30CF-278B-C59723833CEB}"/>
          </ac:picMkLst>
        </pc:picChg>
        <pc:picChg chg="mod">
          <ac:chgData name="然 杨" userId="58a03923220a6d4f" providerId="LiveId" clId="{93B4460F-C7CB-EC4B-A435-0370E68A3C49}" dt="2025-02-20T08:38:45.514" v="722"/>
          <ac:picMkLst>
            <pc:docMk/>
            <pc:sldMk cId="4281317603" sldId="503"/>
            <ac:picMk id="37" creationId="{E1367925-D7C9-E2B5-338D-F68024E6DFA0}"/>
          </ac:picMkLst>
        </pc:picChg>
        <pc:cxnChg chg="mod">
          <ac:chgData name="然 杨" userId="58a03923220a6d4f" providerId="LiveId" clId="{93B4460F-C7CB-EC4B-A435-0370E68A3C49}" dt="2025-02-20T08:38:45.514" v="722"/>
          <ac:cxnSpMkLst>
            <pc:docMk/>
            <pc:sldMk cId="4281317603" sldId="503"/>
            <ac:cxnSpMk id="40" creationId="{32EE5382-DF51-D654-8F56-6460705C1803}"/>
          </ac:cxnSpMkLst>
        </pc:cxnChg>
      </pc:sldChg>
      <pc:sldChg chg="modSp mod">
        <pc:chgData name="然 杨" userId="58a03923220a6d4f" providerId="LiveId" clId="{93B4460F-C7CB-EC4B-A435-0370E68A3C49}" dt="2025-02-20T08:55:54.703" v="1076" actId="1035"/>
        <pc:sldMkLst>
          <pc:docMk/>
          <pc:sldMk cId="507869672" sldId="504"/>
        </pc:sldMkLst>
        <pc:spChg chg="mod">
          <ac:chgData name="然 杨" userId="58a03923220a6d4f" providerId="LiveId" clId="{93B4460F-C7CB-EC4B-A435-0370E68A3C49}" dt="2025-02-20T08:55:54.703" v="1076" actId="1035"/>
          <ac:spMkLst>
            <pc:docMk/>
            <pc:sldMk cId="507869672" sldId="504"/>
            <ac:spMk id="4" creationId="{8B8775B9-5DD3-B71B-514E-27EBA3A95664}"/>
          </ac:spMkLst>
        </pc:spChg>
        <pc:spChg chg="mod">
          <ac:chgData name="然 杨" userId="58a03923220a6d4f" providerId="LiveId" clId="{93B4460F-C7CB-EC4B-A435-0370E68A3C49}" dt="2025-02-20T08:55:49.260" v="1073" actId="1036"/>
          <ac:spMkLst>
            <pc:docMk/>
            <pc:sldMk cId="507869672" sldId="504"/>
            <ac:spMk id="8" creationId="{7175E25E-92FB-5053-8E5E-1AAA0B7E136C}"/>
          </ac:spMkLst>
        </pc:spChg>
        <pc:grpChg chg="mod">
          <ac:chgData name="然 杨" userId="58a03923220a6d4f" providerId="LiveId" clId="{93B4460F-C7CB-EC4B-A435-0370E68A3C49}" dt="2025-02-20T08:54:37.855" v="1045" actId="14100"/>
          <ac:grpSpMkLst>
            <pc:docMk/>
            <pc:sldMk cId="507869672" sldId="504"/>
            <ac:grpSpMk id="9" creationId="{5A27B82E-55AB-5E49-DB10-39A06C6C36D6}"/>
          </ac:grpSpMkLst>
        </pc:grpChg>
      </pc:sldChg>
      <pc:sldChg chg="modSp mod">
        <pc:chgData name="然 杨" userId="58a03923220a6d4f" providerId="LiveId" clId="{93B4460F-C7CB-EC4B-A435-0370E68A3C49}" dt="2025-02-21T03:30:15.587" v="1812"/>
        <pc:sldMkLst>
          <pc:docMk/>
          <pc:sldMk cId="700122771" sldId="509"/>
        </pc:sldMkLst>
        <pc:spChg chg="mod">
          <ac:chgData name="然 杨" userId="58a03923220a6d4f" providerId="LiveId" clId="{93B4460F-C7CB-EC4B-A435-0370E68A3C49}" dt="2025-02-21T03:24:23.452" v="1705" actId="20577"/>
          <ac:spMkLst>
            <pc:docMk/>
            <pc:sldMk cId="700122771" sldId="509"/>
            <ac:spMk id="19" creationId="{D8E04430-647F-51DD-C0E0-0F1112CF8BEA}"/>
          </ac:spMkLst>
        </pc:spChg>
        <pc:spChg chg="mod">
          <ac:chgData name="然 杨" userId="58a03923220a6d4f" providerId="LiveId" clId="{93B4460F-C7CB-EC4B-A435-0370E68A3C49}" dt="2025-02-21T03:26:02.411" v="1741" actId="2710"/>
          <ac:spMkLst>
            <pc:docMk/>
            <pc:sldMk cId="700122771" sldId="509"/>
            <ac:spMk id="33" creationId="{047AE603-12F8-FADD-9DF7-4C156EB7E8E7}"/>
          </ac:spMkLst>
        </pc:spChg>
        <pc:spChg chg="mod">
          <ac:chgData name="然 杨" userId="58a03923220a6d4f" providerId="LiveId" clId="{93B4460F-C7CB-EC4B-A435-0370E68A3C49}" dt="2025-02-21T03:30:15.587" v="1812"/>
          <ac:spMkLst>
            <pc:docMk/>
            <pc:sldMk cId="700122771" sldId="509"/>
            <ac:spMk id="41" creationId="{BCA8DCD0-0FCA-8A65-6027-D134EDFF9B5E}"/>
          </ac:spMkLst>
        </pc:spChg>
      </pc:sldChg>
      <pc:sldChg chg="addSp delSp modSp mod">
        <pc:chgData name="然 杨" userId="58a03923220a6d4f" providerId="LiveId" clId="{93B4460F-C7CB-EC4B-A435-0370E68A3C49}" dt="2025-02-21T03:32:51.205" v="1846"/>
        <pc:sldMkLst>
          <pc:docMk/>
          <pc:sldMk cId="707124528" sldId="510"/>
        </pc:sldMkLst>
        <pc:spChg chg="mod">
          <ac:chgData name="然 杨" userId="58a03923220a6d4f" providerId="LiveId" clId="{93B4460F-C7CB-EC4B-A435-0370E68A3C49}" dt="2025-02-21T03:31:59.414" v="1828" actId="1076"/>
          <ac:spMkLst>
            <pc:docMk/>
            <pc:sldMk cId="707124528" sldId="510"/>
            <ac:spMk id="8" creationId="{92BA1B6D-0EE9-29CF-D015-7492E820E114}"/>
          </ac:spMkLst>
        </pc:spChg>
        <pc:spChg chg="mod">
          <ac:chgData name="然 杨" userId="58a03923220a6d4f" providerId="LiveId" clId="{93B4460F-C7CB-EC4B-A435-0370E68A3C49}" dt="2025-02-21T03:32:51.205" v="1846"/>
          <ac:spMkLst>
            <pc:docMk/>
            <pc:sldMk cId="707124528" sldId="510"/>
            <ac:spMk id="39" creationId="{FAA063B8-39E8-6F93-E645-A5ED7EA74972}"/>
          </ac:spMkLst>
        </pc:spChg>
        <pc:grpChg chg="add mod">
          <ac:chgData name="然 杨" userId="58a03923220a6d4f" providerId="LiveId" clId="{93B4460F-C7CB-EC4B-A435-0370E68A3C49}" dt="2025-02-21T03:32:51.205" v="1846"/>
          <ac:grpSpMkLst>
            <pc:docMk/>
            <pc:sldMk cId="707124528" sldId="510"/>
            <ac:grpSpMk id="2" creationId="{B56D6D20-CC74-B354-0044-46B998ECB04F}"/>
          </ac:grpSpMkLst>
        </pc:grpChg>
        <pc:grpChg chg="mod">
          <ac:chgData name="然 杨" userId="58a03923220a6d4f" providerId="LiveId" clId="{93B4460F-C7CB-EC4B-A435-0370E68A3C49}" dt="2025-02-21T03:32:51.205" v="1846"/>
          <ac:grpSpMkLst>
            <pc:docMk/>
            <pc:sldMk cId="707124528" sldId="510"/>
            <ac:grpSpMk id="4" creationId="{72C82E0F-2BF5-F908-3606-DB739BB68217}"/>
          </ac:grpSpMkLst>
        </pc:grpChg>
        <pc:grpChg chg="mod">
          <ac:chgData name="然 杨" userId="58a03923220a6d4f" providerId="LiveId" clId="{93B4460F-C7CB-EC4B-A435-0370E68A3C49}" dt="2025-02-21T03:32:51.205" v="1846"/>
          <ac:grpSpMkLst>
            <pc:docMk/>
            <pc:sldMk cId="707124528" sldId="510"/>
            <ac:grpSpMk id="6" creationId="{8C334A2B-25D2-3B7E-2921-24BEA414103F}"/>
          </ac:grpSpMkLst>
        </pc:grpChg>
        <pc:picChg chg="mod">
          <ac:chgData name="然 杨" userId="58a03923220a6d4f" providerId="LiveId" clId="{93B4460F-C7CB-EC4B-A435-0370E68A3C49}" dt="2025-02-21T03:32:51.205" v="1846"/>
          <ac:picMkLst>
            <pc:docMk/>
            <pc:sldMk cId="707124528" sldId="510"/>
            <ac:picMk id="32" creationId="{92EB8D92-DC6D-015B-6DC3-A95A095A75C9}"/>
          </ac:picMkLst>
        </pc:picChg>
        <pc:picChg chg="mod">
          <ac:chgData name="然 杨" userId="58a03923220a6d4f" providerId="LiveId" clId="{93B4460F-C7CB-EC4B-A435-0370E68A3C49}" dt="2025-02-21T03:32:51.205" v="1846"/>
          <ac:picMkLst>
            <pc:docMk/>
            <pc:sldMk cId="707124528" sldId="510"/>
            <ac:picMk id="38" creationId="{2E322D87-357D-3FC3-FB47-B9FC4AEC7484}"/>
          </ac:picMkLst>
        </pc:picChg>
        <pc:cxnChg chg="mod">
          <ac:chgData name="然 杨" userId="58a03923220a6d4f" providerId="LiveId" clId="{93B4460F-C7CB-EC4B-A435-0370E68A3C49}" dt="2025-02-21T03:32:51.205" v="1846"/>
          <ac:cxnSpMkLst>
            <pc:docMk/>
            <pc:sldMk cId="707124528" sldId="510"/>
            <ac:cxnSpMk id="40" creationId="{666CA0F6-7671-F6A3-8A4B-448A01301195}"/>
          </ac:cxnSpMkLst>
        </pc:cxnChg>
      </pc:sldChg>
      <pc:sldChg chg="addSp delSp modSp mod">
        <pc:chgData name="然 杨" userId="58a03923220a6d4f" providerId="LiveId" clId="{93B4460F-C7CB-EC4B-A435-0370E68A3C49}" dt="2025-02-21T03:37:19.518" v="1923" actId="1035"/>
        <pc:sldMkLst>
          <pc:docMk/>
          <pc:sldMk cId="957962876" sldId="513"/>
        </pc:sldMkLst>
        <pc:spChg chg="mod">
          <ac:chgData name="然 杨" userId="58a03923220a6d4f" providerId="LiveId" clId="{93B4460F-C7CB-EC4B-A435-0370E68A3C49}" dt="2025-02-21T03:36:54.873" v="1909" actId="1076"/>
          <ac:spMkLst>
            <pc:docMk/>
            <pc:sldMk cId="957962876" sldId="513"/>
            <ac:spMk id="8" creationId="{E35710EA-CB77-9B73-8CC3-67DC39DACEBD}"/>
          </ac:spMkLst>
        </pc:spChg>
        <pc:spChg chg="mod">
          <ac:chgData name="然 杨" userId="58a03923220a6d4f" providerId="LiveId" clId="{93B4460F-C7CB-EC4B-A435-0370E68A3C49}" dt="2025-02-21T03:37:17.027" v="1912"/>
          <ac:spMkLst>
            <pc:docMk/>
            <pc:sldMk cId="957962876" sldId="513"/>
            <ac:spMk id="33" creationId="{ECF80776-AD5B-722D-AA72-3EF16AE2500E}"/>
          </ac:spMkLst>
        </pc:spChg>
        <pc:grpChg chg="add mod">
          <ac:chgData name="然 杨" userId="58a03923220a6d4f" providerId="LiveId" clId="{93B4460F-C7CB-EC4B-A435-0370E68A3C49}" dt="2025-02-21T03:37:19.518" v="1923" actId="1035"/>
          <ac:grpSpMkLst>
            <pc:docMk/>
            <pc:sldMk cId="957962876" sldId="513"/>
            <ac:grpSpMk id="7" creationId="{A8B84D08-BBFD-6737-B565-6B137D3E0A4B}"/>
          </ac:grpSpMkLst>
        </pc:grpChg>
        <pc:grpChg chg="mod">
          <ac:chgData name="然 杨" userId="58a03923220a6d4f" providerId="LiveId" clId="{93B4460F-C7CB-EC4B-A435-0370E68A3C49}" dt="2025-02-21T03:37:17.027" v="1912"/>
          <ac:grpSpMkLst>
            <pc:docMk/>
            <pc:sldMk cId="957962876" sldId="513"/>
            <ac:grpSpMk id="9" creationId="{6E5AA51D-223A-A9DD-0B79-6E96A2154900}"/>
          </ac:grpSpMkLst>
        </pc:grpChg>
        <pc:grpChg chg="mod">
          <ac:chgData name="然 杨" userId="58a03923220a6d4f" providerId="LiveId" clId="{93B4460F-C7CB-EC4B-A435-0370E68A3C49}" dt="2025-02-21T03:37:17.027" v="1912"/>
          <ac:grpSpMkLst>
            <pc:docMk/>
            <pc:sldMk cId="957962876" sldId="513"/>
            <ac:grpSpMk id="11" creationId="{04CF2235-0237-0765-561F-7B3F3DDBAE94}"/>
          </ac:grpSpMkLst>
        </pc:grpChg>
        <pc:picChg chg="mod">
          <ac:chgData name="然 杨" userId="58a03923220a6d4f" providerId="LiveId" clId="{93B4460F-C7CB-EC4B-A435-0370E68A3C49}" dt="2025-02-21T03:37:17.027" v="1912"/>
          <ac:picMkLst>
            <pc:docMk/>
            <pc:sldMk cId="957962876" sldId="513"/>
            <ac:picMk id="12" creationId="{B01D2524-2EE1-CFAF-FFB5-A8ECA8ACD75A}"/>
          </ac:picMkLst>
        </pc:picChg>
        <pc:picChg chg="mod">
          <ac:chgData name="然 杨" userId="58a03923220a6d4f" providerId="LiveId" clId="{93B4460F-C7CB-EC4B-A435-0370E68A3C49}" dt="2025-02-21T03:37:17.027" v="1912"/>
          <ac:picMkLst>
            <pc:docMk/>
            <pc:sldMk cId="957962876" sldId="513"/>
            <ac:picMk id="20" creationId="{EDA48603-3A4D-B56B-318A-1313BEC1A1F7}"/>
          </ac:picMkLst>
        </pc:picChg>
        <pc:cxnChg chg="mod">
          <ac:chgData name="然 杨" userId="58a03923220a6d4f" providerId="LiveId" clId="{93B4460F-C7CB-EC4B-A435-0370E68A3C49}" dt="2025-02-21T03:37:17.027" v="1912"/>
          <ac:cxnSpMkLst>
            <pc:docMk/>
            <pc:sldMk cId="957962876" sldId="513"/>
            <ac:cxnSpMk id="37" creationId="{9F3654F9-ECBC-35D7-FD1D-286FE6207635}"/>
          </ac:cxnSpMkLst>
        </pc:cxnChg>
      </pc:sldChg>
      <pc:sldChg chg="addSp delSp modSp mod">
        <pc:chgData name="然 杨" userId="58a03923220a6d4f" providerId="LiveId" clId="{93B4460F-C7CB-EC4B-A435-0370E68A3C49}" dt="2025-02-21T03:35:03.313" v="1879" actId="21"/>
        <pc:sldMkLst>
          <pc:docMk/>
          <pc:sldMk cId="376269315" sldId="515"/>
        </pc:sldMkLst>
        <pc:spChg chg="mod">
          <ac:chgData name="然 杨" userId="58a03923220a6d4f" providerId="LiveId" clId="{93B4460F-C7CB-EC4B-A435-0370E68A3C49}" dt="2025-02-21T03:35:03.313" v="1879" actId="21"/>
          <ac:spMkLst>
            <pc:docMk/>
            <pc:sldMk cId="376269315" sldId="515"/>
            <ac:spMk id="8" creationId="{4502D648-4E6F-0ABC-C6C2-7E343C6BF2DE}"/>
          </ac:spMkLst>
        </pc:spChg>
        <pc:spChg chg="mod">
          <ac:chgData name="然 杨" userId="58a03923220a6d4f" providerId="LiveId" clId="{93B4460F-C7CB-EC4B-A435-0370E68A3C49}" dt="2025-02-21T03:34:29.971" v="1863"/>
          <ac:spMkLst>
            <pc:docMk/>
            <pc:sldMk cId="376269315" sldId="515"/>
            <ac:spMk id="11" creationId="{B9C5701A-F684-DE54-6AFD-47006467358E}"/>
          </ac:spMkLst>
        </pc:spChg>
        <pc:grpChg chg="add mod">
          <ac:chgData name="然 杨" userId="58a03923220a6d4f" providerId="LiveId" clId="{93B4460F-C7CB-EC4B-A435-0370E68A3C49}" dt="2025-02-21T03:34:32.459" v="1873" actId="1035"/>
          <ac:grpSpMkLst>
            <pc:docMk/>
            <pc:sldMk cId="376269315" sldId="515"/>
            <ac:grpSpMk id="2" creationId="{CEBAD6EF-E5E0-A889-9119-C60F5E651B69}"/>
          </ac:grpSpMkLst>
        </pc:grpChg>
        <pc:grpChg chg="mod">
          <ac:chgData name="然 杨" userId="58a03923220a6d4f" providerId="LiveId" clId="{93B4460F-C7CB-EC4B-A435-0370E68A3C49}" dt="2025-02-21T03:34:29.971" v="1863"/>
          <ac:grpSpMkLst>
            <pc:docMk/>
            <pc:sldMk cId="376269315" sldId="515"/>
            <ac:grpSpMk id="4" creationId="{B08E9DC5-E2A1-645C-EAFB-E56430CF8712}"/>
          </ac:grpSpMkLst>
        </pc:grpChg>
        <pc:grpChg chg="mod">
          <ac:chgData name="然 杨" userId="58a03923220a6d4f" providerId="LiveId" clId="{93B4460F-C7CB-EC4B-A435-0370E68A3C49}" dt="2025-02-21T03:34:29.971" v="1863"/>
          <ac:grpSpMkLst>
            <pc:docMk/>
            <pc:sldMk cId="376269315" sldId="515"/>
            <ac:grpSpMk id="6" creationId="{6642C679-964C-4665-78DD-336AEF7EA13D}"/>
          </ac:grpSpMkLst>
        </pc:grpChg>
        <pc:picChg chg="mod">
          <ac:chgData name="然 杨" userId="58a03923220a6d4f" providerId="LiveId" clId="{93B4460F-C7CB-EC4B-A435-0370E68A3C49}" dt="2025-02-21T03:34:29.971" v="1863"/>
          <ac:picMkLst>
            <pc:docMk/>
            <pc:sldMk cId="376269315" sldId="515"/>
            <ac:picMk id="7" creationId="{4288BEF1-94C8-D3D2-5525-2421C637D3D3}"/>
          </ac:picMkLst>
        </pc:picChg>
        <pc:picChg chg="mod">
          <ac:chgData name="然 杨" userId="58a03923220a6d4f" providerId="LiveId" clId="{93B4460F-C7CB-EC4B-A435-0370E68A3C49}" dt="2025-02-21T03:34:29.971" v="1863"/>
          <ac:picMkLst>
            <pc:docMk/>
            <pc:sldMk cId="376269315" sldId="515"/>
            <ac:picMk id="9" creationId="{41F142EC-0827-5412-AE4A-71FC8EA5B838}"/>
          </ac:picMkLst>
        </pc:picChg>
        <pc:cxnChg chg="mod">
          <ac:chgData name="然 杨" userId="58a03923220a6d4f" providerId="LiveId" clId="{93B4460F-C7CB-EC4B-A435-0370E68A3C49}" dt="2025-02-21T03:34:29.971" v="1863"/>
          <ac:cxnSpMkLst>
            <pc:docMk/>
            <pc:sldMk cId="376269315" sldId="515"/>
            <ac:cxnSpMk id="12" creationId="{E52CB23E-B7E9-7175-BC93-9B0711841DBD}"/>
          </ac:cxnSpMkLst>
        </pc:cxnChg>
      </pc:sldChg>
      <pc:sldChg chg="modSp mod">
        <pc:chgData name="然 杨" userId="58a03923220a6d4f" providerId="LiveId" clId="{93B4460F-C7CB-EC4B-A435-0370E68A3C49}" dt="2025-02-21T03:58:54.758" v="2249" actId="14100"/>
        <pc:sldMkLst>
          <pc:docMk/>
          <pc:sldMk cId="1052818744" sldId="518"/>
        </pc:sldMkLst>
        <pc:spChg chg="mod">
          <ac:chgData name="然 杨" userId="58a03923220a6d4f" providerId="LiveId" clId="{93B4460F-C7CB-EC4B-A435-0370E68A3C49}" dt="2025-02-21T03:58:45.092" v="2247" actId="1037"/>
          <ac:spMkLst>
            <pc:docMk/>
            <pc:sldMk cId="1052818744" sldId="518"/>
            <ac:spMk id="4" creationId="{7FC2985E-DEDA-1E64-AFA9-2CE143B0463B}"/>
          </ac:spMkLst>
        </pc:spChg>
        <pc:spChg chg="mod">
          <ac:chgData name="然 杨" userId="58a03923220a6d4f" providerId="LiveId" clId="{93B4460F-C7CB-EC4B-A435-0370E68A3C49}" dt="2025-02-21T03:58:54.758" v="2249" actId="14100"/>
          <ac:spMkLst>
            <pc:docMk/>
            <pc:sldMk cId="1052818744" sldId="518"/>
            <ac:spMk id="7" creationId="{3194D9B3-4BC9-4E95-0BBA-B34C2A39BBE5}"/>
          </ac:spMkLst>
        </pc:spChg>
        <pc:grpChg chg="mod">
          <ac:chgData name="然 杨" userId="58a03923220a6d4f" providerId="LiveId" clId="{93B4460F-C7CB-EC4B-A435-0370E68A3C49}" dt="2025-02-21T03:58:49.974" v="2248" actId="14100"/>
          <ac:grpSpMkLst>
            <pc:docMk/>
            <pc:sldMk cId="1052818744" sldId="518"/>
            <ac:grpSpMk id="16" creationId="{D9BCFE03-15AB-0803-02F0-A100B4E56562}"/>
          </ac:grpSpMkLst>
        </pc:grpChg>
      </pc:sldChg>
      <pc:sldChg chg="addSp modSp mod">
        <pc:chgData name="然 杨" userId="58a03923220a6d4f" providerId="LiveId" clId="{93B4460F-C7CB-EC4B-A435-0370E68A3C49}" dt="2025-02-21T04:02:30.658" v="2306" actId="1038"/>
        <pc:sldMkLst>
          <pc:docMk/>
          <pc:sldMk cId="3624242237" sldId="519"/>
        </pc:sldMkLst>
        <pc:spChg chg="add mod">
          <ac:chgData name="然 杨" userId="58a03923220a6d4f" providerId="LiveId" clId="{93B4460F-C7CB-EC4B-A435-0370E68A3C49}" dt="2025-02-21T04:02:30.658" v="2306" actId="1038"/>
          <ac:spMkLst>
            <pc:docMk/>
            <pc:sldMk cId="3624242237" sldId="519"/>
            <ac:spMk id="4" creationId="{A5799310-34DE-0575-CC3C-B3879DDD99F4}"/>
          </ac:spMkLst>
        </pc:spChg>
        <pc:spChg chg="mod">
          <ac:chgData name="然 杨" userId="58a03923220a6d4f" providerId="LiveId" clId="{93B4460F-C7CB-EC4B-A435-0370E68A3C49}" dt="2025-02-21T04:01:14.458" v="2284" actId="14100"/>
          <ac:spMkLst>
            <pc:docMk/>
            <pc:sldMk cId="3624242237" sldId="519"/>
            <ac:spMk id="11" creationId="{453B0851-0950-C95E-F872-13F9AC36FB95}"/>
          </ac:spMkLst>
        </pc:spChg>
        <pc:spChg chg="mod">
          <ac:chgData name="然 杨" userId="58a03923220a6d4f" providerId="LiveId" clId="{93B4460F-C7CB-EC4B-A435-0370E68A3C49}" dt="2025-02-21T04:02:00.180" v="2297" actId="403"/>
          <ac:spMkLst>
            <pc:docMk/>
            <pc:sldMk cId="3624242237" sldId="519"/>
            <ac:spMk id="20" creationId="{DF57D1D7-5E45-8A62-F42B-E9F146AF1702}"/>
          </ac:spMkLst>
        </pc:spChg>
        <pc:grpChg chg="mod">
          <ac:chgData name="然 杨" userId="58a03923220a6d4f" providerId="LiveId" clId="{93B4460F-C7CB-EC4B-A435-0370E68A3C49}" dt="2025-02-21T04:01:38.594" v="2292" actId="14100"/>
          <ac:grpSpMkLst>
            <pc:docMk/>
            <pc:sldMk cId="3624242237" sldId="519"/>
            <ac:grpSpMk id="2" creationId="{31F42CD1-83B4-44BE-75FC-9D0DE1558339}"/>
          </ac:grpSpMkLst>
        </pc:grpChg>
      </pc:sldChg>
      <pc:sldChg chg="modSp mod">
        <pc:chgData name="然 杨" userId="58a03923220a6d4f" providerId="LiveId" clId="{93B4460F-C7CB-EC4B-A435-0370E68A3C49}" dt="2025-02-21T04:05:00.857" v="2325" actId="1076"/>
        <pc:sldMkLst>
          <pc:docMk/>
          <pc:sldMk cId="3011010152" sldId="520"/>
        </pc:sldMkLst>
        <pc:spChg chg="mod">
          <ac:chgData name="然 杨" userId="58a03923220a6d4f" providerId="LiveId" clId="{93B4460F-C7CB-EC4B-A435-0370E68A3C49}" dt="2025-02-21T04:04:56.158" v="2324" actId="1076"/>
          <ac:spMkLst>
            <pc:docMk/>
            <pc:sldMk cId="3011010152" sldId="520"/>
            <ac:spMk id="2" creationId="{509AAE93-4718-E518-9488-2167D48D33C3}"/>
          </ac:spMkLst>
        </pc:spChg>
        <pc:spChg chg="mod">
          <ac:chgData name="然 杨" userId="58a03923220a6d4f" providerId="LiveId" clId="{93B4460F-C7CB-EC4B-A435-0370E68A3C49}" dt="2025-02-21T04:05:00.857" v="2325" actId="1076"/>
          <ac:spMkLst>
            <pc:docMk/>
            <pc:sldMk cId="3011010152" sldId="520"/>
            <ac:spMk id="8" creationId="{2C2105B4-E1EC-4200-ECEF-BE73C5D8CCF2}"/>
          </ac:spMkLst>
        </pc:spChg>
      </pc:sldChg>
      <pc:sldChg chg="modSp mod">
        <pc:chgData name="然 杨" userId="58a03923220a6d4f" providerId="LiveId" clId="{93B4460F-C7CB-EC4B-A435-0370E68A3C49}" dt="2025-02-21T07:07:23.690" v="3019" actId="179"/>
        <pc:sldMkLst>
          <pc:docMk/>
          <pc:sldMk cId="3368753506" sldId="525"/>
        </pc:sldMkLst>
        <pc:spChg chg="mod">
          <ac:chgData name="然 杨" userId="58a03923220a6d4f" providerId="LiveId" clId="{93B4460F-C7CB-EC4B-A435-0370E68A3C49}" dt="2025-02-21T07:05:21.856" v="2942" actId="14100"/>
          <ac:spMkLst>
            <pc:docMk/>
            <pc:sldMk cId="3368753506" sldId="525"/>
            <ac:spMk id="6" creationId="{732DCC89-651C-D2DC-F9AF-9C7256ABCDBA}"/>
          </ac:spMkLst>
        </pc:spChg>
        <pc:spChg chg="mod">
          <ac:chgData name="然 杨" userId="58a03923220a6d4f" providerId="LiveId" clId="{93B4460F-C7CB-EC4B-A435-0370E68A3C49}" dt="2025-02-21T07:05:17.465" v="2941" actId="14100"/>
          <ac:spMkLst>
            <pc:docMk/>
            <pc:sldMk cId="3368753506" sldId="525"/>
            <ac:spMk id="7" creationId="{88ABE536-836D-B0CE-301A-AC514F0C938D}"/>
          </ac:spMkLst>
        </pc:spChg>
        <pc:spChg chg="mod">
          <ac:chgData name="然 杨" userId="58a03923220a6d4f" providerId="LiveId" clId="{93B4460F-C7CB-EC4B-A435-0370E68A3C49}" dt="2025-02-21T07:05:21.856" v="2942" actId="14100"/>
          <ac:spMkLst>
            <pc:docMk/>
            <pc:sldMk cId="3368753506" sldId="525"/>
            <ac:spMk id="13" creationId="{7F73BBF8-41FD-405D-5BE9-668399A34897}"/>
          </ac:spMkLst>
        </pc:spChg>
        <pc:spChg chg="mod">
          <ac:chgData name="然 杨" userId="58a03923220a6d4f" providerId="LiveId" clId="{93B4460F-C7CB-EC4B-A435-0370E68A3C49}" dt="2025-02-21T07:05:21.856" v="2942" actId="14100"/>
          <ac:spMkLst>
            <pc:docMk/>
            <pc:sldMk cId="3368753506" sldId="525"/>
            <ac:spMk id="14" creationId="{AB2CEDB7-B5E0-02AD-2799-0074CC8C5CBA}"/>
          </ac:spMkLst>
        </pc:spChg>
        <pc:spChg chg="mod">
          <ac:chgData name="然 杨" userId="58a03923220a6d4f" providerId="LiveId" clId="{93B4460F-C7CB-EC4B-A435-0370E68A3C49}" dt="2025-02-21T07:02:57.378" v="2891" actId="20577"/>
          <ac:spMkLst>
            <pc:docMk/>
            <pc:sldMk cId="3368753506" sldId="525"/>
            <ac:spMk id="19" creationId="{46C9B7E4-4061-C479-18A4-F89718ABF3CC}"/>
          </ac:spMkLst>
        </pc:spChg>
        <pc:spChg chg="mod">
          <ac:chgData name="然 杨" userId="58a03923220a6d4f" providerId="LiveId" clId="{93B4460F-C7CB-EC4B-A435-0370E68A3C49}" dt="2025-02-21T07:05:21.856" v="2942" actId="14100"/>
          <ac:spMkLst>
            <pc:docMk/>
            <pc:sldMk cId="3368753506" sldId="525"/>
            <ac:spMk id="39" creationId="{498E8E3C-0E58-9059-6294-EFDFF1DDE2C4}"/>
          </ac:spMkLst>
        </pc:spChg>
        <pc:spChg chg="mod">
          <ac:chgData name="然 杨" userId="58a03923220a6d4f" providerId="LiveId" clId="{93B4460F-C7CB-EC4B-A435-0370E68A3C49}" dt="2025-02-21T07:05:21.856" v="2942" actId="14100"/>
          <ac:spMkLst>
            <pc:docMk/>
            <pc:sldMk cId="3368753506" sldId="525"/>
            <ac:spMk id="40" creationId="{1DC46D35-50E7-4EA0-27A5-BF17A617DB6B}"/>
          </ac:spMkLst>
        </pc:spChg>
        <pc:spChg chg="mod">
          <ac:chgData name="然 杨" userId="58a03923220a6d4f" providerId="LiveId" clId="{93B4460F-C7CB-EC4B-A435-0370E68A3C49}" dt="2025-02-21T07:07:23.690" v="3019" actId="179"/>
          <ac:spMkLst>
            <pc:docMk/>
            <pc:sldMk cId="3368753506" sldId="525"/>
            <ac:spMk id="41" creationId="{B6CBFC9D-ED16-BF34-3DD1-DA93606641A1}"/>
          </ac:spMkLst>
        </pc:spChg>
        <pc:grpChg chg="mod">
          <ac:chgData name="然 杨" userId="58a03923220a6d4f" providerId="LiveId" clId="{93B4460F-C7CB-EC4B-A435-0370E68A3C49}" dt="2025-02-21T07:05:21.856" v="2942" actId="14100"/>
          <ac:grpSpMkLst>
            <pc:docMk/>
            <pc:sldMk cId="3368753506" sldId="525"/>
            <ac:grpSpMk id="9" creationId="{879A45A2-F8A8-3F99-4232-77DD8D87B452}"/>
          </ac:grpSpMkLst>
        </pc:grpChg>
        <pc:grpChg chg="mod">
          <ac:chgData name="然 杨" userId="58a03923220a6d4f" providerId="LiveId" clId="{93B4460F-C7CB-EC4B-A435-0370E68A3C49}" dt="2025-02-21T07:05:21.856" v="2942" actId="14100"/>
          <ac:grpSpMkLst>
            <pc:docMk/>
            <pc:sldMk cId="3368753506" sldId="525"/>
            <ac:grpSpMk id="37" creationId="{1EDC5FF9-5C5E-1B80-97EA-A48343FD5FB6}"/>
          </ac:grpSpMkLst>
        </pc:grpChg>
        <pc:grpChg chg="mod">
          <ac:chgData name="然 杨" userId="58a03923220a6d4f" providerId="LiveId" clId="{93B4460F-C7CB-EC4B-A435-0370E68A3C49}" dt="2025-02-21T07:05:21.856" v="2942" actId="14100"/>
          <ac:grpSpMkLst>
            <pc:docMk/>
            <pc:sldMk cId="3368753506" sldId="525"/>
            <ac:grpSpMk id="38" creationId="{C6FE421D-1A58-1020-0912-71ECD1B45890}"/>
          </ac:grpSpMkLst>
        </pc:grpChg>
        <pc:grpChg chg="mod">
          <ac:chgData name="然 杨" userId="58a03923220a6d4f" providerId="LiveId" clId="{93B4460F-C7CB-EC4B-A435-0370E68A3C49}" dt="2025-02-21T07:05:21.856" v="2942" actId="14100"/>
          <ac:grpSpMkLst>
            <pc:docMk/>
            <pc:sldMk cId="3368753506" sldId="525"/>
            <ac:grpSpMk id="42" creationId="{EC18AD31-CD03-1488-F231-39A07B20A208}"/>
          </ac:grpSpMkLst>
        </pc:grpChg>
      </pc:sldChg>
      <pc:sldChg chg="modSp mod">
        <pc:chgData name="然 杨" userId="58a03923220a6d4f" providerId="LiveId" clId="{93B4460F-C7CB-EC4B-A435-0370E68A3C49}" dt="2025-02-21T07:12:01.975" v="3150" actId="113"/>
        <pc:sldMkLst>
          <pc:docMk/>
          <pc:sldMk cId="1542662807" sldId="526"/>
        </pc:sldMkLst>
        <pc:spChg chg="mod">
          <ac:chgData name="然 杨" userId="58a03923220a6d4f" providerId="LiveId" clId="{93B4460F-C7CB-EC4B-A435-0370E68A3C49}" dt="2025-02-21T07:10:10.476" v="3086" actId="1037"/>
          <ac:spMkLst>
            <pc:docMk/>
            <pc:sldMk cId="1542662807" sldId="526"/>
            <ac:spMk id="2" creationId="{33CC82E9-FB61-F99D-8E29-633620B0EACA}"/>
          </ac:spMkLst>
        </pc:spChg>
        <pc:spChg chg="mod">
          <ac:chgData name="然 杨" userId="58a03923220a6d4f" providerId="LiveId" clId="{93B4460F-C7CB-EC4B-A435-0370E68A3C49}" dt="2025-02-21T07:10:07.356" v="3080" actId="1037"/>
          <ac:spMkLst>
            <pc:docMk/>
            <pc:sldMk cId="1542662807" sldId="526"/>
            <ac:spMk id="3" creationId="{93E4299A-6A64-9755-5CF2-15044CEF4CB8}"/>
          </ac:spMkLst>
        </pc:spChg>
        <pc:spChg chg="mod">
          <ac:chgData name="然 杨" userId="58a03923220a6d4f" providerId="LiveId" clId="{93B4460F-C7CB-EC4B-A435-0370E68A3C49}" dt="2025-02-21T07:11:53.670" v="3145" actId="20577"/>
          <ac:spMkLst>
            <pc:docMk/>
            <pc:sldMk cId="1542662807" sldId="526"/>
            <ac:spMk id="4" creationId="{FA5BA7FA-B7F8-0833-78FF-ED0F91A97399}"/>
          </ac:spMkLst>
        </pc:spChg>
        <pc:spChg chg="mod">
          <ac:chgData name="然 杨" userId="58a03923220a6d4f" providerId="LiveId" clId="{93B4460F-C7CB-EC4B-A435-0370E68A3C49}" dt="2025-02-21T07:10:18.151" v="3089" actId="1036"/>
          <ac:spMkLst>
            <pc:docMk/>
            <pc:sldMk cId="1542662807" sldId="526"/>
            <ac:spMk id="19" creationId="{C5B2D978-0C38-5464-313A-71423951782B}"/>
          </ac:spMkLst>
        </pc:spChg>
        <pc:spChg chg="mod">
          <ac:chgData name="然 杨" userId="58a03923220a6d4f" providerId="LiveId" clId="{93B4460F-C7CB-EC4B-A435-0370E68A3C49}" dt="2025-02-21T07:12:01.975" v="3150" actId="113"/>
          <ac:spMkLst>
            <pc:docMk/>
            <pc:sldMk cId="1542662807" sldId="526"/>
            <ac:spMk id="52" creationId="{DF7D3DF8-7BDA-9597-398E-7B2F0781AE06}"/>
          </ac:spMkLst>
        </pc:spChg>
      </pc:sldChg>
      <pc:sldChg chg="modSp mod">
        <pc:chgData name="然 杨" userId="58a03923220a6d4f" providerId="LiveId" clId="{93B4460F-C7CB-EC4B-A435-0370E68A3C49}" dt="2025-02-21T07:12:36.867" v="3155" actId="20577"/>
        <pc:sldMkLst>
          <pc:docMk/>
          <pc:sldMk cId="2718673097" sldId="527"/>
        </pc:sldMkLst>
        <pc:spChg chg="mod">
          <ac:chgData name="然 杨" userId="58a03923220a6d4f" providerId="LiveId" clId="{93B4460F-C7CB-EC4B-A435-0370E68A3C49}" dt="2025-02-21T07:12:36.867" v="3155" actId="20577"/>
          <ac:spMkLst>
            <pc:docMk/>
            <pc:sldMk cId="2718673097" sldId="527"/>
            <ac:spMk id="6" creationId="{0A81B2C1-7EB9-2AE0-EFEA-81E088D31ADB}"/>
          </ac:spMkLst>
        </pc:spChg>
        <pc:spChg chg="mod">
          <ac:chgData name="然 杨" userId="58a03923220a6d4f" providerId="LiveId" clId="{93B4460F-C7CB-EC4B-A435-0370E68A3C49}" dt="2025-02-21T07:12:22.305" v="3151"/>
          <ac:spMkLst>
            <pc:docMk/>
            <pc:sldMk cId="2718673097" sldId="527"/>
            <ac:spMk id="7" creationId="{1CE0A212-5923-E86A-C1C0-AB8B819E6FDD}"/>
          </ac:spMkLst>
        </pc:spChg>
      </pc:sldChg>
      <pc:sldChg chg="addSp delSp modSp mod">
        <pc:chgData name="然 杨" userId="58a03923220a6d4f" providerId="LiveId" clId="{93B4460F-C7CB-EC4B-A435-0370E68A3C49}" dt="2025-02-21T07:13:19.883" v="3173" actId="21"/>
        <pc:sldMkLst>
          <pc:docMk/>
          <pc:sldMk cId="158072586" sldId="528"/>
        </pc:sldMkLst>
        <pc:spChg chg="mod">
          <ac:chgData name="然 杨" userId="58a03923220a6d4f" providerId="LiveId" clId="{93B4460F-C7CB-EC4B-A435-0370E68A3C49}" dt="2025-02-21T07:13:19.883" v="3173" actId="21"/>
          <ac:spMkLst>
            <pc:docMk/>
            <pc:sldMk cId="158072586" sldId="528"/>
            <ac:spMk id="8" creationId="{F37F6EE6-4545-B74C-7029-BA510D19F382}"/>
          </ac:spMkLst>
        </pc:spChg>
        <pc:spChg chg="mod">
          <ac:chgData name="然 杨" userId="58a03923220a6d4f" providerId="LiveId" clId="{93B4460F-C7CB-EC4B-A435-0370E68A3C49}" dt="2025-02-21T07:12:43.654" v="3157"/>
          <ac:spMkLst>
            <pc:docMk/>
            <pc:sldMk cId="158072586" sldId="528"/>
            <ac:spMk id="39" creationId="{B17AF09A-D25F-6733-B1F1-6057C6C4208C}"/>
          </ac:spMkLst>
        </pc:spChg>
        <pc:grpChg chg="add mod">
          <ac:chgData name="然 杨" userId="58a03923220a6d4f" providerId="LiveId" clId="{93B4460F-C7CB-EC4B-A435-0370E68A3C49}" dt="2025-02-21T07:12:46.183" v="3169" actId="1035"/>
          <ac:grpSpMkLst>
            <pc:docMk/>
            <pc:sldMk cId="158072586" sldId="528"/>
            <ac:grpSpMk id="20" creationId="{1403C663-FF46-ADB8-B0EE-84BE46C0CA07}"/>
          </ac:grpSpMkLst>
        </pc:grpChg>
        <pc:grpChg chg="mod">
          <ac:chgData name="然 杨" userId="58a03923220a6d4f" providerId="LiveId" clId="{93B4460F-C7CB-EC4B-A435-0370E68A3C49}" dt="2025-02-21T07:12:43.654" v="3157"/>
          <ac:grpSpMkLst>
            <pc:docMk/>
            <pc:sldMk cId="158072586" sldId="528"/>
            <ac:grpSpMk id="32" creationId="{942416E1-4AF7-82AE-6713-378AA6F8D223}"/>
          </ac:grpSpMkLst>
        </pc:grpChg>
        <pc:grpChg chg="mod">
          <ac:chgData name="然 杨" userId="58a03923220a6d4f" providerId="LiveId" clId="{93B4460F-C7CB-EC4B-A435-0370E68A3C49}" dt="2025-02-21T07:12:43.654" v="3157"/>
          <ac:grpSpMkLst>
            <pc:docMk/>
            <pc:sldMk cId="158072586" sldId="528"/>
            <ac:grpSpMk id="33" creationId="{1050A852-A554-6BB9-3AA7-F4A6B5F6278F}"/>
          </ac:grpSpMkLst>
        </pc:grpChg>
        <pc:picChg chg="mod">
          <ac:chgData name="然 杨" userId="58a03923220a6d4f" providerId="LiveId" clId="{93B4460F-C7CB-EC4B-A435-0370E68A3C49}" dt="2025-02-21T07:12:43.654" v="3157"/>
          <ac:picMkLst>
            <pc:docMk/>
            <pc:sldMk cId="158072586" sldId="528"/>
            <ac:picMk id="37" creationId="{3C28726D-9FC0-DA0F-C682-FFAD7B42C5B7}"/>
          </ac:picMkLst>
        </pc:picChg>
        <pc:picChg chg="mod">
          <ac:chgData name="然 杨" userId="58a03923220a6d4f" providerId="LiveId" clId="{93B4460F-C7CB-EC4B-A435-0370E68A3C49}" dt="2025-02-21T07:12:43.654" v="3157"/>
          <ac:picMkLst>
            <pc:docMk/>
            <pc:sldMk cId="158072586" sldId="528"/>
            <ac:picMk id="38" creationId="{B48921B7-5DAA-E3B8-510D-9948E1C838C8}"/>
          </ac:picMkLst>
        </pc:picChg>
        <pc:cxnChg chg="mod">
          <ac:chgData name="然 杨" userId="58a03923220a6d4f" providerId="LiveId" clId="{93B4460F-C7CB-EC4B-A435-0370E68A3C49}" dt="2025-02-21T07:12:43.654" v="3157"/>
          <ac:cxnSpMkLst>
            <pc:docMk/>
            <pc:sldMk cId="158072586" sldId="528"/>
            <ac:cxnSpMk id="40" creationId="{02F8D9B6-E2ED-E75A-6041-F15D1B1BECA6}"/>
          </ac:cxnSpMkLst>
        </pc:cxnChg>
      </pc:sldChg>
      <pc:sldChg chg="modSp mod">
        <pc:chgData name="然 杨" userId="58a03923220a6d4f" providerId="LiveId" clId="{93B4460F-C7CB-EC4B-A435-0370E68A3C49}" dt="2025-02-21T07:15:03.616" v="3208" actId="20577"/>
        <pc:sldMkLst>
          <pc:docMk/>
          <pc:sldMk cId="3854165180" sldId="529"/>
        </pc:sldMkLst>
        <pc:spChg chg="mod">
          <ac:chgData name="然 杨" userId="58a03923220a6d4f" providerId="LiveId" clId="{93B4460F-C7CB-EC4B-A435-0370E68A3C49}" dt="2025-02-21T07:15:03.616" v="3208" actId="20577"/>
          <ac:spMkLst>
            <pc:docMk/>
            <pc:sldMk cId="3854165180" sldId="529"/>
            <ac:spMk id="6" creationId="{37887849-3836-861D-3BAD-7D1EB338477B}"/>
          </ac:spMkLst>
        </pc:spChg>
        <pc:spChg chg="mod">
          <ac:chgData name="然 杨" userId="58a03923220a6d4f" providerId="LiveId" clId="{93B4460F-C7CB-EC4B-A435-0370E68A3C49}" dt="2025-02-21T07:14:30.729" v="3197" actId="1038"/>
          <ac:spMkLst>
            <pc:docMk/>
            <pc:sldMk cId="3854165180" sldId="529"/>
            <ac:spMk id="7" creationId="{A444409D-4D12-C78F-2DDB-F6F6B4C5FA6F}"/>
          </ac:spMkLst>
        </pc:spChg>
      </pc:sldChg>
      <pc:sldChg chg="addSp delSp modSp mod">
        <pc:chgData name="然 杨" userId="58a03923220a6d4f" providerId="LiveId" clId="{93B4460F-C7CB-EC4B-A435-0370E68A3C49}" dt="2025-02-21T07:15:33.643" v="3212" actId="1076"/>
        <pc:sldMkLst>
          <pc:docMk/>
          <pc:sldMk cId="1800293350" sldId="530"/>
        </pc:sldMkLst>
        <pc:spChg chg="mod">
          <ac:chgData name="然 杨" userId="58a03923220a6d4f" providerId="LiveId" clId="{93B4460F-C7CB-EC4B-A435-0370E68A3C49}" dt="2025-02-21T07:14:42.807" v="3202"/>
          <ac:spMkLst>
            <pc:docMk/>
            <pc:sldMk cId="1800293350" sldId="530"/>
            <ac:spMk id="40" creationId="{29F260C3-8289-C156-29A8-00D3AF394F9A}"/>
          </ac:spMkLst>
        </pc:spChg>
        <pc:spChg chg="mod">
          <ac:chgData name="然 杨" userId="58a03923220a6d4f" providerId="LiveId" clId="{93B4460F-C7CB-EC4B-A435-0370E68A3C49}" dt="2025-02-21T07:15:33.643" v="3212" actId="1076"/>
          <ac:spMkLst>
            <pc:docMk/>
            <pc:sldMk cId="1800293350" sldId="530"/>
            <ac:spMk id="42" creationId="{FB9F5BE5-4EB7-7434-0937-D55E98C9B820}"/>
          </ac:spMkLst>
        </pc:spChg>
        <pc:grpChg chg="add mod">
          <ac:chgData name="然 杨" userId="58a03923220a6d4f" providerId="LiveId" clId="{93B4460F-C7CB-EC4B-A435-0370E68A3C49}" dt="2025-02-21T07:14:42.807" v="3202"/>
          <ac:grpSpMkLst>
            <pc:docMk/>
            <pc:sldMk cId="1800293350" sldId="530"/>
            <ac:grpSpMk id="6" creationId="{CA819BBE-7F60-FD4A-9938-250B14EBD790}"/>
          </ac:grpSpMkLst>
        </pc:grpChg>
        <pc:grpChg chg="mod">
          <ac:chgData name="然 杨" userId="58a03923220a6d4f" providerId="LiveId" clId="{93B4460F-C7CB-EC4B-A435-0370E68A3C49}" dt="2025-02-21T07:14:42.807" v="3202"/>
          <ac:grpSpMkLst>
            <pc:docMk/>
            <pc:sldMk cId="1800293350" sldId="530"/>
            <ac:grpSpMk id="7" creationId="{C70A4D1A-81FC-6EA1-F822-C23B58395686}"/>
          </ac:grpSpMkLst>
        </pc:grpChg>
        <pc:grpChg chg="mod">
          <ac:chgData name="然 杨" userId="58a03923220a6d4f" providerId="LiveId" clId="{93B4460F-C7CB-EC4B-A435-0370E68A3C49}" dt="2025-02-21T07:14:42.807" v="3202"/>
          <ac:grpSpMkLst>
            <pc:docMk/>
            <pc:sldMk cId="1800293350" sldId="530"/>
            <ac:grpSpMk id="8" creationId="{D99852DF-2FDD-7F13-F3C6-CED307D7A4F6}"/>
          </ac:grpSpMkLst>
        </pc:grpChg>
        <pc:picChg chg="mod">
          <ac:chgData name="然 杨" userId="58a03923220a6d4f" providerId="LiveId" clId="{93B4460F-C7CB-EC4B-A435-0370E68A3C49}" dt="2025-02-21T07:14:42.807" v="3202"/>
          <ac:picMkLst>
            <pc:docMk/>
            <pc:sldMk cId="1800293350" sldId="530"/>
            <ac:picMk id="32" creationId="{5F74F8B2-DBDC-D44C-3020-3BBAD93FE886}"/>
          </ac:picMkLst>
        </pc:picChg>
        <pc:picChg chg="mod">
          <ac:chgData name="然 杨" userId="58a03923220a6d4f" providerId="LiveId" clId="{93B4460F-C7CB-EC4B-A435-0370E68A3C49}" dt="2025-02-21T07:14:42.807" v="3202"/>
          <ac:picMkLst>
            <pc:docMk/>
            <pc:sldMk cId="1800293350" sldId="530"/>
            <ac:picMk id="33" creationId="{9F807800-19DC-AA8A-8F27-ED41193FE9CD}"/>
          </ac:picMkLst>
        </pc:picChg>
        <pc:cxnChg chg="mod">
          <ac:chgData name="然 杨" userId="58a03923220a6d4f" providerId="LiveId" clId="{93B4460F-C7CB-EC4B-A435-0370E68A3C49}" dt="2025-02-21T07:14:42.807" v="3202"/>
          <ac:cxnSpMkLst>
            <pc:docMk/>
            <pc:sldMk cId="1800293350" sldId="530"/>
            <ac:cxnSpMk id="41" creationId="{B02D6523-8AA0-2297-7E22-912CD447B24F}"/>
          </ac:cxnSpMkLst>
        </pc:cxnChg>
      </pc:sldChg>
      <pc:sldChg chg="addSp delSp modSp mod">
        <pc:chgData name="然 杨" userId="58a03923220a6d4f" providerId="LiveId" clId="{93B4460F-C7CB-EC4B-A435-0370E68A3C49}" dt="2025-02-21T07:16:16.761" v="3236" actId="108"/>
        <pc:sldMkLst>
          <pc:docMk/>
          <pc:sldMk cId="481540573" sldId="531"/>
        </pc:sldMkLst>
        <pc:spChg chg="mod">
          <ac:chgData name="然 杨" userId="58a03923220a6d4f" providerId="LiveId" clId="{93B4460F-C7CB-EC4B-A435-0370E68A3C49}" dt="2025-02-21T07:14:45.373" v="3204"/>
          <ac:spMkLst>
            <pc:docMk/>
            <pc:sldMk cId="481540573" sldId="531"/>
            <ac:spMk id="38" creationId="{3B07B8C5-D2B8-31A3-B943-159667155000}"/>
          </ac:spMkLst>
        </pc:spChg>
        <pc:spChg chg="mod">
          <ac:chgData name="然 杨" userId="58a03923220a6d4f" providerId="LiveId" clId="{93B4460F-C7CB-EC4B-A435-0370E68A3C49}" dt="2025-02-21T07:16:16.761" v="3236" actId="108"/>
          <ac:spMkLst>
            <pc:docMk/>
            <pc:sldMk cId="481540573" sldId="531"/>
            <ac:spMk id="42" creationId="{25B054CF-386B-DDF5-E95B-B4612E32718F}"/>
          </ac:spMkLst>
        </pc:spChg>
        <pc:grpChg chg="add mod">
          <ac:chgData name="然 杨" userId="58a03923220a6d4f" providerId="LiveId" clId="{93B4460F-C7CB-EC4B-A435-0370E68A3C49}" dt="2025-02-21T07:14:45.373" v="3204"/>
          <ac:grpSpMkLst>
            <pc:docMk/>
            <pc:sldMk cId="481540573" sldId="531"/>
            <ac:grpSpMk id="9" creationId="{FCB35980-AE59-0461-E7C7-C419BEFB4FB0}"/>
          </ac:grpSpMkLst>
        </pc:grpChg>
        <pc:grpChg chg="mod">
          <ac:chgData name="然 杨" userId="58a03923220a6d4f" providerId="LiveId" clId="{93B4460F-C7CB-EC4B-A435-0370E68A3C49}" dt="2025-02-21T07:14:45.373" v="3204"/>
          <ac:grpSpMkLst>
            <pc:docMk/>
            <pc:sldMk cId="481540573" sldId="531"/>
            <ac:grpSpMk id="11" creationId="{1D42CDCC-C0F9-888A-783B-ADD7BE806AE8}"/>
          </ac:grpSpMkLst>
        </pc:grpChg>
        <pc:grpChg chg="mod">
          <ac:chgData name="然 杨" userId="58a03923220a6d4f" providerId="LiveId" clId="{93B4460F-C7CB-EC4B-A435-0370E68A3C49}" dt="2025-02-21T07:14:45.373" v="3204"/>
          <ac:grpSpMkLst>
            <pc:docMk/>
            <pc:sldMk cId="481540573" sldId="531"/>
            <ac:grpSpMk id="12" creationId="{A079666A-006D-BC7E-8ADB-4BC8A5FEB3C2}"/>
          </ac:grpSpMkLst>
        </pc:grpChg>
        <pc:picChg chg="mod">
          <ac:chgData name="然 杨" userId="58a03923220a6d4f" providerId="LiveId" clId="{93B4460F-C7CB-EC4B-A435-0370E68A3C49}" dt="2025-02-21T07:14:45.373" v="3204"/>
          <ac:picMkLst>
            <pc:docMk/>
            <pc:sldMk cId="481540573" sldId="531"/>
            <ac:picMk id="20" creationId="{D85E3853-82C7-8592-A7F1-7526B00A0B60}"/>
          </ac:picMkLst>
        </pc:picChg>
        <pc:picChg chg="mod">
          <ac:chgData name="然 杨" userId="58a03923220a6d4f" providerId="LiveId" clId="{93B4460F-C7CB-EC4B-A435-0370E68A3C49}" dt="2025-02-21T07:14:45.373" v="3204"/>
          <ac:picMkLst>
            <pc:docMk/>
            <pc:sldMk cId="481540573" sldId="531"/>
            <ac:picMk id="37" creationId="{E5B9565E-7025-8F6B-C353-445C49EF64D9}"/>
          </ac:picMkLst>
        </pc:picChg>
        <pc:cxnChg chg="mod">
          <ac:chgData name="然 杨" userId="58a03923220a6d4f" providerId="LiveId" clId="{93B4460F-C7CB-EC4B-A435-0370E68A3C49}" dt="2025-02-21T07:14:45.373" v="3204"/>
          <ac:cxnSpMkLst>
            <pc:docMk/>
            <pc:sldMk cId="481540573" sldId="531"/>
            <ac:cxnSpMk id="39" creationId="{B5EDA70A-AAD2-DCC8-0EDA-086BF4169760}"/>
          </ac:cxnSpMkLst>
        </pc:cxnChg>
      </pc:sldChg>
      <pc:sldChg chg="modSp mod">
        <pc:chgData name="然 杨" userId="58a03923220a6d4f" providerId="LiveId" clId="{93B4460F-C7CB-EC4B-A435-0370E68A3C49}" dt="2025-02-21T07:16:58.164" v="3250" actId="20577"/>
        <pc:sldMkLst>
          <pc:docMk/>
          <pc:sldMk cId="1329945575" sldId="532"/>
        </pc:sldMkLst>
        <pc:spChg chg="mod">
          <ac:chgData name="然 杨" userId="58a03923220a6d4f" providerId="LiveId" clId="{93B4460F-C7CB-EC4B-A435-0370E68A3C49}" dt="2025-02-21T07:16:58.164" v="3250" actId="20577"/>
          <ac:spMkLst>
            <pc:docMk/>
            <pc:sldMk cId="1329945575" sldId="532"/>
            <ac:spMk id="6" creationId="{80F5110C-FA66-9017-EC83-708B5FD113D2}"/>
          </ac:spMkLst>
        </pc:spChg>
        <pc:spChg chg="mod">
          <ac:chgData name="然 杨" userId="58a03923220a6d4f" providerId="LiveId" clId="{93B4460F-C7CB-EC4B-A435-0370E68A3C49}" dt="2025-02-21T07:16:44.482" v="3247" actId="1037"/>
          <ac:spMkLst>
            <pc:docMk/>
            <pc:sldMk cId="1329945575" sldId="532"/>
            <ac:spMk id="7" creationId="{AEF03D1C-291B-F556-94DC-E73DB1781E18}"/>
          </ac:spMkLst>
        </pc:spChg>
      </pc:sldChg>
      <pc:sldChg chg="del">
        <pc:chgData name="然 杨" userId="58a03923220a6d4f" providerId="LiveId" clId="{93B4460F-C7CB-EC4B-A435-0370E68A3C49}" dt="2025-02-21T07:17:09.306" v="3251" actId="2696"/>
        <pc:sldMkLst>
          <pc:docMk/>
          <pc:sldMk cId="1653739794" sldId="533"/>
        </pc:sldMkLst>
      </pc:sldChg>
      <pc:sldChg chg="del">
        <pc:chgData name="然 杨" userId="58a03923220a6d4f" providerId="LiveId" clId="{93B4460F-C7CB-EC4B-A435-0370E68A3C49}" dt="2025-02-21T07:29:55.079" v="3495" actId="2696"/>
        <pc:sldMkLst>
          <pc:docMk/>
          <pc:sldMk cId="678779781" sldId="536"/>
        </pc:sldMkLst>
      </pc:sldChg>
      <pc:sldChg chg="modSp mod">
        <pc:chgData name="然 杨" userId="58a03923220a6d4f" providerId="LiveId" clId="{93B4460F-C7CB-EC4B-A435-0370E68A3C49}" dt="2025-02-21T07:41:19.387" v="3838" actId="1035"/>
        <pc:sldMkLst>
          <pc:docMk/>
          <pc:sldMk cId="3716091672" sldId="538"/>
        </pc:sldMkLst>
        <pc:spChg chg="mod">
          <ac:chgData name="然 杨" userId="58a03923220a6d4f" providerId="LiveId" clId="{93B4460F-C7CB-EC4B-A435-0370E68A3C49}" dt="2025-02-21T07:40:57.161" v="3804" actId="1037"/>
          <ac:spMkLst>
            <pc:docMk/>
            <pc:sldMk cId="3716091672" sldId="538"/>
            <ac:spMk id="4" creationId="{98139BEE-D561-B63D-8D12-3093D010176C}"/>
          </ac:spMkLst>
        </pc:spChg>
        <pc:spChg chg="mod">
          <ac:chgData name="然 杨" userId="58a03923220a6d4f" providerId="LiveId" clId="{93B4460F-C7CB-EC4B-A435-0370E68A3C49}" dt="2025-02-21T07:41:19.387" v="3838" actId="1035"/>
          <ac:spMkLst>
            <pc:docMk/>
            <pc:sldMk cId="3716091672" sldId="538"/>
            <ac:spMk id="20" creationId="{BF696587-3207-AF61-85CB-B1C373991AA2}"/>
          </ac:spMkLst>
        </pc:spChg>
        <pc:grpChg chg="mod">
          <ac:chgData name="然 杨" userId="58a03923220a6d4f" providerId="LiveId" clId="{93B4460F-C7CB-EC4B-A435-0370E68A3C49}" dt="2025-02-21T07:41:13.463" v="3832" actId="14100"/>
          <ac:grpSpMkLst>
            <pc:docMk/>
            <pc:sldMk cId="3716091672" sldId="538"/>
            <ac:grpSpMk id="16" creationId="{48B08A1A-A893-9ACA-4BB1-49FAFCD92D30}"/>
          </ac:grpSpMkLst>
        </pc:grpChg>
      </pc:sldChg>
      <pc:sldChg chg="modSp mod">
        <pc:chgData name="然 杨" userId="58a03923220a6d4f" providerId="LiveId" clId="{93B4460F-C7CB-EC4B-A435-0370E68A3C49}" dt="2025-02-21T07:42:11.141" v="3870" actId="1035"/>
        <pc:sldMkLst>
          <pc:docMk/>
          <pc:sldMk cId="1064552162" sldId="539"/>
        </pc:sldMkLst>
        <pc:spChg chg="mod">
          <ac:chgData name="然 杨" userId="58a03923220a6d4f" providerId="LiveId" clId="{93B4460F-C7CB-EC4B-A435-0370E68A3C49}" dt="2025-02-21T07:42:11.141" v="3870" actId="1035"/>
          <ac:spMkLst>
            <pc:docMk/>
            <pc:sldMk cId="1064552162" sldId="539"/>
            <ac:spMk id="2" creationId="{80E2318F-DD3F-5006-9E02-5EEA8A4E8283}"/>
          </ac:spMkLst>
        </pc:spChg>
      </pc:sldChg>
      <pc:sldChg chg="modSp mod">
        <pc:chgData name="然 杨" userId="58a03923220a6d4f" providerId="LiveId" clId="{93B4460F-C7CB-EC4B-A435-0370E68A3C49}" dt="2025-02-21T07:43:55.663" v="3898" actId="179"/>
        <pc:sldMkLst>
          <pc:docMk/>
          <pc:sldMk cId="106212036" sldId="540"/>
        </pc:sldMkLst>
        <pc:spChg chg="mod">
          <ac:chgData name="然 杨" userId="58a03923220a6d4f" providerId="LiveId" clId="{93B4460F-C7CB-EC4B-A435-0370E68A3C49}" dt="2025-02-21T07:43:55.663" v="3898" actId="179"/>
          <ac:spMkLst>
            <pc:docMk/>
            <pc:sldMk cId="106212036" sldId="540"/>
            <ac:spMk id="20" creationId="{EE528C73-134B-AF10-FBFF-70C673DE2284}"/>
          </ac:spMkLst>
        </pc:spChg>
      </pc:sldChg>
      <pc:sldChg chg="modSp mod">
        <pc:chgData name="然 杨" userId="58a03923220a6d4f" providerId="LiveId" clId="{93B4460F-C7CB-EC4B-A435-0370E68A3C49}" dt="2025-02-21T07:44:55.602" v="3914" actId="20577"/>
        <pc:sldMkLst>
          <pc:docMk/>
          <pc:sldMk cId="2990940153" sldId="541"/>
        </pc:sldMkLst>
        <pc:spChg chg="mod">
          <ac:chgData name="然 杨" userId="58a03923220a6d4f" providerId="LiveId" clId="{93B4460F-C7CB-EC4B-A435-0370E68A3C49}" dt="2025-02-21T07:44:12.933" v="3901" actId="14100"/>
          <ac:spMkLst>
            <pc:docMk/>
            <pc:sldMk cId="2990940153" sldId="541"/>
            <ac:spMk id="2" creationId="{6007ADEA-E2EE-D477-462E-D5D575E1E069}"/>
          </ac:spMkLst>
        </pc:spChg>
        <pc:spChg chg="mod">
          <ac:chgData name="然 杨" userId="58a03923220a6d4f" providerId="LiveId" clId="{93B4460F-C7CB-EC4B-A435-0370E68A3C49}" dt="2025-02-21T07:44:55.602" v="3914" actId="20577"/>
          <ac:spMkLst>
            <pc:docMk/>
            <pc:sldMk cId="2990940153" sldId="541"/>
            <ac:spMk id="4" creationId="{3B5E6DEA-C8AB-9ACC-815D-01C8862085AC}"/>
          </ac:spMkLst>
        </pc:spChg>
        <pc:grpChg chg="mod">
          <ac:chgData name="然 杨" userId="58a03923220a6d4f" providerId="LiveId" clId="{93B4460F-C7CB-EC4B-A435-0370E68A3C49}" dt="2025-02-21T07:44:15.211" v="3902" actId="14100"/>
          <ac:grpSpMkLst>
            <pc:docMk/>
            <pc:sldMk cId="2990940153" sldId="541"/>
            <ac:grpSpMk id="9" creationId="{52DCDB03-10D9-510C-C84D-BBC4D58231A8}"/>
          </ac:grpSpMkLst>
        </pc:grpChg>
      </pc:sldChg>
      <pc:sldChg chg="modSp mod">
        <pc:chgData name="然 杨" userId="58a03923220a6d4f" providerId="LiveId" clId="{93B4460F-C7CB-EC4B-A435-0370E68A3C49}" dt="2025-02-21T07:46:14.022" v="3945" actId="20577"/>
        <pc:sldMkLst>
          <pc:docMk/>
          <pc:sldMk cId="3537539141" sldId="542"/>
        </pc:sldMkLst>
        <pc:spChg chg="mod">
          <ac:chgData name="然 杨" userId="58a03923220a6d4f" providerId="LiveId" clId="{93B4460F-C7CB-EC4B-A435-0370E68A3C49}" dt="2025-02-21T07:46:01.529" v="3942" actId="14100"/>
          <ac:spMkLst>
            <pc:docMk/>
            <pc:sldMk cId="3537539141" sldId="542"/>
            <ac:spMk id="4" creationId="{AC5734F5-13C9-6E8B-B642-91284B8F3317}"/>
          </ac:spMkLst>
        </pc:spChg>
        <pc:spChg chg="mod">
          <ac:chgData name="然 杨" userId="58a03923220a6d4f" providerId="LiveId" clId="{93B4460F-C7CB-EC4B-A435-0370E68A3C49}" dt="2025-02-21T07:46:14.022" v="3945" actId="20577"/>
          <ac:spMkLst>
            <pc:docMk/>
            <pc:sldMk cId="3537539141" sldId="542"/>
            <ac:spMk id="8" creationId="{FCCAF71F-8F05-83BF-C4DC-6737B76F5FFE}"/>
          </ac:spMkLst>
        </pc:spChg>
        <pc:spChg chg="mod">
          <ac:chgData name="然 杨" userId="58a03923220a6d4f" providerId="LiveId" clId="{93B4460F-C7CB-EC4B-A435-0370E68A3C49}" dt="2025-02-21T07:45:06.031" v="3915" actId="20577"/>
          <ac:spMkLst>
            <pc:docMk/>
            <pc:sldMk cId="3537539141" sldId="542"/>
            <ac:spMk id="19" creationId="{43D3EFD4-6419-B665-9EBC-76A11D689CAF}"/>
          </ac:spMkLst>
        </pc:spChg>
      </pc:sldChg>
      <pc:sldChg chg="addSp delSp modSp mod">
        <pc:chgData name="然 杨" userId="58a03923220a6d4f" providerId="LiveId" clId="{93B4460F-C7CB-EC4B-A435-0370E68A3C49}" dt="2025-02-21T07:49:42.479" v="3993" actId="2710"/>
        <pc:sldMkLst>
          <pc:docMk/>
          <pc:sldMk cId="1820561704" sldId="543"/>
        </pc:sldMkLst>
        <pc:spChg chg="mod">
          <ac:chgData name="然 杨" userId="58a03923220a6d4f" providerId="LiveId" clId="{93B4460F-C7CB-EC4B-A435-0370E68A3C49}" dt="2025-02-21T07:48:07.592" v="3974" actId="2710"/>
          <ac:spMkLst>
            <pc:docMk/>
            <pc:sldMk cId="1820561704" sldId="543"/>
            <ac:spMk id="12" creationId="{7A78CF88-71C8-D3AE-6592-17403DFDC699}"/>
          </ac:spMkLst>
        </pc:spChg>
        <pc:spChg chg="mod">
          <ac:chgData name="然 杨" userId="58a03923220a6d4f" providerId="LiveId" clId="{93B4460F-C7CB-EC4B-A435-0370E68A3C49}" dt="2025-02-21T07:48:24.592" v="3977" actId="2710"/>
          <ac:spMkLst>
            <pc:docMk/>
            <pc:sldMk cId="1820561704" sldId="543"/>
            <ac:spMk id="39" creationId="{93DF09C4-0FD8-CE47-83B4-25B7A05E1D01}"/>
          </ac:spMkLst>
        </pc:spChg>
        <pc:spChg chg="mod">
          <ac:chgData name="然 杨" userId="58a03923220a6d4f" providerId="LiveId" clId="{93B4460F-C7CB-EC4B-A435-0370E68A3C49}" dt="2025-02-21T07:49:42.479" v="3993" actId="2710"/>
          <ac:spMkLst>
            <pc:docMk/>
            <pc:sldMk cId="1820561704" sldId="543"/>
            <ac:spMk id="45" creationId="{B58B0D4A-E78F-DF64-51DB-4F75AFD7781D}"/>
          </ac:spMkLst>
        </pc:spChg>
        <pc:spChg chg="mod">
          <ac:chgData name="然 杨" userId="58a03923220a6d4f" providerId="LiveId" clId="{93B4460F-C7CB-EC4B-A435-0370E68A3C49}" dt="2025-02-21T07:49:34.495" v="3991" actId="14100"/>
          <ac:spMkLst>
            <pc:docMk/>
            <pc:sldMk cId="1820561704" sldId="543"/>
            <ac:spMk id="51" creationId="{F3367F3B-A8E1-635E-7449-598402512D71}"/>
          </ac:spMkLst>
        </pc:spChg>
      </pc:sldChg>
      <pc:sldChg chg="delSp modSp mod">
        <pc:chgData name="然 杨" userId="58a03923220a6d4f" providerId="LiveId" clId="{93B4460F-C7CB-EC4B-A435-0370E68A3C49}" dt="2025-02-21T07:51:12.050" v="4020" actId="20577"/>
        <pc:sldMkLst>
          <pc:docMk/>
          <pc:sldMk cId="231680733" sldId="544"/>
        </pc:sldMkLst>
        <pc:spChg chg="mod">
          <ac:chgData name="然 杨" userId="58a03923220a6d4f" providerId="LiveId" clId="{93B4460F-C7CB-EC4B-A435-0370E68A3C49}" dt="2025-02-21T07:51:12.050" v="4020" actId="20577"/>
          <ac:spMkLst>
            <pc:docMk/>
            <pc:sldMk cId="231680733" sldId="544"/>
            <ac:spMk id="6" creationId="{300B80CE-8BAA-8895-54E6-C02F1B464929}"/>
          </ac:spMkLst>
        </pc:spChg>
        <pc:spChg chg="mod">
          <ac:chgData name="然 杨" userId="58a03923220a6d4f" providerId="LiveId" clId="{93B4460F-C7CB-EC4B-A435-0370E68A3C49}" dt="2025-02-21T07:50:55.178" v="4009" actId="1076"/>
          <ac:spMkLst>
            <pc:docMk/>
            <pc:sldMk cId="231680733" sldId="544"/>
            <ac:spMk id="11" creationId="{629A46BE-BA4E-C7C9-B2DE-0B94EB280894}"/>
          </ac:spMkLst>
        </pc:spChg>
        <pc:grpChg chg="mod topLvl">
          <ac:chgData name="然 杨" userId="58a03923220a6d4f" providerId="LiveId" clId="{93B4460F-C7CB-EC4B-A435-0370E68A3C49}" dt="2025-02-21T07:50:46.828" v="4006" actId="14100"/>
          <ac:grpSpMkLst>
            <pc:docMk/>
            <pc:sldMk cId="231680733" sldId="544"/>
            <ac:grpSpMk id="9" creationId="{6BB06CF7-5F72-B030-0A38-E14045DD4120}"/>
          </ac:grpSpMkLst>
        </pc:grpChg>
      </pc:sldChg>
      <pc:sldChg chg="addSp delSp modSp mod">
        <pc:chgData name="然 杨" userId="58a03923220a6d4f" providerId="LiveId" clId="{93B4460F-C7CB-EC4B-A435-0370E68A3C49}" dt="2025-02-20T08:10:18.024" v="101"/>
        <pc:sldMkLst>
          <pc:docMk/>
          <pc:sldMk cId="83732870" sldId="552"/>
        </pc:sldMkLst>
        <pc:spChg chg="mod">
          <ac:chgData name="然 杨" userId="58a03923220a6d4f" providerId="LiveId" clId="{93B4460F-C7CB-EC4B-A435-0370E68A3C49}" dt="2025-02-20T08:10:18.024" v="101"/>
          <ac:spMkLst>
            <pc:docMk/>
            <pc:sldMk cId="83732870" sldId="552"/>
            <ac:spMk id="7" creationId="{620CEA87-79D0-F71B-8237-09841CAE80A7}"/>
          </ac:spMkLst>
        </pc:spChg>
        <pc:picChg chg="add mod">
          <ac:chgData name="然 杨" userId="58a03923220a6d4f" providerId="LiveId" clId="{93B4460F-C7CB-EC4B-A435-0370E68A3C49}" dt="2025-02-20T08:10:04.340" v="100" actId="1076"/>
          <ac:picMkLst>
            <pc:docMk/>
            <pc:sldMk cId="83732870" sldId="552"/>
            <ac:picMk id="10" creationId="{C4AB0D2B-9C64-9822-5C47-912941AC4EE6}"/>
          </ac:picMkLst>
        </pc:picChg>
      </pc:sldChg>
      <pc:sldChg chg="addSp delSp modSp mod">
        <pc:chgData name="然 杨" userId="58a03923220a6d4f" providerId="LiveId" clId="{93B4460F-C7CB-EC4B-A435-0370E68A3C49}" dt="2025-02-20T08:40:28.821" v="755" actId="1036"/>
        <pc:sldMkLst>
          <pc:docMk/>
          <pc:sldMk cId="691322403" sldId="556"/>
        </pc:sldMkLst>
        <pc:spChg chg="mod">
          <ac:chgData name="然 杨" userId="58a03923220a6d4f" providerId="LiveId" clId="{93B4460F-C7CB-EC4B-A435-0370E68A3C49}" dt="2025-02-20T08:38:50.080" v="724"/>
          <ac:spMkLst>
            <pc:docMk/>
            <pc:sldMk cId="691322403" sldId="556"/>
            <ac:spMk id="37" creationId="{573A3BE1-2CEB-4AF6-C7D2-AC90A7241402}"/>
          </ac:spMkLst>
        </pc:spChg>
        <pc:spChg chg="mod">
          <ac:chgData name="然 杨" userId="58a03923220a6d4f" providerId="LiveId" clId="{93B4460F-C7CB-EC4B-A435-0370E68A3C49}" dt="2025-02-20T08:40:28.821" v="755" actId="1036"/>
          <ac:spMkLst>
            <pc:docMk/>
            <pc:sldMk cId="691322403" sldId="556"/>
            <ac:spMk id="42" creationId="{E024F57C-8E93-3F16-A986-A701267F8DF0}"/>
          </ac:spMkLst>
        </pc:spChg>
        <pc:grpChg chg="add mod">
          <ac:chgData name="然 杨" userId="58a03923220a6d4f" providerId="LiveId" clId="{93B4460F-C7CB-EC4B-A435-0370E68A3C49}" dt="2025-02-20T08:38:50.080" v="724"/>
          <ac:grpSpMkLst>
            <pc:docMk/>
            <pc:sldMk cId="691322403" sldId="556"/>
            <ac:grpSpMk id="4" creationId="{CFB5BDE8-E140-B4D4-080C-19B90CC7328D}"/>
          </ac:grpSpMkLst>
        </pc:grpChg>
        <pc:grpChg chg="mod">
          <ac:chgData name="然 杨" userId="58a03923220a6d4f" providerId="LiveId" clId="{93B4460F-C7CB-EC4B-A435-0370E68A3C49}" dt="2025-02-20T08:38:50.080" v="724"/>
          <ac:grpSpMkLst>
            <pc:docMk/>
            <pc:sldMk cId="691322403" sldId="556"/>
            <ac:grpSpMk id="9" creationId="{A8465339-EA1E-5DEB-1364-A62E9C5CB992}"/>
          </ac:grpSpMkLst>
        </pc:grpChg>
        <pc:grpChg chg="mod">
          <ac:chgData name="然 杨" userId="58a03923220a6d4f" providerId="LiveId" clId="{93B4460F-C7CB-EC4B-A435-0370E68A3C49}" dt="2025-02-20T08:38:50.080" v="724"/>
          <ac:grpSpMkLst>
            <pc:docMk/>
            <pc:sldMk cId="691322403" sldId="556"/>
            <ac:grpSpMk id="11" creationId="{64319C18-8433-0885-CC9B-B835E37CEF7E}"/>
          </ac:grpSpMkLst>
        </pc:grpChg>
        <pc:picChg chg="mod">
          <ac:chgData name="然 杨" userId="58a03923220a6d4f" providerId="LiveId" clId="{93B4460F-C7CB-EC4B-A435-0370E68A3C49}" dt="2025-02-20T08:38:50.080" v="724"/>
          <ac:picMkLst>
            <pc:docMk/>
            <pc:sldMk cId="691322403" sldId="556"/>
            <ac:picMk id="12" creationId="{A9ACEDEA-785D-54A0-F394-8C0EF74A0FA4}"/>
          </ac:picMkLst>
        </pc:picChg>
        <pc:picChg chg="mod">
          <ac:chgData name="然 杨" userId="58a03923220a6d4f" providerId="LiveId" clId="{93B4460F-C7CB-EC4B-A435-0370E68A3C49}" dt="2025-02-20T08:38:50.080" v="724"/>
          <ac:picMkLst>
            <pc:docMk/>
            <pc:sldMk cId="691322403" sldId="556"/>
            <ac:picMk id="20" creationId="{52116134-D593-E806-36B2-4E2447275508}"/>
          </ac:picMkLst>
        </pc:picChg>
        <pc:cxnChg chg="mod">
          <ac:chgData name="然 杨" userId="58a03923220a6d4f" providerId="LiveId" clId="{93B4460F-C7CB-EC4B-A435-0370E68A3C49}" dt="2025-02-20T08:38:50.080" v="724"/>
          <ac:cxnSpMkLst>
            <pc:docMk/>
            <pc:sldMk cId="691322403" sldId="556"/>
            <ac:cxnSpMk id="39" creationId="{1A635188-C063-691C-743A-DDA730622DCB}"/>
          </ac:cxnSpMkLst>
        </pc:cxnChg>
      </pc:sldChg>
      <pc:sldChg chg="del">
        <pc:chgData name="然 杨" userId="58a03923220a6d4f" providerId="LiveId" clId="{93B4460F-C7CB-EC4B-A435-0370E68A3C49}" dt="2025-02-20T08:40:37.471" v="756" actId="2696"/>
        <pc:sldMkLst>
          <pc:docMk/>
          <pc:sldMk cId="3130001573" sldId="557"/>
        </pc:sldMkLst>
      </pc:sldChg>
      <pc:sldChg chg="addSp delSp modSp mod">
        <pc:chgData name="然 杨" userId="58a03923220a6d4f" providerId="LiveId" clId="{93B4460F-C7CB-EC4B-A435-0370E68A3C49}" dt="2025-02-21T03:48:20.139" v="2013" actId="21"/>
        <pc:sldMkLst>
          <pc:docMk/>
          <pc:sldMk cId="644018888" sldId="565"/>
        </pc:sldMkLst>
        <pc:spChg chg="mod">
          <ac:chgData name="然 杨" userId="58a03923220a6d4f" providerId="LiveId" clId="{93B4460F-C7CB-EC4B-A435-0370E68A3C49}" dt="2025-02-21T03:46:06.995" v="2008" actId="1076"/>
          <ac:spMkLst>
            <pc:docMk/>
            <pc:sldMk cId="644018888" sldId="565"/>
            <ac:spMk id="11" creationId="{C65D210F-092C-BE81-7292-9DA5BF995937}"/>
          </ac:spMkLst>
        </pc:spChg>
        <pc:grpChg chg="mod">
          <ac:chgData name="然 杨" userId="58a03923220a6d4f" providerId="LiveId" clId="{93B4460F-C7CB-EC4B-A435-0370E68A3C49}" dt="2025-02-21T03:41:25.623" v="2007" actId="14100"/>
          <ac:grpSpMkLst>
            <pc:docMk/>
            <pc:sldMk cId="644018888" sldId="565"/>
            <ac:grpSpMk id="16" creationId="{F9B7029A-3DB0-46E9-F109-E39EC380EFF7}"/>
          </ac:grpSpMkLst>
        </pc:grpChg>
        <pc:picChg chg="add mod">
          <ac:chgData name="然 杨" userId="58a03923220a6d4f" providerId="LiveId" clId="{93B4460F-C7CB-EC4B-A435-0370E68A3C49}" dt="2025-02-21T03:46:11.560" v="2010" actId="1076"/>
          <ac:picMkLst>
            <pc:docMk/>
            <pc:sldMk cId="644018888" sldId="565"/>
            <ac:picMk id="4" creationId="{A9B6163F-D8CC-08F5-50A2-6403AE4285CC}"/>
          </ac:picMkLst>
        </pc:picChg>
      </pc:sldChg>
      <pc:sldChg chg="delSp modSp mod">
        <pc:chgData name="然 杨" userId="58a03923220a6d4f" providerId="LiveId" clId="{93B4460F-C7CB-EC4B-A435-0370E68A3C49}" dt="2025-02-21T04:19:08.443" v="2501" actId="1036"/>
        <pc:sldMkLst>
          <pc:docMk/>
          <pc:sldMk cId="3540154233" sldId="567"/>
        </pc:sldMkLst>
        <pc:spChg chg="mod">
          <ac:chgData name="然 杨" userId="58a03923220a6d4f" providerId="LiveId" clId="{93B4460F-C7CB-EC4B-A435-0370E68A3C49}" dt="2025-02-21T04:19:02.357" v="2495" actId="948"/>
          <ac:spMkLst>
            <pc:docMk/>
            <pc:sldMk cId="3540154233" sldId="567"/>
            <ac:spMk id="6" creationId="{D12BC20A-0172-CFB5-27CF-66E9D400C8A1}"/>
          </ac:spMkLst>
        </pc:spChg>
        <pc:spChg chg="mod">
          <ac:chgData name="然 杨" userId="58a03923220a6d4f" providerId="LiveId" clId="{93B4460F-C7CB-EC4B-A435-0370E68A3C49}" dt="2025-02-21T04:19:08.443" v="2501" actId="1036"/>
          <ac:spMkLst>
            <pc:docMk/>
            <pc:sldMk cId="3540154233" sldId="567"/>
            <ac:spMk id="10" creationId="{DE482121-94CF-CFAA-FBD9-BBD6E490B145}"/>
          </ac:spMkLst>
        </pc:spChg>
        <pc:grpChg chg="topLvl">
          <ac:chgData name="然 杨" userId="58a03923220a6d4f" providerId="LiveId" clId="{93B4460F-C7CB-EC4B-A435-0370E68A3C49}" dt="2025-02-21T04:18:33.960" v="2492" actId="478"/>
          <ac:grpSpMkLst>
            <pc:docMk/>
            <pc:sldMk cId="3540154233" sldId="567"/>
            <ac:grpSpMk id="20" creationId="{8967C542-C372-F3D4-C6F9-C81B31F40D73}"/>
          </ac:grpSpMkLst>
        </pc:grpChg>
      </pc:sldChg>
      <pc:sldChg chg="modSp mod">
        <pc:chgData name="然 杨" userId="58a03923220a6d4f" providerId="LiveId" clId="{93B4460F-C7CB-EC4B-A435-0370E68A3C49}" dt="2025-02-21T04:30:12.258" v="2538" actId="20577"/>
        <pc:sldMkLst>
          <pc:docMk/>
          <pc:sldMk cId="2848768073" sldId="568"/>
        </pc:sldMkLst>
        <pc:spChg chg="mod">
          <ac:chgData name="然 杨" userId="58a03923220a6d4f" providerId="LiveId" clId="{93B4460F-C7CB-EC4B-A435-0370E68A3C49}" dt="2025-02-21T04:29:44.244" v="2525" actId="21"/>
          <ac:spMkLst>
            <pc:docMk/>
            <pc:sldMk cId="2848768073" sldId="568"/>
            <ac:spMk id="11" creationId="{27216452-4F41-7845-F820-912F437A4A91}"/>
          </ac:spMkLst>
        </pc:spChg>
        <pc:spChg chg="mod">
          <ac:chgData name="然 杨" userId="58a03923220a6d4f" providerId="LiveId" clId="{93B4460F-C7CB-EC4B-A435-0370E68A3C49}" dt="2025-02-21T04:30:12.258" v="2538" actId="20577"/>
          <ac:spMkLst>
            <pc:docMk/>
            <pc:sldMk cId="2848768073" sldId="568"/>
            <ac:spMk id="19" creationId="{B66FDE43-3AA0-172C-7385-77FBD9C48815}"/>
          </ac:spMkLst>
        </pc:spChg>
      </pc:sldChg>
      <pc:sldChg chg="addSp delSp modSp mod">
        <pc:chgData name="然 杨" userId="58a03923220a6d4f" providerId="LiveId" clId="{93B4460F-C7CB-EC4B-A435-0370E68A3C49}" dt="2025-02-21T07:13:57.175" v="3187" actId="179"/>
        <pc:sldMkLst>
          <pc:docMk/>
          <pc:sldMk cId="719279098" sldId="572"/>
        </pc:sldMkLst>
        <pc:spChg chg="mod">
          <ac:chgData name="然 杨" userId="58a03923220a6d4f" providerId="LiveId" clId="{93B4460F-C7CB-EC4B-A435-0370E68A3C49}" dt="2025-02-21T07:13:57.175" v="3187" actId="179"/>
          <ac:spMkLst>
            <pc:docMk/>
            <pc:sldMk cId="719279098" sldId="572"/>
            <ac:spMk id="8" creationId="{8882CD89-4D1F-3DB4-C37B-26668AA5CD62}"/>
          </ac:spMkLst>
        </pc:spChg>
        <pc:spChg chg="mod">
          <ac:chgData name="然 杨" userId="58a03923220a6d4f" providerId="LiveId" clId="{93B4460F-C7CB-EC4B-A435-0370E68A3C49}" dt="2025-02-21T07:12:53.775" v="3171"/>
          <ac:spMkLst>
            <pc:docMk/>
            <pc:sldMk cId="719279098" sldId="572"/>
            <ac:spMk id="39" creationId="{BD268659-91F4-ADC9-F2C2-E16CEA89CBDE}"/>
          </ac:spMkLst>
        </pc:spChg>
        <pc:grpChg chg="add mod">
          <ac:chgData name="然 杨" userId="58a03923220a6d4f" providerId="LiveId" clId="{93B4460F-C7CB-EC4B-A435-0370E68A3C49}" dt="2025-02-21T07:12:53.775" v="3171"/>
          <ac:grpSpMkLst>
            <pc:docMk/>
            <pc:sldMk cId="719279098" sldId="572"/>
            <ac:grpSpMk id="2" creationId="{6720B7A3-DAEA-ECCA-DFE9-59BF8A9FB7EE}"/>
          </ac:grpSpMkLst>
        </pc:grpChg>
        <pc:grpChg chg="mod">
          <ac:chgData name="然 杨" userId="58a03923220a6d4f" providerId="LiveId" clId="{93B4460F-C7CB-EC4B-A435-0370E68A3C49}" dt="2025-02-21T07:12:53.775" v="3171"/>
          <ac:grpSpMkLst>
            <pc:docMk/>
            <pc:sldMk cId="719279098" sldId="572"/>
            <ac:grpSpMk id="4" creationId="{E3BA91E2-FA7C-43BB-3672-E9A114C237AD}"/>
          </ac:grpSpMkLst>
        </pc:grpChg>
        <pc:grpChg chg="mod">
          <ac:chgData name="然 杨" userId="58a03923220a6d4f" providerId="LiveId" clId="{93B4460F-C7CB-EC4B-A435-0370E68A3C49}" dt="2025-02-21T07:12:53.775" v="3171"/>
          <ac:grpSpMkLst>
            <pc:docMk/>
            <pc:sldMk cId="719279098" sldId="572"/>
            <ac:grpSpMk id="6" creationId="{BEA2BA23-6B85-AFB0-1B1E-83A0294433A7}"/>
          </ac:grpSpMkLst>
        </pc:grpChg>
        <pc:picChg chg="mod">
          <ac:chgData name="然 杨" userId="58a03923220a6d4f" providerId="LiveId" clId="{93B4460F-C7CB-EC4B-A435-0370E68A3C49}" dt="2025-02-21T07:12:53.775" v="3171"/>
          <ac:picMkLst>
            <pc:docMk/>
            <pc:sldMk cId="719279098" sldId="572"/>
            <ac:picMk id="32" creationId="{669564A3-F52F-F568-1344-214506AEA163}"/>
          </ac:picMkLst>
        </pc:picChg>
        <pc:picChg chg="mod">
          <ac:chgData name="然 杨" userId="58a03923220a6d4f" providerId="LiveId" clId="{93B4460F-C7CB-EC4B-A435-0370E68A3C49}" dt="2025-02-21T07:12:53.775" v="3171"/>
          <ac:picMkLst>
            <pc:docMk/>
            <pc:sldMk cId="719279098" sldId="572"/>
            <ac:picMk id="38" creationId="{90C67EB0-0E9D-4724-325D-B1754BC06797}"/>
          </ac:picMkLst>
        </pc:picChg>
        <pc:cxnChg chg="mod">
          <ac:chgData name="然 杨" userId="58a03923220a6d4f" providerId="LiveId" clId="{93B4460F-C7CB-EC4B-A435-0370E68A3C49}" dt="2025-02-21T07:12:53.775" v="3171"/>
          <ac:cxnSpMkLst>
            <pc:docMk/>
            <pc:sldMk cId="719279098" sldId="572"/>
            <ac:cxnSpMk id="40" creationId="{ACD8FF3A-C6EE-454F-81A8-94CBE411AB9F}"/>
          </ac:cxnSpMkLst>
        </pc:cxnChg>
      </pc:sldChg>
      <pc:sldChg chg="addSp delSp modSp del mod">
        <pc:chgData name="然 杨" userId="58a03923220a6d4f" providerId="LiveId" clId="{93B4460F-C7CB-EC4B-A435-0370E68A3C49}" dt="2025-02-21T07:17:26.962" v="3264" actId="2696"/>
        <pc:sldMkLst>
          <pc:docMk/>
          <pc:sldMk cId="4031695588" sldId="573"/>
        </pc:sldMkLst>
      </pc:sldChg>
      <pc:sldChg chg="modSp mod">
        <pc:chgData name="然 杨" userId="58a03923220a6d4f" providerId="LiveId" clId="{93B4460F-C7CB-EC4B-A435-0370E68A3C49}" dt="2025-02-21T07:54:56.506" v="4061" actId="20577"/>
        <pc:sldMkLst>
          <pc:docMk/>
          <pc:sldMk cId="2573498149" sldId="576"/>
        </pc:sldMkLst>
        <pc:spChg chg="mod">
          <ac:chgData name="然 杨" userId="58a03923220a6d4f" providerId="LiveId" clId="{93B4460F-C7CB-EC4B-A435-0370E68A3C49}" dt="2025-02-21T07:53:56.751" v="4043" actId="20577"/>
          <ac:spMkLst>
            <pc:docMk/>
            <pc:sldMk cId="2573498149" sldId="576"/>
            <ac:spMk id="11" creationId="{F96A98B9-57B8-AE4C-1B00-18FA42F56A9C}"/>
          </ac:spMkLst>
        </pc:spChg>
        <pc:spChg chg="mod">
          <ac:chgData name="然 杨" userId="58a03923220a6d4f" providerId="LiveId" clId="{93B4460F-C7CB-EC4B-A435-0370E68A3C49}" dt="2025-02-21T07:54:56.506" v="4061" actId="20577"/>
          <ac:spMkLst>
            <pc:docMk/>
            <pc:sldMk cId="2573498149" sldId="576"/>
            <ac:spMk id="19" creationId="{36041950-9AF9-76C1-1802-2EECF4D34255}"/>
          </ac:spMkLst>
        </pc:spChg>
      </pc:sldChg>
      <pc:sldChg chg="addSp delSp modSp mod">
        <pc:chgData name="然 杨" userId="58a03923220a6d4f" providerId="LiveId" clId="{93B4460F-C7CB-EC4B-A435-0370E68A3C49}" dt="2025-02-20T08:17:51.375" v="217" actId="14100"/>
        <pc:sldMkLst>
          <pc:docMk/>
          <pc:sldMk cId="3920992969" sldId="577"/>
        </pc:sldMkLst>
        <pc:spChg chg="mod">
          <ac:chgData name="然 杨" userId="58a03923220a6d4f" providerId="LiveId" clId="{93B4460F-C7CB-EC4B-A435-0370E68A3C49}" dt="2025-02-20T08:14:30.715" v="152" actId="1076"/>
          <ac:spMkLst>
            <pc:docMk/>
            <pc:sldMk cId="3920992969" sldId="577"/>
            <ac:spMk id="3" creationId="{70BFA285-72F3-991C-FA7E-07B695DDA9B9}"/>
          </ac:spMkLst>
        </pc:spChg>
        <pc:spChg chg="mod topLvl">
          <ac:chgData name="然 杨" userId="58a03923220a6d4f" providerId="LiveId" clId="{93B4460F-C7CB-EC4B-A435-0370E68A3C49}" dt="2025-02-20T08:17:46.757" v="216" actId="14100"/>
          <ac:spMkLst>
            <pc:docMk/>
            <pc:sldMk cId="3920992969" sldId="577"/>
            <ac:spMk id="19" creationId="{632598CC-60BF-8BFF-9F13-DADA9F1B22DB}"/>
          </ac:spMkLst>
        </pc:spChg>
        <pc:spChg chg="add mod">
          <ac:chgData name="然 杨" userId="58a03923220a6d4f" providerId="LiveId" clId="{93B4460F-C7CB-EC4B-A435-0370E68A3C49}" dt="2025-02-20T08:17:36.094" v="203" actId="2710"/>
          <ac:spMkLst>
            <pc:docMk/>
            <pc:sldMk cId="3920992969" sldId="577"/>
            <ac:spMk id="26" creationId="{88954E08-2466-96E3-F904-592EA313436D}"/>
          </ac:spMkLst>
        </pc:spChg>
        <pc:spChg chg="add mod">
          <ac:chgData name="然 杨" userId="58a03923220a6d4f" providerId="LiveId" clId="{93B4460F-C7CB-EC4B-A435-0370E68A3C49}" dt="2025-02-20T08:17:46.757" v="216" actId="14100"/>
          <ac:spMkLst>
            <pc:docMk/>
            <pc:sldMk cId="3920992969" sldId="577"/>
            <ac:spMk id="32" creationId="{7585DBDE-DCDD-37DC-073E-9CD817A922AF}"/>
          </ac:spMkLst>
        </pc:spChg>
        <pc:spChg chg="add mod">
          <ac:chgData name="然 杨" userId="58a03923220a6d4f" providerId="LiveId" clId="{93B4460F-C7CB-EC4B-A435-0370E68A3C49}" dt="2025-02-20T08:17:36.094" v="203" actId="2710"/>
          <ac:spMkLst>
            <pc:docMk/>
            <pc:sldMk cId="3920992969" sldId="577"/>
            <ac:spMk id="34" creationId="{8A11712B-E4AC-9F59-4C2A-7408E9AB130C}"/>
          </ac:spMkLst>
        </pc:spChg>
        <pc:graphicFrameChg chg="add mod modGraphic">
          <ac:chgData name="然 杨" userId="58a03923220a6d4f" providerId="LiveId" clId="{93B4460F-C7CB-EC4B-A435-0370E68A3C49}" dt="2025-02-20T08:17:51.375" v="217" actId="14100"/>
          <ac:graphicFrameMkLst>
            <pc:docMk/>
            <pc:sldMk cId="3920992969" sldId="577"/>
            <ac:graphicFrameMk id="33" creationId="{24C5671A-4260-6038-A8A3-80EA2A09846C}"/>
          </ac:graphicFrameMkLst>
        </pc:graphicFrameChg>
        <pc:picChg chg="mod">
          <ac:chgData name="然 杨" userId="58a03923220a6d4f" providerId="LiveId" clId="{93B4460F-C7CB-EC4B-A435-0370E68A3C49}" dt="2025-02-20T08:12:15.140" v="123" actId="1076"/>
          <ac:picMkLst>
            <pc:docMk/>
            <pc:sldMk cId="3920992969" sldId="577"/>
            <ac:picMk id="21" creationId="{252410D3-30F0-FE97-6B26-0FE275F69643}"/>
          </ac:picMkLst>
        </pc:picChg>
      </pc:sldChg>
      <pc:sldChg chg="modSp mod">
        <pc:chgData name="然 杨" userId="58a03923220a6d4f" providerId="LiveId" clId="{93B4460F-C7CB-EC4B-A435-0370E68A3C49}" dt="2025-02-20T08:24:42.355" v="367" actId="14100"/>
        <pc:sldMkLst>
          <pc:docMk/>
          <pc:sldMk cId="2989052936" sldId="578"/>
        </pc:sldMkLst>
        <pc:spChg chg="mod">
          <ac:chgData name="然 杨" userId="58a03923220a6d4f" providerId="LiveId" clId="{93B4460F-C7CB-EC4B-A435-0370E68A3C49}" dt="2025-02-20T08:24:35.790" v="365" actId="14100"/>
          <ac:spMkLst>
            <pc:docMk/>
            <pc:sldMk cId="2989052936" sldId="578"/>
            <ac:spMk id="6" creationId="{D2A8362B-F754-83A3-54F4-3A9569BEB503}"/>
          </ac:spMkLst>
        </pc:spChg>
        <pc:spChg chg="mod">
          <ac:chgData name="然 杨" userId="58a03923220a6d4f" providerId="LiveId" clId="{93B4460F-C7CB-EC4B-A435-0370E68A3C49}" dt="2025-02-20T08:24:38.353" v="366" actId="1076"/>
          <ac:spMkLst>
            <pc:docMk/>
            <pc:sldMk cId="2989052936" sldId="578"/>
            <ac:spMk id="7" creationId="{7036F060-9BCD-B574-29DE-29A1D71E9D6B}"/>
          </ac:spMkLst>
        </pc:spChg>
        <pc:grpChg chg="mod">
          <ac:chgData name="然 杨" userId="58a03923220a6d4f" providerId="LiveId" clId="{93B4460F-C7CB-EC4B-A435-0370E68A3C49}" dt="2025-02-20T08:24:42.355" v="367" actId="14100"/>
          <ac:grpSpMkLst>
            <pc:docMk/>
            <pc:sldMk cId="2989052936" sldId="578"/>
            <ac:grpSpMk id="2" creationId="{4148149E-701A-1F3C-F66E-2C156178374D}"/>
          </ac:grpSpMkLst>
        </pc:grpChg>
      </pc:sldChg>
      <pc:sldChg chg="addSp delSp modSp mod">
        <pc:chgData name="然 杨" userId="58a03923220a6d4f" providerId="LiveId" clId="{93B4460F-C7CB-EC4B-A435-0370E68A3C49}" dt="2025-02-20T08:35:35.049" v="672" actId="1076"/>
        <pc:sldMkLst>
          <pc:docMk/>
          <pc:sldMk cId="384267992" sldId="579"/>
        </pc:sldMkLst>
        <pc:spChg chg="mod">
          <ac:chgData name="然 杨" userId="58a03923220a6d4f" providerId="LiveId" clId="{93B4460F-C7CB-EC4B-A435-0370E68A3C49}" dt="2025-02-20T08:35:35.049" v="672" actId="1076"/>
          <ac:spMkLst>
            <pc:docMk/>
            <pc:sldMk cId="384267992" sldId="579"/>
            <ac:spMk id="8" creationId="{F7B573EC-70D6-8CA4-ED20-16EEF6758EA0}"/>
          </ac:spMkLst>
        </pc:spChg>
        <pc:spChg chg="mod">
          <ac:chgData name="然 杨" userId="58a03923220a6d4f" providerId="LiveId" clId="{93B4460F-C7CB-EC4B-A435-0370E68A3C49}" dt="2025-02-20T08:34:05.497" v="648"/>
          <ac:spMkLst>
            <pc:docMk/>
            <pc:sldMk cId="384267992" sldId="579"/>
            <ac:spMk id="11" creationId="{F7BB749F-7BDA-DB8D-C17E-6891CCEB49CF}"/>
          </ac:spMkLst>
        </pc:spChg>
        <pc:grpChg chg="add mod">
          <ac:chgData name="然 杨" userId="58a03923220a6d4f" providerId="LiveId" clId="{93B4460F-C7CB-EC4B-A435-0370E68A3C49}" dt="2025-02-20T08:34:05.497" v="648"/>
          <ac:grpSpMkLst>
            <pc:docMk/>
            <pc:sldMk cId="384267992" sldId="579"/>
            <ac:grpSpMk id="2" creationId="{4B838734-3273-FC4E-B1E9-5CD5B642A778}"/>
          </ac:grpSpMkLst>
        </pc:grpChg>
        <pc:grpChg chg="mod">
          <ac:chgData name="然 杨" userId="58a03923220a6d4f" providerId="LiveId" clId="{93B4460F-C7CB-EC4B-A435-0370E68A3C49}" dt="2025-02-20T08:34:05.497" v="648"/>
          <ac:grpSpMkLst>
            <pc:docMk/>
            <pc:sldMk cId="384267992" sldId="579"/>
            <ac:grpSpMk id="4" creationId="{1DDF8C19-6189-34A1-3DFE-1EE520C5769C}"/>
          </ac:grpSpMkLst>
        </pc:grpChg>
        <pc:grpChg chg="mod">
          <ac:chgData name="然 杨" userId="58a03923220a6d4f" providerId="LiveId" clId="{93B4460F-C7CB-EC4B-A435-0370E68A3C49}" dt="2025-02-20T08:34:05.497" v="648"/>
          <ac:grpSpMkLst>
            <pc:docMk/>
            <pc:sldMk cId="384267992" sldId="579"/>
            <ac:grpSpMk id="6" creationId="{A0A88A41-77CA-F4C5-8CFA-05D2C06A0BF9}"/>
          </ac:grpSpMkLst>
        </pc:grpChg>
        <pc:picChg chg="mod">
          <ac:chgData name="然 杨" userId="58a03923220a6d4f" providerId="LiveId" clId="{93B4460F-C7CB-EC4B-A435-0370E68A3C49}" dt="2025-02-20T08:34:05.497" v="648"/>
          <ac:picMkLst>
            <pc:docMk/>
            <pc:sldMk cId="384267992" sldId="579"/>
            <ac:picMk id="7" creationId="{3BDA8252-B6AC-7C60-CC2A-3FB4D6DE6F4C}"/>
          </ac:picMkLst>
        </pc:picChg>
        <pc:picChg chg="mod">
          <ac:chgData name="然 杨" userId="58a03923220a6d4f" providerId="LiveId" clId="{93B4460F-C7CB-EC4B-A435-0370E68A3C49}" dt="2025-02-20T08:34:05.497" v="648"/>
          <ac:picMkLst>
            <pc:docMk/>
            <pc:sldMk cId="384267992" sldId="579"/>
            <ac:picMk id="9" creationId="{B57DD848-BD33-0868-1ECA-A750D2D2BBD3}"/>
          </ac:picMkLst>
        </pc:picChg>
        <pc:cxnChg chg="mod">
          <ac:chgData name="然 杨" userId="58a03923220a6d4f" providerId="LiveId" clId="{93B4460F-C7CB-EC4B-A435-0370E68A3C49}" dt="2025-02-20T08:34:05.497" v="648"/>
          <ac:cxnSpMkLst>
            <pc:docMk/>
            <pc:sldMk cId="384267992" sldId="579"/>
            <ac:cxnSpMk id="12" creationId="{90263566-9EC1-8859-FE8E-0920EA127D46}"/>
          </ac:cxnSpMkLst>
        </pc:cxnChg>
      </pc:sldChg>
      <pc:sldChg chg="addSp delSp modSp mod">
        <pc:chgData name="然 杨" userId="58a03923220a6d4f" providerId="LiveId" clId="{93B4460F-C7CB-EC4B-A435-0370E68A3C49}" dt="2025-02-20T08:38:07.615" v="711" actId="1076"/>
        <pc:sldMkLst>
          <pc:docMk/>
          <pc:sldMk cId="114880710" sldId="580"/>
        </pc:sldMkLst>
        <pc:spChg chg="mod">
          <ac:chgData name="然 杨" userId="58a03923220a6d4f" providerId="LiveId" clId="{93B4460F-C7CB-EC4B-A435-0370E68A3C49}" dt="2025-02-20T08:36:19.813" v="681"/>
          <ac:spMkLst>
            <pc:docMk/>
            <pc:sldMk cId="114880710" sldId="580"/>
            <ac:spMk id="38" creationId="{F5538077-77FA-C714-1E67-72A00E051D17}"/>
          </ac:spMkLst>
        </pc:spChg>
        <pc:spChg chg="mod">
          <ac:chgData name="然 杨" userId="58a03923220a6d4f" providerId="LiveId" clId="{93B4460F-C7CB-EC4B-A435-0370E68A3C49}" dt="2025-02-20T08:38:07.615" v="711" actId="1076"/>
          <ac:spMkLst>
            <pc:docMk/>
            <pc:sldMk cId="114880710" sldId="580"/>
            <ac:spMk id="42" creationId="{267FC952-A43A-FFEA-F471-CAD2AA65F381}"/>
          </ac:spMkLst>
        </pc:spChg>
        <pc:grpChg chg="add mod">
          <ac:chgData name="然 杨" userId="58a03923220a6d4f" providerId="LiveId" clId="{93B4460F-C7CB-EC4B-A435-0370E68A3C49}" dt="2025-02-20T08:36:19.813" v="681"/>
          <ac:grpSpMkLst>
            <pc:docMk/>
            <pc:sldMk cId="114880710" sldId="580"/>
            <ac:grpSpMk id="9" creationId="{6CB57955-C7F0-CDE3-9D46-1EE78BA8DB8E}"/>
          </ac:grpSpMkLst>
        </pc:grpChg>
        <pc:grpChg chg="mod">
          <ac:chgData name="然 杨" userId="58a03923220a6d4f" providerId="LiveId" clId="{93B4460F-C7CB-EC4B-A435-0370E68A3C49}" dt="2025-02-20T08:36:19.813" v="681"/>
          <ac:grpSpMkLst>
            <pc:docMk/>
            <pc:sldMk cId="114880710" sldId="580"/>
            <ac:grpSpMk id="11" creationId="{D40FD406-CC0D-43F9-1FB3-A1280EFEB0FA}"/>
          </ac:grpSpMkLst>
        </pc:grpChg>
        <pc:grpChg chg="mod">
          <ac:chgData name="然 杨" userId="58a03923220a6d4f" providerId="LiveId" clId="{93B4460F-C7CB-EC4B-A435-0370E68A3C49}" dt="2025-02-20T08:36:19.813" v="681"/>
          <ac:grpSpMkLst>
            <pc:docMk/>
            <pc:sldMk cId="114880710" sldId="580"/>
            <ac:grpSpMk id="12" creationId="{84B78829-C503-818C-8798-A8410C5353B8}"/>
          </ac:grpSpMkLst>
        </pc:grpChg>
        <pc:picChg chg="mod">
          <ac:chgData name="然 杨" userId="58a03923220a6d4f" providerId="LiveId" clId="{93B4460F-C7CB-EC4B-A435-0370E68A3C49}" dt="2025-02-20T08:36:19.813" v="681"/>
          <ac:picMkLst>
            <pc:docMk/>
            <pc:sldMk cId="114880710" sldId="580"/>
            <ac:picMk id="20" creationId="{F5DAC902-BBC0-7E05-72E7-5DFA31A790E8}"/>
          </ac:picMkLst>
        </pc:picChg>
        <pc:picChg chg="mod">
          <ac:chgData name="然 杨" userId="58a03923220a6d4f" providerId="LiveId" clId="{93B4460F-C7CB-EC4B-A435-0370E68A3C49}" dt="2025-02-20T08:36:19.813" v="681"/>
          <ac:picMkLst>
            <pc:docMk/>
            <pc:sldMk cId="114880710" sldId="580"/>
            <ac:picMk id="37" creationId="{9E82E847-C11E-3CF2-5CBD-DC457CB6507D}"/>
          </ac:picMkLst>
        </pc:picChg>
        <pc:cxnChg chg="mod">
          <ac:chgData name="然 杨" userId="58a03923220a6d4f" providerId="LiveId" clId="{93B4460F-C7CB-EC4B-A435-0370E68A3C49}" dt="2025-02-20T08:36:19.813" v="681"/>
          <ac:cxnSpMkLst>
            <pc:docMk/>
            <pc:sldMk cId="114880710" sldId="580"/>
            <ac:cxnSpMk id="39" creationId="{C1FD6743-4EF1-764F-CA10-94B3E9FB3DCB}"/>
          </ac:cxnSpMkLst>
        </pc:cxnChg>
      </pc:sldChg>
      <pc:sldChg chg="addSp delSp modSp mod">
        <pc:chgData name="然 杨" userId="58a03923220a6d4f" providerId="LiveId" clId="{93B4460F-C7CB-EC4B-A435-0370E68A3C49}" dt="2025-02-21T03:09:17.964" v="1382" actId="108"/>
        <pc:sldMkLst>
          <pc:docMk/>
          <pc:sldMk cId="2392905081" sldId="581"/>
        </pc:sldMkLst>
        <pc:spChg chg="mod">
          <ac:chgData name="然 杨" userId="58a03923220a6d4f" providerId="LiveId" clId="{93B4460F-C7CB-EC4B-A435-0370E68A3C49}" dt="2025-02-21T03:06:35.537" v="1335" actId="1076"/>
          <ac:spMkLst>
            <pc:docMk/>
            <pc:sldMk cId="2392905081" sldId="581"/>
            <ac:spMk id="7" creationId="{7CCB3483-CC0F-A318-61E0-9936DD8C8A10}"/>
          </ac:spMkLst>
        </pc:spChg>
        <pc:graphicFrameChg chg="add mod modGraphic">
          <ac:chgData name="然 杨" userId="58a03923220a6d4f" providerId="LiveId" clId="{93B4460F-C7CB-EC4B-A435-0370E68A3C49}" dt="2025-02-21T03:09:17.964" v="1382" actId="108"/>
          <ac:graphicFrameMkLst>
            <pc:docMk/>
            <pc:sldMk cId="2392905081" sldId="581"/>
            <ac:graphicFrameMk id="10" creationId="{F107F52E-A63F-E831-583E-62E9BD1EDFAC}"/>
          </ac:graphicFrameMkLst>
        </pc:graphicFrameChg>
      </pc:sldChg>
      <pc:sldChg chg="modSp mod">
        <pc:chgData name="然 杨" userId="58a03923220a6d4f" providerId="LiveId" clId="{93B4460F-C7CB-EC4B-A435-0370E68A3C49}" dt="2025-02-21T03:19:22.738" v="1609" actId="179"/>
        <pc:sldMkLst>
          <pc:docMk/>
          <pc:sldMk cId="3788533769" sldId="584"/>
        </pc:sldMkLst>
        <pc:spChg chg="mod">
          <ac:chgData name="然 杨" userId="58a03923220a6d4f" providerId="LiveId" clId="{93B4460F-C7CB-EC4B-A435-0370E68A3C49}" dt="2025-02-21T03:18:19.789" v="1606" actId="1076"/>
          <ac:spMkLst>
            <pc:docMk/>
            <pc:sldMk cId="3788533769" sldId="584"/>
            <ac:spMk id="2" creationId="{72809C83-C846-6784-51A0-52BCB6E48D98}"/>
          </ac:spMkLst>
        </pc:spChg>
        <pc:spChg chg="mod">
          <ac:chgData name="然 杨" userId="58a03923220a6d4f" providerId="LiveId" clId="{93B4460F-C7CB-EC4B-A435-0370E68A3C49}" dt="2025-02-21T03:19:22.738" v="1609" actId="179"/>
          <ac:spMkLst>
            <pc:docMk/>
            <pc:sldMk cId="3788533769" sldId="584"/>
            <ac:spMk id="11" creationId="{E254C7D9-5975-36A5-1103-1DE4E64ADFEF}"/>
          </ac:spMkLst>
        </pc:spChg>
      </pc:sldChg>
      <pc:sldChg chg="addSp delSp modSp mod">
        <pc:chgData name="然 杨" userId="58a03923220a6d4f" providerId="LiveId" clId="{93B4460F-C7CB-EC4B-A435-0370E68A3C49}" dt="2025-02-21T03:32:56.507" v="1848"/>
        <pc:sldMkLst>
          <pc:docMk/>
          <pc:sldMk cId="225543700" sldId="585"/>
        </pc:sldMkLst>
        <pc:spChg chg="mod">
          <ac:chgData name="然 杨" userId="58a03923220a6d4f" providerId="LiveId" clId="{93B4460F-C7CB-EC4B-A435-0370E68A3C49}" dt="2025-02-21T03:32:42.200" v="1843" actId="14100"/>
          <ac:spMkLst>
            <pc:docMk/>
            <pc:sldMk cId="225543700" sldId="585"/>
            <ac:spMk id="8" creationId="{808BE59F-FB56-F4BB-5A94-235944954D79}"/>
          </ac:spMkLst>
        </pc:spChg>
        <pc:spChg chg="mod">
          <ac:chgData name="然 杨" userId="58a03923220a6d4f" providerId="LiveId" clId="{93B4460F-C7CB-EC4B-A435-0370E68A3C49}" dt="2025-02-21T03:32:56.507" v="1848"/>
          <ac:spMkLst>
            <pc:docMk/>
            <pc:sldMk cId="225543700" sldId="585"/>
            <ac:spMk id="39" creationId="{19E40F9A-420B-086F-3D83-EA89B982B5E2}"/>
          </ac:spMkLst>
        </pc:spChg>
        <pc:grpChg chg="add mod">
          <ac:chgData name="然 杨" userId="58a03923220a6d4f" providerId="LiveId" clId="{93B4460F-C7CB-EC4B-A435-0370E68A3C49}" dt="2025-02-21T03:32:56.507" v="1848"/>
          <ac:grpSpMkLst>
            <pc:docMk/>
            <pc:sldMk cId="225543700" sldId="585"/>
            <ac:grpSpMk id="2" creationId="{71334CD5-3E7D-23DB-AF46-4C5EA31E8B3F}"/>
          </ac:grpSpMkLst>
        </pc:grpChg>
        <pc:grpChg chg="mod">
          <ac:chgData name="然 杨" userId="58a03923220a6d4f" providerId="LiveId" clId="{93B4460F-C7CB-EC4B-A435-0370E68A3C49}" dt="2025-02-21T03:32:56.507" v="1848"/>
          <ac:grpSpMkLst>
            <pc:docMk/>
            <pc:sldMk cId="225543700" sldId="585"/>
            <ac:grpSpMk id="4" creationId="{80CC6BC8-00AA-60D5-26B1-731B0A13C55D}"/>
          </ac:grpSpMkLst>
        </pc:grpChg>
        <pc:grpChg chg="mod">
          <ac:chgData name="然 杨" userId="58a03923220a6d4f" providerId="LiveId" clId="{93B4460F-C7CB-EC4B-A435-0370E68A3C49}" dt="2025-02-21T03:32:56.507" v="1848"/>
          <ac:grpSpMkLst>
            <pc:docMk/>
            <pc:sldMk cId="225543700" sldId="585"/>
            <ac:grpSpMk id="6" creationId="{7F161BC0-DF67-C9B3-3017-2A35FB799937}"/>
          </ac:grpSpMkLst>
        </pc:grpChg>
        <pc:picChg chg="mod">
          <ac:chgData name="然 杨" userId="58a03923220a6d4f" providerId="LiveId" clId="{93B4460F-C7CB-EC4B-A435-0370E68A3C49}" dt="2025-02-21T03:32:56.507" v="1848"/>
          <ac:picMkLst>
            <pc:docMk/>
            <pc:sldMk cId="225543700" sldId="585"/>
            <ac:picMk id="32" creationId="{5E8D462F-9265-4C56-FDA3-DF985528B1C8}"/>
          </ac:picMkLst>
        </pc:picChg>
        <pc:picChg chg="mod">
          <ac:chgData name="然 杨" userId="58a03923220a6d4f" providerId="LiveId" clId="{93B4460F-C7CB-EC4B-A435-0370E68A3C49}" dt="2025-02-21T03:32:56.507" v="1848"/>
          <ac:picMkLst>
            <pc:docMk/>
            <pc:sldMk cId="225543700" sldId="585"/>
            <ac:picMk id="38" creationId="{D99E195F-B1DE-48CC-A725-61F02C64E251}"/>
          </ac:picMkLst>
        </pc:picChg>
        <pc:cxnChg chg="mod">
          <ac:chgData name="然 杨" userId="58a03923220a6d4f" providerId="LiveId" clId="{93B4460F-C7CB-EC4B-A435-0370E68A3C49}" dt="2025-02-21T03:32:56.507" v="1848"/>
          <ac:cxnSpMkLst>
            <pc:docMk/>
            <pc:sldMk cId="225543700" sldId="585"/>
            <ac:cxnSpMk id="40" creationId="{59CF7845-5590-D8D9-60B5-7D232A077B54}"/>
          </ac:cxnSpMkLst>
        </pc:cxnChg>
      </pc:sldChg>
      <pc:sldChg chg="addSp delSp modSp mod">
        <pc:chgData name="然 杨" userId="58a03923220a6d4f" providerId="LiveId" clId="{93B4460F-C7CB-EC4B-A435-0370E68A3C49}" dt="2025-02-21T03:35:37.342" v="1893" actId="179"/>
        <pc:sldMkLst>
          <pc:docMk/>
          <pc:sldMk cId="3347775384" sldId="586"/>
        </pc:sldMkLst>
        <pc:spChg chg="mod">
          <ac:chgData name="然 杨" userId="58a03923220a6d4f" providerId="LiveId" clId="{93B4460F-C7CB-EC4B-A435-0370E68A3C49}" dt="2025-02-21T03:35:37.342" v="1893" actId="179"/>
          <ac:spMkLst>
            <pc:docMk/>
            <pc:sldMk cId="3347775384" sldId="586"/>
            <ac:spMk id="8" creationId="{8ED5E9F8-7E18-3F4F-8A8C-FA81B6379A28}"/>
          </ac:spMkLst>
        </pc:spChg>
        <pc:spChg chg="mod">
          <ac:chgData name="然 杨" userId="58a03923220a6d4f" providerId="LiveId" clId="{93B4460F-C7CB-EC4B-A435-0370E68A3C49}" dt="2025-02-21T03:34:36.531" v="1876"/>
          <ac:spMkLst>
            <pc:docMk/>
            <pc:sldMk cId="3347775384" sldId="586"/>
            <ac:spMk id="33" creationId="{88558509-5C47-498D-01F0-1292A294D545}"/>
          </ac:spMkLst>
        </pc:spChg>
        <pc:grpChg chg="add mod">
          <ac:chgData name="然 杨" userId="58a03923220a6d4f" providerId="LiveId" clId="{93B4460F-C7CB-EC4B-A435-0370E68A3C49}" dt="2025-02-21T03:34:36.531" v="1876"/>
          <ac:grpSpMkLst>
            <pc:docMk/>
            <pc:sldMk cId="3347775384" sldId="586"/>
            <ac:grpSpMk id="7" creationId="{E1C18CF6-842D-317F-6090-6E712765707C}"/>
          </ac:grpSpMkLst>
        </pc:grpChg>
        <pc:grpChg chg="mod">
          <ac:chgData name="然 杨" userId="58a03923220a6d4f" providerId="LiveId" clId="{93B4460F-C7CB-EC4B-A435-0370E68A3C49}" dt="2025-02-21T03:34:36.531" v="1876"/>
          <ac:grpSpMkLst>
            <pc:docMk/>
            <pc:sldMk cId="3347775384" sldId="586"/>
            <ac:grpSpMk id="9" creationId="{F5245763-13BC-6220-6A24-6317D2DA0EBF}"/>
          </ac:grpSpMkLst>
        </pc:grpChg>
        <pc:grpChg chg="mod">
          <ac:chgData name="然 杨" userId="58a03923220a6d4f" providerId="LiveId" clId="{93B4460F-C7CB-EC4B-A435-0370E68A3C49}" dt="2025-02-21T03:34:36.531" v="1876"/>
          <ac:grpSpMkLst>
            <pc:docMk/>
            <pc:sldMk cId="3347775384" sldId="586"/>
            <ac:grpSpMk id="11" creationId="{6815D988-635A-29D3-EFEF-8D10526AD46B}"/>
          </ac:grpSpMkLst>
        </pc:grpChg>
        <pc:picChg chg="mod">
          <ac:chgData name="然 杨" userId="58a03923220a6d4f" providerId="LiveId" clId="{93B4460F-C7CB-EC4B-A435-0370E68A3C49}" dt="2025-02-21T03:34:36.531" v="1876"/>
          <ac:picMkLst>
            <pc:docMk/>
            <pc:sldMk cId="3347775384" sldId="586"/>
            <ac:picMk id="12" creationId="{A36E4285-8875-4D47-9CD4-2D8725A9A045}"/>
          </ac:picMkLst>
        </pc:picChg>
        <pc:picChg chg="mod">
          <ac:chgData name="然 杨" userId="58a03923220a6d4f" providerId="LiveId" clId="{93B4460F-C7CB-EC4B-A435-0370E68A3C49}" dt="2025-02-21T03:34:36.531" v="1876"/>
          <ac:picMkLst>
            <pc:docMk/>
            <pc:sldMk cId="3347775384" sldId="586"/>
            <ac:picMk id="20" creationId="{0E9AFEF9-B4D4-1126-8AB7-50C39759E71D}"/>
          </ac:picMkLst>
        </pc:picChg>
        <pc:cxnChg chg="mod">
          <ac:chgData name="然 杨" userId="58a03923220a6d4f" providerId="LiveId" clId="{93B4460F-C7CB-EC4B-A435-0370E68A3C49}" dt="2025-02-21T03:34:36.531" v="1876"/>
          <ac:cxnSpMkLst>
            <pc:docMk/>
            <pc:sldMk cId="3347775384" sldId="586"/>
            <ac:cxnSpMk id="37" creationId="{EED26801-26DD-6604-BA3E-1C89597A592C}"/>
          </ac:cxnSpMkLst>
        </pc:cxnChg>
      </pc:sldChg>
      <pc:sldChg chg="addSp delSp modSp mod">
        <pc:chgData name="然 杨" userId="58a03923220a6d4f" providerId="LiveId" clId="{93B4460F-C7CB-EC4B-A435-0370E68A3C49}" dt="2025-02-21T03:54:52.409" v="2175" actId="14100"/>
        <pc:sldMkLst>
          <pc:docMk/>
          <pc:sldMk cId="1962980772" sldId="587"/>
        </pc:sldMkLst>
        <pc:spChg chg="mod">
          <ac:chgData name="然 杨" userId="58a03923220a6d4f" providerId="LiveId" clId="{93B4460F-C7CB-EC4B-A435-0370E68A3C49}" dt="2025-02-21T03:54:52.409" v="2175" actId="14100"/>
          <ac:spMkLst>
            <pc:docMk/>
            <pc:sldMk cId="1962980772" sldId="587"/>
            <ac:spMk id="7" creationId="{B36D92F8-7140-228A-71DD-B107F40D3D3C}"/>
          </ac:spMkLst>
        </pc:spChg>
        <pc:spChg chg="mod">
          <ac:chgData name="然 杨" userId="58a03923220a6d4f" providerId="LiveId" clId="{93B4460F-C7CB-EC4B-A435-0370E68A3C49}" dt="2025-02-21T03:54:40.097" v="2171" actId="14100"/>
          <ac:spMkLst>
            <pc:docMk/>
            <pc:sldMk cId="1962980772" sldId="587"/>
            <ac:spMk id="11" creationId="{7D68A489-F8B3-AA00-E654-85E95E338661}"/>
          </ac:spMkLst>
        </pc:spChg>
        <pc:spChg chg="mod">
          <ac:chgData name="然 杨" userId="58a03923220a6d4f" providerId="LiveId" clId="{93B4460F-C7CB-EC4B-A435-0370E68A3C49}" dt="2025-02-21T03:50:08.724" v="2047" actId="20577"/>
          <ac:spMkLst>
            <pc:docMk/>
            <pc:sldMk cId="1962980772" sldId="587"/>
            <ac:spMk id="19" creationId="{5D65FA63-71F8-D9A5-7DA7-C4E6D50F5278}"/>
          </ac:spMkLst>
        </pc:spChg>
        <pc:grpChg chg="mod">
          <ac:chgData name="然 杨" userId="58a03923220a6d4f" providerId="LiveId" clId="{93B4460F-C7CB-EC4B-A435-0370E68A3C49}" dt="2025-02-21T03:54:43.342" v="2172" actId="14100"/>
          <ac:grpSpMkLst>
            <pc:docMk/>
            <pc:sldMk cId="1962980772" sldId="587"/>
            <ac:grpSpMk id="16" creationId="{D3BAEF3D-2B6A-2EA6-EAE5-30DECA64AC01}"/>
          </ac:grpSpMkLst>
        </pc:grpChg>
        <pc:picChg chg="add mod modCrop">
          <ac:chgData name="然 杨" userId="58a03923220a6d4f" providerId="LiveId" clId="{93B4460F-C7CB-EC4B-A435-0370E68A3C49}" dt="2025-02-21T03:54:48.376" v="2174" actId="14100"/>
          <ac:picMkLst>
            <pc:docMk/>
            <pc:sldMk cId="1962980772" sldId="587"/>
            <ac:picMk id="4" creationId="{0CC38298-2923-CCA0-B87D-000CF58B79E6}"/>
          </ac:picMkLst>
        </pc:picChg>
      </pc:sldChg>
      <pc:sldChg chg="modSp mod">
        <pc:chgData name="然 杨" userId="58a03923220a6d4f" providerId="LiveId" clId="{93B4460F-C7CB-EC4B-A435-0370E68A3C49}" dt="2025-02-21T04:06:38.595" v="2346" actId="20577"/>
        <pc:sldMkLst>
          <pc:docMk/>
          <pc:sldMk cId="2032090212" sldId="588"/>
        </pc:sldMkLst>
        <pc:spChg chg="mod">
          <ac:chgData name="然 杨" userId="58a03923220a6d4f" providerId="LiveId" clId="{93B4460F-C7CB-EC4B-A435-0370E68A3C49}" dt="2025-02-21T04:06:38.595" v="2346" actId="20577"/>
          <ac:spMkLst>
            <pc:docMk/>
            <pc:sldMk cId="2032090212" sldId="588"/>
            <ac:spMk id="8" creationId="{714867B9-473E-6749-225F-7ADA2E028B02}"/>
          </ac:spMkLst>
        </pc:spChg>
      </pc:sldChg>
      <pc:sldChg chg="modSp mod">
        <pc:chgData name="然 杨" userId="58a03923220a6d4f" providerId="LiveId" clId="{93B4460F-C7CB-EC4B-A435-0370E68A3C49}" dt="2025-02-21T06:46:39.881" v="2684" actId="20577"/>
        <pc:sldMkLst>
          <pc:docMk/>
          <pc:sldMk cId="878733300" sldId="589"/>
        </pc:sldMkLst>
        <pc:spChg chg="mod">
          <ac:chgData name="然 杨" userId="58a03923220a6d4f" providerId="LiveId" clId="{93B4460F-C7CB-EC4B-A435-0370E68A3C49}" dt="2025-02-21T06:46:39.881" v="2684" actId="20577"/>
          <ac:spMkLst>
            <pc:docMk/>
            <pc:sldMk cId="878733300" sldId="589"/>
            <ac:spMk id="20" creationId="{D287A769-1E84-C78D-BA2F-C33FE799ED8D}"/>
          </ac:spMkLst>
        </pc:spChg>
        <pc:spChg chg="mod">
          <ac:chgData name="然 杨" userId="58a03923220a6d4f" providerId="LiveId" clId="{93B4460F-C7CB-EC4B-A435-0370E68A3C49}" dt="2025-02-21T06:45:06.896" v="2646" actId="1076"/>
          <ac:spMkLst>
            <pc:docMk/>
            <pc:sldMk cId="878733300" sldId="589"/>
            <ac:spMk id="32" creationId="{C97AAEA1-615D-79A2-4220-4BE62E43DBF1}"/>
          </ac:spMkLst>
        </pc:spChg>
        <pc:grpChg chg="mod">
          <ac:chgData name="然 杨" userId="58a03923220a6d4f" providerId="LiveId" clId="{93B4460F-C7CB-EC4B-A435-0370E68A3C49}" dt="2025-02-21T06:46:06.445" v="2658" actId="14100"/>
          <ac:grpSpMkLst>
            <pc:docMk/>
            <pc:sldMk cId="878733300" sldId="589"/>
            <ac:grpSpMk id="11" creationId="{62733DE8-EBDA-33B8-0396-4362B51704D0}"/>
          </ac:grpSpMkLst>
        </pc:grpChg>
      </pc:sldChg>
      <pc:sldChg chg="addSp delSp modSp mod ord">
        <pc:chgData name="然 杨" userId="58a03923220a6d4f" providerId="LiveId" clId="{93B4460F-C7CB-EC4B-A435-0370E68A3C49}" dt="2025-02-21T07:00:34.691" v="2857" actId="164"/>
        <pc:sldMkLst>
          <pc:docMk/>
          <pc:sldMk cId="1294084789" sldId="592"/>
        </pc:sldMkLst>
        <pc:spChg chg="add mod">
          <ac:chgData name="然 杨" userId="58a03923220a6d4f" providerId="LiveId" clId="{93B4460F-C7CB-EC4B-A435-0370E68A3C49}" dt="2025-02-21T07:00:34.691" v="2857" actId="164"/>
          <ac:spMkLst>
            <pc:docMk/>
            <pc:sldMk cId="1294084789" sldId="592"/>
            <ac:spMk id="2" creationId="{04BCFA1B-1B50-BED6-F7A5-C2852CC07E9A}"/>
          </ac:spMkLst>
        </pc:spChg>
        <pc:spChg chg="mod topLvl">
          <ac:chgData name="然 杨" userId="58a03923220a6d4f" providerId="LiveId" clId="{93B4460F-C7CB-EC4B-A435-0370E68A3C49}" dt="2025-02-21T07:00:34.691" v="2857" actId="164"/>
          <ac:spMkLst>
            <pc:docMk/>
            <pc:sldMk cId="1294084789" sldId="592"/>
            <ac:spMk id="16" creationId="{3CB97B4A-11C8-CD8C-A257-92F82BF58602}"/>
          </ac:spMkLst>
        </pc:spChg>
        <pc:spChg chg="mod">
          <ac:chgData name="然 杨" userId="58a03923220a6d4f" providerId="LiveId" clId="{93B4460F-C7CB-EC4B-A435-0370E68A3C49}" dt="2025-02-21T06:54:39.567" v="2805" actId="255"/>
          <ac:spMkLst>
            <pc:docMk/>
            <pc:sldMk cId="1294084789" sldId="592"/>
            <ac:spMk id="19" creationId="{10AAD9B3-68B5-E1DC-AB38-7E57F4738856}"/>
          </ac:spMkLst>
        </pc:spChg>
        <pc:spChg chg="mod topLvl">
          <ac:chgData name="然 杨" userId="58a03923220a6d4f" providerId="LiveId" clId="{93B4460F-C7CB-EC4B-A435-0370E68A3C49}" dt="2025-02-21T07:00:34.691" v="2857" actId="164"/>
          <ac:spMkLst>
            <pc:docMk/>
            <pc:sldMk cId="1294084789" sldId="592"/>
            <ac:spMk id="20" creationId="{A8C3C208-BC07-026B-145E-E531ED86104A}"/>
          </ac:spMkLst>
        </pc:spChg>
        <pc:spChg chg="mod topLvl">
          <ac:chgData name="然 杨" userId="58a03923220a6d4f" providerId="LiveId" clId="{93B4460F-C7CB-EC4B-A435-0370E68A3C49}" dt="2025-02-21T07:00:34.691" v="2857" actId="164"/>
          <ac:spMkLst>
            <pc:docMk/>
            <pc:sldMk cId="1294084789" sldId="592"/>
            <ac:spMk id="32" creationId="{B57183DB-1F85-1C60-61C5-E8DDA4B5A1B3}"/>
          </ac:spMkLst>
        </pc:spChg>
        <pc:grpChg chg="add mod">
          <ac:chgData name="然 杨" userId="58a03923220a6d4f" providerId="LiveId" clId="{93B4460F-C7CB-EC4B-A435-0370E68A3C49}" dt="2025-02-21T07:00:34.691" v="2857" actId="164"/>
          <ac:grpSpMkLst>
            <pc:docMk/>
            <pc:sldMk cId="1294084789" sldId="592"/>
            <ac:grpSpMk id="4" creationId="{A02C0A71-12A6-5E8A-8C50-A3A0A131A3FA}"/>
          </ac:grpSpMkLst>
        </pc:grpChg>
        <pc:grpChg chg="mod">
          <ac:chgData name="然 杨" userId="58a03923220a6d4f" providerId="LiveId" clId="{93B4460F-C7CB-EC4B-A435-0370E68A3C49}" dt="2025-02-21T07:00:22.077" v="2856" actId="14100"/>
          <ac:grpSpMkLst>
            <pc:docMk/>
            <pc:sldMk cId="1294084789" sldId="592"/>
            <ac:grpSpMk id="9" creationId="{70C35619-C581-4406-684C-1B365165539A}"/>
          </ac:grpSpMkLst>
        </pc:grpChg>
      </pc:sldChg>
      <pc:sldChg chg="del">
        <pc:chgData name="然 杨" userId="58a03923220a6d4f" providerId="LiveId" clId="{93B4460F-C7CB-EC4B-A435-0370E68A3C49}" dt="2025-02-21T07:40:00.926" v="3774" actId="2696"/>
        <pc:sldMkLst>
          <pc:docMk/>
          <pc:sldMk cId="2770918514" sldId="593"/>
        </pc:sldMkLst>
      </pc:sldChg>
      <pc:sldChg chg="modSp mod">
        <pc:chgData name="然 杨" userId="58a03923220a6d4f" providerId="LiveId" clId="{93B4460F-C7CB-EC4B-A435-0370E68A3C49}" dt="2025-02-21T04:33:57.541" v="2609" actId="20577"/>
        <pc:sldMkLst>
          <pc:docMk/>
          <pc:sldMk cId="2281907650" sldId="595"/>
        </pc:sldMkLst>
        <pc:spChg chg="mod">
          <ac:chgData name="然 杨" userId="58a03923220a6d4f" providerId="LiveId" clId="{93B4460F-C7CB-EC4B-A435-0370E68A3C49}" dt="2025-02-21T04:33:57.541" v="2609" actId="20577"/>
          <ac:spMkLst>
            <pc:docMk/>
            <pc:sldMk cId="2281907650" sldId="595"/>
            <ac:spMk id="11" creationId="{0FD992E2-59A2-B780-295E-1A96F2605410}"/>
          </ac:spMkLst>
        </pc:spChg>
      </pc:sldChg>
      <pc:sldChg chg="del">
        <pc:chgData name="然 杨" userId="58a03923220a6d4f" providerId="LiveId" clId="{93B4460F-C7CB-EC4B-A435-0370E68A3C49}" dt="2025-02-20T08:10:23.170" v="103" actId="2696"/>
        <pc:sldMkLst>
          <pc:docMk/>
          <pc:sldMk cId="805683880" sldId="597"/>
        </pc:sldMkLst>
      </pc:sldChg>
      <pc:sldChg chg="del">
        <pc:chgData name="然 杨" userId="58a03923220a6d4f" providerId="LiveId" clId="{93B4460F-C7CB-EC4B-A435-0370E68A3C49}" dt="2025-02-20T08:10:22.139" v="102" actId="2696"/>
        <pc:sldMkLst>
          <pc:docMk/>
          <pc:sldMk cId="2135871188" sldId="598"/>
        </pc:sldMkLst>
      </pc:sldChg>
      <pc:sldChg chg="del">
        <pc:chgData name="然 杨" userId="58a03923220a6d4f" providerId="LiveId" clId="{93B4460F-C7CB-EC4B-A435-0370E68A3C49}" dt="2025-02-20T08:10:23.702" v="104" actId="2696"/>
        <pc:sldMkLst>
          <pc:docMk/>
          <pc:sldMk cId="3890728302" sldId="599"/>
        </pc:sldMkLst>
      </pc:sldChg>
      <pc:sldChg chg="del">
        <pc:chgData name="然 杨" userId="58a03923220a6d4f" providerId="LiveId" clId="{93B4460F-C7CB-EC4B-A435-0370E68A3C49}" dt="2025-02-20T08:10:24.170" v="105" actId="2696"/>
        <pc:sldMkLst>
          <pc:docMk/>
          <pc:sldMk cId="2441500941" sldId="600"/>
        </pc:sldMkLst>
      </pc:sldChg>
      <pc:sldChg chg="del">
        <pc:chgData name="然 杨" userId="58a03923220a6d4f" providerId="LiveId" clId="{93B4460F-C7CB-EC4B-A435-0370E68A3C49}" dt="2025-02-20T08:10:24.656" v="106" actId="2696"/>
        <pc:sldMkLst>
          <pc:docMk/>
          <pc:sldMk cId="2739986569" sldId="601"/>
        </pc:sldMkLst>
      </pc:sldChg>
      <pc:sldChg chg="del">
        <pc:chgData name="然 杨" userId="58a03923220a6d4f" providerId="LiveId" clId="{93B4460F-C7CB-EC4B-A435-0370E68A3C49}" dt="2025-02-20T08:18:11.691" v="218" actId="2696"/>
        <pc:sldMkLst>
          <pc:docMk/>
          <pc:sldMk cId="2317172668" sldId="603"/>
        </pc:sldMkLst>
      </pc:sldChg>
      <pc:sldChg chg="del">
        <pc:chgData name="然 杨" userId="58a03923220a6d4f" providerId="LiveId" clId="{93B4460F-C7CB-EC4B-A435-0370E68A3C49}" dt="2025-02-20T08:40:39.574" v="757" actId="2696"/>
        <pc:sldMkLst>
          <pc:docMk/>
          <pc:sldMk cId="1193464225" sldId="604"/>
        </pc:sldMkLst>
      </pc:sldChg>
      <pc:sldChg chg="del">
        <pc:chgData name="然 杨" userId="58a03923220a6d4f" providerId="LiveId" clId="{93B4460F-C7CB-EC4B-A435-0370E68A3C49}" dt="2025-02-21T02:49:41.736" v="1221" actId="2696"/>
        <pc:sldMkLst>
          <pc:docMk/>
          <pc:sldMk cId="1499938599" sldId="605"/>
        </pc:sldMkLst>
      </pc:sldChg>
      <pc:sldChg chg="del">
        <pc:chgData name="然 杨" userId="58a03923220a6d4f" providerId="LiveId" clId="{93B4460F-C7CB-EC4B-A435-0370E68A3C49}" dt="2025-02-21T02:49:42.164" v="1222" actId="2696"/>
        <pc:sldMkLst>
          <pc:docMk/>
          <pc:sldMk cId="3489160672" sldId="606"/>
        </pc:sldMkLst>
      </pc:sldChg>
      <pc:sldChg chg="del">
        <pc:chgData name="然 杨" userId="58a03923220a6d4f" providerId="LiveId" clId="{93B4460F-C7CB-EC4B-A435-0370E68A3C49}" dt="2025-02-21T02:51:05.569" v="1246" actId="2696"/>
        <pc:sldMkLst>
          <pc:docMk/>
          <pc:sldMk cId="2538329655" sldId="607"/>
        </pc:sldMkLst>
      </pc:sldChg>
      <pc:sldChg chg="del">
        <pc:chgData name="然 杨" userId="58a03923220a6d4f" providerId="LiveId" clId="{93B4460F-C7CB-EC4B-A435-0370E68A3C49}" dt="2025-02-21T03:11:37.020" v="1423" actId="2696"/>
        <pc:sldMkLst>
          <pc:docMk/>
          <pc:sldMk cId="807650760" sldId="608"/>
        </pc:sldMkLst>
      </pc:sldChg>
      <pc:sldChg chg="del">
        <pc:chgData name="然 杨" userId="58a03923220a6d4f" providerId="LiveId" clId="{93B4460F-C7CB-EC4B-A435-0370E68A3C49}" dt="2025-02-21T03:11:37.673" v="1424" actId="2696"/>
        <pc:sldMkLst>
          <pc:docMk/>
          <pc:sldMk cId="2212115392" sldId="609"/>
        </pc:sldMkLst>
      </pc:sldChg>
      <pc:sldChg chg="addSp delSp modSp mod">
        <pc:chgData name="然 杨" userId="58a03923220a6d4f" providerId="LiveId" clId="{93B4460F-C7CB-EC4B-A435-0370E68A3C49}" dt="2025-02-21T03:38:16.495" v="1949" actId="108"/>
        <pc:sldMkLst>
          <pc:docMk/>
          <pc:sldMk cId="2226901939" sldId="610"/>
        </pc:sldMkLst>
        <pc:spChg chg="mod">
          <ac:chgData name="然 杨" userId="58a03923220a6d4f" providerId="LiveId" clId="{93B4460F-C7CB-EC4B-A435-0370E68A3C49}" dt="2025-02-21T03:38:16.495" v="1949" actId="108"/>
          <ac:spMkLst>
            <pc:docMk/>
            <pc:sldMk cId="2226901939" sldId="610"/>
            <ac:spMk id="8" creationId="{5DE41ECE-9D73-57D8-7F12-15A71A139C1E}"/>
          </ac:spMkLst>
        </pc:spChg>
        <pc:spChg chg="mod">
          <ac:chgData name="然 杨" userId="58a03923220a6d4f" providerId="LiveId" clId="{93B4460F-C7CB-EC4B-A435-0370E68A3C49}" dt="2025-02-21T03:37:23.978" v="1925"/>
          <ac:spMkLst>
            <pc:docMk/>
            <pc:sldMk cId="2226901939" sldId="610"/>
            <ac:spMk id="33" creationId="{1A005AC0-9ABC-DCB6-22D5-D0B11CA54AC9}"/>
          </ac:spMkLst>
        </pc:spChg>
        <pc:grpChg chg="add mod">
          <ac:chgData name="然 杨" userId="58a03923220a6d4f" providerId="LiveId" clId="{93B4460F-C7CB-EC4B-A435-0370E68A3C49}" dt="2025-02-21T03:37:23.978" v="1925"/>
          <ac:grpSpMkLst>
            <pc:docMk/>
            <pc:sldMk cId="2226901939" sldId="610"/>
            <ac:grpSpMk id="7" creationId="{AE9B9C5B-1310-63E3-B441-3195D1FF54DF}"/>
          </ac:grpSpMkLst>
        </pc:grpChg>
        <pc:grpChg chg="mod">
          <ac:chgData name="然 杨" userId="58a03923220a6d4f" providerId="LiveId" clId="{93B4460F-C7CB-EC4B-A435-0370E68A3C49}" dt="2025-02-21T03:37:23.978" v="1925"/>
          <ac:grpSpMkLst>
            <pc:docMk/>
            <pc:sldMk cId="2226901939" sldId="610"/>
            <ac:grpSpMk id="9" creationId="{3BA23594-67F6-50FC-FCB6-F1607488858E}"/>
          </ac:grpSpMkLst>
        </pc:grpChg>
        <pc:grpChg chg="mod">
          <ac:chgData name="然 杨" userId="58a03923220a6d4f" providerId="LiveId" clId="{93B4460F-C7CB-EC4B-A435-0370E68A3C49}" dt="2025-02-21T03:37:23.978" v="1925"/>
          <ac:grpSpMkLst>
            <pc:docMk/>
            <pc:sldMk cId="2226901939" sldId="610"/>
            <ac:grpSpMk id="11" creationId="{DAB64FC9-5FA9-6F7E-4162-0560AE6D13D4}"/>
          </ac:grpSpMkLst>
        </pc:grpChg>
        <pc:picChg chg="mod">
          <ac:chgData name="然 杨" userId="58a03923220a6d4f" providerId="LiveId" clId="{93B4460F-C7CB-EC4B-A435-0370E68A3C49}" dt="2025-02-21T03:37:23.978" v="1925"/>
          <ac:picMkLst>
            <pc:docMk/>
            <pc:sldMk cId="2226901939" sldId="610"/>
            <ac:picMk id="12" creationId="{B0B9CE6D-25DB-C3F1-71A5-4DF7B66E1DDA}"/>
          </ac:picMkLst>
        </pc:picChg>
        <pc:picChg chg="mod">
          <ac:chgData name="然 杨" userId="58a03923220a6d4f" providerId="LiveId" clId="{93B4460F-C7CB-EC4B-A435-0370E68A3C49}" dt="2025-02-21T03:37:23.978" v="1925"/>
          <ac:picMkLst>
            <pc:docMk/>
            <pc:sldMk cId="2226901939" sldId="610"/>
            <ac:picMk id="20" creationId="{885B6603-B84D-9ED1-9D39-BFCAC83B158F}"/>
          </ac:picMkLst>
        </pc:picChg>
        <pc:picChg chg="mod">
          <ac:chgData name="然 杨" userId="58a03923220a6d4f" providerId="LiveId" clId="{93B4460F-C7CB-EC4B-A435-0370E68A3C49}" dt="2025-02-21T03:37:24.793" v="1926" actId="1076"/>
          <ac:picMkLst>
            <pc:docMk/>
            <pc:sldMk cId="2226901939" sldId="610"/>
            <ac:picMk id="30" creationId="{C81FAE36-B720-F328-3C46-4096AB7C7515}"/>
          </ac:picMkLst>
        </pc:picChg>
        <pc:cxnChg chg="mod">
          <ac:chgData name="然 杨" userId="58a03923220a6d4f" providerId="LiveId" clId="{93B4460F-C7CB-EC4B-A435-0370E68A3C49}" dt="2025-02-21T03:37:23.978" v="1925"/>
          <ac:cxnSpMkLst>
            <pc:docMk/>
            <pc:sldMk cId="2226901939" sldId="610"/>
            <ac:cxnSpMk id="37" creationId="{D1453C43-7E95-11ED-F958-51BDA4B0599C}"/>
          </ac:cxnSpMkLst>
        </pc:cxnChg>
      </pc:sldChg>
      <pc:sldChg chg="del">
        <pc:chgData name="然 杨" userId="58a03923220a6d4f" providerId="LiveId" clId="{93B4460F-C7CB-EC4B-A435-0370E68A3C49}" dt="2025-02-21T03:55:17.606" v="2177" actId="2696"/>
        <pc:sldMkLst>
          <pc:docMk/>
          <pc:sldMk cId="86111848" sldId="611"/>
        </pc:sldMkLst>
      </pc:sldChg>
      <pc:sldChg chg="del">
        <pc:chgData name="然 杨" userId="58a03923220a6d4f" providerId="LiveId" clId="{93B4460F-C7CB-EC4B-A435-0370E68A3C49}" dt="2025-02-21T03:55:14.644" v="2176" actId="2696"/>
        <pc:sldMkLst>
          <pc:docMk/>
          <pc:sldMk cId="1268706180" sldId="612"/>
        </pc:sldMkLst>
      </pc:sldChg>
      <pc:sldChg chg="modSp mod ord">
        <pc:chgData name="然 杨" userId="58a03923220a6d4f" providerId="LiveId" clId="{93B4460F-C7CB-EC4B-A435-0370E68A3C49}" dt="2025-02-21T04:33:45.447" v="2605" actId="21"/>
        <pc:sldMkLst>
          <pc:docMk/>
          <pc:sldMk cId="1087313028" sldId="613"/>
        </pc:sldMkLst>
        <pc:spChg chg="mod">
          <ac:chgData name="然 杨" userId="58a03923220a6d4f" providerId="LiveId" clId="{93B4460F-C7CB-EC4B-A435-0370E68A3C49}" dt="2025-02-21T04:32:46.983" v="2588" actId="21"/>
          <ac:spMkLst>
            <pc:docMk/>
            <pc:sldMk cId="1087313028" sldId="613"/>
            <ac:spMk id="11" creationId="{024A723B-C752-ECF7-27C7-6D1A9A258F07}"/>
          </ac:spMkLst>
        </pc:spChg>
        <pc:spChg chg="mod">
          <ac:chgData name="然 杨" userId="58a03923220a6d4f" providerId="LiveId" clId="{93B4460F-C7CB-EC4B-A435-0370E68A3C49}" dt="2025-02-21T04:33:45.447" v="2605" actId="21"/>
          <ac:spMkLst>
            <pc:docMk/>
            <pc:sldMk cId="1087313028" sldId="613"/>
            <ac:spMk id="19" creationId="{74DC992B-C2E0-466D-21A8-1B5AEACAFDDA}"/>
          </ac:spMkLst>
        </pc:spChg>
      </pc:sldChg>
      <pc:sldChg chg="del">
        <pc:chgData name="然 杨" userId="58a03923220a6d4f" providerId="LiveId" clId="{93B4460F-C7CB-EC4B-A435-0370E68A3C49}" dt="2025-02-21T04:30:25.873" v="2539" actId="2696"/>
        <pc:sldMkLst>
          <pc:docMk/>
          <pc:sldMk cId="2578860152" sldId="614"/>
        </pc:sldMkLst>
      </pc:sldChg>
      <pc:sldChg chg="del">
        <pc:chgData name="然 杨" userId="58a03923220a6d4f" providerId="LiveId" clId="{93B4460F-C7CB-EC4B-A435-0370E68A3C49}" dt="2025-02-21T06:46:52.900" v="2685" actId="2696"/>
        <pc:sldMkLst>
          <pc:docMk/>
          <pc:sldMk cId="1023121019" sldId="615"/>
        </pc:sldMkLst>
      </pc:sldChg>
      <pc:sldChg chg="del">
        <pc:chgData name="然 杨" userId="58a03923220a6d4f" providerId="LiveId" clId="{93B4460F-C7CB-EC4B-A435-0370E68A3C49}" dt="2025-02-21T07:00:48.216" v="2858" actId="2696"/>
        <pc:sldMkLst>
          <pc:docMk/>
          <pc:sldMk cId="1336877980" sldId="616"/>
        </pc:sldMkLst>
      </pc:sldChg>
      <pc:sldChg chg="modSp mod">
        <pc:chgData name="然 杨" userId="58a03923220a6d4f" providerId="LiveId" clId="{93B4460F-C7CB-EC4B-A435-0370E68A3C49}" dt="2025-02-21T06:53:54.831" v="2765" actId="1037"/>
        <pc:sldMkLst>
          <pc:docMk/>
          <pc:sldMk cId="2010757697" sldId="617"/>
        </pc:sldMkLst>
        <pc:spChg chg="mod">
          <ac:chgData name="然 杨" userId="58a03923220a6d4f" providerId="LiveId" clId="{93B4460F-C7CB-EC4B-A435-0370E68A3C49}" dt="2025-02-21T06:53:54.831" v="2765" actId="1037"/>
          <ac:spMkLst>
            <pc:docMk/>
            <pc:sldMk cId="2010757697" sldId="617"/>
            <ac:spMk id="2" creationId="{F4B837B8-E27E-7EDD-DA42-9CE06CA56E0D}"/>
          </ac:spMkLst>
        </pc:spChg>
        <pc:spChg chg="mod">
          <ac:chgData name="然 杨" userId="58a03923220a6d4f" providerId="LiveId" clId="{93B4460F-C7CB-EC4B-A435-0370E68A3C49}" dt="2025-02-21T06:53:44.857" v="2752" actId="1076"/>
          <ac:spMkLst>
            <pc:docMk/>
            <pc:sldMk cId="2010757697" sldId="617"/>
            <ac:spMk id="7" creationId="{78F1A47D-2793-FE55-9EC3-A2F314B9E756}"/>
          </ac:spMkLst>
        </pc:spChg>
        <pc:spChg chg="mod">
          <ac:chgData name="然 杨" userId="58a03923220a6d4f" providerId="LiveId" clId="{93B4460F-C7CB-EC4B-A435-0370E68A3C49}" dt="2025-02-21T06:53:54.831" v="2765" actId="1037"/>
          <ac:spMkLst>
            <pc:docMk/>
            <pc:sldMk cId="2010757697" sldId="617"/>
            <ac:spMk id="11" creationId="{AB3C640A-3708-7275-7D06-01BC10AF1174}"/>
          </ac:spMkLst>
        </pc:spChg>
        <pc:spChg chg="mod">
          <ac:chgData name="然 杨" userId="58a03923220a6d4f" providerId="LiveId" clId="{93B4460F-C7CB-EC4B-A435-0370E68A3C49}" dt="2025-02-21T06:47:02.046" v="2687" actId="20577"/>
          <ac:spMkLst>
            <pc:docMk/>
            <pc:sldMk cId="2010757697" sldId="617"/>
            <ac:spMk id="19" creationId="{E3765D76-2D8E-834C-C320-26AC75D8D076}"/>
          </ac:spMkLst>
        </pc:spChg>
        <pc:grpChg chg="mod">
          <ac:chgData name="然 杨" userId="58a03923220a6d4f" providerId="LiveId" clId="{93B4460F-C7CB-EC4B-A435-0370E68A3C49}" dt="2025-02-21T06:53:54.831" v="2765" actId="1037"/>
          <ac:grpSpMkLst>
            <pc:docMk/>
            <pc:sldMk cId="2010757697" sldId="617"/>
            <ac:grpSpMk id="9" creationId="{02F907CC-C038-A0E1-D12F-5125A8A42972}"/>
          </ac:grpSpMkLst>
        </pc:grpChg>
      </pc:sldChg>
      <pc:sldChg chg="addSp delSp modSp mod">
        <pc:chgData name="然 杨" userId="58a03923220a6d4f" providerId="LiveId" clId="{93B4460F-C7CB-EC4B-A435-0370E68A3C49}" dt="2025-02-21T07:19:08.743" v="3313" actId="2710"/>
        <pc:sldMkLst>
          <pc:docMk/>
          <pc:sldMk cId="2463706337" sldId="618"/>
        </pc:sldMkLst>
        <pc:spChg chg="mod">
          <ac:chgData name="然 杨" userId="58a03923220a6d4f" providerId="LiveId" clId="{93B4460F-C7CB-EC4B-A435-0370E68A3C49}" dt="2025-02-21T07:17:25.054" v="3263"/>
          <ac:spMkLst>
            <pc:docMk/>
            <pc:sldMk cId="2463706337" sldId="618"/>
            <ac:spMk id="33" creationId="{0C9584FC-E970-8B7F-AFEF-1F3198131F51}"/>
          </ac:spMkLst>
        </pc:spChg>
        <pc:spChg chg="mod">
          <ac:chgData name="然 杨" userId="58a03923220a6d4f" providerId="LiveId" clId="{93B4460F-C7CB-EC4B-A435-0370E68A3C49}" dt="2025-02-21T07:19:08.743" v="3313" actId="2710"/>
          <ac:spMkLst>
            <pc:docMk/>
            <pc:sldMk cId="2463706337" sldId="618"/>
            <ac:spMk id="42" creationId="{AC5C88E6-3B22-F176-A117-72BE7172BCF0}"/>
          </ac:spMkLst>
        </pc:spChg>
        <pc:grpChg chg="add mod">
          <ac:chgData name="然 杨" userId="58a03923220a6d4f" providerId="LiveId" clId="{93B4460F-C7CB-EC4B-A435-0370E68A3C49}" dt="2025-02-21T07:17:25.054" v="3263"/>
          <ac:grpSpMkLst>
            <pc:docMk/>
            <pc:sldMk cId="2463706337" sldId="618"/>
            <ac:grpSpMk id="2" creationId="{DE43AFCD-6EF8-E45C-F8C4-63D848833694}"/>
          </ac:grpSpMkLst>
        </pc:grpChg>
        <pc:grpChg chg="mod">
          <ac:chgData name="然 杨" userId="58a03923220a6d4f" providerId="LiveId" clId="{93B4460F-C7CB-EC4B-A435-0370E68A3C49}" dt="2025-02-21T07:17:25.054" v="3263"/>
          <ac:grpSpMkLst>
            <pc:docMk/>
            <pc:sldMk cId="2463706337" sldId="618"/>
            <ac:grpSpMk id="6" creationId="{0D168409-A65B-E106-1467-B952C4F0E657}"/>
          </ac:grpSpMkLst>
        </pc:grpChg>
        <pc:grpChg chg="mod">
          <ac:chgData name="然 杨" userId="58a03923220a6d4f" providerId="LiveId" clId="{93B4460F-C7CB-EC4B-A435-0370E68A3C49}" dt="2025-02-21T07:17:25.054" v="3263"/>
          <ac:grpSpMkLst>
            <pc:docMk/>
            <pc:sldMk cId="2463706337" sldId="618"/>
            <ac:grpSpMk id="7" creationId="{94B22486-BE69-55DA-4FE8-D5C9B9BBBBA2}"/>
          </ac:grpSpMkLst>
        </pc:grpChg>
        <pc:picChg chg="mod">
          <ac:chgData name="然 杨" userId="58a03923220a6d4f" providerId="LiveId" clId="{93B4460F-C7CB-EC4B-A435-0370E68A3C49}" dt="2025-02-21T07:17:25.054" v="3263"/>
          <ac:picMkLst>
            <pc:docMk/>
            <pc:sldMk cId="2463706337" sldId="618"/>
            <ac:picMk id="8" creationId="{904A0481-75D1-F9E4-741F-EA3F3AA6B664}"/>
          </ac:picMkLst>
        </pc:picChg>
        <pc:picChg chg="mod">
          <ac:chgData name="然 杨" userId="58a03923220a6d4f" providerId="LiveId" clId="{93B4460F-C7CB-EC4B-A435-0370E68A3C49}" dt="2025-02-21T07:17:25.054" v="3263"/>
          <ac:picMkLst>
            <pc:docMk/>
            <pc:sldMk cId="2463706337" sldId="618"/>
            <ac:picMk id="32" creationId="{24344EA8-C305-DAA9-2E64-960104781CE3}"/>
          </ac:picMkLst>
        </pc:picChg>
        <pc:cxnChg chg="mod">
          <ac:chgData name="然 杨" userId="58a03923220a6d4f" providerId="LiveId" clId="{93B4460F-C7CB-EC4B-A435-0370E68A3C49}" dt="2025-02-21T07:17:25.054" v="3263"/>
          <ac:cxnSpMkLst>
            <pc:docMk/>
            <pc:sldMk cId="2463706337" sldId="618"/>
            <ac:cxnSpMk id="38" creationId="{50821E21-869A-A0CC-9822-C293CED009AF}"/>
          </ac:cxnSpMkLst>
        </pc:cxnChg>
      </pc:sldChg>
      <pc:sldChg chg="addSp delSp modSp mod ord">
        <pc:chgData name="然 杨" userId="58a03923220a6d4f" providerId="LiveId" clId="{93B4460F-C7CB-EC4B-A435-0370E68A3C49}" dt="2025-02-21T07:29:40.978" v="3494" actId="179"/>
        <pc:sldMkLst>
          <pc:docMk/>
          <pc:sldMk cId="2561990207" sldId="619"/>
        </pc:sldMkLst>
        <pc:spChg chg="mod">
          <ac:chgData name="然 杨" userId="58a03923220a6d4f" providerId="LiveId" clId="{93B4460F-C7CB-EC4B-A435-0370E68A3C49}" dt="2025-02-21T07:29:40.978" v="3494" actId="179"/>
          <ac:spMkLst>
            <pc:docMk/>
            <pc:sldMk cId="2561990207" sldId="619"/>
            <ac:spMk id="2" creationId="{C728A395-783F-C981-1EE6-373182A1DC54}"/>
          </ac:spMkLst>
        </pc:spChg>
        <pc:picChg chg="add mod modCrop">
          <ac:chgData name="然 杨" userId="58a03923220a6d4f" providerId="LiveId" clId="{93B4460F-C7CB-EC4B-A435-0370E68A3C49}" dt="2025-02-21T07:23:18.142" v="3369" actId="14100"/>
          <ac:picMkLst>
            <pc:docMk/>
            <pc:sldMk cId="2561990207" sldId="619"/>
            <ac:picMk id="10" creationId="{489009FB-AAD5-23C1-253C-42A09DA974C1}"/>
          </ac:picMkLst>
        </pc:picChg>
      </pc:sldChg>
      <pc:sldChg chg="addSp delSp modSp add mod">
        <pc:chgData name="然 杨" userId="58a03923220a6d4f" providerId="LiveId" clId="{93B4460F-C7CB-EC4B-A435-0370E68A3C49}" dt="2025-02-20T08:20:29.123" v="293" actId="207"/>
        <pc:sldMkLst>
          <pc:docMk/>
          <pc:sldMk cId="3292197391" sldId="620"/>
        </pc:sldMkLst>
        <pc:spChg chg="mod">
          <ac:chgData name="然 杨" userId="58a03923220a6d4f" providerId="LiveId" clId="{93B4460F-C7CB-EC4B-A435-0370E68A3C49}" dt="2025-02-20T08:18:30.290" v="232" actId="20577"/>
          <ac:spMkLst>
            <pc:docMk/>
            <pc:sldMk cId="3292197391" sldId="620"/>
            <ac:spMk id="4" creationId="{01600675-0906-2224-A69B-0CB28AA217A2}"/>
          </ac:spMkLst>
        </pc:spChg>
        <pc:spChg chg="mod">
          <ac:chgData name="然 杨" userId="58a03923220a6d4f" providerId="LiveId" clId="{93B4460F-C7CB-EC4B-A435-0370E68A3C49}" dt="2025-02-20T08:18:25.855" v="223"/>
          <ac:spMkLst>
            <pc:docMk/>
            <pc:sldMk cId="3292197391" sldId="620"/>
            <ac:spMk id="7" creationId="{70934354-A1A7-7F66-3DAE-900F8F3C679E}"/>
          </ac:spMkLst>
        </pc:spChg>
        <pc:graphicFrameChg chg="add mod modGraphic">
          <ac:chgData name="然 杨" userId="58a03923220a6d4f" providerId="LiveId" clId="{93B4460F-C7CB-EC4B-A435-0370E68A3C49}" dt="2025-02-20T08:20:29.123" v="293" actId="207"/>
          <ac:graphicFrameMkLst>
            <pc:docMk/>
            <pc:sldMk cId="3292197391" sldId="620"/>
            <ac:graphicFrameMk id="8" creationId="{5AD494F0-737E-2BDA-B90A-2A120F3A5C19}"/>
          </ac:graphicFrameMkLst>
        </pc:graphicFrameChg>
      </pc:sldChg>
      <pc:sldChg chg="modSp add mod">
        <pc:chgData name="然 杨" userId="58a03923220a6d4f" providerId="LiveId" clId="{93B4460F-C7CB-EC4B-A435-0370E68A3C49}" dt="2025-02-20T08:22:51.637" v="326" actId="14100"/>
        <pc:sldMkLst>
          <pc:docMk/>
          <pc:sldMk cId="1520257553" sldId="621"/>
        </pc:sldMkLst>
        <pc:spChg chg="mod">
          <ac:chgData name="然 杨" userId="58a03923220a6d4f" providerId="LiveId" clId="{93B4460F-C7CB-EC4B-A435-0370E68A3C49}" dt="2025-02-20T08:22:09.807" v="317" actId="14100"/>
          <ac:spMkLst>
            <pc:docMk/>
            <pc:sldMk cId="1520257553" sldId="621"/>
            <ac:spMk id="16" creationId="{1C619753-C12D-1344-62DC-84A083591BD7}"/>
          </ac:spMkLst>
        </pc:spChg>
        <pc:spChg chg="mod">
          <ac:chgData name="然 杨" userId="58a03923220a6d4f" providerId="LiveId" clId="{93B4460F-C7CB-EC4B-A435-0370E68A3C49}" dt="2025-02-20T08:21:37.893" v="314" actId="20577"/>
          <ac:spMkLst>
            <pc:docMk/>
            <pc:sldMk cId="1520257553" sldId="621"/>
            <ac:spMk id="19" creationId="{4DC2CCC4-34DC-AF13-819B-2236499F32DC}"/>
          </ac:spMkLst>
        </pc:spChg>
        <pc:spChg chg="mod">
          <ac:chgData name="然 杨" userId="58a03923220a6d4f" providerId="LiveId" clId="{93B4460F-C7CB-EC4B-A435-0370E68A3C49}" dt="2025-02-20T08:22:44.906" v="324" actId="14100"/>
          <ac:spMkLst>
            <pc:docMk/>
            <pc:sldMk cId="1520257553" sldId="621"/>
            <ac:spMk id="20" creationId="{D4DBCD69-D9F9-873C-E5FD-76385A613F5F}"/>
          </ac:spMkLst>
        </pc:spChg>
        <pc:grpChg chg="mod">
          <ac:chgData name="然 杨" userId="58a03923220a6d4f" providerId="LiveId" clId="{93B4460F-C7CB-EC4B-A435-0370E68A3C49}" dt="2025-02-20T08:22:51.637" v="326" actId="14100"/>
          <ac:grpSpMkLst>
            <pc:docMk/>
            <pc:sldMk cId="1520257553" sldId="621"/>
            <ac:grpSpMk id="9" creationId="{9AF944C2-8D8E-FBF4-5F7E-809C4C239C1B}"/>
          </ac:grpSpMkLst>
        </pc:grpChg>
        <pc:grpChg chg="mod">
          <ac:chgData name="然 杨" userId="58a03923220a6d4f" providerId="LiveId" clId="{93B4460F-C7CB-EC4B-A435-0370E68A3C49}" dt="2025-02-20T08:22:48.204" v="325" actId="1076"/>
          <ac:grpSpMkLst>
            <pc:docMk/>
            <pc:sldMk cId="1520257553" sldId="621"/>
            <ac:grpSpMk id="12" creationId="{A7E3807C-2C69-FEE7-ACD2-A2C96BB5A02F}"/>
          </ac:grpSpMkLst>
        </pc:grpChg>
        <pc:picChg chg="mod">
          <ac:chgData name="然 杨" userId="58a03923220a6d4f" providerId="LiveId" clId="{93B4460F-C7CB-EC4B-A435-0370E68A3C49}" dt="2025-02-20T08:22:13.858" v="318" actId="166"/>
          <ac:picMkLst>
            <pc:docMk/>
            <pc:sldMk cId="1520257553" sldId="621"/>
            <ac:picMk id="423" creationId="{7146CA0F-35CC-6F68-8DCB-5353B2889365}"/>
          </ac:picMkLst>
        </pc:picChg>
      </pc:sldChg>
      <pc:sldChg chg="addSp delSp modSp add mod">
        <pc:chgData name="然 杨" userId="58a03923220a6d4f" providerId="LiveId" clId="{93B4460F-C7CB-EC4B-A435-0370E68A3C49}" dt="2025-02-20T08:46:39.978" v="888" actId="20577"/>
        <pc:sldMkLst>
          <pc:docMk/>
          <pc:sldMk cId="3850289761" sldId="622"/>
        </pc:sldMkLst>
        <pc:spChg chg="mod">
          <ac:chgData name="然 杨" userId="58a03923220a6d4f" providerId="LiveId" clId="{93B4460F-C7CB-EC4B-A435-0370E68A3C49}" dt="2025-02-20T08:46:35.469" v="886" actId="14100"/>
          <ac:spMkLst>
            <pc:docMk/>
            <pc:sldMk cId="3850289761" sldId="622"/>
            <ac:spMk id="7" creationId="{360E78F9-B0D9-0B17-59F8-70D4DB4979D0}"/>
          </ac:spMkLst>
        </pc:spChg>
        <pc:spChg chg="mod">
          <ac:chgData name="然 杨" userId="58a03923220a6d4f" providerId="LiveId" clId="{93B4460F-C7CB-EC4B-A435-0370E68A3C49}" dt="2025-02-20T08:46:25.372" v="883" actId="1038"/>
          <ac:spMkLst>
            <pc:docMk/>
            <pc:sldMk cId="3850289761" sldId="622"/>
            <ac:spMk id="11" creationId="{457D85C6-37DB-D2C3-DE42-B7E806A94B35}"/>
          </ac:spMkLst>
        </pc:spChg>
        <pc:spChg chg="mod">
          <ac:chgData name="然 杨" userId="58a03923220a6d4f" providerId="LiveId" clId="{93B4460F-C7CB-EC4B-A435-0370E68A3C49}" dt="2025-02-20T08:46:39.978" v="888" actId="20577"/>
          <ac:spMkLst>
            <pc:docMk/>
            <pc:sldMk cId="3850289761" sldId="622"/>
            <ac:spMk id="19" creationId="{EC756A70-A977-ED45-01EA-9FD91C0184CB}"/>
          </ac:spMkLst>
        </pc:spChg>
        <pc:grpChg chg="mod">
          <ac:chgData name="然 杨" userId="58a03923220a6d4f" providerId="LiveId" clId="{93B4460F-C7CB-EC4B-A435-0370E68A3C49}" dt="2025-02-20T08:46:32.087" v="885" actId="14100"/>
          <ac:grpSpMkLst>
            <pc:docMk/>
            <pc:sldMk cId="3850289761" sldId="622"/>
            <ac:grpSpMk id="16" creationId="{1034AEC0-6C78-F258-285B-37C4E1E26452}"/>
          </ac:grpSpMkLst>
        </pc:grpChg>
        <pc:picChg chg="add mod">
          <ac:chgData name="然 杨" userId="58a03923220a6d4f" providerId="LiveId" clId="{93B4460F-C7CB-EC4B-A435-0370E68A3C49}" dt="2025-02-20T08:46:25.372" v="883" actId="1038"/>
          <ac:picMkLst>
            <pc:docMk/>
            <pc:sldMk cId="3850289761" sldId="622"/>
            <ac:picMk id="8" creationId="{FB7DD93B-4746-49E2-3311-ADA450544EA0}"/>
          </ac:picMkLst>
        </pc:picChg>
      </pc:sldChg>
      <pc:sldChg chg="modSp add mod ord">
        <pc:chgData name="然 杨" userId="58a03923220a6d4f" providerId="LiveId" clId="{93B4460F-C7CB-EC4B-A435-0370E68A3C49}" dt="2025-02-21T02:48:10.729" v="1195"/>
        <pc:sldMkLst>
          <pc:docMk/>
          <pc:sldMk cId="306294564" sldId="623"/>
        </pc:sldMkLst>
        <pc:spChg chg="mod">
          <ac:chgData name="然 杨" userId="58a03923220a6d4f" providerId="LiveId" clId="{93B4460F-C7CB-EC4B-A435-0370E68A3C49}" dt="2025-02-21T02:48:10.729" v="1195"/>
          <ac:spMkLst>
            <pc:docMk/>
            <pc:sldMk cId="306294564" sldId="623"/>
            <ac:spMk id="19" creationId="{5F858B30-7B60-8043-5216-92FC652CF706}"/>
          </ac:spMkLst>
        </pc:spChg>
      </pc:sldChg>
      <pc:sldChg chg="modSp add mod ord">
        <pc:chgData name="然 杨" userId="58a03923220a6d4f" providerId="LiveId" clId="{93B4460F-C7CB-EC4B-A435-0370E68A3C49}" dt="2025-02-21T02:50:11.217" v="1230" actId="20578"/>
        <pc:sldMkLst>
          <pc:docMk/>
          <pc:sldMk cId="486397662" sldId="624"/>
        </pc:sldMkLst>
        <pc:spChg chg="mod">
          <ac:chgData name="然 杨" userId="58a03923220a6d4f" providerId="LiveId" clId="{93B4460F-C7CB-EC4B-A435-0370E68A3C49}" dt="2025-02-21T02:50:08.701" v="1229" actId="21"/>
          <ac:spMkLst>
            <pc:docMk/>
            <pc:sldMk cId="486397662" sldId="624"/>
            <ac:spMk id="19" creationId="{64D1F2B4-B0AE-7073-C06D-812CB6530E27}"/>
          </ac:spMkLst>
        </pc:spChg>
      </pc:sldChg>
      <pc:sldChg chg="modSp add mod">
        <pc:chgData name="然 杨" userId="58a03923220a6d4f" providerId="LiveId" clId="{93B4460F-C7CB-EC4B-A435-0370E68A3C49}" dt="2025-02-21T03:11:28.454" v="1422" actId="1076"/>
        <pc:sldMkLst>
          <pc:docMk/>
          <pc:sldMk cId="2895352632" sldId="625"/>
        </pc:sldMkLst>
        <pc:graphicFrameChg chg="mod modGraphic">
          <ac:chgData name="然 杨" userId="58a03923220a6d4f" providerId="LiveId" clId="{93B4460F-C7CB-EC4B-A435-0370E68A3C49}" dt="2025-02-21T03:11:28.454" v="1422" actId="1076"/>
          <ac:graphicFrameMkLst>
            <pc:docMk/>
            <pc:sldMk cId="2895352632" sldId="625"/>
            <ac:graphicFrameMk id="10" creationId="{5B2954F6-0F06-D032-41C7-F4AA016A0F0B}"/>
          </ac:graphicFrameMkLst>
        </pc:graphicFrameChg>
      </pc:sldChg>
      <pc:sldChg chg="modSp add mod">
        <pc:chgData name="然 杨" userId="58a03923220a6d4f" providerId="LiveId" clId="{93B4460F-C7CB-EC4B-A435-0370E68A3C49}" dt="2025-02-21T04:31:56.214" v="2571" actId="20577"/>
        <pc:sldMkLst>
          <pc:docMk/>
          <pc:sldMk cId="2015315872" sldId="626"/>
        </pc:sldMkLst>
        <pc:spChg chg="mod">
          <ac:chgData name="然 杨" userId="58a03923220a6d4f" providerId="LiveId" clId="{93B4460F-C7CB-EC4B-A435-0370E68A3C49}" dt="2025-02-21T04:31:56.214" v="2571" actId="20577"/>
          <ac:spMkLst>
            <pc:docMk/>
            <pc:sldMk cId="2015315872" sldId="626"/>
            <ac:spMk id="19" creationId="{B90C4301-B7C5-2AA7-E7CA-0BE3E9278601}"/>
          </ac:spMkLst>
        </pc:spChg>
      </pc:sldChg>
      <pc:sldChg chg="modSp add mod ord">
        <pc:chgData name="然 杨" userId="58a03923220a6d4f" providerId="LiveId" clId="{93B4460F-C7CB-EC4B-A435-0370E68A3C49}" dt="2025-02-21T06:46:22.019" v="2668" actId="20577"/>
        <pc:sldMkLst>
          <pc:docMk/>
          <pc:sldMk cId="3818612420" sldId="627"/>
        </pc:sldMkLst>
        <pc:spChg chg="mod">
          <ac:chgData name="然 杨" userId="58a03923220a6d4f" providerId="LiveId" clId="{93B4460F-C7CB-EC4B-A435-0370E68A3C49}" dt="2025-02-21T06:46:22.019" v="2668" actId="20577"/>
          <ac:spMkLst>
            <pc:docMk/>
            <pc:sldMk cId="3818612420" sldId="627"/>
            <ac:spMk id="20" creationId="{95CDC0B6-8E27-085B-6582-09B9A1191880}"/>
          </ac:spMkLst>
        </pc:spChg>
        <pc:grpChg chg="mod">
          <ac:chgData name="然 杨" userId="58a03923220a6d4f" providerId="LiveId" clId="{93B4460F-C7CB-EC4B-A435-0370E68A3C49}" dt="2025-02-21T06:45:29.929" v="2651" actId="14100"/>
          <ac:grpSpMkLst>
            <pc:docMk/>
            <pc:sldMk cId="3818612420" sldId="627"/>
            <ac:grpSpMk id="11" creationId="{1F6F9930-29D4-2CCF-F3E5-B9245EA25391}"/>
          </ac:grpSpMkLst>
        </pc:grpChg>
      </pc:sldChg>
      <pc:sldChg chg="modSp add mod">
        <pc:chgData name="然 杨" userId="58a03923220a6d4f" providerId="LiveId" clId="{93B4460F-C7CB-EC4B-A435-0370E68A3C49}" dt="2025-02-21T07:02:32.684" v="2886" actId="20577"/>
        <pc:sldMkLst>
          <pc:docMk/>
          <pc:sldMk cId="1740098099" sldId="628"/>
        </pc:sldMkLst>
        <pc:spChg chg="mod">
          <ac:chgData name="然 杨" userId="58a03923220a6d4f" providerId="LiveId" clId="{93B4460F-C7CB-EC4B-A435-0370E68A3C49}" dt="2025-02-21T07:02:26.799" v="2884" actId="1038"/>
          <ac:spMkLst>
            <pc:docMk/>
            <pc:sldMk cId="1740098099" sldId="628"/>
            <ac:spMk id="2" creationId="{3B0D96D7-1F82-4BD7-ED38-038FC65E00BA}"/>
          </ac:spMkLst>
        </pc:spChg>
        <pc:spChg chg="mod">
          <ac:chgData name="然 杨" userId="58a03923220a6d4f" providerId="LiveId" clId="{93B4460F-C7CB-EC4B-A435-0370E68A3C49}" dt="2025-02-21T07:01:19.715" v="2861" actId="14100"/>
          <ac:spMkLst>
            <pc:docMk/>
            <pc:sldMk cId="1740098099" sldId="628"/>
            <ac:spMk id="16" creationId="{9D8EC083-3E58-6DC6-C4D4-A180F0A9D464}"/>
          </ac:spMkLst>
        </pc:spChg>
        <pc:spChg chg="mod">
          <ac:chgData name="然 杨" userId="58a03923220a6d4f" providerId="LiveId" clId="{93B4460F-C7CB-EC4B-A435-0370E68A3C49}" dt="2025-02-21T07:02:32.684" v="2886" actId="20577"/>
          <ac:spMkLst>
            <pc:docMk/>
            <pc:sldMk cId="1740098099" sldId="628"/>
            <ac:spMk id="19" creationId="{E01335A1-BC03-C67A-F73E-95CFC76E06B5}"/>
          </ac:spMkLst>
        </pc:spChg>
        <pc:spChg chg="mod">
          <ac:chgData name="然 杨" userId="58a03923220a6d4f" providerId="LiveId" clId="{93B4460F-C7CB-EC4B-A435-0370E68A3C49}" dt="2025-02-21T07:02:11.280" v="2879" actId="20577"/>
          <ac:spMkLst>
            <pc:docMk/>
            <pc:sldMk cId="1740098099" sldId="628"/>
            <ac:spMk id="20" creationId="{4C8B143E-B5CE-8B9E-FD20-CD2E2A91E165}"/>
          </ac:spMkLst>
        </pc:spChg>
        <pc:spChg chg="mod">
          <ac:chgData name="然 杨" userId="58a03923220a6d4f" providerId="LiveId" clId="{93B4460F-C7CB-EC4B-A435-0370E68A3C49}" dt="2025-02-21T07:02:17.764" v="2881" actId="20577"/>
          <ac:spMkLst>
            <pc:docMk/>
            <pc:sldMk cId="1740098099" sldId="628"/>
            <ac:spMk id="32" creationId="{251A7561-31CA-7303-295D-C791D99B0ED5}"/>
          </ac:spMkLst>
        </pc:spChg>
        <pc:grpChg chg="mod">
          <ac:chgData name="然 杨" userId="58a03923220a6d4f" providerId="LiveId" clId="{93B4460F-C7CB-EC4B-A435-0370E68A3C49}" dt="2025-02-21T07:02:03.050" v="2878" actId="1035"/>
          <ac:grpSpMkLst>
            <pc:docMk/>
            <pc:sldMk cId="1740098099" sldId="628"/>
            <ac:grpSpMk id="4" creationId="{E00B4B0D-96A6-DE88-81F9-0A7D6002A72F}"/>
          </ac:grpSpMkLst>
        </pc:grpChg>
      </pc:sldChg>
      <pc:sldChg chg="modSp add mod">
        <pc:chgData name="然 杨" userId="58a03923220a6d4f" providerId="LiveId" clId="{93B4460F-C7CB-EC4B-A435-0370E68A3C49}" dt="2025-02-21T07:19:46.107" v="3319" actId="20577"/>
        <pc:sldMkLst>
          <pc:docMk/>
          <pc:sldMk cId="2454206132" sldId="629"/>
        </pc:sldMkLst>
        <pc:spChg chg="mod">
          <ac:chgData name="然 杨" userId="58a03923220a6d4f" providerId="LiveId" clId="{93B4460F-C7CB-EC4B-A435-0370E68A3C49}" dt="2025-02-21T07:19:46.107" v="3319" actId="20577"/>
          <ac:spMkLst>
            <pc:docMk/>
            <pc:sldMk cId="2454206132" sldId="629"/>
            <ac:spMk id="42" creationId="{2F6DFD2C-6117-E7A3-26E9-4E2FFBC9AEB9}"/>
          </ac:spMkLst>
        </pc:spChg>
      </pc:sldChg>
      <pc:sldChg chg="modSp add mod">
        <pc:chgData name="然 杨" userId="58a03923220a6d4f" providerId="LiveId" clId="{93B4460F-C7CB-EC4B-A435-0370E68A3C49}" dt="2025-02-21T07:19:57.612" v="3323" actId="1076"/>
        <pc:sldMkLst>
          <pc:docMk/>
          <pc:sldMk cId="2378615049" sldId="630"/>
        </pc:sldMkLst>
        <pc:spChg chg="mod">
          <ac:chgData name="然 杨" userId="58a03923220a6d4f" providerId="LiveId" clId="{93B4460F-C7CB-EC4B-A435-0370E68A3C49}" dt="2025-02-21T07:19:57.612" v="3323" actId="1076"/>
          <ac:spMkLst>
            <pc:docMk/>
            <pc:sldMk cId="2378615049" sldId="630"/>
            <ac:spMk id="42" creationId="{4856B8B6-EA93-E65A-BAA0-21D55676EBAE}"/>
          </ac:spMkLst>
        </pc:spChg>
      </pc:sldChg>
      <pc:sldChg chg="addSp delSp modSp add mod">
        <pc:chgData name="然 杨" userId="58a03923220a6d4f" providerId="LiveId" clId="{93B4460F-C7CB-EC4B-A435-0370E68A3C49}" dt="2025-02-21T07:21:40.859" v="3343" actId="1076"/>
        <pc:sldMkLst>
          <pc:docMk/>
          <pc:sldMk cId="2354403296" sldId="631"/>
        </pc:sldMkLst>
        <pc:spChg chg="mod">
          <ac:chgData name="然 杨" userId="58a03923220a6d4f" providerId="LiveId" clId="{93B4460F-C7CB-EC4B-A435-0370E68A3C49}" dt="2025-02-21T07:20:30.151" v="3326" actId="20577"/>
          <ac:spMkLst>
            <pc:docMk/>
            <pc:sldMk cId="2354403296" sldId="631"/>
            <ac:spMk id="19" creationId="{68B0E1F0-791F-419A-3F23-C628A9212234}"/>
          </ac:spMkLst>
        </pc:spChg>
        <pc:spChg chg="mod">
          <ac:chgData name="然 杨" userId="58a03923220a6d4f" providerId="LiveId" clId="{93B4460F-C7CB-EC4B-A435-0370E68A3C49}" dt="2025-02-21T07:21:31.807" v="3341" actId="20577"/>
          <ac:spMkLst>
            <pc:docMk/>
            <pc:sldMk cId="2354403296" sldId="631"/>
            <ac:spMk id="39" creationId="{A0CD6A17-DB17-3CDB-3C7E-66BF84B56C0D}"/>
          </ac:spMkLst>
        </pc:spChg>
        <pc:grpChg chg="mod">
          <ac:chgData name="然 杨" userId="58a03923220a6d4f" providerId="LiveId" clId="{93B4460F-C7CB-EC4B-A435-0370E68A3C49}" dt="2025-02-21T07:21:02.825" v="3334" actId="14100"/>
          <ac:grpSpMkLst>
            <pc:docMk/>
            <pc:sldMk cId="2354403296" sldId="631"/>
            <ac:grpSpMk id="16" creationId="{2AE19A95-56EB-9ABD-9C35-656C876DB325}"/>
          </ac:grpSpMkLst>
        </pc:grpChg>
        <pc:picChg chg="add mod">
          <ac:chgData name="然 杨" userId="58a03923220a6d4f" providerId="LiveId" clId="{93B4460F-C7CB-EC4B-A435-0370E68A3C49}" dt="2025-02-21T07:21:40.859" v="3343" actId="1076"/>
          <ac:picMkLst>
            <pc:docMk/>
            <pc:sldMk cId="2354403296" sldId="631"/>
            <ac:picMk id="8" creationId="{1007BCFB-CD27-7571-AEC2-D4ACD252C705}"/>
          </ac:picMkLst>
        </pc:picChg>
        <pc:cxnChg chg="mod">
          <ac:chgData name="然 杨" userId="58a03923220a6d4f" providerId="LiveId" clId="{93B4460F-C7CB-EC4B-A435-0370E68A3C49}" dt="2025-02-21T07:20:50.597" v="3331" actId="166"/>
          <ac:cxnSpMkLst>
            <pc:docMk/>
            <pc:sldMk cId="2354403296" sldId="631"/>
            <ac:cxnSpMk id="11" creationId="{5A185CFA-15D8-8409-EE39-8DFAE477F33E}"/>
          </ac:cxnSpMkLst>
        </pc:cxnChg>
      </pc:sldChg>
      <pc:sldChg chg="addSp delSp modSp add mod">
        <pc:chgData name="然 杨" userId="58a03923220a6d4f" providerId="LiveId" clId="{93B4460F-C7CB-EC4B-A435-0370E68A3C49}" dt="2025-02-21T07:33:33.754" v="3548" actId="22"/>
        <pc:sldMkLst>
          <pc:docMk/>
          <pc:sldMk cId="2435523047" sldId="632"/>
        </pc:sldMkLst>
        <pc:spChg chg="add del mod">
          <ac:chgData name="然 杨" userId="58a03923220a6d4f" providerId="LiveId" clId="{93B4460F-C7CB-EC4B-A435-0370E68A3C49}" dt="2025-02-21T07:33:28.976" v="3546" actId="20577"/>
          <ac:spMkLst>
            <pc:docMk/>
            <pc:sldMk cId="2435523047" sldId="632"/>
            <ac:spMk id="2" creationId="{CF295AA1-6BF3-F186-2CE7-C820952D6AC0}"/>
          </ac:spMkLst>
        </pc:spChg>
        <pc:spChg chg="mod">
          <ac:chgData name="然 杨" userId="58a03923220a6d4f" providerId="LiveId" clId="{93B4460F-C7CB-EC4B-A435-0370E68A3C49}" dt="2025-02-21T07:30:16.011" v="3516" actId="20577"/>
          <ac:spMkLst>
            <pc:docMk/>
            <pc:sldMk cId="2435523047" sldId="632"/>
            <ac:spMk id="20" creationId="{E3037076-9421-712A-8FFD-E183208147FC}"/>
          </ac:spMkLst>
        </pc:spChg>
        <pc:picChg chg="add mod">
          <ac:chgData name="然 杨" userId="58a03923220a6d4f" providerId="LiveId" clId="{93B4460F-C7CB-EC4B-A435-0370E68A3C49}" dt="2025-02-21T07:31:59.215" v="3534" actId="1076"/>
          <ac:picMkLst>
            <pc:docMk/>
            <pc:sldMk cId="2435523047" sldId="632"/>
            <ac:picMk id="8" creationId="{1DB8EB33-E3A1-542F-E842-4C641E3E4475}"/>
          </ac:picMkLst>
        </pc:picChg>
      </pc:sldChg>
      <pc:sldChg chg="delSp modSp add mod">
        <pc:chgData name="然 杨" userId="58a03923220a6d4f" providerId="LiveId" clId="{93B4460F-C7CB-EC4B-A435-0370E68A3C49}" dt="2025-02-21T07:39:40.078" v="3773" actId="20577"/>
        <pc:sldMkLst>
          <pc:docMk/>
          <pc:sldMk cId="2122725298" sldId="633"/>
        </pc:sldMkLst>
        <pc:spChg chg="mod">
          <ac:chgData name="然 杨" userId="58a03923220a6d4f" providerId="LiveId" clId="{93B4460F-C7CB-EC4B-A435-0370E68A3C49}" dt="2025-02-21T07:39:40.078" v="3773" actId="20577"/>
          <ac:spMkLst>
            <pc:docMk/>
            <pc:sldMk cId="2122725298" sldId="633"/>
            <ac:spMk id="2" creationId="{C2D31AC1-4612-82CC-EA3F-96E071114086}"/>
          </ac:spMkLst>
        </pc:spChg>
        <pc:grpChg chg="mod">
          <ac:chgData name="然 杨" userId="58a03923220a6d4f" providerId="LiveId" clId="{93B4460F-C7CB-EC4B-A435-0370E68A3C49}" dt="2025-02-21T07:36:19.395" v="3625" actId="14100"/>
          <ac:grpSpMkLst>
            <pc:docMk/>
            <pc:sldMk cId="2122725298" sldId="633"/>
            <ac:grpSpMk id="16" creationId="{C85DF041-F3A3-0AA0-7AE4-137B6573339E}"/>
          </ac:grpSpMkLst>
        </pc:grpChg>
      </pc:sldChg>
      <pc:sldChg chg="modSp add mod">
        <pc:chgData name="然 杨" userId="58a03923220a6d4f" providerId="LiveId" clId="{93B4460F-C7CB-EC4B-A435-0370E68A3C49}" dt="2025-02-21T07:56:31.804" v="4095" actId="20577"/>
        <pc:sldMkLst>
          <pc:docMk/>
          <pc:sldMk cId="2144402269" sldId="634"/>
        </pc:sldMkLst>
        <pc:spChg chg="mod">
          <ac:chgData name="然 杨" userId="58a03923220a6d4f" providerId="LiveId" clId="{93B4460F-C7CB-EC4B-A435-0370E68A3C49}" dt="2025-02-21T07:55:46.989" v="4080" actId="21"/>
          <ac:spMkLst>
            <pc:docMk/>
            <pc:sldMk cId="2144402269" sldId="634"/>
            <ac:spMk id="11" creationId="{71A9A017-769C-411C-612B-80DE148CE1EE}"/>
          </ac:spMkLst>
        </pc:spChg>
        <pc:spChg chg="mod">
          <ac:chgData name="然 杨" userId="58a03923220a6d4f" providerId="LiveId" clId="{93B4460F-C7CB-EC4B-A435-0370E68A3C49}" dt="2025-02-21T07:56:31.804" v="4095" actId="20577"/>
          <ac:spMkLst>
            <pc:docMk/>
            <pc:sldMk cId="2144402269" sldId="634"/>
            <ac:spMk id="19" creationId="{DBCBD1E0-4BD6-E56F-EFE2-7E3BE8DC6D85}"/>
          </ac:spMkLst>
        </pc:spChg>
      </pc:sldChg>
    </pc:docChg>
  </pc:docChgLst>
  <pc:docChgLst>
    <pc:chgData name="然 杨" userId="58a03923220a6d4f" providerId="LiveId" clId="{8594D064-0A98-7E4D-8F84-0B4039F7C26C}"/>
    <pc:docChg chg="undo redo custSel addSld delSld modSld sldOrd">
      <pc:chgData name="然 杨" userId="58a03923220a6d4f" providerId="LiveId" clId="{8594D064-0A98-7E4D-8F84-0B4039F7C26C}" dt="2025-02-20T07:58:40.417" v="5695" actId="2696"/>
      <pc:docMkLst>
        <pc:docMk/>
      </pc:docMkLst>
      <pc:sldChg chg="modSp mod">
        <pc:chgData name="然 杨" userId="58a03923220a6d4f" providerId="LiveId" clId="{8594D064-0A98-7E4D-8F84-0B4039F7C26C}" dt="2025-02-15T10:01:46.963" v="30" actId="20577"/>
        <pc:sldMkLst>
          <pc:docMk/>
          <pc:sldMk cId="0" sldId="256"/>
        </pc:sldMkLst>
        <pc:spChg chg="mod">
          <ac:chgData name="然 杨" userId="58a03923220a6d4f" providerId="LiveId" clId="{8594D064-0A98-7E4D-8F84-0B4039F7C26C}" dt="2025-02-15T10:01:08.095" v="1" actId="20577"/>
          <ac:spMkLst>
            <pc:docMk/>
            <pc:sldMk cId="0" sldId="256"/>
            <ac:spMk id="406" creationId="{00000000-0000-0000-0000-000000000000}"/>
          </ac:spMkLst>
        </pc:spChg>
        <pc:spChg chg="mod">
          <ac:chgData name="然 杨" userId="58a03923220a6d4f" providerId="LiveId" clId="{8594D064-0A98-7E4D-8F84-0B4039F7C26C}" dt="2025-02-15T10:01:46.963" v="30" actId="20577"/>
          <ac:spMkLst>
            <pc:docMk/>
            <pc:sldMk cId="0" sldId="256"/>
            <ac:spMk id="409" creationId="{00000000-0000-0000-0000-000000000000}"/>
          </ac:spMkLst>
        </pc:spChg>
      </pc:sldChg>
      <pc:sldChg chg="modSp mod">
        <pc:chgData name="然 杨" userId="58a03923220a6d4f" providerId="LiveId" clId="{8594D064-0A98-7E4D-8F84-0B4039F7C26C}" dt="2025-02-15T10:02:52.935" v="36" actId="20577"/>
        <pc:sldMkLst>
          <pc:docMk/>
          <pc:sldMk cId="0" sldId="257"/>
        </pc:sldMkLst>
        <pc:spChg chg="mod">
          <ac:chgData name="然 杨" userId="58a03923220a6d4f" providerId="LiveId" clId="{8594D064-0A98-7E4D-8F84-0B4039F7C26C}" dt="2025-02-15T10:02:52.935" v="36" actId="20577"/>
          <ac:spMkLst>
            <pc:docMk/>
            <pc:sldMk cId="0" sldId="257"/>
            <ac:spMk id="19" creationId="{00000000-0000-0000-0000-000000000000}"/>
          </ac:spMkLst>
        </pc:spChg>
      </pc:sldChg>
      <pc:sldChg chg="modSp mod">
        <pc:chgData name="然 杨" userId="58a03923220a6d4f" providerId="LiveId" clId="{8594D064-0A98-7E4D-8F84-0B4039F7C26C}" dt="2025-02-15T12:54:26.599" v="216"/>
        <pc:sldMkLst>
          <pc:docMk/>
          <pc:sldMk cId="0" sldId="258"/>
        </pc:sldMkLst>
        <pc:spChg chg="mod">
          <ac:chgData name="然 杨" userId="58a03923220a6d4f" providerId="LiveId" clId="{8594D064-0A98-7E4D-8F84-0B4039F7C26C}" dt="2025-02-15T12:54:26.599" v="216"/>
          <ac:spMkLst>
            <pc:docMk/>
            <pc:sldMk cId="0" sldId="258"/>
            <ac:spMk id="6" creationId="{00000000-0000-0000-0000-000000000000}"/>
          </ac:spMkLst>
        </pc:spChg>
        <pc:spChg chg="mod">
          <ac:chgData name="然 杨" userId="58a03923220a6d4f" providerId="LiveId" clId="{8594D064-0A98-7E4D-8F84-0B4039F7C26C}" dt="2025-02-15T12:54:12.242" v="214" actId="1076"/>
          <ac:spMkLst>
            <pc:docMk/>
            <pc:sldMk cId="0" sldId="258"/>
            <ac:spMk id="7" creationId="{00000000-0000-0000-0000-000000000000}"/>
          </ac:spMkLst>
        </pc:spChg>
        <pc:spChg chg="mod">
          <ac:chgData name="然 杨" userId="58a03923220a6d4f" providerId="LiveId" clId="{8594D064-0A98-7E4D-8F84-0B4039F7C26C}" dt="2025-02-15T12:50:32.013" v="207" actId="1076"/>
          <ac:spMkLst>
            <pc:docMk/>
            <pc:sldMk cId="0" sldId="258"/>
            <ac:spMk id="8" creationId="{00000000-0000-0000-0000-000000000000}"/>
          </ac:spMkLst>
        </pc:spChg>
        <pc:picChg chg="mod">
          <ac:chgData name="然 杨" userId="58a03923220a6d4f" providerId="LiveId" clId="{8594D064-0A98-7E4D-8F84-0B4039F7C26C}" dt="2025-02-15T12:50:10.593" v="199" actId="1076"/>
          <ac:picMkLst>
            <pc:docMk/>
            <pc:sldMk cId="0" sldId="258"/>
            <ac:picMk id="4" creationId="{00000000-0000-0000-0000-000000000000}"/>
          </ac:picMkLst>
        </pc:picChg>
      </pc:sldChg>
      <pc:sldChg chg="addSp delSp modSp mod">
        <pc:chgData name="然 杨" userId="58a03923220a6d4f" providerId="LiveId" clId="{8594D064-0A98-7E4D-8F84-0B4039F7C26C}" dt="2025-02-15T12:58:24.627" v="237" actId="1076"/>
        <pc:sldMkLst>
          <pc:docMk/>
          <pc:sldMk cId="0" sldId="259"/>
        </pc:sldMkLst>
        <pc:spChg chg="mod">
          <ac:chgData name="然 杨" userId="58a03923220a6d4f" providerId="LiveId" clId="{8594D064-0A98-7E4D-8F84-0B4039F7C26C}" dt="2025-02-15T12:57:54.005" v="228"/>
          <ac:spMkLst>
            <pc:docMk/>
            <pc:sldMk cId="0" sldId="259"/>
            <ac:spMk id="11" creationId="{3AE27763-9236-F138-4B63-6E48C2873127}"/>
          </ac:spMkLst>
        </pc:spChg>
        <pc:spChg chg="mod">
          <ac:chgData name="然 杨" userId="58a03923220a6d4f" providerId="LiveId" clId="{8594D064-0A98-7E4D-8F84-0B4039F7C26C}" dt="2025-02-15T12:58:24.627" v="237" actId="1076"/>
          <ac:spMkLst>
            <pc:docMk/>
            <pc:sldMk cId="0" sldId="259"/>
            <ac:spMk id="35" creationId="{00000000-0000-0000-0000-000000000000}"/>
          </ac:spMkLst>
        </pc:spChg>
        <pc:grpChg chg="add mod">
          <ac:chgData name="然 杨" userId="58a03923220a6d4f" providerId="LiveId" clId="{8594D064-0A98-7E4D-8F84-0B4039F7C26C}" dt="2025-02-15T12:57:43.036" v="226"/>
          <ac:grpSpMkLst>
            <pc:docMk/>
            <pc:sldMk cId="0" sldId="259"/>
            <ac:grpSpMk id="8" creationId="{415ECB69-C666-951C-4930-2EB5B4CBD6C1}"/>
          </ac:grpSpMkLst>
        </pc:grpChg>
        <pc:picChg chg="mod">
          <ac:chgData name="然 杨" userId="58a03923220a6d4f" providerId="LiveId" clId="{8594D064-0A98-7E4D-8F84-0B4039F7C26C}" dt="2025-02-15T12:57:43.036" v="226"/>
          <ac:picMkLst>
            <pc:docMk/>
            <pc:sldMk cId="0" sldId="259"/>
            <ac:picMk id="10" creationId="{B27037E3-B1A5-788B-B4F8-701AF7834E1E}"/>
          </ac:picMkLst>
        </pc:picChg>
      </pc:sldChg>
      <pc:sldChg chg="addSp delSp modSp mod">
        <pc:chgData name="然 杨" userId="58a03923220a6d4f" providerId="LiveId" clId="{8594D064-0A98-7E4D-8F84-0B4039F7C26C}" dt="2025-02-15T12:53:02.511" v="210"/>
        <pc:sldMkLst>
          <pc:docMk/>
          <pc:sldMk cId="0" sldId="272"/>
        </pc:sldMkLst>
        <pc:spChg chg="mod">
          <ac:chgData name="然 杨" userId="58a03923220a6d4f" providerId="LiveId" clId="{8594D064-0A98-7E4D-8F84-0B4039F7C26C}" dt="2025-02-15T10:10:59.756" v="174"/>
          <ac:spMkLst>
            <pc:docMk/>
            <pc:sldMk cId="0" sldId="272"/>
            <ac:spMk id="13" creationId="{00000000-0000-0000-0000-000000000000}"/>
          </ac:spMkLst>
        </pc:spChg>
        <pc:spChg chg="mod">
          <ac:chgData name="然 杨" userId="58a03923220a6d4f" providerId="LiveId" clId="{8594D064-0A98-7E4D-8F84-0B4039F7C26C}" dt="2025-02-15T10:10:59.756" v="174"/>
          <ac:spMkLst>
            <pc:docMk/>
            <pc:sldMk cId="0" sldId="272"/>
            <ac:spMk id="19" creationId="{00000000-0000-0000-0000-000000000000}"/>
          </ac:spMkLst>
        </pc:spChg>
        <pc:spChg chg="mod">
          <ac:chgData name="然 杨" userId="58a03923220a6d4f" providerId="LiveId" clId="{8594D064-0A98-7E4D-8F84-0B4039F7C26C}" dt="2025-02-15T10:11:55.542" v="197" actId="947"/>
          <ac:spMkLst>
            <pc:docMk/>
            <pc:sldMk cId="0" sldId="272"/>
            <ac:spMk id="20" creationId="{00000000-0000-0000-0000-000000000000}"/>
          </ac:spMkLst>
        </pc:spChg>
        <pc:spChg chg="mod">
          <ac:chgData name="然 杨" userId="58a03923220a6d4f" providerId="LiveId" clId="{8594D064-0A98-7E4D-8F84-0B4039F7C26C}" dt="2025-02-15T10:08:39.585" v="142" actId="20577"/>
          <ac:spMkLst>
            <pc:docMk/>
            <pc:sldMk cId="0" sldId="272"/>
            <ac:spMk id="24" creationId="{00000000-0000-0000-0000-000000000000}"/>
          </ac:spMkLst>
        </pc:spChg>
        <pc:spChg chg="mod">
          <ac:chgData name="然 杨" userId="58a03923220a6d4f" providerId="LiveId" clId="{8594D064-0A98-7E4D-8F84-0B4039F7C26C}" dt="2025-02-15T10:06:25.588" v="68" actId="20577"/>
          <ac:spMkLst>
            <pc:docMk/>
            <pc:sldMk cId="0" sldId="272"/>
            <ac:spMk id="25" creationId="{00000000-0000-0000-0000-000000000000}"/>
          </ac:spMkLst>
        </pc:spChg>
        <pc:spChg chg="mod">
          <ac:chgData name="然 杨" userId="58a03923220a6d4f" providerId="LiveId" clId="{8594D064-0A98-7E4D-8F84-0B4039F7C26C}" dt="2025-02-15T10:07:04.514" v="111" actId="20577"/>
          <ac:spMkLst>
            <pc:docMk/>
            <pc:sldMk cId="0" sldId="272"/>
            <ac:spMk id="26" creationId="{00000000-0000-0000-0000-000000000000}"/>
          </ac:spMkLst>
        </pc:spChg>
        <pc:grpChg chg="mod">
          <ac:chgData name="然 杨" userId="58a03923220a6d4f" providerId="LiveId" clId="{8594D064-0A98-7E4D-8F84-0B4039F7C26C}" dt="2025-02-15T10:10:59.756" v="174"/>
          <ac:grpSpMkLst>
            <pc:docMk/>
            <pc:sldMk cId="0" sldId="272"/>
            <ac:grpSpMk id="8" creationId="{00000000-0000-0000-0000-000000000000}"/>
          </ac:grpSpMkLst>
        </pc:grpChg>
        <pc:grpChg chg="mod">
          <ac:chgData name="然 杨" userId="58a03923220a6d4f" providerId="LiveId" clId="{8594D064-0A98-7E4D-8F84-0B4039F7C26C}" dt="2025-02-15T10:10:59.756" v="174"/>
          <ac:grpSpMkLst>
            <pc:docMk/>
            <pc:sldMk cId="0" sldId="272"/>
            <ac:grpSpMk id="27" creationId="{00000000-0000-0000-0000-000000000000}"/>
          </ac:grpSpMkLst>
        </pc:grpChg>
        <pc:grpChg chg="mod">
          <ac:chgData name="然 杨" userId="58a03923220a6d4f" providerId="LiveId" clId="{8594D064-0A98-7E4D-8F84-0B4039F7C26C}" dt="2025-02-15T10:10:59.756" v="174"/>
          <ac:grpSpMkLst>
            <pc:docMk/>
            <pc:sldMk cId="0" sldId="272"/>
            <ac:grpSpMk id="36" creationId="{00000000-0000-0000-0000-000000000000}"/>
          </ac:grpSpMkLst>
        </pc:grpChg>
        <pc:picChg chg="mod">
          <ac:chgData name="然 杨" userId="58a03923220a6d4f" providerId="LiveId" clId="{8594D064-0A98-7E4D-8F84-0B4039F7C26C}" dt="2025-02-15T10:10:59.756" v="174"/>
          <ac:picMkLst>
            <pc:docMk/>
            <pc:sldMk cId="0" sldId="272"/>
            <ac:picMk id="7" creationId="{00000000-0000-0000-0000-000000000000}"/>
          </ac:picMkLst>
        </pc:picChg>
        <pc:picChg chg="mod">
          <ac:chgData name="然 杨" userId="58a03923220a6d4f" providerId="LiveId" clId="{8594D064-0A98-7E4D-8F84-0B4039F7C26C}" dt="2025-02-15T10:10:59.756" v="174"/>
          <ac:picMkLst>
            <pc:docMk/>
            <pc:sldMk cId="0" sldId="272"/>
            <ac:picMk id="28" creationId="{00000000-0000-0000-0000-000000000000}"/>
          </ac:picMkLst>
        </pc:picChg>
      </pc:sldChg>
      <pc:sldChg chg="modSp mod">
        <pc:chgData name="然 杨" userId="58a03923220a6d4f" providerId="LiveId" clId="{8594D064-0A98-7E4D-8F84-0B4039F7C26C}" dt="2025-02-20T03:09:23.924" v="2093" actId="20577"/>
        <pc:sldMkLst>
          <pc:docMk/>
          <pc:sldMk cId="0" sldId="289"/>
        </pc:sldMkLst>
      </pc:sldChg>
      <pc:sldChg chg="del">
        <pc:chgData name="然 杨" userId="58a03923220a6d4f" providerId="LiveId" clId="{8594D064-0A98-7E4D-8F84-0B4039F7C26C}" dt="2025-02-15T13:19:35.246" v="492" actId="2696"/>
        <pc:sldMkLst>
          <pc:docMk/>
          <pc:sldMk cId="0" sldId="290"/>
        </pc:sldMkLst>
      </pc:sldChg>
      <pc:sldChg chg="modSp mod">
        <pc:chgData name="然 杨" userId="58a03923220a6d4f" providerId="LiveId" clId="{8594D064-0A98-7E4D-8F84-0B4039F7C26C}" dt="2025-02-20T03:16:48.123" v="2173" actId="113"/>
        <pc:sldMkLst>
          <pc:docMk/>
          <pc:sldMk cId="0" sldId="291"/>
        </pc:sldMkLst>
        <pc:spChg chg="mod">
          <ac:chgData name="然 杨" userId="58a03923220a6d4f" providerId="LiveId" clId="{8594D064-0A98-7E4D-8F84-0B4039F7C26C}" dt="2025-02-20T03:16:48.123" v="2173" actId="113"/>
          <ac:spMkLst>
            <pc:docMk/>
            <pc:sldMk cId="0" sldId="291"/>
            <ac:spMk id="7" creationId="{30EF7C69-1225-AEC9-6913-BB0456526BC8}"/>
          </ac:spMkLst>
        </pc:spChg>
        <pc:spChg chg="mod">
          <ac:chgData name="然 杨" userId="58a03923220a6d4f" providerId="LiveId" clId="{8594D064-0A98-7E4D-8F84-0B4039F7C26C}" dt="2025-02-15T13:23:56.110" v="588" actId="20577"/>
          <ac:spMkLst>
            <pc:docMk/>
            <pc:sldMk cId="0" sldId="291"/>
            <ac:spMk id="19" creationId="{00000000-0000-0000-0000-000000000000}"/>
          </ac:spMkLst>
        </pc:spChg>
        <pc:spChg chg="mod">
          <ac:chgData name="然 杨" userId="58a03923220a6d4f" providerId="LiveId" clId="{8594D064-0A98-7E4D-8F84-0B4039F7C26C}" dt="2025-02-15T13:27:22.022" v="646" actId="20577"/>
          <ac:spMkLst>
            <pc:docMk/>
            <pc:sldMk cId="0" sldId="291"/>
            <ac:spMk id="41" creationId="{00000000-0000-0000-0000-000000000000}"/>
          </ac:spMkLst>
        </pc:spChg>
      </pc:sldChg>
      <pc:sldChg chg="modSp mod">
        <pc:chgData name="然 杨" userId="58a03923220a6d4f" providerId="LiveId" clId="{8594D064-0A98-7E4D-8F84-0B4039F7C26C}" dt="2025-02-15T14:15:03.970" v="1488"/>
        <pc:sldMkLst>
          <pc:docMk/>
          <pc:sldMk cId="0" sldId="292"/>
        </pc:sldMkLst>
        <pc:spChg chg="mod">
          <ac:chgData name="然 杨" userId="58a03923220a6d4f" providerId="LiveId" clId="{8594D064-0A98-7E4D-8F84-0B4039F7C26C}" dt="2025-02-15T13:28:20.935" v="653" actId="255"/>
          <ac:spMkLst>
            <pc:docMk/>
            <pc:sldMk cId="0" sldId="292"/>
            <ac:spMk id="19" creationId="{00000000-0000-0000-0000-000000000000}"/>
          </ac:spMkLst>
        </pc:spChg>
        <pc:spChg chg="mod">
          <ac:chgData name="然 杨" userId="58a03923220a6d4f" providerId="LiveId" clId="{8594D064-0A98-7E4D-8F84-0B4039F7C26C}" dt="2025-02-15T13:31:29.655" v="712" actId="1076"/>
          <ac:spMkLst>
            <pc:docMk/>
            <pc:sldMk cId="0" sldId="292"/>
            <ac:spMk id="20" creationId="{774DE070-0AE1-B7EF-D313-E435BCD75C30}"/>
          </ac:spMkLst>
        </pc:spChg>
        <pc:spChg chg="mod">
          <ac:chgData name="然 杨" userId="58a03923220a6d4f" providerId="LiveId" clId="{8594D064-0A98-7E4D-8F84-0B4039F7C26C}" dt="2025-02-15T13:31:26.131" v="711" actId="1035"/>
          <ac:spMkLst>
            <pc:docMk/>
            <pc:sldMk cId="0" sldId="292"/>
            <ac:spMk id="32" creationId="{8B609C02-628F-238C-F6D5-9FF0A00AB8A0}"/>
          </ac:spMkLst>
        </pc:spChg>
        <pc:spChg chg="mod">
          <ac:chgData name="然 杨" userId="58a03923220a6d4f" providerId="LiveId" clId="{8594D064-0A98-7E4D-8F84-0B4039F7C26C}" dt="2025-02-15T13:34:19.552" v="768" actId="1036"/>
          <ac:spMkLst>
            <pc:docMk/>
            <pc:sldMk cId="0" sldId="292"/>
            <ac:spMk id="46" creationId="{D7BDA731-E349-2190-7053-541221DCF4D7}"/>
          </ac:spMkLst>
        </pc:spChg>
        <pc:spChg chg="mod">
          <ac:chgData name="然 杨" userId="58a03923220a6d4f" providerId="LiveId" clId="{8594D064-0A98-7E4D-8F84-0B4039F7C26C}" dt="2025-02-15T13:34:19.552" v="768" actId="1036"/>
          <ac:spMkLst>
            <pc:docMk/>
            <pc:sldMk cId="0" sldId="292"/>
            <ac:spMk id="47" creationId="{39C49367-4C19-069A-5EBA-EB4703A8A06E}"/>
          </ac:spMkLst>
        </pc:spChg>
        <pc:spChg chg="mod">
          <ac:chgData name="然 杨" userId="58a03923220a6d4f" providerId="LiveId" clId="{8594D064-0A98-7E4D-8F84-0B4039F7C26C}" dt="2025-02-15T13:34:19.552" v="768" actId="1036"/>
          <ac:spMkLst>
            <pc:docMk/>
            <pc:sldMk cId="0" sldId="292"/>
            <ac:spMk id="48" creationId="{883BE3AD-92A0-CE7B-FBAA-223541953511}"/>
          </ac:spMkLst>
        </pc:spChg>
        <pc:spChg chg="mod">
          <ac:chgData name="然 杨" userId="58a03923220a6d4f" providerId="LiveId" clId="{8594D064-0A98-7E4D-8F84-0B4039F7C26C}" dt="2025-02-15T13:34:19.552" v="768" actId="1036"/>
          <ac:spMkLst>
            <pc:docMk/>
            <pc:sldMk cId="0" sldId="292"/>
            <ac:spMk id="49" creationId="{76455263-81E1-70F6-F745-88EA4A8D48FC}"/>
          </ac:spMkLst>
        </pc:spChg>
        <pc:spChg chg="mod">
          <ac:chgData name="然 杨" userId="58a03923220a6d4f" providerId="LiveId" clId="{8594D064-0A98-7E4D-8F84-0B4039F7C26C}" dt="2025-02-15T13:34:19.552" v="768" actId="1036"/>
          <ac:spMkLst>
            <pc:docMk/>
            <pc:sldMk cId="0" sldId="292"/>
            <ac:spMk id="50" creationId="{372B8C63-15C3-C5BA-77F1-1F734BEADE7C}"/>
          </ac:spMkLst>
        </pc:spChg>
        <pc:spChg chg="mod">
          <ac:chgData name="然 杨" userId="58a03923220a6d4f" providerId="LiveId" clId="{8594D064-0A98-7E4D-8F84-0B4039F7C26C}" dt="2025-02-15T13:34:19.552" v="768" actId="1036"/>
          <ac:spMkLst>
            <pc:docMk/>
            <pc:sldMk cId="0" sldId="292"/>
            <ac:spMk id="51" creationId="{D9AAA204-FD96-CC64-B9B7-7679C80E5D36}"/>
          </ac:spMkLst>
        </pc:spChg>
        <pc:spChg chg="mod">
          <ac:chgData name="然 杨" userId="58a03923220a6d4f" providerId="LiveId" clId="{8594D064-0A98-7E4D-8F84-0B4039F7C26C}" dt="2025-02-15T14:15:03.970" v="1488"/>
          <ac:spMkLst>
            <pc:docMk/>
            <pc:sldMk cId="0" sldId="292"/>
            <ac:spMk id="52" creationId="{25C37104-6DF2-7DF2-6097-8A250AE4781A}"/>
          </ac:spMkLst>
        </pc:spChg>
        <pc:spChg chg="mod">
          <ac:chgData name="然 杨" userId="58a03923220a6d4f" providerId="LiveId" clId="{8594D064-0A98-7E4D-8F84-0B4039F7C26C}" dt="2025-02-15T13:31:44.829" v="715" actId="1076"/>
          <ac:spMkLst>
            <pc:docMk/>
            <pc:sldMk cId="0" sldId="292"/>
            <ac:spMk id="53" creationId="{8198DB59-E822-B4C8-A291-8DADA8BE05CE}"/>
          </ac:spMkLst>
        </pc:spChg>
        <pc:grpChg chg="mod">
          <ac:chgData name="然 杨" userId="58a03923220a6d4f" providerId="LiveId" clId="{8594D064-0A98-7E4D-8F84-0B4039F7C26C}" dt="2025-02-15T13:31:26.131" v="711" actId="1035"/>
          <ac:grpSpMkLst>
            <pc:docMk/>
            <pc:sldMk cId="0" sldId="292"/>
            <ac:grpSpMk id="16" creationId="{2F73C2F2-0491-BB34-957E-0C85070833D5}"/>
          </ac:grpSpMkLst>
        </pc:grpChg>
        <pc:grpChg chg="mod">
          <ac:chgData name="然 杨" userId="58a03923220a6d4f" providerId="LiveId" clId="{8594D064-0A98-7E4D-8F84-0B4039F7C26C}" dt="2025-02-15T13:34:19.552" v="768" actId="1036"/>
          <ac:grpSpMkLst>
            <pc:docMk/>
            <pc:sldMk cId="0" sldId="292"/>
            <ac:grpSpMk id="33" creationId="{BB1AC1C5-BD6F-5752-74D2-25F3542CF6D5}"/>
          </ac:grpSpMkLst>
        </pc:grpChg>
        <pc:grpChg chg="mod">
          <ac:chgData name="然 杨" userId="58a03923220a6d4f" providerId="LiveId" clId="{8594D064-0A98-7E4D-8F84-0B4039F7C26C}" dt="2025-02-15T13:34:19.552" v="768" actId="1036"/>
          <ac:grpSpMkLst>
            <pc:docMk/>
            <pc:sldMk cId="0" sldId="292"/>
            <ac:grpSpMk id="43" creationId="{217ECF97-4634-F58D-0F9A-11D741A8D643}"/>
          </ac:grpSpMkLst>
        </pc:grpChg>
        <pc:grpChg chg="mod">
          <ac:chgData name="然 杨" userId="58a03923220a6d4f" providerId="LiveId" clId="{8594D064-0A98-7E4D-8F84-0B4039F7C26C}" dt="2025-02-15T13:34:19.552" v="768" actId="1036"/>
          <ac:grpSpMkLst>
            <pc:docMk/>
            <pc:sldMk cId="0" sldId="292"/>
            <ac:grpSpMk id="44" creationId="{EB6A1618-CCE7-825D-8576-DEE2AECF0B39}"/>
          </ac:grpSpMkLst>
        </pc:grpChg>
        <pc:grpChg chg="mod">
          <ac:chgData name="然 杨" userId="58a03923220a6d4f" providerId="LiveId" clId="{8594D064-0A98-7E4D-8F84-0B4039F7C26C}" dt="2025-02-15T13:34:19.552" v="768" actId="1036"/>
          <ac:grpSpMkLst>
            <pc:docMk/>
            <pc:sldMk cId="0" sldId="292"/>
            <ac:grpSpMk id="45" creationId="{AD4C693D-1290-37C1-22AA-289AE411F753}"/>
          </ac:grpSpMkLst>
        </pc:grpChg>
        <pc:picChg chg="mod">
          <ac:chgData name="然 杨" userId="58a03923220a6d4f" providerId="LiveId" clId="{8594D064-0A98-7E4D-8F84-0B4039F7C26C}" dt="2025-02-15T13:33:37.753" v="749" actId="166"/>
          <ac:picMkLst>
            <pc:docMk/>
            <pc:sldMk cId="0" sldId="292"/>
            <ac:picMk id="423" creationId="{00000000-0000-0000-0000-000000000000}"/>
          </ac:picMkLst>
        </pc:picChg>
      </pc:sldChg>
      <pc:sldChg chg="modSp mod">
        <pc:chgData name="然 杨" userId="58a03923220a6d4f" providerId="LiveId" clId="{8594D064-0A98-7E4D-8F84-0B4039F7C26C}" dt="2025-02-15T13:35:24.489" v="783" actId="1076"/>
        <pc:sldMkLst>
          <pc:docMk/>
          <pc:sldMk cId="0" sldId="307"/>
        </pc:sldMkLst>
        <pc:spChg chg="mod">
          <ac:chgData name="然 杨" userId="58a03923220a6d4f" providerId="LiveId" clId="{8594D064-0A98-7E4D-8F84-0B4039F7C26C}" dt="2025-02-15T13:35:24.489" v="783" actId="1076"/>
          <ac:spMkLst>
            <pc:docMk/>
            <pc:sldMk cId="0" sldId="307"/>
            <ac:spMk id="6" creationId="{00000000-0000-0000-0000-000000000000}"/>
          </ac:spMkLst>
        </pc:spChg>
        <pc:spChg chg="mod">
          <ac:chgData name="然 杨" userId="58a03923220a6d4f" providerId="LiveId" clId="{8594D064-0A98-7E4D-8F84-0B4039F7C26C}" dt="2025-02-15T13:34:56.998" v="778"/>
          <ac:spMkLst>
            <pc:docMk/>
            <pc:sldMk cId="0" sldId="307"/>
            <ac:spMk id="7" creationId="{00000000-0000-0000-0000-000000000000}"/>
          </ac:spMkLst>
        </pc:spChg>
      </pc:sldChg>
      <pc:sldChg chg="addSp delSp modSp mod">
        <pc:chgData name="然 杨" userId="58a03923220a6d4f" providerId="LiveId" clId="{8594D064-0A98-7E4D-8F84-0B4039F7C26C}" dt="2025-02-15T13:35:51.464" v="786"/>
        <pc:sldMkLst>
          <pc:docMk/>
          <pc:sldMk cId="0" sldId="308"/>
        </pc:sldMkLst>
        <pc:spChg chg="mod">
          <ac:chgData name="然 杨" userId="58a03923220a6d4f" providerId="LiveId" clId="{8594D064-0A98-7E4D-8F84-0B4039F7C26C}" dt="2025-02-15T13:35:51.464" v="786"/>
          <ac:spMkLst>
            <pc:docMk/>
            <pc:sldMk cId="0" sldId="308"/>
            <ac:spMk id="8" creationId="{00000000-0000-0000-0000-000000000000}"/>
          </ac:spMkLst>
        </pc:spChg>
      </pc:sldChg>
      <pc:sldChg chg="modSp mod">
        <pc:chgData name="然 杨" userId="58a03923220a6d4f" providerId="LiveId" clId="{8594D064-0A98-7E4D-8F84-0B4039F7C26C}" dt="2025-02-15T13:39:22.530" v="820" actId="2710"/>
        <pc:sldMkLst>
          <pc:docMk/>
          <pc:sldMk cId="0" sldId="309"/>
        </pc:sldMkLst>
        <pc:spChg chg="mod">
          <ac:chgData name="然 杨" userId="58a03923220a6d4f" providerId="LiveId" clId="{8594D064-0A98-7E4D-8F84-0B4039F7C26C}" dt="2025-02-15T13:39:22.530" v="820" actId="2710"/>
          <ac:spMkLst>
            <pc:docMk/>
            <pc:sldMk cId="0" sldId="309"/>
            <ac:spMk id="6" creationId="{00000000-0000-0000-0000-000000000000}"/>
          </ac:spMkLst>
        </pc:spChg>
        <pc:spChg chg="mod">
          <ac:chgData name="然 杨" userId="58a03923220a6d4f" providerId="LiveId" clId="{8594D064-0A98-7E4D-8F84-0B4039F7C26C}" dt="2025-02-15T13:38:59.601" v="814"/>
          <ac:spMkLst>
            <pc:docMk/>
            <pc:sldMk cId="0" sldId="309"/>
            <ac:spMk id="7" creationId="{00000000-0000-0000-0000-000000000000}"/>
          </ac:spMkLst>
        </pc:spChg>
      </pc:sldChg>
      <pc:sldChg chg="addSp delSp modSp mod">
        <pc:chgData name="然 杨" userId="58a03923220a6d4f" providerId="LiveId" clId="{8594D064-0A98-7E4D-8F84-0B4039F7C26C}" dt="2025-02-20T03:22:09.445" v="2225" actId="179"/>
        <pc:sldMkLst>
          <pc:docMk/>
          <pc:sldMk cId="0" sldId="313"/>
        </pc:sldMkLst>
        <pc:spChg chg="mod">
          <ac:chgData name="然 杨" userId="58a03923220a6d4f" providerId="LiveId" clId="{8594D064-0A98-7E4D-8F84-0B4039F7C26C}" dt="2025-02-20T03:22:09.445" v="2225" actId="179"/>
          <ac:spMkLst>
            <pc:docMk/>
            <pc:sldMk cId="0" sldId="313"/>
            <ac:spMk id="39" creationId="{C3CFC76C-E677-39C7-431F-95E7DE3A57C0}"/>
          </ac:spMkLst>
        </pc:spChg>
        <pc:cxnChg chg="add mod">
          <ac:chgData name="然 杨" userId="58a03923220a6d4f" providerId="LiveId" clId="{8594D064-0A98-7E4D-8F84-0B4039F7C26C}" dt="2025-02-15T14:04:19.519" v="1193" actId="14100"/>
          <ac:cxnSpMkLst>
            <pc:docMk/>
            <pc:sldMk cId="0" sldId="313"/>
            <ac:cxnSpMk id="11" creationId="{CFDDD07A-F72F-9807-EDC0-916735D3F8BB}"/>
          </ac:cxnSpMkLst>
        </pc:cxnChg>
      </pc:sldChg>
      <pc:sldChg chg="modSp mod">
        <pc:chgData name="然 杨" userId="58a03923220a6d4f" providerId="LiveId" clId="{8594D064-0A98-7E4D-8F84-0B4039F7C26C}" dt="2025-02-15T14:09:25.732" v="1318" actId="179"/>
        <pc:sldMkLst>
          <pc:docMk/>
          <pc:sldMk cId="0" sldId="326"/>
        </pc:sldMkLst>
        <pc:spChg chg="mod">
          <ac:chgData name="然 杨" userId="58a03923220a6d4f" providerId="LiveId" clId="{8594D064-0A98-7E4D-8F84-0B4039F7C26C}" dt="2025-02-15T14:09:25.732" v="1318" actId="179"/>
          <ac:spMkLst>
            <pc:docMk/>
            <pc:sldMk cId="0" sldId="326"/>
            <ac:spMk id="20" creationId="{D807BF14-B38E-59BA-F6EC-59CBB74D6641}"/>
          </ac:spMkLst>
        </pc:spChg>
      </pc:sldChg>
      <pc:sldChg chg="modSp mod">
        <pc:chgData name="然 杨" userId="58a03923220a6d4f" providerId="LiveId" clId="{8594D064-0A98-7E4D-8F84-0B4039F7C26C}" dt="2025-02-20T03:24:17.447" v="2233" actId="179"/>
        <pc:sldMkLst>
          <pc:docMk/>
          <pc:sldMk cId="0" sldId="328"/>
        </pc:sldMkLst>
        <pc:spChg chg="mod">
          <ac:chgData name="然 杨" userId="58a03923220a6d4f" providerId="LiveId" clId="{8594D064-0A98-7E4D-8F84-0B4039F7C26C}" dt="2025-02-15T14:17:10.646" v="1532" actId="14100"/>
          <ac:spMkLst>
            <pc:docMk/>
            <pc:sldMk cId="0" sldId="328"/>
            <ac:spMk id="2" creationId="{999359D5-DF0D-CDD9-B5AD-FAB3F18A6AA0}"/>
          </ac:spMkLst>
        </pc:spChg>
        <pc:spChg chg="mod">
          <ac:chgData name="然 杨" userId="58a03923220a6d4f" providerId="LiveId" clId="{8594D064-0A98-7E4D-8F84-0B4039F7C26C}" dt="2025-02-20T03:24:17.447" v="2233" actId="179"/>
          <ac:spMkLst>
            <pc:docMk/>
            <pc:sldMk cId="0" sldId="328"/>
            <ac:spMk id="8" creationId="{DDCD02B0-84B6-67E6-620E-49EAB15216FC}"/>
          </ac:spMkLst>
        </pc:spChg>
      </pc:sldChg>
      <pc:sldChg chg="modSp mod">
        <pc:chgData name="然 杨" userId="58a03923220a6d4f" providerId="LiveId" clId="{8594D064-0A98-7E4D-8F84-0B4039F7C26C}" dt="2025-02-15T14:24:26.749" v="1612" actId="20577"/>
        <pc:sldMkLst>
          <pc:docMk/>
          <pc:sldMk cId="0" sldId="330"/>
        </pc:sldMkLst>
        <pc:spChg chg="mod">
          <ac:chgData name="然 杨" userId="58a03923220a6d4f" providerId="LiveId" clId="{8594D064-0A98-7E4D-8F84-0B4039F7C26C}" dt="2025-02-15T14:18:56.704" v="1553" actId="21"/>
          <ac:spMkLst>
            <pc:docMk/>
            <pc:sldMk cId="0" sldId="330"/>
            <ac:spMk id="12" creationId="{00000000-0000-0000-0000-000000000000}"/>
          </ac:spMkLst>
        </pc:spChg>
        <pc:spChg chg="mod">
          <ac:chgData name="然 杨" userId="58a03923220a6d4f" providerId="LiveId" clId="{8594D064-0A98-7E4D-8F84-0B4039F7C26C}" dt="2025-02-15T14:15:03.970" v="1488"/>
          <ac:spMkLst>
            <pc:docMk/>
            <pc:sldMk cId="0" sldId="330"/>
            <ac:spMk id="19" creationId="{00000000-0000-0000-0000-000000000000}"/>
          </ac:spMkLst>
        </pc:spChg>
        <pc:spChg chg="mod">
          <ac:chgData name="然 杨" userId="58a03923220a6d4f" providerId="LiveId" clId="{8594D064-0A98-7E4D-8F84-0B4039F7C26C}" dt="2025-02-15T14:19:32.786" v="1565" actId="21"/>
          <ac:spMkLst>
            <pc:docMk/>
            <pc:sldMk cId="0" sldId="330"/>
            <ac:spMk id="39" creationId="{00000000-0000-0000-0000-000000000000}"/>
          </ac:spMkLst>
        </pc:spChg>
        <pc:spChg chg="mod">
          <ac:chgData name="然 杨" userId="58a03923220a6d4f" providerId="LiveId" clId="{8594D064-0A98-7E4D-8F84-0B4039F7C26C}" dt="2025-02-15T14:23:23.500" v="1591" actId="179"/>
          <ac:spMkLst>
            <pc:docMk/>
            <pc:sldMk cId="0" sldId="330"/>
            <ac:spMk id="45" creationId="{00000000-0000-0000-0000-000000000000}"/>
          </ac:spMkLst>
        </pc:spChg>
        <pc:spChg chg="mod">
          <ac:chgData name="然 杨" userId="58a03923220a6d4f" providerId="LiveId" clId="{8594D064-0A98-7E4D-8F84-0B4039F7C26C}" dt="2025-02-15T14:24:26.749" v="1612" actId="20577"/>
          <ac:spMkLst>
            <pc:docMk/>
            <pc:sldMk cId="0" sldId="330"/>
            <ac:spMk id="51" creationId="{00000000-0000-0000-0000-000000000000}"/>
          </ac:spMkLst>
        </pc:spChg>
      </pc:sldChg>
      <pc:sldChg chg="modSp mod">
        <pc:chgData name="然 杨" userId="58a03923220a6d4f" providerId="LiveId" clId="{8594D064-0A98-7E4D-8F84-0B4039F7C26C}" dt="2025-02-16T12:34:44.446" v="1876" actId="20577"/>
        <pc:sldMkLst>
          <pc:docMk/>
          <pc:sldMk cId="0" sldId="332"/>
        </pc:sldMkLst>
        <pc:spChg chg="mod">
          <ac:chgData name="然 杨" userId="58a03923220a6d4f" providerId="LiveId" clId="{8594D064-0A98-7E4D-8F84-0B4039F7C26C}" dt="2025-02-16T12:34:44.446" v="1876" actId="20577"/>
          <ac:spMkLst>
            <pc:docMk/>
            <pc:sldMk cId="0" sldId="332"/>
            <ac:spMk id="7" creationId="{00000000-0000-0000-0000-000000000000}"/>
          </ac:spMkLst>
        </pc:spChg>
        <pc:spChg chg="mod">
          <ac:chgData name="然 杨" userId="58a03923220a6d4f" providerId="LiveId" clId="{8594D064-0A98-7E4D-8F84-0B4039F7C26C}" dt="2025-02-16T12:29:57.776" v="1871" actId="20577"/>
          <ac:spMkLst>
            <pc:docMk/>
            <pc:sldMk cId="0" sldId="332"/>
            <ac:spMk id="8" creationId="{00000000-0000-0000-0000-000000000000}"/>
          </ac:spMkLst>
        </pc:spChg>
      </pc:sldChg>
      <pc:sldChg chg="addSp modSp mod">
        <pc:chgData name="然 杨" userId="58a03923220a6d4f" providerId="LiveId" clId="{8594D064-0A98-7E4D-8F84-0B4039F7C26C}" dt="2025-02-16T13:00:18.520" v="1889" actId="164"/>
        <pc:sldMkLst>
          <pc:docMk/>
          <pc:sldMk cId="0" sldId="333"/>
        </pc:sldMkLst>
        <pc:spChg chg="mod">
          <ac:chgData name="然 杨" userId="58a03923220a6d4f" providerId="LiveId" clId="{8594D064-0A98-7E4D-8F84-0B4039F7C26C}" dt="2025-02-16T13:00:18.520" v="1889" actId="164"/>
          <ac:spMkLst>
            <pc:docMk/>
            <pc:sldMk cId="0" sldId="333"/>
            <ac:spMk id="8" creationId="{00000000-0000-0000-0000-000000000000}"/>
          </ac:spMkLst>
        </pc:spChg>
        <pc:grpChg chg="add mod">
          <ac:chgData name="然 杨" userId="58a03923220a6d4f" providerId="LiveId" clId="{8594D064-0A98-7E4D-8F84-0B4039F7C26C}" dt="2025-02-16T13:00:18.520" v="1889" actId="164"/>
          <ac:grpSpMkLst>
            <pc:docMk/>
            <pc:sldMk cId="0" sldId="333"/>
            <ac:grpSpMk id="2" creationId="{15843E39-5833-C55C-F602-7A40C9F7D87B}"/>
          </ac:grpSpMkLst>
        </pc:grpChg>
        <pc:picChg chg="mod">
          <ac:chgData name="然 杨" userId="58a03923220a6d4f" providerId="LiveId" clId="{8594D064-0A98-7E4D-8F84-0B4039F7C26C}" dt="2025-02-16T13:00:12.677" v="1888" actId="1076"/>
          <ac:picMkLst>
            <pc:docMk/>
            <pc:sldMk cId="0" sldId="333"/>
            <ac:picMk id="4" creationId="{00000000-0000-0000-0000-000000000000}"/>
          </ac:picMkLst>
        </pc:picChg>
        <pc:picChg chg="mod modCrop">
          <ac:chgData name="然 杨" userId="58a03923220a6d4f" providerId="LiveId" clId="{8594D064-0A98-7E4D-8F84-0B4039F7C26C}" dt="2025-02-16T12:57:47.741" v="1886" actId="1076"/>
          <ac:picMkLst>
            <pc:docMk/>
            <pc:sldMk cId="0" sldId="333"/>
            <ac:picMk id="9" creationId="{A6D78942-984E-C1F4-D16F-39DE4BE0D1AB}"/>
          </ac:picMkLst>
        </pc:picChg>
        <pc:picChg chg="mod">
          <ac:chgData name="然 杨" userId="58a03923220a6d4f" providerId="LiveId" clId="{8594D064-0A98-7E4D-8F84-0B4039F7C26C}" dt="2025-02-16T13:00:18.520" v="1889" actId="164"/>
          <ac:picMkLst>
            <pc:docMk/>
            <pc:sldMk cId="0" sldId="333"/>
            <ac:picMk id="11" creationId="{00000000-0000-0000-0000-000000000000}"/>
          </ac:picMkLst>
        </pc:picChg>
      </pc:sldChg>
      <pc:sldChg chg="modSp mod">
        <pc:chgData name="然 杨" userId="58a03923220a6d4f" providerId="LiveId" clId="{8594D064-0A98-7E4D-8F84-0B4039F7C26C}" dt="2025-02-20T05:59:40.990" v="4134"/>
        <pc:sldMkLst>
          <pc:docMk/>
          <pc:sldMk cId="0" sldId="373"/>
        </pc:sldMkLst>
        <pc:spChg chg="mod">
          <ac:chgData name="然 杨" userId="58a03923220a6d4f" providerId="LiveId" clId="{8594D064-0A98-7E4D-8F84-0B4039F7C26C}" dt="2025-02-20T05:59:40.990" v="4134"/>
          <ac:spMkLst>
            <pc:docMk/>
            <pc:sldMk cId="0" sldId="373"/>
            <ac:spMk id="6" creationId="{00000000-0000-0000-0000-000000000000}"/>
          </ac:spMkLst>
        </pc:spChg>
        <pc:spChg chg="mod">
          <ac:chgData name="然 杨" userId="58a03923220a6d4f" providerId="LiveId" clId="{8594D064-0A98-7E4D-8F84-0B4039F7C26C}" dt="2025-02-20T05:47:04.761" v="4125"/>
          <ac:spMkLst>
            <pc:docMk/>
            <pc:sldMk cId="0" sldId="373"/>
            <ac:spMk id="7" creationId="{00000000-0000-0000-0000-000000000000}"/>
          </ac:spMkLst>
        </pc:spChg>
        <pc:spChg chg="mod">
          <ac:chgData name="然 杨" userId="58a03923220a6d4f" providerId="LiveId" clId="{8594D064-0A98-7E4D-8F84-0B4039F7C26C}" dt="2025-02-20T05:47:42.729" v="4133" actId="1036"/>
          <ac:spMkLst>
            <pc:docMk/>
            <pc:sldMk cId="0" sldId="373"/>
            <ac:spMk id="8" creationId="{00000000-0000-0000-0000-000000000000}"/>
          </ac:spMkLst>
        </pc:spChg>
      </pc:sldChg>
      <pc:sldChg chg="addSp delSp modSp mod">
        <pc:chgData name="然 杨" userId="58a03923220a6d4f" providerId="LiveId" clId="{8594D064-0A98-7E4D-8F84-0B4039F7C26C}" dt="2025-02-20T06:01:35.853" v="4148" actId="1076"/>
        <pc:sldMkLst>
          <pc:docMk/>
          <pc:sldMk cId="0" sldId="374"/>
        </pc:sldMkLst>
        <pc:spChg chg="mod">
          <ac:chgData name="然 杨" userId="58a03923220a6d4f" providerId="LiveId" clId="{8594D064-0A98-7E4D-8F84-0B4039F7C26C}" dt="2025-02-20T05:59:54.978" v="4137"/>
          <ac:spMkLst>
            <pc:docMk/>
            <pc:sldMk cId="0" sldId="374"/>
            <ac:spMk id="8" creationId="{00000000-0000-0000-0000-000000000000}"/>
          </ac:spMkLst>
        </pc:spChg>
        <pc:picChg chg="mod modCrop">
          <ac:chgData name="然 杨" userId="58a03923220a6d4f" providerId="LiveId" clId="{8594D064-0A98-7E4D-8F84-0B4039F7C26C}" dt="2025-02-20T06:01:35.853" v="4148" actId="1076"/>
          <ac:picMkLst>
            <pc:docMk/>
            <pc:sldMk cId="0" sldId="374"/>
            <ac:picMk id="9" creationId="{84B4B55D-90A0-4667-3A03-90C6FC485A0E}"/>
          </ac:picMkLst>
        </pc:picChg>
      </pc:sldChg>
      <pc:sldChg chg="addSp delSp modSp mod">
        <pc:chgData name="然 杨" userId="58a03923220a6d4f" providerId="LiveId" clId="{8594D064-0A98-7E4D-8F84-0B4039F7C26C}" dt="2025-02-20T06:14:09.746" v="4251" actId="1076"/>
        <pc:sldMkLst>
          <pc:docMk/>
          <pc:sldMk cId="0" sldId="375"/>
        </pc:sldMkLst>
      </pc:sldChg>
      <pc:sldChg chg="modSp mod">
        <pc:chgData name="然 杨" userId="58a03923220a6d4f" providerId="LiveId" clId="{8594D064-0A98-7E4D-8F84-0B4039F7C26C}" dt="2025-02-15T14:41:10.608" v="1737" actId="20577"/>
        <pc:sldMkLst>
          <pc:docMk/>
          <pc:sldMk cId="0" sldId="435"/>
        </pc:sldMkLst>
        <pc:spChg chg="mod">
          <ac:chgData name="然 杨" userId="58a03923220a6d4f" providerId="LiveId" clId="{8594D064-0A98-7E4D-8F84-0B4039F7C26C}" dt="2025-02-15T14:38:58.881" v="1725" actId="21"/>
          <ac:spMkLst>
            <pc:docMk/>
            <pc:sldMk cId="0" sldId="435"/>
            <ac:spMk id="11" creationId="{00000000-0000-0000-0000-000000000000}"/>
          </ac:spMkLst>
        </pc:spChg>
        <pc:spChg chg="mod">
          <ac:chgData name="然 杨" userId="58a03923220a6d4f" providerId="LiveId" clId="{8594D064-0A98-7E4D-8F84-0B4039F7C26C}" dt="2025-02-15T14:41:10.608" v="1737" actId="20577"/>
          <ac:spMkLst>
            <pc:docMk/>
            <pc:sldMk cId="0" sldId="435"/>
            <ac:spMk id="19" creationId="{00000000-0000-0000-0000-000000000000}"/>
          </ac:spMkLst>
        </pc:spChg>
      </pc:sldChg>
      <pc:sldChg chg="modSp del">
        <pc:chgData name="然 杨" userId="58a03923220a6d4f" providerId="LiveId" clId="{8594D064-0A98-7E4D-8F84-0B4039F7C26C}" dt="2025-02-20T05:34:24.529" v="4029" actId="2696"/>
        <pc:sldMkLst>
          <pc:docMk/>
          <pc:sldMk cId="0" sldId="436"/>
        </pc:sldMkLst>
      </pc:sldChg>
      <pc:sldChg chg="modSp mod">
        <pc:chgData name="然 杨" userId="58a03923220a6d4f" providerId="LiveId" clId="{8594D064-0A98-7E4D-8F84-0B4039F7C26C}" dt="2025-02-15T13:41:48.158" v="852" actId="1076"/>
        <pc:sldMkLst>
          <pc:docMk/>
          <pc:sldMk cId="689265861" sldId="439"/>
        </pc:sldMkLst>
        <pc:spChg chg="mod">
          <ac:chgData name="然 杨" userId="58a03923220a6d4f" providerId="LiveId" clId="{8594D064-0A98-7E4D-8F84-0B4039F7C26C}" dt="2025-02-15T13:41:48.158" v="852" actId="1076"/>
          <ac:spMkLst>
            <pc:docMk/>
            <pc:sldMk cId="689265861" sldId="439"/>
            <ac:spMk id="6" creationId="{00000000-0000-0000-0000-000000000000}"/>
          </ac:spMkLst>
        </pc:spChg>
        <pc:spChg chg="mod">
          <ac:chgData name="然 杨" userId="58a03923220a6d4f" providerId="LiveId" clId="{8594D064-0A98-7E4D-8F84-0B4039F7C26C}" dt="2025-02-15T13:41:22.522" v="846" actId="14100"/>
          <ac:spMkLst>
            <pc:docMk/>
            <pc:sldMk cId="689265861" sldId="439"/>
            <ac:spMk id="7" creationId="{00000000-0000-0000-0000-000000000000}"/>
          </ac:spMkLst>
        </pc:spChg>
      </pc:sldChg>
      <pc:sldChg chg="addSp delSp modSp mod">
        <pc:chgData name="然 杨" userId="58a03923220a6d4f" providerId="LiveId" clId="{8594D064-0A98-7E4D-8F84-0B4039F7C26C}" dt="2025-02-20T03:21:05.678" v="2201" actId="179"/>
        <pc:sldMkLst>
          <pc:docMk/>
          <pc:sldMk cId="3852278243" sldId="442"/>
        </pc:sldMkLst>
      </pc:sldChg>
      <pc:sldChg chg="addSp modSp mod">
        <pc:chgData name="然 杨" userId="58a03923220a6d4f" providerId="LiveId" clId="{8594D064-0A98-7E4D-8F84-0B4039F7C26C}" dt="2025-02-15T14:06:43.784" v="1259" actId="1036"/>
        <pc:sldMkLst>
          <pc:docMk/>
          <pc:sldMk cId="3754349825" sldId="443"/>
        </pc:sldMkLst>
        <pc:spChg chg="mod">
          <ac:chgData name="然 杨" userId="58a03923220a6d4f" providerId="LiveId" clId="{8594D064-0A98-7E4D-8F84-0B4039F7C26C}" dt="2025-02-15T14:06:43.784" v="1259" actId="1036"/>
          <ac:spMkLst>
            <pc:docMk/>
            <pc:sldMk cId="3754349825" sldId="443"/>
            <ac:spMk id="20" creationId="{8EF7E7DD-9241-9268-F52A-2B4B8DB57B19}"/>
          </ac:spMkLst>
        </pc:spChg>
        <pc:grpChg chg="mod">
          <ac:chgData name="然 杨" userId="58a03923220a6d4f" providerId="LiveId" clId="{8594D064-0A98-7E4D-8F84-0B4039F7C26C}" dt="2025-02-15T14:05:36.592" v="1223" actId="14100"/>
          <ac:grpSpMkLst>
            <pc:docMk/>
            <pc:sldMk cId="3754349825" sldId="443"/>
            <ac:grpSpMk id="16" creationId="{00000000-0000-0000-0000-000000000000}"/>
          </ac:grpSpMkLst>
        </pc:grpChg>
        <pc:picChg chg="mod">
          <ac:chgData name="然 杨" userId="58a03923220a6d4f" providerId="LiveId" clId="{8594D064-0A98-7E4D-8F84-0B4039F7C26C}" dt="2025-02-15T14:05:41.861" v="1224" actId="166"/>
          <ac:picMkLst>
            <pc:docMk/>
            <pc:sldMk cId="3754349825" sldId="443"/>
            <ac:picMk id="423" creationId="{00000000-0000-0000-0000-000000000000}"/>
          </ac:picMkLst>
        </pc:picChg>
      </pc:sldChg>
      <pc:sldChg chg="modSp mod">
        <pc:chgData name="然 杨" userId="58a03923220a6d4f" providerId="LiveId" clId="{8594D064-0A98-7E4D-8F84-0B4039F7C26C}" dt="2025-02-15T14:08:34.802" v="1311" actId="179"/>
        <pc:sldMkLst>
          <pc:docMk/>
          <pc:sldMk cId="3763947438" sldId="444"/>
        </pc:sldMkLst>
        <pc:spChg chg="mod">
          <ac:chgData name="然 杨" userId="58a03923220a6d4f" providerId="LiveId" clId="{8594D064-0A98-7E4D-8F84-0B4039F7C26C}" dt="2025-02-15T14:08:34.802" v="1311" actId="179"/>
          <ac:spMkLst>
            <pc:docMk/>
            <pc:sldMk cId="3763947438" sldId="444"/>
            <ac:spMk id="2" creationId="{D5FFFF4F-EF40-F12B-55C7-E5E12611242A}"/>
          </ac:spMkLst>
        </pc:spChg>
        <pc:grpChg chg="mod">
          <ac:chgData name="然 杨" userId="58a03923220a6d4f" providerId="LiveId" clId="{8594D064-0A98-7E4D-8F84-0B4039F7C26C}" dt="2025-02-15T14:08:20.294" v="1305" actId="14100"/>
          <ac:grpSpMkLst>
            <pc:docMk/>
            <pc:sldMk cId="3763947438" sldId="444"/>
            <ac:grpSpMk id="16" creationId="{00000000-0000-0000-0000-000000000000}"/>
          </ac:grpSpMkLst>
        </pc:grpChg>
      </pc:sldChg>
      <pc:sldChg chg="addSp delSp modSp mod">
        <pc:chgData name="然 杨" userId="58a03923220a6d4f" providerId="LiveId" clId="{8594D064-0A98-7E4D-8F84-0B4039F7C26C}" dt="2025-02-16T13:01:11.748" v="1917" actId="1036"/>
        <pc:sldMkLst>
          <pc:docMk/>
          <pc:sldMk cId="1006005304" sldId="447"/>
        </pc:sldMkLst>
        <pc:spChg chg="mod">
          <ac:chgData name="然 杨" userId="58a03923220a6d4f" providerId="LiveId" clId="{8594D064-0A98-7E4D-8F84-0B4039F7C26C}" dt="2025-02-16T13:01:11.748" v="1917" actId="1036"/>
          <ac:spMkLst>
            <pc:docMk/>
            <pc:sldMk cId="1006005304" sldId="447"/>
            <ac:spMk id="35" creationId="{00000000-0000-0000-0000-000000000000}"/>
          </ac:spMkLst>
        </pc:spChg>
      </pc:sldChg>
      <pc:sldChg chg="modSp mod">
        <pc:chgData name="然 杨" userId="58a03923220a6d4f" providerId="LiveId" clId="{8594D064-0A98-7E4D-8F84-0B4039F7C26C}" dt="2025-02-20T04:01:15.446" v="2633" actId="1076"/>
        <pc:sldMkLst>
          <pc:docMk/>
          <pc:sldMk cId="8637880" sldId="450"/>
        </pc:sldMkLst>
        <pc:spChg chg="mod">
          <ac:chgData name="然 杨" userId="58a03923220a6d4f" providerId="LiveId" clId="{8594D064-0A98-7E4D-8F84-0B4039F7C26C}" dt="2025-02-20T04:01:12.897" v="2632" actId="1076"/>
          <ac:spMkLst>
            <pc:docMk/>
            <pc:sldMk cId="8637880" sldId="450"/>
            <ac:spMk id="9" creationId="{9C21C392-5C9C-88B7-F897-18808DCE6A8C}"/>
          </ac:spMkLst>
        </pc:spChg>
        <pc:grpChg chg="mod">
          <ac:chgData name="然 杨" userId="58a03923220a6d4f" providerId="LiveId" clId="{8594D064-0A98-7E4D-8F84-0B4039F7C26C}" dt="2025-02-20T04:01:01.504" v="2629" actId="14100"/>
          <ac:grpSpMkLst>
            <pc:docMk/>
            <pc:sldMk cId="8637880" sldId="450"/>
            <ac:grpSpMk id="2" creationId="{DDDE095F-36FF-D574-848B-4643B0A8EF99}"/>
          </ac:grpSpMkLst>
        </pc:grpChg>
      </pc:sldChg>
      <pc:sldChg chg="addSp delSp modSp mod">
        <pc:chgData name="然 杨" userId="58a03923220a6d4f" providerId="LiveId" clId="{8594D064-0A98-7E4D-8F84-0B4039F7C26C}" dt="2025-02-20T04:06:20.045" v="2721" actId="122"/>
        <pc:sldMkLst>
          <pc:docMk/>
          <pc:sldMk cId="2990919572" sldId="451"/>
        </pc:sldMkLst>
        <pc:spChg chg="mod">
          <ac:chgData name="然 杨" userId="58a03923220a6d4f" providerId="LiveId" clId="{8594D064-0A98-7E4D-8F84-0B4039F7C26C}" dt="2025-02-20T04:02:28.846" v="2677" actId="1076"/>
          <ac:spMkLst>
            <pc:docMk/>
            <pc:sldMk cId="2990919572" sldId="451"/>
            <ac:spMk id="2" creationId="{9EA17625-B0F4-0A96-45ED-127CEAF6F861}"/>
          </ac:spMkLst>
        </pc:spChg>
        <pc:spChg chg="mod">
          <ac:chgData name="然 杨" userId="58a03923220a6d4f" providerId="LiveId" clId="{8594D064-0A98-7E4D-8F84-0B4039F7C26C}" dt="2025-02-20T04:02:21.109" v="2675" actId="20577"/>
          <ac:spMkLst>
            <pc:docMk/>
            <pc:sldMk cId="2990919572" sldId="451"/>
            <ac:spMk id="19" creationId="{00000000-0000-0000-0000-000000000000}"/>
          </ac:spMkLst>
        </pc:spChg>
        <pc:graphicFrameChg chg="add mod modGraphic">
          <ac:chgData name="然 杨" userId="58a03923220a6d4f" providerId="LiveId" clId="{8594D064-0A98-7E4D-8F84-0B4039F7C26C}" dt="2025-02-20T04:06:20.045" v="2721" actId="122"/>
          <ac:graphicFrameMkLst>
            <pc:docMk/>
            <pc:sldMk cId="2990919572" sldId="451"/>
            <ac:graphicFrameMk id="10" creationId="{B33026B3-CCA9-141F-E695-BA1C6DBEDAC4}"/>
          </ac:graphicFrameMkLst>
        </pc:graphicFrameChg>
      </pc:sldChg>
      <pc:sldChg chg="modSp mod">
        <pc:chgData name="然 杨" userId="58a03923220a6d4f" providerId="LiveId" clId="{8594D064-0A98-7E4D-8F84-0B4039F7C26C}" dt="2025-02-20T04:14:38.574" v="2867"/>
        <pc:sldMkLst>
          <pc:docMk/>
          <pc:sldMk cId="694711044" sldId="452"/>
        </pc:sldMkLst>
        <pc:spChg chg="mod">
          <ac:chgData name="然 杨" userId="58a03923220a6d4f" providerId="LiveId" clId="{8594D064-0A98-7E4D-8F84-0B4039F7C26C}" dt="2025-02-20T04:12:01.576" v="2821" actId="1035"/>
          <ac:spMkLst>
            <pc:docMk/>
            <pc:sldMk cId="694711044" sldId="452"/>
            <ac:spMk id="2" creationId="{D1240C0D-A143-EC53-2FE8-A806606D7502}"/>
          </ac:spMkLst>
        </pc:spChg>
        <pc:spChg chg="mod">
          <ac:chgData name="然 杨" userId="58a03923220a6d4f" providerId="LiveId" clId="{8594D064-0A98-7E4D-8F84-0B4039F7C26C}" dt="2025-02-20T04:10:18.431" v="2795" actId="14100"/>
          <ac:spMkLst>
            <pc:docMk/>
            <pc:sldMk cId="694711044" sldId="452"/>
            <ac:spMk id="3" creationId="{00000000-0000-0000-0000-000000000000}"/>
          </ac:spMkLst>
        </pc:spChg>
        <pc:spChg chg="mod">
          <ac:chgData name="然 杨" userId="58a03923220a6d4f" providerId="LiveId" clId="{8594D064-0A98-7E4D-8F84-0B4039F7C26C}" dt="2025-02-20T04:10:18.431" v="2795" actId="14100"/>
          <ac:spMkLst>
            <pc:docMk/>
            <pc:sldMk cId="694711044" sldId="452"/>
            <ac:spMk id="5" creationId="{00000000-0000-0000-0000-000000000000}"/>
          </ac:spMkLst>
        </pc:spChg>
        <pc:spChg chg="mod">
          <ac:chgData name="然 杨" userId="58a03923220a6d4f" providerId="LiveId" clId="{8594D064-0A98-7E4D-8F84-0B4039F7C26C}" dt="2025-02-20T04:12:01.576" v="2821" actId="1035"/>
          <ac:spMkLst>
            <pc:docMk/>
            <pc:sldMk cId="694711044" sldId="452"/>
            <ac:spMk id="6" creationId="{00000000-0000-0000-0000-000000000000}"/>
          </ac:spMkLst>
        </pc:spChg>
        <pc:spChg chg="mod">
          <ac:chgData name="然 杨" userId="58a03923220a6d4f" providerId="LiveId" clId="{8594D064-0A98-7E4D-8F84-0B4039F7C26C}" dt="2025-02-20T04:12:01.576" v="2821" actId="1035"/>
          <ac:spMkLst>
            <pc:docMk/>
            <pc:sldMk cId="694711044" sldId="452"/>
            <ac:spMk id="13" creationId="{00000000-0000-0000-0000-000000000000}"/>
          </ac:spMkLst>
        </pc:spChg>
        <pc:spChg chg="mod">
          <ac:chgData name="然 杨" userId="58a03923220a6d4f" providerId="LiveId" clId="{8594D064-0A98-7E4D-8F84-0B4039F7C26C}" dt="2025-02-20T04:12:01.576" v="2821" actId="1035"/>
          <ac:spMkLst>
            <pc:docMk/>
            <pc:sldMk cId="694711044" sldId="452"/>
            <ac:spMk id="14" creationId="{00000000-0000-0000-0000-000000000000}"/>
          </ac:spMkLst>
        </pc:spChg>
        <pc:spChg chg="mod">
          <ac:chgData name="然 杨" userId="58a03923220a6d4f" providerId="LiveId" clId="{8594D064-0A98-7E4D-8F84-0B4039F7C26C}" dt="2025-02-20T04:10:20.244" v="2796" actId="14100"/>
          <ac:spMkLst>
            <pc:docMk/>
            <pc:sldMk cId="694711044" sldId="452"/>
            <ac:spMk id="19" creationId="{00000000-0000-0000-0000-000000000000}"/>
          </ac:spMkLst>
        </pc:spChg>
        <pc:spChg chg="mod">
          <ac:chgData name="然 杨" userId="58a03923220a6d4f" providerId="LiveId" clId="{8594D064-0A98-7E4D-8F84-0B4039F7C26C}" dt="2025-02-20T04:13:08.647" v="2852" actId="179"/>
          <ac:spMkLst>
            <pc:docMk/>
            <pc:sldMk cId="694711044" sldId="452"/>
            <ac:spMk id="33" creationId="{BA1195B6-DA4A-7530-4EE2-01B87B587523}"/>
          </ac:spMkLst>
        </pc:spChg>
        <pc:spChg chg="mod">
          <ac:chgData name="然 杨" userId="58a03923220a6d4f" providerId="LiveId" clId="{8594D064-0A98-7E4D-8F84-0B4039F7C26C}" dt="2025-02-20T04:12:01.576" v="2821" actId="1035"/>
          <ac:spMkLst>
            <pc:docMk/>
            <pc:sldMk cId="694711044" sldId="452"/>
            <ac:spMk id="39" creationId="{00000000-0000-0000-0000-000000000000}"/>
          </ac:spMkLst>
        </pc:spChg>
        <pc:spChg chg="mod">
          <ac:chgData name="然 杨" userId="58a03923220a6d4f" providerId="LiveId" clId="{8594D064-0A98-7E4D-8F84-0B4039F7C26C}" dt="2025-02-20T04:12:01.576" v="2821" actId="1035"/>
          <ac:spMkLst>
            <pc:docMk/>
            <pc:sldMk cId="694711044" sldId="452"/>
            <ac:spMk id="40" creationId="{00000000-0000-0000-0000-000000000000}"/>
          </ac:spMkLst>
        </pc:spChg>
        <pc:spChg chg="mod">
          <ac:chgData name="然 杨" userId="58a03923220a6d4f" providerId="LiveId" clId="{8594D064-0A98-7E4D-8F84-0B4039F7C26C}" dt="2025-02-20T04:14:38.574" v="2867"/>
          <ac:spMkLst>
            <pc:docMk/>
            <pc:sldMk cId="694711044" sldId="452"/>
            <ac:spMk id="41" creationId="{00000000-0000-0000-0000-000000000000}"/>
          </ac:spMkLst>
        </pc:spChg>
        <pc:grpChg chg="mod">
          <ac:chgData name="然 杨" userId="58a03923220a6d4f" providerId="LiveId" clId="{8594D064-0A98-7E4D-8F84-0B4039F7C26C}" dt="2025-02-20T04:12:01.576" v="2821" actId="1035"/>
          <ac:grpSpMkLst>
            <pc:docMk/>
            <pc:sldMk cId="694711044" sldId="452"/>
            <ac:grpSpMk id="10" creationId="{6746DFD7-EE21-BC2B-F533-B336362F5E19}"/>
          </ac:grpSpMkLst>
        </pc:grpChg>
        <pc:grpChg chg="mod">
          <ac:chgData name="然 杨" userId="58a03923220a6d4f" providerId="LiveId" clId="{8594D064-0A98-7E4D-8F84-0B4039F7C26C}" dt="2025-02-20T04:10:18.431" v="2795" actId="14100"/>
          <ac:grpSpMkLst>
            <pc:docMk/>
            <pc:sldMk cId="694711044" sldId="452"/>
            <ac:grpSpMk id="15" creationId="{00000000-0000-0000-0000-000000000000}"/>
          </ac:grpSpMkLst>
        </pc:grpChg>
        <pc:grpChg chg="mod">
          <ac:chgData name="然 杨" userId="58a03923220a6d4f" providerId="LiveId" clId="{8594D064-0A98-7E4D-8F84-0B4039F7C26C}" dt="2025-02-20T04:12:01.576" v="2821" actId="1035"/>
          <ac:grpSpMkLst>
            <pc:docMk/>
            <pc:sldMk cId="694711044" sldId="452"/>
            <ac:grpSpMk id="20" creationId="{9E422B57-06BF-B4CB-8E07-D6810D3F2DBD}"/>
          </ac:grpSpMkLst>
        </pc:grpChg>
        <pc:grpChg chg="mod">
          <ac:chgData name="然 杨" userId="58a03923220a6d4f" providerId="LiveId" clId="{8594D064-0A98-7E4D-8F84-0B4039F7C26C}" dt="2025-02-20T04:12:01.576" v="2821" actId="1035"/>
          <ac:grpSpMkLst>
            <pc:docMk/>
            <pc:sldMk cId="694711044" sldId="452"/>
            <ac:grpSpMk id="38" creationId="{00000000-0000-0000-0000-000000000000}"/>
          </ac:grpSpMkLst>
        </pc:grpChg>
      </pc:sldChg>
      <pc:sldChg chg="modSp mod">
        <pc:chgData name="然 杨" userId="58a03923220a6d4f" providerId="LiveId" clId="{8594D064-0A98-7E4D-8F84-0B4039F7C26C}" dt="2025-02-20T04:22:18.866" v="3036" actId="1076"/>
        <pc:sldMkLst>
          <pc:docMk/>
          <pc:sldMk cId="3234615788" sldId="454"/>
        </pc:sldMkLst>
        <pc:spChg chg="mod">
          <ac:chgData name="然 杨" userId="58a03923220a6d4f" providerId="LiveId" clId="{8594D064-0A98-7E4D-8F84-0B4039F7C26C}" dt="2025-02-20T04:21:27.929" v="3034" actId="20577"/>
          <ac:spMkLst>
            <pc:docMk/>
            <pc:sldMk cId="3234615788" sldId="454"/>
            <ac:spMk id="6" creationId="{00000000-0000-0000-0000-000000000000}"/>
          </ac:spMkLst>
        </pc:spChg>
        <pc:spChg chg="mod">
          <ac:chgData name="然 杨" userId="58a03923220a6d4f" providerId="LiveId" clId="{8594D064-0A98-7E4D-8F84-0B4039F7C26C}" dt="2025-02-20T04:21:05.780" v="3028"/>
          <ac:spMkLst>
            <pc:docMk/>
            <pc:sldMk cId="3234615788" sldId="454"/>
            <ac:spMk id="7" creationId="{00000000-0000-0000-0000-000000000000}"/>
          </ac:spMkLst>
        </pc:spChg>
        <pc:grpChg chg="mod">
          <ac:chgData name="然 杨" userId="58a03923220a6d4f" providerId="LiveId" clId="{8594D064-0A98-7E4D-8F84-0B4039F7C26C}" dt="2025-02-20T04:22:18.866" v="3036" actId="1076"/>
          <ac:grpSpMkLst>
            <pc:docMk/>
            <pc:sldMk cId="3234615788" sldId="454"/>
            <ac:grpSpMk id="37" creationId="{00000000-0000-0000-0000-000000000000}"/>
          </ac:grpSpMkLst>
        </pc:grpChg>
      </pc:sldChg>
      <pc:sldChg chg="modSp mod">
        <pc:chgData name="然 杨" userId="58a03923220a6d4f" providerId="LiveId" clId="{8594D064-0A98-7E4D-8F84-0B4039F7C26C}" dt="2025-02-20T04:28:41.348" v="3133" actId="20577"/>
        <pc:sldMkLst>
          <pc:docMk/>
          <pc:sldMk cId="2255018105" sldId="456"/>
        </pc:sldMkLst>
        <pc:spChg chg="mod">
          <ac:chgData name="然 杨" userId="58a03923220a6d4f" providerId="LiveId" clId="{8594D064-0A98-7E4D-8F84-0B4039F7C26C}" dt="2025-02-20T04:28:41.348" v="3133" actId="20577"/>
          <ac:spMkLst>
            <pc:docMk/>
            <pc:sldMk cId="2255018105" sldId="456"/>
            <ac:spMk id="5" creationId="{B62EE23C-8263-1D7C-8DB2-A86CD81DF597}"/>
          </ac:spMkLst>
        </pc:spChg>
        <pc:spChg chg="mod">
          <ac:chgData name="然 杨" userId="58a03923220a6d4f" providerId="LiveId" clId="{8594D064-0A98-7E4D-8F84-0B4039F7C26C}" dt="2025-02-20T04:28:06.605" v="3119" actId="1076"/>
          <ac:spMkLst>
            <pc:docMk/>
            <pc:sldMk cId="2255018105" sldId="456"/>
            <ac:spMk id="7" creationId="{00000000-0000-0000-0000-000000000000}"/>
          </ac:spMkLst>
        </pc:spChg>
        <pc:grpChg chg="mod">
          <ac:chgData name="然 杨" userId="58a03923220a6d4f" providerId="LiveId" clId="{8594D064-0A98-7E4D-8F84-0B4039F7C26C}" dt="2025-02-20T04:28:20.844" v="3128" actId="1038"/>
          <ac:grpSpMkLst>
            <pc:docMk/>
            <pc:sldMk cId="2255018105" sldId="456"/>
            <ac:grpSpMk id="37" creationId="{00000000-0000-0000-0000-000000000000}"/>
          </ac:grpSpMkLst>
        </pc:grpChg>
        <pc:picChg chg="mod">
          <ac:chgData name="然 杨" userId="58a03923220a6d4f" providerId="LiveId" clId="{8594D064-0A98-7E4D-8F84-0B4039F7C26C}" dt="2025-02-20T04:28:10.352" v="3121" actId="1076"/>
          <ac:picMkLst>
            <pc:docMk/>
            <pc:sldMk cId="2255018105" sldId="456"/>
            <ac:picMk id="11" creationId="{00000000-0000-0000-0000-000000000000}"/>
          </ac:picMkLst>
        </pc:picChg>
        <pc:picChg chg="mod">
          <ac:chgData name="然 杨" userId="58a03923220a6d4f" providerId="LiveId" clId="{8594D064-0A98-7E4D-8F84-0B4039F7C26C}" dt="2025-02-20T04:28:14.622" v="3122" actId="1076"/>
          <ac:picMkLst>
            <pc:docMk/>
            <pc:sldMk cId="2255018105" sldId="456"/>
            <ac:picMk id="12" creationId="{00000000-0000-0000-0000-000000000000}"/>
          </ac:picMkLst>
        </pc:picChg>
      </pc:sldChg>
      <pc:sldChg chg="modSp mod">
        <pc:chgData name="然 杨" userId="58a03923220a6d4f" providerId="LiveId" clId="{8594D064-0A98-7E4D-8F84-0B4039F7C26C}" dt="2025-02-20T04:25:58.283" v="3076" actId="1076"/>
        <pc:sldMkLst>
          <pc:docMk/>
          <pc:sldMk cId="3981540786" sldId="457"/>
        </pc:sldMkLst>
        <pc:spChg chg="mod">
          <ac:chgData name="然 杨" userId="58a03923220a6d4f" providerId="LiveId" clId="{8594D064-0A98-7E4D-8F84-0B4039F7C26C}" dt="2025-02-20T04:25:53.509" v="3075" actId="255"/>
          <ac:spMkLst>
            <pc:docMk/>
            <pc:sldMk cId="3981540786" sldId="457"/>
            <ac:spMk id="6" creationId="{00000000-0000-0000-0000-000000000000}"/>
          </ac:spMkLst>
        </pc:spChg>
        <pc:spChg chg="mod">
          <ac:chgData name="然 杨" userId="58a03923220a6d4f" providerId="LiveId" clId="{8594D064-0A98-7E4D-8F84-0B4039F7C26C}" dt="2025-02-20T04:25:14.469" v="3065" actId="14100"/>
          <ac:spMkLst>
            <pc:docMk/>
            <pc:sldMk cId="3981540786" sldId="457"/>
            <ac:spMk id="7" creationId="{00000000-0000-0000-0000-000000000000}"/>
          </ac:spMkLst>
        </pc:spChg>
        <pc:grpChg chg="mod">
          <ac:chgData name="然 杨" userId="58a03923220a6d4f" providerId="LiveId" clId="{8594D064-0A98-7E4D-8F84-0B4039F7C26C}" dt="2025-02-20T04:25:58.283" v="3076" actId="1076"/>
          <ac:grpSpMkLst>
            <pc:docMk/>
            <pc:sldMk cId="3981540786" sldId="457"/>
            <ac:grpSpMk id="37" creationId="{00000000-0000-0000-0000-000000000000}"/>
          </ac:grpSpMkLst>
        </pc:grpChg>
      </pc:sldChg>
      <pc:sldChg chg="modSp del mod">
        <pc:chgData name="然 杨" userId="58a03923220a6d4f" providerId="LiveId" clId="{8594D064-0A98-7E4D-8F84-0B4039F7C26C}" dt="2025-02-20T04:55:38.104" v="3484" actId="2696"/>
        <pc:sldMkLst>
          <pc:docMk/>
          <pc:sldMk cId="1117353258" sldId="463"/>
        </pc:sldMkLst>
        <pc:spChg chg="mod">
          <ac:chgData name="然 杨" userId="58a03923220a6d4f" providerId="LiveId" clId="{8594D064-0A98-7E4D-8F84-0B4039F7C26C}" dt="2025-02-20T03:48:15.491" v="2543" actId="179"/>
          <ac:spMkLst>
            <pc:docMk/>
            <pc:sldMk cId="1117353258" sldId="463"/>
            <ac:spMk id="20" creationId="{765BCA76-5F33-BE45-6FDF-2A29BAF11507}"/>
          </ac:spMkLst>
        </pc:spChg>
      </pc:sldChg>
      <pc:sldChg chg="addSp delSp modSp mod">
        <pc:chgData name="然 杨" userId="58a03923220a6d4f" providerId="LiveId" clId="{8594D064-0A98-7E4D-8F84-0B4039F7C26C}" dt="2025-02-20T05:02:51.793" v="3658" actId="20577"/>
        <pc:sldMkLst>
          <pc:docMk/>
          <pc:sldMk cId="811050158" sldId="467"/>
        </pc:sldMkLst>
        <pc:spChg chg="mod">
          <ac:chgData name="然 杨" userId="58a03923220a6d4f" providerId="LiveId" clId="{8594D064-0A98-7E4D-8F84-0B4039F7C26C}" dt="2025-02-20T05:02:51.793" v="3658" actId="20577"/>
          <ac:spMkLst>
            <pc:docMk/>
            <pc:sldMk cId="811050158" sldId="467"/>
            <ac:spMk id="4" creationId="{74B36F2E-C816-083C-EEBA-7871FC560B66}"/>
          </ac:spMkLst>
        </pc:spChg>
        <pc:spChg chg="mod">
          <ac:chgData name="然 杨" userId="58a03923220a6d4f" providerId="LiveId" clId="{8594D064-0A98-7E4D-8F84-0B4039F7C26C}" dt="2025-02-20T05:01:50.336" v="3639"/>
          <ac:spMkLst>
            <pc:docMk/>
            <pc:sldMk cId="811050158" sldId="467"/>
            <ac:spMk id="8" creationId="{E7E5167B-6439-82AA-C2E5-B989A04B460A}"/>
          </ac:spMkLst>
        </pc:spChg>
        <pc:spChg chg="mod">
          <ac:chgData name="然 杨" userId="58a03923220a6d4f" providerId="LiveId" clId="{8594D064-0A98-7E4D-8F84-0B4039F7C26C}" dt="2025-02-20T05:01:50.336" v="3639"/>
          <ac:spMkLst>
            <pc:docMk/>
            <pc:sldMk cId="811050158" sldId="467"/>
            <ac:spMk id="10" creationId="{5239DDA1-7049-D03F-7897-5A8D7EE14635}"/>
          </ac:spMkLst>
        </pc:spChg>
        <pc:spChg chg="add mod">
          <ac:chgData name="然 杨" userId="58a03923220a6d4f" providerId="LiveId" clId="{8594D064-0A98-7E4D-8F84-0B4039F7C26C}" dt="2025-02-20T05:01:50.336" v="3639"/>
          <ac:spMkLst>
            <pc:docMk/>
            <pc:sldMk cId="811050158" sldId="467"/>
            <ac:spMk id="11" creationId="{DD08E92E-91C9-BE93-C5E8-8619C0D8710F}"/>
          </ac:spMkLst>
        </pc:spChg>
        <pc:spChg chg="add mod">
          <ac:chgData name="然 杨" userId="58a03923220a6d4f" providerId="LiveId" clId="{8594D064-0A98-7E4D-8F84-0B4039F7C26C}" dt="2025-02-20T05:02:47.774" v="3656" actId="14100"/>
          <ac:spMkLst>
            <pc:docMk/>
            <pc:sldMk cId="811050158" sldId="467"/>
            <ac:spMk id="19" creationId="{B44E5FBE-68C8-74CC-8678-1C4C8D9E2056}"/>
          </ac:spMkLst>
        </pc:spChg>
        <pc:grpChg chg="add mod">
          <ac:chgData name="然 杨" userId="58a03923220a6d4f" providerId="LiveId" clId="{8594D064-0A98-7E4D-8F84-0B4039F7C26C}" dt="2025-02-20T05:01:50.336" v="3639"/>
          <ac:grpSpMkLst>
            <pc:docMk/>
            <pc:sldMk cId="811050158" sldId="467"/>
            <ac:grpSpMk id="2" creationId="{AF1926DC-58BA-0245-E841-C0E0AD727FB5}"/>
          </ac:grpSpMkLst>
        </pc:grpChg>
      </pc:sldChg>
      <pc:sldChg chg="modSp mod">
        <pc:chgData name="然 杨" userId="58a03923220a6d4f" providerId="LiveId" clId="{8594D064-0A98-7E4D-8F84-0B4039F7C26C}" dt="2025-02-20T05:24:19.243" v="3888" actId="255"/>
        <pc:sldMkLst>
          <pc:docMk/>
          <pc:sldMk cId="1181782501" sldId="470"/>
        </pc:sldMkLst>
        <pc:spChg chg="mod">
          <ac:chgData name="然 杨" userId="58a03923220a6d4f" providerId="LiveId" clId="{8594D064-0A98-7E4D-8F84-0B4039F7C26C}" dt="2025-02-20T05:22:33.566" v="3876" actId="20577"/>
          <ac:spMkLst>
            <pc:docMk/>
            <pc:sldMk cId="1181782501" sldId="470"/>
            <ac:spMk id="12" creationId="{00000000-0000-0000-0000-000000000000}"/>
          </ac:spMkLst>
        </pc:spChg>
        <pc:spChg chg="mod">
          <ac:chgData name="然 杨" userId="58a03923220a6d4f" providerId="LiveId" clId="{8594D064-0A98-7E4D-8F84-0B4039F7C26C}" dt="2025-02-15T14:15:03.970" v="1488"/>
          <ac:spMkLst>
            <pc:docMk/>
            <pc:sldMk cId="1181782501" sldId="470"/>
            <ac:spMk id="19" creationId="{00000000-0000-0000-0000-000000000000}"/>
          </ac:spMkLst>
        </pc:spChg>
        <pc:spChg chg="mod">
          <ac:chgData name="然 杨" userId="58a03923220a6d4f" providerId="LiveId" clId="{8594D064-0A98-7E4D-8F84-0B4039F7C26C}" dt="2025-02-20T05:20:04.097" v="3832" actId="20577"/>
          <ac:spMkLst>
            <pc:docMk/>
            <pc:sldMk cId="1181782501" sldId="470"/>
            <ac:spMk id="39" creationId="{00000000-0000-0000-0000-000000000000}"/>
          </ac:spMkLst>
        </pc:spChg>
        <pc:spChg chg="mod">
          <ac:chgData name="然 杨" userId="58a03923220a6d4f" providerId="LiveId" clId="{8594D064-0A98-7E4D-8F84-0B4039F7C26C}" dt="2025-02-20T05:23:53.954" v="3886" actId="2710"/>
          <ac:spMkLst>
            <pc:docMk/>
            <pc:sldMk cId="1181782501" sldId="470"/>
            <ac:spMk id="45" creationId="{00000000-0000-0000-0000-000000000000}"/>
          </ac:spMkLst>
        </pc:spChg>
        <pc:spChg chg="mod">
          <ac:chgData name="然 杨" userId="58a03923220a6d4f" providerId="LiveId" clId="{8594D064-0A98-7E4D-8F84-0B4039F7C26C}" dt="2025-02-20T05:24:19.243" v="3888" actId="255"/>
          <ac:spMkLst>
            <pc:docMk/>
            <pc:sldMk cId="1181782501" sldId="470"/>
            <ac:spMk id="51" creationId="{00000000-0000-0000-0000-000000000000}"/>
          </ac:spMkLst>
        </pc:spChg>
      </pc:sldChg>
      <pc:sldChg chg="delSp modSp mod">
        <pc:chgData name="然 杨" userId="58a03923220a6d4f" providerId="LiveId" clId="{8594D064-0A98-7E4D-8F84-0B4039F7C26C}" dt="2025-02-16T12:28:34.664" v="1864" actId="14100"/>
        <pc:sldMkLst>
          <pc:docMk/>
          <pc:sldMk cId="2534980729" sldId="471"/>
        </pc:sldMkLst>
        <pc:spChg chg="mod">
          <ac:chgData name="然 杨" userId="58a03923220a6d4f" providerId="LiveId" clId="{8594D064-0A98-7E4D-8F84-0B4039F7C26C}" dt="2025-02-15T14:25:59.350" v="1640" actId="1076"/>
          <ac:spMkLst>
            <pc:docMk/>
            <pc:sldMk cId="2534980729" sldId="471"/>
            <ac:spMk id="4" creationId="{B45A7DA1-BFEB-CE52-44F0-AFF7F2A28CA3}"/>
          </ac:spMkLst>
        </pc:spChg>
        <pc:spChg chg="mod">
          <ac:chgData name="然 杨" userId="58a03923220a6d4f" providerId="LiveId" clId="{8594D064-0A98-7E4D-8F84-0B4039F7C26C}" dt="2025-02-15T14:28:04.222" v="1706" actId="20577"/>
          <ac:spMkLst>
            <pc:docMk/>
            <pc:sldMk cId="2534980729" sldId="471"/>
            <ac:spMk id="6" creationId="{00000000-0000-0000-0000-000000000000}"/>
          </ac:spMkLst>
        </pc:spChg>
        <pc:spChg chg="mod">
          <ac:chgData name="然 杨" userId="58a03923220a6d4f" providerId="LiveId" clId="{8594D064-0A98-7E4D-8F84-0B4039F7C26C}" dt="2025-02-16T12:28:34.664" v="1864" actId="14100"/>
          <ac:spMkLst>
            <pc:docMk/>
            <pc:sldMk cId="2534980729" sldId="471"/>
            <ac:spMk id="7" creationId="{00000000-0000-0000-0000-000000000000}"/>
          </ac:spMkLst>
        </pc:spChg>
        <pc:spChg chg="mod">
          <ac:chgData name="然 杨" userId="58a03923220a6d4f" providerId="LiveId" clId="{8594D064-0A98-7E4D-8F84-0B4039F7C26C}" dt="2025-02-15T14:26:41.747" v="1658" actId="1035"/>
          <ac:spMkLst>
            <pc:docMk/>
            <pc:sldMk cId="2534980729" sldId="471"/>
            <ac:spMk id="10" creationId="{00000000-0000-0000-0000-000000000000}"/>
          </ac:spMkLst>
        </pc:spChg>
        <pc:grpChg chg="mod">
          <ac:chgData name="然 杨" userId="58a03923220a6d4f" providerId="LiveId" clId="{8594D064-0A98-7E4D-8F84-0B4039F7C26C}" dt="2025-02-15T14:25:56.037" v="1639" actId="1076"/>
          <ac:grpSpMkLst>
            <pc:docMk/>
            <pc:sldMk cId="2534980729" sldId="471"/>
            <ac:grpSpMk id="8" creationId="{5CA239CC-81AC-2FB7-3539-5C0819C5E610}"/>
          </ac:grpSpMkLst>
        </pc:grpChg>
        <pc:cxnChg chg="mod">
          <ac:chgData name="然 杨" userId="58a03923220a6d4f" providerId="LiveId" clId="{8594D064-0A98-7E4D-8F84-0B4039F7C26C}" dt="2025-02-15T14:26:38.642" v="1657" actId="1035"/>
          <ac:cxnSpMkLst>
            <pc:docMk/>
            <pc:sldMk cId="2534980729" sldId="471"/>
            <ac:cxnSpMk id="32" creationId="{00000000-0000-0000-0000-000000000000}"/>
          </ac:cxnSpMkLst>
        </pc:cxnChg>
      </pc:sldChg>
      <pc:sldChg chg="modSp mod">
        <pc:chgData name="然 杨" userId="58a03923220a6d4f" providerId="LiveId" clId="{8594D064-0A98-7E4D-8F84-0B4039F7C26C}" dt="2025-02-20T06:02:03.086" v="4157" actId="1076"/>
        <pc:sldMkLst>
          <pc:docMk/>
          <pc:sldMk cId="3261846899" sldId="473"/>
        </pc:sldMkLst>
        <pc:spChg chg="mod">
          <ac:chgData name="然 杨" userId="58a03923220a6d4f" providerId="LiveId" clId="{8594D064-0A98-7E4D-8F84-0B4039F7C26C}" dt="2025-02-20T06:02:03.086" v="4157" actId="1076"/>
          <ac:spMkLst>
            <pc:docMk/>
            <pc:sldMk cId="3261846899" sldId="473"/>
            <ac:spMk id="35" creationId="{00000000-0000-0000-0000-000000000000}"/>
          </ac:spMkLst>
        </pc:spChg>
      </pc:sldChg>
      <pc:sldChg chg="modSp mod">
        <pc:chgData name="然 杨" userId="58a03923220a6d4f" providerId="LiveId" clId="{8594D064-0A98-7E4D-8F84-0B4039F7C26C}" dt="2025-02-15T12:57:35.191" v="224" actId="1076"/>
        <pc:sldMkLst>
          <pc:docMk/>
          <pc:sldMk cId="1870723259" sldId="500"/>
        </pc:sldMkLst>
        <pc:spChg chg="mod">
          <ac:chgData name="然 杨" userId="58a03923220a6d4f" providerId="LiveId" clId="{8594D064-0A98-7E4D-8F84-0B4039F7C26C}" dt="2025-02-15T12:54:47.557" v="219"/>
          <ac:spMkLst>
            <pc:docMk/>
            <pc:sldMk cId="1870723259" sldId="500"/>
            <ac:spMk id="8" creationId="{00000000-0000-0000-0000-000000000000}"/>
          </ac:spMkLst>
        </pc:spChg>
        <pc:picChg chg="mod modCrop">
          <ac:chgData name="然 杨" userId="58a03923220a6d4f" providerId="LiveId" clId="{8594D064-0A98-7E4D-8F84-0B4039F7C26C}" dt="2025-02-15T12:57:35.191" v="224" actId="1076"/>
          <ac:picMkLst>
            <pc:docMk/>
            <pc:sldMk cId="1870723259" sldId="500"/>
            <ac:picMk id="6" creationId="{E6B72EDA-7FA6-A330-FF58-B8AE803068B4}"/>
          </ac:picMkLst>
        </pc:picChg>
      </pc:sldChg>
      <pc:sldChg chg="addSp delSp modSp mod">
        <pc:chgData name="然 杨" userId="58a03923220a6d4f" providerId="LiveId" clId="{8594D064-0A98-7E4D-8F84-0B4039F7C26C}" dt="2025-02-15T13:40:02.089" v="828" actId="1076"/>
        <pc:sldMkLst>
          <pc:docMk/>
          <pc:sldMk cId="3632424603" sldId="502"/>
        </pc:sldMkLst>
        <pc:spChg chg="mod">
          <ac:chgData name="然 杨" userId="58a03923220a6d4f" providerId="LiveId" clId="{8594D064-0A98-7E4D-8F84-0B4039F7C26C}" dt="2025-02-15T13:40:02.089" v="828" actId="1076"/>
          <ac:spMkLst>
            <pc:docMk/>
            <pc:sldMk cId="3632424603" sldId="502"/>
            <ac:spMk id="42" creationId="{A6B8DFE9-2264-C953-3D57-FC0E2E85A355}"/>
          </ac:spMkLst>
        </pc:spChg>
      </pc:sldChg>
      <pc:sldChg chg="addSp delSp modSp mod">
        <pc:chgData name="然 杨" userId="58a03923220a6d4f" providerId="LiveId" clId="{8594D064-0A98-7E4D-8F84-0B4039F7C26C}" dt="2025-02-15T13:42:35.464" v="862" actId="20577"/>
        <pc:sldMkLst>
          <pc:docMk/>
          <pc:sldMk cId="4281317603" sldId="503"/>
        </pc:sldMkLst>
        <pc:spChg chg="mod">
          <ac:chgData name="然 杨" userId="58a03923220a6d4f" providerId="LiveId" clId="{8594D064-0A98-7E4D-8F84-0B4039F7C26C}" dt="2025-02-15T13:42:35.464" v="862" actId="20577"/>
          <ac:spMkLst>
            <pc:docMk/>
            <pc:sldMk cId="4281317603" sldId="503"/>
            <ac:spMk id="42" creationId="{26C65635-B813-451E-A2C4-59027DF22028}"/>
          </ac:spMkLst>
        </pc:spChg>
      </pc:sldChg>
      <pc:sldChg chg="modSp mod">
        <pc:chgData name="然 杨" userId="58a03923220a6d4f" providerId="LiveId" clId="{8594D064-0A98-7E4D-8F84-0B4039F7C26C}" dt="2025-02-20T03:25:38.482" v="2248" actId="20577"/>
        <pc:sldMkLst>
          <pc:docMk/>
          <pc:sldMk cId="507869672" sldId="504"/>
        </pc:sldMkLst>
        <pc:spChg chg="mod">
          <ac:chgData name="然 杨" userId="58a03923220a6d4f" providerId="LiveId" clId="{8594D064-0A98-7E4D-8F84-0B4039F7C26C}" dt="2025-02-15T14:13:18.074" v="1475" actId="14100"/>
          <ac:spMkLst>
            <pc:docMk/>
            <pc:sldMk cId="507869672" sldId="504"/>
            <ac:spMk id="4" creationId="{8B8775B9-5DD3-B71B-514E-27EBA3A95664}"/>
          </ac:spMkLst>
        </pc:spChg>
        <pc:spChg chg="mod">
          <ac:chgData name="然 杨" userId="58a03923220a6d4f" providerId="LiveId" clId="{8594D064-0A98-7E4D-8F84-0B4039F7C26C}" dt="2025-02-20T03:25:38.482" v="2248" actId="20577"/>
          <ac:spMkLst>
            <pc:docMk/>
            <pc:sldMk cId="507869672" sldId="504"/>
            <ac:spMk id="8" creationId="{7175E25E-92FB-5053-8E5E-1AAA0B7E136C}"/>
          </ac:spMkLst>
        </pc:spChg>
        <pc:spChg chg="mod">
          <ac:chgData name="然 杨" userId="58a03923220a6d4f" providerId="LiveId" clId="{8594D064-0A98-7E4D-8F84-0B4039F7C26C}" dt="2025-02-15T14:13:30.990" v="1484" actId="20577"/>
          <ac:spMkLst>
            <pc:docMk/>
            <pc:sldMk cId="507869672" sldId="504"/>
            <ac:spMk id="19" creationId="{41ED5CD1-3C7A-31C1-7E63-27944FF84BD7}"/>
          </ac:spMkLst>
        </pc:spChg>
        <pc:grpChg chg="mod">
          <ac:chgData name="然 杨" userId="58a03923220a6d4f" providerId="LiveId" clId="{8594D064-0A98-7E4D-8F84-0B4039F7C26C}" dt="2025-02-15T14:12:54.090" v="1456" actId="1076"/>
          <ac:grpSpMkLst>
            <pc:docMk/>
            <pc:sldMk cId="507869672" sldId="504"/>
            <ac:grpSpMk id="9" creationId="{5A27B82E-55AB-5E49-DB10-39A06C6C36D6}"/>
          </ac:grpSpMkLst>
        </pc:grpChg>
      </pc:sldChg>
      <pc:sldChg chg="del">
        <pc:chgData name="然 杨" userId="58a03923220a6d4f" providerId="LiveId" clId="{8594D064-0A98-7E4D-8F84-0B4039F7C26C}" dt="2025-02-20T03:56:03.634" v="2544" actId="2696"/>
        <pc:sldMkLst>
          <pc:docMk/>
          <pc:sldMk cId="3413968098" sldId="505"/>
        </pc:sldMkLst>
      </pc:sldChg>
      <pc:sldChg chg="modSp mod">
        <pc:chgData name="然 杨" userId="58a03923220a6d4f" providerId="LiveId" clId="{8594D064-0A98-7E4D-8F84-0B4039F7C26C}" dt="2025-02-20T04:20:18.524" v="3027" actId="14100"/>
        <pc:sldMkLst>
          <pc:docMk/>
          <pc:sldMk cId="700122771" sldId="509"/>
        </pc:sldMkLst>
        <pc:spChg chg="mod">
          <ac:chgData name="然 杨" userId="58a03923220a6d4f" providerId="LiveId" clId="{8594D064-0A98-7E4D-8F84-0B4039F7C26C}" dt="2025-02-20T04:20:18.524" v="3027" actId="14100"/>
          <ac:spMkLst>
            <pc:docMk/>
            <pc:sldMk cId="700122771" sldId="509"/>
            <ac:spMk id="2" creationId="{AE28ABCB-7D01-5313-8DD0-973C6C39BA26}"/>
          </ac:spMkLst>
        </pc:spChg>
        <pc:spChg chg="mod">
          <ac:chgData name="然 杨" userId="58a03923220a6d4f" providerId="LiveId" clId="{8594D064-0A98-7E4D-8F84-0B4039F7C26C}" dt="2025-02-20T04:20:18.524" v="3027" actId="14100"/>
          <ac:spMkLst>
            <pc:docMk/>
            <pc:sldMk cId="700122771" sldId="509"/>
            <ac:spMk id="6" creationId="{3EFD13CC-E022-321E-3566-09D9219B6F10}"/>
          </ac:spMkLst>
        </pc:spChg>
        <pc:spChg chg="mod">
          <ac:chgData name="然 杨" userId="58a03923220a6d4f" providerId="LiveId" clId="{8594D064-0A98-7E4D-8F84-0B4039F7C26C}" dt="2025-02-20T04:20:18.524" v="3027" actId="14100"/>
          <ac:spMkLst>
            <pc:docMk/>
            <pc:sldMk cId="700122771" sldId="509"/>
            <ac:spMk id="13" creationId="{07D830F1-43D1-3FBD-D0F6-1892F0DCB208}"/>
          </ac:spMkLst>
        </pc:spChg>
        <pc:spChg chg="mod">
          <ac:chgData name="然 杨" userId="58a03923220a6d4f" providerId="LiveId" clId="{8594D064-0A98-7E4D-8F84-0B4039F7C26C}" dt="2025-02-20T04:20:18.524" v="3027" actId="14100"/>
          <ac:spMkLst>
            <pc:docMk/>
            <pc:sldMk cId="700122771" sldId="509"/>
            <ac:spMk id="14" creationId="{EA7895A9-9EC2-0158-A635-21F721C96265}"/>
          </ac:spMkLst>
        </pc:spChg>
        <pc:spChg chg="mod">
          <ac:chgData name="然 杨" userId="58a03923220a6d4f" providerId="LiveId" clId="{8594D064-0A98-7E4D-8F84-0B4039F7C26C}" dt="2025-02-20T04:15:22.561" v="2883" actId="255"/>
          <ac:spMkLst>
            <pc:docMk/>
            <pc:sldMk cId="700122771" sldId="509"/>
            <ac:spMk id="19" creationId="{D8E04430-647F-51DD-C0E0-0F1112CF8BEA}"/>
          </ac:spMkLst>
        </pc:spChg>
        <pc:spChg chg="mod">
          <ac:chgData name="然 杨" userId="58a03923220a6d4f" providerId="LiveId" clId="{8594D064-0A98-7E4D-8F84-0B4039F7C26C}" dt="2025-02-20T04:18:31.261" v="2974" actId="948"/>
          <ac:spMkLst>
            <pc:docMk/>
            <pc:sldMk cId="700122771" sldId="509"/>
            <ac:spMk id="33" creationId="{047AE603-12F8-FADD-9DF7-4C156EB7E8E7}"/>
          </ac:spMkLst>
        </pc:spChg>
        <pc:spChg chg="mod">
          <ac:chgData name="然 杨" userId="58a03923220a6d4f" providerId="LiveId" clId="{8594D064-0A98-7E4D-8F84-0B4039F7C26C}" dt="2025-02-20T04:20:18.524" v="3027" actId="14100"/>
          <ac:spMkLst>
            <pc:docMk/>
            <pc:sldMk cId="700122771" sldId="509"/>
            <ac:spMk id="39" creationId="{8F6F48EB-A471-30F4-50F1-5B32D8F25621}"/>
          </ac:spMkLst>
        </pc:spChg>
        <pc:spChg chg="mod">
          <ac:chgData name="然 杨" userId="58a03923220a6d4f" providerId="LiveId" clId="{8594D064-0A98-7E4D-8F84-0B4039F7C26C}" dt="2025-02-20T04:20:18.524" v="3027" actId="14100"/>
          <ac:spMkLst>
            <pc:docMk/>
            <pc:sldMk cId="700122771" sldId="509"/>
            <ac:spMk id="40" creationId="{1FB73AA9-8C59-90CA-F88B-D59496EE7AD4}"/>
          </ac:spMkLst>
        </pc:spChg>
        <pc:spChg chg="mod">
          <ac:chgData name="然 杨" userId="58a03923220a6d4f" providerId="LiveId" clId="{8594D064-0A98-7E4D-8F84-0B4039F7C26C}" dt="2025-02-20T04:20:18.524" v="3027" actId="14100"/>
          <ac:spMkLst>
            <pc:docMk/>
            <pc:sldMk cId="700122771" sldId="509"/>
            <ac:spMk id="41" creationId="{BCA8DCD0-0FCA-8A65-6027-D134EDFF9B5E}"/>
          </ac:spMkLst>
        </pc:spChg>
        <pc:grpChg chg="mod">
          <ac:chgData name="然 杨" userId="58a03923220a6d4f" providerId="LiveId" clId="{8594D064-0A98-7E4D-8F84-0B4039F7C26C}" dt="2025-02-20T04:20:18.524" v="3027" actId="14100"/>
          <ac:grpSpMkLst>
            <pc:docMk/>
            <pc:sldMk cId="700122771" sldId="509"/>
            <ac:grpSpMk id="9" creationId="{FF485F1A-6A2E-9B32-DDD2-3ADEF99F101C}"/>
          </ac:grpSpMkLst>
        </pc:grpChg>
        <pc:grpChg chg="mod">
          <ac:chgData name="然 杨" userId="58a03923220a6d4f" providerId="LiveId" clId="{8594D064-0A98-7E4D-8F84-0B4039F7C26C}" dt="2025-02-20T04:20:18.524" v="3027" actId="14100"/>
          <ac:grpSpMkLst>
            <pc:docMk/>
            <pc:sldMk cId="700122771" sldId="509"/>
            <ac:grpSpMk id="10" creationId="{39CBF410-801D-9387-E1E3-1888F96D2EC6}"/>
          </ac:grpSpMkLst>
        </pc:grpChg>
        <pc:grpChg chg="mod">
          <ac:chgData name="然 杨" userId="58a03923220a6d4f" providerId="LiveId" clId="{8594D064-0A98-7E4D-8F84-0B4039F7C26C}" dt="2025-02-20T04:20:18.524" v="3027" actId="14100"/>
          <ac:grpSpMkLst>
            <pc:docMk/>
            <pc:sldMk cId="700122771" sldId="509"/>
            <ac:grpSpMk id="38" creationId="{E91E0ABB-534A-9BA8-EE5E-A335CAD9EF3D}"/>
          </ac:grpSpMkLst>
        </pc:grpChg>
      </pc:sldChg>
      <pc:sldChg chg="addSp delSp modSp mod">
        <pc:chgData name="然 杨" userId="58a03923220a6d4f" providerId="LiveId" clId="{8594D064-0A98-7E4D-8F84-0B4039F7C26C}" dt="2025-02-20T04:22:43.822" v="3041"/>
        <pc:sldMkLst>
          <pc:docMk/>
          <pc:sldMk cId="707124528" sldId="510"/>
        </pc:sldMkLst>
        <pc:spChg chg="mod">
          <ac:chgData name="然 杨" userId="58a03923220a6d4f" providerId="LiveId" clId="{8594D064-0A98-7E4D-8F84-0B4039F7C26C}" dt="2025-02-20T04:22:43.822" v="3041"/>
          <ac:spMkLst>
            <pc:docMk/>
            <pc:sldMk cId="707124528" sldId="510"/>
            <ac:spMk id="8" creationId="{92BA1B6D-0EE9-29CF-D015-7492E820E114}"/>
          </ac:spMkLst>
        </pc:spChg>
      </pc:sldChg>
      <pc:sldChg chg="addSp delSp modSp mod">
        <pc:chgData name="然 杨" userId="58a03923220a6d4f" providerId="LiveId" clId="{8594D064-0A98-7E4D-8F84-0B4039F7C26C}" dt="2025-02-20T04:41:26.979" v="3158" actId="20577"/>
        <pc:sldMkLst>
          <pc:docMk/>
          <pc:sldMk cId="957962876" sldId="513"/>
        </pc:sldMkLst>
        <pc:spChg chg="mod">
          <ac:chgData name="然 杨" userId="58a03923220a6d4f" providerId="LiveId" clId="{8594D064-0A98-7E4D-8F84-0B4039F7C26C}" dt="2025-02-20T04:41:26.979" v="3158" actId="20577"/>
          <ac:spMkLst>
            <pc:docMk/>
            <pc:sldMk cId="957962876" sldId="513"/>
            <ac:spMk id="8" creationId="{E35710EA-CB77-9B73-8CC3-67DC39DACEBD}"/>
          </ac:spMkLst>
        </pc:spChg>
      </pc:sldChg>
      <pc:sldChg chg="addSp delSp modSp mod">
        <pc:chgData name="然 杨" userId="58a03923220a6d4f" providerId="LiveId" clId="{8594D064-0A98-7E4D-8F84-0B4039F7C26C}" dt="2025-02-20T04:26:36.748" v="3097"/>
        <pc:sldMkLst>
          <pc:docMk/>
          <pc:sldMk cId="376269315" sldId="515"/>
        </pc:sldMkLst>
        <pc:spChg chg="mod">
          <ac:chgData name="然 杨" userId="58a03923220a6d4f" providerId="LiveId" clId="{8594D064-0A98-7E4D-8F84-0B4039F7C26C}" dt="2025-02-20T04:26:36.748" v="3097"/>
          <ac:spMkLst>
            <pc:docMk/>
            <pc:sldMk cId="376269315" sldId="515"/>
            <ac:spMk id="8" creationId="{4502D648-4E6F-0ABC-C6C2-7E343C6BF2DE}"/>
          </ac:spMkLst>
        </pc:spChg>
      </pc:sldChg>
      <pc:sldChg chg="modSp mod">
        <pc:chgData name="然 杨" userId="58a03923220a6d4f" providerId="LiveId" clId="{8594D064-0A98-7E4D-8F84-0B4039F7C26C}" dt="2025-02-20T05:08:19.995" v="3685" actId="179"/>
        <pc:sldMkLst>
          <pc:docMk/>
          <pc:sldMk cId="1052818744" sldId="518"/>
        </pc:sldMkLst>
        <pc:spChg chg="mod">
          <ac:chgData name="然 杨" userId="58a03923220a6d4f" providerId="LiveId" clId="{8594D064-0A98-7E4D-8F84-0B4039F7C26C}" dt="2025-02-20T05:08:19.995" v="3685" actId="179"/>
          <ac:spMkLst>
            <pc:docMk/>
            <pc:sldMk cId="1052818744" sldId="518"/>
            <ac:spMk id="4" creationId="{7FC2985E-DEDA-1E64-AFA9-2CE143B0463B}"/>
          </ac:spMkLst>
        </pc:spChg>
      </pc:sldChg>
      <pc:sldChg chg="addSp delSp modSp mod">
        <pc:chgData name="然 杨" userId="58a03923220a6d4f" providerId="LiveId" clId="{8594D064-0A98-7E4D-8F84-0B4039F7C26C}" dt="2025-02-20T05:13:29.905" v="3725" actId="1036"/>
        <pc:sldMkLst>
          <pc:docMk/>
          <pc:sldMk cId="3624242237" sldId="519"/>
        </pc:sldMkLst>
        <pc:spChg chg="mod">
          <ac:chgData name="然 杨" userId="58a03923220a6d4f" providerId="LiveId" clId="{8594D064-0A98-7E4D-8F84-0B4039F7C26C}" dt="2025-02-20T05:13:29.905" v="3725" actId="1036"/>
          <ac:spMkLst>
            <pc:docMk/>
            <pc:sldMk cId="3624242237" sldId="519"/>
            <ac:spMk id="20" creationId="{DF57D1D7-5E45-8A62-F42B-E9F146AF1702}"/>
          </ac:spMkLst>
        </pc:spChg>
        <pc:grpChg chg="mod">
          <ac:chgData name="然 杨" userId="58a03923220a6d4f" providerId="LiveId" clId="{8594D064-0A98-7E4D-8F84-0B4039F7C26C}" dt="2025-02-20T05:13:20.240" v="3722" actId="14100"/>
          <ac:grpSpMkLst>
            <pc:docMk/>
            <pc:sldMk cId="3624242237" sldId="519"/>
            <ac:grpSpMk id="2" creationId="{31F42CD1-83B4-44BE-75FC-9D0DE1558339}"/>
          </ac:grpSpMkLst>
        </pc:grpChg>
      </pc:sldChg>
      <pc:sldChg chg="modSp mod">
        <pc:chgData name="然 杨" userId="58a03923220a6d4f" providerId="LiveId" clId="{8594D064-0A98-7E4D-8F84-0B4039F7C26C}" dt="2025-02-20T05:15:36.557" v="3769" actId="1076"/>
        <pc:sldMkLst>
          <pc:docMk/>
          <pc:sldMk cId="3011010152" sldId="520"/>
        </pc:sldMkLst>
        <pc:spChg chg="mod">
          <ac:chgData name="然 杨" userId="58a03923220a6d4f" providerId="LiveId" clId="{8594D064-0A98-7E4D-8F84-0B4039F7C26C}" dt="2025-02-20T05:15:36.557" v="3769" actId="1076"/>
          <ac:spMkLst>
            <pc:docMk/>
            <pc:sldMk cId="3011010152" sldId="520"/>
            <ac:spMk id="2" creationId="{509AAE93-4718-E518-9488-2167D48D33C3}"/>
          </ac:spMkLst>
        </pc:spChg>
        <pc:spChg chg="mod">
          <ac:chgData name="然 杨" userId="58a03923220a6d4f" providerId="LiveId" clId="{8594D064-0A98-7E4D-8F84-0B4039F7C26C}" dt="2025-02-20T05:15:33.173" v="3768" actId="1076"/>
          <ac:spMkLst>
            <pc:docMk/>
            <pc:sldMk cId="3011010152" sldId="520"/>
            <ac:spMk id="8" creationId="{2C2105B4-E1EC-4200-ECEF-BE73C5D8CCF2}"/>
          </ac:spMkLst>
        </pc:spChg>
        <pc:grpChg chg="mod">
          <ac:chgData name="然 杨" userId="58a03923220a6d4f" providerId="LiveId" clId="{8594D064-0A98-7E4D-8F84-0B4039F7C26C}" dt="2025-02-20T05:15:22.273" v="3764" actId="1076"/>
          <ac:grpSpMkLst>
            <pc:docMk/>
            <pc:sldMk cId="3011010152" sldId="520"/>
            <ac:grpSpMk id="9" creationId="{2D21ECBB-132E-F051-9095-A918BD8FFED0}"/>
          </ac:grpSpMkLst>
        </pc:grpChg>
      </pc:sldChg>
      <pc:sldChg chg="modSp del">
        <pc:chgData name="然 杨" userId="58a03923220a6d4f" providerId="LiveId" clId="{8594D064-0A98-7E4D-8F84-0B4039F7C26C}" dt="2025-02-20T06:27:13.659" v="4427" actId="2696"/>
        <pc:sldMkLst>
          <pc:docMk/>
          <pc:sldMk cId="1372083052" sldId="524"/>
        </pc:sldMkLst>
      </pc:sldChg>
      <pc:sldChg chg="modSp mod">
        <pc:chgData name="然 杨" userId="58a03923220a6d4f" providerId="LiveId" clId="{8594D064-0A98-7E4D-8F84-0B4039F7C26C}" dt="2025-02-20T06:52:20.589" v="4629" actId="14100"/>
        <pc:sldMkLst>
          <pc:docMk/>
          <pc:sldMk cId="3368753506" sldId="525"/>
        </pc:sldMkLst>
        <pc:spChg chg="mod">
          <ac:chgData name="然 杨" userId="58a03923220a6d4f" providerId="LiveId" clId="{8594D064-0A98-7E4D-8F84-0B4039F7C26C}" dt="2025-02-20T06:50:47.721" v="4587" actId="1076"/>
          <ac:spMkLst>
            <pc:docMk/>
            <pc:sldMk cId="3368753506" sldId="525"/>
            <ac:spMk id="2" creationId="{2234AD33-5133-735D-14BF-76DBAB5313E1}"/>
          </ac:spMkLst>
        </pc:spChg>
        <pc:spChg chg="mod">
          <ac:chgData name="然 杨" userId="58a03923220a6d4f" providerId="LiveId" clId="{8594D064-0A98-7E4D-8F84-0B4039F7C26C}" dt="2025-02-20T06:52:20.589" v="4629" actId="14100"/>
          <ac:spMkLst>
            <pc:docMk/>
            <pc:sldMk cId="3368753506" sldId="525"/>
            <ac:spMk id="6" creationId="{732DCC89-651C-D2DC-F9AF-9C7256ABCDBA}"/>
          </ac:spMkLst>
        </pc:spChg>
        <pc:spChg chg="mod">
          <ac:chgData name="然 杨" userId="58a03923220a6d4f" providerId="LiveId" clId="{8594D064-0A98-7E4D-8F84-0B4039F7C26C}" dt="2025-02-20T06:50:54.321" v="4588" actId="1076"/>
          <ac:spMkLst>
            <pc:docMk/>
            <pc:sldMk cId="3368753506" sldId="525"/>
            <ac:spMk id="7" creationId="{88ABE536-836D-B0CE-301A-AC514F0C938D}"/>
          </ac:spMkLst>
        </pc:spChg>
        <pc:spChg chg="mod">
          <ac:chgData name="然 杨" userId="58a03923220a6d4f" providerId="LiveId" clId="{8594D064-0A98-7E4D-8F84-0B4039F7C26C}" dt="2025-02-20T06:52:20.589" v="4629" actId="14100"/>
          <ac:spMkLst>
            <pc:docMk/>
            <pc:sldMk cId="3368753506" sldId="525"/>
            <ac:spMk id="13" creationId="{7F73BBF8-41FD-405D-5BE9-668399A34897}"/>
          </ac:spMkLst>
        </pc:spChg>
        <pc:spChg chg="mod">
          <ac:chgData name="然 杨" userId="58a03923220a6d4f" providerId="LiveId" clId="{8594D064-0A98-7E4D-8F84-0B4039F7C26C}" dt="2025-02-20T06:52:20.589" v="4629" actId="14100"/>
          <ac:spMkLst>
            <pc:docMk/>
            <pc:sldMk cId="3368753506" sldId="525"/>
            <ac:spMk id="14" creationId="{AB2CEDB7-B5E0-02AD-2799-0074CC8C5CBA}"/>
          </ac:spMkLst>
        </pc:spChg>
        <pc:spChg chg="mod">
          <ac:chgData name="然 杨" userId="58a03923220a6d4f" providerId="LiveId" clId="{8594D064-0A98-7E4D-8F84-0B4039F7C26C}" dt="2025-02-20T06:49:35.061" v="4564"/>
          <ac:spMkLst>
            <pc:docMk/>
            <pc:sldMk cId="3368753506" sldId="525"/>
            <ac:spMk id="19" creationId="{46C9B7E4-4061-C479-18A4-F89718ABF3CC}"/>
          </ac:spMkLst>
        </pc:spChg>
        <pc:spChg chg="mod">
          <ac:chgData name="然 杨" userId="58a03923220a6d4f" providerId="LiveId" clId="{8594D064-0A98-7E4D-8F84-0B4039F7C26C}" dt="2025-02-20T06:52:20.589" v="4629" actId="14100"/>
          <ac:spMkLst>
            <pc:docMk/>
            <pc:sldMk cId="3368753506" sldId="525"/>
            <ac:spMk id="39" creationId="{498E8E3C-0E58-9059-6294-EFDFF1DDE2C4}"/>
          </ac:spMkLst>
        </pc:spChg>
        <pc:spChg chg="mod">
          <ac:chgData name="然 杨" userId="58a03923220a6d4f" providerId="LiveId" clId="{8594D064-0A98-7E4D-8F84-0B4039F7C26C}" dt="2025-02-20T06:52:20.589" v="4629" actId="14100"/>
          <ac:spMkLst>
            <pc:docMk/>
            <pc:sldMk cId="3368753506" sldId="525"/>
            <ac:spMk id="40" creationId="{1DC46D35-50E7-4EA0-27A5-BF17A617DB6B}"/>
          </ac:spMkLst>
        </pc:spChg>
        <pc:spChg chg="mod">
          <ac:chgData name="然 杨" userId="58a03923220a6d4f" providerId="LiveId" clId="{8594D064-0A98-7E4D-8F84-0B4039F7C26C}" dt="2025-02-20T06:52:20.589" v="4629" actId="14100"/>
          <ac:spMkLst>
            <pc:docMk/>
            <pc:sldMk cId="3368753506" sldId="525"/>
            <ac:spMk id="41" creationId="{B6CBFC9D-ED16-BF34-3DD1-DA93606641A1}"/>
          </ac:spMkLst>
        </pc:spChg>
        <pc:grpChg chg="mod">
          <ac:chgData name="然 杨" userId="58a03923220a6d4f" providerId="LiveId" clId="{8594D064-0A98-7E4D-8F84-0B4039F7C26C}" dt="2025-02-20T06:52:20.589" v="4629" actId="14100"/>
          <ac:grpSpMkLst>
            <pc:docMk/>
            <pc:sldMk cId="3368753506" sldId="525"/>
            <ac:grpSpMk id="9" creationId="{879A45A2-F8A8-3F99-4232-77DD8D87B452}"/>
          </ac:grpSpMkLst>
        </pc:grpChg>
        <pc:grpChg chg="mod">
          <ac:chgData name="然 杨" userId="58a03923220a6d4f" providerId="LiveId" clId="{8594D064-0A98-7E4D-8F84-0B4039F7C26C}" dt="2025-02-20T06:52:20.589" v="4629" actId="14100"/>
          <ac:grpSpMkLst>
            <pc:docMk/>
            <pc:sldMk cId="3368753506" sldId="525"/>
            <ac:grpSpMk id="37" creationId="{1EDC5FF9-5C5E-1B80-97EA-A48343FD5FB6}"/>
          </ac:grpSpMkLst>
        </pc:grpChg>
        <pc:grpChg chg="mod">
          <ac:chgData name="然 杨" userId="58a03923220a6d4f" providerId="LiveId" clId="{8594D064-0A98-7E4D-8F84-0B4039F7C26C}" dt="2025-02-20T06:52:20.589" v="4629" actId="14100"/>
          <ac:grpSpMkLst>
            <pc:docMk/>
            <pc:sldMk cId="3368753506" sldId="525"/>
            <ac:grpSpMk id="38" creationId="{C6FE421D-1A58-1020-0912-71ECD1B45890}"/>
          </ac:grpSpMkLst>
        </pc:grpChg>
        <pc:grpChg chg="mod">
          <ac:chgData name="然 杨" userId="58a03923220a6d4f" providerId="LiveId" clId="{8594D064-0A98-7E4D-8F84-0B4039F7C26C}" dt="2025-02-20T06:52:20.589" v="4629" actId="14100"/>
          <ac:grpSpMkLst>
            <pc:docMk/>
            <pc:sldMk cId="3368753506" sldId="525"/>
            <ac:grpSpMk id="42" creationId="{EC18AD31-CD03-1488-F231-39A07B20A208}"/>
          </ac:grpSpMkLst>
        </pc:grpChg>
      </pc:sldChg>
      <pc:sldChg chg="modSp mod">
        <pc:chgData name="然 杨" userId="58a03923220a6d4f" providerId="LiveId" clId="{8594D064-0A98-7E4D-8F84-0B4039F7C26C}" dt="2025-02-20T06:57:14.031" v="4780" actId="20577"/>
        <pc:sldMkLst>
          <pc:docMk/>
          <pc:sldMk cId="1542662807" sldId="526"/>
        </pc:sldMkLst>
        <pc:spChg chg="mod">
          <ac:chgData name="然 杨" userId="58a03923220a6d4f" providerId="LiveId" clId="{8594D064-0A98-7E4D-8F84-0B4039F7C26C}" dt="2025-02-20T06:54:26.306" v="4684" actId="1036"/>
          <ac:spMkLst>
            <pc:docMk/>
            <pc:sldMk cId="1542662807" sldId="526"/>
            <ac:spMk id="2" creationId="{33CC82E9-FB61-F99D-8E29-633620B0EACA}"/>
          </ac:spMkLst>
        </pc:spChg>
        <pc:spChg chg="mod">
          <ac:chgData name="然 杨" userId="58a03923220a6d4f" providerId="LiveId" clId="{8594D064-0A98-7E4D-8F84-0B4039F7C26C}" dt="2025-02-20T06:54:39.404" v="4685" actId="1076"/>
          <ac:spMkLst>
            <pc:docMk/>
            <pc:sldMk cId="1542662807" sldId="526"/>
            <ac:spMk id="3" creationId="{93E4299A-6A64-9755-5CF2-15044CEF4CB8}"/>
          </ac:spMkLst>
        </pc:spChg>
        <pc:spChg chg="mod">
          <ac:chgData name="然 杨" userId="58a03923220a6d4f" providerId="LiveId" clId="{8594D064-0A98-7E4D-8F84-0B4039F7C26C}" dt="2025-02-20T06:57:14.031" v="4780" actId="20577"/>
          <ac:spMkLst>
            <pc:docMk/>
            <pc:sldMk cId="1542662807" sldId="526"/>
            <ac:spMk id="4" creationId="{FA5BA7FA-B7F8-0833-78FF-ED0F91A97399}"/>
          </ac:spMkLst>
        </pc:spChg>
        <pc:spChg chg="mod">
          <ac:chgData name="然 杨" userId="58a03923220a6d4f" providerId="LiveId" clId="{8594D064-0A98-7E4D-8F84-0B4039F7C26C}" dt="2025-02-20T06:52:44.538" v="4631" actId="1076"/>
          <ac:spMkLst>
            <pc:docMk/>
            <pc:sldMk cId="1542662807" sldId="526"/>
            <ac:spMk id="19" creationId="{C5B2D978-0C38-5464-313A-71423951782B}"/>
          </ac:spMkLst>
        </pc:spChg>
        <pc:spChg chg="mod">
          <ac:chgData name="然 杨" userId="58a03923220a6d4f" providerId="LiveId" clId="{8594D064-0A98-7E4D-8F84-0B4039F7C26C}" dt="2025-02-20T06:54:55.790" v="4689" actId="113"/>
          <ac:spMkLst>
            <pc:docMk/>
            <pc:sldMk cId="1542662807" sldId="526"/>
            <ac:spMk id="52" creationId="{DF7D3DF8-7BDA-9597-398E-7B2F0781AE06}"/>
          </ac:spMkLst>
        </pc:spChg>
        <pc:grpChg chg="mod">
          <ac:chgData name="然 杨" userId="58a03923220a6d4f" providerId="LiveId" clId="{8594D064-0A98-7E4D-8F84-0B4039F7C26C}" dt="2025-02-20T06:54:12.554" v="4671" actId="14100"/>
          <ac:grpSpMkLst>
            <pc:docMk/>
            <pc:sldMk cId="1542662807" sldId="526"/>
            <ac:grpSpMk id="43" creationId="{DA27B501-4BBD-303E-B9BE-07F61B553180}"/>
          </ac:grpSpMkLst>
        </pc:grpChg>
      </pc:sldChg>
      <pc:sldChg chg="modSp mod">
        <pc:chgData name="然 杨" userId="58a03923220a6d4f" providerId="LiveId" clId="{8594D064-0A98-7E4D-8F84-0B4039F7C26C}" dt="2025-02-20T06:58:24.335" v="4793" actId="1076"/>
        <pc:sldMkLst>
          <pc:docMk/>
          <pc:sldMk cId="2718673097" sldId="527"/>
        </pc:sldMkLst>
        <pc:spChg chg="mod">
          <ac:chgData name="然 杨" userId="58a03923220a6d4f" providerId="LiveId" clId="{8594D064-0A98-7E4D-8F84-0B4039F7C26C}" dt="2025-02-20T06:58:18.385" v="4792" actId="2710"/>
          <ac:spMkLst>
            <pc:docMk/>
            <pc:sldMk cId="2718673097" sldId="527"/>
            <ac:spMk id="6" creationId="{0A81B2C1-7EB9-2AE0-EFEA-81E088D31ADB}"/>
          </ac:spMkLst>
        </pc:spChg>
        <pc:spChg chg="mod">
          <ac:chgData name="然 杨" userId="58a03923220a6d4f" providerId="LiveId" clId="{8594D064-0A98-7E4D-8F84-0B4039F7C26C}" dt="2025-02-20T06:57:48.236" v="4783" actId="1076"/>
          <ac:spMkLst>
            <pc:docMk/>
            <pc:sldMk cId="2718673097" sldId="527"/>
            <ac:spMk id="7" creationId="{1CE0A212-5923-E86A-C1C0-AB8B819E6FDD}"/>
          </ac:spMkLst>
        </pc:spChg>
        <pc:grpChg chg="mod">
          <ac:chgData name="然 杨" userId="58a03923220a6d4f" providerId="LiveId" clId="{8594D064-0A98-7E4D-8F84-0B4039F7C26C}" dt="2025-02-20T06:58:24.335" v="4793" actId="1076"/>
          <ac:grpSpMkLst>
            <pc:docMk/>
            <pc:sldMk cId="2718673097" sldId="527"/>
            <ac:grpSpMk id="37" creationId="{07B744F6-537D-86F6-67BC-67909BC354F9}"/>
          </ac:grpSpMkLst>
        </pc:grpChg>
      </pc:sldChg>
      <pc:sldChg chg="addSp delSp modSp mod">
        <pc:chgData name="然 杨" userId="58a03923220a6d4f" providerId="LiveId" clId="{8594D064-0A98-7E4D-8F84-0B4039F7C26C}" dt="2025-02-20T06:59:09.869" v="4805" actId="1076"/>
        <pc:sldMkLst>
          <pc:docMk/>
          <pc:sldMk cId="158072586" sldId="528"/>
        </pc:sldMkLst>
        <pc:spChg chg="mod">
          <ac:chgData name="然 杨" userId="58a03923220a6d4f" providerId="LiveId" clId="{8594D064-0A98-7E4D-8F84-0B4039F7C26C}" dt="2025-02-20T06:59:09.869" v="4805" actId="1076"/>
          <ac:spMkLst>
            <pc:docMk/>
            <pc:sldMk cId="158072586" sldId="528"/>
            <ac:spMk id="8" creationId="{F37F6EE6-4545-B74C-7029-BA510D19F382}"/>
          </ac:spMkLst>
        </pc:spChg>
      </pc:sldChg>
      <pc:sldChg chg="modSp mod">
        <pc:chgData name="然 杨" userId="58a03923220a6d4f" providerId="LiveId" clId="{8594D064-0A98-7E4D-8F84-0B4039F7C26C}" dt="2025-02-20T07:01:04.157" v="4835" actId="1076"/>
        <pc:sldMkLst>
          <pc:docMk/>
          <pc:sldMk cId="3854165180" sldId="529"/>
        </pc:sldMkLst>
        <pc:spChg chg="mod">
          <ac:chgData name="然 杨" userId="58a03923220a6d4f" providerId="LiveId" clId="{8594D064-0A98-7E4D-8F84-0B4039F7C26C}" dt="2025-02-20T07:01:04.157" v="4835" actId="1076"/>
          <ac:spMkLst>
            <pc:docMk/>
            <pc:sldMk cId="3854165180" sldId="529"/>
            <ac:spMk id="6" creationId="{37887849-3836-861D-3BAD-7D1EB338477B}"/>
          </ac:spMkLst>
        </pc:spChg>
        <pc:spChg chg="mod">
          <ac:chgData name="然 杨" userId="58a03923220a6d4f" providerId="LiveId" clId="{8594D064-0A98-7E4D-8F84-0B4039F7C26C}" dt="2025-02-20T07:00:25.446" v="4826"/>
          <ac:spMkLst>
            <pc:docMk/>
            <pc:sldMk cId="3854165180" sldId="529"/>
            <ac:spMk id="7" creationId="{A444409D-4D12-C78F-2DDB-F6F6B4C5FA6F}"/>
          </ac:spMkLst>
        </pc:spChg>
      </pc:sldChg>
      <pc:sldChg chg="addSp delSp modSp mod">
        <pc:chgData name="然 杨" userId="58a03923220a6d4f" providerId="LiveId" clId="{8594D064-0A98-7E4D-8F84-0B4039F7C26C}" dt="2025-02-20T07:01:54.844" v="4844" actId="123"/>
        <pc:sldMkLst>
          <pc:docMk/>
          <pc:sldMk cId="1800293350" sldId="530"/>
        </pc:sldMkLst>
        <pc:spChg chg="mod">
          <ac:chgData name="然 杨" userId="58a03923220a6d4f" providerId="LiveId" clId="{8594D064-0A98-7E4D-8F84-0B4039F7C26C}" dt="2025-02-20T07:01:54.844" v="4844" actId="123"/>
          <ac:spMkLst>
            <pc:docMk/>
            <pc:sldMk cId="1800293350" sldId="530"/>
            <ac:spMk id="42" creationId="{FB9F5BE5-4EB7-7434-0937-D55E98C9B820}"/>
          </ac:spMkLst>
        </pc:spChg>
      </pc:sldChg>
      <pc:sldChg chg="addSp delSp modSp mod">
        <pc:chgData name="然 杨" userId="58a03923220a6d4f" providerId="LiveId" clId="{8594D064-0A98-7E4D-8F84-0B4039F7C26C}" dt="2025-02-20T07:02:45.991" v="4864" actId="179"/>
        <pc:sldMkLst>
          <pc:docMk/>
          <pc:sldMk cId="481540573" sldId="531"/>
        </pc:sldMkLst>
        <pc:spChg chg="mod">
          <ac:chgData name="然 杨" userId="58a03923220a6d4f" providerId="LiveId" clId="{8594D064-0A98-7E4D-8F84-0B4039F7C26C}" dt="2025-02-20T07:02:45.991" v="4864" actId="179"/>
          <ac:spMkLst>
            <pc:docMk/>
            <pc:sldMk cId="481540573" sldId="531"/>
            <ac:spMk id="42" creationId="{25B054CF-386B-DDF5-E95B-B4612E32718F}"/>
          </ac:spMkLst>
        </pc:spChg>
      </pc:sldChg>
      <pc:sldChg chg="modSp mod">
        <pc:chgData name="然 杨" userId="58a03923220a6d4f" providerId="LiveId" clId="{8594D064-0A98-7E4D-8F84-0B4039F7C26C}" dt="2025-02-20T07:04:03.874" v="4874" actId="20577"/>
        <pc:sldMkLst>
          <pc:docMk/>
          <pc:sldMk cId="1329945575" sldId="532"/>
        </pc:sldMkLst>
        <pc:spChg chg="mod">
          <ac:chgData name="然 杨" userId="58a03923220a6d4f" providerId="LiveId" clId="{8594D064-0A98-7E4D-8F84-0B4039F7C26C}" dt="2025-02-20T07:04:03.874" v="4874" actId="20577"/>
          <ac:spMkLst>
            <pc:docMk/>
            <pc:sldMk cId="1329945575" sldId="532"/>
            <ac:spMk id="6" creationId="{80F5110C-FA66-9017-EC83-708B5FD113D2}"/>
          </ac:spMkLst>
        </pc:spChg>
        <pc:spChg chg="mod">
          <ac:chgData name="然 杨" userId="58a03923220a6d4f" providerId="LiveId" clId="{8594D064-0A98-7E4D-8F84-0B4039F7C26C}" dt="2025-02-20T07:03:22.408" v="4868" actId="1076"/>
          <ac:spMkLst>
            <pc:docMk/>
            <pc:sldMk cId="1329945575" sldId="532"/>
            <ac:spMk id="7" creationId="{AEF03D1C-291B-F556-94DC-E73DB1781E18}"/>
          </ac:spMkLst>
        </pc:spChg>
      </pc:sldChg>
      <pc:sldChg chg="addSp delSp modSp mod">
        <pc:chgData name="然 杨" userId="58a03923220a6d4f" providerId="LiveId" clId="{8594D064-0A98-7E4D-8F84-0B4039F7C26C}" dt="2025-02-20T07:06:16.538" v="4908" actId="555"/>
        <pc:sldMkLst>
          <pc:docMk/>
          <pc:sldMk cId="1653739794" sldId="533"/>
        </pc:sldMkLst>
      </pc:sldChg>
      <pc:sldChg chg="addSp delSp modSp mod">
        <pc:chgData name="然 杨" userId="58a03923220a6d4f" providerId="LiveId" clId="{8594D064-0A98-7E4D-8F84-0B4039F7C26C}" dt="2025-02-20T07:26:15.807" v="5225" actId="113"/>
        <pc:sldMkLst>
          <pc:docMk/>
          <pc:sldMk cId="678779781" sldId="536"/>
        </pc:sldMkLst>
      </pc:sldChg>
      <pc:sldChg chg="addSp modSp mod">
        <pc:chgData name="然 杨" userId="58a03923220a6d4f" providerId="LiveId" clId="{8594D064-0A98-7E4D-8F84-0B4039F7C26C}" dt="2025-02-20T07:41:56.322" v="5394" actId="1036"/>
        <pc:sldMkLst>
          <pc:docMk/>
          <pc:sldMk cId="3716091672" sldId="538"/>
        </pc:sldMkLst>
        <pc:spChg chg="add mod">
          <ac:chgData name="然 杨" userId="58a03923220a6d4f" providerId="LiveId" clId="{8594D064-0A98-7E4D-8F84-0B4039F7C26C}" dt="2025-02-20T07:41:56.322" v="5394" actId="1036"/>
          <ac:spMkLst>
            <pc:docMk/>
            <pc:sldMk cId="3716091672" sldId="538"/>
            <ac:spMk id="4" creationId="{98139BEE-D561-B63D-8D12-3093D010176C}"/>
          </ac:spMkLst>
        </pc:spChg>
        <pc:spChg chg="mod">
          <ac:chgData name="然 杨" userId="58a03923220a6d4f" providerId="LiveId" clId="{8594D064-0A98-7E4D-8F84-0B4039F7C26C}" dt="2025-02-20T07:41:56.322" v="5394" actId="1036"/>
          <ac:spMkLst>
            <pc:docMk/>
            <pc:sldMk cId="3716091672" sldId="538"/>
            <ac:spMk id="20" creationId="{BF696587-3207-AF61-85CB-B1C373991AA2}"/>
          </ac:spMkLst>
        </pc:spChg>
        <pc:grpChg chg="mod">
          <ac:chgData name="然 杨" userId="58a03923220a6d4f" providerId="LiveId" clId="{8594D064-0A98-7E4D-8F84-0B4039F7C26C}" dt="2025-02-20T07:41:47.317" v="5391" actId="14100"/>
          <ac:grpSpMkLst>
            <pc:docMk/>
            <pc:sldMk cId="3716091672" sldId="538"/>
            <ac:grpSpMk id="16" creationId="{48B08A1A-A893-9ACA-4BB1-49FAFCD92D30}"/>
          </ac:grpSpMkLst>
        </pc:grpChg>
        <pc:picChg chg="mod">
          <ac:chgData name="然 杨" userId="58a03923220a6d4f" providerId="LiveId" clId="{8594D064-0A98-7E4D-8F84-0B4039F7C26C}" dt="2025-02-20T07:41:51.694" v="5392" actId="166"/>
          <ac:picMkLst>
            <pc:docMk/>
            <pc:sldMk cId="3716091672" sldId="538"/>
            <ac:picMk id="423" creationId="{C5A61045-1C82-1C77-8AF8-7239120128DB}"/>
          </ac:picMkLst>
        </pc:picChg>
      </pc:sldChg>
      <pc:sldChg chg="addSp delSp modSp mod">
        <pc:chgData name="然 杨" userId="58a03923220a6d4f" providerId="LiveId" clId="{8594D064-0A98-7E4D-8F84-0B4039F7C26C}" dt="2025-02-20T07:43:23.748" v="5430" actId="1076"/>
        <pc:sldMkLst>
          <pc:docMk/>
          <pc:sldMk cId="1064552162" sldId="539"/>
        </pc:sldMkLst>
        <pc:spChg chg="mod">
          <ac:chgData name="然 杨" userId="58a03923220a6d4f" providerId="LiveId" clId="{8594D064-0A98-7E4D-8F84-0B4039F7C26C}" dt="2025-02-20T07:43:23.748" v="5430" actId="1076"/>
          <ac:spMkLst>
            <pc:docMk/>
            <pc:sldMk cId="1064552162" sldId="539"/>
            <ac:spMk id="2" creationId="{80E2318F-DD3F-5006-9E02-5EEA8A4E8283}"/>
          </ac:spMkLst>
        </pc:spChg>
        <pc:grpChg chg="mod">
          <ac:chgData name="然 杨" userId="58a03923220a6d4f" providerId="LiveId" clId="{8594D064-0A98-7E4D-8F84-0B4039F7C26C}" dt="2025-02-20T07:42:29.553" v="5401" actId="14100"/>
          <ac:grpSpMkLst>
            <pc:docMk/>
            <pc:sldMk cId="1064552162" sldId="539"/>
            <ac:grpSpMk id="16" creationId="{2B8E3D00-21ED-8F76-4F39-006D2320DC02}"/>
          </ac:grpSpMkLst>
        </pc:grpChg>
      </pc:sldChg>
      <pc:sldChg chg="modSp mod">
        <pc:chgData name="然 杨" userId="58a03923220a6d4f" providerId="LiveId" clId="{8594D064-0A98-7E4D-8F84-0B4039F7C26C}" dt="2025-02-20T07:44:48.098" v="5451" actId="2710"/>
        <pc:sldMkLst>
          <pc:docMk/>
          <pc:sldMk cId="106212036" sldId="540"/>
        </pc:sldMkLst>
        <pc:spChg chg="mod">
          <ac:chgData name="然 杨" userId="58a03923220a6d4f" providerId="LiveId" clId="{8594D064-0A98-7E4D-8F84-0B4039F7C26C}" dt="2025-02-20T07:44:48.098" v="5451" actId="2710"/>
          <ac:spMkLst>
            <pc:docMk/>
            <pc:sldMk cId="106212036" sldId="540"/>
            <ac:spMk id="20" creationId="{EE528C73-134B-AF10-FBFF-70C673DE2284}"/>
          </ac:spMkLst>
        </pc:spChg>
      </pc:sldChg>
      <pc:sldChg chg="modSp mod">
        <pc:chgData name="然 杨" userId="58a03923220a6d4f" providerId="LiveId" clId="{8594D064-0A98-7E4D-8F84-0B4039F7C26C}" dt="2025-02-20T07:46:45.147" v="5479" actId="1076"/>
        <pc:sldMkLst>
          <pc:docMk/>
          <pc:sldMk cId="2990940153" sldId="541"/>
        </pc:sldMkLst>
        <pc:spChg chg="mod">
          <ac:chgData name="然 杨" userId="58a03923220a6d4f" providerId="LiveId" clId="{8594D064-0A98-7E4D-8F84-0B4039F7C26C}" dt="2025-02-20T07:46:41.696" v="5478" actId="1076"/>
          <ac:spMkLst>
            <pc:docMk/>
            <pc:sldMk cId="2990940153" sldId="541"/>
            <ac:spMk id="2" creationId="{6007ADEA-E2EE-D477-462E-D5D575E1E069}"/>
          </ac:spMkLst>
        </pc:spChg>
        <pc:spChg chg="mod">
          <ac:chgData name="然 杨" userId="58a03923220a6d4f" providerId="LiveId" clId="{8594D064-0A98-7E4D-8F84-0B4039F7C26C}" dt="2025-02-20T07:46:45.147" v="5479" actId="1076"/>
          <ac:spMkLst>
            <pc:docMk/>
            <pc:sldMk cId="2990940153" sldId="541"/>
            <ac:spMk id="4" creationId="{3B5E6DEA-C8AB-9ACC-815D-01C8862085AC}"/>
          </ac:spMkLst>
        </pc:spChg>
        <pc:grpChg chg="mod">
          <ac:chgData name="然 杨" userId="58a03923220a6d4f" providerId="LiveId" clId="{8594D064-0A98-7E4D-8F84-0B4039F7C26C}" dt="2025-02-20T07:45:24.896" v="5459" actId="14100"/>
          <ac:grpSpMkLst>
            <pc:docMk/>
            <pc:sldMk cId="2990940153" sldId="541"/>
            <ac:grpSpMk id="9" creationId="{52DCDB03-10D9-510C-C84D-BBC4D58231A8}"/>
          </ac:grpSpMkLst>
        </pc:grpChg>
      </pc:sldChg>
      <pc:sldChg chg="modSp mod">
        <pc:chgData name="然 杨" userId="58a03923220a6d4f" providerId="LiveId" clId="{8594D064-0A98-7E4D-8F84-0B4039F7C26C}" dt="2025-02-20T07:48:07.598" v="5505" actId="179"/>
        <pc:sldMkLst>
          <pc:docMk/>
          <pc:sldMk cId="3537539141" sldId="542"/>
        </pc:sldMkLst>
        <pc:spChg chg="mod">
          <ac:chgData name="然 杨" userId="58a03923220a6d4f" providerId="LiveId" clId="{8594D064-0A98-7E4D-8F84-0B4039F7C26C}" dt="2025-02-20T07:47:31.313" v="5495" actId="14100"/>
          <ac:spMkLst>
            <pc:docMk/>
            <pc:sldMk cId="3537539141" sldId="542"/>
            <ac:spMk id="4" creationId="{AC5734F5-13C9-6E8B-B642-91284B8F3317}"/>
          </ac:spMkLst>
        </pc:spChg>
        <pc:spChg chg="mod">
          <ac:chgData name="然 杨" userId="58a03923220a6d4f" providerId="LiveId" clId="{8594D064-0A98-7E4D-8F84-0B4039F7C26C}" dt="2025-02-20T07:48:07.598" v="5505" actId="179"/>
          <ac:spMkLst>
            <pc:docMk/>
            <pc:sldMk cId="3537539141" sldId="542"/>
            <ac:spMk id="8" creationId="{FCCAF71F-8F05-83BF-C4DC-6737B76F5FFE}"/>
          </ac:spMkLst>
        </pc:spChg>
      </pc:sldChg>
      <pc:sldChg chg="modSp mod">
        <pc:chgData name="然 杨" userId="58a03923220a6d4f" providerId="LiveId" clId="{8594D064-0A98-7E4D-8F84-0B4039F7C26C}" dt="2025-02-20T07:51:51.264" v="5548" actId="948"/>
        <pc:sldMkLst>
          <pc:docMk/>
          <pc:sldMk cId="1820561704" sldId="543"/>
        </pc:sldMkLst>
        <pc:spChg chg="mod">
          <ac:chgData name="然 杨" userId="58a03923220a6d4f" providerId="LiveId" clId="{8594D064-0A98-7E4D-8F84-0B4039F7C26C}" dt="2025-02-20T07:50:07.398" v="5526" actId="179"/>
          <ac:spMkLst>
            <pc:docMk/>
            <pc:sldMk cId="1820561704" sldId="543"/>
            <ac:spMk id="12" creationId="{7A78CF88-71C8-D3AE-6592-17403DFDC699}"/>
          </ac:spMkLst>
        </pc:spChg>
        <pc:spChg chg="mod">
          <ac:chgData name="然 杨" userId="58a03923220a6d4f" providerId="LiveId" clId="{8594D064-0A98-7E4D-8F84-0B4039F7C26C}" dt="2025-02-15T14:15:03.970" v="1488"/>
          <ac:spMkLst>
            <pc:docMk/>
            <pc:sldMk cId="1820561704" sldId="543"/>
            <ac:spMk id="19" creationId="{7192FF12-EF4F-DB32-34DD-C09CC3AE61A5}"/>
          </ac:spMkLst>
        </pc:spChg>
        <pc:spChg chg="mod">
          <ac:chgData name="然 杨" userId="58a03923220a6d4f" providerId="LiveId" clId="{8594D064-0A98-7E4D-8F84-0B4039F7C26C}" dt="2025-02-20T07:50:36.857" v="5532" actId="2710"/>
          <ac:spMkLst>
            <pc:docMk/>
            <pc:sldMk cId="1820561704" sldId="543"/>
            <ac:spMk id="39" creationId="{93DF09C4-0FD8-CE47-83B4-25B7A05E1D01}"/>
          </ac:spMkLst>
        </pc:spChg>
        <pc:spChg chg="mod">
          <ac:chgData name="然 杨" userId="58a03923220a6d4f" providerId="LiveId" clId="{8594D064-0A98-7E4D-8F84-0B4039F7C26C}" dt="2025-02-20T07:51:08.998" v="5541" actId="2710"/>
          <ac:spMkLst>
            <pc:docMk/>
            <pc:sldMk cId="1820561704" sldId="543"/>
            <ac:spMk id="45" creationId="{B58B0D4A-E78F-DF64-51DB-4F75AFD7781D}"/>
          </ac:spMkLst>
        </pc:spChg>
        <pc:spChg chg="mod">
          <ac:chgData name="然 杨" userId="58a03923220a6d4f" providerId="LiveId" clId="{8594D064-0A98-7E4D-8F84-0B4039F7C26C}" dt="2025-02-20T07:51:51.264" v="5548" actId="948"/>
          <ac:spMkLst>
            <pc:docMk/>
            <pc:sldMk cId="1820561704" sldId="543"/>
            <ac:spMk id="51" creationId="{F3367F3B-A8E1-635E-7449-598402512D71}"/>
          </ac:spMkLst>
        </pc:spChg>
      </pc:sldChg>
      <pc:sldChg chg="delSp modSp mod">
        <pc:chgData name="然 杨" userId="58a03923220a6d4f" providerId="LiveId" clId="{8594D064-0A98-7E4D-8F84-0B4039F7C26C}" dt="2025-02-20T07:57:30.665" v="5687" actId="179"/>
        <pc:sldMkLst>
          <pc:docMk/>
          <pc:sldMk cId="231680733" sldId="544"/>
        </pc:sldMkLst>
        <pc:spChg chg="mod">
          <ac:chgData name="然 杨" userId="58a03923220a6d4f" providerId="LiveId" clId="{8594D064-0A98-7E4D-8F84-0B4039F7C26C}" dt="2025-02-20T07:57:30.665" v="5687" actId="179"/>
          <ac:spMkLst>
            <pc:docMk/>
            <pc:sldMk cId="231680733" sldId="544"/>
            <ac:spMk id="6" creationId="{300B80CE-8BAA-8895-54E6-C02F1B464929}"/>
          </ac:spMkLst>
        </pc:spChg>
        <pc:spChg chg="mod">
          <ac:chgData name="然 杨" userId="58a03923220a6d4f" providerId="LiveId" clId="{8594D064-0A98-7E4D-8F84-0B4039F7C26C}" dt="2025-02-20T07:56:19.785" v="5661" actId="1076"/>
          <ac:spMkLst>
            <pc:docMk/>
            <pc:sldMk cId="231680733" sldId="544"/>
            <ac:spMk id="11" creationId="{629A46BE-BA4E-C7C9-B2DE-0B94EB280894}"/>
          </ac:spMkLst>
        </pc:spChg>
        <pc:cxnChg chg="mod">
          <ac:chgData name="然 杨" userId="58a03923220a6d4f" providerId="LiveId" clId="{8594D064-0A98-7E4D-8F84-0B4039F7C26C}" dt="2025-02-20T07:56:47.712" v="5672" actId="14100"/>
          <ac:cxnSpMkLst>
            <pc:docMk/>
            <pc:sldMk cId="231680733" sldId="544"/>
            <ac:cxnSpMk id="16" creationId="{F7B38DAA-1DE1-B722-59DD-A2FE13BBC92B}"/>
          </ac:cxnSpMkLst>
        </pc:cxnChg>
      </pc:sldChg>
      <pc:sldChg chg="del">
        <pc:chgData name="然 杨" userId="58a03923220a6d4f" providerId="LiveId" clId="{8594D064-0A98-7E4D-8F84-0B4039F7C26C}" dt="2025-02-20T07:58:40.417" v="5695" actId="2696"/>
        <pc:sldMkLst>
          <pc:docMk/>
          <pc:sldMk cId="2774187287" sldId="550"/>
        </pc:sldMkLst>
      </pc:sldChg>
      <pc:sldChg chg="addSp delSp modSp mod">
        <pc:chgData name="然 杨" userId="58a03923220a6d4f" providerId="LiveId" clId="{8594D064-0A98-7E4D-8F84-0B4039F7C26C}" dt="2025-02-15T13:05:07.988" v="284" actId="1076"/>
        <pc:sldMkLst>
          <pc:docMk/>
          <pc:sldMk cId="83732870" sldId="552"/>
        </pc:sldMkLst>
        <pc:spChg chg="mod">
          <ac:chgData name="然 杨" userId="58a03923220a6d4f" providerId="LiveId" clId="{8594D064-0A98-7E4D-8F84-0B4039F7C26C}" dt="2025-02-15T12:59:12.578" v="255" actId="20577"/>
          <ac:spMkLst>
            <pc:docMk/>
            <pc:sldMk cId="83732870" sldId="552"/>
            <ac:spMk id="7" creationId="{620CEA87-79D0-F71B-8237-09841CAE80A7}"/>
          </ac:spMkLst>
        </pc:spChg>
      </pc:sldChg>
      <pc:sldChg chg="addSp delSp modSp mod">
        <pc:chgData name="然 杨" userId="58a03923220a6d4f" providerId="LiveId" clId="{8594D064-0A98-7E4D-8F84-0B4039F7C26C}" dt="2025-02-15T13:43:37.576" v="884" actId="179"/>
        <pc:sldMkLst>
          <pc:docMk/>
          <pc:sldMk cId="691322403" sldId="556"/>
        </pc:sldMkLst>
        <pc:spChg chg="mod">
          <ac:chgData name="然 杨" userId="58a03923220a6d4f" providerId="LiveId" clId="{8594D064-0A98-7E4D-8F84-0B4039F7C26C}" dt="2025-02-15T13:43:37.576" v="884" actId="179"/>
          <ac:spMkLst>
            <pc:docMk/>
            <pc:sldMk cId="691322403" sldId="556"/>
            <ac:spMk id="42" creationId="{E024F57C-8E93-3F16-A986-A701267F8DF0}"/>
          </ac:spMkLst>
        </pc:spChg>
      </pc:sldChg>
      <pc:sldChg chg="addSp delSp modSp mod ord">
        <pc:chgData name="然 杨" userId="58a03923220a6d4f" providerId="LiveId" clId="{8594D064-0A98-7E4D-8F84-0B4039F7C26C}" dt="2025-02-15T14:15:03.970" v="1488"/>
        <pc:sldMkLst>
          <pc:docMk/>
          <pc:sldMk cId="3130001573" sldId="557"/>
        </pc:sldMkLst>
      </pc:sldChg>
      <pc:sldChg chg="modSp del">
        <pc:chgData name="然 杨" userId="58a03923220a6d4f" providerId="LiveId" clId="{8594D064-0A98-7E4D-8F84-0B4039F7C26C}" dt="2025-02-15T14:41:16.029" v="1738" actId="2696"/>
        <pc:sldMkLst>
          <pc:docMk/>
          <pc:sldMk cId="3221136241" sldId="558"/>
        </pc:sldMkLst>
      </pc:sldChg>
      <pc:sldChg chg="addSp delSp modSp mod">
        <pc:chgData name="然 杨" userId="58a03923220a6d4f" providerId="LiveId" clId="{8594D064-0A98-7E4D-8F84-0B4039F7C26C}" dt="2025-02-20T04:47:38.873" v="3276" actId="14100"/>
        <pc:sldMkLst>
          <pc:docMk/>
          <pc:sldMk cId="644018888" sldId="565"/>
        </pc:sldMkLst>
        <pc:spChg chg="mod">
          <ac:chgData name="然 杨" userId="58a03923220a6d4f" providerId="LiveId" clId="{8594D064-0A98-7E4D-8F84-0B4039F7C26C}" dt="2025-02-20T04:47:38.873" v="3276" actId="14100"/>
          <ac:spMkLst>
            <pc:docMk/>
            <pc:sldMk cId="644018888" sldId="565"/>
            <ac:spMk id="7" creationId="{260F5569-9B3C-EF87-0582-B3734CFD8A93}"/>
          </ac:spMkLst>
        </pc:spChg>
        <pc:spChg chg="mod">
          <ac:chgData name="然 杨" userId="58a03923220a6d4f" providerId="LiveId" clId="{8594D064-0A98-7E4D-8F84-0B4039F7C26C}" dt="2025-02-20T04:47:33.839" v="3274" actId="1076"/>
          <ac:spMkLst>
            <pc:docMk/>
            <pc:sldMk cId="644018888" sldId="565"/>
            <ac:spMk id="11" creationId="{C65D210F-092C-BE81-7292-9DA5BF995937}"/>
          </ac:spMkLst>
        </pc:spChg>
        <pc:grpChg chg="mod">
          <ac:chgData name="然 杨" userId="58a03923220a6d4f" providerId="LiveId" clId="{8594D064-0A98-7E4D-8F84-0B4039F7C26C}" dt="2025-02-20T04:44:17.622" v="3200" actId="14100"/>
          <ac:grpSpMkLst>
            <pc:docMk/>
            <pc:sldMk cId="644018888" sldId="565"/>
            <ac:grpSpMk id="16" creationId="{F9B7029A-3DB0-46E9-F109-E39EC380EFF7}"/>
          </ac:grpSpMkLst>
        </pc:grpChg>
        <pc:picChg chg="mod">
          <ac:chgData name="然 杨" userId="58a03923220a6d4f" providerId="LiveId" clId="{8594D064-0A98-7E4D-8F84-0B4039F7C26C}" dt="2025-02-20T04:44:20.971" v="3201" actId="166"/>
          <ac:picMkLst>
            <pc:docMk/>
            <pc:sldMk cId="644018888" sldId="565"/>
            <ac:picMk id="423" creationId="{242EA712-8A9A-2957-EAFB-8F7A6818A0F8}"/>
          </ac:picMkLst>
        </pc:picChg>
      </pc:sldChg>
      <pc:sldChg chg="addSp delSp modSp mod">
        <pc:chgData name="然 杨" userId="58a03923220a6d4f" providerId="LiveId" clId="{8594D064-0A98-7E4D-8F84-0B4039F7C26C}" dt="2025-02-20T05:29:15.344" v="3991" actId="1035"/>
        <pc:sldMkLst>
          <pc:docMk/>
          <pc:sldMk cId="3540154233" sldId="567"/>
        </pc:sldMkLst>
        <pc:spChg chg="mod">
          <ac:chgData name="然 杨" userId="58a03923220a6d4f" providerId="LiveId" clId="{8594D064-0A98-7E4D-8F84-0B4039F7C26C}" dt="2025-02-20T05:27:35.461" v="3948" actId="948"/>
          <ac:spMkLst>
            <pc:docMk/>
            <pc:sldMk cId="3540154233" sldId="567"/>
            <ac:spMk id="6" creationId="{D12BC20A-0172-CFB5-27CF-66E9D400C8A1}"/>
          </ac:spMkLst>
        </pc:spChg>
        <pc:spChg chg="mod">
          <ac:chgData name="然 杨" userId="58a03923220a6d4f" providerId="LiveId" clId="{8594D064-0A98-7E4D-8F84-0B4039F7C26C}" dt="2025-02-20T05:26:44.608" v="3936" actId="1076"/>
          <ac:spMkLst>
            <pc:docMk/>
            <pc:sldMk cId="3540154233" sldId="567"/>
            <ac:spMk id="10" creationId="{DE482121-94CF-CFAA-FBD9-BBD6E490B145}"/>
          </ac:spMkLst>
        </pc:spChg>
      </pc:sldChg>
      <pc:sldChg chg="modSp mod">
        <pc:chgData name="然 杨" userId="58a03923220a6d4f" providerId="LiveId" clId="{8594D064-0A98-7E4D-8F84-0B4039F7C26C}" dt="2025-02-20T05:34:56.544" v="4034" actId="255"/>
        <pc:sldMkLst>
          <pc:docMk/>
          <pc:sldMk cId="2848768073" sldId="568"/>
        </pc:sldMkLst>
        <pc:spChg chg="mod">
          <ac:chgData name="然 杨" userId="58a03923220a6d4f" providerId="LiveId" clId="{8594D064-0A98-7E4D-8F84-0B4039F7C26C}" dt="2025-02-20T05:33:15.419" v="4012" actId="20577"/>
          <ac:spMkLst>
            <pc:docMk/>
            <pc:sldMk cId="2848768073" sldId="568"/>
            <ac:spMk id="11" creationId="{27216452-4F41-7845-F820-912F437A4A91}"/>
          </ac:spMkLst>
        </pc:spChg>
        <pc:spChg chg="mod">
          <ac:chgData name="然 杨" userId="58a03923220a6d4f" providerId="LiveId" clId="{8594D064-0A98-7E4D-8F84-0B4039F7C26C}" dt="2025-02-20T05:34:56.544" v="4034" actId="255"/>
          <ac:spMkLst>
            <pc:docMk/>
            <pc:sldMk cId="2848768073" sldId="568"/>
            <ac:spMk id="19" creationId="{B66FDE43-3AA0-172C-7385-77FBD9C48815}"/>
          </ac:spMkLst>
        </pc:spChg>
      </pc:sldChg>
      <pc:sldChg chg="addSp delSp modSp mod">
        <pc:chgData name="然 杨" userId="58a03923220a6d4f" providerId="LiveId" clId="{8594D064-0A98-7E4D-8F84-0B4039F7C26C}" dt="2025-02-20T07:00:06.437" v="4825" actId="179"/>
        <pc:sldMkLst>
          <pc:docMk/>
          <pc:sldMk cId="719279098" sldId="572"/>
        </pc:sldMkLst>
        <pc:spChg chg="mod">
          <ac:chgData name="然 杨" userId="58a03923220a6d4f" providerId="LiveId" clId="{8594D064-0A98-7E4D-8F84-0B4039F7C26C}" dt="2025-02-20T07:00:06.437" v="4825" actId="179"/>
          <ac:spMkLst>
            <pc:docMk/>
            <pc:sldMk cId="719279098" sldId="572"/>
            <ac:spMk id="8" creationId="{8882CD89-4D1F-3DB4-C37B-26668AA5CD62}"/>
          </ac:spMkLst>
        </pc:spChg>
      </pc:sldChg>
      <pc:sldChg chg="addSp delSp modSp mod">
        <pc:chgData name="然 杨" userId="58a03923220a6d4f" providerId="LiveId" clId="{8594D064-0A98-7E4D-8F84-0B4039F7C26C}" dt="2025-02-20T07:07:52.559" v="4928" actId="21"/>
        <pc:sldMkLst>
          <pc:docMk/>
          <pc:sldMk cId="4031695588" sldId="573"/>
        </pc:sldMkLst>
      </pc:sldChg>
      <pc:sldChg chg="modSp del">
        <pc:chgData name="然 杨" userId="58a03923220a6d4f" providerId="LiveId" clId="{8594D064-0A98-7E4D-8F84-0B4039F7C26C}" dt="2025-02-20T07:09:54.820" v="4954" actId="2696"/>
        <pc:sldMkLst>
          <pc:docMk/>
          <pc:sldMk cId="1402566301" sldId="574"/>
        </pc:sldMkLst>
      </pc:sldChg>
      <pc:sldChg chg="modSp mod">
        <pc:chgData name="然 杨" userId="58a03923220a6d4f" providerId="LiveId" clId="{8594D064-0A98-7E4D-8F84-0B4039F7C26C}" dt="2025-02-20T07:58:19.448" v="5693" actId="108"/>
        <pc:sldMkLst>
          <pc:docMk/>
          <pc:sldMk cId="2573498149" sldId="576"/>
        </pc:sldMkLst>
        <pc:spChg chg="mod">
          <ac:chgData name="然 杨" userId="58a03923220a6d4f" providerId="LiveId" clId="{8594D064-0A98-7E4D-8F84-0B4039F7C26C}" dt="2025-02-20T07:58:19.448" v="5693" actId="108"/>
          <ac:spMkLst>
            <pc:docMk/>
            <pc:sldMk cId="2573498149" sldId="576"/>
            <ac:spMk id="11" creationId="{F96A98B9-57B8-AE4C-1B00-18FA42F56A9C}"/>
          </ac:spMkLst>
        </pc:spChg>
      </pc:sldChg>
      <pc:sldChg chg="delSp modSp mod">
        <pc:chgData name="然 杨" userId="58a03923220a6d4f" providerId="LiveId" clId="{8594D064-0A98-7E4D-8F84-0B4039F7C26C}" dt="2025-02-15T13:16:44.221" v="419" actId="20577"/>
        <pc:sldMkLst>
          <pc:docMk/>
          <pc:sldMk cId="3920992969" sldId="577"/>
        </pc:sldMkLst>
        <pc:spChg chg="mod">
          <ac:chgData name="然 杨" userId="58a03923220a6d4f" providerId="LiveId" clId="{8594D064-0A98-7E4D-8F84-0B4039F7C26C}" dt="2025-02-15T13:16:44.221" v="419" actId="20577"/>
          <ac:spMkLst>
            <pc:docMk/>
            <pc:sldMk cId="3920992969" sldId="577"/>
            <ac:spMk id="19" creationId="{632598CC-60BF-8BFF-9F13-DADA9F1B22DB}"/>
          </ac:spMkLst>
        </pc:spChg>
      </pc:sldChg>
      <pc:sldChg chg="modSp mod">
        <pc:chgData name="然 杨" userId="58a03923220a6d4f" providerId="LiveId" clId="{8594D064-0A98-7E4D-8F84-0B4039F7C26C}" dt="2025-02-20T03:14:01.994" v="2162" actId="179"/>
        <pc:sldMkLst>
          <pc:docMk/>
          <pc:sldMk cId="2989052936" sldId="578"/>
        </pc:sldMkLst>
        <pc:spChg chg="mod">
          <ac:chgData name="然 杨" userId="58a03923220a6d4f" providerId="LiveId" clId="{8594D064-0A98-7E4D-8F84-0B4039F7C26C}" dt="2025-02-20T03:14:01.994" v="2162" actId="179"/>
          <ac:spMkLst>
            <pc:docMk/>
            <pc:sldMk cId="2989052936" sldId="578"/>
            <ac:spMk id="6" creationId="{D2A8362B-F754-83A3-54F4-3A9569BEB503}"/>
          </ac:spMkLst>
        </pc:spChg>
        <pc:spChg chg="mod">
          <ac:chgData name="然 杨" userId="58a03923220a6d4f" providerId="LiveId" clId="{8594D064-0A98-7E4D-8F84-0B4039F7C26C}" dt="2025-02-15T14:15:34.486" v="1495" actId="20577"/>
          <ac:spMkLst>
            <pc:docMk/>
            <pc:sldMk cId="2989052936" sldId="578"/>
            <ac:spMk id="7" creationId="{7036F060-9BCD-B574-29DE-29A1D71E9D6B}"/>
          </ac:spMkLst>
        </pc:spChg>
      </pc:sldChg>
      <pc:sldChg chg="addSp delSp modSp mod">
        <pc:chgData name="然 杨" userId="58a03923220a6d4f" providerId="LiveId" clId="{8594D064-0A98-7E4D-8F84-0B4039F7C26C}" dt="2025-02-15T13:38:30.379" v="813" actId="108"/>
        <pc:sldMkLst>
          <pc:docMk/>
          <pc:sldMk cId="384267992" sldId="579"/>
        </pc:sldMkLst>
        <pc:spChg chg="mod">
          <ac:chgData name="然 杨" userId="58a03923220a6d4f" providerId="LiveId" clId="{8594D064-0A98-7E4D-8F84-0B4039F7C26C}" dt="2025-02-15T13:38:30.379" v="813" actId="108"/>
          <ac:spMkLst>
            <pc:docMk/>
            <pc:sldMk cId="384267992" sldId="579"/>
            <ac:spMk id="8" creationId="{F7B573EC-70D6-8CA4-ED20-16EEF6758EA0}"/>
          </ac:spMkLst>
        </pc:spChg>
      </pc:sldChg>
      <pc:sldChg chg="addSp delSp modSp mod">
        <pc:chgData name="然 杨" userId="58a03923220a6d4f" providerId="LiveId" clId="{8594D064-0A98-7E4D-8F84-0B4039F7C26C}" dt="2025-02-15T13:40:51.912" v="843" actId="108"/>
        <pc:sldMkLst>
          <pc:docMk/>
          <pc:sldMk cId="114880710" sldId="580"/>
        </pc:sldMkLst>
        <pc:spChg chg="mod">
          <ac:chgData name="然 杨" userId="58a03923220a6d4f" providerId="LiveId" clId="{8594D064-0A98-7E4D-8F84-0B4039F7C26C}" dt="2025-02-15T13:40:51.912" v="843" actId="108"/>
          <ac:spMkLst>
            <pc:docMk/>
            <pc:sldMk cId="114880710" sldId="580"/>
            <ac:spMk id="42" creationId="{267FC952-A43A-FFEA-F471-CAD2AA65F381}"/>
          </ac:spMkLst>
        </pc:spChg>
      </pc:sldChg>
      <pc:sldChg chg="modSp mod">
        <pc:chgData name="然 杨" userId="58a03923220a6d4f" providerId="LiveId" clId="{8594D064-0A98-7E4D-8F84-0B4039F7C26C}" dt="2025-02-16T13:03:42.872" v="1938" actId="20577"/>
        <pc:sldMkLst>
          <pc:docMk/>
          <pc:sldMk cId="2392905081" sldId="581"/>
        </pc:sldMkLst>
        <pc:spChg chg="mod">
          <ac:chgData name="然 杨" userId="58a03923220a6d4f" providerId="LiveId" clId="{8594D064-0A98-7E4D-8F84-0B4039F7C26C}" dt="2025-02-16T13:02:55.160" v="1924" actId="1076"/>
          <ac:spMkLst>
            <pc:docMk/>
            <pc:sldMk cId="2392905081" sldId="581"/>
            <ac:spMk id="7" creationId="{7CCB3483-CC0F-A318-61E0-9936DD8C8A10}"/>
          </ac:spMkLst>
        </pc:spChg>
      </pc:sldChg>
      <pc:sldChg chg="del">
        <pc:chgData name="然 杨" userId="58a03923220a6d4f" providerId="LiveId" clId="{8594D064-0A98-7E4D-8F84-0B4039F7C26C}" dt="2025-02-20T03:56:03.650" v="2546" actId="2696"/>
        <pc:sldMkLst>
          <pc:docMk/>
          <pc:sldMk cId="3988765531" sldId="582"/>
        </pc:sldMkLst>
      </pc:sldChg>
      <pc:sldChg chg="modSp del">
        <pc:chgData name="然 杨" userId="58a03923220a6d4f" providerId="LiveId" clId="{8594D064-0A98-7E4D-8F84-0B4039F7C26C}" dt="2025-02-20T03:56:03.637" v="2545" actId="2696"/>
        <pc:sldMkLst>
          <pc:docMk/>
          <pc:sldMk cId="2826086792" sldId="583"/>
        </pc:sldMkLst>
      </pc:sldChg>
      <pc:sldChg chg="addSp delSp modSp mod">
        <pc:chgData name="然 杨" userId="58a03923220a6d4f" providerId="LiveId" clId="{8594D064-0A98-7E4D-8F84-0B4039F7C26C}" dt="2025-02-20T04:09:43.493" v="2788" actId="1076"/>
        <pc:sldMkLst>
          <pc:docMk/>
          <pc:sldMk cId="3788533769" sldId="584"/>
        </pc:sldMkLst>
        <pc:spChg chg="mod">
          <ac:chgData name="然 杨" userId="58a03923220a6d4f" providerId="LiveId" clId="{8594D064-0A98-7E4D-8F84-0B4039F7C26C}" dt="2025-02-20T04:09:43.493" v="2788" actId="1076"/>
          <ac:spMkLst>
            <pc:docMk/>
            <pc:sldMk cId="3788533769" sldId="584"/>
            <ac:spMk id="2" creationId="{72809C83-C846-6784-51A0-52BCB6E48D98}"/>
          </ac:spMkLst>
        </pc:spChg>
        <pc:spChg chg="add mod">
          <ac:chgData name="然 杨" userId="58a03923220a6d4f" providerId="LiveId" clId="{8594D064-0A98-7E4D-8F84-0B4039F7C26C}" dt="2025-02-20T04:09:37.076" v="2787" actId="1076"/>
          <ac:spMkLst>
            <pc:docMk/>
            <pc:sldMk cId="3788533769" sldId="584"/>
            <ac:spMk id="11" creationId="{E254C7D9-5975-36A5-1103-1DE4E64ADFEF}"/>
          </ac:spMkLst>
        </pc:spChg>
      </pc:sldChg>
      <pc:sldChg chg="addSp delSp modSp mod">
        <pc:chgData name="然 杨" userId="58a03923220a6d4f" providerId="LiveId" clId="{8594D064-0A98-7E4D-8F84-0B4039F7C26C}" dt="2025-02-20T04:24:24.802" v="3063" actId="179"/>
        <pc:sldMkLst>
          <pc:docMk/>
          <pc:sldMk cId="225543700" sldId="585"/>
        </pc:sldMkLst>
        <pc:spChg chg="mod">
          <ac:chgData name="然 杨" userId="58a03923220a6d4f" providerId="LiveId" clId="{8594D064-0A98-7E4D-8F84-0B4039F7C26C}" dt="2025-02-20T04:24:24.802" v="3063" actId="179"/>
          <ac:spMkLst>
            <pc:docMk/>
            <pc:sldMk cId="225543700" sldId="585"/>
            <ac:spMk id="8" creationId="{808BE59F-FB56-F4BB-5A94-235944954D79}"/>
          </ac:spMkLst>
        </pc:spChg>
      </pc:sldChg>
      <pc:sldChg chg="addSp delSp modSp mod">
        <pc:chgData name="然 杨" userId="58a03923220a6d4f" providerId="LiveId" clId="{8594D064-0A98-7E4D-8F84-0B4039F7C26C}" dt="2025-02-20T04:27:41.302" v="3116" actId="179"/>
        <pc:sldMkLst>
          <pc:docMk/>
          <pc:sldMk cId="3347775384" sldId="586"/>
        </pc:sldMkLst>
        <pc:spChg chg="mod">
          <ac:chgData name="然 杨" userId="58a03923220a6d4f" providerId="LiveId" clId="{8594D064-0A98-7E4D-8F84-0B4039F7C26C}" dt="2025-02-20T04:27:41.302" v="3116" actId="179"/>
          <ac:spMkLst>
            <pc:docMk/>
            <pc:sldMk cId="3347775384" sldId="586"/>
            <ac:spMk id="8" creationId="{8ED5E9F8-7E18-3F4F-8A8C-FA81B6379A28}"/>
          </ac:spMkLst>
        </pc:spChg>
      </pc:sldChg>
      <pc:sldChg chg="addSp delSp modSp mod">
        <pc:chgData name="然 杨" userId="58a03923220a6d4f" providerId="LiveId" clId="{8594D064-0A98-7E4D-8F84-0B4039F7C26C}" dt="2025-02-20T04:55:17.038" v="3482" actId="1076"/>
        <pc:sldMkLst>
          <pc:docMk/>
          <pc:sldMk cId="1962980772" sldId="587"/>
        </pc:sldMkLst>
        <pc:spChg chg="mod">
          <ac:chgData name="然 杨" userId="58a03923220a6d4f" providerId="LiveId" clId="{8594D064-0A98-7E4D-8F84-0B4039F7C26C}" dt="2025-02-20T04:55:00.273" v="3481" actId="179"/>
          <ac:spMkLst>
            <pc:docMk/>
            <pc:sldMk cId="1962980772" sldId="587"/>
            <ac:spMk id="11" creationId="{7D68A489-F8B3-AA00-E654-85E95E338661}"/>
          </ac:spMkLst>
        </pc:spChg>
        <pc:grpChg chg="mod">
          <ac:chgData name="然 杨" userId="58a03923220a6d4f" providerId="LiveId" clId="{8594D064-0A98-7E4D-8F84-0B4039F7C26C}" dt="2025-02-20T04:49:01.142" v="3287" actId="14100"/>
          <ac:grpSpMkLst>
            <pc:docMk/>
            <pc:sldMk cId="1962980772" sldId="587"/>
            <ac:grpSpMk id="16" creationId="{D3BAEF3D-2B6A-2EA6-EAE5-30DECA64AC01}"/>
          </ac:grpSpMkLst>
        </pc:grpChg>
      </pc:sldChg>
      <pc:sldChg chg="modSp mod">
        <pc:chgData name="然 杨" userId="58a03923220a6d4f" providerId="LiveId" clId="{8594D064-0A98-7E4D-8F84-0B4039F7C26C}" dt="2025-02-20T05:17:12.923" v="3799" actId="14100"/>
        <pc:sldMkLst>
          <pc:docMk/>
          <pc:sldMk cId="2032090212" sldId="588"/>
        </pc:sldMkLst>
        <pc:spChg chg="mod">
          <ac:chgData name="然 杨" userId="58a03923220a6d4f" providerId="LiveId" clId="{8594D064-0A98-7E4D-8F84-0B4039F7C26C}" dt="2025-02-20T05:17:12.923" v="3799" actId="14100"/>
          <ac:spMkLst>
            <pc:docMk/>
            <pc:sldMk cId="2032090212" sldId="588"/>
            <ac:spMk id="4" creationId="{CBBE9DF1-ED48-021E-2027-53F67B1C3C62}"/>
          </ac:spMkLst>
        </pc:spChg>
        <pc:spChg chg="mod">
          <ac:chgData name="然 杨" userId="58a03923220a6d4f" providerId="LiveId" clId="{8594D064-0A98-7E4D-8F84-0B4039F7C26C}" dt="2025-02-20T05:17:00.849" v="3797" actId="20577"/>
          <ac:spMkLst>
            <pc:docMk/>
            <pc:sldMk cId="2032090212" sldId="588"/>
            <ac:spMk id="8" creationId="{714867B9-473E-6749-225F-7ADA2E028B02}"/>
          </ac:spMkLst>
        </pc:spChg>
      </pc:sldChg>
      <pc:sldChg chg="modSp mod">
        <pc:chgData name="然 杨" userId="58a03923220a6d4f" providerId="LiveId" clId="{8594D064-0A98-7E4D-8F84-0B4039F7C26C}" dt="2025-02-20T06:21:08.949" v="4286" actId="1076"/>
        <pc:sldMkLst>
          <pc:docMk/>
          <pc:sldMk cId="878733300" sldId="589"/>
        </pc:sldMkLst>
        <pc:spChg chg="mod">
          <ac:chgData name="然 杨" userId="58a03923220a6d4f" providerId="LiveId" clId="{8594D064-0A98-7E4D-8F84-0B4039F7C26C}" dt="2025-02-20T06:21:08.949" v="4286" actId="1076"/>
          <ac:spMkLst>
            <pc:docMk/>
            <pc:sldMk cId="878733300" sldId="589"/>
            <ac:spMk id="20" creationId="{D287A769-1E84-C78D-BA2F-C33FE799ED8D}"/>
          </ac:spMkLst>
        </pc:spChg>
        <pc:spChg chg="mod">
          <ac:chgData name="然 杨" userId="58a03923220a6d4f" providerId="LiveId" clId="{8594D064-0A98-7E4D-8F84-0B4039F7C26C}" dt="2025-02-20T06:20:15.149" v="4276" actId="20577"/>
          <ac:spMkLst>
            <pc:docMk/>
            <pc:sldMk cId="878733300" sldId="589"/>
            <ac:spMk id="32" creationId="{C97AAEA1-615D-79A2-4220-4BE62E43DBF1}"/>
          </ac:spMkLst>
        </pc:spChg>
      </pc:sldChg>
      <pc:sldChg chg="del">
        <pc:chgData name="然 杨" userId="58a03923220a6d4f" providerId="LiveId" clId="{8594D064-0A98-7E4D-8F84-0B4039F7C26C}" dt="2025-02-20T06:21:12.416" v="4287" actId="2696"/>
        <pc:sldMkLst>
          <pc:docMk/>
          <pc:sldMk cId="1318916561" sldId="590"/>
        </pc:sldMkLst>
      </pc:sldChg>
      <pc:sldChg chg="addSp delSp modSp del mod">
        <pc:chgData name="然 杨" userId="58a03923220a6d4f" providerId="LiveId" clId="{8594D064-0A98-7E4D-8F84-0B4039F7C26C}" dt="2025-02-20T06:22:17.561" v="4303" actId="2696"/>
        <pc:sldMkLst>
          <pc:docMk/>
          <pc:sldMk cId="2120589784" sldId="591"/>
        </pc:sldMkLst>
      </pc:sldChg>
      <pc:sldChg chg="addSp delSp modSp mod">
        <pc:chgData name="然 杨" userId="58a03923220a6d4f" providerId="LiveId" clId="{8594D064-0A98-7E4D-8F84-0B4039F7C26C}" dt="2025-02-20T06:46:46.539" v="4511" actId="1035"/>
        <pc:sldMkLst>
          <pc:docMk/>
          <pc:sldMk cId="1294084789" sldId="592"/>
        </pc:sldMkLst>
        <pc:spChg chg="mod">
          <ac:chgData name="然 杨" userId="58a03923220a6d4f" providerId="LiveId" clId="{8594D064-0A98-7E4D-8F84-0B4039F7C26C}" dt="2025-02-20T06:46:08.622" v="4492" actId="14100"/>
          <ac:spMkLst>
            <pc:docMk/>
            <pc:sldMk cId="1294084789" sldId="592"/>
            <ac:spMk id="7" creationId="{32E14FC7-E2FF-6CC2-5706-5AA26243C2A6}"/>
          </ac:spMkLst>
        </pc:spChg>
        <pc:spChg chg="mod">
          <ac:chgData name="然 杨" userId="58a03923220a6d4f" providerId="LiveId" clId="{8594D064-0A98-7E4D-8F84-0B4039F7C26C}" dt="2025-02-20T06:45:38.906" v="4486" actId="1076"/>
          <ac:spMkLst>
            <pc:docMk/>
            <pc:sldMk cId="1294084789" sldId="592"/>
            <ac:spMk id="16" creationId="{3CB97B4A-11C8-CD8C-A257-92F82BF58602}"/>
          </ac:spMkLst>
        </pc:spChg>
        <pc:spChg chg="mod">
          <ac:chgData name="然 杨" userId="58a03923220a6d4f" providerId="LiveId" clId="{8594D064-0A98-7E4D-8F84-0B4039F7C26C}" dt="2025-02-20T06:46:46.539" v="4511" actId="1035"/>
          <ac:spMkLst>
            <pc:docMk/>
            <pc:sldMk cId="1294084789" sldId="592"/>
            <ac:spMk id="19" creationId="{10AAD9B3-68B5-E1DC-AB38-7E57F4738856}"/>
          </ac:spMkLst>
        </pc:spChg>
        <pc:spChg chg="mod">
          <ac:chgData name="然 杨" userId="58a03923220a6d4f" providerId="LiveId" clId="{8594D064-0A98-7E4D-8F84-0B4039F7C26C}" dt="2025-02-20T06:46:02.625" v="4490" actId="1076"/>
          <ac:spMkLst>
            <pc:docMk/>
            <pc:sldMk cId="1294084789" sldId="592"/>
            <ac:spMk id="20" creationId="{A8C3C208-BC07-026B-145E-E531ED86104A}"/>
          </ac:spMkLst>
        </pc:spChg>
        <pc:spChg chg="mod">
          <ac:chgData name="然 杨" userId="58a03923220a6d4f" providerId="LiveId" clId="{8594D064-0A98-7E4D-8F84-0B4039F7C26C}" dt="2025-02-20T06:45:57.522" v="4489" actId="1076"/>
          <ac:spMkLst>
            <pc:docMk/>
            <pc:sldMk cId="1294084789" sldId="592"/>
            <ac:spMk id="32" creationId="{B57183DB-1F85-1C60-61C5-E8DDA4B5A1B3}"/>
          </ac:spMkLst>
        </pc:spChg>
        <pc:grpChg chg="mod">
          <ac:chgData name="然 杨" userId="58a03923220a6d4f" providerId="LiveId" clId="{8594D064-0A98-7E4D-8F84-0B4039F7C26C}" dt="2025-02-20T06:46:21.522" v="4502" actId="1035"/>
          <ac:grpSpMkLst>
            <pc:docMk/>
            <pc:sldMk cId="1294084789" sldId="592"/>
            <ac:grpSpMk id="9" creationId="{70C35619-C581-4406-684C-1B365165539A}"/>
          </ac:grpSpMkLst>
        </pc:grpChg>
      </pc:sldChg>
      <pc:sldChg chg="addSp delSp modSp mod">
        <pc:chgData name="然 杨" userId="58a03923220a6d4f" providerId="LiveId" clId="{8594D064-0A98-7E4D-8F84-0B4039F7C26C}" dt="2025-02-20T07:33:07.931" v="5358" actId="1076"/>
        <pc:sldMkLst>
          <pc:docMk/>
          <pc:sldMk cId="2770918514" sldId="593"/>
        </pc:sldMkLst>
      </pc:sldChg>
      <pc:sldChg chg="modSp del">
        <pc:chgData name="然 杨" userId="58a03923220a6d4f" providerId="LiveId" clId="{8594D064-0A98-7E4D-8F84-0B4039F7C26C}" dt="2025-02-20T05:34:22.210" v="4028" actId="2696"/>
        <pc:sldMkLst>
          <pc:docMk/>
          <pc:sldMk cId="3222409464" sldId="594"/>
        </pc:sldMkLst>
      </pc:sldChg>
      <pc:sldChg chg="modSp mod">
        <pc:chgData name="然 杨" userId="58a03923220a6d4f" providerId="LiveId" clId="{8594D064-0A98-7E4D-8F84-0B4039F7C26C}" dt="2025-02-20T05:39:42.321" v="4118" actId="20577"/>
        <pc:sldMkLst>
          <pc:docMk/>
          <pc:sldMk cId="2281907650" sldId="595"/>
        </pc:sldMkLst>
        <pc:spChg chg="mod">
          <ac:chgData name="然 杨" userId="58a03923220a6d4f" providerId="LiveId" clId="{8594D064-0A98-7E4D-8F84-0B4039F7C26C}" dt="2025-02-20T05:39:42.321" v="4118" actId="20577"/>
          <ac:spMkLst>
            <pc:docMk/>
            <pc:sldMk cId="2281907650" sldId="595"/>
            <ac:spMk id="11" creationId="{0FD992E2-59A2-B780-295E-1A96F2605410}"/>
          </ac:spMkLst>
        </pc:spChg>
      </pc:sldChg>
      <pc:sldChg chg="del">
        <pc:chgData name="然 杨" userId="58a03923220a6d4f" providerId="LiveId" clId="{8594D064-0A98-7E4D-8F84-0B4039F7C26C}" dt="2025-02-20T07:58:38.754" v="5694" actId="2696"/>
        <pc:sldMkLst>
          <pc:docMk/>
          <pc:sldMk cId="3225415008" sldId="596"/>
        </pc:sldMkLst>
      </pc:sldChg>
      <pc:sldChg chg="addSp delSp modSp add mod">
        <pc:chgData name="然 杨" userId="58a03923220a6d4f" providerId="LiveId" clId="{8594D064-0A98-7E4D-8F84-0B4039F7C26C}" dt="2025-02-15T13:08:18.547" v="329" actId="1076"/>
        <pc:sldMkLst>
          <pc:docMk/>
          <pc:sldMk cId="805683880" sldId="597"/>
        </pc:sldMkLst>
      </pc:sldChg>
      <pc:sldChg chg="addSp delSp modSp add mod ord">
        <pc:chgData name="然 杨" userId="58a03923220a6d4f" providerId="LiveId" clId="{8594D064-0A98-7E4D-8F84-0B4039F7C26C}" dt="2025-02-15T13:06:35.012" v="303" actId="1076"/>
        <pc:sldMkLst>
          <pc:docMk/>
          <pc:sldMk cId="2135871188" sldId="598"/>
        </pc:sldMkLst>
      </pc:sldChg>
      <pc:sldChg chg="addSp delSp modSp add mod">
        <pc:chgData name="然 杨" userId="58a03923220a6d4f" providerId="LiveId" clId="{8594D064-0A98-7E4D-8F84-0B4039F7C26C}" dt="2025-02-15T13:11:27.578" v="350" actId="1076"/>
        <pc:sldMkLst>
          <pc:docMk/>
          <pc:sldMk cId="3890728302" sldId="599"/>
        </pc:sldMkLst>
      </pc:sldChg>
      <pc:sldChg chg="addSp delSp modSp add mod">
        <pc:chgData name="然 杨" userId="58a03923220a6d4f" providerId="LiveId" clId="{8594D064-0A98-7E4D-8F84-0B4039F7C26C}" dt="2025-02-15T13:13:00.828" v="370"/>
        <pc:sldMkLst>
          <pc:docMk/>
          <pc:sldMk cId="2441500941" sldId="600"/>
        </pc:sldMkLst>
      </pc:sldChg>
      <pc:sldChg chg="addSp delSp modSp add mod">
        <pc:chgData name="然 杨" userId="58a03923220a6d4f" providerId="LiveId" clId="{8594D064-0A98-7E4D-8F84-0B4039F7C26C}" dt="2025-02-15T13:14:47.381" v="399" actId="1036"/>
        <pc:sldMkLst>
          <pc:docMk/>
          <pc:sldMk cId="2739986569" sldId="601"/>
        </pc:sldMkLst>
      </pc:sldChg>
      <pc:sldChg chg="modSp add del mod ord">
        <pc:chgData name="然 杨" userId="58a03923220a6d4f" providerId="LiveId" clId="{8594D064-0A98-7E4D-8F84-0B4039F7C26C}" dt="2025-02-15T13:36:45.644" v="791" actId="2696"/>
        <pc:sldMkLst>
          <pc:docMk/>
          <pc:sldMk cId="3691065110" sldId="602"/>
        </pc:sldMkLst>
      </pc:sldChg>
      <pc:sldChg chg="modSp add mod">
        <pc:chgData name="然 杨" userId="58a03923220a6d4f" providerId="LiveId" clId="{8594D064-0A98-7E4D-8F84-0B4039F7C26C}" dt="2025-02-15T13:19:21.783" v="491" actId="14100"/>
        <pc:sldMkLst>
          <pc:docMk/>
          <pc:sldMk cId="2317172668" sldId="603"/>
        </pc:sldMkLst>
      </pc:sldChg>
      <pc:sldChg chg="addSp delSp modSp add mod">
        <pc:chgData name="然 杨" userId="58a03923220a6d4f" providerId="LiveId" clId="{8594D064-0A98-7E4D-8F84-0B4039F7C26C}" dt="2025-02-15T14:15:03.970" v="1488"/>
        <pc:sldMkLst>
          <pc:docMk/>
          <pc:sldMk cId="1193464225" sldId="604"/>
        </pc:sldMkLst>
      </pc:sldChg>
      <pc:sldChg chg="modSp add mod">
        <pc:chgData name="然 杨" userId="58a03923220a6d4f" providerId="LiveId" clId="{8594D064-0A98-7E4D-8F84-0B4039F7C26C}" dt="2025-02-15T14:48:34.043" v="1784" actId="20577"/>
        <pc:sldMkLst>
          <pc:docMk/>
          <pc:sldMk cId="1499938599" sldId="605"/>
        </pc:sldMkLst>
      </pc:sldChg>
      <pc:sldChg chg="modSp add mod">
        <pc:chgData name="然 杨" userId="58a03923220a6d4f" providerId="LiveId" clId="{8594D064-0A98-7E4D-8F84-0B4039F7C26C}" dt="2025-02-15T14:51:59.636" v="1845" actId="20577"/>
        <pc:sldMkLst>
          <pc:docMk/>
          <pc:sldMk cId="3489160672" sldId="606"/>
        </pc:sldMkLst>
      </pc:sldChg>
      <pc:sldChg chg="delSp modSp add mod">
        <pc:chgData name="然 杨" userId="58a03923220a6d4f" providerId="LiveId" clId="{8594D064-0A98-7E4D-8F84-0B4039F7C26C}" dt="2025-02-15T14:53:01.476" v="1863" actId="1076"/>
        <pc:sldMkLst>
          <pc:docMk/>
          <pc:sldMk cId="2538329655" sldId="607"/>
        </pc:sldMkLst>
      </pc:sldChg>
      <pc:sldChg chg="addSp delSp modSp add mod">
        <pc:chgData name="然 杨" userId="58a03923220a6d4f" providerId="LiveId" clId="{8594D064-0A98-7E4D-8F84-0B4039F7C26C}" dt="2025-02-16T13:12:55.053" v="2042"/>
        <pc:sldMkLst>
          <pc:docMk/>
          <pc:sldMk cId="807650760" sldId="608"/>
        </pc:sldMkLst>
      </pc:sldChg>
      <pc:sldChg chg="modSp add mod">
        <pc:chgData name="然 杨" userId="58a03923220a6d4f" providerId="LiveId" clId="{8594D064-0A98-7E4D-8F84-0B4039F7C26C}" dt="2025-02-16T13:13:40.099" v="2048" actId="2062"/>
        <pc:sldMkLst>
          <pc:docMk/>
          <pc:sldMk cId="2212115392" sldId="609"/>
        </pc:sldMkLst>
      </pc:sldChg>
      <pc:sldChg chg="modSp add mod">
        <pc:chgData name="然 杨" userId="58a03923220a6d4f" providerId="LiveId" clId="{8594D064-0A98-7E4D-8F84-0B4039F7C26C}" dt="2025-02-20T04:43:19.076" v="3192" actId="1035"/>
        <pc:sldMkLst>
          <pc:docMk/>
          <pc:sldMk cId="2226901939" sldId="610"/>
        </pc:sldMkLst>
        <pc:spChg chg="mod">
          <ac:chgData name="然 杨" userId="58a03923220a6d4f" providerId="LiveId" clId="{8594D064-0A98-7E4D-8F84-0B4039F7C26C}" dt="2025-02-20T04:43:19.076" v="3192" actId="1035"/>
          <ac:spMkLst>
            <pc:docMk/>
            <pc:sldMk cId="2226901939" sldId="610"/>
            <ac:spMk id="8" creationId="{5DE41ECE-9D73-57D8-7F12-15A71A139C1E}"/>
          </ac:spMkLst>
        </pc:spChg>
      </pc:sldChg>
      <pc:sldChg chg="addSp delSp modSp add mod">
        <pc:chgData name="然 杨" userId="58a03923220a6d4f" providerId="LiveId" clId="{8594D064-0A98-7E4D-8F84-0B4039F7C26C}" dt="2025-02-20T05:01:08.132" v="3637" actId="20577"/>
        <pc:sldMkLst>
          <pc:docMk/>
          <pc:sldMk cId="86111848" sldId="611"/>
        </pc:sldMkLst>
      </pc:sldChg>
      <pc:sldChg chg="delSp modSp add mod ord">
        <pc:chgData name="然 杨" userId="58a03923220a6d4f" providerId="LiveId" clId="{8594D064-0A98-7E4D-8F84-0B4039F7C26C}" dt="2025-02-20T04:58:52.692" v="3581" actId="20578"/>
        <pc:sldMkLst>
          <pc:docMk/>
          <pc:sldMk cId="1268706180" sldId="612"/>
        </pc:sldMkLst>
      </pc:sldChg>
      <pc:sldChg chg="modSp add mod">
        <pc:chgData name="然 杨" userId="58a03923220a6d4f" providerId="LiveId" clId="{8594D064-0A98-7E4D-8F84-0B4039F7C26C}" dt="2025-02-20T05:37:54.303" v="4082" actId="20577"/>
        <pc:sldMkLst>
          <pc:docMk/>
          <pc:sldMk cId="1087313028" sldId="613"/>
        </pc:sldMkLst>
        <pc:spChg chg="mod">
          <ac:chgData name="然 杨" userId="58a03923220a6d4f" providerId="LiveId" clId="{8594D064-0A98-7E4D-8F84-0B4039F7C26C}" dt="2025-02-20T05:36:13.618" v="4057" actId="21"/>
          <ac:spMkLst>
            <pc:docMk/>
            <pc:sldMk cId="1087313028" sldId="613"/>
            <ac:spMk id="11" creationId="{024A723B-C752-ECF7-27C7-6D1A9A258F07}"/>
          </ac:spMkLst>
        </pc:spChg>
        <pc:spChg chg="mod">
          <ac:chgData name="然 杨" userId="58a03923220a6d4f" providerId="LiveId" clId="{8594D064-0A98-7E4D-8F84-0B4039F7C26C}" dt="2025-02-20T05:37:54.303" v="4082" actId="20577"/>
          <ac:spMkLst>
            <pc:docMk/>
            <pc:sldMk cId="1087313028" sldId="613"/>
            <ac:spMk id="19" creationId="{74DC992B-C2E0-466D-21A8-1B5AEACAFDDA}"/>
          </ac:spMkLst>
        </pc:spChg>
      </pc:sldChg>
      <pc:sldChg chg="modSp add mod">
        <pc:chgData name="然 杨" userId="58a03923220a6d4f" providerId="LiveId" clId="{8594D064-0A98-7E4D-8F84-0B4039F7C26C}" dt="2025-02-20T05:39:08.631" v="4107"/>
        <pc:sldMkLst>
          <pc:docMk/>
          <pc:sldMk cId="2578860152" sldId="614"/>
        </pc:sldMkLst>
      </pc:sldChg>
      <pc:sldChg chg="modSp add mod">
        <pc:chgData name="然 杨" userId="58a03923220a6d4f" providerId="LiveId" clId="{8594D064-0A98-7E4D-8F84-0B4039F7C26C}" dt="2025-02-20T06:21:40.394" v="4300" actId="20577"/>
        <pc:sldMkLst>
          <pc:docMk/>
          <pc:sldMk cId="1023121019" sldId="615"/>
        </pc:sldMkLst>
      </pc:sldChg>
      <pc:sldChg chg="add del">
        <pc:chgData name="然 杨" userId="58a03923220a6d4f" providerId="LiveId" clId="{8594D064-0A98-7E4D-8F84-0B4039F7C26C}" dt="2025-02-20T05:39:20.252" v="4109" actId="2696"/>
        <pc:sldMkLst>
          <pc:docMk/>
          <pc:sldMk cId="1815351353" sldId="615"/>
        </pc:sldMkLst>
      </pc:sldChg>
      <pc:sldChg chg="modSp add mod">
        <pc:chgData name="然 杨" userId="58a03923220a6d4f" providerId="LiveId" clId="{8594D064-0A98-7E4D-8F84-0B4039F7C26C}" dt="2025-02-20T06:24:40.510" v="4374" actId="20577"/>
        <pc:sldMkLst>
          <pc:docMk/>
          <pc:sldMk cId="1336877980" sldId="616"/>
        </pc:sldMkLst>
      </pc:sldChg>
      <pc:sldChg chg="add del ord">
        <pc:chgData name="然 杨" userId="58a03923220a6d4f" providerId="LiveId" clId="{8594D064-0A98-7E4D-8F84-0B4039F7C26C}" dt="2025-02-20T06:46:32.375" v="4505" actId="20578"/>
        <pc:sldMkLst>
          <pc:docMk/>
          <pc:sldMk cId="2010757697" sldId="617"/>
        </pc:sldMkLst>
      </pc:sldChg>
      <pc:sldChg chg="modSp add mod">
        <pc:chgData name="然 杨" userId="58a03923220a6d4f" providerId="LiveId" clId="{8594D064-0A98-7E4D-8F84-0B4039F7C26C}" dt="2025-02-20T07:09:33.281" v="4953" actId="2711"/>
        <pc:sldMkLst>
          <pc:docMk/>
          <pc:sldMk cId="2463706337" sldId="618"/>
        </pc:sldMkLst>
        <pc:spChg chg="mod">
          <ac:chgData name="然 杨" userId="58a03923220a6d4f" providerId="LiveId" clId="{8594D064-0A98-7E4D-8F84-0B4039F7C26C}" dt="2025-02-20T07:09:33.281" v="4953" actId="2711"/>
          <ac:spMkLst>
            <pc:docMk/>
            <pc:sldMk cId="2463706337" sldId="618"/>
            <ac:spMk id="42" creationId="{AC5C88E6-3B22-F176-A117-72BE7172BCF0}"/>
          </ac:spMkLst>
        </pc:spChg>
      </pc:sldChg>
      <pc:sldChg chg="addSp delSp modSp add mod">
        <pc:chgData name="然 杨" userId="58a03923220a6d4f" providerId="LiveId" clId="{8594D064-0A98-7E4D-8F84-0B4039F7C26C}" dt="2025-02-20T07:29:01.049" v="5277" actId="2710"/>
        <pc:sldMkLst>
          <pc:docMk/>
          <pc:sldMk cId="2561990207" sldId="619"/>
        </pc:sldMkLst>
        <pc:spChg chg="mod">
          <ac:chgData name="然 杨" userId="58a03923220a6d4f" providerId="LiveId" clId="{8594D064-0A98-7E4D-8F84-0B4039F7C26C}" dt="2025-02-20T07:29:01.049" v="5277" actId="2710"/>
          <ac:spMkLst>
            <pc:docMk/>
            <pc:sldMk cId="2561990207" sldId="619"/>
            <ac:spMk id="2" creationId="{C728A395-783F-C981-1EE6-373182A1DC5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2025/3/7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9541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598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5532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5348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75D343-73FC-6817-3A34-5E1EC8A66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4B057C5-C441-3E87-EDEE-EFF084DA99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ACCE471-5259-DF4E-9EE5-BE9E7DC45A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85FED43-C0CE-0C93-A2D9-9205B435E5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8382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3AE379-36FD-6CDB-DD4B-0C2A2FA7E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F3314A0-31A8-92C0-7B02-32D010E4B4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4718574-94DC-CF0D-33C5-F5E38FBE1B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2F7E130-AE9E-CD74-F9D4-C63B084BF5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0352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DDB80-0922-1A1D-34E4-4064797C8C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C7C3155-7E16-43D7-2844-FF7CB5C5A8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35C610D-4327-5AE6-6834-2BFAE77CEC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F970FF4-E983-954A-DCA9-12C0A0E8D3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2800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FAF0DE-4751-0AD9-C9BE-04842B7C2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42F59D7-70D4-C430-B502-295D5E66C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FC1BF3D-A1B9-C39E-DDEB-DCC981B7FD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7B23CB8-D9EB-17E1-BB07-51C1C1612F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515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8F292-9704-EE30-5A4B-0E728F084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9BBB90D-63D9-90B6-61DD-6D5875DD20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410A559-09EF-F041-4C6F-D2D3F10521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C12B636-941A-7CBF-6BC8-5E2D2A65DC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894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FA0C4C-4D0D-66C4-BFD9-76F850587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E5F4BEF-5E4E-7DE4-313E-3816CD45FD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004BB38-DEE6-FB71-F573-1CBDF7BE2D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065468-1E92-4D46-92CB-272FFFAC57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70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372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3180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14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847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826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08F854-7BEC-F3BA-F45D-8D4AC8E78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09B41EB-F999-8CB5-FBDA-3B72FC4CC8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E734AE0-7E3B-06F6-1347-8D7227F806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5DC1BD6-52B2-EC29-EF75-724167CC53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7812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97456C-1B75-005D-D255-755E1EAA0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B10F787-2E90-BEC0-AD41-05915A457A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297CCBE-89E1-EC38-A6E0-7CFDB57E4A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05B0704-172B-8843-2A88-5B808ACD9E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87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141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0AC0F-3716-4E70-B932-2FA46618E2C7}" type="datetimeFigureOut">
              <a:rPr lang="zh-CN" altLang="en-US" smtClean="0"/>
              <a:t>2025/3/7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9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8" name="直接连接符 407"/>
          <p:cNvCxnSpPr/>
          <p:nvPr/>
        </p:nvCxnSpPr>
        <p:spPr>
          <a:xfrm>
            <a:off x="3962400" y="3448051"/>
            <a:ext cx="44069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730250" y="1612900"/>
            <a:ext cx="10718800" cy="3784600"/>
            <a:chOff x="1150" y="2540"/>
            <a:chExt cx="16880" cy="5960"/>
          </a:xfrm>
        </p:grpSpPr>
        <p:sp>
          <p:nvSpPr>
            <p:cNvPr id="405" name="矩形 404"/>
            <p:cNvSpPr/>
            <p:nvPr/>
          </p:nvSpPr>
          <p:spPr>
            <a:xfrm>
              <a:off x="1200" y="2540"/>
              <a:ext cx="16800" cy="5960"/>
            </a:xfrm>
            <a:prstGeom prst="rect">
              <a:avLst/>
            </a:prstGeom>
            <a:noFill/>
            <a:ln w="4318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150" y="2969"/>
              <a:ext cx="16880" cy="5113"/>
              <a:chOff x="1150" y="2969"/>
              <a:chExt cx="16880" cy="5113"/>
            </a:xfrm>
          </p:grpSpPr>
          <p:sp>
            <p:nvSpPr>
              <p:cNvPr id="406" name="文本框 405"/>
              <p:cNvSpPr txBox="1"/>
              <p:nvPr/>
            </p:nvSpPr>
            <p:spPr>
              <a:xfrm>
                <a:off x="1150" y="3415"/>
                <a:ext cx="16880" cy="3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7200" b="1" dirty="0">
                    <a:solidFill>
                      <a:schemeClr val="bg1"/>
                    </a:solidFill>
                    <a:latin typeface="+mn-ea"/>
                    <a:ea typeface="汉仪小麦体简" panose="00020600040101010101" pitchFamily="18" charset="-122"/>
                  </a:rPr>
                  <a:t>5</a:t>
                </a:r>
                <a:endParaRPr lang="zh-CN" altLang="en-US" sz="7200" dirty="0">
                  <a:solidFill>
                    <a:schemeClr val="bg1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endParaRPr>
              </a:p>
              <a:p>
                <a:pPr algn="ctr"/>
                <a:endParaRPr lang="zh-CN" altLang="en-US" sz="7200" dirty="0">
                  <a:solidFill>
                    <a:schemeClr val="bg1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endParaRPr>
              </a:p>
            </p:txBody>
          </p:sp>
          <p:sp>
            <p:nvSpPr>
              <p:cNvPr id="409" name="文本框 408"/>
              <p:cNvSpPr txBox="1"/>
              <p:nvPr/>
            </p:nvSpPr>
            <p:spPr>
              <a:xfrm>
                <a:off x="5303" y="5595"/>
                <a:ext cx="8573" cy="24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ko-KR" altLang="en-US" sz="4000" dirty="0">
                    <a:solidFill>
                      <a:schemeClr val="bg1"/>
                    </a:solidFill>
                    <a:latin typeface="Gungsuh" panose="02030600000101010101" charset="-127"/>
                    <a:ea typeface="Gungsuh" panose="02030600000101010101" charset="-127"/>
                    <a:cs typeface="Gungsuh" panose="02030600000101010101" charset="-127"/>
                  </a:rPr>
                  <a:t>경제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ko-KR" altLang="en-US" sz="4000" dirty="0" err="1">
                    <a:solidFill>
                      <a:schemeClr val="bg1"/>
                    </a:solidFill>
                    <a:latin typeface="+mj-ea"/>
                    <a:ea typeface="+mj-ea"/>
                    <a:cs typeface="Gungsuh" panose="02030600000101010101" charset="-127"/>
                  </a:rPr>
                  <a:t>经济</a:t>
                </a:r>
                <a:endParaRPr lang="en-US" altLang="zh-CN" sz="4000" dirty="0">
                  <a:solidFill>
                    <a:schemeClr val="bg1"/>
                  </a:solidFill>
                  <a:latin typeface="+mj-ea"/>
                  <a:ea typeface="+mj-ea"/>
                  <a:cs typeface="Gungsuh" panose="02030600000101010101" charset="-127"/>
                </a:endParaRPr>
              </a:p>
            </p:txBody>
          </p:sp>
          <p:sp>
            <p:nvSpPr>
              <p:cNvPr id="417" name="文本框 416"/>
              <p:cNvSpPr txBox="1"/>
              <p:nvPr/>
            </p:nvSpPr>
            <p:spPr>
              <a:xfrm>
                <a:off x="4720" y="2969"/>
                <a:ext cx="9740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effectLst/>
                    <a:latin typeface="汉仪小麦体简" panose="00020600040101010101" pitchFamily="18" charset="-122"/>
                    <a:ea typeface="汉仪小麦体简" panose="00020600040101010101" pitchFamily="18" charset="-122"/>
                  </a:rPr>
                  <a:t>新标准韩国语新版中级</a:t>
                </a:r>
                <a:r>
                  <a:rPr lang="zh-CN" altLang="en-US">
                    <a:solidFill>
                      <a:schemeClr val="bg1"/>
                    </a:solidFill>
                    <a:latin typeface="汉仪小麦体简" panose="00020600040101010101" pitchFamily="18" charset="-122"/>
                    <a:ea typeface="汉仪小麦体简" panose="00020600040101010101" pitchFamily="18" charset="-122"/>
                  </a:rPr>
                  <a:t>下</a:t>
                </a:r>
              </a:p>
            </p:txBody>
          </p:sp>
        </p:grpSp>
      </p:grpSp>
      <p:pic>
        <p:nvPicPr>
          <p:cNvPr id="419" name="图片 418" descr="图片包含 游戏机, 树, 雨, 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" y="6350"/>
            <a:ext cx="5551805" cy="3000375"/>
          </a:xfrm>
          <a:prstGeom prst="rect">
            <a:avLst/>
          </a:prstGeom>
        </p:spPr>
      </p:pic>
      <p:pic>
        <p:nvPicPr>
          <p:cNvPr id="420" name="图片 419" descr="图片包含 游戏机, 钟表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709" y="3610528"/>
            <a:ext cx="3710287" cy="3269139"/>
          </a:xfrm>
          <a:prstGeom prst="rect">
            <a:avLst/>
          </a:prstGeom>
        </p:spPr>
      </p:pic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80" y="3764915"/>
            <a:ext cx="1520825" cy="1560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68303-9B8A-5737-BE80-7323E66790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97644765-1F78-A589-E3E8-556F516D6DC2}"/>
              </a:ext>
            </a:extLst>
          </p:cNvPr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55849ED-D3E1-4BDB-BE23-70D8B9FECFB3}"/>
                </a:ext>
              </a:extLst>
            </p:cNvPr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F3882519-B19E-1A95-FD1E-2FB39715BA0E}"/>
                </a:ext>
              </a:extLst>
            </p:cNvPr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6B2CF38-1B8C-4A77-91A7-5F225ECF448A}"/>
              </a:ext>
            </a:extLst>
          </p:cNvPr>
          <p:cNvGrpSpPr/>
          <p:nvPr/>
        </p:nvGrpSpPr>
        <p:grpSpPr>
          <a:xfrm>
            <a:off x="0" y="249555"/>
            <a:ext cx="11965940" cy="1072515"/>
            <a:chOff x="6969" y="1666"/>
            <a:chExt cx="18844" cy="1689"/>
          </a:xfrm>
        </p:grpSpPr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49749CB9-386F-6394-EECA-CB27996495C0}"/>
                </a:ext>
              </a:extLst>
            </p:cNvPr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E41ECE4A-765B-D143-91BF-EF9DE7E5EBE5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404E1DCA-FA54-D5BD-CCDF-B1FEC642497F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EE995D07-6240-E628-1250-D7F8B2ADA969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5AF244A5-2CB3-61F3-BD76-4C1C5E9E0CD3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6CD6DF3D-3AE2-8F91-01C5-22A06C670352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09F22CA7-B8F7-B0AA-EE3B-A46FDD7F784F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78DE9A07-77ED-3EBC-E6A3-7CE446C12B73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7718E41F-1BA4-29BD-E015-3CA11AF174E4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BC9AE7F2-435B-DE4E-34F0-1F12B19266BC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53A79414-28C7-2CAF-9252-9BA96E0FAC9E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B970BAAA-728B-0F33-22D6-94CB2594EFC5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2D2CCA88-F215-FFA9-F04D-B181A30D2706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09D9B618-04D1-F1FD-017E-17D58F983D2B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0B4E5DF1-3C5F-0EE5-08A6-003D0D326E1D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FD77E21F-E37B-4DE8-881C-398A23323675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DC2CCC4-34DC-AF13-819B-2236499F32DC}"/>
                </a:ext>
              </a:extLst>
            </p:cNvPr>
            <p:cNvSpPr txBox="1"/>
            <p:nvPr/>
          </p:nvSpPr>
          <p:spPr>
            <a:xfrm>
              <a:off x="14096" y="1863"/>
              <a:ext cx="11717" cy="1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en-US" altLang="zh-CN" sz="20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2</a:t>
              </a:r>
              <a:r>
                <a:rPr lang="en-US" altLang="ko-KR" sz="20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  <a:r>
                <a:rPr lang="ko-KR" altLang="en-US" sz="20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 밑줄 친 부분과 비슷한 의미의 단어를 연결하십시오</a:t>
              </a:r>
              <a:r>
                <a:rPr lang="en-US" altLang="ko-KR" sz="20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</a:p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zh-CN" altLang="en-US" sz="240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</a:t>
              </a:r>
              <a:r>
                <a:rPr lang="ko-KR" altLang="en-US" sz="2400" dirty="0" err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与</a:t>
              </a:r>
              <a:r>
                <a:rPr lang="zh-CN" altLang="en-US" sz="240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划线部分意思相近的单词。</a:t>
              </a:r>
              <a:endParaRPr lang="en-US" altLang="ko-KR" sz="24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1">
            <a:extLst>
              <a:ext uri="{FF2B5EF4-FFF2-40B4-BE49-F238E27FC236}">
                <a16:creationId xmlns:a16="http://schemas.microsoft.com/office/drawing/2014/main" id="{9AF944C2-8D8E-FBF4-5F7E-809C4C239C1B}"/>
              </a:ext>
            </a:extLst>
          </p:cNvPr>
          <p:cNvGrpSpPr/>
          <p:nvPr/>
        </p:nvGrpSpPr>
        <p:grpSpPr bwMode="auto">
          <a:xfrm>
            <a:off x="2684936" y="1934818"/>
            <a:ext cx="9442564" cy="4651547"/>
            <a:chOff x="1661375" y="1996225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9078819C-3B0E-20B6-CCA1-22BB0A4D5D79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A4FC8569-8534-DE1C-2658-133C5B5C90E7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67CDCD91-157D-3A05-ACA7-C5EFF2FD44D0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4184258A-E142-D819-880B-518A91262F89}"/>
                </a:ext>
              </a:extLst>
            </p:cNvPr>
            <p:cNvSpPr/>
            <p:nvPr/>
          </p:nvSpPr>
          <p:spPr bwMode="auto">
            <a:xfrm>
              <a:off x="3869398" y="4857643"/>
              <a:ext cx="254071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7E3807C-2C69-FEE7-ACD2-A2C96BB5A02F}"/>
              </a:ext>
            </a:extLst>
          </p:cNvPr>
          <p:cNvGrpSpPr/>
          <p:nvPr/>
        </p:nvGrpSpPr>
        <p:grpSpPr>
          <a:xfrm>
            <a:off x="3234268" y="2618877"/>
            <a:ext cx="8381306" cy="2272468"/>
            <a:chOff x="1836427" y="1354013"/>
            <a:chExt cx="6766657" cy="227246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C619753-C12D-1344-62DC-84A083591BD7}"/>
                </a:ext>
              </a:extLst>
            </p:cNvPr>
            <p:cNvSpPr txBox="1"/>
            <p:nvPr/>
          </p:nvSpPr>
          <p:spPr>
            <a:xfrm>
              <a:off x="1836427" y="1406321"/>
              <a:ext cx="5844714" cy="22201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atinLnBrk="1">
                <a:lnSpc>
                  <a:spcPct val="200000"/>
                </a:lnSpc>
                <a:tabLst>
                  <a:tab pos="4129088" algn="l"/>
                  <a:tab pos="5459413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1)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컴퓨터를 사려고 꾸준히 </a:t>
              </a:r>
              <a:r>
                <a:rPr lang="ko-KR" altLang="en-US" u="sng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돈을 모으고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있습니다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. </a:t>
              </a:r>
            </a:p>
            <a:p>
              <a:pPr latinLnBrk="1">
                <a:lnSpc>
                  <a:spcPct val="200000"/>
                </a:lnSpc>
                <a:tabLst>
                  <a:tab pos="4129088" algn="l"/>
                  <a:tab pos="5459413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2)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아이가 학교에 들어가면서 </a:t>
              </a:r>
              <a:r>
                <a:rPr lang="ko-KR" altLang="en-US" u="sng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나가는 돈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이 많이 늘었어요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. </a:t>
              </a:r>
            </a:p>
            <a:p>
              <a:pPr latinLnBrk="1">
                <a:lnSpc>
                  <a:spcPct val="200000"/>
                </a:lnSpc>
                <a:tabLst>
                  <a:tab pos="4129088" algn="l"/>
                  <a:tab pos="5459413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3)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갑자기 그렇게 </a:t>
              </a:r>
              <a:r>
                <a:rPr lang="ko-KR" altLang="en-US" u="sng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큰돈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을 어디서 구할 수 있겠어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?</a:t>
              </a:r>
            </a:p>
            <a:p>
              <a:pPr latinLnBrk="1">
                <a:lnSpc>
                  <a:spcPct val="200000"/>
                </a:lnSpc>
                <a:tabLst>
                  <a:tab pos="4129088" algn="l"/>
                  <a:tab pos="5459413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4)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새 회사에 취직하고 나서 </a:t>
              </a:r>
              <a:r>
                <a:rPr lang="ko-KR" altLang="en-US" u="sng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버는 돈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이 조금 많아졌다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.</a:t>
              </a:r>
              <a:endPara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4DBCD69-D9F9-873C-E5FD-76385A613F5F}"/>
                </a:ext>
              </a:extLst>
            </p:cNvPr>
            <p:cNvSpPr txBox="1"/>
            <p:nvPr/>
          </p:nvSpPr>
          <p:spPr>
            <a:xfrm>
              <a:off x="7339448" y="1354013"/>
              <a:ext cx="1263636" cy="22201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tabLst>
                  <a:tab pos="439738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  <a:r>
                <a:rPr lang="en-US" altLang="ko-KR" dirty="0"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	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①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소득</a:t>
              </a:r>
            </a:p>
            <a:p>
              <a:pPr>
                <a:lnSpc>
                  <a:spcPct val="200000"/>
                </a:lnSpc>
                <a:tabLst>
                  <a:tab pos="439738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  <a:r>
                <a:rPr lang="en-US" altLang="ko-KR" dirty="0"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	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②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목돈</a:t>
              </a:r>
            </a:p>
            <a:p>
              <a:pPr>
                <a:lnSpc>
                  <a:spcPct val="200000"/>
                </a:lnSpc>
                <a:tabLst>
                  <a:tab pos="439738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  <a:r>
                <a:rPr lang="en-US" altLang="ko-KR" dirty="0"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	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③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지출</a:t>
              </a:r>
            </a:p>
            <a:p>
              <a:pPr>
                <a:lnSpc>
                  <a:spcPct val="200000"/>
                </a:lnSpc>
                <a:tabLst>
                  <a:tab pos="439738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  <a:r>
                <a:rPr lang="en-US" altLang="ko-KR" dirty="0"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	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④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저축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A1F37F2-2FA6-AAE1-FE3F-BD15B407BE8A}"/>
                </a:ext>
              </a:extLst>
            </p:cNvPr>
            <p:cNvSpPr txBox="1"/>
            <p:nvPr/>
          </p:nvSpPr>
          <p:spPr>
            <a:xfrm>
              <a:off x="6586080" y="1355571"/>
              <a:ext cx="314696" cy="22201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7146CA0F-35CC-6F68-8DCB-5353B28893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44" y="5079747"/>
            <a:ext cx="1520825" cy="156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25755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2954EE-57A6-62EB-8295-3FB97ED51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49D06B-A8E0-DACE-5344-66E375BC1A3A}"/>
              </a:ext>
            </a:extLst>
          </p:cNvPr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BC7FFB0-EECB-D722-3535-81600247C3E6}"/>
                </a:ext>
              </a:extLst>
            </p:cNvPr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5FF8AE7-2208-22DA-A3C1-357A6C0E4FC3}"/>
                  </a:ext>
                </a:extLst>
              </p:cNvPr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>
                <a:extLst>
                  <a:ext uri="{FF2B5EF4-FFF2-40B4-BE49-F238E27FC236}">
                    <a16:creationId xmlns:a16="http://schemas.microsoft.com/office/drawing/2014/main" id="{D2DC932C-FF00-5EDF-C0A4-42055A55DB46}"/>
                  </a:ext>
                </a:extLst>
              </p:cNvPr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D22DBA6D-3C29-81E4-B0FD-91799AAD94ED}"/>
                </a:ext>
              </a:extLst>
            </p:cNvPr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1165FD13-977D-6F5F-E56E-84A3A1D31313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748143F9-C5A9-5BF0-DACF-F4CE017F810D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8BDC8A71-1EFA-9043-613D-8D58C492FEFB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CE9789CF-AB62-6782-F9A7-65BD1F7D45B7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41001A00-9C36-2ACA-9346-EA305DC11623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D6FB1B1A-8459-7F2D-8DC9-116B23658E71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7A5F3399-C6EA-1694-CD2B-1B986FF4E735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D17197FE-D81B-5B1A-6031-E2F6436E41BE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5D30032E-AFB5-2FFF-5760-0BC4F92C42E6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B223EDA2-CB31-F839-5BD2-C978FBA99519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F1367BDB-736B-4D4A-F087-CBA3D4F1AB3E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07190239-FFCA-839E-EDB5-F82D96732B48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5D588EAE-5700-0D30-E0D4-65BEDA0DA6F2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D605FF3A-176D-26D3-F011-F831E855FAA9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E250C3B7-E980-872C-1812-9F7AEED58255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FA7D84CB-5A57-9F5E-2BDF-E70767FCD6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>
            <a:extLst>
              <a:ext uri="{FF2B5EF4-FFF2-40B4-BE49-F238E27FC236}">
                <a16:creationId xmlns:a16="http://schemas.microsoft.com/office/drawing/2014/main" id="{7B95C694-A470-32FF-C4D8-26206EE5A5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F96A98B9-57B8-AE4C-1B00-18FA42F56A9C}"/>
              </a:ext>
            </a:extLst>
          </p:cNvPr>
          <p:cNvSpPr/>
          <p:nvPr/>
        </p:nvSpPr>
        <p:spPr>
          <a:xfrm>
            <a:off x="2848708" y="1233170"/>
            <a:ext cx="3880338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권하다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劝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식비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伙食费，餐饮费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재료비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食材费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알뜰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精打细算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다가오다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临近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겨울철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冬季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난방비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取暖费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필름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薄膜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방지하다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防止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내의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内衣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학비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学费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주거비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住宿费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6041950-9AF9-76C1-1802-2EECF4D34255}"/>
              </a:ext>
            </a:extLst>
          </p:cNvPr>
          <p:cNvSpPr/>
          <p:nvPr/>
        </p:nvSpPr>
        <p:spPr>
          <a:xfrm>
            <a:off x="7161530" y="1233170"/>
            <a:ext cx="3593465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몫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份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브런치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早午餐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자식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子女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제때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及时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동기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同期入职的同事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효도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孝道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얼룩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污渍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가리다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遮挡，遮住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액자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相框，画框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실리다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装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트렁크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后备厢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쪽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页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7349814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2275B-4934-8F52-92DB-6431F18C9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CF2A285A-A62E-9D16-93A1-B91FAB2199D4}"/>
              </a:ext>
            </a:extLst>
          </p:cNvPr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602A070E-D445-C5DB-4BC7-50927905C927}"/>
                </a:ext>
              </a:extLst>
            </p:cNvPr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502D64F-BE53-80DA-1E04-89B6C6633184}"/>
                  </a:ext>
                </a:extLst>
              </p:cNvPr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>
                <a:extLst>
                  <a:ext uri="{FF2B5EF4-FFF2-40B4-BE49-F238E27FC236}">
                    <a16:creationId xmlns:a16="http://schemas.microsoft.com/office/drawing/2014/main" id="{7121AE88-3E40-EE7A-F037-8A93E593984D}"/>
                  </a:ext>
                </a:extLst>
              </p:cNvPr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890D3B86-5219-56D2-D432-54A2EEDB892F}"/>
                </a:ext>
              </a:extLst>
            </p:cNvPr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ED082153-1780-58B4-E4C6-81BFF73ABFE8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1C7ECF84-3170-194D-448B-0BA4D02AFEC3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3E9EA6B8-D32F-BADB-D2A6-E0C548A171A7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A211BA71-70B0-6038-B057-65EB0840332D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90F5BBBE-3263-67D6-D0C2-D6DF10A3E76F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5C5C6D79-859B-46C7-80CA-7341464546C4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E45F791E-A033-CB6A-D5CA-932AD79DDCD1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A817E825-BD36-6604-2A7A-001E69B7BF40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498B6B51-B780-30A2-A40C-0915B1517D54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F8D316B7-DEC5-33FA-2453-D9FC6C33C0B0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C2E36213-651A-C66B-2540-9B1755A27860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0A5F215A-312E-8206-3E49-0F95B11FEB03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CC2DD2EA-7940-2402-EE71-3B2136F851AC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FDB70EAA-EBDC-665A-52C1-D95F284550BE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AE197674-59B5-F17B-66DF-9C4D4684F02F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718014D1-D38D-ADE8-B05E-850EA9A57E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>
            <a:extLst>
              <a:ext uri="{FF2B5EF4-FFF2-40B4-BE49-F238E27FC236}">
                <a16:creationId xmlns:a16="http://schemas.microsoft.com/office/drawing/2014/main" id="{BBC13119-B512-574D-565E-D4467C77BC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71A9A017-769C-411C-612B-80DE148CE1EE}"/>
              </a:ext>
            </a:extLst>
          </p:cNvPr>
          <p:cNvSpPr/>
          <p:nvPr/>
        </p:nvSpPr>
        <p:spPr>
          <a:xfrm>
            <a:off x="2848708" y="1233170"/>
            <a:ext cx="3880338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지켜보다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留意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하필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副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偏偏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조카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侄子，侄女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곧잘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副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经常，时常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떨어트리다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弄掉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에잇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叹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哎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막내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（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年龄）最小的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계약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合同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조리 있다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有条理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냉방비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冷气费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기억나다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想起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순환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循环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BCBD1E0-4BD6-E56F-EFE2-7E3BE8DC6D85}"/>
              </a:ext>
            </a:extLst>
          </p:cNvPr>
          <p:cNvSpPr/>
          <p:nvPr/>
        </p:nvSpPr>
        <p:spPr>
          <a:xfrm>
            <a:off x="7161530" y="1233170"/>
            <a:ext cx="3593465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원리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原理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나날이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副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日益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발행하다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发行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화폐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货币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활성화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激活，促进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비교적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比较，相对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식다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（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食物）凉了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농사를 짓다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种庄稼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식생활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饮食生活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버티다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撑，坚持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형편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（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生活）状况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>
                <a:solidFill>
                  <a:schemeClr val="tx1"/>
                </a:solidFill>
                <a:latin typeface="+mn-ea"/>
              </a:rPr>
              <a:t>넉넉하다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形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宽裕，富足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4440226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4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5" name="矩形 404"/>
          <p:cNvSpPr/>
          <p:nvPr/>
        </p:nvSpPr>
        <p:spPr>
          <a:xfrm>
            <a:off x="762007" y="1612902"/>
            <a:ext cx="10667986" cy="37845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6" name="文本框 405"/>
          <p:cNvSpPr txBox="1"/>
          <p:nvPr/>
        </p:nvSpPr>
        <p:spPr>
          <a:xfrm>
            <a:off x="736605" y="2905492"/>
            <a:ext cx="1071879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7200">
                <a:solidFill>
                  <a:schemeClr val="bg1"/>
                </a:solidFill>
                <a:latin typeface="Yet R" panose="02030504000101010101" charset="-127"/>
                <a:ea typeface="Yet R" panose="02030504000101010101" charset="-127"/>
                <a:cs typeface="Yet R" panose="02030504000101010101" charset="-127"/>
              </a:rPr>
              <a:t>감사합니다</a:t>
            </a:r>
            <a:r>
              <a:rPr lang="en-US" altLang="ko-KR" sz="7200">
                <a:solidFill>
                  <a:schemeClr val="bg1"/>
                </a:solidFill>
                <a:latin typeface="Yet R" panose="02030504000101010101" charset="-127"/>
                <a:ea typeface="Yet R" panose="02030504000101010101" charset="-127"/>
                <a:cs typeface="Yet R" panose="02030504000101010101" charset="-127"/>
              </a:rPr>
              <a:t>!</a:t>
            </a:r>
          </a:p>
        </p:txBody>
      </p:sp>
      <p:cxnSp>
        <p:nvCxnSpPr>
          <p:cNvPr id="408" name="直接连接符 407"/>
          <p:cNvCxnSpPr/>
          <p:nvPr/>
        </p:nvCxnSpPr>
        <p:spPr>
          <a:xfrm>
            <a:off x="3902075" y="4241166"/>
            <a:ext cx="44069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7" name="文本框 416"/>
          <p:cNvSpPr txBox="1"/>
          <p:nvPr/>
        </p:nvSpPr>
        <p:spPr>
          <a:xfrm>
            <a:off x="3003469" y="2536308"/>
            <a:ext cx="6184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THANK YOU FOR LISTENING GOODBYE </a:t>
            </a:r>
            <a:endParaRPr lang="zh-CN" altLang="en-US">
              <a:solidFill>
                <a:schemeClr val="bg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419" name="图片 418" descr="图片包含 游戏机, 树, 雨, 花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3" y="6350"/>
            <a:ext cx="4865710" cy="2629229"/>
          </a:xfrm>
          <a:prstGeom prst="rect">
            <a:avLst/>
          </a:prstGeom>
        </p:spPr>
      </p:pic>
      <p:pic>
        <p:nvPicPr>
          <p:cNvPr id="420" name="图片 419" descr="图片包含 游戏机, 钟表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709" y="3610528"/>
            <a:ext cx="3710287" cy="3269139"/>
          </a:xfrm>
          <a:prstGeom prst="rect">
            <a:avLst/>
          </a:prstGeom>
        </p:spPr>
      </p:pic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17" y="4241120"/>
            <a:ext cx="1056564" cy="10842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623CB4-4F1F-1178-B156-3C3FA743A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148149E-701A-1F3C-F66E-2C156178374D}"/>
              </a:ext>
            </a:extLst>
          </p:cNvPr>
          <p:cNvGrpSpPr/>
          <p:nvPr/>
        </p:nvGrpSpPr>
        <p:grpSpPr bwMode="auto">
          <a:xfrm>
            <a:off x="3285067" y="1453354"/>
            <a:ext cx="8760248" cy="5225547"/>
            <a:chOff x="1661375" y="1996225"/>
            <a:chExt cx="4559120" cy="3351199"/>
          </a:xfrm>
        </p:grpSpPr>
        <p:sp>
          <p:nvSpPr>
            <p:cNvPr id="10" name="圆角矩形 26">
              <a:extLst>
                <a:ext uri="{FF2B5EF4-FFF2-40B4-BE49-F238E27FC236}">
                  <a16:creationId xmlns:a16="http://schemas.microsoft.com/office/drawing/2014/main" id="{DE41ACF3-0551-4C59-5817-7A5137B70811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任意多边形 27">
              <a:extLst>
                <a:ext uri="{FF2B5EF4-FFF2-40B4-BE49-F238E27FC236}">
                  <a16:creationId xmlns:a16="http://schemas.microsoft.com/office/drawing/2014/main" id="{C724D358-E40A-20E5-04B9-2BC8191D80E7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774116E-CDCE-DA8A-4CF4-EFB3E2C4C444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苹果">
              <a:extLst>
                <a:ext uri="{FF2B5EF4-FFF2-40B4-BE49-F238E27FC236}">
                  <a16:creationId xmlns:a16="http://schemas.microsoft.com/office/drawing/2014/main" id="{040F0CA0-4119-5F2A-2894-F8CF40B781BD}"/>
                </a:ext>
              </a:extLst>
            </p:cNvPr>
            <p:cNvSpPr/>
            <p:nvPr/>
          </p:nvSpPr>
          <p:spPr bwMode="auto">
            <a:xfrm>
              <a:off x="3816097" y="4857643"/>
              <a:ext cx="307371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CDC0CE9-CF15-5075-7050-07E821A92AC1}"/>
              </a:ext>
            </a:extLst>
          </p:cNvPr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654A848-ADA7-1A15-C460-F689D28AB193}"/>
                </a:ext>
              </a:extLst>
            </p:cNvPr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631ECFCD-BF43-3C0D-0F46-CC2FD2260CBF}"/>
                </a:ext>
              </a:extLst>
            </p:cNvPr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4C58A441-E1CC-607C-71B9-1BD9C314F4CD}"/>
              </a:ext>
            </a:extLst>
          </p:cNvPr>
          <p:cNvGrpSpPr/>
          <p:nvPr/>
        </p:nvGrpSpPr>
        <p:grpSpPr>
          <a:xfrm>
            <a:off x="9581" y="220378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E051EDB4-934A-21B9-B882-7EB0910F21B6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ED563773-8335-EFF6-A1A1-F7A01454828D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AB5387F3-A3A3-C28C-309A-63340C0DCC4C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F10C159B-3514-B741-4077-D81883A3C249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F3A23BB6-B772-2C76-F5BD-8A11B95F5F8B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F3AF8EF6-AB4D-E074-22A5-D0CB736B0719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27734F99-8F08-42CD-84A1-9FB1015ACB76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56B98FB8-9617-E84A-6A59-0F1FF0A84A55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A405475B-5796-FC1A-8DF2-FFE9AB5C8844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ECA776B8-0811-8E3D-4661-240D63B29B9B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A785CED8-BD30-7F6F-A262-103F15F4C028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25B4DA19-AA58-4134-1093-18D6BA369EA9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B132F4BE-8CA0-0588-C28D-B209C90FFA93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17E1F343-BC76-FFF9-1FFE-69444C60563B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0B13B79F-608A-3386-5FBB-BF1A02D35359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76ADD281-1FF3-039F-53B1-76A5A28AA8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" y="5064125"/>
            <a:ext cx="1520825" cy="156019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2A8362B-F754-83A3-54F4-3A9569BEB503}"/>
              </a:ext>
            </a:extLst>
          </p:cNvPr>
          <p:cNvSpPr txBox="1"/>
          <p:nvPr/>
        </p:nvSpPr>
        <p:spPr>
          <a:xfrm>
            <a:off x="4211646" y="2930996"/>
            <a:ext cx="7286088" cy="222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1463" indent="-258763" algn="just" defTabSz="180000" latinLnBrk="1">
              <a:lnSpc>
                <a:spcPct val="200000"/>
              </a:lnSpc>
              <a:tabLst>
                <a:tab pos="0" algn="l"/>
                <a:tab pos="2706688" algn="l"/>
                <a:tab pos="4660900" algn="l"/>
              </a:tabLst>
            </a:pP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그동안 모은 돈을 결혼 </a:t>
            </a:r>
            <a:r>
              <a:rPr lang="en-US" altLang="ko-KR" u="sng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쓰려고 해요</a:t>
            </a: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1463" indent="-258763" algn="just" defTabSz="180000" latinLnBrk="1">
              <a:lnSpc>
                <a:spcPct val="200000"/>
              </a:lnSpc>
              <a:tabLst>
                <a:tab pos="0" algn="l"/>
                <a:tab pos="3641725" algn="l"/>
                <a:tab pos="5730875" algn="l"/>
              </a:tabLst>
            </a:pP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이렇게 비싼 옷은 아직 나한테는 </a:t>
            </a:r>
            <a:r>
              <a:rPr lang="en-US" altLang="ko-KR" u="sng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인 것 같아</a:t>
            </a: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1463" indent="-258763" algn="just" defTabSz="180000" latinLnBrk="1">
              <a:lnSpc>
                <a:spcPct val="200000"/>
              </a:lnSpc>
              <a:tabLst>
                <a:tab pos="0" algn="l"/>
                <a:tab pos="1152525" algn="l"/>
                <a:tab pos="3006725" algn="l"/>
              </a:tabLst>
            </a:pP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다양한 </a:t>
            </a:r>
            <a:r>
              <a:rPr lang="en-US" altLang="ko-KR" u="sng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방법을 통해 돈을 모을 수 있습니다</a:t>
            </a: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1463" indent="-258763" algn="just" defTabSz="180000" latinLnBrk="1">
              <a:lnSpc>
                <a:spcPct val="200000"/>
              </a:lnSpc>
              <a:tabLst>
                <a:tab pos="0" algn="l"/>
                <a:tab pos="4127500" algn="l"/>
                <a:tab pos="5948363" algn="l"/>
              </a:tabLst>
            </a:pP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책값을 아까워하지 말고 미래를 위한 </a:t>
            </a:r>
            <a:r>
              <a:rPr lang="en-US" altLang="ko-KR" u="sng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생각해</a:t>
            </a: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36F060-9BCD-B574-29DE-29A1D71E9D6B}"/>
              </a:ext>
            </a:extLst>
          </p:cNvPr>
          <p:cNvSpPr txBox="1"/>
          <p:nvPr/>
        </p:nvSpPr>
        <p:spPr>
          <a:xfrm>
            <a:off x="4367966" y="2383551"/>
            <a:ext cx="4070866" cy="442674"/>
          </a:xfrm>
          <a:prstGeom prst="roundRect">
            <a:avLst/>
          </a:prstGeom>
          <a:solidFill>
            <a:srgbClr val="F3E9E1"/>
          </a:solidFill>
        </p:spPr>
        <p:txBody>
          <a:bodyPr wrap="none" rtlCol="0" anchor="ctr" anchorCtr="0">
            <a:spAutoFit/>
          </a:bodyPr>
          <a:lstStyle/>
          <a:p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사치　　자금　　투자　　재테크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F50D85-5C93-E5BB-D80B-56546DC14A16}"/>
              </a:ext>
            </a:extLst>
          </p:cNvPr>
          <p:cNvSpPr txBox="1"/>
          <p:nvPr/>
        </p:nvSpPr>
        <p:spPr>
          <a:xfrm>
            <a:off x="4718685" y="333624"/>
            <a:ext cx="7440295" cy="92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3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빈칸에 알맞은 것을 골라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选择恰当的词汇并填入横线。</a:t>
            </a:r>
            <a:endParaRPr lang="ko-KR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9052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06063" y="109368"/>
            <a:ext cx="1927415" cy="535259"/>
            <a:chOff x="5231" y="2097"/>
            <a:chExt cx="4942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231" y="2166"/>
              <a:ext cx="4689" cy="1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대화 对话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681" y="2097"/>
              <a:ext cx="4492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141213"/>
            <a:ext cx="11128749" cy="1198880"/>
            <a:chOff x="6969" y="1467"/>
            <a:chExt cx="16399" cy="1888"/>
          </a:xfrm>
        </p:grpSpPr>
        <p:grpSp>
          <p:nvGrpSpPr>
            <p:cNvPr id="21" name="Group 39"/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1492" y="1467"/>
              <a:ext cx="11876" cy="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ko-KR" sz="2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1.</a:t>
              </a:r>
              <a:r>
                <a:rPr lang="zh-CN" altLang="en-US" sz="2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李俊浩和朋友在谈论新手机。他们聊了些什么呢？</a:t>
              </a:r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6" y="5149602"/>
            <a:ext cx="1520825" cy="1560195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2048933" y="721238"/>
            <a:ext cx="10099788" cy="6045711"/>
            <a:chOff x="5695" y="2012"/>
            <a:chExt cx="12935" cy="8576"/>
          </a:xfrm>
        </p:grpSpPr>
        <p:grpSp>
          <p:nvGrpSpPr>
            <p:cNvPr id="9" name="组合 1"/>
            <p:cNvGrpSpPr/>
            <p:nvPr/>
          </p:nvGrpSpPr>
          <p:grpSpPr bwMode="auto">
            <a:xfrm>
              <a:off x="5695" y="2012"/>
              <a:ext cx="12935" cy="8576"/>
              <a:chOff x="1546575" y="1772470"/>
              <a:chExt cx="4694119" cy="3521856"/>
            </a:xfrm>
          </p:grpSpPr>
          <p:sp>
            <p:nvSpPr>
              <p:cNvPr id="13" name="圆角矩形 26"/>
              <p:cNvSpPr/>
              <p:nvPr/>
            </p:nvSpPr>
            <p:spPr>
              <a:xfrm>
                <a:off x="1546575" y="1772470"/>
                <a:ext cx="4694119" cy="3521856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/>
              <p:cNvSpPr/>
              <p:nvPr/>
            </p:nvSpPr>
            <p:spPr>
              <a:xfrm>
                <a:off x="1672444" y="1883868"/>
                <a:ext cx="4460048" cy="290183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1672444" y="1863652"/>
                <a:ext cx="4460048" cy="2916862"/>
              </a:xfrm>
              <a:prstGeom prst="roundRect">
                <a:avLst>
                  <a:gd name="adj" fmla="val 6105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762" y="7779"/>
              <a:ext cx="10552" cy="1528"/>
              <a:chOff x="6762" y="4875"/>
              <a:chExt cx="10552" cy="1528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6762" y="4910"/>
                <a:ext cx="10552" cy="1448"/>
                <a:chOff x="6823" y="4910"/>
                <a:chExt cx="8349" cy="1448"/>
              </a:xfrm>
            </p:grpSpPr>
            <p:sp>
              <p:nvSpPr>
                <p:cNvPr id="39" name="圆角矩形 38"/>
                <p:cNvSpPr/>
                <p:nvPr/>
              </p:nvSpPr>
              <p:spPr>
                <a:xfrm>
                  <a:off x="6823" y="4910"/>
                  <a:ext cx="8349" cy="1448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7472" y="5012"/>
                  <a:ext cx="932" cy="1187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400" b="1" dirty="0">
                      <a:solidFill>
                        <a:schemeClr val="bg1"/>
                      </a:solidFill>
                      <a:latin typeface="方正方俊黑" panose="02010600010101010101" charset="-122"/>
                      <a:ea typeface="方正方俊黑" panose="02010600010101010101" charset="-122"/>
                    </a:rPr>
                    <a:t>练习</a:t>
                  </a:r>
                </a:p>
              </p:txBody>
            </p:sp>
          </p:grpSp>
          <p:sp>
            <p:nvSpPr>
              <p:cNvPr id="41" name="文本框 40"/>
              <p:cNvSpPr txBox="1"/>
              <p:nvPr/>
            </p:nvSpPr>
            <p:spPr>
              <a:xfrm>
                <a:off x="8934" y="4875"/>
                <a:ext cx="5826" cy="15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r>
                  <a:rPr lang="ko-KR" altLang="en-US" sz="16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친구는 왜 휴대폰을 바꿨어요</a:t>
                </a:r>
                <a:r>
                  <a:rPr lang="en-US" altLang="ko-KR" sz="16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?</a:t>
                </a:r>
              </a:p>
              <a:p>
                <a:pPr indent="355600" algn="just"/>
                <a:r>
                  <a:rPr lang="ko-KR" altLang="en-US" sz="160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字魂创中黑" panose="00000500000000000000" charset="-122"/>
                  </a:rPr>
                  <a:t>朋友为什么换了手机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字魂创中黑" panose="00000500000000000000" charset="-122"/>
                  </a:rPr>
                  <a:t>？</a:t>
                </a:r>
                <a:endParaRPr lang="en-US" altLang="zh-CN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ko-KR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字魂创中黑" panose="00000500000000000000" charset="-122"/>
                  </a:rPr>
                  <a:t>친구는 왜 돈이 부족하지 않다고 했어요</a:t>
                </a:r>
                <a:r>
                  <a:rPr lang="en-US" altLang="ko-KR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字魂创中黑" panose="00000500000000000000" charset="-122"/>
                  </a:rPr>
                  <a:t>?</a:t>
                </a:r>
              </a:p>
              <a:p>
                <a:pPr indent="323850" algn="just"/>
                <a:r>
                  <a:rPr lang="ko-KR" altLang="en-US" sz="160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字魂创中黑" panose="00000500000000000000" charset="-122"/>
                  </a:rPr>
                  <a:t>朋友为什么说不缺钱</a:t>
                </a:r>
                <a:r>
                  <a:rPr lang="ko-KR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字魂创中黑" panose="00000500000000000000" charset="-122"/>
                  </a:rPr>
                  <a:t>？</a:t>
                </a:r>
                <a:endParaRPr lang="en-US" altLang="ko-KR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endParaRPr>
              </a:p>
            </p:txBody>
          </p:sp>
        </p:grpSp>
      </p:grpSp>
      <p:sp>
        <p:nvSpPr>
          <p:cNvPr id="2" name="苹果">
            <a:extLst>
              <a:ext uri="{FF2B5EF4-FFF2-40B4-BE49-F238E27FC236}">
                <a16:creationId xmlns:a16="http://schemas.microsoft.com/office/drawing/2014/main" id="{32E0CA7A-BD11-79B0-161C-B97C09313723}"/>
              </a:ext>
            </a:extLst>
          </p:cNvPr>
          <p:cNvSpPr/>
          <p:nvPr/>
        </p:nvSpPr>
        <p:spPr bwMode="auto">
          <a:xfrm>
            <a:off x="7439489" y="5894678"/>
            <a:ext cx="608733" cy="694706"/>
          </a:xfrm>
          <a:custGeom>
            <a:avLst/>
            <a:gdLst>
              <a:gd name="T0" fmla="*/ 475097 w 2555916"/>
              <a:gd name="T1" fmla="*/ 450608 h 2994042"/>
              <a:gd name="T2" fmla="*/ 687034 w 2555916"/>
              <a:gd name="T3" fmla="*/ 495421 h 2994042"/>
              <a:gd name="T4" fmla="*/ 924488 w 2555916"/>
              <a:gd name="T5" fmla="*/ 521629 h 2994042"/>
              <a:gd name="T6" fmla="*/ 1069868 w 2555916"/>
              <a:gd name="T7" fmla="*/ 471996 h 2994042"/>
              <a:gd name="T8" fmla="*/ 1570391 w 2555916"/>
              <a:gd name="T9" fmla="*/ 644320 h 2994042"/>
              <a:gd name="T10" fmla="*/ 1359013 w 2555916"/>
              <a:gd name="T11" fmla="*/ 1052980 h 2994042"/>
              <a:gd name="T12" fmla="*/ 1626235 w 2555916"/>
              <a:gd name="T13" fmla="*/ 1399714 h 2994042"/>
              <a:gd name="T14" fmla="*/ 1265554 w 2555916"/>
              <a:gd name="T15" fmla="*/ 1881896 h 2994042"/>
              <a:gd name="T16" fmla="*/ 1041715 w 2555916"/>
              <a:gd name="T17" fmla="*/ 1870067 h 2994042"/>
              <a:gd name="T18" fmla="*/ 962333 w 2555916"/>
              <a:gd name="T19" fmla="*/ 1838757 h 2994042"/>
              <a:gd name="T20" fmla="*/ 647343 w 2555916"/>
              <a:gd name="T21" fmla="*/ 1874938 h 2994042"/>
              <a:gd name="T22" fmla="*/ 423965 w 2555916"/>
              <a:gd name="T23" fmla="*/ 1878649 h 2994042"/>
              <a:gd name="T24" fmla="*/ 45054 w 2555916"/>
              <a:gd name="T25" fmla="*/ 1323641 h 2994042"/>
              <a:gd name="T26" fmla="*/ 48977 w 2555916"/>
              <a:gd name="T27" fmla="*/ 752399 h 2994042"/>
              <a:gd name="T28" fmla="*/ 345045 w 2555916"/>
              <a:gd name="T29" fmla="*/ 476403 h 2994042"/>
              <a:gd name="T30" fmla="*/ 475097 w 2555916"/>
              <a:gd name="T31" fmla="*/ 450608 h 2994042"/>
              <a:gd name="T32" fmla="*/ 1173725 w 2555916"/>
              <a:gd name="T33" fmla="*/ 0 h 2994042"/>
              <a:gd name="T34" fmla="*/ 784636 w 2555916"/>
              <a:gd name="T35" fmla="*/ 465642 h 2994042"/>
              <a:gd name="T36" fmla="*/ 1173725 w 2555916"/>
              <a:gd name="T37" fmla="*/ 0 h 299404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555916" h="2994042">
                <a:moveTo>
                  <a:pt x="746699" y="708210"/>
                </a:moveTo>
                <a:cubicBezTo>
                  <a:pt x="938009" y="701546"/>
                  <a:pt x="1079795" y="778641"/>
                  <a:pt x="1079795" y="778641"/>
                </a:cubicBezTo>
                <a:cubicBezTo>
                  <a:pt x="1299219" y="874874"/>
                  <a:pt x="1452997" y="819832"/>
                  <a:pt x="1452997" y="819832"/>
                </a:cubicBezTo>
                <a:cubicBezTo>
                  <a:pt x="1509212" y="792858"/>
                  <a:pt x="1681487" y="741825"/>
                  <a:pt x="1681487" y="741825"/>
                </a:cubicBezTo>
                <a:cubicBezTo>
                  <a:pt x="2198673" y="590550"/>
                  <a:pt x="2468147" y="1012662"/>
                  <a:pt x="2468147" y="1012662"/>
                </a:cubicBezTo>
                <a:cubicBezTo>
                  <a:pt x="2076449" y="1214240"/>
                  <a:pt x="2135929" y="1654943"/>
                  <a:pt x="2135929" y="1654943"/>
                </a:cubicBezTo>
                <a:cubicBezTo>
                  <a:pt x="2198673" y="2086532"/>
                  <a:pt x="2555916" y="2199897"/>
                  <a:pt x="2555916" y="2199897"/>
                </a:cubicBezTo>
                <a:cubicBezTo>
                  <a:pt x="2286443" y="2823587"/>
                  <a:pt x="1989042" y="2957730"/>
                  <a:pt x="1989042" y="2957730"/>
                </a:cubicBezTo>
                <a:cubicBezTo>
                  <a:pt x="1814954" y="3044849"/>
                  <a:pt x="1637240" y="2939139"/>
                  <a:pt x="1637240" y="2939139"/>
                </a:cubicBezTo>
                <a:cubicBezTo>
                  <a:pt x="1612940" y="2920913"/>
                  <a:pt x="1512477" y="2889929"/>
                  <a:pt x="1512477" y="2889929"/>
                </a:cubicBezTo>
                <a:cubicBezTo>
                  <a:pt x="1206735" y="2812651"/>
                  <a:pt x="1017414" y="2946794"/>
                  <a:pt x="1017414" y="2946794"/>
                </a:cubicBezTo>
                <a:cubicBezTo>
                  <a:pt x="819751" y="3049588"/>
                  <a:pt x="666336" y="2952626"/>
                  <a:pt x="666336" y="2952626"/>
                </a:cubicBezTo>
                <a:cubicBezTo>
                  <a:pt x="284068" y="2773284"/>
                  <a:pt x="70811" y="2080335"/>
                  <a:pt x="70811" y="2080335"/>
                </a:cubicBezTo>
                <a:cubicBezTo>
                  <a:pt x="-92034" y="1522623"/>
                  <a:pt x="76976" y="1182527"/>
                  <a:pt x="76976" y="1182527"/>
                </a:cubicBezTo>
                <a:cubicBezTo>
                  <a:pt x="246349" y="826758"/>
                  <a:pt x="542299" y="748751"/>
                  <a:pt x="542299" y="748751"/>
                </a:cubicBezTo>
                <a:cubicBezTo>
                  <a:pt x="613657" y="721959"/>
                  <a:pt x="682929" y="710431"/>
                  <a:pt x="746699" y="708210"/>
                </a:cubicBezTo>
                <a:close/>
                <a:moveTo>
                  <a:pt x="1844717" y="0"/>
                </a:moveTo>
                <a:cubicBezTo>
                  <a:pt x="1844717" y="719082"/>
                  <a:pt x="1233195" y="731838"/>
                  <a:pt x="1233195" y="731838"/>
                </a:cubicBezTo>
                <a:cubicBezTo>
                  <a:pt x="1195429" y="98769"/>
                  <a:pt x="1844717" y="0"/>
                  <a:pt x="184471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EF7C69-1225-AEC9-6913-BB0456526BC8}"/>
              </a:ext>
            </a:extLst>
          </p:cNvPr>
          <p:cNvSpPr txBox="1"/>
          <p:nvPr/>
        </p:nvSpPr>
        <p:spPr>
          <a:xfrm>
            <a:off x="2350920" y="902791"/>
            <a:ext cx="9522698" cy="3822035"/>
          </a:xfrm>
          <a:prstGeom prst="roundRect">
            <a:avLst>
              <a:gd name="adj" fmla="val 9408"/>
            </a:avLst>
          </a:prstGeom>
          <a:solidFill>
            <a:schemeClr val="bg1"/>
          </a:solidFill>
          <a:ln w="12700">
            <a:solidFill>
              <a:srgbClr val="EBB87B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854075" indent="-673100" latinLnBrk="1">
              <a:lnSpc>
                <a:spcPct val="150000"/>
              </a:lnSpc>
            </a:pP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이준호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야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너 또 휴대폰 바꿨네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새로 산 지 얼마 안 </a:t>
            </a:r>
            <a:r>
              <a:rPr lang="ko-KR" altLang="en-US" sz="160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됐잖아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854075" indent="-673100" latinLnBrk="1">
              <a:lnSpc>
                <a:spcPct val="150000"/>
              </a:lnSpc>
            </a:pP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친구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응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그런데 내가 좋아하는 회사의 신제품이 나와서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854075" indent="-673100" latinLnBrk="1">
              <a:lnSpc>
                <a:spcPct val="150000"/>
              </a:lnSpc>
            </a:pP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이준호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몇 </a:t>
            </a:r>
            <a:r>
              <a:rPr lang="ko-KR" altLang="en-US" sz="160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만원짜리도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아닌데 그렇게 휴대폰이 나올 때마다 </a:t>
            </a:r>
            <a:r>
              <a:rPr lang="ko-KR" altLang="en-US" sz="160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바꾸다가는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아르바이트 하나 더 해야 될지도 몰라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854075" indent="-673100" latinLnBrk="1">
              <a:lnSpc>
                <a:spcPct val="150000"/>
              </a:lnSpc>
            </a:pP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친구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아니야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쓰던 휴대폰을 팔면 되니까 그렇게 돈이 부족하진 않아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854075" indent="-673100" latinLnBrk="1">
              <a:lnSpc>
                <a:spcPct val="150000"/>
              </a:lnSpc>
            </a:pP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이준호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그래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그래도 중고인데 얼마 못 받는 거 아냐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854075" indent="-673100" latinLnBrk="1">
              <a:lnSpc>
                <a:spcPct val="150000"/>
              </a:lnSpc>
            </a:pP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친구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휴대폰 상태에 따라 </a:t>
            </a:r>
            <a:r>
              <a:rPr lang="ko-KR" altLang="en-US" sz="160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다르긴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해도 나온 지 얼마 안 된 모델이니까 원래 가격의 반값 이상은 받을 수 있어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854075" indent="-673100" latinLnBrk="1">
              <a:lnSpc>
                <a:spcPct val="150000"/>
              </a:lnSpc>
            </a:pP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이준호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하긴 오래 쓰지도 않았으니까 비싸게 팔 수 있긴 하겠다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넌 휴대폰 자주 사고 파니까 거의 </a:t>
            </a:r>
            <a:r>
              <a:rPr lang="ko-KR" altLang="en-US" sz="160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전문가겠다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지금 내 휴대폰은 팔면 얼마나 받을 수 있을 것 같아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854075" indent="-673100" latinLnBrk="1">
              <a:lnSpc>
                <a:spcPct val="150000"/>
              </a:lnSpc>
            </a:pP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 친구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 </a:t>
            </a:r>
            <a:r>
              <a:rPr lang="ko-KR" altLang="en-US" sz="160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나한테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뭐라고 하더니 너도 휴대폰 바꾸고 싶구나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854075" indent="-673100" latinLnBrk="1">
              <a:lnSpc>
                <a:spcPct val="150000"/>
              </a:lnSpc>
            </a:pP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이준호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나는 이거 쓴 지 </a:t>
            </a:r>
            <a:r>
              <a:rPr lang="ko-KR" altLang="en-US" sz="160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오래됐잖아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바꿀 때 됐지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171450"/>
            <a:ext cx="11823065" cy="1150620"/>
            <a:chOff x="6969" y="1543"/>
            <a:chExt cx="18619" cy="1812"/>
          </a:xfrm>
        </p:grpSpPr>
        <p:grpSp>
          <p:nvGrpSpPr>
            <p:cNvPr id="21" name="Group 39"/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1579" y="1543"/>
              <a:ext cx="14009" cy="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2.</a:t>
              </a:r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这是一档解决听众烦恼的广播节目。节目中提到了什么烦恼呢？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F73C2F2-0491-BB34-957E-0C85070833D5}"/>
              </a:ext>
            </a:extLst>
          </p:cNvPr>
          <p:cNvGrpSpPr/>
          <p:nvPr/>
        </p:nvGrpSpPr>
        <p:grpSpPr>
          <a:xfrm>
            <a:off x="948071" y="124150"/>
            <a:ext cx="1944252" cy="589306"/>
            <a:chOff x="5428" y="2097"/>
            <a:chExt cx="4745" cy="12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74DE070-0AE1-B7EF-D313-E435BCD75C30}"/>
                </a:ext>
              </a:extLst>
            </p:cNvPr>
            <p:cNvSpPr txBox="1"/>
            <p:nvPr/>
          </p:nvSpPr>
          <p:spPr>
            <a:xfrm>
              <a:off x="5428" y="2209"/>
              <a:ext cx="4689" cy="1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대화 对话</a:t>
              </a:r>
            </a:p>
          </p:txBody>
        </p:sp>
        <p:sp>
          <p:nvSpPr>
            <p:cNvPr id="32" name="五边形 31">
              <a:extLst>
                <a:ext uri="{FF2B5EF4-FFF2-40B4-BE49-F238E27FC236}">
                  <a16:creationId xmlns:a16="http://schemas.microsoft.com/office/drawing/2014/main" id="{8B609C02-628F-238C-F6D5-9FF0A00AB8A0}"/>
                </a:ext>
              </a:extLst>
            </p:cNvPr>
            <p:cNvSpPr/>
            <p:nvPr/>
          </p:nvSpPr>
          <p:spPr>
            <a:xfrm>
              <a:off x="5681" y="2097"/>
              <a:ext cx="4492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B1AC1C5-BD6F-5752-74D2-25F3542CF6D5}"/>
              </a:ext>
            </a:extLst>
          </p:cNvPr>
          <p:cNvGrpSpPr/>
          <p:nvPr/>
        </p:nvGrpSpPr>
        <p:grpSpPr>
          <a:xfrm>
            <a:off x="1470990" y="818191"/>
            <a:ext cx="10495065" cy="5847961"/>
            <a:chOff x="5695" y="2012"/>
            <a:chExt cx="12935" cy="8576"/>
          </a:xfrm>
        </p:grpSpPr>
        <p:grpSp>
          <p:nvGrpSpPr>
            <p:cNvPr id="43" name="组合 1">
              <a:extLst>
                <a:ext uri="{FF2B5EF4-FFF2-40B4-BE49-F238E27FC236}">
                  <a16:creationId xmlns:a16="http://schemas.microsoft.com/office/drawing/2014/main" id="{217ECF97-4634-F58D-0F9A-11D741A8D643}"/>
                </a:ext>
              </a:extLst>
            </p:cNvPr>
            <p:cNvGrpSpPr/>
            <p:nvPr/>
          </p:nvGrpSpPr>
          <p:grpSpPr bwMode="auto">
            <a:xfrm>
              <a:off x="5695" y="2012"/>
              <a:ext cx="12935" cy="8576"/>
              <a:chOff x="1546575" y="1772470"/>
              <a:chExt cx="4694119" cy="3521856"/>
            </a:xfrm>
          </p:grpSpPr>
          <p:sp>
            <p:nvSpPr>
              <p:cNvPr id="49" name="圆角矩形 26">
                <a:extLst>
                  <a:ext uri="{FF2B5EF4-FFF2-40B4-BE49-F238E27FC236}">
                    <a16:creationId xmlns:a16="http://schemas.microsoft.com/office/drawing/2014/main" id="{76455263-81E1-70F6-F745-88EA4A8D48FC}"/>
                  </a:ext>
                </a:extLst>
              </p:cNvPr>
              <p:cNvSpPr/>
              <p:nvPr/>
            </p:nvSpPr>
            <p:spPr>
              <a:xfrm>
                <a:off x="1546575" y="1772470"/>
                <a:ext cx="4694119" cy="3521856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0" name="任意多边形 27">
                <a:extLst>
                  <a:ext uri="{FF2B5EF4-FFF2-40B4-BE49-F238E27FC236}">
                    <a16:creationId xmlns:a16="http://schemas.microsoft.com/office/drawing/2014/main" id="{372B8C63-15C3-C5BA-77F1-1F734BEADE7C}"/>
                  </a:ext>
                </a:extLst>
              </p:cNvPr>
              <p:cNvSpPr/>
              <p:nvPr/>
            </p:nvSpPr>
            <p:spPr>
              <a:xfrm>
                <a:off x="1672444" y="1883868"/>
                <a:ext cx="4460048" cy="290183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圆角矩形 50">
                <a:extLst>
                  <a:ext uri="{FF2B5EF4-FFF2-40B4-BE49-F238E27FC236}">
                    <a16:creationId xmlns:a16="http://schemas.microsoft.com/office/drawing/2014/main" id="{D9AAA204-FD96-CC64-B9B7-7679C80E5D36}"/>
                  </a:ext>
                </a:extLst>
              </p:cNvPr>
              <p:cNvSpPr/>
              <p:nvPr/>
            </p:nvSpPr>
            <p:spPr>
              <a:xfrm>
                <a:off x="1672444" y="1883868"/>
                <a:ext cx="4460048" cy="2980745"/>
              </a:xfrm>
              <a:prstGeom prst="roundRect">
                <a:avLst>
                  <a:gd name="adj" fmla="val 6105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EB6A1618-CCE7-825D-8576-DEE2AECF0B39}"/>
                </a:ext>
              </a:extLst>
            </p:cNvPr>
            <p:cNvGrpSpPr/>
            <p:nvPr/>
          </p:nvGrpSpPr>
          <p:grpSpPr>
            <a:xfrm>
              <a:off x="6723" y="7525"/>
              <a:ext cx="11501" cy="1859"/>
              <a:chOff x="6723" y="4621"/>
              <a:chExt cx="11501" cy="1859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AD4C693D-1290-37C1-22AA-289AE411F753}"/>
                  </a:ext>
                </a:extLst>
              </p:cNvPr>
              <p:cNvGrpSpPr/>
              <p:nvPr/>
            </p:nvGrpSpPr>
            <p:grpSpPr>
              <a:xfrm>
                <a:off x="6723" y="4621"/>
                <a:ext cx="11317" cy="1859"/>
                <a:chOff x="6793" y="4621"/>
                <a:chExt cx="8955" cy="1859"/>
              </a:xfrm>
            </p:grpSpPr>
            <p:sp>
              <p:nvSpPr>
                <p:cNvPr id="47" name="圆角矩形 46">
                  <a:extLst>
                    <a:ext uri="{FF2B5EF4-FFF2-40B4-BE49-F238E27FC236}">
                      <a16:creationId xmlns:a16="http://schemas.microsoft.com/office/drawing/2014/main" id="{39C49367-4C19-069A-5EBA-EB4703A8A06E}"/>
                    </a:ext>
                  </a:extLst>
                </p:cNvPr>
                <p:cNvSpPr/>
                <p:nvPr/>
              </p:nvSpPr>
              <p:spPr>
                <a:xfrm>
                  <a:off x="6793" y="4621"/>
                  <a:ext cx="8955" cy="1859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883BE3AD-92A0-CE7B-FBAA-223541953511}"/>
                    </a:ext>
                  </a:extLst>
                </p:cNvPr>
                <p:cNvSpPr/>
                <p:nvPr/>
              </p:nvSpPr>
              <p:spPr>
                <a:xfrm>
                  <a:off x="7547" y="4846"/>
                  <a:ext cx="1064" cy="1448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400" b="1" dirty="0">
                      <a:solidFill>
                        <a:schemeClr val="bg1"/>
                      </a:solidFill>
                      <a:latin typeface="方正方俊黑" panose="02010600010101010101" charset="-122"/>
                      <a:ea typeface="方正方俊黑" panose="02010600010101010101" charset="-122"/>
                    </a:rPr>
                    <a:t>练习</a:t>
                  </a:r>
                </a:p>
              </p:txBody>
            </p:sp>
          </p:grp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D7BDA731-E349-2190-7053-541221DCF4D7}"/>
                  </a:ext>
                </a:extLst>
              </p:cNvPr>
              <p:cNvSpPr txBox="1"/>
              <p:nvPr/>
            </p:nvSpPr>
            <p:spPr>
              <a:xfrm>
                <a:off x="9065" y="4691"/>
                <a:ext cx="9159" cy="1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9250" indent="-295275" algn="just">
                  <a:buFont typeface="Arial" panose="020B0604020202020204" pitchFamily="34" charset="0"/>
                  <a:buChar char="•"/>
                </a:pPr>
                <a:r>
                  <a:rPr lang="ko-KR" altLang="en-US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사연을 보낸 사람은 왜 충동구매를 후회해요</a:t>
                </a:r>
                <a:r>
                  <a:rPr lang="en-US" altLang="ko-KR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?</a:t>
                </a:r>
              </a:p>
              <a:p>
                <a:pPr marL="53975" indent="317500" algn="just"/>
                <a:r>
                  <a:rPr lang="zh-CN" altLang="en-US" dirty="0">
                    <a:solidFill>
                      <a:schemeClr val="bg1"/>
                    </a:solidFill>
                    <a:latin typeface="+mn-ea"/>
                    <a:cs typeface="Dotum" panose="020B0600000101010101" charset="-127"/>
                  </a:rPr>
                  <a:t>故事提供者为什么后悔冲动消费？</a:t>
                </a:r>
                <a:endParaRPr lang="en-US" altLang="zh-CN" dirty="0">
                  <a:solidFill>
                    <a:schemeClr val="bg1"/>
                  </a:solidFill>
                  <a:latin typeface="+mn-ea"/>
                  <a:cs typeface="Dotum" panose="020B0600000101010101" charset="-127"/>
                </a:endParaRPr>
              </a:p>
              <a:p>
                <a:pPr marL="339725" indent="-285750" algn="just">
                  <a:buFont typeface="Arial" panose="020B0604020202020204" pitchFamily="34" charset="0"/>
                  <a:buChar char="•"/>
                </a:pPr>
                <a:r>
                  <a:rPr lang="ko-KR" altLang="en-US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충동구매를 하는 사람에게 어떤 조언을 했어요</a:t>
                </a:r>
                <a:r>
                  <a:rPr lang="en-US" altLang="ko-KR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?</a:t>
                </a:r>
              </a:p>
              <a:p>
                <a:pPr marL="53975" indent="317500" algn="just"/>
                <a:r>
                  <a:rPr lang="ko-KR" altLang="en-US" dirty="0" err="1">
                    <a:solidFill>
                      <a:schemeClr val="bg1"/>
                    </a:solidFill>
                    <a:latin typeface="+mn-ea"/>
                    <a:cs typeface="Dotum" panose="020B0600000101010101" charset="-127"/>
                  </a:rPr>
                  <a:t>节目给</a:t>
                </a:r>
                <a:r>
                  <a:rPr lang="zh-CN" altLang="en-US" dirty="0">
                    <a:solidFill>
                      <a:schemeClr val="bg1"/>
                    </a:solidFill>
                    <a:latin typeface="+mn-ea"/>
                    <a:cs typeface="Dotum" panose="020B0600000101010101" charset="-127"/>
                  </a:rPr>
                  <a:t>了</a:t>
                </a:r>
                <a:r>
                  <a:rPr lang="ko-KR" altLang="en-US" dirty="0" err="1">
                    <a:solidFill>
                      <a:schemeClr val="bg1"/>
                    </a:solidFill>
                    <a:latin typeface="+mn-ea"/>
                    <a:cs typeface="Dotum" panose="020B0600000101010101" charset="-127"/>
                  </a:rPr>
                  <a:t>冲动消费的人们什么样的建议</a:t>
                </a:r>
                <a:r>
                  <a:rPr lang="zh-CN" altLang="en-US" dirty="0">
                    <a:solidFill>
                      <a:schemeClr val="bg1"/>
                    </a:solidFill>
                    <a:latin typeface="+mn-ea"/>
                    <a:cs typeface="Dotum" panose="020B0600000101010101" charset="-127"/>
                  </a:rPr>
                  <a:t>？</a:t>
                </a:r>
                <a:endParaRPr lang="en-US" altLang="ko-KR" dirty="0">
                  <a:solidFill>
                    <a:schemeClr val="bg1"/>
                  </a:solidFill>
                  <a:latin typeface="+mn-ea"/>
                  <a:cs typeface="Dotum" panose="020B0600000101010101" charset="-127"/>
                </a:endParaRPr>
              </a:p>
            </p:txBody>
          </p:sp>
        </p:grp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25C37104-6DF2-7DF2-6097-8A250AE4781A}"/>
              </a:ext>
            </a:extLst>
          </p:cNvPr>
          <p:cNvSpPr txBox="1"/>
          <p:nvPr/>
        </p:nvSpPr>
        <p:spPr>
          <a:xfrm>
            <a:off x="1888587" y="1120011"/>
            <a:ext cx="9689032" cy="3266100"/>
          </a:xfrm>
          <a:prstGeom prst="roundRect">
            <a:avLst>
              <a:gd name="adj" fmla="val 5979"/>
            </a:avLst>
          </a:prstGeom>
          <a:solidFill>
            <a:schemeClr val="bg1"/>
          </a:solidFill>
          <a:ln>
            <a:solidFill>
              <a:srgbClr val="EBB87B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758825" indent="-742950" algn="just" latinLnBrk="1">
              <a:lnSpc>
                <a:spcPct val="150000"/>
              </a:lnSpc>
            </a:pPr>
            <a:r>
              <a:rPr lang="ko-KR" altLang="en-US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진행자</a:t>
            </a:r>
            <a:r>
              <a:rPr lang="en-US" altLang="ko-KR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여러분의 고민을 풀어 드리는 ‘무엇이든 이야기해 보세요’ 시간입니다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첫번째 사연입니다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“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저는 홈 쇼핑만 보면 충동구매를 하게 돼요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그래서 집안에 필요 없는 물건들이 쌓여서 가족들도 싫어해요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매번 후회를 하지만 고치기가 쉽지 않네요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어떡하죠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?”</a:t>
            </a:r>
            <a:r>
              <a:rPr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라고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보내 주셨네요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이분은 어떡하면 좋을까요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758825" indent="-742950" algn="just" latinLnBrk="1">
              <a:lnSpc>
                <a:spcPct val="150000"/>
              </a:lnSpc>
            </a:pPr>
            <a:r>
              <a:rPr lang="ko-KR" altLang="en-US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게스트</a:t>
            </a:r>
            <a:r>
              <a:rPr lang="en-US" altLang="ko-KR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충동구매 때문에 고민을 하고 계시는군요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많은 분들이 같은 고민을 가지고 있을 것 같아요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충동구매 습관을 고치는 데는 여러 가지 방법이 있겠지만 저는 그 물건이 정말 필요한지 딱 일주일만 기다려 보라는 말씀을 드리고 싶네요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정말 나에게 필요한 물건이라면 일주일 후에도 </a:t>
            </a:r>
            <a:r>
              <a:rPr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사야겠다는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마음이 들 겁니다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그리고 충동구매는 스트레스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불안감 등 심리적인 불만족 상태로 인해 나타나는 경우가 많은데요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충동구매를 줄여서 절약한 돈으로 자신이나 가족에게 더 도움이 되는 일에 써 본다면 보람도 느낄 수 있고 습관을 고치는 데도 도움이 될 겁니다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sp>
        <p:nvSpPr>
          <p:cNvPr id="53" name="苹果">
            <a:extLst>
              <a:ext uri="{FF2B5EF4-FFF2-40B4-BE49-F238E27FC236}">
                <a16:creationId xmlns:a16="http://schemas.microsoft.com/office/drawing/2014/main" id="{8198DB59-E822-B4C8-A291-8DADA8BE05CE}"/>
              </a:ext>
            </a:extLst>
          </p:cNvPr>
          <p:cNvSpPr/>
          <p:nvPr/>
        </p:nvSpPr>
        <p:spPr bwMode="auto">
          <a:xfrm>
            <a:off x="6243902" y="5936984"/>
            <a:ext cx="608733" cy="694706"/>
          </a:xfrm>
          <a:custGeom>
            <a:avLst/>
            <a:gdLst>
              <a:gd name="T0" fmla="*/ 475097 w 2555916"/>
              <a:gd name="T1" fmla="*/ 450608 h 2994042"/>
              <a:gd name="T2" fmla="*/ 687034 w 2555916"/>
              <a:gd name="T3" fmla="*/ 495421 h 2994042"/>
              <a:gd name="T4" fmla="*/ 924488 w 2555916"/>
              <a:gd name="T5" fmla="*/ 521629 h 2994042"/>
              <a:gd name="T6" fmla="*/ 1069868 w 2555916"/>
              <a:gd name="T7" fmla="*/ 471996 h 2994042"/>
              <a:gd name="T8" fmla="*/ 1570391 w 2555916"/>
              <a:gd name="T9" fmla="*/ 644320 h 2994042"/>
              <a:gd name="T10" fmla="*/ 1359013 w 2555916"/>
              <a:gd name="T11" fmla="*/ 1052980 h 2994042"/>
              <a:gd name="T12" fmla="*/ 1626235 w 2555916"/>
              <a:gd name="T13" fmla="*/ 1399714 h 2994042"/>
              <a:gd name="T14" fmla="*/ 1265554 w 2555916"/>
              <a:gd name="T15" fmla="*/ 1881896 h 2994042"/>
              <a:gd name="T16" fmla="*/ 1041715 w 2555916"/>
              <a:gd name="T17" fmla="*/ 1870067 h 2994042"/>
              <a:gd name="T18" fmla="*/ 962333 w 2555916"/>
              <a:gd name="T19" fmla="*/ 1838757 h 2994042"/>
              <a:gd name="T20" fmla="*/ 647343 w 2555916"/>
              <a:gd name="T21" fmla="*/ 1874938 h 2994042"/>
              <a:gd name="T22" fmla="*/ 423965 w 2555916"/>
              <a:gd name="T23" fmla="*/ 1878649 h 2994042"/>
              <a:gd name="T24" fmla="*/ 45054 w 2555916"/>
              <a:gd name="T25" fmla="*/ 1323641 h 2994042"/>
              <a:gd name="T26" fmla="*/ 48977 w 2555916"/>
              <a:gd name="T27" fmla="*/ 752399 h 2994042"/>
              <a:gd name="T28" fmla="*/ 345045 w 2555916"/>
              <a:gd name="T29" fmla="*/ 476403 h 2994042"/>
              <a:gd name="T30" fmla="*/ 475097 w 2555916"/>
              <a:gd name="T31" fmla="*/ 450608 h 2994042"/>
              <a:gd name="T32" fmla="*/ 1173725 w 2555916"/>
              <a:gd name="T33" fmla="*/ 0 h 2994042"/>
              <a:gd name="T34" fmla="*/ 784636 w 2555916"/>
              <a:gd name="T35" fmla="*/ 465642 h 2994042"/>
              <a:gd name="T36" fmla="*/ 1173725 w 2555916"/>
              <a:gd name="T37" fmla="*/ 0 h 299404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555916" h="2994042">
                <a:moveTo>
                  <a:pt x="746699" y="708210"/>
                </a:moveTo>
                <a:cubicBezTo>
                  <a:pt x="938009" y="701546"/>
                  <a:pt x="1079795" y="778641"/>
                  <a:pt x="1079795" y="778641"/>
                </a:cubicBezTo>
                <a:cubicBezTo>
                  <a:pt x="1299219" y="874874"/>
                  <a:pt x="1452997" y="819832"/>
                  <a:pt x="1452997" y="819832"/>
                </a:cubicBezTo>
                <a:cubicBezTo>
                  <a:pt x="1509212" y="792858"/>
                  <a:pt x="1681487" y="741825"/>
                  <a:pt x="1681487" y="741825"/>
                </a:cubicBezTo>
                <a:cubicBezTo>
                  <a:pt x="2198673" y="590550"/>
                  <a:pt x="2468147" y="1012662"/>
                  <a:pt x="2468147" y="1012662"/>
                </a:cubicBezTo>
                <a:cubicBezTo>
                  <a:pt x="2076449" y="1214240"/>
                  <a:pt x="2135929" y="1654943"/>
                  <a:pt x="2135929" y="1654943"/>
                </a:cubicBezTo>
                <a:cubicBezTo>
                  <a:pt x="2198673" y="2086532"/>
                  <a:pt x="2555916" y="2199897"/>
                  <a:pt x="2555916" y="2199897"/>
                </a:cubicBezTo>
                <a:cubicBezTo>
                  <a:pt x="2286443" y="2823587"/>
                  <a:pt x="1989042" y="2957730"/>
                  <a:pt x="1989042" y="2957730"/>
                </a:cubicBezTo>
                <a:cubicBezTo>
                  <a:pt x="1814954" y="3044849"/>
                  <a:pt x="1637240" y="2939139"/>
                  <a:pt x="1637240" y="2939139"/>
                </a:cubicBezTo>
                <a:cubicBezTo>
                  <a:pt x="1612940" y="2920913"/>
                  <a:pt x="1512477" y="2889929"/>
                  <a:pt x="1512477" y="2889929"/>
                </a:cubicBezTo>
                <a:cubicBezTo>
                  <a:pt x="1206735" y="2812651"/>
                  <a:pt x="1017414" y="2946794"/>
                  <a:pt x="1017414" y="2946794"/>
                </a:cubicBezTo>
                <a:cubicBezTo>
                  <a:pt x="819751" y="3049588"/>
                  <a:pt x="666336" y="2952626"/>
                  <a:pt x="666336" y="2952626"/>
                </a:cubicBezTo>
                <a:cubicBezTo>
                  <a:pt x="284068" y="2773284"/>
                  <a:pt x="70811" y="2080335"/>
                  <a:pt x="70811" y="2080335"/>
                </a:cubicBezTo>
                <a:cubicBezTo>
                  <a:pt x="-92034" y="1522623"/>
                  <a:pt x="76976" y="1182527"/>
                  <a:pt x="76976" y="1182527"/>
                </a:cubicBezTo>
                <a:cubicBezTo>
                  <a:pt x="246349" y="826758"/>
                  <a:pt x="542299" y="748751"/>
                  <a:pt x="542299" y="748751"/>
                </a:cubicBezTo>
                <a:cubicBezTo>
                  <a:pt x="613657" y="721959"/>
                  <a:pt x="682929" y="710431"/>
                  <a:pt x="746699" y="708210"/>
                </a:cubicBezTo>
                <a:close/>
                <a:moveTo>
                  <a:pt x="1844717" y="0"/>
                </a:moveTo>
                <a:cubicBezTo>
                  <a:pt x="1844717" y="719082"/>
                  <a:pt x="1233195" y="731838"/>
                  <a:pt x="1233195" y="731838"/>
                </a:cubicBezTo>
                <a:cubicBezTo>
                  <a:pt x="1195429" y="98769"/>
                  <a:pt x="1844717" y="0"/>
                  <a:pt x="184471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" y="5064125"/>
            <a:ext cx="1520825" cy="15601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0040" y="2239085"/>
            <a:ext cx="10611919" cy="2175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93200" algn="just" latinLnBrk="1">
              <a:lnSpc>
                <a:spcPct val="200000"/>
              </a:lnSpc>
            </a:pPr>
            <a:r>
              <a:rPr lang="ko-KR" altLang="en-US" sz="2400" dirty="0">
                <a:solidFill>
                  <a:srgbClr val="FFFFFF"/>
                </a:solidFill>
              </a:rPr>
              <a:t>“</a:t>
            </a:r>
            <a:r>
              <a:rPr lang="en-US" altLang="ko-KR" sz="2400" dirty="0">
                <a:solidFill>
                  <a:srgbClr val="FFFFFF"/>
                </a:solidFill>
              </a:rPr>
              <a:t>-</a:t>
            </a:r>
            <a:r>
              <a:rPr lang="ko-KR" altLang="en-US" sz="2400" dirty="0">
                <a:solidFill>
                  <a:srgbClr val="FFFFFF"/>
                </a:solidFill>
              </a:rPr>
              <a:t>다가는”是连接词尾，表示前面的行为或状态是出现后面负面结果的原因，即前面的行为或状态持续下去的话，会导致后面出现不好的结果，在口语中常使用其缩略形式“</a:t>
            </a:r>
            <a:r>
              <a:rPr lang="en-US" altLang="ko-KR" sz="2400" dirty="0">
                <a:solidFill>
                  <a:srgbClr val="FFFFFF"/>
                </a:solidFill>
              </a:rPr>
              <a:t>-</a:t>
            </a:r>
            <a:r>
              <a:rPr lang="ko-KR" altLang="en-US" sz="2400" dirty="0">
                <a:solidFill>
                  <a:srgbClr val="FFFFFF"/>
                </a:solidFill>
              </a:rPr>
              <a:t>다간”。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260090" y="349885"/>
            <a:ext cx="5812155" cy="872490"/>
            <a:chOff x="5134" y="551"/>
            <a:chExt cx="9153" cy="1374"/>
          </a:xfrm>
        </p:grpSpPr>
        <p:grpSp>
          <p:nvGrpSpPr>
            <p:cNvPr id="33" name="组合 32"/>
            <p:cNvGrpSpPr/>
            <p:nvPr/>
          </p:nvGrpSpPr>
          <p:grpSpPr>
            <a:xfrm>
              <a:off x="6275" y="847"/>
              <a:ext cx="7130" cy="1078"/>
              <a:chOff x="6051" y="2852"/>
              <a:chExt cx="7130" cy="1078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6051" y="2852"/>
                <a:ext cx="713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다가는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/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/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/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24381" y="1358055"/>
            <a:ext cx="6787748" cy="50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모기 물린 데를 계속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긁다가는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상처가 덧날 수 있다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总挠被蚊子叮的部位，伤口会发炎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쉽고 편한 직장만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찾다간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평생 취직하기가 어려울 거야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如果你总是想找简单、轻松的工作，一辈子都很难就业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일을 급하게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하다가는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큰 실수를 하게 될지도 모른다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做事过急，有可能会酿成大祸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그렇게 가까이에서 티브이를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보다간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눈이 나빠질 거야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看电视总是离得那么近，眼睛会看坏的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귀찮다고 공부를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미루다가는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나중에 더 힘들어질 거예요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因为厌烦而总是拖延学习，日后会更辛苦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나쁜 자세로 앉아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있다가는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목 디스크에 걸릴 수도 있어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如果总是保持不良的姿势，可能会得颈椎病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B51AE56-6153-B42B-3D3E-EDAF1D16E450}"/>
              </a:ext>
            </a:extLst>
          </p:cNvPr>
          <p:cNvGrpSpPr/>
          <p:nvPr/>
        </p:nvGrpSpPr>
        <p:grpSpPr>
          <a:xfrm>
            <a:off x="3260090" y="349885"/>
            <a:ext cx="5812155" cy="872490"/>
            <a:chOff x="5134" y="551"/>
            <a:chExt cx="9153" cy="137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FDDFEBD-5680-6DFB-F960-CFC0DF44440F}"/>
                </a:ext>
              </a:extLst>
            </p:cNvPr>
            <p:cNvGrpSpPr/>
            <p:nvPr/>
          </p:nvGrpSpPr>
          <p:grpSpPr>
            <a:xfrm>
              <a:off x="6275" y="847"/>
              <a:ext cx="7130" cy="1078"/>
              <a:chOff x="6051" y="2852"/>
              <a:chExt cx="7130" cy="1078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CD5F40E-68FF-27D3-3F97-F09E26CB18B9}"/>
                  </a:ext>
                </a:extLst>
              </p:cNvPr>
              <p:cNvSpPr txBox="1"/>
              <p:nvPr/>
            </p:nvSpPr>
            <p:spPr>
              <a:xfrm>
                <a:off x="6051" y="2852"/>
                <a:ext cx="713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다가는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12" name="直接连接符 8">
                <a:extLst>
                  <a:ext uri="{FF2B5EF4-FFF2-40B4-BE49-F238E27FC236}">
                    <a16:creationId xmlns:a16="http://schemas.microsoft.com/office/drawing/2014/main" id="{D8C14792-CBBA-FB7E-9165-7423A089AA0A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D399832-8A08-CD3E-CFA7-87CD8B38A6F7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7" name="图片 6" descr="图片包含 游戏机, 文字&#10;&#10;描述已自动生成">
                <a:extLst>
                  <a:ext uri="{FF2B5EF4-FFF2-40B4-BE49-F238E27FC236}">
                    <a16:creationId xmlns:a16="http://schemas.microsoft.com/office/drawing/2014/main" id="{1379FDEB-8561-970F-2AE4-3BC83EB47CA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9" name="图片 8" descr="图片包含 游戏机, 文字&#10;&#10;描述已自动生成">
                <a:extLst>
                  <a:ext uri="{FF2B5EF4-FFF2-40B4-BE49-F238E27FC236}">
                    <a16:creationId xmlns:a16="http://schemas.microsoft.com/office/drawing/2014/main" id="{D71D3A68-6CD6-EFF5-871E-381EE7D60F9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9FC37-0DA1-6546-FB2D-1EB7DC52F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FBC24AA-32C7-26E7-9C96-038A569932AC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CCF0BA44-87DE-971E-8BD7-AB862568BF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9696DD98-032D-CCDC-266C-E31163DF90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96008F3D-1232-6F10-51E3-347168C490D4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4AA7E2F8-0CE4-002D-A3D6-257E4EF6EEB7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211675A-32F3-C4F0-FBF6-15E7C32E40B8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46BBC538-0DE9-8D21-02E8-4ECCE3D5F34D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BF636841-6669-A7F5-705B-FCA8EE2CD3BA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E479139C-234A-2A65-D8F1-E35AB3480187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EFE2E41E-CB6E-A602-43FB-ADAFEF079156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B017F8A7-CBD6-CFC5-CCF5-A9FD8F58D604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9E8F87BD-9BBE-F9BC-597C-FA57FFA1AF35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A3B24D2A-E5BF-2D6E-1866-9F575B877FBB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67FFEF66-7C4C-5AF8-3BBB-18EF3A851B2E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643D3D9A-C442-5D3E-7062-0792A56C7F10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98DB0D02-B7F6-28F0-A7D3-F3B082E6567E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46FFB062-C3DF-9959-127C-937F3690AB2D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41EA8D91-D5B4-0AE9-FCA5-6A3A3BAE7407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1F07F444-9C5D-A33B-316D-8CA5F2DBE9F2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1CF78DCC-7434-FCC1-3D3A-26A0AF53E65E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05353EDF-A879-5E23-5366-8CEAD8F0F845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F02DE0E1-5E43-2631-E6A0-F55E54FCC1F2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3AA2C1E0-CA3D-1C79-3B74-BF6FB8B18444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E7075DCE-07EE-FD64-BE98-AFB79B68440D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B573EC-70D6-8CA4-ED20-16EEF6758EA0}"/>
              </a:ext>
            </a:extLst>
          </p:cNvPr>
          <p:cNvSpPr txBox="1"/>
          <p:nvPr/>
        </p:nvSpPr>
        <p:spPr>
          <a:xfrm>
            <a:off x="3076050" y="1369772"/>
            <a:ext cx="8441695" cy="4906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00063" indent="-484188"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또 게임해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 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그러다간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이번 시험 망치겠다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500063" latinLnBrk="1">
              <a:lnSpc>
                <a:spcPct val="200000"/>
              </a:lnSpc>
            </a:pP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你又玩儿游戏啊？这样下去，这次考试会不及格的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marL="500063" indent="-484188"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괜찮아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평소에 미리 공부해 놨거든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500063" latinLnBrk="1">
              <a:lnSpc>
                <a:spcPct val="200000"/>
              </a:lnSpc>
            </a:pP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没关系。平时已经学好了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marL="500063" indent="-484188"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조금 더운 것 같은데 에어컨 좀 켤까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</a:t>
            </a:r>
          </a:p>
          <a:p>
            <a:pPr marL="500063" latinLnBrk="1">
              <a:lnSpc>
                <a:spcPct val="200000"/>
              </a:lnSpc>
            </a:pP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感觉有点儿热，开一下空调吧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？</a:t>
            </a:r>
          </a:p>
          <a:p>
            <a:pPr marL="500063" indent="-484188"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그렇게 에어컨을 막 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켜다가는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전기 요금 폭탄을 맞을 텐데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500063" latinLnBrk="1">
              <a:lnSpc>
                <a:spcPct val="200000"/>
              </a:lnSpc>
            </a:pP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这么随意开空调，电费会激增的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B838734-3273-FC4E-B1E9-5CD5B642A778}"/>
              </a:ext>
            </a:extLst>
          </p:cNvPr>
          <p:cNvGrpSpPr/>
          <p:nvPr/>
        </p:nvGrpSpPr>
        <p:grpSpPr>
          <a:xfrm>
            <a:off x="3260090" y="349885"/>
            <a:ext cx="5812155" cy="872490"/>
            <a:chOff x="5134" y="551"/>
            <a:chExt cx="9153" cy="137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DDF8C19-6189-34A1-3DFE-1EE520C5769C}"/>
                </a:ext>
              </a:extLst>
            </p:cNvPr>
            <p:cNvGrpSpPr/>
            <p:nvPr/>
          </p:nvGrpSpPr>
          <p:grpSpPr>
            <a:xfrm>
              <a:off x="6275" y="847"/>
              <a:ext cx="7130" cy="1078"/>
              <a:chOff x="6051" y="2852"/>
              <a:chExt cx="7130" cy="1078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7BB749F-7BDA-DB8D-C17E-6891CCEB49CF}"/>
                  </a:ext>
                </a:extLst>
              </p:cNvPr>
              <p:cNvSpPr txBox="1"/>
              <p:nvPr/>
            </p:nvSpPr>
            <p:spPr>
              <a:xfrm>
                <a:off x="6051" y="2852"/>
                <a:ext cx="713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다가는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12" name="直接连接符 8">
                <a:extLst>
                  <a:ext uri="{FF2B5EF4-FFF2-40B4-BE49-F238E27FC236}">
                    <a16:creationId xmlns:a16="http://schemas.microsoft.com/office/drawing/2014/main" id="{90263566-9EC1-8859-FE8E-0920EA127D46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0A88A41-77CA-F4C5-8CFA-05D2C06A0BF9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7" name="图片 6" descr="图片包含 游戏机, 文字&#10;&#10;描述已自动生成">
                <a:extLst>
                  <a:ext uri="{FF2B5EF4-FFF2-40B4-BE49-F238E27FC236}">
                    <a16:creationId xmlns:a16="http://schemas.microsoft.com/office/drawing/2014/main" id="{3BDA8252-B6AC-7C60-CC2A-3FB4D6DE6F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9" name="图片 8" descr="图片包含 游戏机, 文字&#10;&#10;描述已自动生成">
                <a:extLst>
                  <a:ext uri="{FF2B5EF4-FFF2-40B4-BE49-F238E27FC236}">
                    <a16:creationId xmlns:a16="http://schemas.microsoft.com/office/drawing/2014/main" id="{B57DD848-BD33-0868-1ECA-A750D2D2BB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842679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2063" y="1933376"/>
            <a:ext cx="10403263" cy="3884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93200" algn="just" fontAlgn="auto" latinLnBrk="1">
              <a:lnSpc>
                <a:spcPct val="150000"/>
              </a:lnSpc>
            </a:pPr>
            <a:r>
              <a:rPr lang="ko-KR" altLang="en-US" sz="2400" noProof="0" dirty="0">
                <a:solidFill>
                  <a:srgbClr val="FFFFFF"/>
                </a:solidFill>
              </a:rPr>
              <a:t>“</a:t>
            </a:r>
            <a:r>
              <a:rPr lang="en-US" altLang="ko-KR" sz="2400" noProof="0" dirty="0">
                <a:solidFill>
                  <a:srgbClr val="FFFFFF"/>
                </a:solidFill>
              </a:rPr>
              <a:t>-</a:t>
            </a:r>
            <a:r>
              <a:rPr lang="ko-KR" altLang="en-US" sz="2400" noProof="0" dirty="0">
                <a:solidFill>
                  <a:srgbClr val="FFFFFF"/>
                </a:solidFill>
              </a:rPr>
              <a:t>더니”是连接词尾，用于谓词词干后，有三种用法：一是回想过去耳闻目睹或亲身经历的事实，而之后出现了与其相反或对立的情况；二是回想过去耳闻目睹或亲身经历的事实，而这一事实又是后面事实的原因、理由、根据或前提；三是过去耳闻目睹或亲身经历的情况结束后，接着发生了另外的情况。</a:t>
            </a:r>
          </a:p>
          <a:p>
            <a:pPr indent="493200" algn="just" fontAlgn="auto" latinLnBrk="1">
              <a:lnSpc>
                <a:spcPct val="150000"/>
              </a:lnSpc>
            </a:pPr>
            <a:r>
              <a:rPr lang="ko-KR" altLang="en-US" sz="2400" noProof="0" dirty="0">
                <a:solidFill>
                  <a:srgbClr val="FFFFFF"/>
                </a:solidFill>
              </a:rPr>
              <a:t>“</a:t>
            </a:r>
            <a:r>
              <a:rPr lang="en-US" altLang="ko-KR" sz="2400" noProof="0" dirty="0">
                <a:solidFill>
                  <a:srgbClr val="FFFFFF"/>
                </a:solidFill>
              </a:rPr>
              <a:t>-</a:t>
            </a:r>
            <a:r>
              <a:rPr lang="ko-KR" altLang="en-US" sz="2400" noProof="0" dirty="0" err="1">
                <a:solidFill>
                  <a:srgbClr val="FFFFFF"/>
                </a:solidFill>
              </a:rPr>
              <a:t>더니”连接的前后句子的主语通常一致，且常为第三人称。若前后句子的主语不一致，则前后内容应为同一主题</a:t>
            </a:r>
            <a:r>
              <a:rPr lang="ko-KR" altLang="en-US" sz="2400" noProof="0" dirty="0">
                <a:solidFill>
                  <a:srgbClr val="FFFFFF"/>
                </a:solidFill>
              </a:rPr>
              <a:t>。</a:t>
            </a:r>
            <a:endParaRPr lang="ko-KR" altLang="en-US" sz="2800" noProof="0" dirty="0">
              <a:solidFill>
                <a:srgbClr val="FFFFFF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260090" y="349885"/>
            <a:ext cx="5812155" cy="872490"/>
            <a:chOff x="5134" y="551"/>
            <a:chExt cx="9153" cy="1374"/>
          </a:xfrm>
        </p:grpSpPr>
        <p:grpSp>
          <p:nvGrpSpPr>
            <p:cNvPr id="33" name="组合 32"/>
            <p:cNvGrpSpPr/>
            <p:nvPr/>
          </p:nvGrpSpPr>
          <p:grpSpPr>
            <a:xfrm>
              <a:off x="6464" y="890"/>
              <a:ext cx="6940" cy="1035"/>
              <a:chOff x="6240" y="2895"/>
              <a:chExt cx="6940" cy="1035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7702" y="2895"/>
                <a:ext cx="4024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2.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더니</a:t>
                </a: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/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085AC-FAC3-49FE-711B-9BEA432D7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43818D38-23F6-047A-99AF-3085F85D8EF1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EE840783-EECC-556B-E56F-5F408DB531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006D55B9-F7B7-DAC1-B913-A9B5B08DF8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91D71E6-91A0-3159-EB2C-4700947DF0BF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F5410A38-D579-B0CF-0145-35B5092C66F9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0720963-505C-AD2B-EB10-F80BF4DDB55B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7993288E-730E-E86F-15A1-2BFF296DDA12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31822D28-4192-9A0F-8EF3-732CDE0129D9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BF9D64F9-39DA-0611-0DFC-086FAD585066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A2E1BD38-49E0-072B-1CFF-4ECC57F7C909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168B4DA5-ABCB-05B6-297E-A3EE9C458927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E35D5B6D-08EE-DBCD-0E75-F3E750DB3E3F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B1E6FCFD-9965-F5D9-9DA0-893CFD3F39D0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1DCE617F-807A-31E7-A79C-575D79DB6F11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5AFD0C08-9BCC-5C81-CCFF-57AE7B627A4C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49A2E1F1-AD44-5AAF-4F0C-50B3DF10A877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9EFA6AA5-138D-3D21-7E18-B57C7E9576DC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50BC38E8-2FAD-77B6-20B7-11F7167B30D1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156FF59B-6D27-2417-021C-91D362DBFEF8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D431E494-658F-1B45-21BF-D26974C6E19D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8E4C6A89-9ECE-2508-0C9A-8903B2A95350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973790AA-52E0-1B83-BAF7-27CC32DBED76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3DA9B595-C857-A7E2-56BF-9A1D86281AA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E5EC9D07-9BFF-7E20-5C3C-0B1E21DD18CB}"/>
              </a:ext>
            </a:extLst>
          </p:cNvPr>
          <p:cNvSpPr/>
          <p:nvPr/>
        </p:nvSpPr>
        <p:spPr>
          <a:xfrm>
            <a:off x="887455" y="2056529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6B8DFE9-2264-C953-3D57-FC0E2E85A355}"/>
              </a:ext>
            </a:extLst>
          </p:cNvPr>
          <p:cNvSpPr txBox="1"/>
          <p:nvPr/>
        </p:nvSpPr>
        <p:spPr>
          <a:xfrm>
            <a:off x="2456182" y="1456055"/>
            <a:ext cx="9041551" cy="4722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친구가 내 카메라를 빌려 가더니 하루 만에 망가뜨려서 수리를 맡겼다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朋友借走了我的相机，结果仅一天就弄坏了，我拿去修理了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손님들은 </a:t>
            </a: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셰프의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 요리를 맛보더니 놀라운 맛이라며 칭찬을 아끼지 않았다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客人们尝了厨师的料理后，称其味道鲜美，赞不绝口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은정 씨는 커피를 자주 마시더니 요즘은 안 마시나 보네요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恩静之前常喝咖啡，最近好像不喝了吧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어제는 이 시간에 길이 막히더니 오늘은 평일이라서 그런지 그나마 낫다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昨天这个时间路很堵，今天可能因为是工作日，好多了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동생이 용돈을 아끼지 않고 막 쓰더니 일주일도 안 돼서 다 썼다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妹妹不节省，随意花零花钱，结果不到一周就全部花光了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D07BC91-6E11-EF69-C495-2B10128B71D1}"/>
              </a:ext>
            </a:extLst>
          </p:cNvPr>
          <p:cNvGrpSpPr/>
          <p:nvPr/>
        </p:nvGrpSpPr>
        <p:grpSpPr>
          <a:xfrm>
            <a:off x="3260090" y="349885"/>
            <a:ext cx="5812155" cy="872490"/>
            <a:chOff x="5134" y="551"/>
            <a:chExt cx="9153" cy="137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4B6360A7-A9C4-6279-9286-B4087A7383F6}"/>
                </a:ext>
              </a:extLst>
            </p:cNvPr>
            <p:cNvGrpSpPr/>
            <p:nvPr/>
          </p:nvGrpSpPr>
          <p:grpSpPr>
            <a:xfrm>
              <a:off x="6464" y="890"/>
              <a:ext cx="6940" cy="1035"/>
              <a:chOff x="6240" y="2895"/>
              <a:chExt cx="6940" cy="1035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E1306C52-62DA-8B9C-21F8-175A75B7FBAA}"/>
                  </a:ext>
                </a:extLst>
              </p:cNvPr>
              <p:cNvSpPr txBox="1"/>
              <p:nvPr/>
            </p:nvSpPr>
            <p:spPr>
              <a:xfrm>
                <a:off x="7702" y="2895"/>
                <a:ext cx="4024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2.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더니</a:t>
                </a:r>
              </a:p>
            </p:txBody>
          </p:sp>
          <p:cxnSp>
            <p:nvCxnSpPr>
              <p:cNvPr id="39" name="直接连接符 8">
                <a:extLst>
                  <a:ext uri="{FF2B5EF4-FFF2-40B4-BE49-F238E27FC236}">
                    <a16:creationId xmlns:a16="http://schemas.microsoft.com/office/drawing/2014/main" id="{1D653153-0A64-FCD4-7F09-A8173C065FED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FAB54E7-7EB2-006D-809B-B1B5D5CC5D59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01977F1A-DEC2-36EC-2259-62EB4E95CBA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37" name="图片 36" descr="图片包含 游戏机, 文字&#10;&#10;描述已自动生成">
                <a:extLst>
                  <a:ext uri="{FF2B5EF4-FFF2-40B4-BE49-F238E27FC236}">
                    <a16:creationId xmlns:a16="http://schemas.microsoft.com/office/drawing/2014/main" id="{0817763C-1BE6-FF69-A995-A66ECC5330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6324246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7ED855-508E-82BB-59CD-82B17E8D1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FFBAC61-D281-13C2-C64E-F8E31C89423E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2D8EBAB0-0FC7-99D8-0E43-CCBC5B7B8F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DAC7C587-244A-A1C4-804D-062521C3F1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77701AFD-377B-9D4A-8BE2-89F9A497EEFD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FDC7925-6472-FFAA-13E8-EF8BA9505E0E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0185BBC-CCD4-377F-4EDF-6536164A7684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2586ADAA-EEC3-2C6C-38D4-487BDD34626E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CDD05636-C3C3-4FED-5341-A9D26A029BA9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22A894DE-6485-EBCE-9158-E87770B0D3C3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928D2753-0890-BEF6-D76B-62606C49EDD6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027ADE92-3386-283A-5593-1767A997A2B5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6F85D49C-9EF0-BD54-C751-38EDF4981441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FBCD1512-E498-75A7-8BD6-B7A6827C6706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B6DE5F2D-5459-5A69-D04B-C95686C70A92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2516F75C-EF3D-66B0-879B-208ED11CB917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5F311D8F-2CB5-E9C0-1417-9C1EA70FFB5A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D52603FB-64B0-F9A9-6538-36D7FA92D17B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05956B1F-6D79-2021-70CA-FBE5F73C0F47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ED35ACA4-9E65-D4D7-C965-1F766A4964A4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E0D6E3B4-0351-2439-7756-82411957A791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A8D9AEE8-5C2D-B3A9-257B-8784E7C88094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841619DF-7099-FE28-0400-7C7C1BC4D5DE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483A1E61-DABB-E321-5CC9-414CCD14ACA0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67636C68-814F-D733-53C0-D24ED816A72A}"/>
              </a:ext>
            </a:extLst>
          </p:cNvPr>
          <p:cNvSpPr/>
          <p:nvPr/>
        </p:nvSpPr>
        <p:spPr>
          <a:xfrm>
            <a:off x="887455" y="2056529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67FC952-A43A-FFEA-F471-CAD2AA65F381}"/>
              </a:ext>
            </a:extLst>
          </p:cNvPr>
          <p:cNvSpPr txBox="1"/>
          <p:nvPr/>
        </p:nvSpPr>
        <p:spPr>
          <a:xfrm>
            <a:off x="2491568" y="1450825"/>
            <a:ext cx="8972518" cy="5193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어머니께서 요즘 운동을 하러 다니시더니 몸이 훨씬 </a:t>
            </a: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가벼워지셨대요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妈妈最近在运动，她的身体轻松多了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。</a:t>
            </a:r>
          </a:p>
          <a:p>
            <a:pPr marL="500063" indent="-484188"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가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: 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재민이 어디 갔는지 알아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? 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조금 전까지 여기에 있었는데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 marL="500063">
              <a:lnSpc>
                <a:spcPct val="17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在民去哪儿了？刚才还在这里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。</a:t>
            </a:r>
          </a:p>
          <a:p>
            <a:pPr marL="500063" indent="-484188"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나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: 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글쎄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, 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방금 전화 받더니 밖으로 나가던데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 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금방 오겠지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 marL="500063">
              <a:lnSpc>
                <a:spcPct val="17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不太清楚啊，他刚才接了个电话就出去了。很快就会回来吧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。</a:t>
            </a:r>
          </a:p>
          <a:p>
            <a:pPr marL="500063" indent="-484188"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가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: 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유리 씨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, 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동생은 어떻게 지내요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? 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취업 준비는 잘돼 </a:t>
            </a: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간대요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?</a:t>
            </a:r>
          </a:p>
          <a:p>
            <a:pPr marL="500063">
              <a:lnSpc>
                <a:spcPct val="17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友丽，你弟弟最近怎么样？就业准备还顺利吗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？</a:t>
            </a:r>
          </a:p>
          <a:p>
            <a:pPr marL="500063" indent="-484188"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나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: 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여기저기 열심히 면접을 보러 다니더니 얼마 전에 원하던 회사에 취직했어요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 marL="500063">
              <a:lnSpc>
                <a:spcPct val="17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他一直积极参加各种面试，不久前终于在心仪的公司找到了工作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70000"/>
              </a:lnSpc>
            </a:pPr>
            <a:endParaRPr lang="ko-KR" altLang="en-US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CB57955-C7F0-CDE3-9D46-1EE78BA8DB8E}"/>
              </a:ext>
            </a:extLst>
          </p:cNvPr>
          <p:cNvGrpSpPr/>
          <p:nvPr/>
        </p:nvGrpSpPr>
        <p:grpSpPr>
          <a:xfrm>
            <a:off x="3260090" y="349885"/>
            <a:ext cx="5812155" cy="872490"/>
            <a:chOff x="5134" y="551"/>
            <a:chExt cx="9153" cy="137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40FD406-CC0D-43F9-1FB3-A1280EFEB0FA}"/>
                </a:ext>
              </a:extLst>
            </p:cNvPr>
            <p:cNvGrpSpPr/>
            <p:nvPr/>
          </p:nvGrpSpPr>
          <p:grpSpPr>
            <a:xfrm>
              <a:off x="6464" y="890"/>
              <a:ext cx="6940" cy="1035"/>
              <a:chOff x="6240" y="2895"/>
              <a:chExt cx="6940" cy="1035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F5538077-77FA-C714-1E67-72A00E051D17}"/>
                  </a:ext>
                </a:extLst>
              </p:cNvPr>
              <p:cNvSpPr txBox="1"/>
              <p:nvPr/>
            </p:nvSpPr>
            <p:spPr>
              <a:xfrm>
                <a:off x="7702" y="2895"/>
                <a:ext cx="4024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2.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더니</a:t>
                </a:r>
              </a:p>
            </p:txBody>
          </p:sp>
          <p:cxnSp>
            <p:nvCxnSpPr>
              <p:cNvPr id="39" name="直接连接符 8">
                <a:extLst>
                  <a:ext uri="{FF2B5EF4-FFF2-40B4-BE49-F238E27FC236}">
                    <a16:creationId xmlns:a16="http://schemas.microsoft.com/office/drawing/2014/main" id="{C1FD6743-4EF1-764F-CA10-94B3E9FB3DCB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4B78829-C503-818C-8798-A8410C5353B8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F5DAC902-BBC0-7E05-72E7-5DFA31A790E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37" name="图片 36" descr="图片包含 游戏机, 文字&#10;&#10;描述已自动生成">
                <a:extLst>
                  <a:ext uri="{FF2B5EF4-FFF2-40B4-BE49-F238E27FC236}">
                    <a16:creationId xmlns:a16="http://schemas.microsoft.com/office/drawing/2014/main" id="{9E82E847-C11E-3CF2-5CBD-DC457CB6507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14880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5692877" cy="1820624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6499123" y="0"/>
            <a:ext cx="5692877" cy="182062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378200" y="1236980"/>
            <a:ext cx="5928360" cy="1609725"/>
            <a:chOff x="5320" y="1948"/>
            <a:chExt cx="9336" cy="2535"/>
          </a:xfrm>
        </p:grpSpPr>
        <p:sp>
          <p:nvSpPr>
            <p:cNvPr id="4" name="文本框 3"/>
            <p:cNvSpPr txBox="1"/>
            <p:nvPr/>
          </p:nvSpPr>
          <p:spPr>
            <a:xfrm>
              <a:off x="8289" y="1948"/>
              <a:ext cx="339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想一想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320" y="2867"/>
              <a:ext cx="9336" cy="1617"/>
              <a:chOff x="5320" y="1832"/>
              <a:chExt cx="9336" cy="1617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6010" y="1915"/>
                <a:ext cx="7701" cy="1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>
                    <a:solidFill>
                      <a:schemeClr val="bg1"/>
                    </a:solidFill>
                    <a:latin typeface="Gungsuh" panose="02030600000101010101" charset="-127"/>
                    <a:ea typeface="Gungsuh" panose="02030600000101010101" charset="-127"/>
                    <a:cs typeface="Gungsuh" panose="02030600000101010101" charset="-127"/>
                  </a:rPr>
                  <a:t>생각해 봅시다</a:t>
                </a:r>
                <a:r>
                  <a:rPr lang="zh-CN" altLang="en-US" sz="5400">
                    <a:solidFill>
                      <a:schemeClr val="bg1"/>
                    </a:solidFill>
                    <a:latin typeface="汉仪小麦体简" panose="00020600040101010101" pitchFamily="18" charset="-122"/>
                    <a:ea typeface="汉仪小麦体简" panose="00020600040101010101" pitchFamily="18" charset="-122"/>
                  </a:rPr>
                  <a:t> </a:t>
                </a:r>
              </a:p>
            </p:txBody>
          </p:sp>
          <p:sp>
            <p:nvSpPr>
              <p:cNvPr id="5" name="五边形 4"/>
              <p:cNvSpPr/>
              <p:nvPr/>
            </p:nvSpPr>
            <p:spPr>
              <a:xfrm>
                <a:off x="5320" y="1832"/>
                <a:ext cx="9336" cy="1617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Group 39"/>
          <p:cNvGrpSpPr/>
          <p:nvPr/>
        </p:nvGrpSpPr>
        <p:grpSpPr>
          <a:xfrm>
            <a:off x="892175" y="3343275"/>
            <a:ext cx="2486025" cy="2519680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579495" y="3431540"/>
            <a:ext cx="8285934" cy="2082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90000"/>
              </a:lnSpc>
              <a:buFont typeface="Wingdings" panose="05000000000000000000" charset="0"/>
              <a:buChar char="ü"/>
            </a:pPr>
            <a:r>
              <a:rPr lang="ko-KR" altLang="en-US"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</a:t>
            </a:r>
            <a:r>
              <a:rPr lang="ko-KR" altLang="en-US" sz="2400" dirty="0" err="1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你曾经交易过二手物品吗？如何交易二手物品</a:t>
            </a:r>
            <a:r>
              <a:rPr lang="ko-KR" altLang="en-US"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？</a:t>
            </a:r>
          </a:p>
          <a:p>
            <a:pPr marL="342900" indent="-342900">
              <a:lnSpc>
                <a:spcPct val="190000"/>
              </a:lnSpc>
              <a:buFont typeface="Wingdings" panose="05000000000000000000" charset="0"/>
              <a:buChar char="ü"/>
            </a:pPr>
            <a:r>
              <a:rPr lang="ko-KR" altLang="en-US"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</a:t>
            </a:r>
            <a:r>
              <a:rPr lang="ko-KR" altLang="en-US" sz="2400" dirty="0" err="1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你现在有财务方面的担忧吗？是怎样的担忧呢</a:t>
            </a:r>
            <a:r>
              <a:rPr lang="ko-KR" altLang="en-US"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？</a:t>
            </a:r>
          </a:p>
          <a:p>
            <a:pPr marL="342900" indent="-342900">
              <a:lnSpc>
                <a:spcPct val="190000"/>
              </a:lnSpc>
              <a:buFont typeface="Wingdings" panose="05000000000000000000" charset="0"/>
              <a:buChar char="ü"/>
            </a:pPr>
            <a:r>
              <a:rPr lang="ko-KR" altLang="en-US"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</a:t>
            </a:r>
            <a:r>
              <a:rPr lang="ko-KR" altLang="en-US" sz="2400" dirty="0" err="1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你为未来做了哪些财务准备</a:t>
            </a:r>
            <a:r>
              <a:rPr lang="ko-KR" altLang="en-US"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？</a:t>
            </a:r>
            <a:endParaRPr lang="en-US" altLang="ko-KR" sz="2400" dirty="0">
              <a:solidFill>
                <a:schemeClr val="bg1"/>
              </a:solidFill>
              <a:latin typeface="字魂创中黑" panose="00000500000000000000" charset="-122"/>
              <a:ea typeface="字魂创中黑" panose="00000500000000000000" charset="-122"/>
              <a:cs typeface="字魂创中黑" panose="000005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5920" y="2099218"/>
            <a:ext cx="10320159" cy="2552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3" lvl="1" indent="439738" algn="just" latinLnBrk="1">
              <a:lnSpc>
                <a:spcPct val="150000"/>
              </a:lnSpc>
            </a:pP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-(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으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)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로 인해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(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서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)”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是惯用型，用于名词后，表示原因、理由，相当于汉语的“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因为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”“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由于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”，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主要用于正式场合。有收音的名词后接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-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으로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 인해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(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서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)”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，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无收音或收音为“ㄹ”的名词后接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-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로 인해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(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서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)”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。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也常以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-(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으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)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로 인하여”“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-(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으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)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로 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인해”的形式使用。另外，常以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-(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으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)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로 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인한”的形式修饰其后的名词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377033" y="590189"/>
            <a:ext cx="5812155" cy="872490"/>
            <a:chOff x="5134" y="551"/>
            <a:chExt cx="9153" cy="1374"/>
          </a:xfrm>
        </p:grpSpPr>
        <p:grpSp>
          <p:nvGrpSpPr>
            <p:cNvPr id="33" name="组合 32"/>
            <p:cNvGrpSpPr/>
            <p:nvPr/>
          </p:nvGrpSpPr>
          <p:grpSpPr>
            <a:xfrm>
              <a:off x="6208" y="836"/>
              <a:ext cx="7722" cy="1089"/>
              <a:chOff x="5984" y="2841"/>
              <a:chExt cx="7722" cy="108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5984" y="2841"/>
                <a:ext cx="7722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名词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로 인해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서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endParaRPr lang="ko-KR" altLang="en-US" b="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/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892658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79DEA3-325C-CABB-CD33-68D4B01A84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EE7ECFD-9AB0-9A6A-0964-52B12607A83A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4CEA4793-599A-5A6F-8278-B95AEE17BF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DD519499-EDD4-8ADE-CB25-F912B8AE78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04563DD7-E6D4-D9D8-1235-CB6112C850B8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BC3B14B-8802-5200-F46B-B728120B5F94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255BD16-D4E3-1397-096F-077D2DED4AA3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EAC18826-6600-593B-58BD-8A7FA80DF67C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B2B63613-5F2D-965C-9601-F89136A73819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78EA060B-CB85-E92B-32BB-0B9F1E3A8D8D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C4C1B28C-1545-D153-6716-81985071AD97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19E69B91-F6A4-89AF-C238-D183C13E2A23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D21BA92C-EBFD-6824-A2B7-684A50261176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95529964-287A-80F7-FA1D-940A03F59810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8BEE350C-1DA9-4CA3-36DA-D9D04CBFC8AD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43AC836C-5324-78EC-386F-009A410B5042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CF5D4E75-FE2C-082C-D6DD-BAFABE494D95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36776C89-CCF0-25BB-F430-3516CAFCAD1C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579E91D9-CA93-26B3-DF29-6041B89CC2DE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D1AC3597-AE78-B693-18A7-DC58F12EA1B3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66E1A0DE-3899-726F-C596-B4650C6AE576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DF99D6E3-7A12-6719-BA52-08D8B33C1C87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6DDA01DB-D0E7-F03A-0F48-D3D55E0D8F47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E202D4A5-12D6-D802-C6E1-B46C65BB6D9C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941202BF-7100-B321-18D3-ED909EA5D5D3}"/>
              </a:ext>
            </a:extLst>
          </p:cNvPr>
          <p:cNvSpPr/>
          <p:nvPr/>
        </p:nvSpPr>
        <p:spPr>
          <a:xfrm>
            <a:off x="384096" y="1943025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6C65635-B813-451E-A2C4-59027DF22028}"/>
              </a:ext>
            </a:extLst>
          </p:cNvPr>
          <p:cNvSpPr txBox="1"/>
          <p:nvPr/>
        </p:nvSpPr>
        <p:spPr>
          <a:xfrm>
            <a:off x="2133279" y="1594560"/>
            <a:ext cx="9236776" cy="472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이 섬은 드라마 촬영으로 인해서 관광객이 몇 배로 </a:t>
            </a: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늘었대요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因拍摄电视剧的缘故，岛上游客增加了好几倍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공사로 인해 당분간은 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1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층 화장실을 이용할 수 없습니다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因施工的原因，暂时不能使用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1</a:t>
            </a: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楼洗手间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그 회사는 훌륭한 복지 혜택으로 인해서 입사 경쟁률이 높다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因那家公司福利待遇很好，应聘竞争很激烈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>
              <a:lnSpc>
                <a:spcPct val="170000"/>
              </a:lnSpc>
            </a:pP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4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차 산업 혁명으로 인해서 일자리가 없어지기도 하고 생기기도 했다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因第四次工业革命，很多工作岗位在消失，同时也出现了新的工作岗位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건조한 환절기에는 작은 부주의로 인해서 큰 산불이 발생하기도 합니다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在干燥的季节里，稍不注意可能会引发大规模的山火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EE251B2-F215-1F16-EB7E-533C678C0A5F}"/>
              </a:ext>
            </a:extLst>
          </p:cNvPr>
          <p:cNvGrpSpPr/>
          <p:nvPr/>
        </p:nvGrpSpPr>
        <p:grpSpPr>
          <a:xfrm>
            <a:off x="3377033" y="590189"/>
            <a:ext cx="5812155" cy="872490"/>
            <a:chOff x="5134" y="551"/>
            <a:chExt cx="9153" cy="137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5F217A9-E186-CCE0-A8D8-6FD2A6574B42}"/>
                </a:ext>
              </a:extLst>
            </p:cNvPr>
            <p:cNvGrpSpPr/>
            <p:nvPr/>
          </p:nvGrpSpPr>
          <p:grpSpPr>
            <a:xfrm>
              <a:off x="6208" y="836"/>
              <a:ext cx="7722" cy="1089"/>
              <a:chOff x="5984" y="2841"/>
              <a:chExt cx="7722" cy="1089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FB960844-C00A-6217-C063-DEC1ED117E4A}"/>
                  </a:ext>
                </a:extLst>
              </p:cNvPr>
              <p:cNvSpPr txBox="1"/>
              <p:nvPr/>
            </p:nvSpPr>
            <p:spPr>
              <a:xfrm>
                <a:off x="5984" y="2841"/>
                <a:ext cx="7722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名词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로 인해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서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endParaRPr lang="ko-KR" altLang="en-US" b="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40" name="直接连接符 8">
                <a:extLst>
                  <a:ext uri="{FF2B5EF4-FFF2-40B4-BE49-F238E27FC236}">
                    <a16:creationId xmlns:a16="http://schemas.microsoft.com/office/drawing/2014/main" id="{32EE5382-DF51-D654-8F56-6460705C1803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FF60F59-A804-7381-F2CB-E1AFF0764E9B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9B4D59B7-4734-30CF-278B-C59723833CE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37" name="图片 36" descr="图片包含 游戏机, 文字&#10;&#10;描述已自动生成">
                <a:extLst>
                  <a:ext uri="{FF2B5EF4-FFF2-40B4-BE49-F238E27FC236}">
                    <a16:creationId xmlns:a16="http://schemas.microsoft.com/office/drawing/2014/main" id="{E1367925-D7C9-E2B5-338D-F68024E6DFA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2813176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8A3E31-40AD-223B-A7AF-2F4B9EDBF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CB9A85C-BF19-C81C-8751-C1FC41DCCDFB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F46FBC99-B7BF-7648-B685-011CC5F623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72AD7B11-1E6D-4345-0CB1-F0A5D9A22D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A273B3F-4124-4820-2378-82F188CA39C8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BD6D91E-0318-6619-BB7A-E8A98120A5B7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53AAAC5-781B-F5A7-7541-F7978D3CD26C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8BC350E7-F34E-44EB-40E3-4099047B9CA3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5F8F7EA1-9D7B-3F68-22BF-D4C566625205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8CAA8AB4-DF97-5B6C-5DEA-17C284620203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356C9327-849C-03C5-33A5-ED2BC3DFDA30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B1A4357F-8194-23A2-863C-3F835EE31002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B382C599-B63E-58F7-73C8-CA2F6E525C94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90F0449F-7782-3AB2-6E7B-094E96031398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BCB2D599-F645-AFCF-78A8-70BA61E78BA9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4F354F5F-4E52-7216-F44C-E6AD78A8DAAE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6BDE9182-3CDE-3A89-AD38-136DCFB0C3AA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C6B17E32-8B24-BDD1-E883-B386064B09C4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991D5DCC-55EA-26ED-642F-B9EB40E24460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AC70A5DE-C073-9A6A-DFF6-CC781BD17536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BFFC88E0-A82F-CBD9-A6A8-262555726563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611CF3AD-BDF4-B388-EEEC-6A7D24345BD8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DE261280-2B56-1D25-0B40-83C1D6ED6ED1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D03B7F62-0FEB-52A0-36F9-A63616CB9DD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21BAB16A-448A-97B9-2B35-362C486E8D39}"/>
              </a:ext>
            </a:extLst>
          </p:cNvPr>
          <p:cNvSpPr/>
          <p:nvPr/>
        </p:nvSpPr>
        <p:spPr>
          <a:xfrm>
            <a:off x="384096" y="1943025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024F57C-8E93-3F16-A986-A701267F8DF0}"/>
              </a:ext>
            </a:extLst>
          </p:cNvPr>
          <p:cNvSpPr txBox="1"/>
          <p:nvPr/>
        </p:nvSpPr>
        <p:spPr>
          <a:xfrm>
            <a:off x="2269956" y="1600651"/>
            <a:ext cx="9278577" cy="5193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한국 드라마의 세계적인 인기로 인해 한국어를 배우는 학생도 늘고 있다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因韩国电视剧在全球的热播，学习韩国语的学生日益增多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 marL="500063" indent="-484188"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가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: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요즘 포근한 날씨가 이어지고 있는데요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주말 날씨는 어떻습니까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?</a:t>
            </a:r>
          </a:p>
          <a:p>
            <a:pPr marL="500063">
              <a:lnSpc>
                <a:spcPct val="17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最近天气一直很暖和，周末的天气会怎么样呢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？</a:t>
            </a:r>
          </a:p>
          <a:p>
            <a:pPr marL="500063" indent="-484188"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나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: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주말부터는 태풍의 영향으로 인해 바람이 강하게 부는 곳이 있겠습니다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500063">
              <a:lnSpc>
                <a:spcPct val="17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从周末开始，受台风的影响，部分地区会刮大风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 marL="500063" indent="-484188"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가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: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오늘 우리 축구 국가 대표 팀이 베트남을 상대로 승리를 거두었다는 소식입니다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500063">
              <a:lnSpc>
                <a:spcPct val="17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今天收到的消息，韩国国家足球代表队战胜了越南队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 marL="500063" indent="-484188"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나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: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이번 승리로 인해서 본선 진출의 가능성이 더욱 높아졌습니다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500063">
              <a:lnSpc>
                <a:spcPct val="17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是的。因这次胜利，我们进军决赛的可能性更大了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 marL="450850" indent="6350">
              <a:lnSpc>
                <a:spcPct val="170000"/>
              </a:lnSpc>
            </a:pPr>
            <a:endParaRPr lang="ko-KR" altLang="en-US" dirty="0">
              <a:solidFill>
                <a:srgbClr val="FFFFFF"/>
              </a:solidFill>
              <a:latin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FB5BDE8-E140-B4D4-080C-19B90CC7328D}"/>
              </a:ext>
            </a:extLst>
          </p:cNvPr>
          <p:cNvGrpSpPr/>
          <p:nvPr/>
        </p:nvGrpSpPr>
        <p:grpSpPr>
          <a:xfrm>
            <a:off x="3377033" y="590189"/>
            <a:ext cx="5812155" cy="872490"/>
            <a:chOff x="5134" y="551"/>
            <a:chExt cx="9153" cy="137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8465339-EA1E-5DEB-1364-A62E9C5CB992}"/>
                </a:ext>
              </a:extLst>
            </p:cNvPr>
            <p:cNvGrpSpPr/>
            <p:nvPr/>
          </p:nvGrpSpPr>
          <p:grpSpPr>
            <a:xfrm>
              <a:off x="6208" y="836"/>
              <a:ext cx="7722" cy="1089"/>
              <a:chOff x="5984" y="2841"/>
              <a:chExt cx="7722" cy="1089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573A3BE1-2CEB-4AF6-C7D2-AC90A7241402}"/>
                  </a:ext>
                </a:extLst>
              </p:cNvPr>
              <p:cNvSpPr txBox="1"/>
              <p:nvPr/>
            </p:nvSpPr>
            <p:spPr>
              <a:xfrm>
                <a:off x="5984" y="2841"/>
                <a:ext cx="7722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名词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로 인해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서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endParaRPr lang="ko-KR" altLang="en-US" b="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39" name="直接连接符 8">
                <a:extLst>
                  <a:ext uri="{FF2B5EF4-FFF2-40B4-BE49-F238E27FC236}">
                    <a16:creationId xmlns:a16="http://schemas.microsoft.com/office/drawing/2014/main" id="{1A635188-C063-691C-743A-DDA730622DCB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4319C18-8433-0885-CC9B-B835E37CEF7E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A9ACEDEA-785D-54A0-F394-8C0EF74A0FA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52116134-D593-E806-36B2-4E24472755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6913224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031024" y="130147"/>
            <a:ext cx="8454487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1.   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와 같이 두 문장을 한 문장으로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仿照示例，合写句子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" y="5084341"/>
            <a:ext cx="1520825" cy="156019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811867" y="1096269"/>
            <a:ext cx="10202586" cy="5674247"/>
            <a:chOff x="6011" y="2522"/>
            <a:chExt cx="12563" cy="8160"/>
          </a:xfrm>
        </p:grpSpPr>
        <p:grpSp>
          <p:nvGrpSpPr>
            <p:cNvPr id="9" name="组合 1"/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/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/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/>
              <p:cNvSpPr/>
              <p:nvPr/>
            </p:nvSpPr>
            <p:spPr bwMode="auto">
              <a:xfrm>
                <a:off x="3840618" y="4857643"/>
                <a:ext cx="282851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C150D625-C01A-9E90-F2C6-A9AA6A7B68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244" y="1411925"/>
            <a:ext cx="6604000" cy="1155700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2FF08C1B-E02F-97A8-3ACF-83992BDD935C}"/>
              </a:ext>
            </a:extLst>
          </p:cNvPr>
          <p:cNvSpPr txBox="1"/>
          <p:nvPr/>
        </p:nvSpPr>
        <p:spPr>
          <a:xfrm>
            <a:off x="2207278" y="2526793"/>
            <a:ext cx="9595751" cy="3212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0000" latinLnBrk="1">
              <a:lnSpc>
                <a:spcPct val="150000"/>
              </a:lnSpc>
              <a:tabLst>
                <a:tab pos="387350" algn="l"/>
                <a:tab pos="9190038" algn="l"/>
              </a:tabLst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계속 거짓말을 하다 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나중에는 아무도 너를 믿지 않다</a:t>
            </a:r>
          </a:p>
          <a:p>
            <a:pPr defTabSz="180000" latinLnBrk="1">
              <a:lnSpc>
                <a:spcPct val="150000"/>
              </a:lnSpc>
              <a:tabLst>
                <a:tab pos="387350" algn="l"/>
                <a:tab pos="9190038" algn="l"/>
              </a:tabLst>
            </a:pP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zh-CN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defTabSz="180000" latinLnBrk="1">
              <a:lnSpc>
                <a:spcPct val="150000"/>
              </a:lnSpc>
              <a:spcBef>
                <a:spcPts val="800"/>
              </a:spcBef>
              <a:tabLst>
                <a:tab pos="387350" algn="l"/>
                <a:tab pos="9190038" algn="l"/>
              </a:tabLst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아무 계획 없이 살다 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나중에 크게 후회하다</a:t>
            </a:r>
          </a:p>
          <a:p>
            <a:pPr defTabSz="180000" latinLnBrk="1">
              <a:lnSpc>
                <a:spcPct val="150000"/>
              </a:lnSpc>
              <a:tabLst>
                <a:tab pos="387350" algn="l"/>
                <a:tab pos="9190038" algn="l"/>
              </a:tabLst>
            </a:pP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zh-CN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</a:p>
          <a:p>
            <a:pPr defTabSz="180000" latinLnBrk="1">
              <a:lnSpc>
                <a:spcPct val="150000"/>
              </a:lnSpc>
              <a:tabLst>
                <a:tab pos="387350" algn="l"/>
                <a:tab pos="9190038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휴대폰을 보면서 걸어가다 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넘어지거나 다른 사람과 부딪치다</a:t>
            </a:r>
          </a:p>
          <a:p>
            <a:pPr defTabSz="180000" latinLnBrk="1">
              <a:lnSpc>
                <a:spcPct val="150000"/>
              </a:lnSpc>
              <a:tabLst>
                <a:tab pos="387350" algn="l"/>
                <a:tab pos="9190038" algn="l"/>
              </a:tabLst>
            </a:pP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zh-CN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defTabSz="180000" latinLnBrk="1">
              <a:lnSpc>
                <a:spcPct val="150000"/>
              </a:lnSpc>
              <a:spcBef>
                <a:spcPts val="800"/>
              </a:spcBef>
              <a:tabLst>
                <a:tab pos="387350" algn="l"/>
                <a:tab pos="9190038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아픈데 참고 병원에 가지 않다 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큰 병이 생기다</a:t>
            </a:r>
          </a:p>
          <a:p>
            <a:pPr defTabSz="180000" latinLnBrk="1">
              <a:lnSpc>
                <a:spcPct val="150000"/>
              </a:lnSpc>
              <a:tabLst>
                <a:tab pos="387350" algn="l"/>
                <a:tab pos="9190038" algn="l"/>
              </a:tabLst>
            </a:pP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zh-CN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kumimoji="1" lang="zh-CN" altLang="en-US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22782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C93A7-E9FA-BFE3-F0C7-A94A182A0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A3B0296A-D180-3107-1E3C-6F892ADDCDC4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7A74E27D-127E-CBC9-DAD7-A1BC900A5796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C305B7C3-64ED-316D-D5D3-2AE6E9EA8C6A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BB665558-6190-9CAA-5BCD-8A00AE99BA17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B34D4CDD-5C6A-AEA7-99DD-A07B8183CC41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B36953DB-9692-4B6D-4CDF-4C911FC8F3D8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C490833F-AE41-4E70-7033-839D4D7C89FA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E8455FD3-A62C-7152-FFD7-05B9EFE60CD7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AAC091FC-B7B6-4B2D-1749-CFBA56E24217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43E1BD1D-A1D4-6C64-587D-9B4EA0B019AC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644DD917-34E6-B5B7-8613-6FCC1A03B44F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606C1CBE-E54E-6DA1-8C14-C2C5037AA62B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E3AEFE2F-5801-7AC1-67CF-492C8B33F7D1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67D2CF57-AC95-7B19-27FC-79FDDE885378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B3021BAD-79DC-ABDB-10E9-D292BB980AEC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47306106-BA28-F3E0-04AD-7E71BEE373CE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2316FF1D-E17E-49EA-6CAE-5E4ED969B025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5E5A40A0-FD4B-F0BF-3675-F72F4FED39DF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DD85D0F0-E40E-7212-6A0F-EE89A96DE9B9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C756A70-A977-ED45-01EA-9FD91C0184CB}"/>
              </a:ext>
            </a:extLst>
          </p:cNvPr>
          <p:cNvSpPr txBox="1"/>
          <p:nvPr/>
        </p:nvSpPr>
        <p:spPr>
          <a:xfrm>
            <a:off x="4031024" y="130147"/>
            <a:ext cx="8454487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2. 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와 같이 알맞은 것을 골라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仿照示例，选择正确的词语完成句子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8F7E3E1A-D962-AF1D-0056-F27B5690CD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" y="5084341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1034AEC0-6C78-F258-285B-37C4E1E26452}"/>
              </a:ext>
            </a:extLst>
          </p:cNvPr>
          <p:cNvGrpSpPr/>
          <p:nvPr/>
        </p:nvGrpSpPr>
        <p:grpSpPr>
          <a:xfrm>
            <a:off x="2243493" y="1096269"/>
            <a:ext cx="9948506" cy="5674247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B5DB8421-E5E4-4BDA-123D-32236AEA3AC6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65824AD3-59AA-493E-49F2-BE682F2A7C5A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CD0A4481-5D4E-AF35-D2B2-88FE77E2460C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DF77D323-7F8C-F5F4-259D-6961A4B8BC35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360E78F9-B0D9-0B17-59F8-70D4DB4979D0}"/>
                  </a:ext>
                </a:extLst>
              </p:cNvPr>
              <p:cNvSpPr/>
              <p:nvPr/>
            </p:nvSpPr>
            <p:spPr bwMode="auto">
              <a:xfrm>
                <a:off x="3830393" y="4857643"/>
                <a:ext cx="293075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DFCDB70-DECE-C2FB-449A-DEA667134D1B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457D85C6-37DB-D2C3-DE42-B7E806A94B35}"/>
              </a:ext>
            </a:extLst>
          </p:cNvPr>
          <p:cNvSpPr txBox="1"/>
          <p:nvPr/>
        </p:nvSpPr>
        <p:spPr>
          <a:xfrm>
            <a:off x="2896245" y="2884367"/>
            <a:ext cx="9626139" cy="2739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3838" indent="-223838" defTabSz="180000" latinLnBrk="1">
              <a:lnSpc>
                <a:spcPct val="250000"/>
              </a:lnSpc>
              <a:tabLst>
                <a:tab pos="2573338" algn="l"/>
                <a:tab pos="4962525" algn="l"/>
              </a:tabLst>
            </a:pP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며칠 전부터 컴퓨터가 </a:t>
            </a:r>
            <a:r>
              <a:rPr kumimoji="1" lang="en-US" altLang="ko-KR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완전히 고장 나고 말았다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3838" indent="-223838" defTabSz="180000" latinLnBrk="1">
              <a:lnSpc>
                <a:spcPct val="250000"/>
              </a:lnSpc>
              <a:tabLst>
                <a:tab pos="3943350" algn="l"/>
                <a:tab pos="6081713" algn="l"/>
                <a:tab pos="6265863" algn="l"/>
                <a:tab pos="6483350" algn="l"/>
              </a:tabLst>
            </a:pP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친구가 생활비를 줄여 가며 열심히 </a:t>
            </a:r>
            <a:r>
              <a:rPr kumimoji="1" lang="en-US" altLang="ko-KR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결국 집을 </a:t>
            </a:r>
            <a:r>
              <a:rPr kumimoji="1" lang="ko-KR" altLang="en-US" noProof="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샀대요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3838" indent="-223838" defTabSz="180000" latinLnBrk="1">
              <a:lnSpc>
                <a:spcPct val="250000"/>
              </a:lnSpc>
              <a:tabLst>
                <a:tab pos="3324225" algn="l"/>
                <a:tab pos="5597525" algn="l"/>
              </a:tabLst>
            </a:pP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바로 어제까지는 </a:t>
            </a:r>
            <a:r>
              <a:rPr kumimoji="1" lang="ko-KR" altLang="en-US" noProof="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여름치고는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오늘은 기온이 확 올랐다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3838" indent="-223838" defTabSz="180000" latinLnBrk="1">
              <a:lnSpc>
                <a:spcPct val="250000"/>
              </a:lnSpc>
              <a:tabLst>
                <a:tab pos="2438400" algn="l"/>
                <a:tab pos="4795838" algn="l"/>
              </a:tabLst>
            </a:pP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아무리 약을 먹어도 </a:t>
            </a:r>
            <a:r>
              <a:rPr kumimoji="1" lang="en-US" altLang="ko-KR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주사를 맞자마자 거짓말처럼 나았다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pic>
        <p:nvPicPr>
          <p:cNvPr id="8" name="图片 7" descr="图形用户界面, 聊天或短信, 网站&#10;&#10;AI 生成的内容可能不正确。">
            <a:extLst>
              <a:ext uri="{FF2B5EF4-FFF2-40B4-BE49-F238E27FC236}">
                <a16:creationId xmlns:a16="http://schemas.microsoft.com/office/drawing/2014/main" id="{FB7DD93B-4746-49E2-3311-ADA450544E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245" y="1570468"/>
            <a:ext cx="7493000" cy="134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2897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067520" y="195216"/>
            <a:ext cx="8203502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3</a:t>
            </a: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와 같이 알맞은 것을 연결하고 문장을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algn="just" latinLnBrk="1">
              <a:lnSpc>
                <a:spcPct val="120000"/>
              </a:lnSpc>
            </a:pPr>
            <a:r>
              <a:rPr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，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连接</a:t>
            </a:r>
            <a:r>
              <a:rPr lang="en-US"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正确的句子并填入横线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5" y="5109210"/>
            <a:ext cx="1520825" cy="156019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967274" y="1125087"/>
            <a:ext cx="7977505" cy="5574665"/>
            <a:chOff x="6011" y="1902"/>
            <a:chExt cx="12563" cy="8779"/>
          </a:xfrm>
        </p:grpSpPr>
        <p:grpSp>
          <p:nvGrpSpPr>
            <p:cNvPr id="9" name="组合 1"/>
            <p:cNvGrpSpPr/>
            <p:nvPr/>
          </p:nvGrpSpPr>
          <p:grpSpPr bwMode="auto">
            <a:xfrm>
              <a:off x="6011" y="1902"/>
              <a:ext cx="12563" cy="8779"/>
              <a:chOff x="1661375" y="1741834"/>
              <a:chExt cx="4559120" cy="3605590"/>
            </a:xfrm>
          </p:grpSpPr>
          <p:sp>
            <p:nvSpPr>
              <p:cNvPr id="13" name="圆角矩形 26"/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/>
              <p:cNvSpPr/>
              <p:nvPr/>
            </p:nvSpPr>
            <p:spPr>
              <a:xfrm>
                <a:off x="1661375" y="1741834"/>
                <a:ext cx="4559120" cy="3115755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749259" y="1842899"/>
                <a:ext cx="4384617" cy="286811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/>
              <p:cNvSpPr/>
              <p:nvPr/>
            </p:nvSpPr>
            <p:spPr bwMode="auto">
              <a:xfrm>
                <a:off x="3767930" y="4857643"/>
                <a:ext cx="355539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C3CFC76C-E677-39C7-431F-95E7DE3A57C0}"/>
              </a:ext>
            </a:extLst>
          </p:cNvPr>
          <p:cNvSpPr txBox="1"/>
          <p:nvPr/>
        </p:nvSpPr>
        <p:spPr>
          <a:xfrm>
            <a:off x="4284424" y="3867535"/>
            <a:ext cx="7618730" cy="1785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3970" latinLnBrk="1">
              <a:lnSpc>
                <a:spcPct val="150000"/>
              </a:lnSpc>
              <a:spcAft>
                <a:spcPts val="800"/>
              </a:spcAft>
              <a:tabLst>
                <a:tab pos="349250" algn="l"/>
                <a:tab pos="7321550" algn="l"/>
              </a:tabLst>
            </a:pPr>
            <a:r>
              <a:rPr lang="en-US" altLang="zh-CN" sz="155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en-US" altLang="zh-CN" sz="155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zh-CN" altLang="zh-CN" sz="155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R="13970" latinLnBrk="1">
              <a:lnSpc>
                <a:spcPct val="150000"/>
              </a:lnSpc>
              <a:spcAft>
                <a:spcPts val="800"/>
              </a:spcAft>
              <a:tabLst>
                <a:tab pos="349250" algn="l"/>
                <a:tab pos="7321550" algn="l"/>
              </a:tabLst>
            </a:pPr>
            <a:r>
              <a:rPr lang="en-US" altLang="zh-CN" sz="155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en-US" altLang="zh-CN" sz="155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lang="en-US" altLang="zh-CN" sz="1550" u="sng" dirty="0">
                <a:solidFill>
                  <a:srgbClr val="000000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lang="en-US" altLang="zh-CN" sz="1550" u="sng" kern="12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     </a:t>
            </a:r>
            <a:endParaRPr lang="zh-CN" altLang="zh-CN" sz="155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R="13970" latinLnBrk="1">
              <a:lnSpc>
                <a:spcPct val="150000"/>
              </a:lnSpc>
              <a:spcAft>
                <a:spcPts val="800"/>
              </a:spcAft>
              <a:tabLst>
                <a:tab pos="349250" algn="l"/>
                <a:tab pos="7321550" algn="l"/>
              </a:tabLst>
            </a:pPr>
            <a:r>
              <a:rPr lang="en-US" altLang="zh-CN" sz="155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en-US" altLang="zh-CN" sz="155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zh-CN" altLang="zh-CN" sz="155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R="13970" latinLnBrk="1">
              <a:lnSpc>
                <a:spcPct val="150000"/>
              </a:lnSpc>
              <a:spcAft>
                <a:spcPts val="800"/>
              </a:spcAft>
              <a:tabLst>
                <a:tab pos="349250" algn="l"/>
                <a:tab pos="7321550" algn="l"/>
              </a:tabLst>
            </a:pPr>
            <a:r>
              <a:rPr lang="en-US" altLang="zh-CN" sz="155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en-US" altLang="zh-CN" sz="155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zh-CN" altLang="zh-CN" sz="155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0F50E75-06FB-DE4B-FE82-1899EF438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642" y="1360610"/>
            <a:ext cx="7112000" cy="2540000"/>
          </a:xfrm>
          <a:prstGeom prst="rect">
            <a:avLst/>
          </a:prstGeom>
        </p:spPr>
      </p:pic>
      <p:cxnSp>
        <p:nvCxnSpPr>
          <p:cNvPr id="11" name="直线连接符 10">
            <a:extLst>
              <a:ext uri="{FF2B5EF4-FFF2-40B4-BE49-F238E27FC236}">
                <a16:creationId xmlns:a16="http://schemas.microsoft.com/office/drawing/2014/main" id="{CFDDD07A-F72F-9807-EDC0-916735D3F8BB}"/>
              </a:ext>
            </a:extLst>
          </p:cNvPr>
          <p:cNvCxnSpPr>
            <a:cxnSpLocks/>
          </p:cNvCxnSpPr>
          <p:nvPr/>
        </p:nvCxnSpPr>
        <p:spPr>
          <a:xfrm flipV="1">
            <a:off x="6168452" y="1576914"/>
            <a:ext cx="2034915" cy="1634"/>
          </a:xfrm>
          <a:prstGeom prst="line">
            <a:avLst/>
          </a:prstGeom>
          <a:ln w="19050">
            <a:solidFill>
              <a:srgbClr val="8F7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203518" y="107441"/>
            <a:ext cx="5069973" cy="920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4.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다음을 듣고 물음에 답하십시오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听对话，回答下列问题。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756612" y="1056166"/>
            <a:ext cx="10105130" cy="5644833"/>
            <a:chOff x="6011" y="2522"/>
            <a:chExt cx="12563" cy="8160"/>
          </a:xfrm>
        </p:grpSpPr>
        <p:grpSp>
          <p:nvGrpSpPr>
            <p:cNvPr id="9" name="组合 1"/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/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/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/>
              <p:cNvSpPr/>
              <p:nvPr/>
            </p:nvSpPr>
            <p:spPr bwMode="auto">
              <a:xfrm>
                <a:off x="3839023" y="4857643"/>
                <a:ext cx="284445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8EF7E7DD-9241-9268-F52A-2B4B8DB57B19}"/>
              </a:ext>
            </a:extLst>
          </p:cNvPr>
          <p:cNvSpPr txBox="1"/>
          <p:nvPr/>
        </p:nvSpPr>
        <p:spPr>
          <a:xfrm>
            <a:off x="2123625" y="1555268"/>
            <a:ext cx="9521746" cy="39614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0500" indent="-169863" latinLnBrk="1">
              <a:lnSpc>
                <a:spcPct val="130000"/>
              </a:lnSpc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두 사람은 어디에서 이야기하고 있습니까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190500" latinLnBrk="1">
              <a:lnSpc>
                <a:spcPct val="130000"/>
              </a:lnSpc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술집 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②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식당 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③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학교 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④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회사</a:t>
            </a:r>
          </a:p>
          <a:p>
            <a:pPr marL="190500" indent="-169863" latinLnBrk="1">
              <a:lnSpc>
                <a:spcPct val="130000"/>
              </a:lnSpc>
              <a:spcBef>
                <a:spcPts val="1200"/>
              </a:spcBef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여자는 왜 남자와 만났습니까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190500" latinLnBrk="1">
              <a:lnSpc>
                <a:spcPct val="130000"/>
              </a:lnSpc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취업에 필요한 정보를 주려고 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②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남자의 취업을 축하해 주려고</a:t>
            </a:r>
          </a:p>
          <a:p>
            <a:pPr marL="190500" latinLnBrk="1">
              <a:lnSpc>
                <a:spcPct val="130000"/>
              </a:lnSpc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돈 모으는 방법을 알려 주려고 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④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남자의 고민에 대한 조언을 해 주려고</a:t>
            </a:r>
          </a:p>
          <a:p>
            <a:pPr marL="190500" indent="-169863" latinLnBrk="1">
              <a:lnSpc>
                <a:spcPct val="130000"/>
              </a:lnSpc>
              <a:spcBef>
                <a:spcPts val="1200"/>
              </a:spcBef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들은 내용과 같은 것을 고르십시오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90500" latinLnBrk="1">
              <a:lnSpc>
                <a:spcPct val="130000"/>
              </a:lnSpc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남자는 원하던 회사에 취업했다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90500" latinLnBrk="1">
              <a:lnSpc>
                <a:spcPct val="130000"/>
              </a:lnSpc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여자가 다니는 회사는 연봉이 적다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90500" latinLnBrk="1">
              <a:lnSpc>
                <a:spcPct val="130000"/>
              </a:lnSpc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여자는 취업할 때 남자에게 도움을 받았다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90500" latinLnBrk="1">
              <a:lnSpc>
                <a:spcPct val="130000"/>
              </a:lnSpc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남자는 첫 월급으로 부모님께 선물을 사 드렸다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5" y="5109210"/>
            <a:ext cx="1520825" cy="156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3498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251092" y="123684"/>
            <a:ext cx="5004291" cy="9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5. </a:t>
            </a:r>
            <a:r>
              <a:rPr lang="ko-KR" altLang="en-US" sz="2400" dirty="0">
                <a:solidFill>
                  <a:srgbClr val="FFFFFF"/>
                </a:solidFill>
              </a:rPr>
              <a:t>다음을 읽고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阅读下面内容回答问题。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84" y="5117467"/>
            <a:ext cx="1520825" cy="156019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140241" y="1268076"/>
            <a:ext cx="8946617" cy="5274087"/>
            <a:chOff x="6011" y="2522"/>
            <a:chExt cx="12563" cy="8160"/>
          </a:xfrm>
        </p:grpSpPr>
        <p:grpSp>
          <p:nvGrpSpPr>
            <p:cNvPr id="9" name="组合 1"/>
            <p:cNvGrpSpPr/>
            <p:nvPr/>
          </p:nvGrpSpPr>
          <p:grpSpPr bwMode="auto">
            <a:xfrm>
              <a:off x="6011" y="2522"/>
              <a:ext cx="12563" cy="8160"/>
              <a:chOff x="1661300" y="1996225"/>
              <a:chExt cx="4559195" cy="3351199"/>
            </a:xfrm>
          </p:grpSpPr>
          <p:sp>
            <p:nvSpPr>
              <p:cNvPr id="13" name="圆角矩形 26"/>
              <p:cNvSpPr/>
              <p:nvPr/>
            </p:nvSpPr>
            <p:spPr>
              <a:xfrm>
                <a:off x="1661300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/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753391" y="2103565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/>
              <p:cNvSpPr/>
              <p:nvPr/>
            </p:nvSpPr>
            <p:spPr bwMode="auto">
              <a:xfrm>
                <a:off x="3841322" y="4857643"/>
                <a:ext cx="282147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D5FFFF4F-EF40-F12B-55C7-E5E12611242A}"/>
              </a:ext>
            </a:extLst>
          </p:cNvPr>
          <p:cNvSpPr txBox="1"/>
          <p:nvPr/>
        </p:nvSpPr>
        <p:spPr>
          <a:xfrm>
            <a:off x="3356811" y="1471152"/>
            <a:ext cx="8522238" cy="3965894"/>
          </a:xfrm>
          <a:prstGeom prst="rect">
            <a:avLst/>
          </a:prstGeom>
          <a:noFill/>
          <a:ln w="28575">
            <a:solidFill>
              <a:srgbClr val="F4E6D6"/>
            </a:solidFill>
          </a:ln>
        </p:spPr>
        <p:txBody>
          <a:bodyPr wrap="square" rtlCol="0">
            <a:spAutoFit/>
          </a:bodyPr>
          <a:lstStyle/>
          <a:p>
            <a:pPr indent="227013" algn="just" latinLnBrk="1">
              <a:lnSpc>
                <a:spcPct val="150000"/>
              </a:lnSpc>
            </a:pP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한 아르바이트 중개 플랫폼에서 한국의 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20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대를 대상으로 경제 활동에 대한 설문 조사를 실시하였다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응답자 중 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23%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 ‘저축을 하지 </a:t>
            </a:r>
            <a:r>
              <a:rPr lang="ko-KR" altLang="en-US" sz="1700" spc="-7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않는다’고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응답했으며 저축을 하지 않는 이유로 ‘저축할 만큼 소득이 많지 </a:t>
            </a:r>
            <a:r>
              <a:rPr lang="ko-KR" altLang="en-US" sz="1700" spc="-7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않아서’가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가장 많았다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또한 ‘소득이 </a:t>
            </a:r>
            <a:r>
              <a:rPr lang="ko-KR" altLang="en-US" sz="1700" spc="-7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불안정해서’라고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응답한 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20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대도 많았다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그런데 인상적인 점은 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㉠　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에도 불구하고 투자에 참여하고 있는 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20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대는 약 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25%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정도로 높게 나타났다는 것이다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투자 방법은 주식이 가장 많았으며 펀드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가상 화폐 등에 투자한다는 응답이 뒤를 이었다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월 평균 투자 금액은 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30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만 원 이하의 소액이지만 응답자의 대부분이 원금을 유지하거나 투자 비용보다 높은 수익을 보고 있어 소위 말하는 ‘투자 </a:t>
            </a:r>
            <a:r>
              <a:rPr lang="ko-KR" altLang="en-US" sz="1700" spc="-7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성적표’는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좋은 편이라고 할 수 있다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이런 설문 결과를 통해 안정적이고 수동적인 저축과 같은 재테크 방법보다는 위험 부담이 있더라도 적극적인 방법을 선호하는 </a:t>
            </a:r>
            <a:r>
              <a:rPr lang="ko-KR" altLang="en-US" sz="1700" u="sng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현재 </a:t>
            </a:r>
            <a:r>
              <a:rPr lang="en-US" altLang="ko-KR" sz="1700" u="sng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20</a:t>
            </a:r>
            <a:r>
              <a:rPr lang="ko-KR" altLang="en-US" sz="1700" u="sng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대의 경제 활동 성향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을 엿볼 수 있다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39474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000760" y="403860"/>
            <a:ext cx="3076575" cy="800577"/>
            <a:chOff x="5328" y="2097"/>
            <a:chExt cx="484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0" y="249555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02" y="4903242"/>
            <a:ext cx="1520825" cy="1560195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D45C5F1B-D540-6286-18A2-C474DF73C232}"/>
              </a:ext>
            </a:extLst>
          </p:cNvPr>
          <p:cNvSpPr txBox="1"/>
          <p:nvPr/>
        </p:nvSpPr>
        <p:spPr>
          <a:xfrm>
            <a:off x="4299723" y="353962"/>
            <a:ext cx="5072814" cy="9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5. </a:t>
            </a:r>
            <a:r>
              <a:rPr lang="ko-KR" altLang="en-US" sz="2400" dirty="0">
                <a:solidFill>
                  <a:srgbClr val="FFFFFF"/>
                </a:solidFill>
              </a:rPr>
              <a:t>다음을 읽고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阅读下面内容回答问题。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915C4E5-84B9-74F5-0BBB-ED0FFAE4FC7E}"/>
              </a:ext>
            </a:extLst>
          </p:cNvPr>
          <p:cNvGrpSpPr/>
          <p:nvPr/>
        </p:nvGrpSpPr>
        <p:grpSpPr>
          <a:xfrm>
            <a:off x="3124200" y="1370244"/>
            <a:ext cx="8436998" cy="5181600"/>
            <a:chOff x="6011" y="2522"/>
            <a:chExt cx="12563" cy="8160"/>
          </a:xfrm>
        </p:grpSpPr>
        <p:grpSp>
          <p:nvGrpSpPr>
            <p:cNvPr id="8" name="组合 1">
              <a:extLst>
                <a:ext uri="{FF2B5EF4-FFF2-40B4-BE49-F238E27FC236}">
                  <a16:creationId xmlns:a16="http://schemas.microsoft.com/office/drawing/2014/main" id="{6288ECA5-9085-3E22-BEFE-4C4846A8F9FD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1" name="圆角矩形 26">
                <a:extLst>
                  <a:ext uri="{FF2B5EF4-FFF2-40B4-BE49-F238E27FC236}">
                    <a16:creationId xmlns:a16="http://schemas.microsoft.com/office/drawing/2014/main" id="{CC58DAE3-FB05-61C5-F651-9B617A673057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任意多边形 27">
                <a:extLst>
                  <a:ext uri="{FF2B5EF4-FFF2-40B4-BE49-F238E27FC236}">
                    <a16:creationId xmlns:a16="http://schemas.microsoft.com/office/drawing/2014/main" id="{8EDCA1BE-86F9-9240-3197-94FAE8EBD002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B796E2F3-C5A9-E126-EEC9-FC0853D9537B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苹果">
                <a:extLst>
                  <a:ext uri="{FF2B5EF4-FFF2-40B4-BE49-F238E27FC236}">
                    <a16:creationId xmlns:a16="http://schemas.microsoft.com/office/drawing/2014/main" id="{EAE8F515-B4FE-CE66-56ED-451F5665F33E}"/>
                  </a:ext>
                </a:extLst>
              </p:cNvPr>
              <p:cNvSpPr/>
              <p:nvPr/>
            </p:nvSpPr>
            <p:spPr bwMode="auto">
              <a:xfrm>
                <a:off x="3839023" y="4857643"/>
                <a:ext cx="284445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0" name="直接连接符 11">
              <a:extLst>
                <a:ext uri="{FF2B5EF4-FFF2-40B4-BE49-F238E27FC236}">
                  <a16:creationId xmlns:a16="http://schemas.microsoft.com/office/drawing/2014/main" id="{E3739F9E-8622-0A58-6150-C89F76613A39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D807BF14-B38E-59BA-F6EC-59CBB74D6641}"/>
              </a:ext>
            </a:extLst>
          </p:cNvPr>
          <p:cNvSpPr txBox="1"/>
          <p:nvPr/>
        </p:nvSpPr>
        <p:spPr>
          <a:xfrm>
            <a:off x="3396415" y="1634224"/>
            <a:ext cx="7813830" cy="3965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11138">
              <a:lnSpc>
                <a:spcPct val="15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밑줄 친 부분에 대한 내용으로 알맞은 것을 고르십시오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>
              <a:lnSpc>
                <a:spcPct val="15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수동적이다 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②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안정적이다 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③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인상적이다 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④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적극적이다</a:t>
            </a:r>
          </a:p>
          <a:p>
            <a:pPr marL="231775" indent="-211138">
              <a:lnSpc>
                <a:spcPct val="15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㉠</a:t>
            </a:r>
            <a:r>
              <a:rPr kumimoji="1" lang="ko-KR" altLang="en-US" sz="17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들어갈 알맞은 것을 고르십시오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>
              <a:lnSpc>
                <a:spcPct val="15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쉽지 않은 취업 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②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적고 불안정한 소득</a:t>
            </a:r>
          </a:p>
          <a:p>
            <a:pPr marL="231775">
              <a:lnSpc>
                <a:spcPct val="15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확실하지 않은 미래 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④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짧은 경제 활동 기간</a:t>
            </a:r>
          </a:p>
          <a:p>
            <a:pPr marL="231775" indent="-211138">
              <a:lnSpc>
                <a:spcPct val="15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글의 내용과 같은 것을 고르십시오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>
              <a:lnSpc>
                <a:spcPct val="15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20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대의 대부분은 저축을 하지 않는다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>
              <a:lnSpc>
                <a:spcPct val="15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20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대는 안정적으로 재테크 하는 것을 선호한다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>
              <a:lnSpc>
                <a:spcPct val="15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20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대는 소득이 낮기 때문에 투자를 많이 하지 않는다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>
              <a:lnSpc>
                <a:spcPct val="15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20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대는 경험은 적어도 투자 이익을 보는 경우가 많다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551698" y="174839"/>
            <a:ext cx="2509166" cy="957892"/>
            <a:chOff x="5497" y="1910"/>
            <a:chExt cx="5629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6110" y="2169"/>
              <a:ext cx="3528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쓰기 写作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90EBC79-88C9-7934-D05F-EBA553A584B9}"/>
              </a:ext>
            </a:extLst>
          </p:cNvPr>
          <p:cNvGrpSpPr/>
          <p:nvPr/>
        </p:nvGrpSpPr>
        <p:grpSpPr>
          <a:xfrm>
            <a:off x="298916" y="117153"/>
            <a:ext cx="1016635" cy="1072515"/>
            <a:chOff x="157367" y="56515"/>
            <a:chExt cx="1016635" cy="1072515"/>
          </a:xfrm>
        </p:grpSpPr>
        <p:sp>
          <p:nvSpPr>
            <p:cNvPr id="22" name="Arc 5"/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159525" y="94090"/>
              <a:ext cx="1014477" cy="1034940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225035" y="160922"/>
              <a:ext cx="883456" cy="901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303771" y="241245"/>
              <a:ext cx="725985" cy="74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383311" y="322390"/>
              <a:ext cx="566905" cy="5783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449864" y="393325"/>
              <a:ext cx="427839" cy="4364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508382" y="453023"/>
              <a:ext cx="310804" cy="3170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558880" y="504540"/>
              <a:ext cx="209806" cy="214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610660" y="557365"/>
              <a:ext cx="106246" cy="1083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349263" y="56515"/>
              <a:ext cx="200710" cy="658332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063022" y="90366"/>
            <a:ext cx="8117841" cy="1151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7500" indent="-31750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ko-KR" sz="2000" dirty="0">
                <a:solidFill>
                  <a:srgbClr val="FFFFFF"/>
                </a:solidFill>
              </a:rPr>
              <a:t>1.</a:t>
            </a:r>
            <a:r>
              <a:rPr lang="ko-KR" altLang="en-US" sz="2000" dirty="0">
                <a:solidFill>
                  <a:srgbClr val="FFFFFF"/>
                </a:solidFill>
              </a:rPr>
              <a:t> 다음 문법을 사용해서 제시된 표현을 한 문장으로 써 보십시오</a:t>
            </a:r>
            <a:r>
              <a:rPr lang="en-US" altLang="ko-KR" sz="2000" dirty="0">
                <a:solidFill>
                  <a:srgbClr val="FFFFFF"/>
                </a:solidFill>
              </a:rPr>
              <a:t>. </a:t>
            </a:r>
            <a:r>
              <a:rPr lang="ko-KR" altLang="en-US" sz="2000" dirty="0">
                <a:solidFill>
                  <a:srgbClr val="FFFFFF"/>
                </a:solidFill>
              </a:rPr>
              <a:t>단</a:t>
            </a:r>
            <a:r>
              <a:rPr lang="en-US" altLang="ko-KR" sz="2000" dirty="0">
                <a:solidFill>
                  <a:srgbClr val="FFFFFF"/>
                </a:solidFill>
              </a:rPr>
              <a:t>, </a:t>
            </a:r>
            <a:r>
              <a:rPr lang="ko-KR" altLang="en-US" sz="2000" dirty="0">
                <a:solidFill>
                  <a:srgbClr val="FFFFFF"/>
                </a:solidFill>
              </a:rPr>
              <a:t>제시된</a:t>
            </a:r>
            <a:r>
              <a:rPr lang="zh-CN" altLang="en-US" sz="2000" dirty="0">
                <a:solidFill>
                  <a:srgbClr val="FFFFFF"/>
                </a:solidFill>
              </a:rPr>
              <a:t> </a:t>
            </a:r>
            <a:r>
              <a:rPr lang="ko-KR" altLang="en-US" sz="2000" dirty="0">
                <a:solidFill>
                  <a:srgbClr val="FFFFFF"/>
                </a:solidFill>
              </a:rPr>
              <a:t>표현의 순서는 바꾸지 마십시오</a:t>
            </a:r>
            <a:r>
              <a:rPr lang="en-US" altLang="ko-KR" sz="2000" dirty="0">
                <a:solidFill>
                  <a:srgbClr val="FFFFFF"/>
                </a:solidFill>
              </a:rPr>
              <a:t>.</a:t>
            </a:r>
          </a:p>
          <a:p>
            <a:pPr marL="31750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使用下列语法完成句子。 但是不要改变句子的前后顺序。</a:t>
            </a:r>
            <a:endParaRPr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9" y="5055925"/>
            <a:ext cx="1520825" cy="1560195"/>
          </a:xfrm>
          <a:prstGeom prst="rect">
            <a:avLst/>
          </a:prstGeom>
        </p:spPr>
      </p:pic>
      <p:grpSp>
        <p:nvGrpSpPr>
          <p:cNvPr id="9" name="组合 1"/>
          <p:cNvGrpSpPr/>
          <p:nvPr/>
        </p:nvGrpSpPr>
        <p:grpSpPr bwMode="auto">
          <a:xfrm>
            <a:off x="2959100" y="1241730"/>
            <a:ext cx="8956254" cy="5471160"/>
            <a:chOff x="1661375" y="1947251"/>
            <a:chExt cx="4559120" cy="3351199"/>
          </a:xfrm>
        </p:grpSpPr>
        <p:sp>
          <p:nvSpPr>
            <p:cNvPr id="13" name="圆角矩形 26"/>
            <p:cNvSpPr/>
            <p:nvPr/>
          </p:nvSpPr>
          <p:spPr>
            <a:xfrm>
              <a:off x="1661375" y="1947251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/>
            <p:cNvSpPr/>
            <p:nvPr/>
          </p:nvSpPr>
          <p:spPr>
            <a:xfrm>
              <a:off x="1661375" y="1947252"/>
              <a:ext cx="4559120" cy="2910337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753795" y="2125357"/>
              <a:ext cx="4384469" cy="2585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/>
            <p:cNvSpPr/>
            <p:nvPr/>
          </p:nvSpPr>
          <p:spPr bwMode="auto">
            <a:xfrm>
              <a:off x="3792750" y="4857589"/>
              <a:ext cx="296370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999359D5-DF0D-CDD9-B5AD-FAB3F18A6AA0}"/>
              </a:ext>
            </a:extLst>
          </p:cNvPr>
          <p:cNvSpPr txBox="1"/>
          <p:nvPr/>
        </p:nvSpPr>
        <p:spPr>
          <a:xfrm>
            <a:off x="3397578" y="1723884"/>
            <a:ext cx="7996882" cy="956159"/>
          </a:xfrm>
          <a:prstGeom prst="rect">
            <a:avLst/>
          </a:prstGeom>
          <a:solidFill>
            <a:srgbClr val="F3E9E1"/>
          </a:solidFill>
        </p:spPr>
        <p:txBody>
          <a:bodyPr wrap="square" rtlCol="0" anchor="ctr" anchorCtr="1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더니　　　 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는다고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ㄴ다고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다고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　 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다가는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　</a:t>
            </a:r>
          </a:p>
          <a:p>
            <a:pPr defTabSz="360000">
              <a:lnSpc>
                <a:spcPct val="150000"/>
              </a:lnSpc>
            </a:pP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고 나서　　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는다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ㄴ다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다　　　　　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-(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ㄹ지도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모르다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DCD02B0-84B6-67E6-620E-49EAB15216FC}"/>
              </a:ext>
            </a:extLst>
          </p:cNvPr>
          <p:cNvSpPr txBox="1"/>
          <p:nvPr/>
        </p:nvSpPr>
        <p:spPr>
          <a:xfrm>
            <a:off x="3327671" y="3040892"/>
            <a:ext cx="8607698" cy="233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0000" latinLnBrk="1">
              <a:lnSpc>
                <a:spcPct val="20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돈을 아끼다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아픈데도 병원에 가지 않다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큰 병이 생기다</a:t>
            </a:r>
          </a:p>
          <a:p>
            <a:pPr defTabSz="180000" latinLnBrk="1">
              <a:lnSpc>
                <a:spcPct val="200000"/>
              </a:lnSpc>
              <a:tabLst>
                <a:tab pos="479425" algn="l"/>
                <a:tab pos="8255000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defTabSz="180000" latinLnBrk="1">
              <a:lnSpc>
                <a:spcPct val="200000"/>
              </a:lnSpc>
              <a:spcBef>
                <a:spcPts val="800"/>
              </a:spcBef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친구가 예전에는 연락을 자주 하다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취업하다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연락이 잘 안 되다</a:t>
            </a:r>
          </a:p>
          <a:p>
            <a:pPr defTabSz="180000" latinLnBrk="1">
              <a:lnSpc>
                <a:spcPct val="200000"/>
              </a:lnSpc>
              <a:tabLst>
                <a:tab pos="387350" algn="l"/>
                <a:tab pos="8215313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kumimoji="1" lang="zh-CN" altLang="en-US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1" name="图片 20" descr="图片包含 游戏机, 钟表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10786" y="6379923"/>
            <a:ext cx="6248401" cy="103159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392588" y="1453686"/>
            <a:ext cx="3690620" cy="112256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ko-KR" altLang="en-US" sz="15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제</a:t>
            </a:r>
            <a:r>
              <a:rPr lang="en-US" altLang="ko-KR" sz="15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13</a:t>
            </a:r>
            <a:r>
              <a:rPr lang="ko-KR" altLang="en-US" sz="15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과 심리적인 불만족 상태로 인해 나타나는 경우가 많은데요</a:t>
            </a:r>
            <a:endParaRPr lang="en-US" altLang="ko-KR" sz="1500" dirty="0">
              <a:solidFill>
                <a:schemeClr val="bg1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500" spc="-150" dirty="0">
                <a:solidFill>
                  <a:schemeClr val="bg1"/>
                </a:solidFill>
                <a:latin typeface="+mn-ea"/>
                <a:cs typeface="+mn-ea"/>
              </a:rPr>
              <a:t>第</a:t>
            </a:r>
            <a:r>
              <a:rPr lang="en-US" altLang="zh-CN" sz="1500" spc="-150" dirty="0">
                <a:solidFill>
                  <a:schemeClr val="bg1"/>
                </a:solidFill>
                <a:latin typeface="+mn-ea"/>
                <a:cs typeface="+mn-ea"/>
              </a:rPr>
              <a:t>1</a:t>
            </a:r>
            <a:r>
              <a:rPr lang="en-US" altLang="ko-KR" sz="1500" spc="-150" dirty="0">
                <a:solidFill>
                  <a:schemeClr val="bg1"/>
                </a:solidFill>
                <a:latin typeface="+mn-ea"/>
                <a:cs typeface="+mn-ea"/>
              </a:rPr>
              <a:t>3</a:t>
            </a:r>
            <a:r>
              <a:rPr lang="zh-CN" altLang="en-US" sz="1500" spc="-150" dirty="0">
                <a:solidFill>
                  <a:schemeClr val="bg1"/>
                </a:solidFill>
                <a:latin typeface="+mn-ea"/>
                <a:cs typeface="+mn-ea"/>
              </a:rPr>
              <a:t>课</a:t>
            </a:r>
            <a:r>
              <a:rPr lang="ko-KR" altLang="en-US" sz="1500" spc="-150" dirty="0">
                <a:solidFill>
                  <a:schemeClr val="bg1"/>
                </a:solidFill>
                <a:latin typeface="+mn-ea"/>
                <a:cs typeface="+mn-ea"/>
              </a:rPr>
              <a:t> </a:t>
            </a:r>
            <a:r>
              <a:rPr lang="zh-CN" altLang="en-US" sz="1500" spc="-150" dirty="0">
                <a:solidFill>
                  <a:schemeClr val="bg1"/>
                </a:solidFill>
                <a:latin typeface="+mn-ea"/>
                <a:cs typeface="+mn-ea"/>
              </a:rPr>
              <a:t>往往是因为心理不满足状态而出现的</a:t>
            </a:r>
          </a:p>
        </p:txBody>
      </p:sp>
      <p:sp>
        <p:nvSpPr>
          <p:cNvPr id="25" name="矩形 24"/>
          <p:cNvSpPr/>
          <p:nvPr/>
        </p:nvSpPr>
        <p:spPr>
          <a:xfrm>
            <a:off x="4274978" y="1582058"/>
            <a:ext cx="3833816" cy="121321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>
              <a:lnSpc>
                <a:spcPct val="120000"/>
              </a:lnSpc>
            </a:pPr>
            <a:r>
              <a:rPr lang="ko-KR" altLang="en-US" sz="1500" dirty="0">
                <a:solidFill>
                  <a:schemeClr val="bg1"/>
                </a:solidFill>
                <a:latin typeface="+mn-ea"/>
                <a:cs typeface="+mn-ea"/>
              </a:rPr>
              <a:t>제</a:t>
            </a:r>
            <a:r>
              <a:rPr lang="en-US" altLang="ko-KR" sz="1500" dirty="0">
                <a:solidFill>
                  <a:schemeClr val="bg1"/>
                </a:solidFill>
                <a:latin typeface="+mn-ea"/>
                <a:cs typeface="+mn-ea"/>
              </a:rPr>
              <a:t>14</a:t>
            </a:r>
            <a:r>
              <a:rPr lang="ko-KR" altLang="en-US" sz="1500" dirty="0">
                <a:solidFill>
                  <a:schemeClr val="bg1"/>
                </a:solidFill>
                <a:latin typeface="+mn-ea"/>
                <a:cs typeface="+mn-ea"/>
              </a:rPr>
              <a:t>과 행사를 통해서 신제품을 </a:t>
            </a:r>
            <a:endParaRPr lang="en-US" altLang="ko-KR" sz="1500" dirty="0">
              <a:solidFill>
                <a:schemeClr val="bg1"/>
              </a:solidFill>
              <a:latin typeface="+mn-ea"/>
              <a:cs typeface="+mn-ea"/>
            </a:endParaRPr>
          </a:p>
          <a:p>
            <a:pPr algn="ctr" latinLnBrk="1">
              <a:lnSpc>
                <a:spcPct val="120000"/>
              </a:lnSpc>
            </a:pPr>
            <a:r>
              <a:rPr lang="ko-KR" altLang="en-US" sz="1500" dirty="0">
                <a:solidFill>
                  <a:schemeClr val="bg1"/>
                </a:solidFill>
                <a:latin typeface="+mn-ea"/>
                <a:cs typeface="+mn-ea"/>
              </a:rPr>
              <a:t>홍보하는 거지</a:t>
            </a:r>
            <a:endParaRPr lang="en-US" altLang="ko-KR" sz="1500" dirty="0">
              <a:solidFill>
                <a:schemeClr val="bg1"/>
              </a:solidFill>
              <a:latin typeface="+mn-ea"/>
              <a:cs typeface="+mn-ea"/>
            </a:endParaRPr>
          </a:p>
          <a:p>
            <a:pPr algn="ctr" latinLnBrk="1">
              <a:lnSpc>
                <a:spcPct val="12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+mn-ea"/>
                <a:cs typeface="+mn-ea"/>
              </a:rPr>
              <a:t>第</a:t>
            </a:r>
            <a:r>
              <a:rPr lang="en-US" altLang="zh-CN" sz="1500" dirty="0">
                <a:solidFill>
                  <a:schemeClr val="bg1"/>
                </a:solidFill>
                <a:latin typeface="+mn-ea"/>
                <a:cs typeface="+mn-ea"/>
              </a:rPr>
              <a:t>1</a:t>
            </a:r>
            <a:r>
              <a:rPr lang="en-US" altLang="ko-KR" sz="1500" dirty="0">
                <a:solidFill>
                  <a:schemeClr val="bg1"/>
                </a:solidFill>
                <a:latin typeface="+mn-ea"/>
                <a:cs typeface="+mn-ea"/>
              </a:rPr>
              <a:t>4</a:t>
            </a:r>
            <a:r>
              <a:rPr lang="zh-CN" altLang="en-US" sz="1500" dirty="0">
                <a:solidFill>
                  <a:schemeClr val="bg1"/>
                </a:solidFill>
                <a:latin typeface="+mn-ea"/>
                <a:cs typeface="+mn-ea"/>
              </a:rPr>
              <a:t>课</a:t>
            </a:r>
            <a:r>
              <a:rPr lang="ko-KR" altLang="en-US" sz="1500" dirty="0">
                <a:solidFill>
                  <a:schemeClr val="bg1"/>
                </a:solidFill>
                <a:latin typeface="+mn-ea"/>
                <a:cs typeface="+mn-ea"/>
              </a:rPr>
              <a:t> </a:t>
            </a:r>
            <a:r>
              <a:rPr lang="zh-CN" altLang="en-US" sz="1500" dirty="0">
                <a:solidFill>
                  <a:schemeClr val="bg1"/>
                </a:solidFill>
                <a:latin typeface="+mn-ea"/>
                <a:cs typeface="+mn-ea"/>
              </a:rPr>
              <a:t>是想通过活动来宣传新产品</a:t>
            </a:r>
          </a:p>
        </p:txBody>
      </p:sp>
      <p:sp>
        <p:nvSpPr>
          <p:cNvPr id="26" name="矩形 25"/>
          <p:cNvSpPr/>
          <p:nvPr/>
        </p:nvSpPr>
        <p:spPr>
          <a:xfrm>
            <a:off x="8227535" y="1444238"/>
            <a:ext cx="3571877" cy="122085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ko-KR" altLang="en-US" sz="15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제</a:t>
            </a:r>
            <a:r>
              <a:rPr lang="en-US" altLang="ko-KR" sz="15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15</a:t>
            </a:r>
            <a:r>
              <a:rPr lang="ko-KR" altLang="en-US" sz="15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과 요리도 좀 배워 볼 겸 해서 도시락을 싸 다니려고요</a:t>
            </a:r>
            <a:endParaRPr lang="en-US" altLang="ko-KR" sz="1500" dirty="0">
              <a:solidFill>
                <a:schemeClr val="bg1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</a:endParaRPr>
          </a:p>
          <a:p>
            <a:pPr algn="ctr">
              <a:lnSpc>
                <a:spcPct val="120000"/>
              </a:lnSpc>
            </a:pPr>
            <a:r>
              <a:rPr lang="ko-KR" altLang="en-US" sz="1500" dirty="0" err="1">
                <a:solidFill>
                  <a:schemeClr val="bg1"/>
                </a:solidFill>
                <a:latin typeface="+mn-ea"/>
                <a:cs typeface="+mn-ea"/>
              </a:rPr>
              <a:t>第</a:t>
            </a:r>
            <a:r>
              <a:rPr lang="en-US" altLang="ko-KR" sz="1500" dirty="0">
                <a:solidFill>
                  <a:schemeClr val="bg1"/>
                </a:solidFill>
                <a:latin typeface="+mn-ea"/>
                <a:cs typeface="+mn-ea"/>
              </a:rPr>
              <a:t>15</a:t>
            </a:r>
            <a:r>
              <a:rPr lang="ko-KR" altLang="en-US" sz="1500" dirty="0" err="1">
                <a:solidFill>
                  <a:schemeClr val="bg1"/>
                </a:solidFill>
                <a:latin typeface="+mn-ea"/>
                <a:cs typeface="+mn-ea"/>
              </a:rPr>
              <a:t>课</a:t>
            </a:r>
            <a:r>
              <a:rPr lang="ko-KR" altLang="en-US" sz="1500" dirty="0">
                <a:solidFill>
                  <a:schemeClr val="bg1"/>
                </a:solidFill>
                <a:latin typeface="+mn-ea"/>
                <a:cs typeface="+mn-ea"/>
              </a:rPr>
              <a:t> </a:t>
            </a:r>
            <a:r>
              <a:rPr lang="zh-CN" altLang="en-US" sz="1500" dirty="0">
                <a:solidFill>
                  <a:schemeClr val="bg1"/>
                </a:solidFill>
                <a:latin typeface="+mn-ea"/>
                <a:cs typeface="+mn-ea"/>
              </a:rPr>
              <a:t>想自己带饭，也顺便学一下做饭</a:t>
            </a:r>
          </a:p>
        </p:txBody>
      </p:sp>
      <p:pic>
        <p:nvPicPr>
          <p:cNvPr id="6" name="图片 5" descr="C:/Users/ADMINI~1/AppData/Local/Temp/kaimatting/20201005103258/output_aiMatting_20201005103300.pngoutput_aiMatting_202010051033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7450" y="353695"/>
            <a:ext cx="4543425" cy="60388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6" name="组合 35"/>
          <p:cNvGrpSpPr/>
          <p:nvPr/>
        </p:nvGrpSpPr>
        <p:grpSpPr>
          <a:xfrm>
            <a:off x="374808" y="741679"/>
            <a:ext cx="11442700" cy="5843270"/>
            <a:chOff x="584" y="1222"/>
            <a:chExt cx="18020" cy="9202"/>
          </a:xfrm>
        </p:grpSpPr>
        <p:grpSp>
          <p:nvGrpSpPr>
            <p:cNvPr id="8" name="组合 7"/>
            <p:cNvGrpSpPr/>
            <p:nvPr/>
          </p:nvGrpSpPr>
          <p:grpSpPr>
            <a:xfrm>
              <a:off x="2918" y="1222"/>
              <a:ext cx="7384" cy="1279"/>
              <a:chOff x="2896" y="3084"/>
              <a:chExt cx="7384" cy="1279"/>
            </a:xfrm>
          </p:grpSpPr>
          <p:pic>
            <p:nvPicPr>
              <p:cNvPr id="28" name="图片 27" descr="图片包含 游戏机, 画&#10;&#10;描述已自动生成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98471">
                <a:off x="2896" y="3084"/>
                <a:ext cx="1201" cy="1025"/>
              </a:xfrm>
              <a:prstGeom prst="rect">
                <a:avLst/>
              </a:prstGeom>
            </p:spPr>
          </p:pic>
          <p:pic>
            <p:nvPicPr>
              <p:cNvPr id="7" name="图片 6" descr="图片包含 游戏机, 画&#10;&#10;描述已自动生成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98471">
                <a:off x="9226" y="3461"/>
                <a:ext cx="1054" cy="902"/>
              </a:xfrm>
              <a:prstGeom prst="rect">
                <a:avLst/>
              </a:prstGeom>
            </p:spPr>
          </p:pic>
        </p:grpSp>
        <p:grpSp>
          <p:nvGrpSpPr>
            <p:cNvPr id="27" name="组合 26"/>
            <p:cNvGrpSpPr/>
            <p:nvPr/>
          </p:nvGrpSpPr>
          <p:grpSpPr>
            <a:xfrm>
              <a:off x="584" y="4251"/>
              <a:ext cx="18020" cy="6173"/>
              <a:chOff x="584" y="4251"/>
              <a:chExt cx="18020" cy="6173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584" y="4251"/>
                <a:ext cx="5813" cy="6173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txBody>
              <a:bodyPr wrap="square">
                <a:spAutoFit/>
              </a:bodyPr>
              <a:lstStyle/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 err="1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나한테</a:t>
                </a:r>
                <a:r>
                  <a:rPr lang="ko-KR" altLang="en-US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뭐라고 하더니 너도 휴대폰 바꾸고 싶구나</a:t>
                </a:r>
                <a:r>
                  <a:rPr lang="en-US" altLang="ko-KR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?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쉽고 편한 직장만 </a:t>
                </a:r>
                <a:r>
                  <a:rPr lang="ko-KR" altLang="en-US" sz="1400" spc="-100" dirty="0" err="1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찾다간</a:t>
                </a:r>
                <a:r>
                  <a:rPr lang="ko-KR" altLang="en-US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평생 취직하기가 어려울 거야</a:t>
                </a:r>
                <a:r>
                  <a:rPr lang="en-US" altLang="ko-KR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공사로 인해 당분간은 </a:t>
                </a:r>
                <a:r>
                  <a:rPr lang="en-US" altLang="ko-KR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1</a:t>
                </a:r>
                <a:r>
                  <a:rPr lang="ko-KR" altLang="en-US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층 화장실을 이용할 수 없습니다</a:t>
                </a:r>
                <a:r>
                  <a:rPr lang="en-US" altLang="ko-KR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휴대폰이 나올 때마다 </a:t>
                </a:r>
                <a:r>
                  <a:rPr lang="ko-KR" altLang="en-US" sz="1400" spc="-100" dirty="0" err="1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바꾸다가는</a:t>
                </a:r>
                <a:r>
                  <a:rPr lang="ko-KR" altLang="en-US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</a:t>
                </a:r>
                <a:r>
                  <a:rPr lang="ko-KR" altLang="en-US" sz="1400" spc="-100" dirty="0" err="1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아르바</a:t>
                </a:r>
                <a:r>
                  <a:rPr lang="ko-KR" altLang="en-US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</a:t>
                </a:r>
                <a:r>
                  <a:rPr lang="ko-KR" altLang="en-US" sz="1400" spc="-100" dirty="0" err="1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이트</a:t>
                </a:r>
                <a:r>
                  <a:rPr lang="ko-KR" altLang="en-US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하나 더 해야 될지도 몰라</a:t>
                </a:r>
                <a:r>
                  <a:rPr lang="en-US" altLang="ko-KR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친구가 내 카메라를 빌려 가더니 하루만에 망가뜨려서 수리를 맡겼다</a:t>
                </a:r>
                <a:r>
                  <a:rPr lang="en-US" altLang="ko-KR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충동구매는 스트레스</a:t>
                </a:r>
                <a:r>
                  <a:rPr lang="en-US" altLang="ko-KR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, </a:t>
                </a:r>
                <a:r>
                  <a:rPr lang="ko-KR" altLang="en-US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불안감 등 심리적인 불만족 상태로 인해 나타나는 경우가 많은데요</a:t>
                </a:r>
                <a:r>
                  <a:rPr lang="en-US" altLang="ko-KR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  <a:endParaRPr lang="en-US" altLang="ko-KR" sz="1400" spc="-5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726" y="4583"/>
                <a:ext cx="6027" cy="5664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txBody>
              <a:bodyPr wrap="square">
                <a:spAutoFit/>
              </a:bodyPr>
              <a:lstStyle/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행복은 마음먹기에 달려 있어요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상품을 하나 더 주는 대신 홍보 비용을 아끼는 셈이네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하반기 실적은 매체 광고의 성공 여부에 달려 있습니다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요즘 앱을 통한 중고 거래가 활발히 이루어지고 </a:t>
                </a:r>
                <a:r>
                  <a:rPr lang="ko-KR" altLang="en-US" sz="1400" dirty="0" err="1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있대요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포장을 뜯고 나서 한 번도 사용을 안 했으니까 새것인 셈이에요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이번 설문 조사를 통해서 신세대와 기성 세대의 의견 차이를 알 수 있었다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2934" y="4456"/>
                <a:ext cx="5670" cy="4646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txBody>
              <a:bodyPr wrap="square">
                <a:spAutoFit/>
              </a:bodyPr>
              <a:lstStyle/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그럼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, </a:t>
                </a:r>
                <a:r>
                  <a:rPr lang="ko-KR" altLang="en-US" sz="1400" dirty="0" err="1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정말이고말고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 err="1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티끌모아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태산인 법이죠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spc="-5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저 사람은 한국의 유명한 가수 겸 배우예요</a:t>
                </a:r>
                <a:r>
                  <a:rPr lang="en-US" altLang="ko-KR" sz="1400" spc="-5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부모는 무슨 일이 있어도 자식을 믿는 법입니다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주말에 사진도 찍을 겸 해서 가까운 바다에 갈 거예요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기대가 크면 실망도 큰 법이니까 너무 기대하지 마세요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</p:txBody>
          </p:sp>
        </p:grpSp>
      </p:grpSp>
      <p:pic>
        <p:nvPicPr>
          <p:cNvPr id="10" name="图片 9" descr="图片包含 游戏机, 画&#10;&#10;描述已自动生成">
            <a:extLst>
              <a:ext uri="{FF2B5EF4-FFF2-40B4-BE49-F238E27FC236}">
                <a16:creationId xmlns:a16="http://schemas.microsoft.com/office/drawing/2014/main" id="{BE64B3E5-FE2D-187D-F856-68F8AC6898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8471">
            <a:off x="9750319" y="720986"/>
            <a:ext cx="762635" cy="65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93935E-1D92-4E0A-2927-79156E8359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BB27AD24-CE10-A43A-4286-432E270D7374}"/>
              </a:ext>
            </a:extLst>
          </p:cNvPr>
          <p:cNvGrpSpPr/>
          <p:nvPr/>
        </p:nvGrpSpPr>
        <p:grpSpPr>
          <a:xfrm>
            <a:off x="1669134" y="171301"/>
            <a:ext cx="2400925" cy="800735"/>
            <a:chOff x="5497" y="1910"/>
            <a:chExt cx="5629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4366887-D457-3A75-BC6D-F6B4104CB354}"/>
                </a:ext>
              </a:extLst>
            </p:cNvPr>
            <p:cNvSpPr txBox="1"/>
            <p:nvPr/>
          </p:nvSpPr>
          <p:spPr>
            <a:xfrm>
              <a:off x="6133" y="2082"/>
              <a:ext cx="3528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쓰기 写作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6A65DEB9-6D04-BC97-201D-5590412D3F0E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C77C48B-54E7-B3D6-BF81-21CC560735DB}"/>
              </a:ext>
            </a:extLst>
          </p:cNvPr>
          <p:cNvGrpSpPr/>
          <p:nvPr/>
        </p:nvGrpSpPr>
        <p:grpSpPr>
          <a:xfrm>
            <a:off x="325396" y="24105"/>
            <a:ext cx="1016635" cy="1072515"/>
            <a:chOff x="157367" y="56515"/>
            <a:chExt cx="1016635" cy="1072515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8B0CB091-F5D5-47F0-1005-0D50D6957CED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E3B7865A-273F-7ABC-80AF-A898A8ABA398}"/>
                </a:ext>
              </a:extLst>
            </p:cNvPr>
            <p:cNvSpPr/>
            <p:nvPr/>
          </p:nvSpPr>
          <p:spPr>
            <a:xfrm>
              <a:off x="159525" y="94090"/>
              <a:ext cx="1014477" cy="1034940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14DA174A-BE16-35ED-A606-22CB477655A6}"/>
                </a:ext>
              </a:extLst>
            </p:cNvPr>
            <p:cNvSpPr/>
            <p:nvPr/>
          </p:nvSpPr>
          <p:spPr>
            <a:xfrm>
              <a:off x="225035" y="160922"/>
              <a:ext cx="883456" cy="901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271FF1C7-432C-DD7A-85E4-9F062FB87D15}"/>
                </a:ext>
              </a:extLst>
            </p:cNvPr>
            <p:cNvSpPr/>
            <p:nvPr/>
          </p:nvSpPr>
          <p:spPr>
            <a:xfrm>
              <a:off x="303771" y="241245"/>
              <a:ext cx="725985" cy="74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627D8F7F-8001-62E7-91C0-53C156B4A366}"/>
                </a:ext>
              </a:extLst>
            </p:cNvPr>
            <p:cNvSpPr/>
            <p:nvPr/>
          </p:nvSpPr>
          <p:spPr>
            <a:xfrm>
              <a:off x="383311" y="322390"/>
              <a:ext cx="566905" cy="5783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479F709D-5470-0A77-2BA8-E282C1110410}"/>
                </a:ext>
              </a:extLst>
            </p:cNvPr>
            <p:cNvSpPr/>
            <p:nvPr/>
          </p:nvSpPr>
          <p:spPr>
            <a:xfrm>
              <a:off x="449864" y="393325"/>
              <a:ext cx="427839" cy="4364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A67B218F-6CED-E5E3-7CCB-3A8EECB8B68C}"/>
                </a:ext>
              </a:extLst>
            </p:cNvPr>
            <p:cNvSpPr/>
            <p:nvPr/>
          </p:nvSpPr>
          <p:spPr>
            <a:xfrm>
              <a:off x="508382" y="453023"/>
              <a:ext cx="310804" cy="3170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7839BC6F-2EA6-0D35-C304-1169F7325C98}"/>
                </a:ext>
              </a:extLst>
            </p:cNvPr>
            <p:cNvSpPr/>
            <p:nvPr/>
          </p:nvSpPr>
          <p:spPr>
            <a:xfrm>
              <a:off x="558880" y="504540"/>
              <a:ext cx="209806" cy="214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24EDBEF3-5A1A-35C0-29EC-06E1E135F68C}"/>
                </a:ext>
              </a:extLst>
            </p:cNvPr>
            <p:cNvSpPr/>
            <p:nvPr/>
          </p:nvSpPr>
          <p:spPr>
            <a:xfrm>
              <a:off x="610660" y="557365"/>
              <a:ext cx="106246" cy="1083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1BA28EC1-BB97-14A2-7C29-BCBEEF348045}"/>
                </a:ext>
              </a:extLst>
            </p:cNvPr>
            <p:cNvGrpSpPr/>
            <p:nvPr/>
          </p:nvGrpSpPr>
          <p:grpSpPr>
            <a:xfrm rot="18972328" flipH="1">
              <a:off x="349263" y="56515"/>
              <a:ext cx="200710" cy="658332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911DD4B3-DCA8-66B1-A5DB-89190BD95525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89C2AED8-1C6E-DEF5-7819-C7C055AA6F21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5AE0E9E7-7765-6699-95DD-0207BF60EE73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99DBA0C7-54C3-7DE4-422C-CACDC0C2D25D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B0EFEF21-1209-536F-7E09-495CD4817F84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1ED5CD1-3C7A-31C1-7E63-27944FF84BD7}"/>
              </a:ext>
            </a:extLst>
          </p:cNvPr>
          <p:cNvSpPr txBox="1"/>
          <p:nvPr/>
        </p:nvSpPr>
        <p:spPr>
          <a:xfrm>
            <a:off x="4063022" y="90366"/>
            <a:ext cx="811784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FFFF"/>
                </a:solidFill>
              </a:rPr>
              <a:t>2</a:t>
            </a:r>
            <a:r>
              <a:rPr lang="en-US" altLang="ko-KR" sz="2000" dirty="0">
                <a:solidFill>
                  <a:srgbClr val="FFFFFF"/>
                </a:solidFill>
              </a:rPr>
              <a:t>.</a:t>
            </a:r>
            <a:r>
              <a:rPr lang="zh-CN" altLang="en-US" sz="2000" dirty="0">
                <a:solidFill>
                  <a:srgbClr val="FFFFFF"/>
                </a:solidFill>
              </a:rPr>
              <a:t> 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lt"/>
              </a:rPr>
              <a:t>다음을 읽고 빈칸에 들어갈 말을 쓰십시오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lt"/>
              </a:rPr>
              <a:t>.</a:t>
            </a:r>
            <a:endParaRPr lang="ko-KR" altLang="en-US" sz="2400" dirty="0">
              <a:solidFill>
                <a:schemeClr val="bg1"/>
              </a:solidFill>
              <a:effectLst/>
              <a:latin typeface="+mj-lt"/>
            </a:endParaRP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请阅读文章，将合适的内容填入横线。</a:t>
            </a:r>
            <a:endParaRPr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F3090978-C312-DDEB-1CA7-76E9A192B2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9" y="5055925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5A27B82E-55AB-5E49-DB10-39A06C6C36D6}"/>
              </a:ext>
            </a:extLst>
          </p:cNvPr>
          <p:cNvGrpSpPr/>
          <p:nvPr/>
        </p:nvGrpSpPr>
        <p:grpSpPr bwMode="auto">
          <a:xfrm>
            <a:off x="2147777" y="1052971"/>
            <a:ext cx="9767577" cy="5659919"/>
            <a:chOff x="1661375" y="1947251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295A64D5-E507-EBFB-C2E7-04B3600F5F93}"/>
                </a:ext>
              </a:extLst>
            </p:cNvPr>
            <p:cNvSpPr/>
            <p:nvPr/>
          </p:nvSpPr>
          <p:spPr>
            <a:xfrm>
              <a:off x="1661375" y="1947251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113568AB-2920-A2AE-B776-0B70D4A74AF0}"/>
                </a:ext>
              </a:extLst>
            </p:cNvPr>
            <p:cNvSpPr/>
            <p:nvPr/>
          </p:nvSpPr>
          <p:spPr>
            <a:xfrm>
              <a:off x="1661375" y="1947252"/>
              <a:ext cx="4559120" cy="2910337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836875C-660C-DDDA-674A-FC9C560B82AD}"/>
                </a:ext>
              </a:extLst>
            </p:cNvPr>
            <p:cNvSpPr/>
            <p:nvPr/>
          </p:nvSpPr>
          <p:spPr>
            <a:xfrm>
              <a:off x="1753795" y="2125357"/>
              <a:ext cx="4384469" cy="2585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45133F92-492F-F2DD-1F44-1EFBF38B1268}"/>
                </a:ext>
              </a:extLst>
            </p:cNvPr>
            <p:cNvSpPr/>
            <p:nvPr/>
          </p:nvSpPr>
          <p:spPr bwMode="auto">
            <a:xfrm>
              <a:off x="3788601" y="4857643"/>
              <a:ext cx="334868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175E25E-92FB-5053-8E5E-1AAA0B7E136C}"/>
              </a:ext>
            </a:extLst>
          </p:cNvPr>
          <p:cNvSpPr txBox="1"/>
          <p:nvPr/>
        </p:nvSpPr>
        <p:spPr>
          <a:xfrm>
            <a:off x="2474880" y="1352863"/>
            <a:ext cx="9194947" cy="445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113" indent="214313" algn="just" latinLnBrk="1">
              <a:lnSpc>
                <a:spcPct val="150000"/>
              </a:lnSpc>
              <a:tabLst>
                <a:tab pos="528638" algn="l"/>
                <a:tab pos="698500" algn="l"/>
                <a:tab pos="7894638" algn="l"/>
              </a:tabLst>
            </a:pP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‘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재테크’는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재산을 의미하는 ‘재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財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)’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와 기술을 의미하는 ‘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테크놀로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en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technology)’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를</a:t>
            </a:r>
            <a:r>
              <a:rPr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합한 말로 재산을 늘리는 방법이나 기술을 의미한다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최근에는 다양한 재테크 방법을 가리키는 신조어들이 많이 생겼는데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‘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앱테크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’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‘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리셀테크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’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‘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뮤직테크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’ 등이 있다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‘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앱테크’는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스마트폰 앱을 이용해 돈을 버는 방법인데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앱테크에도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여러 종류가 있지만 주로 앱에서 나오는 광고를 보고 현실에서 사용할 수 있는 포인트를 얻는 방법이 많다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‘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리셀테크’는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한정 판매 제품을 산 뒤 비싸게 되팔아 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㉠　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이고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‘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뮤직테크’는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음악의 저작권을 구입하여 돈을 버는 방법이다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이처럼 ‘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재테크’라고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하면 예전에는 저축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주식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부동산 투자 등을 생각하는 경우가 많았지만 최근에는 재테크 방법이 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㉡　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).</a:t>
            </a:r>
          </a:p>
          <a:p>
            <a:pPr marL="11113" indent="214313" algn="just" latinLnBrk="1">
              <a:lnSpc>
                <a:spcPct val="150000"/>
              </a:lnSpc>
              <a:tabLst>
                <a:tab pos="528638" algn="l"/>
                <a:tab pos="698500" algn="l"/>
                <a:tab pos="7894638" algn="l"/>
              </a:tabLst>
            </a:pPr>
            <a:endParaRPr lang="en-US" altLang="ko-KR" sz="17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L="11113" latinLnBrk="1">
              <a:lnSpc>
                <a:spcPct val="150000"/>
              </a:lnSpc>
              <a:tabLst>
                <a:tab pos="528638" algn="l"/>
                <a:tab pos="7894638" algn="l"/>
              </a:tabLst>
            </a:pP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㉠</a:t>
            </a:r>
            <a:r>
              <a:rPr lang="zh-CN" altLang="en-US" sz="17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sz="17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</a:p>
          <a:p>
            <a:pPr marL="11113" latinLnBrk="1">
              <a:lnSpc>
                <a:spcPct val="200000"/>
              </a:lnSpc>
              <a:tabLst>
                <a:tab pos="528638" algn="l"/>
                <a:tab pos="7894638" algn="l"/>
              </a:tabLst>
            </a:pP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㉡</a:t>
            </a:r>
            <a:r>
              <a:rPr lang="zh-CN" altLang="en-US" sz="17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sz="17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ko-KR" altLang="en-US" sz="17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B8775B9-5DD3-B71B-514E-27EBA3A95664}"/>
              </a:ext>
            </a:extLst>
          </p:cNvPr>
          <p:cNvSpPr/>
          <p:nvPr/>
        </p:nvSpPr>
        <p:spPr>
          <a:xfrm>
            <a:off x="2432349" y="1377638"/>
            <a:ext cx="9194947" cy="3194363"/>
          </a:xfrm>
          <a:prstGeom prst="rect">
            <a:avLst/>
          </a:prstGeom>
          <a:noFill/>
          <a:ln w="38100">
            <a:solidFill>
              <a:srgbClr val="F4E6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078696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016635" y="212091"/>
            <a:ext cx="4200134" cy="602858"/>
            <a:chOff x="5328" y="1910"/>
            <a:chExt cx="5798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107"/>
              <a:ext cx="5613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정리하기 总结和评价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534025" y="330200"/>
            <a:ext cx="648144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sz="240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이것만은</a:t>
            </a:r>
            <a:r>
              <a:rPr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sz="240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꼭</a:t>
            </a:r>
            <a:r>
              <a:rPr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sz="240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외웁시다</a:t>
            </a:r>
            <a:r>
              <a:rPr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!</a:t>
            </a:r>
            <a:r>
              <a:rPr lang="zh-CN" altLang="en-US"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 </a:t>
            </a:r>
            <a:r>
              <a:rPr sz="24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一定要记住</a:t>
            </a:r>
            <a:r>
              <a:rPr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！</a:t>
            </a: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5" y="116840"/>
            <a:ext cx="935990" cy="960755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264160" y="1087755"/>
            <a:ext cx="11761898" cy="5281295"/>
            <a:chOff x="3655" y="1714"/>
            <a:chExt cx="14181" cy="8317"/>
          </a:xfrm>
        </p:grpSpPr>
        <p:grpSp>
          <p:nvGrpSpPr>
            <p:cNvPr id="56" name="组合 55"/>
            <p:cNvGrpSpPr/>
            <p:nvPr/>
          </p:nvGrpSpPr>
          <p:grpSpPr>
            <a:xfrm>
              <a:off x="3655" y="1714"/>
              <a:ext cx="6905" cy="8317"/>
              <a:chOff x="3655" y="1714"/>
              <a:chExt cx="6905" cy="8317"/>
            </a:xfrm>
          </p:grpSpPr>
          <p:sp>
            <p:nvSpPr>
              <p:cNvPr id="12" name="圆角矩形标注 11"/>
              <p:cNvSpPr/>
              <p:nvPr/>
            </p:nvSpPr>
            <p:spPr>
              <a:xfrm>
                <a:off x="3655" y="1714"/>
                <a:ext cx="6904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marL="669925" marR="0" lvl="0" indent="-658813" algn="just" defTabSz="914400" rtl="0" eaLnBrk="1" fontAlgn="auto" latinLnBrk="1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527050" algn="l"/>
                  </a:tabLst>
                  <a:defRPr/>
                </a:pPr>
                <a:r>
                  <a:rPr kumimoji="0" lang="en-US" altLang="ko-K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1) </a:t>
                </a:r>
                <a:r>
                  <a:rPr kumimoji="0" lang="ko-KR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cs typeface="+mn-cs"/>
                  </a:rPr>
                  <a:t>가</a:t>
                </a:r>
                <a:r>
                  <a:rPr kumimoji="0" lang="en-US" altLang="ko-K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: </a:t>
                </a:r>
                <a:r>
                  <a:rPr kumimoji="0" lang="ko-KR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cs typeface="+mn-cs"/>
                  </a:rPr>
                  <a:t>휴대폰이 나올 때마다 </a:t>
                </a:r>
                <a:r>
                  <a:rPr kumimoji="0" lang="ko-KR" altLang="en-US" sz="16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cs typeface="+mn-cs"/>
                  </a:rPr>
                  <a:t>바꾸다가는</a:t>
                </a:r>
                <a:r>
                  <a:rPr kumimoji="0" lang="ko-KR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cs typeface="+mn-cs"/>
                  </a:rPr>
                  <a:t> 아르바이트 하나 더 해야 될지도 몰라</a:t>
                </a:r>
                <a:r>
                  <a:rPr kumimoji="0" lang="en-US" altLang="ko-K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.</a:t>
                </a:r>
              </a:p>
              <a:p>
                <a:pPr marL="669925" marR="0" lvl="0" indent="6350" algn="just" defTabSz="914400" rtl="0" eaLnBrk="1" fontAlgn="auto" latinLnBrk="1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527050" algn="l"/>
                  </a:tabLst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你每次一出新手机就换，看来你还要再多做一份兼职才行。</a:t>
                </a:r>
              </a:p>
              <a:p>
                <a:pPr marL="669925" marR="0" lvl="0" indent="-352425" algn="just" defTabSz="914400" rtl="0" eaLnBrk="1" fontAlgn="auto" latinLnBrk="1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527050" algn="l"/>
                  </a:tabLst>
                  <a:defRPr/>
                </a:pPr>
                <a:r>
                  <a:rPr kumimoji="0" lang="ko-KR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cs typeface="+mn-cs"/>
                  </a:rPr>
                  <a:t>나</a:t>
                </a:r>
                <a:r>
                  <a:rPr kumimoji="0" lang="en-US" altLang="ko-K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: </a:t>
                </a:r>
                <a:r>
                  <a:rPr kumimoji="0" lang="ko-KR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cs typeface="+mn-cs"/>
                  </a:rPr>
                  <a:t>쓰던 휴대폰을 팔면 되니까 그렇게 돈이 부족하진 않아</a:t>
                </a:r>
                <a:r>
                  <a:rPr kumimoji="0" lang="en-US" altLang="ko-K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.</a:t>
                </a:r>
              </a:p>
              <a:p>
                <a:pPr marL="669925" marR="0" lvl="0" indent="-34925" algn="just" defTabSz="914400" rtl="0" eaLnBrk="1" fontAlgn="auto" latinLnBrk="1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527050" algn="l"/>
                  </a:tabLst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把原来的手机卖了就行，钱还够用。</a:t>
                </a:r>
              </a:p>
              <a:p>
                <a:pPr marL="717550" indent="-717550" algn="just" latinLnBrk="1">
                  <a:lnSpc>
                    <a:spcPct val="150000"/>
                  </a:lnSpc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圆角矩形标注 44"/>
              <p:cNvSpPr/>
              <p:nvPr/>
            </p:nvSpPr>
            <p:spPr>
              <a:xfrm>
                <a:off x="3655" y="6117"/>
                <a:ext cx="6905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marL="669925" indent="-658813" algn="just" latinLnBrk="1">
                  <a:lnSpc>
                    <a:spcPct val="150000"/>
                  </a:lnSpc>
                  <a:tabLst>
                    <a:tab pos="527050" algn="l"/>
                  </a:tabLst>
                </a:pPr>
                <a:r>
                  <a:rPr lang="en-US" altLang="zh-CN" sz="1600" dirty="0">
                    <a:solidFill>
                      <a:schemeClr val="tx1"/>
                    </a:solidFill>
                  </a:rPr>
                  <a:t>3)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: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재민이 어디 갔는지 알아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?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조금 전까지 여기에 있었는데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669925" indent="6350" algn="just" latinLnBrk="1">
                  <a:lnSpc>
                    <a:spcPct val="150000"/>
                  </a:lnSpc>
                  <a:tabLst>
                    <a:tab pos="527050" algn="l"/>
                  </a:tabLst>
                </a:pPr>
                <a:r>
                  <a:rPr lang="zh-CN" altLang="en-US" sz="1600" dirty="0">
                    <a:solidFill>
                      <a:schemeClr val="tx1"/>
                    </a:solidFill>
                  </a:rPr>
                  <a:t>在民去哪儿了？刚才还在这里。</a:t>
                </a:r>
              </a:p>
              <a:p>
                <a:pPr marL="669925" indent="-352425" algn="just" latinLnBrk="1">
                  <a:lnSpc>
                    <a:spcPct val="150000"/>
                  </a:lnSpc>
                  <a:tabLst>
                    <a:tab pos="527050" algn="l"/>
                  </a:tabLst>
                </a:pPr>
                <a:r>
                  <a:rPr lang="ko-KR" altLang="en-US" sz="160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: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글쎄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,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방금 전화 받더니 밖으로 나가던데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669925" indent="6350" algn="just" latinLnBrk="1">
                  <a:lnSpc>
                    <a:spcPct val="150000"/>
                  </a:lnSpc>
                  <a:tabLst>
                    <a:tab pos="527050" algn="l"/>
                  </a:tabLst>
                </a:pPr>
                <a:r>
                  <a:rPr lang="zh-CN" altLang="en-US" sz="1600" dirty="0">
                    <a:solidFill>
                      <a:schemeClr val="tx1"/>
                    </a:solidFill>
                  </a:rPr>
                  <a:t>不太清楚啊，他刚才接了个电话就出去了。很快就会回来吧。</a:t>
                </a: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10813" y="1714"/>
              <a:ext cx="7023" cy="8317"/>
              <a:chOff x="10813" y="1714"/>
              <a:chExt cx="7023" cy="8317"/>
            </a:xfrm>
          </p:grpSpPr>
          <p:sp>
            <p:nvSpPr>
              <p:cNvPr id="39" name="圆角矩形标注 38"/>
              <p:cNvSpPr/>
              <p:nvPr/>
            </p:nvSpPr>
            <p:spPr>
              <a:xfrm>
                <a:off x="10814" y="1714"/>
                <a:ext cx="7022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lIns="0" rIns="36000" rtlCol="0" anchor="t" anchorCtr="0"/>
              <a:lstStyle/>
              <a:p>
                <a:pPr marL="669925" indent="-658813" algn="just" latinLnBrk="1">
                  <a:lnSpc>
                    <a:spcPct val="150000"/>
                  </a:lnSpc>
                  <a:tabLst>
                    <a:tab pos="527050" algn="l"/>
                  </a:tabLst>
                </a:pPr>
                <a:r>
                  <a:rPr lang="en-US" altLang="zh-CN" sz="1900" dirty="0">
                    <a:solidFill>
                      <a:schemeClr val="tx1"/>
                    </a:solidFill>
                  </a:rPr>
                  <a:t>2) </a:t>
                </a:r>
                <a:r>
                  <a:rPr lang="ko-KR" altLang="en-US" sz="190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900" dirty="0">
                    <a:solidFill>
                      <a:schemeClr val="tx1"/>
                    </a:solidFill>
                  </a:rPr>
                  <a:t>: </a:t>
                </a:r>
                <a:r>
                  <a:rPr lang="ko-KR" altLang="en-US" sz="1900" dirty="0">
                    <a:solidFill>
                      <a:schemeClr val="tx1"/>
                    </a:solidFill>
                  </a:rPr>
                  <a:t>또 게임해</a:t>
                </a:r>
                <a:r>
                  <a:rPr lang="en-US" altLang="ko-KR" sz="1900" dirty="0">
                    <a:solidFill>
                      <a:schemeClr val="tx1"/>
                    </a:solidFill>
                  </a:rPr>
                  <a:t>? </a:t>
                </a:r>
                <a:r>
                  <a:rPr lang="ko-KR" altLang="en-US" sz="1900" dirty="0" err="1">
                    <a:solidFill>
                      <a:schemeClr val="tx1"/>
                    </a:solidFill>
                  </a:rPr>
                  <a:t>그러다간</a:t>
                </a:r>
                <a:r>
                  <a:rPr lang="ko-KR" altLang="en-US" sz="1900" dirty="0">
                    <a:solidFill>
                      <a:schemeClr val="tx1"/>
                    </a:solidFill>
                  </a:rPr>
                  <a:t> 이번 시험 망치겠다</a:t>
                </a:r>
                <a:r>
                  <a:rPr lang="en-US" altLang="ko-KR" sz="190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635000" algn="just" latinLnBrk="1">
                  <a:lnSpc>
                    <a:spcPct val="150000"/>
                  </a:lnSpc>
                  <a:tabLst>
                    <a:tab pos="527050" algn="l"/>
                  </a:tabLst>
                </a:pPr>
                <a:r>
                  <a:rPr lang="zh-CN" altLang="en-US" sz="1900" dirty="0">
                    <a:solidFill>
                      <a:schemeClr val="tx1"/>
                    </a:solidFill>
                  </a:rPr>
                  <a:t>你又玩儿游戏啊？这样下去，这次考试会不及格的。</a:t>
                </a:r>
              </a:p>
              <a:p>
                <a:pPr marL="669925" indent="-395288" algn="just" latinLnBrk="1">
                  <a:lnSpc>
                    <a:spcPct val="150000"/>
                  </a:lnSpc>
                  <a:tabLst>
                    <a:tab pos="527050" algn="l"/>
                  </a:tabLst>
                </a:pPr>
                <a:r>
                  <a:rPr lang="ko-KR" altLang="en-US" sz="190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900" dirty="0">
                    <a:solidFill>
                      <a:schemeClr val="tx1"/>
                    </a:solidFill>
                  </a:rPr>
                  <a:t>: </a:t>
                </a:r>
                <a:r>
                  <a:rPr lang="ko-KR" altLang="en-US" sz="1900" dirty="0">
                    <a:solidFill>
                      <a:schemeClr val="tx1"/>
                    </a:solidFill>
                  </a:rPr>
                  <a:t>괜찮아</a:t>
                </a:r>
                <a:r>
                  <a:rPr lang="en-US" altLang="ko-KR" sz="19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900" dirty="0">
                    <a:solidFill>
                      <a:schemeClr val="tx1"/>
                    </a:solidFill>
                  </a:rPr>
                  <a:t>평소에 미리 공부해 놨거든</a:t>
                </a:r>
                <a:r>
                  <a:rPr lang="en-US" altLang="ko-KR" sz="190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669925" indent="-34925" algn="just" latinLnBrk="1">
                  <a:lnSpc>
                    <a:spcPct val="150000"/>
                  </a:lnSpc>
                  <a:tabLst>
                    <a:tab pos="612775" algn="l"/>
                  </a:tabLst>
                </a:pPr>
                <a:r>
                  <a:rPr lang="zh-CN" altLang="en-US" sz="1900" dirty="0">
                    <a:solidFill>
                      <a:schemeClr val="tx1"/>
                    </a:solidFill>
                  </a:rPr>
                  <a:t>没关系。平时已经学好了。</a:t>
                </a:r>
              </a:p>
            </p:txBody>
          </p:sp>
          <p:sp>
            <p:nvSpPr>
              <p:cNvPr id="51" name="圆角矩形标注 50"/>
              <p:cNvSpPr/>
              <p:nvPr/>
            </p:nvSpPr>
            <p:spPr>
              <a:xfrm>
                <a:off x="10813" y="6117"/>
                <a:ext cx="7011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marL="669925" indent="-658813" algn="just" latinLnBrk="1">
                  <a:lnSpc>
                    <a:spcPct val="150000"/>
                  </a:lnSpc>
                  <a:tabLst>
                    <a:tab pos="527050" algn="l"/>
                  </a:tabLst>
                </a:pPr>
                <a:r>
                  <a:rPr lang="en-US" altLang="zh-CN" sz="1600" dirty="0">
                    <a:solidFill>
                      <a:schemeClr val="tx1"/>
                    </a:solidFill>
                  </a:rPr>
                  <a:t>4)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: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요즘 포근한 날씨가 이어지고 있는데요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주말 날씨는 어떻습니까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?</a:t>
                </a:r>
              </a:p>
              <a:p>
                <a:pPr marL="669925" indent="6350" algn="just" latinLnBrk="1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/>
                    </a:solidFill>
                  </a:rPr>
                  <a:t>最近天气一直很暖和，周末的天气会怎么样呢？</a:t>
                </a:r>
              </a:p>
              <a:p>
                <a:pPr marL="669925" indent="-352425" algn="just" latinLnBrk="1">
                  <a:lnSpc>
                    <a:spcPct val="150000"/>
                  </a:lnSpc>
                  <a:tabLst>
                    <a:tab pos="527050" algn="l"/>
                  </a:tabLst>
                </a:pPr>
                <a:r>
                  <a:rPr lang="ko-KR" altLang="en-US" sz="160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: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주말부터는 태풍의 영향으로 인해 바람이 강하게 부는 곳이 있겠습니다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669925" indent="6350" algn="just" latinLnBrk="1">
                  <a:lnSpc>
                    <a:spcPct val="150000"/>
                  </a:lnSpc>
                  <a:tabLst>
                    <a:tab pos="527050" algn="l"/>
                  </a:tabLst>
                </a:pPr>
                <a:r>
                  <a:rPr lang="zh-CN" altLang="en-US" sz="1600" dirty="0">
                    <a:solidFill>
                      <a:schemeClr val="tx1"/>
                    </a:solidFill>
                  </a:rPr>
                  <a:t>从周末开始，受台风的影响，部分地区会刮大风。</a:t>
                </a:r>
                <a:endParaRPr lang="zh-CN" altLang="en-US" sz="1600" spc="-100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066880" y="157477"/>
            <a:ext cx="3683702" cy="800735"/>
            <a:chOff x="5328" y="1910"/>
            <a:chExt cx="5798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107"/>
              <a:ext cx="5613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핵심 어휘 核心词汇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1905" y="57150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1" y="5171328"/>
            <a:ext cx="1520825" cy="1560195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5CA239CC-81AC-2FB7-3539-5C0819C5E610}"/>
              </a:ext>
            </a:extLst>
          </p:cNvPr>
          <p:cNvGrpSpPr/>
          <p:nvPr/>
        </p:nvGrpSpPr>
        <p:grpSpPr>
          <a:xfrm>
            <a:off x="2540000" y="1081162"/>
            <a:ext cx="9408757" cy="5663565"/>
            <a:chOff x="3088067" y="1145461"/>
            <a:chExt cx="8545195" cy="5663565"/>
          </a:xfrm>
        </p:grpSpPr>
        <p:grpSp>
          <p:nvGrpSpPr>
            <p:cNvPr id="33" name="组合 32"/>
            <p:cNvGrpSpPr/>
            <p:nvPr/>
          </p:nvGrpSpPr>
          <p:grpSpPr>
            <a:xfrm>
              <a:off x="3088067" y="1145461"/>
              <a:ext cx="8545195" cy="5663565"/>
              <a:chOff x="5116" y="1779"/>
              <a:chExt cx="13457" cy="8919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5116" y="1779"/>
                <a:ext cx="13457" cy="8919"/>
                <a:chOff x="5116" y="1779"/>
                <a:chExt cx="13457" cy="8919"/>
              </a:xfrm>
            </p:grpSpPr>
            <p:grpSp>
              <p:nvGrpSpPr>
                <p:cNvPr id="9" name="组合 1"/>
                <p:cNvGrpSpPr/>
                <p:nvPr/>
              </p:nvGrpSpPr>
              <p:grpSpPr bwMode="auto">
                <a:xfrm>
                  <a:off x="5116" y="1779"/>
                  <a:ext cx="13457" cy="8919"/>
                  <a:chOff x="1661375" y="1996225"/>
                  <a:chExt cx="4559120" cy="3351199"/>
                </a:xfrm>
              </p:grpSpPr>
              <p:sp>
                <p:nvSpPr>
                  <p:cNvPr id="13" name="圆角矩形 26"/>
                  <p:cNvSpPr/>
                  <p:nvPr/>
                </p:nvSpPr>
                <p:spPr>
                  <a:xfrm>
                    <a:off x="1661375" y="1996225"/>
                    <a:ext cx="4559120" cy="3351199"/>
                  </a:xfrm>
                  <a:prstGeom prst="roundRect">
                    <a:avLst>
                      <a:gd name="adj" fmla="val 5516"/>
                    </a:avLst>
                  </a:prstGeom>
                  <a:solidFill>
                    <a:srgbClr val="D2D3D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Arial" panose="020B0604020202020204" pitchFamily="34" charset="0"/>
                      <a:ea typeface="幼圆" panose="02010509060101010101" pitchFamily="49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4" name="任意多边形 27"/>
                  <p:cNvSpPr/>
                  <p:nvPr/>
                </p:nvSpPr>
                <p:spPr>
                  <a:xfrm>
                    <a:off x="1661375" y="2001091"/>
                    <a:ext cx="4559120" cy="2856498"/>
                  </a:xfrm>
                  <a:custGeom>
                    <a:avLst/>
                    <a:gdLst>
                      <a:gd name="connsiteX0" fmla="*/ 197491 w 4559120"/>
                      <a:gd name="connsiteY0" fmla="*/ 0 h 2969475"/>
                      <a:gd name="connsiteX1" fmla="*/ 4361629 w 4559120"/>
                      <a:gd name="connsiteY1" fmla="*/ 0 h 2969475"/>
                      <a:gd name="connsiteX2" fmla="*/ 4559120 w 4559120"/>
                      <a:gd name="connsiteY2" fmla="*/ 197491 h 2969475"/>
                      <a:gd name="connsiteX3" fmla="*/ 4559120 w 4559120"/>
                      <a:gd name="connsiteY3" fmla="*/ 2969475 h 2969475"/>
                      <a:gd name="connsiteX4" fmla="*/ 0 w 4559120"/>
                      <a:gd name="connsiteY4" fmla="*/ 2969475 h 2969475"/>
                      <a:gd name="connsiteX5" fmla="*/ 0 w 4559120"/>
                      <a:gd name="connsiteY5" fmla="*/ 197491 h 2969475"/>
                      <a:gd name="connsiteX6" fmla="*/ 197491 w 4559120"/>
                      <a:gd name="connsiteY6" fmla="*/ 0 h 2969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559120" h="2969475">
                        <a:moveTo>
                          <a:pt x="197491" y="0"/>
                        </a:moveTo>
                        <a:lnTo>
                          <a:pt x="4361629" y="0"/>
                        </a:lnTo>
                        <a:cubicBezTo>
                          <a:pt x="4470700" y="0"/>
                          <a:pt x="4559120" y="88420"/>
                          <a:pt x="4559120" y="197491"/>
                        </a:cubicBezTo>
                        <a:lnTo>
                          <a:pt x="4559120" y="2969475"/>
                        </a:lnTo>
                        <a:lnTo>
                          <a:pt x="0" y="2969475"/>
                        </a:lnTo>
                        <a:lnTo>
                          <a:pt x="0" y="197491"/>
                        </a:lnTo>
                        <a:cubicBezTo>
                          <a:pt x="0" y="88420"/>
                          <a:pt x="88420" y="0"/>
                          <a:pt x="19749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Arial" panose="020B0604020202020204" pitchFamily="34" charset="0"/>
                      <a:ea typeface="幼圆" panose="02010509060101010101" pitchFamily="49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" name="矩形 5"/>
                  <p:cNvSpPr/>
                  <p:nvPr/>
                </p:nvSpPr>
                <p:spPr>
                  <a:xfrm>
                    <a:off x="1753795" y="2175595"/>
                    <a:ext cx="4384469" cy="259425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 cmpd="sng">
                    <a:solidFill>
                      <a:schemeClr val="accent1">
                        <a:shade val="50000"/>
                      </a:schemeClr>
                    </a:solidFill>
                    <a:prstDash val="sysDot"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anchor="t" anchorCtr="0"/>
                  <a:lstStyle/>
                  <a:p>
                    <a:pPr algn="just" eaLnBrk="1" fontAlgn="auto" hangingPunct="1">
                      <a:lnSpc>
                        <a:spcPct val="2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tabLst>
                        <a:tab pos="2395538" algn="l"/>
                      </a:tabLst>
                      <a:defRPr/>
                    </a:pPr>
                    <a:endParaRPr lang="en-US" altLang="ko-KR" dirty="0"/>
                  </a:p>
                  <a:p>
                    <a:pPr algn="just" eaLnBrk="1" fontAlgn="auto" hangingPunct="1">
                      <a:lnSpc>
                        <a:spcPct val="2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tabLst>
                        <a:tab pos="2395538" algn="l"/>
                      </a:tabLst>
                      <a:defRPr/>
                    </a:pPr>
                    <a:r>
                      <a:rPr lang="ko-KR" altLang="en-US" dirty="0"/>
                      <a:t>과소비 </a:t>
                    </a:r>
                    <a:r>
                      <a:rPr lang="ko-KR" altLang="en-US" dirty="0" err="1"/>
                      <a:t>过度消费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급여 </a:t>
                    </a:r>
                    <a:r>
                      <a:rPr lang="ko-KR" altLang="en-US" dirty="0" err="1"/>
                      <a:t>工资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	</a:t>
                    </a:r>
                    <a:r>
                      <a:rPr lang="ko-KR" altLang="en-US" dirty="0"/>
                      <a:t>낭비 </a:t>
                    </a:r>
                    <a:r>
                      <a:rPr lang="ko-KR" altLang="en-US" dirty="0" err="1"/>
                      <a:t>浪费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목돈 </a:t>
                    </a:r>
                    <a:r>
                      <a:rPr lang="ko-KR" altLang="en-US" dirty="0" err="1"/>
                      <a:t>巨款，大笔钱</a:t>
                    </a:r>
                    <a:endParaRPr lang="ko-KR" altLang="en-US" dirty="0"/>
                  </a:p>
                  <a:p>
                    <a:pPr algn="just" eaLnBrk="1" fontAlgn="auto" hangingPunct="1">
                      <a:lnSpc>
                        <a:spcPct val="2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tabLst>
                        <a:tab pos="2395538" algn="l"/>
                      </a:tabLst>
                      <a:defRPr/>
                    </a:pPr>
                    <a:r>
                      <a:rPr lang="ko-KR" altLang="en-US" dirty="0"/>
                      <a:t>부동산 </a:t>
                    </a:r>
                    <a:r>
                      <a:rPr lang="ko-KR" altLang="en-US" dirty="0" err="1"/>
                      <a:t>不动产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빚 </a:t>
                    </a:r>
                    <a:r>
                      <a:rPr lang="ko-KR" altLang="en-US" dirty="0" err="1"/>
                      <a:t>债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	</a:t>
                    </a:r>
                    <a:r>
                      <a:rPr lang="ko-KR" altLang="en-US" dirty="0"/>
                      <a:t>사치 </a:t>
                    </a:r>
                    <a:r>
                      <a:rPr lang="ko-KR" altLang="en-US" dirty="0" err="1"/>
                      <a:t>奢侈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소득 </a:t>
                    </a:r>
                    <a:r>
                      <a:rPr lang="ko-KR" altLang="en-US" dirty="0" err="1"/>
                      <a:t>所得</a:t>
                    </a:r>
                    <a:endParaRPr lang="ko-KR" altLang="en-US" dirty="0"/>
                  </a:p>
                  <a:p>
                    <a:pPr algn="just" eaLnBrk="1" fontAlgn="auto" hangingPunct="1">
                      <a:lnSpc>
                        <a:spcPct val="2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tabLst>
                        <a:tab pos="2395538" algn="l"/>
                      </a:tabLst>
                      <a:defRPr/>
                    </a:pPr>
                    <a:r>
                      <a:rPr lang="ko-KR" altLang="en-US" dirty="0"/>
                      <a:t>수익 </a:t>
                    </a:r>
                    <a:r>
                      <a:rPr lang="ko-KR" altLang="en-US" dirty="0" err="1"/>
                      <a:t>收益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수입 </a:t>
                    </a:r>
                    <a:r>
                      <a:rPr lang="ko-KR" altLang="en-US" dirty="0" err="1"/>
                      <a:t>收入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	</a:t>
                    </a:r>
                    <a:r>
                      <a:rPr lang="ko-KR" altLang="en-US" dirty="0"/>
                      <a:t>자금 </a:t>
                    </a:r>
                    <a:r>
                      <a:rPr lang="ko-KR" altLang="en-US" dirty="0" err="1"/>
                      <a:t>资金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재산 </a:t>
                    </a:r>
                    <a:r>
                      <a:rPr lang="ko-KR" altLang="en-US" dirty="0" err="1"/>
                      <a:t>财产</a:t>
                    </a:r>
                    <a:endParaRPr lang="ko-KR" altLang="en-US" dirty="0"/>
                  </a:p>
                  <a:p>
                    <a:pPr algn="just" eaLnBrk="1" fontAlgn="auto" hangingPunct="1">
                      <a:lnSpc>
                        <a:spcPct val="2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tabLst>
                        <a:tab pos="2395538" algn="l"/>
                      </a:tabLst>
                      <a:defRPr/>
                    </a:pPr>
                    <a:r>
                      <a:rPr lang="ko-KR" altLang="en-US" dirty="0"/>
                      <a:t>재테크 </a:t>
                    </a:r>
                    <a:r>
                      <a:rPr lang="ko-KR" altLang="en-US" dirty="0" err="1"/>
                      <a:t>理财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저금</a:t>
                    </a:r>
                    <a:r>
                      <a:rPr lang="en-US" altLang="ko-KR" dirty="0"/>
                      <a:t>/</a:t>
                    </a:r>
                    <a:r>
                      <a:rPr lang="ko-KR" altLang="en-US" dirty="0"/>
                      <a:t>예금 </a:t>
                    </a:r>
                    <a:r>
                      <a:rPr lang="ko-KR" altLang="en-US" dirty="0" err="1"/>
                      <a:t>存款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저축 </a:t>
                    </a:r>
                    <a:r>
                      <a:rPr lang="ko-KR" altLang="en-US" dirty="0" err="1"/>
                      <a:t>储蓄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절약 </a:t>
                    </a:r>
                    <a:r>
                      <a:rPr lang="ko-KR" altLang="en-US" dirty="0" err="1"/>
                      <a:t>节约</a:t>
                    </a:r>
                    <a:endParaRPr lang="ko-KR" altLang="en-US" dirty="0"/>
                  </a:p>
                  <a:p>
                    <a:pPr algn="just" eaLnBrk="1" fontAlgn="auto" hangingPunct="1">
                      <a:lnSpc>
                        <a:spcPct val="2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tabLst>
                        <a:tab pos="2395538" algn="l"/>
                      </a:tabLst>
                      <a:defRPr/>
                    </a:pPr>
                    <a:r>
                      <a:rPr lang="ko-KR" altLang="en-US" dirty="0"/>
                      <a:t>지출 </a:t>
                    </a:r>
                    <a:r>
                      <a:rPr lang="ko-KR" altLang="en-US" dirty="0" err="1"/>
                      <a:t>支出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충동구매 </a:t>
                    </a:r>
                    <a:r>
                      <a:rPr lang="ko-KR" altLang="en-US" dirty="0" err="1"/>
                      <a:t>冲动消费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투자 </a:t>
                    </a:r>
                    <a:r>
                      <a:rPr lang="ko-KR" altLang="en-US" dirty="0" err="1"/>
                      <a:t>投资</a:t>
                    </a:r>
                    <a:endParaRPr lang="ko-KR" altLang="en-US" dirty="0"/>
                  </a:p>
                  <a:p>
                    <a:pPr algn="just" eaLnBrk="1" fontAlgn="auto" hangingPunct="1">
                      <a:lnSpc>
                        <a:spcPct val="2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altLang="ko-KR" dirty="0"/>
                  </a:p>
                  <a:p>
                    <a:pPr algn="just" eaLnBrk="1" fontAlgn="auto" hangingPunct="1">
                      <a:lnSpc>
                        <a:spcPct val="2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ko-KR" altLang="en-US" dirty="0"/>
                      <a:t>합리적 소비 </a:t>
                    </a:r>
                    <a:r>
                      <a:rPr lang="ko-KR" altLang="en-US" dirty="0" err="1"/>
                      <a:t>合理消费</a:t>
                    </a:r>
                    <a:endParaRPr lang="ko-KR" altLang="en-US" dirty="0"/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altLang="ko-KR" dirty="0"/>
                  </a:p>
                </p:txBody>
              </p:sp>
              <p:sp>
                <p:nvSpPr>
                  <p:cNvPr id="7" name="苹果"/>
                  <p:cNvSpPr/>
                  <p:nvPr/>
                </p:nvSpPr>
                <p:spPr bwMode="auto">
                  <a:xfrm>
                    <a:off x="3817008" y="4857643"/>
                    <a:ext cx="306460" cy="416473"/>
                  </a:xfrm>
                  <a:custGeom>
                    <a:avLst/>
                    <a:gdLst>
                      <a:gd name="T0" fmla="*/ 475097 w 2555916"/>
                      <a:gd name="T1" fmla="*/ 450608 h 2994042"/>
                      <a:gd name="T2" fmla="*/ 687034 w 2555916"/>
                      <a:gd name="T3" fmla="*/ 495421 h 2994042"/>
                      <a:gd name="T4" fmla="*/ 924488 w 2555916"/>
                      <a:gd name="T5" fmla="*/ 521629 h 2994042"/>
                      <a:gd name="T6" fmla="*/ 1069868 w 2555916"/>
                      <a:gd name="T7" fmla="*/ 471996 h 2994042"/>
                      <a:gd name="T8" fmla="*/ 1570391 w 2555916"/>
                      <a:gd name="T9" fmla="*/ 644320 h 2994042"/>
                      <a:gd name="T10" fmla="*/ 1359013 w 2555916"/>
                      <a:gd name="T11" fmla="*/ 1052980 h 2994042"/>
                      <a:gd name="T12" fmla="*/ 1626235 w 2555916"/>
                      <a:gd name="T13" fmla="*/ 1399714 h 2994042"/>
                      <a:gd name="T14" fmla="*/ 1265554 w 2555916"/>
                      <a:gd name="T15" fmla="*/ 1881896 h 2994042"/>
                      <a:gd name="T16" fmla="*/ 1041715 w 2555916"/>
                      <a:gd name="T17" fmla="*/ 1870067 h 2994042"/>
                      <a:gd name="T18" fmla="*/ 962333 w 2555916"/>
                      <a:gd name="T19" fmla="*/ 1838757 h 2994042"/>
                      <a:gd name="T20" fmla="*/ 647343 w 2555916"/>
                      <a:gd name="T21" fmla="*/ 1874938 h 2994042"/>
                      <a:gd name="T22" fmla="*/ 423965 w 2555916"/>
                      <a:gd name="T23" fmla="*/ 1878649 h 2994042"/>
                      <a:gd name="T24" fmla="*/ 45054 w 2555916"/>
                      <a:gd name="T25" fmla="*/ 1323641 h 2994042"/>
                      <a:gd name="T26" fmla="*/ 48977 w 2555916"/>
                      <a:gd name="T27" fmla="*/ 752399 h 2994042"/>
                      <a:gd name="T28" fmla="*/ 345045 w 2555916"/>
                      <a:gd name="T29" fmla="*/ 476403 h 2994042"/>
                      <a:gd name="T30" fmla="*/ 475097 w 2555916"/>
                      <a:gd name="T31" fmla="*/ 450608 h 2994042"/>
                      <a:gd name="T32" fmla="*/ 1173725 w 2555916"/>
                      <a:gd name="T33" fmla="*/ 0 h 2994042"/>
                      <a:gd name="T34" fmla="*/ 784636 w 2555916"/>
                      <a:gd name="T35" fmla="*/ 465642 h 2994042"/>
                      <a:gd name="T36" fmla="*/ 1173725 w 2555916"/>
                      <a:gd name="T37" fmla="*/ 0 h 299404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2555916" h="2994042">
                        <a:moveTo>
                          <a:pt x="746699" y="708210"/>
                        </a:moveTo>
                        <a:cubicBezTo>
                          <a:pt x="938009" y="701546"/>
                          <a:pt x="1079795" y="778641"/>
                          <a:pt x="1079795" y="778641"/>
                        </a:cubicBezTo>
                        <a:cubicBezTo>
                          <a:pt x="1299219" y="874874"/>
                          <a:pt x="1452997" y="819832"/>
                          <a:pt x="1452997" y="819832"/>
                        </a:cubicBezTo>
                        <a:cubicBezTo>
                          <a:pt x="1509212" y="792858"/>
                          <a:pt x="1681487" y="741825"/>
                          <a:pt x="1681487" y="741825"/>
                        </a:cubicBezTo>
                        <a:cubicBezTo>
                          <a:pt x="2198673" y="590550"/>
                          <a:pt x="2468147" y="1012662"/>
                          <a:pt x="2468147" y="1012662"/>
                        </a:cubicBezTo>
                        <a:cubicBezTo>
                          <a:pt x="2076449" y="1214240"/>
                          <a:pt x="2135929" y="1654943"/>
                          <a:pt x="2135929" y="1654943"/>
                        </a:cubicBezTo>
                        <a:cubicBezTo>
                          <a:pt x="2198673" y="2086532"/>
                          <a:pt x="2555916" y="2199897"/>
                          <a:pt x="2555916" y="2199897"/>
                        </a:cubicBezTo>
                        <a:cubicBezTo>
                          <a:pt x="2286443" y="2823587"/>
                          <a:pt x="1989042" y="2957730"/>
                          <a:pt x="1989042" y="2957730"/>
                        </a:cubicBezTo>
                        <a:cubicBezTo>
                          <a:pt x="1814954" y="3044849"/>
                          <a:pt x="1637240" y="2939139"/>
                          <a:pt x="1637240" y="2939139"/>
                        </a:cubicBezTo>
                        <a:cubicBezTo>
                          <a:pt x="1612940" y="2920913"/>
                          <a:pt x="1512477" y="2889929"/>
                          <a:pt x="1512477" y="2889929"/>
                        </a:cubicBezTo>
                        <a:cubicBezTo>
                          <a:pt x="1206735" y="2812651"/>
                          <a:pt x="1017414" y="2946794"/>
                          <a:pt x="1017414" y="2946794"/>
                        </a:cubicBezTo>
                        <a:cubicBezTo>
                          <a:pt x="819751" y="3049588"/>
                          <a:pt x="666336" y="2952626"/>
                          <a:pt x="666336" y="2952626"/>
                        </a:cubicBezTo>
                        <a:cubicBezTo>
                          <a:pt x="284068" y="2773284"/>
                          <a:pt x="70811" y="2080335"/>
                          <a:pt x="70811" y="2080335"/>
                        </a:cubicBezTo>
                        <a:cubicBezTo>
                          <a:pt x="-92034" y="1522623"/>
                          <a:pt x="76976" y="1182527"/>
                          <a:pt x="76976" y="1182527"/>
                        </a:cubicBezTo>
                        <a:cubicBezTo>
                          <a:pt x="246349" y="826758"/>
                          <a:pt x="542299" y="748751"/>
                          <a:pt x="542299" y="748751"/>
                        </a:cubicBezTo>
                        <a:cubicBezTo>
                          <a:pt x="613657" y="721959"/>
                          <a:pt x="682929" y="710431"/>
                          <a:pt x="746699" y="708210"/>
                        </a:cubicBezTo>
                        <a:close/>
                        <a:moveTo>
                          <a:pt x="1844717" y="0"/>
                        </a:moveTo>
                        <a:cubicBezTo>
                          <a:pt x="1844717" y="719082"/>
                          <a:pt x="1233195" y="731838"/>
                          <a:pt x="1233195" y="731838"/>
                        </a:cubicBezTo>
                        <a:cubicBezTo>
                          <a:pt x="1195429" y="98769"/>
                          <a:pt x="1844717" y="0"/>
                          <a:pt x="1844717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>
                      <a:contourClr>
                        <a:srgbClr val="FFFFFF"/>
                      </a:contourClr>
                    </a:sp3d>
                  </a:bodyPr>
                  <a:lstStyle>
                    <a:defPPr>
                      <a:defRPr lang="zh-CN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algn="ctr">
                      <a:defRPr/>
                    </a:pPr>
                    <a:endParaRPr lang="zh-CN" altLang="en-US">
                      <a:solidFill>
                        <a:srgbClr val="FFFFFF"/>
                      </a:solidFill>
                      <a:latin typeface="Arial" panose="020B0604020202020204" pitchFamily="34" charset="0"/>
                      <a:ea typeface="幼圆" panose="02010509060101010101" pitchFamily="49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0" name="五边形 9"/>
                <p:cNvSpPr/>
                <p:nvPr/>
              </p:nvSpPr>
              <p:spPr>
                <a:xfrm>
                  <a:off x="5387" y="2263"/>
                  <a:ext cx="1651" cy="671"/>
                </a:xfrm>
                <a:prstGeom prst="homePlate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zh-CN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名词</a:t>
                  </a:r>
                </a:p>
              </p:txBody>
            </p:sp>
          </p:grpSp>
          <p:cxnSp>
            <p:nvCxnSpPr>
              <p:cNvPr id="32" name="直接连接符 31"/>
              <p:cNvCxnSpPr/>
              <p:nvPr/>
            </p:nvCxnSpPr>
            <p:spPr>
              <a:xfrm>
                <a:off x="5393" y="7704"/>
                <a:ext cx="12941" cy="0"/>
              </a:xfrm>
              <a:prstGeom prst="line">
                <a:avLst/>
              </a:prstGeom>
              <a:ln w="12700" cmpd="sng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五边形 11">
              <a:extLst>
                <a:ext uri="{FF2B5EF4-FFF2-40B4-BE49-F238E27FC236}">
                  <a16:creationId xmlns:a16="http://schemas.microsoft.com/office/drawing/2014/main" id="{B45A7DA1-BFEB-CE52-44F0-AFF7F2A28CA3}"/>
                </a:ext>
              </a:extLst>
            </p:cNvPr>
            <p:cNvSpPr/>
            <p:nvPr/>
          </p:nvSpPr>
          <p:spPr>
            <a:xfrm>
              <a:off x="3260151" y="4894670"/>
              <a:ext cx="1048385" cy="426085"/>
            </a:xfrm>
            <a:prstGeom prst="homePlat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副词</a:t>
              </a:r>
              <a:endPara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49807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F041B1-66FE-8B5F-ECC9-373BF72C2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CC11A25-1E35-9FAB-3314-F0576F433AB4}"/>
              </a:ext>
            </a:extLst>
          </p:cNvPr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69524B4-232D-5B30-882A-9632AFE5777F}"/>
                </a:ext>
              </a:extLst>
            </p:cNvPr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5AD3A0-40DF-6861-7D97-8BB48998159C}"/>
                  </a:ext>
                </a:extLst>
              </p:cNvPr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>
                <a:extLst>
                  <a:ext uri="{FF2B5EF4-FFF2-40B4-BE49-F238E27FC236}">
                    <a16:creationId xmlns:a16="http://schemas.microsoft.com/office/drawing/2014/main" id="{14AB9CFA-ABDE-3BA6-9E34-CA8474AFAFC7}"/>
                  </a:ext>
                </a:extLst>
              </p:cNvPr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B36A769E-EC41-9C83-EF21-74D868A608B9}"/>
                </a:ext>
              </a:extLst>
            </p:cNvPr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2141C69E-E53F-1D20-E54A-2F7D6F5DA2C3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026074F3-4129-0F4C-7FBF-816997DF35AD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82FA1254-A713-C80B-3D4F-CEC14EFA5DA3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996988FB-BD7B-3E8B-1960-744E5A7920E9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12134E35-9358-31FA-680E-AF53408A1140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2A123C06-953E-DCE5-4C33-F5CB3D134863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6D419E5F-3177-C70C-97BE-6B7764DF1058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D6BCCAD8-FB2F-B755-0D62-06DEA795925A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8508CC11-377D-4643-E0FF-631EBDF4FF49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E7105813-EF82-42E1-3F75-816ED672605B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68DA939C-E5EB-C642-B462-BB8B9DFD20BE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09A3D501-9EF4-B822-1554-A0AC258D59BE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4EC00475-7AB5-F9F1-4457-A1CC409D97B3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E01EFF0A-C7A6-7F55-A9AB-8CE608CF542E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9227FBC5-6C1F-7661-BB38-539B757590AD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214C6E68-7BCA-948F-0AA6-0CCDEC9760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>
            <a:extLst>
              <a:ext uri="{FF2B5EF4-FFF2-40B4-BE49-F238E27FC236}">
                <a16:creationId xmlns:a16="http://schemas.microsoft.com/office/drawing/2014/main" id="{B35FFC90-EFDF-0484-3E73-2BC542CB6D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D7912D2-23B1-4F91-2DEB-93FE7B8A76B2}"/>
              </a:ext>
            </a:extLst>
          </p:cNvPr>
          <p:cNvSpPr/>
          <p:nvPr/>
        </p:nvSpPr>
        <p:spPr>
          <a:xfrm>
            <a:off x="2848708" y="1233170"/>
            <a:ext cx="3880338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모델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型号，款式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사연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缘由，故事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음이 들다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有心意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불안감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不安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심리적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心理的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마절약하다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节省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새것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新东西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덧나다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发炎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평생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一辈子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나빠지다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变坏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디스크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椎间盘突出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전기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电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F858B30-7B60-8043-5216-92FC652CF706}"/>
              </a:ext>
            </a:extLst>
          </p:cNvPr>
          <p:cNvSpPr/>
          <p:nvPr/>
        </p:nvSpPr>
        <p:spPr>
          <a:xfrm>
            <a:off x="7161530" y="1233170"/>
            <a:ext cx="3593465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폭탄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炸弹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망가뜨리다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弄坏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맡기다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委托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indent="762000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（“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맡다”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的使动形）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맛보다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尝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놀랍다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形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惊奇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막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副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随意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배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倍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경쟁률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竞争率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pc="-150" dirty="0">
                <a:solidFill>
                  <a:schemeClr val="tx1"/>
                </a:solidFill>
                <a:latin typeface="+mn-ea"/>
              </a:rPr>
              <a:t>4</a:t>
            </a:r>
            <a:r>
              <a:rPr lang="ko-KR" altLang="en-US" spc="-150" dirty="0">
                <a:solidFill>
                  <a:schemeClr val="tx1"/>
                </a:solidFill>
                <a:latin typeface="+mn-ea"/>
              </a:rPr>
              <a:t>차 산업 혁명 </a:t>
            </a:r>
            <a:r>
              <a:rPr lang="en-US" altLang="ko-KR" sz="1600" spc="-150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sz="1600" spc="-150" dirty="0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zh-CN" sz="1600" spc="-150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sz="1600" spc="-150" dirty="0">
                <a:solidFill>
                  <a:schemeClr val="tx1"/>
                </a:solidFill>
                <a:latin typeface="+mn-ea"/>
              </a:rPr>
              <a:t>第四次工业革命</a:t>
            </a:r>
            <a:endParaRPr lang="en-US" altLang="zh-CN" sz="1600" spc="-150" dirty="0">
              <a:solidFill>
                <a:schemeClr val="tx1"/>
              </a:solidFill>
              <a:latin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cs typeface="+mn-cs"/>
              </a:rPr>
              <a:t>일자리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[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]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工作岗位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cs typeface="+mn-cs"/>
              </a:rPr>
              <a:t>환절기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[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]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换季期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/>
              <a:ea typeface="宋体"/>
              <a:cs typeface="+mn-cs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62945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7EDFE5-FCC4-E634-B929-877EA308A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B251B17D-5C5B-3854-A8CE-A643892FD5FD}"/>
              </a:ext>
            </a:extLst>
          </p:cNvPr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32813F2-416D-1398-3061-ACC60CB3C77A}"/>
                </a:ext>
              </a:extLst>
            </p:cNvPr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A8F82A-24A6-7CC4-29F3-69B35A247AA0}"/>
                  </a:ext>
                </a:extLst>
              </p:cNvPr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>
                <a:extLst>
                  <a:ext uri="{FF2B5EF4-FFF2-40B4-BE49-F238E27FC236}">
                    <a16:creationId xmlns:a16="http://schemas.microsoft.com/office/drawing/2014/main" id="{A5C25D48-CB0E-1A19-F48A-6DC2EC6B8805}"/>
                  </a:ext>
                </a:extLst>
              </p:cNvPr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73E4A72A-9AB6-645E-103A-5941A0FF4A68}"/>
                </a:ext>
              </a:extLst>
            </p:cNvPr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A07A5C9F-EA02-58C4-D403-A76CB5DF0B0F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E4BA3ED6-758C-AC5C-BBE7-4742C2056AD6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A6BAD3F6-566F-F0AD-CC7C-47C74AC3A8AB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2998BF6A-E08B-0914-34FF-7936249D890E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2411A75D-2C7B-51C4-C784-28238C3967BA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43D0E926-B454-2BFB-D6F1-A6A9C1746112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B05AB37F-AD28-927F-F052-FD24F656DD3A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91825161-0E14-6D5D-16C6-0798D6714EB9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011F7A55-F363-B256-2479-6C4BC1839388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98E84FBF-DAA4-8B5F-65C5-EFA79E13B198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F89A257F-5843-042A-5C6A-54B89F9F42FB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FBCD7631-67B2-D30B-B53A-7C52B79D2215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5FA9E915-AABB-9898-B2CE-10B706102F80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8C322E61-A935-37CF-6591-A1A8000E6F46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D9859C28-A336-F3A2-9CAC-15236CCB2039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B92F4981-0573-484D-1AA5-320AE64690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>
            <a:extLst>
              <a:ext uri="{FF2B5EF4-FFF2-40B4-BE49-F238E27FC236}">
                <a16:creationId xmlns:a16="http://schemas.microsoft.com/office/drawing/2014/main" id="{85C6ACEA-29AB-50A7-3154-7B5B71A448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AD45E52A-8D3E-1224-41A9-4CDCA6AFBFE8}"/>
              </a:ext>
            </a:extLst>
          </p:cNvPr>
          <p:cNvSpPr/>
          <p:nvPr/>
        </p:nvSpPr>
        <p:spPr>
          <a:xfrm>
            <a:off x="2848708" y="1233170"/>
            <a:ext cx="3880338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부주의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疏忽，不小心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산불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山火 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포근하다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形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暖和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국가 대표 팀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国家代表队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거두다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获得 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높아지다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变高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b="0" i="0" dirty="0">
                <a:solidFill>
                  <a:srgbClr val="1A1919"/>
                </a:solidFill>
                <a:effectLst/>
                <a:latin typeface="Helvetica" pitchFamily="2" charset="0"/>
              </a:rPr>
              <a:t>느려지다 </a:t>
            </a:r>
            <a:r>
              <a:rPr lang="en-US" altLang="ko-KR" b="0" i="0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b="0" i="0" dirty="0">
                <a:solidFill>
                  <a:srgbClr val="1A1919"/>
                </a:solidFill>
                <a:effectLst/>
                <a:latin typeface="Helvetica" pitchFamily="2" charset="0"/>
              </a:rPr>
              <a:t>动</a:t>
            </a:r>
            <a:r>
              <a:rPr lang="en-US" altLang="zh-CN" b="0" i="0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b="0" i="0" dirty="0">
                <a:solidFill>
                  <a:srgbClr val="1A1919"/>
                </a:solidFill>
                <a:effectLst/>
                <a:latin typeface="Helvetica" pitchFamily="2" charset="0"/>
              </a:rPr>
              <a:t>变慢 </a:t>
            </a:r>
            <a:endParaRPr lang="en-US" altLang="zh-CN" b="0" i="0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b="0" i="0" dirty="0">
                <a:solidFill>
                  <a:srgbClr val="1A1919"/>
                </a:solidFill>
                <a:effectLst/>
                <a:latin typeface="Helvetica" pitchFamily="2" charset="0"/>
              </a:rPr>
              <a:t>확 </a:t>
            </a:r>
            <a:r>
              <a:rPr lang="en-US" altLang="ko-KR" b="0" i="0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b="0" i="0" dirty="0">
                <a:solidFill>
                  <a:srgbClr val="1A1919"/>
                </a:solidFill>
                <a:effectLst/>
                <a:latin typeface="Helvetica" pitchFamily="2" charset="0"/>
              </a:rPr>
              <a:t>副</a:t>
            </a:r>
            <a:r>
              <a:rPr lang="en-US" altLang="zh-CN" b="0" i="0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b="0" i="0" dirty="0">
                <a:solidFill>
                  <a:srgbClr val="1A1919"/>
                </a:solidFill>
                <a:effectLst/>
                <a:latin typeface="Helvetica" pitchFamily="2" charset="0"/>
              </a:rPr>
              <a:t>一下子</a:t>
            </a:r>
            <a:endParaRPr lang="en-US" altLang="zh-CN" b="0" i="0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번지다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动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蔓延 </a:t>
            </a:r>
            <a:endParaRPr lang="en-US" altLang="zh-CN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차이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名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差异，区别 </a:t>
            </a:r>
            <a:endParaRPr lang="en-US" altLang="zh-CN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오해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名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误会，误解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출전하다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动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参赛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4D1F2B4-B0AE-7073-C06D-812CB6530E27}"/>
              </a:ext>
            </a:extLst>
          </p:cNvPr>
          <p:cNvSpPr/>
          <p:nvPr/>
        </p:nvSpPr>
        <p:spPr>
          <a:xfrm>
            <a:off x="7161530" y="1233170"/>
            <a:ext cx="3593465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정전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名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停电 </a:t>
            </a:r>
            <a:endParaRPr lang="en-US" altLang="zh-CN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불티나다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动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畅销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2</a:t>
            </a: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차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词组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第二场，第二轮 </a:t>
            </a:r>
            <a:endParaRPr lang="en-US" altLang="zh-CN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까불다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动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调皮，放肆 </a:t>
            </a:r>
            <a:endParaRPr lang="en-US" altLang="zh-CN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큰돈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名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巨款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한턱내다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动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请客 </a:t>
            </a:r>
            <a:endParaRPr lang="en-US" altLang="zh-CN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가계부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名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家庭收支账簿 </a:t>
            </a:r>
            <a:endParaRPr lang="en-US" altLang="zh-CN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쓸데없이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副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无谓地，徒然</a:t>
            </a:r>
            <a:endParaRPr lang="en-US" altLang="zh-CN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중개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名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中介 </a:t>
            </a:r>
            <a:endParaRPr lang="en-US" altLang="zh-CN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실시하다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动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实施 </a:t>
            </a:r>
            <a:endParaRPr lang="en-US" altLang="zh-CN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응답하다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动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回答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불안정하다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形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不稳定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863976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/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/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848708" y="1233170"/>
            <a:ext cx="3880338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불구하다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动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不顾，不管 </a:t>
            </a:r>
            <a:endParaRPr lang="en-US" altLang="zh-CN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펀드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名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基金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가상 화폐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词组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虚拟货币 </a:t>
            </a:r>
            <a:endParaRPr lang="en-US" altLang="zh-CN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평균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名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平均 </a:t>
            </a:r>
            <a:endParaRPr lang="en-US" altLang="zh-CN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소액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名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小额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원금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名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本金 </a:t>
            </a:r>
            <a:endParaRPr lang="en-US" altLang="zh-CN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소위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副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所谓 </a:t>
            </a:r>
            <a:endParaRPr lang="en-US" altLang="zh-CN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성적표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名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成绩单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수동적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名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被动的 </a:t>
            </a:r>
            <a:endParaRPr lang="en-US" altLang="zh-CN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부담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名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负担 </a:t>
            </a:r>
            <a:endParaRPr lang="en-US" altLang="zh-CN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성향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名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倾向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엿보다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动</a:t>
            </a:r>
            <a:r>
              <a:rPr lang="en-US" altLang="zh-CN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看出，揣测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61530" y="1233170"/>
            <a:ext cx="3593465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합하다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ko-KR" altLang="en-US" dirty="0" err="1">
                <a:solidFill>
                  <a:srgbClr val="1A1919"/>
                </a:solidFill>
                <a:effectLst/>
                <a:latin typeface="Helvetica" pitchFamily="2" charset="0"/>
              </a:rPr>
              <a:t>动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ko-KR" altLang="en-US" dirty="0" err="1">
                <a:solidFill>
                  <a:srgbClr val="1A1919"/>
                </a:solidFill>
                <a:effectLst/>
                <a:latin typeface="Helvetica" pitchFamily="2" charset="0"/>
              </a:rPr>
              <a:t>合成</a:t>
            </a: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 </a:t>
            </a:r>
            <a:endParaRPr lang="en-US" altLang="ko-KR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신조어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ko-KR" altLang="en-US" dirty="0" err="1">
                <a:solidFill>
                  <a:srgbClr val="1A1919"/>
                </a:solidFill>
                <a:effectLst/>
                <a:latin typeface="Helvetica" pitchFamily="2" charset="0"/>
              </a:rPr>
              <a:t>名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ko-KR" altLang="en-US" dirty="0" err="1">
                <a:solidFill>
                  <a:srgbClr val="1A1919"/>
                </a:solidFill>
                <a:effectLst/>
                <a:latin typeface="Helvetica" pitchFamily="2" charset="0"/>
              </a:rPr>
              <a:t>新词</a:t>
            </a: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 </a:t>
            </a:r>
            <a:endParaRPr lang="en-US" altLang="ko-KR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한정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ko-KR" altLang="en-US" dirty="0" err="1">
                <a:solidFill>
                  <a:srgbClr val="1A1919"/>
                </a:solidFill>
                <a:effectLst/>
                <a:latin typeface="Helvetica" pitchFamily="2" charset="0"/>
              </a:rPr>
              <a:t>名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ko-KR" altLang="en-US" dirty="0" err="1">
                <a:solidFill>
                  <a:srgbClr val="1A1919"/>
                </a:solidFill>
                <a:effectLst/>
                <a:latin typeface="Helvetica" pitchFamily="2" charset="0"/>
              </a:rPr>
              <a:t>限量</a:t>
            </a: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 </a:t>
            </a:r>
            <a:endParaRPr lang="en-US" altLang="ko-KR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되팔다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ko-KR" altLang="en-US" dirty="0" err="1">
                <a:solidFill>
                  <a:srgbClr val="1A1919"/>
                </a:solidFill>
                <a:effectLst/>
                <a:latin typeface="Helvetica" pitchFamily="2" charset="0"/>
              </a:rPr>
              <a:t>动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ko-KR" altLang="en-US" dirty="0" err="1">
                <a:solidFill>
                  <a:srgbClr val="1A1919"/>
                </a:solidFill>
                <a:effectLst/>
                <a:latin typeface="Helvetica" pitchFamily="2" charset="0"/>
              </a:rPr>
              <a:t>转卖</a:t>
            </a:r>
            <a:endParaRPr lang="ko-KR" altLang="en-US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1A1919"/>
                </a:solidFill>
                <a:effectLst/>
                <a:latin typeface="Helvetica" pitchFamily="2" charset="0"/>
              </a:rPr>
              <a:t>저작권 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ko-KR" altLang="en-US" dirty="0" err="1">
                <a:solidFill>
                  <a:srgbClr val="1A1919"/>
                </a:solidFill>
                <a:effectLst/>
                <a:latin typeface="Helvetica" pitchFamily="2" charset="0"/>
              </a:rPr>
              <a:t>名</a:t>
            </a:r>
            <a:r>
              <a:rPr lang="en-US" altLang="ko-KR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ko-KR" altLang="en-US" dirty="0" err="1">
                <a:solidFill>
                  <a:srgbClr val="1A1919"/>
                </a:solidFill>
                <a:effectLst/>
                <a:latin typeface="Helvetica" pitchFamily="2" charset="0"/>
              </a:rPr>
              <a:t>著作权</a:t>
            </a:r>
            <a:endParaRPr lang="ko-KR" altLang="en-US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5692877" cy="18206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6499123" y="0"/>
            <a:ext cx="5692877" cy="182062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947839" y="1163638"/>
            <a:ext cx="9225915" cy="4707890"/>
            <a:chOff x="1648" y="1831"/>
            <a:chExt cx="14529" cy="7414"/>
          </a:xfrm>
        </p:grpSpPr>
        <p:sp>
          <p:nvSpPr>
            <p:cNvPr id="6" name="矩形 5"/>
            <p:cNvSpPr/>
            <p:nvPr/>
          </p:nvSpPr>
          <p:spPr>
            <a:xfrm>
              <a:off x="3333" y="6338"/>
              <a:ext cx="12844" cy="2907"/>
            </a:xfrm>
            <a:prstGeom prst="rect">
              <a:avLst/>
            </a:prstGeom>
            <a:ln>
              <a:solidFill>
                <a:schemeClr val="bg1"/>
              </a:solidFill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anchor="t" anchorCtr="0">
              <a:spAutoFit/>
            </a:bodyPr>
            <a:lstStyle/>
            <a:p>
              <a:pPr marL="342900" indent="-342900" algn="just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目标：能理解并描述营销方法</a:t>
              </a:r>
            </a:p>
            <a:p>
              <a:pPr marL="342900" indent="-342900" algn="just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语法： 名词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을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/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를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통해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서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 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谓词</a:t>
              </a: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으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ㄴ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/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는 셈이다， 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名词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에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달리다</a:t>
              </a:r>
            </a:p>
            <a:p>
              <a:pPr marL="342900" indent="-342900" algn="just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词汇：与单位、比例相关的词汇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745" y="4218"/>
              <a:ext cx="9829" cy="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ko-KR" altLang="en-US" b="0" dirty="0" err="1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第</a:t>
              </a:r>
              <a:r>
                <a:rPr lang="en-US" altLang="zh-CN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14</a:t>
              </a:r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课 是想通过活动来宣传新产品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648" y="1831"/>
              <a:ext cx="14476" cy="2192"/>
              <a:chOff x="1597" y="1831"/>
              <a:chExt cx="14476" cy="2192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2067" y="1831"/>
                <a:ext cx="14006" cy="20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제</a:t>
                </a:r>
                <a:r>
                  <a:rPr lang="en-US" altLang="ko-KR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14</a:t>
                </a:r>
                <a:r>
                  <a:rPr lang="ko-KR" altLang="en-US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과 행사를 통해서 신제품을 홍보하는</a:t>
                </a:r>
              </a:p>
              <a:p>
                <a:pPr algn="ctr"/>
                <a:r>
                  <a:rPr lang="ko-KR" altLang="en-US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거지</a:t>
                </a: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 flipV="1">
                <a:off x="5919" y="4010"/>
                <a:ext cx="7261" cy="13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1597" y="2536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5125" y="2593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5" y="4884007"/>
            <a:ext cx="857917" cy="1668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9423" y="4960426"/>
            <a:ext cx="857917" cy="166897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15843E39-5833-C55C-F602-7A40C9F7D87B}"/>
              </a:ext>
            </a:extLst>
          </p:cNvPr>
          <p:cNvGrpSpPr/>
          <p:nvPr/>
        </p:nvGrpSpPr>
        <p:grpSpPr>
          <a:xfrm>
            <a:off x="4301648" y="834706"/>
            <a:ext cx="3588699" cy="699424"/>
            <a:chOff x="4477616" y="814207"/>
            <a:chExt cx="3588699" cy="699424"/>
          </a:xfrm>
        </p:grpSpPr>
        <p:pic>
          <p:nvPicPr>
            <p:cNvPr id="11" name="图片 10" descr="图片包含 游戏机, 文字&#10;&#10;描述已自动生成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498" r="80941" b="13131"/>
            <a:stretch>
              <a:fillRect/>
            </a:stretch>
          </p:blipFill>
          <p:spPr>
            <a:xfrm>
              <a:off x="4477616" y="853203"/>
              <a:ext cx="596322" cy="660428"/>
            </a:xfrm>
            <a:prstGeom prst="rect">
              <a:avLst/>
            </a:prstGeom>
          </p:spPr>
        </p:pic>
        <p:sp>
          <p:nvSpPr>
            <p:cNvPr id="8" name="圆角矩形 7"/>
            <p:cNvSpPr/>
            <p:nvPr/>
          </p:nvSpPr>
          <p:spPr>
            <a:xfrm>
              <a:off x="5486400" y="814207"/>
              <a:ext cx="2579915" cy="581025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节日营销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A6D78942-984E-C1F4-D16F-39DE4BE0D1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" r="20"/>
          <a:stretch/>
        </p:blipFill>
        <p:spPr>
          <a:xfrm>
            <a:off x="1403499" y="1980838"/>
            <a:ext cx="9781952" cy="3110329"/>
          </a:xfrm>
          <a:prstGeom prst="round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99440" y="1334770"/>
            <a:ext cx="10622280" cy="4605020"/>
            <a:chOff x="863" y="2450"/>
            <a:chExt cx="16728" cy="7252"/>
          </a:xfrm>
        </p:grpSpPr>
        <p:grpSp>
          <p:nvGrpSpPr>
            <p:cNvPr id="24" name="组合 23"/>
            <p:cNvGrpSpPr/>
            <p:nvPr/>
          </p:nvGrpSpPr>
          <p:grpSpPr>
            <a:xfrm>
              <a:off x="863" y="2450"/>
              <a:ext cx="16728" cy="7252"/>
              <a:chOff x="1530081" y="2444404"/>
              <a:chExt cx="9461769" cy="3508721"/>
            </a:xfrm>
          </p:grpSpPr>
          <p:grpSp>
            <p:nvGrpSpPr>
              <p:cNvPr id="25" name="组合 24"/>
              <p:cNvGrpSpPr/>
              <p:nvPr/>
            </p:nvGrpSpPr>
            <p:grpSpPr>
              <a:xfrm rot="192611">
                <a:off x="1530081" y="3946701"/>
                <a:ext cx="1007247" cy="392216"/>
                <a:chOff x="4800600" y="904875"/>
                <a:chExt cx="1409700" cy="548929"/>
              </a:xfrm>
            </p:grpSpPr>
            <p:sp>
              <p:nvSpPr>
                <p:cNvPr id="32" name="矩形: 圆角 31"/>
                <p:cNvSpPr/>
                <p:nvPr/>
              </p:nvSpPr>
              <p:spPr>
                <a:xfrm>
                  <a:off x="4800600" y="904875"/>
                  <a:ext cx="1409700" cy="548929"/>
                </a:xfrm>
                <a:prstGeom prst="roundRect">
                  <a:avLst/>
                </a:prstGeom>
                <a:solidFill>
                  <a:srgbClr val="24424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: 圆角 32"/>
                <p:cNvSpPr/>
                <p:nvPr/>
              </p:nvSpPr>
              <p:spPr>
                <a:xfrm>
                  <a:off x="4838700" y="928919"/>
                  <a:ext cx="1314450" cy="4768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任意多边形: 形状 25"/>
              <p:cNvSpPr/>
              <p:nvPr/>
            </p:nvSpPr>
            <p:spPr>
              <a:xfrm>
                <a:off x="2308481" y="2444404"/>
                <a:ext cx="8683369" cy="3508721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2405137" y="2549640"/>
                <a:ext cx="8481938" cy="3298248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noFill/>
              <a:ln w="6350">
                <a:solidFill>
                  <a:srgbClr val="24424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 rot="21231943">
                <a:off x="1796738" y="2963067"/>
                <a:ext cx="1007247" cy="392216"/>
                <a:chOff x="4800600" y="904875"/>
                <a:chExt cx="1409700" cy="548929"/>
              </a:xfrm>
            </p:grpSpPr>
            <p:sp>
              <p:nvSpPr>
                <p:cNvPr id="30" name="矩形: 圆角 29"/>
                <p:cNvSpPr/>
                <p:nvPr/>
              </p:nvSpPr>
              <p:spPr>
                <a:xfrm>
                  <a:off x="4800600" y="904875"/>
                  <a:ext cx="1409700" cy="548929"/>
                </a:xfrm>
                <a:prstGeom prst="roundRect">
                  <a:avLst/>
                </a:prstGeom>
                <a:solidFill>
                  <a:srgbClr val="24424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: 圆角 30"/>
                <p:cNvSpPr/>
                <p:nvPr/>
              </p:nvSpPr>
              <p:spPr>
                <a:xfrm>
                  <a:off x="4838700" y="928919"/>
                  <a:ext cx="1314450" cy="4768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9" name="任意多边形: 形状 28"/>
              <p:cNvSpPr/>
              <p:nvPr/>
            </p:nvSpPr>
            <p:spPr>
              <a:xfrm>
                <a:off x="2511402" y="2579490"/>
                <a:ext cx="8284316" cy="3187990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solidFill>
                <a:srgbClr val="24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2903" y="3701"/>
              <a:ext cx="14103" cy="43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 latinLnBrk="1">
                <a:lnSpc>
                  <a:spcPct val="200000"/>
                </a:lnSpc>
              </a:pPr>
              <a:r>
                <a:rPr lang="ko-KR" altLang="en-US" dirty="0">
                  <a:solidFill>
                    <a:srgbClr val="FFFFFF"/>
                  </a:solidFill>
                </a:rPr>
                <a:t>“节日营销”是一种在特定节日期间推动销售的营销策略。在“情人节”这一天，人们会买巧克力送给喜欢的人，表达爱意，所以各大商家都会推出巧克力促销活动。这是比较具有代表性的节日营销案例。在韩国，</a:t>
              </a:r>
              <a:r>
                <a:rPr lang="en-US" altLang="ko-KR" dirty="0">
                  <a:solidFill>
                    <a:srgbClr val="FFFFFF"/>
                  </a:solidFill>
                </a:rPr>
                <a:t>3</a:t>
              </a:r>
              <a:r>
                <a:rPr lang="ko-KR" altLang="en-US" dirty="0" err="1">
                  <a:solidFill>
                    <a:srgbClr val="FFFFFF"/>
                  </a:solidFill>
                </a:rPr>
                <a:t>月</a:t>
              </a:r>
              <a:r>
                <a:rPr lang="en-US" altLang="ko-KR" dirty="0">
                  <a:solidFill>
                    <a:srgbClr val="FFFFFF"/>
                  </a:solidFill>
                </a:rPr>
                <a:t>3</a:t>
              </a:r>
              <a:r>
                <a:rPr lang="ko-KR" altLang="en-US" dirty="0">
                  <a:solidFill>
                    <a:srgbClr val="FFFFFF"/>
                  </a:solidFill>
                </a:rPr>
                <a:t>日被称为“</a:t>
              </a:r>
              <a:r>
                <a:rPr lang="ko-KR" altLang="en-US" dirty="0" err="1">
                  <a:solidFill>
                    <a:srgbClr val="FFFFFF"/>
                  </a:solidFill>
                </a:rPr>
                <a:t>五花肉日</a:t>
              </a:r>
              <a:r>
                <a:rPr lang="ko-KR" altLang="en-US" dirty="0">
                  <a:solidFill>
                    <a:srgbClr val="FFFFFF"/>
                  </a:solidFill>
                </a:rPr>
                <a:t>”，</a:t>
              </a:r>
              <a:r>
                <a:rPr lang="ko-KR" altLang="en-US" dirty="0" err="1">
                  <a:solidFill>
                    <a:srgbClr val="FFFFFF"/>
                  </a:solidFill>
                </a:rPr>
                <a:t>在这一天，商家会推出五花肉的促销活动</a:t>
              </a:r>
              <a:r>
                <a:rPr lang="ko-KR" altLang="en-US" dirty="0">
                  <a:solidFill>
                    <a:srgbClr val="FFFFFF"/>
                  </a:solidFill>
                </a:rPr>
                <a:t>；</a:t>
              </a:r>
              <a:r>
                <a:rPr lang="en-US" altLang="ko-KR" dirty="0">
                  <a:solidFill>
                    <a:srgbClr val="FFFFFF"/>
                  </a:solidFill>
                </a:rPr>
                <a:t>11</a:t>
              </a:r>
              <a:r>
                <a:rPr lang="ko-KR" altLang="en-US" dirty="0" err="1">
                  <a:solidFill>
                    <a:srgbClr val="FFFFFF"/>
                  </a:solidFill>
                </a:rPr>
                <a:t>月</a:t>
              </a:r>
              <a:r>
                <a:rPr lang="en-US" altLang="ko-KR" dirty="0">
                  <a:solidFill>
                    <a:srgbClr val="FFFFFF"/>
                  </a:solidFill>
                </a:rPr>
                <a:t>11</a:t>
              </a:r>
              <a:r>
                <a:rPr lang="ko-KR" altLang="en-US" dirty="0">
                  <a:solidFill>
                    <a:srgbClr val="FFFFFF"/>
                  </a:solidFill>
                </a:rPr>
                <a:t>日，因数字形状与长条糯米糕相似，而被称为“</a:t>
              </a:r>
              <a:r>
                <a:rPr lang="ko-KR" altLang="en-US" dirty="0" err="1">
                  <a:solidFill>
                    <a:srgbClr val="FFFFFF"/>
                  </a:solidFill>
                </a:rPr>
                <a:t>长条糯米糕日</a:t>
              </a:r>
              <a:r>
                <a:rPr lang="ko-KR" altLang="en-US" dirty="0">
                  <a:solidFill>
                    <a:srgbClr val="FFFFFF"/>
                  </a:solidFill>
                </a:rPr>
                <a:t>”，</a:t>
              </a:r>
              <a:r>
                <a:rPr lang="ko-KR" altLang="en-US" dirty="0" err="1">
                  <a:solidFill>
                    <a:srgbClr val="FFFFFF"/>
                  </a:solidFill>
                </a:rPr>
                <a:t>在这一天，商家会推出糯米糕促销活动</a:t>
              </a:r>
              <a:r>
                <a:rPr lang="ko-KR" altLang="en-US" dirty="0">
                  <a:solidFill>
                    <a:srgbClr val="FFFFFF"/>
                  </a:solidFill>
                </a:rPr>
                <a:t>。</a:t>
              </a:r>
            </a:p>
          </p:txBody>
        </p: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1445" y="4960842"/>
            <a:ext cx="857917" cy="1668973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B76AD640-5F24-F0C9-2727-E59B78D879D5}"/>
              </a:ext>
            </a:extLst>
          </p:cNvPr>
          <p:cNvGrpSpPr/>
          <p:nvPr/>
        </p:nvGrpSpPr>
        <p:grpSpPr>
          <a:xfrm>
            <a:off x="4301648" y="515731"/>
            <a:ext cx="3588699" cy="699424"/>
            <a:chOff x="4477616" y="814207"/>
            <a:chExt cx="3588699" cy="699424"/>
          </a:xfrm>
        </p:grpSpPr>
        <p:pic>
          <p:nvPicPr>
            <p:cNvPr id="10" name="图片 9" descr="图片包含 游戏机, 文字&#10;&#10;描述已自动生成">
              <a:extLst>
                <a:ext uri="{FF2B5EF4-FFF2-40B4-BE49-F238E27FC236}">
                  <a16:creationId xmlns:a16="http://schemas.microsoft.com/office/drawing/2014/main" id="{E68F929D-C634-C458-7C5C-58021D2FB6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498" r="80941" b="13131"/>
            <a:stretch>
              <a:fillRect/>
            </a:stretch>
          </p:blipFill>
          <p:spPr>
            <a:xfrm>
              <a:off x="4477616" y="853203"/>
              <a:ext cx="596322" cy="660428"/>
            </a:xfrm>
            <a:prstGeom prst="rect">
              <a:avLst/>
            </a:prstGeom>
          </p:spPr>
        </p:pic>
        <p:sp>
          <p:nvSpPr>
            <p:cNvPr id="11" name="圆角矩形 10">
              <a:extLst>
                <a:ext uri="{FF2B5EF4-FFF2-40B4-BE49-F238E27FC236}">
                  <a16:creationId xmlns:a16="http://schemas.microsoft.com/office/drawing/2014/main" id="{E1C6C60A-1FAD-3CAD-98B5-6C21B4526CEE}"/>
                </a:ext>
              </a:extLst>
            </p:cNvPr>
            <p:cNvSpPr/>
            <p:nvPr/>
          </p:nvSpPr>
          <p:spPr>
            <a:xfrm>
              <a:off x="5486400" y="814207"/>
              <a:ext cx="2579915" cy="581025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节日营销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60053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01F75-BC42-EE66-C898-AFB0E2A722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14872B9-3177-37AD-5158-0116A89DEDC1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F074296-205E-4AE7-0DE6-8A0F688D32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-212271" y="134232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AB6E6C8-C169-E6F9-3C4E-9F2DD9C46B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1" name="图片 20" descr="图片包含 游戏机, 钟表&#10;&#10;描述已自动生成">
            <a:extLst>
              <a:ext uri="{FF2B5EF4-FFF2-40B4-BE49-F238E27FC236}">
                <a16:creationId xmlns:a16="http://schemas.microsoft.com/office/drawing/2014/main" id="{1922A4D4-0053-2C40-D187-5D8EFB99CD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>
            <a:extLst>
              <a:ext uri="{FF2B5EF4-FFF2-40B4-BE49-F238E27FC236}">
                <a16:creationId xmlns:a16="http://schemas.microsoft.com/office/drawing/2014/main" id="{D474F824-CE45-C29D-FF76-104459E631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CCB3483-CC0F-A318-61E0-9936DD8C8A10}"/>
              </a:ext>
            </a:extLst>
          </p:cNvPr>
          <p:cNvSpPr txBox="1"/>
          <p:nvPr/>
        </p:nvSpPr>
        <p:spPr>
          <a:xfrm>
            <a:off x="4112260" y="1423671"/>
            <a:ext cx="3815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与单位、比例相关的词汇</a:t>
            </a: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5567E453-5F09-A637-B2C9-930B48AB6B16}"/>
              </a:ext>
            </a:extLst>
          </p:cNvPr>
          <p:cNvSpPr/>
          <p:nvPr/>
        </p:nvSpPr>
        <p:spPr>
          <a:xfrm>
            <a:off x="4023360" y="614045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F107F52E-A63F-E831-583E-62E9BD1EDF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831577"/>
              </p:ext>
            </p:extLst>
          </p:nvPr>
        </p:nvGraphicFramePr>
        <p:xfrm>
          <a:off x="2528959" y="2016729"/>
          <a:ext cx="7438885" cy="4255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1929">
                  <a:extLst>
                    <a:ext uri="{9D8B030D-6E8A-4147-A177-3AD203B41FA5}">
                      <a16:colId xmlns:a16="http://schemas.microsoft.com/office/drawing/2014/main" val="436939812"/>
                    </a:ext>
                  </a:extLst>
                </a:gridCol>
                <a:gridCol w="4306956">
                  <a:extLst>
                    <a:ext uri="{9D8B030D-6E8A-4147-A177-3AD203B41FA5}">
                      <a16:colId xmlns:a16="http://schemas.microsoft.com/office/drawing/2014/main" val="3544213230"/>
                    </a:ext>
                  </a:extLst>
                </a:gridCol>
              </a:tblGrid>
              <a:tr h="23251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ko-KR" altLang="en-US" sz="1600" b="1" kern="1200" dirty="0">
                          <a:solidFill>
                            <a:srgbClr val="8F704C"/>
                          </a:solidFill>
                          <a:latin typeface="+mn-lt"/>
                          <a:ea typeface="+mn-ea"/>
                          <a:cs typeface="+mn-cs"/>
                        </a:rPr>
                        <a:t>길이 </a:t>
                      </a:r>
                      <a:r>
                        <a:rPr lang="zh-CN" altLang="en-US" sz="1600" b="1" kern="1200" dirty="0">
                          <a:solidFill>
                            <a:srgbClr val="8F704C"/>
                          </a:solidFill>
                          <a:latin typeface="+mn-lt"/>
                          <a:ea typeface="+mn-ea"/>
                          <a:cs typeface="+mn-cs"/>
                        </a:rPr>
                        <a:t>长度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mm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십 밀리미터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毫米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en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cm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이십 센티미터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厘米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r>
                        <a:rPr lang="en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삼십 미터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米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r>
                        <a:rPr lang="en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km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사십 킬로미터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公里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오십 인치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英寸</a:t>
                      </a:r>
                    </a:p>
                  </a:txBody>
                  <a:tcPr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9525" algn="l" defTabSz="914400" rtl="0" eaLnBrk="1" latinLnBrk="0" hangingPunct="1">
                        <a:lnSpc>
                          <a:spcPct val="150000"/>
                        </a:lnSpc>
                        <a:tabLst/>
                      </a:pPr>
                      <a:r>
                        <a:rPr lang="ko-KR" altLang="en-US" sz="1600" b="1" kern="1200" dirty="0">
                          <a:solidFill>
                            <a:srgbClr val="8F704C"/>
                          </a:solidFill>
                          <a:latin typeface="+mn-lt"/>
                          <a:ea typeface="+mn-ea"/>
                          <a:cs typeface="+mn-cs"/>
                        </a:rPr>
                        <a:t>넓이 </a:t>
                      </a:r>
                      <a:r>
                        <a:rPr lang="zh-CN" altLang="en-US" sz="1600" b="1" kern="1200" dirty="0">
                          <a:solidFill>
                            <a:srgbClr val="8F704C"/>
                          </a:solidFill>
                          <a:latin typeface="+mn-lt"/>
                          <a:ea typeface="+mn-ea"/>
                          <a:cs typeface="+mn-cs"/>
                        </a:rPr>
                        <a:t>面积</a:t>
                      </a:r>
                    </a:p>
                    <a:p>
                      <a:pPr marL="0" indent="9525" algn="l" defTabSz="914400" rtl="0" eaLnBrk="1" latinLnBrk="0" hangingPunct="1">
                        <a:lnSpc>
                          <a:spcPct val="150000"/>
                        </a:lnSpc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m²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백 제곱미터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平方米</a:t>
                      </a:r>
                    </a:p>
                    <a:p>
                      <a:pPr marL="0" indent="9525" algn="l" defTabSz="914400" rtl="0" eaLnBrk="1" latinLnBrk="0" hangingPunct="1">
                        <a:lnSpc>
                          <a:spcPct val="150000"/>
                        </a:lnSpc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  <a:r>
                        <a:rPr lang="en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km²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이백 </a:t>
                      </a:r>
                      <a:r>
                        <a:rPr lang="ko-KR" altLang="en-US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제곱킬로미터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平方公里</a:t>
                      </a:r>
                    </a:p>
                    <a:p>
                      <a:pPr marL="0" indent="9525" algn="l" defTabSz="914400" rtl="0" eaLnBrk="1" latinLnBrk="0" hangingPunct="1">
                        <a:lnSpc>
                          <a:spcPct val="150000"/>
                        </a:lnSpc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300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평 삼백 평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300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坪</a:t>
                      </a:r>
                    </a:p>
                  </a:txBody>
                  <a:tcPr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4837107"/>
                  </a:ext>
                </a:extLst>
              </a:tr>
              <a:tr h="193046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ko-KR" altLang="en-US" sz="1600" b="1" kern="1200" dirty="0">
                          <a:solidFill>
                            <a:srgbClr val="8F704C"/>
                          </a:solidFill>
                          <a:latin typeface="+mn-lt"/>
                          <a:ea typeface="+mn-ea"/>
                          <a:cs typeface="+mn-cs"/>
                        </a:rPr>
                        <a:t>무게 </a:t>
                      </a:r>
                      <a:r>
                        <a:rPr lang="zh-CN" altLang="en-US" sz="1600" b="1" kern="1200" dirty="0">
                          <a:solidFill>
                            <a:srgbClr val="8F704C"/>
                          </a:solidFill>
                          <a:latin typeface="+mn-lt"/>
                          <a:ea typeface="+mn-ea"/>
                          <a:cs typeface="+mn-cs"/>
                        </a:rPr>
                        <a:t>重量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mg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일 밀리그램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毫克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이 그램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克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kg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삼 킬로그램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公斤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사 톤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吨</a:t>
                      </a:r>
                    </a:p>
                  </a:txBody>
                  <a:tcPr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ko-KR" altLang="en-US" sz="1600" b="1" kern="1200" dirty="0">
                          <a:solidFill>
                            <a:srgbClr val="8F704C"/>
                          </a:solidFill>
                          <a:latin typeface="+mn-lt"/>
                          <a:ea typeface="+mn-ea"/>
                          <a:cs typeface="+mn-cs"/>
                        </a:rPr>
                        <a:t>부피 </a:t>
                      </a:r>
                      <a:r>
                        <a:rPr lang="zh-CN" altLang="en-US" sz="1600" b="1" kern="1200" dirty="0">
                          <a:solidFill>
                            <a:srgbClr val="8F704C"/>
                          </a:solidFill>
                          <a:latin typeface="+mn-lt"/>
                          <a:ea typeface="+mn-ea"/>
                          <a:cs typeface="+mn-cs"/>
                        </a:rPr>
                        <a:t>容量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en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ml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이십 밀리리터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毫升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r>
                        <a:rPr lang="en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삼십 리터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升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r>
                        <a:rPr lang="en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oz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사십 온스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盎司</a:t>
                      </a:r>
                    </a:p>
                  </a:txBody>
                  <a:tcPr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4364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2905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5692877" cy="18206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6499123" y="0"/>
            <a:ext cx="5692877" cy="182062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042236" y="1357607"/>
            <a:ext cx="10297514" cy="4512945"/>
            <a:chOff x="3382" y="2093"/>
            <a:chExt cx="12087" cy="7107"/>
          </a:xfrm>
        </p:grpSpPr>
        <p:sp>
          <p:nvSpPr>
            <p:cNvPr id="6" name="矩形 5"/>
            <p:cNvSpPr/>
            <p:nvPr/>
          </p:nvSpPr>
          <p:spPr>
            <a:xfrm>
              <a:off x="4059" y="6293"/>
              <a:ext cx="11187" cy="2907"/>
            </a:xfrm>
            <a:prstGeom prst="rect">
              <a:avLst/>
            </a:prstGeom>
            <a:ln>
              <a:solidFill>
                <a:schemeClr val="bg1"/>
              </a:solidFill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anchor="t" anchorCtr="0">
              <a:spAutoFit/>
            </a:bodyPr>
            <a:lstStyle/>
            <a:p>
              <a:pPr marL="342900" indent="-342900" algn="just" latinLnBrk="1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目标：能听懂别人在经济上的苦恼并给出相应的建议</a:t>
              </a:r>
              <a:endParaRPr lang="ko-KR" altLang="en-US" sz="2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marL="342900" indent="-342900" algn="just" latinLnBrk="1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语法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： 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动词다가는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 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谓词더니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 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名词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으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로 인해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서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</a:t>
              </a:r>
            </a:p>
            <a:p>
              <a:pPr marL="342900" indent="-342900" algn="just" latinLnBrk="1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词汇：与经济相关的词汇</a:t>
              </a:r>
              <a:endParaRPr lang="ko-KR" altLang="en-US" sz="2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196" y="4625"/>
              <a:ext cx="8236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第</a:t>
              </a:r>
              <a:r>
                <a:rPr lang="en-US" altLang="zh-CN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13</a:t>
              </a:r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课 往往是因为心理不满足状态</a:t>
              </a:r>
              <a:endParaRPr lang="en-US" altLang="zh-CN" b="0" dirty="0">
                <a:solidFill>
                  <a:schemeClr val="bg1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endParaRPr>
            </a:p>
            <a:p>
              <a:pPr algn="ctr">
                <a:lnSpc>
                  <a:spcPct val="100000"/>
                </a:lnSpc>
              </a:pPr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而出现的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382" y="2093"/>
              <a:ext cx="12087" cy="2330"/>
              <a:chOff x="3331" y="2093"/>
              <a:chExt cx="12087" cy="2330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3635" y="2225"/>
                <a:ext cx="11783" cy="20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제</a:t>
                </a:r>
                <a:r>
                  <a:rPr lang="en-US" altLang="ko-KR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13</a:t>
                </a:r>
                <a:r>
                  <a:rPr lang="ko-KR" altLang="en-US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과　심리적인 불만족 상태로 인해 </a:t>
                </a:r>
                <a:endParaRPr lang="en-US" altLang="ko-KR" sz="4000" dirty="0">
                  <a:solidFill>
                    <a:schemeClr val="bg1"/>
                  </a:solidFill>
                  <a:latin typeface="Magic R" panose="02030504000101010101" charset="-127"/>
                  <a:ea typeface="Magic R" panose="02030504000101010101" charset="-127"/>
                  <a:cs typeface="Magic R" panose="02030504000101010101" charset="-127"/>
                </a:endParaRPr>
              </a:p>
              <a:p>
                <a:pPr algn="ctr"/>
                <a:r>
                  <a:rPr lang="ko-KR" altLang="en-US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나타나는 경우가 많은데요</a:t>
                </a:r>
                <a:endParaRPr lang="en-US" altLang="ko-KR" sz="4000" dirty="0">
                  <a:solidFill>
                    <a:schemeClr val="bg1"/>
                  </a:solidFill>
                  <a:latin typeface="Magic R" panose="02030504000101010101" charset="-127"/>
                  <a:ea typeface="Magic R" panose="02030504000101010101" charset="-127"/>
                  <a:cs typeface="Magic R" panose="02030504000101010101" charset="-127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 flipV="1">
                <a:off x="5896" y="4410"/>
                <a:ext cx="7261" cy="13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3331" y="2093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4227" y="2336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5" y="4884007"/>
            <a:ext cx="857917" cy="1668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059471-4249-ED91-11C9-1EE9EDA247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2C1F0FD-D787-236B-34E8-1775950F92F9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6242070-70DF-B33E-2048-FFBAF02C2F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-212271" y="134232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E6C944B-45F8-4DFB-7904-592370C988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1" name="图片 20" descr="图片包含 游戏机, 钟表&#10;&#10;描述已自动生成">
            <a:extLst>
              <a:ext uri="{FF2B5EF4-FFF2-40B4-BE49-F238E27FC236}">
                <a16:creationId xmlns:a16="http://schemas.microsoft.com/office/drawing/2014/main" id="{85F30536-6CAC-4270-3688-DFD46DE396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>
            <a:extLst>
              <a:ext uri="{FF2B5EF4-FFF2-40B4-BE49-F238E27FC236}">
                <a16:creationId xmlns:a16="http://schemas.microsoft.com/office/drawing/2014/main" id="{546D5FBE-1F1B-536F-8940-2FFBE7F60D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3E5572F-62CC-7380-070E-FCD29CC41207}"/>
              </a:ext>
            </a:extLst>
          </p:cNvPr>
          <p:cNvSpPr txBox="1"/>
          <p:nvPr/>
        </p:nvSpPr>
        <p:spPr>
          <a:xfrm>
            <a:off x="4112260" y="1423671"/>
            <a:ext cx="3815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与单位、比例相关的词汇</a:t>
            </a: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1B99C468-2B7B-4FF9-31F9-6238A811FD7A}"/>
              </a:ext>
            </a:extLst>
          </p:cNvPr>
          <p:cNvSpPr/>
          <p:nvPr/>
        </p:nvSpPr>
        <p:spPr>
          <a:xfrm>
            <a:off x="4023360" y="614045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5B2954F6-0F06-D032-41C7-F4AA016A0F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735818"/>
              </p:ext>
            </p:extLst>
          </p:nvPr>
        </p:nvGraphicFramePr>
        <p:xfrm>
          <a:off x="2214218" y="2266863"/>
          <a:ext cx="7611163" cy="34988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0537">
                  <a:extLst>
                    <a:ext uri="{9D8B030D-6E8A-4147-A177-3AD203B41FA5}">
                      <a16:colId xmlns:a16="http://schemas.microsoft.com/office/drawing/2014/main" val="436939812"/>
                    </a:ext>
                  </a:extLst>
                </a:gridCol>
                <a:gridCol w="4070626">
                  <a:extLst>
                    <a:ext uri="{9D8B030D-6E8A-4147-A177-3AD203B41FA5}">
                      <a16:colId xmlns:a16="http://schemas.microsoft.com/office/drawing/2014/main" val="3544213230"/>
                    </a:ext>
                  </a:extLst>
                </a:gridCol>
              </a:tblGrid>
              <a:tr h="126981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ko-KR" altLang="en-US" sz="1600" b="1" kern="1200" dirty="0">
                          <a:solidFill>
                            <a:srgbClr val="8F704C"/>
                          </a:solidFill>
                          <a:latin typeface="+mn-lt"/>
                          <a:ea typeface="+mn-ea"/>
                          <a:cs typeface="+mn-cs"/>
                        </a:rPr>
                        <a:t>온도 </a:t>
                      </a:r>
                      <a:r>
                        <a:rPr lang="zh-CN" altLang="en-US" sz="1600" b="1" kern="1200" dirty="0">
                          <a:solidFill>
                            <a:srgbClr val="8F704C"/>
                          </a:solidFill>
                          <a:latin typeface="+mn-lt"/>
                          <a:ea typeface="+mn-ea"/>
                          <a:cs typeface="+mn-cs"/>
                        </a:rPr>
                        <a:t>温度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30℃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섭씨 삼십 도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摄氏度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70℉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화씨 칠십 도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华氏度</a:t>
                      </a:r>
                    </a:p>
                  </a:txBody>
                  <a:tcPr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9525" algn="l" defTabSz="914400" rtl="0" eaLnBrk="1" latinLnBrk="0" hangingPunct="1">
                        <a:lnSpc>
                          <a:spcPct val="150000"/>
                        </a:lnSpc>
                        <a:tabLst/>
                      </a:pPr>
                      <a:r>
                        <a:rPr lang="ko-KR" altLang="en-US" sz="1600" b="1" kern="1200" dirty="0">
                          <a:solidFill>
                            <a:srgbClr val="8F704C"/>
                          </a:solidFill>
                          <a:latin typeface="+mn-lt"/>
                          <a:ea typeface="+mn-ea"/>
                          <a:cs typeface="+mn-cs"/>
                        </a:rPr>
                        <a:t>속도 </a:t>
                      </a:r>
                      <a:r>
                        <a:rPr lang="zh-CN" altLang="en-US" sz="1600" b="1" kern="1200" dirty="0">
                          <a:solidFill>
                            <a:srgbClr val="8F704C"/>
                          </a:solidFill>
                          <a:latin typeface="+mn-lt"/>
                          <a:ea typeface="+mn-ea"/>
                          <a:cs typeface="+mn-cs"/>
                        </a:rPr>
                        <a:t>速度</a:t>
                      </a:r>
                    </a:p>
                    <a:p>
                      <a:pPr marL="0" indent="9525" algn="l" defTabSz="914400" rtl="0" eaLnBrk="1" latinLnBrk="0" hangingPunct="1">
                        <a:lnSpc>
                          <a:spcPct val="150000"/>
                        </a:lnSpc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10m/s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초속 십 미터 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秒速</a:t>
                      </a: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米</a:t>
                      </a:r>
                    </a:p>
                    <a:p>
                      <a:pPr marL="0" indent="9525" algn="l" defTabSz="914400" rtl="0" eaLnBrk="1" latinLnBrk="0" hangingPunct="1">
                        <a:lnSpc>
                          <a:spcPct val="150000"/>
                        </a:lnSpc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100km/h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시속 백 킬로미터 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时速</a:t>
                      </a: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公里</a:t>
                      </a:r>
                    </a:p>
                  </a:txBody>
                  <a:tcPr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4837107"/>
                  </a:ext>
                </a:extLst>
              </a:tr>
              <a:tr h="193046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ko-KR" altLang="en-US" sz="1600" b="1" kern="1200" dirty="0">
                          <a:solidFill>
                            <a:srgbClr val="8F704C"/>
                          </a:solidFill>
                          <a:latin typeface="+mn-lt"/>
                          <a:ea typeface="+mn-ea"/>
                          <a:cs typeface="+mn-cs"/>
                        </a:rPr>
                        <a:t>데이터양 </a:t>
                      </a:r>
                      <a:r>
                        <a:rPr lang="zh-CN" altLang="en-US" sz="1600" b="1" kern="1200" dirty="0">
                          <a:solidFill>
                            <a:srgbClr val="8F704C"/>
                          </a:solidFill>
                          <a:latin typeface="+mn-lt"/>
                          <a:ea typeface="+mn-ea"/>
                          <a:cs typeface="+mn-cs"/>
                        </a:rPr>
                        <a:t>存储容量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10B </a:t>
                      </a:r>
                      <a:r>
                        <a:rPr lang="en-US" altLang="zh-CN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십 비트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比特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100B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백 바이트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字节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1000KB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천 킬로바이트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1000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千字节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5MB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오 메가바이트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兆字节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10GB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십 기가바이트 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吉字节</a:t>
                      </a:r>
                    </a:p>
                  </a:txBody>
                  <a:tcPr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ko-KR" altLang="en-US" sz="1600" b="1" kern="1200" dirty="0">
                          <a:solidFill>
                            <a:srgbClr val="8F704C"/>
                          </a:solidFill>
                          <a:latin typeface="+mn-lt"/>
                          <a:ea typeface="+mn-ea"/>
                          <a:cs typeface="+mn-cs"/>
                        </a:rPr>
                        <a:t>비율 </a:t>
                      </a:r>
                      <a:r>
                        <a:rPr lang="ko-KR" altLang="en-US" sz="1600" b="1" kern="1200" dirty="0" err="1">
                          <a:solidFill>
                            <a:srgbClr val="8F704C"/>
                          </a:solidFill>
                          <a:latin typeface="+mn-lt"/>
                          <a:ea typeface="+mn-ea"/>
                          <a:cs typeface="+mn-cs"/>
                        </a:rPr>
                        <a:t>比例</a:t>
                      </a:r>
                      <a:endParaRPr lang="ko-KR" altLang="en-US" sz="1600" b="1" kern="1200" dirty="0">
                        <a:solidFill>
                          <a:srgbClr val="8F704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오십 퍼센트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프로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ko-KR" altLang="en-US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百分之五十</a:t>
                      </a:r>
                      <a:endParaRPr lang="ko-KR" alt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1:2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일 대 이 </a:t>
                      </a:r>
                      <a:r>
                        <a:rPr lang="ko-KR" altLang="en-US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一比二</a:t>
                      </a:r>
                      <a:endParaRPr lang="ko-KR" alt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3/4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사 분의 삼 </a:t>
                      </a:r>
                      <a:r>
                        <a:rPr lang="ko-KR" altLang="en-US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四分之三</a:t>
                      </a:r>
                      <a:endParaRPr lang="ko-KR" alt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 </a:t>
                      </a:r>
                      <a:r>
                        <a:rPr lang="ko-KR" alt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영 점 오 </a:t>
                      </a:r>
                      <a:r>
                        <a:rPr lang="ko-KR" altLang="en-US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零点五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4364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53526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/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555"/>
            <a:ext cx="11965940" cy="1072515"/>
            <a:chOff x="6969" y="1666"/>
            <a:chExt cx="18844" cy="1689"/>
          </a:xfrm>
        </p:grpSpPr>
        <p:grpSp>
          <p:nvGrpSpPr>
            <p:cNvPr id="21" name="Group 39"/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4096" y="1759"/>
              <a:ext cx="11717" cy="1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en-US" altLang="zh-CN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1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  <a:r>
                <a:rPr lang="zh-CN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 </a:t>
              </a:r>
              <a:r>
                <a:rPr lang="ko-KR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빈칸에 알맞은 것을 골라 쓰십시오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</a:p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zh-CN" altLang="en-US" sz="240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选择恰当的词汇填入空格。</a:t>
              </a:r>
              <a:endParaRPr lang="en-US" altLang="ko-KR" sz="24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44" y="5079747"/>
            <a:ext cx="1520825" cy="1560195"/>
          </a:xfrm>
          <a:prstGeom prst="rect">
            <a:avLst/>
          </a:prstGeom>
        </p:spPr>
      </p:pic>
      <p:grpSp>
        <p:nvGrpSpPr>
          <p:cNvPr id="9" name="组合 1"/>
          <p:cNvGrpSpPr/>
          <p:nvPr/>
        </p:nvGrpSpPr>
        <p:grpSpPr bwMode="auto">
          <a:xfrm>
            <a:off x="2902226" y="1524034"/>
            <a:ext cx="9225273" cy="5181600"/>
            <a:chOff x="1661375" y="1996225"/>
            <a:chExt cx="4559120" cy="3351199"/>
          </a:xfrm>
        </p:grpSpPr>
        <p:sp>
          <p:nvSpPr>
            <p:cNvPr id="13" name="圆角矩形 26"/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/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/>
            <p:cNvSpPr/>
            <p:nvPr/>
          </p:nvSpPr>
          <p:spPr bwMode="auto">
            <a:xfrm>
              <a:off x="3767930" y="4857643"/>
              <a:ext cx="355539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9EA17625-B0F4-0A96-45ED-127CEAF6F861}"/>
              </a:ext>
            </a:extLst>
          </p:cNvPr>
          <p:cNvSpPr txBox="1"/>
          <p:nvPr/>
        </p:nvSpPr>
        <p:spPr>
          <a:xfrm>
            <a:off x="3458818" y="2102238"/>
            <a:ext cx="8314534" cy="454292"/>
          </a:xfrm>
          <a:prstGeom prst="rect">
            <a:avLst/>
          </a:prstGeom>
          <a:solidFill>
            <a:srgbClr val="F3E9E1"/>
          </a:solidFill>
        </p:spPr>
        <p:txBody>
          <a:bodyPr wrap="square" lIns="90000" rtlCol="0" anchor="ctr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톤　　평　　그램　　미터　　제곱미터　　센티미터　　킬로그램　　인치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B33026B3-CCA9-141F-E695-BA1C6DBEDA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647434"/>
              </p:ext>
            </p:extLst>
          </p:nvPr>
        </p:nvGraphicFramePr>
        <p:xfrm>
          <a:off x="3977755" y="2796209"/>
          <a:ext cx="7087810" cy="26504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1962">
                  <a:extLst>
                    <a:ext uri="{9D8B030D-6E8A-4147-A177-3AD203B41FA5}">
                      <a16:colId xmlns:a16="http://schemas.microsoft.com/office/drawing/2014/main" val="1828971178"/>
                    </a:ext>
                  </a:extLst>
                </a:gridCol>
                <a:gridCol w="2397924">
                  <a:extLst>
                    <a:ext uri="{9D8B030D-6E8A-4147-A177-3AD203B41FA5}">
                      <a16:colId xmlns:a16="http://schemas.microsoft.com/office/drawing/2014/main" val="4056052075"/>
                    </a:ext>
                  </a:extLst>
                </a:gridCol>
                <a:gridCol w="2397924">
                  <a:extLst>
                    <a:ext uri="{9D8B030D-6E8A-4147-A177-3AD203B41FA5}">
                      <a16:colId xmlns:a16="http://schemas.microsoft.com/office/drawing/2014/main" val="2142238289"/>
                    </a:ext>
                  </a:extLst>
                </a:gridCol>
              </a:tblGrid>
              <a:tr h="41081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0" i="0" dirty="0">
                          <a:solidFill>
                            <a:schemeClr val="tx1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길이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0" i="0" dirty="0">
                          <a:solidFill>
                            <a:schemeClr val="tx1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넓이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0" i="0" dirty="0">
                          <a:solidFill>
                            <a:schemeClr val="tx1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무게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6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711883"/>
                  </a:ext>
                </a:extLst>
              </a:tr>
              <a:tr h="2239617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>
                          <a:effectLst/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톤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532843"/>
                  </a:ext>
                </a:extLst>
              </a:tr>
            </a:tbl>
          </a:graphicData>
        </a:graphic>
      </p:graphicFrame>
      <p:sp>
        <p:nvSpPr>
          <p:cNvPr id="4" name="椭圆 3">
            <a:extLst>
              <a:ext uri="{FF2B5EF4-FFF2-40B4-BE49-F238E27FC236}">
                <a16:creationId xmlns:a16="http://schemas.microsoft.com/office/drawing/2014/main" id="{89B0ABC0-26D3-632A-9713-893092F0E02E}"/>
              </a:ext>
            </a:extLst>
          </p:cNvPr>
          <p:cNvSpPr/>
          <p:nvPr/>
        </p:nvSpPr>
        <p:spPr>
          <a:xfrm>
            <a:off x="3458818" y="2134652"/>
            <a:ext cx="694634" cy="454292"/>
          </a:xfrm>
          <a:prstGeom prst="ellipse">
            <a:avLst/>
          </a:prstGeom>
          <a:noFill/>
          <a:ln>
            <a:solidFill>
              <a:srgbClr val="8F704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909195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DDE095F-36FF-D574-848B-4643B0A8EF99}"/>
              </a:ext>
            </a:extLst>
          </p:cNvPr>
          <p:cNvGrpSpPr/>
          <p:nvPr/>
        </p:nvGrpSpPr>
        <p:grpSpPr bwMode="auto">
          <a:xfrm>
            <a:off x="5499652" y="1453354"/>
            <a:ext cx="6647138" cy="5223720"/>
            <a:chOff x="1661375" y="1996225"/>
            <a:chExt cx="4559120" cy="3351199"/>
          </a:xfrm>
        </p:grpSpPr>
        <p:sp>
          <p:nvSpPr>
            <p:cNvPr id="10" name="圆角矩形 26">
              <a:extLst>
                <a:ext uri="{FF2B5EF4-FFF2-40B4-BE49-F238E27FC236}">
                  <a16:creationId xmlns:a16="http://schemas.microsoft.com/office/drawing/2014/main" id="{B9EBA2FB-350F-561B-223A-7FEB02626FE6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任意多边形 27">
              <a:extLst>
                <a:ext uri="{FF2B5EF4-FFF2-40B4-BE49-F238E27FC236}">
                  <a16:creationId xmlns:a16="http://schemas.microsoft.com/office/drawing/2014/main" id="{CEBDD9D8-BAC6-86C3-A992-6296A2A8943D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8A7AEB1-804C-6FFB-8B21-B8A84C0F07AF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苹果">
              <a:extLst>
                <a:ext uri="{FF2B5EF4-FFF2-40B4-BE49-F238E27FC236}">
                  <a16:creationId xmlns:a16="http://schemas.microsoft.com/office/drawing/2014/main" id="{F52ED031-7B8D-DDA5-C392-714731FF8A3C}"/>
                </a:ext>
              </a:extLst>
            </p:cNvPr>
            <p:cNvSpPr/>
            <p:nvPr/>
          </p:nvSpPr>
          <p:spPr bwMode="auto">
            <a:xfrm>
              <a:off x="3751929" y="4857643"/>
              <a:ext cx="371540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/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0" y="249555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" y="5064125"/>
            <a:ext cx="1520825" cy="156019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C21C392-5C9C-88B7-F897-18808DCE6A8C}"/>
              </a:ext>
            </a:extLst>
          </p:cNvPr>
          <p:cNvSpPr txBox="1"/>
          <p:nvPr/>
        </p:nvSpPr>
        <p:spPr>
          <a:xfrm>
            <a:off x="6599583" y="2186006"/>
            <a:ext cx="5059648" cy="2739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638" indent="-274638" algn="just" defTabSz="180000" latinLnBrk="1" hangingPunct="0">
              <a:lnSpc>
                <a:spcPct val="250000"/>
              </a:lnSpc>
              <a:tabLst>
                <a:tab pos="1320800" algn="l"/>
                <a:tab pos="1727200" algn="l"/>
                <a:tab pos="4084638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20km² 	→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en-US" altLang="ko-KR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L="274638" indent="-274638" algn="just" defTabSz="180000" latinLnBrk="1" hangingPunct="0">
              <a:lnSpc>
                <a:spcPct val="250000"/>
              </a:lnSpc>
              <a:tabLst>
                <a:tab pos="1320800" algn="l"/>
                <a:tab pos="1727200" algn="l"/>
                <a:tab pos="4084638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500ml 	→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i="1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en-US" altLang="ko-KR" i="1" u="sng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L="274638" indent="-274638" algn="just" defTabSz="180000" latinLnBrk="1" hangingPunct="0">
              <a:lnSpc>
                <a:spcPct val="250000"/>
              </a:lnSpc>
              <a:tabLst>
                <a:tab pos="1320800" algn="l"/>
                <a:tab pos="1727200" algn="l"/>
                <a:tab pos="4084638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15℃ 	→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en-US" altLang="ko-KR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L="274638" indent="-274638" algn="just" defTabSz="180000" latinLnBrk="1" hangingPunct="0">
              <a:lnSpc>
                <a:spcPct val="250000"/>
              </a:lnSpc>
              <a:tabLst>
                <a:tab pos="1320800" algn="l"/>
                <a:tab pos="1727200" algn="l"/>
                <a:tab pos="4084638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1024KB 	→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en-US" altLang="ko-KR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A6176C-82FF-F743-8125-A93552D761DC}"/>
              </a:ext>
            </a:extLst>
          </p:cNvPr>
          <p:cNvSpPr txBox="1"/>
          <p:nvPr/>
        </p:nvSpPr>
        <p:spPr>
          <a:xfrm>
            <a:off x="4525645" y="308610"/>
            <a:ext cx="7440295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2.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다음을 한글로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ko-KR" altLang="en-US" sz="2400" dirty="0" err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写出下列词汇的韩语表达</a:t>
            </a:r>
            <a:r>
              <a:rPr lang="zh-CN" altLang="en-US" sz="24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ko-KR" sz="24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3788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C9411B-CC6A-E498-99F2-8E554F183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16C65C20-9EF6-4293-DD12-7C316FE11974}"/>
              </a:ext>
            </a:extLst>
          </p:cNvPr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53CEDC6-2B3C-BDB7-D02E-4F5C0DE64735}"/>
                </a:ext>
              </a:extLst>
            </p:cNvPr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DC6B5442-F99C-6FBE-ACAB-A98511172369}"/>
                </a:ext>
              </a:extLst>
            </p:cNvPr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A7B92F7-627A-93A0-6C06-2FE16B86F882}"/>
              </a:ext>
            </a:extLst>
          </p:cNvPr>
          <p:cNvGrpSpPr/>
          <p:nvPr/>
        </p:nvGrpSpPr>
        <p:grpSpPr>
          <a:xfrm>
            <a:off x="0" y="249555"/>
            <a:ext cx="11965940" cy="1072515"/>
            <a:chOff x="6969" y="1666"/>
            <a:chExt cx="18844" cy="1689"/>
          </a:xfrm>
        </p:grpSpPr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3C2615E4-D1D9-9B34-A253-A62B93C85FBB}"/>
                </a:ext>
              </a:extLst>
            </p:cNvPr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BC12CAA2-E6AF-78BF-A85E-69B8E671B5B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B9723ABC-28F0-AF38-7F81-61B775CCE361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2AB9FE3E-EF40-3638-1449-42B4742650B9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5868946A-A585-5521-BA4A-D18000299D14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D9A1BB8A-E826-D2CC-2B86-6D8A56BA76AC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B6579055-5893-B687-6F65-50400F1B248E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1263195B-CD22-13A7-3826-ECEB8AE0F43A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DDBEA687-16DB-DB1C-A752-A8AB1DA7EE9D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EC655010-FE85-1D01-3296-03E593D67A9B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7E065EA3-5639-C100-E0BA-EBAA38B142A7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323EC7A2-43D9-FF78-2442-23140BB63F58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9369A775-6484-24DD-B88B-285E743F4B91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BA5E1C8C-3D73-895C-10BB-E8AA47A0E77A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6890CAA4-4A7F-40FA-7FA2-0355BEBE856D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8DE50931-33E6-8C41-CA3F-08A19D15D836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B18345D-75B4-D53F-A2E4-407BB03D78E7}"/>
                </a:ext>
              </a:extLst>
            </p:cNvPr>
            <p:cNvSpPr txBox="1"/>
            <p:nvPr/>
          </p:nvSpPr>
          <p:spPr>
            <a:xfrm>
              <a:off x="14096" y="1759"/>
              <a:ext cx="11717" cy="1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3.</a:t>
              </a:r>
              <a:r>
                <a:rPr lang="zh-CN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 </a:t>
              </a:r>
              <a:r>
                <a:rPr lang="ko-KR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빈칸에 알맞은 것을 골라 쓰십시오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</a:p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zh-CN" altLang="en-US" sz="240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选择恰当的词汇填入横线。</a:t>
              </a:r>
              <a:endParaRPr lang="en-US" altLang="ko-KR" sz="24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88FD005F-221D-6112-767D-0EDE014D45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44" y="5079747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712618DE-ABEF-F377-3791-C6D1C2CC9E69}"/>
              </a:ext>
            </a:extLst>
          </p:cNvPr>
          <p:cNvGrpSpPr/>
          <p:nvPr/>
        </p:nvGrpSpPr>
        <p:grpSpPr bwMode="auto">
          <a:xfrm>
            <a:off x="3474720" y="1524034"/>
            <a:ext cx="8652779" cy="5181600"/>
            <a:chOff x="1661375" y="1996225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0D9A7649-8AE9-6470-6316-EBE0551DDE87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B811E049-CF37-3D01-B349-0E2F4741A7B6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E0DC943-285D-C680-B857-039F19263B6F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AD4EFD43-EBE1-E255-991D-9EDABEA3570F}"/>
                </a:ext>
              </a:extLst>
            </p:cNvPr>
            <p:cNvSpPr/>
            <p:nvPr/>
          </p:nvSpPr>
          <p:spPr bwMode="auto">
            <a:xfrm>
              <a:off x="3767930" y="4857643"/>
              <a:ext cx="355539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72809C83-C846-6784-51A0-52BCB6E48D98}"/>
              </a:ext>
            </a:extLst>
          </p:cNvPr>
          <p:cNvSpPr txBox="1"/>
          <p:nvPr/>
        </p:nvSpPr>
        <p:spPr>
          <a:xfrm>
            <a:off x="3748765" y="1952184"/>
            <a:ext cx="6428905" cy="400110"/>
          </a:xfrm>
          <a:prstGeom prst="rect">
            <a:avLst/>
          </a:prstGeom>
          <a:solidFill>
            <a:srgbClr val="F3E9E1"/>
          </a:solidFill>
        </p:spPr>
        <p:txBody>
          <a:bodyPr wrap="square" rtlCol="0" anchor="ctr" anchorCtr="1">
            <a:spAutoFit/>
          </a:bodyPr>
          <a:lstStyle/>
          <a:p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리터　　퍼센트　　킬로미터　　기가바이트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254C7D9-5975-36A5-1103-1DE4E64ADFEF}"/>
              </a:ext>
            </a:extLst>
          </p:cNvPr>
          <p:cNvSpPr txBox="1"/>
          <p:nvPr/>
        </p:nvSpPr>
        <p:spPr>
          <a:xfrm>
            <a:off x="3748765" y="2487305"/>
            <a:ext cx="7899896" cy="325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638" indent="-261938" defTabSz="180000" latinLnBrk="1">
              <a:lnSpc>
                <a:spcPct val="150000"/>
              </a:lnSpc>
              <a:spcBef>
                <a:spcPts val="800"/>
              </a:spcBef>
              <a:tabLst>
                <a:tab pos="2747963" algn="l"/>
                <a:tab pos="4214813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서울과 베이징은 약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950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떨어져 있고 시차는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시간입니다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4638" indent="-261938" defTabSz="180000" latinLnBrk="1">
              <a:lnSpc>
                <a:spcPct val="150000"/>
              </a:lnSpc>
              <a:spcBef>
                <a:spcPts val="800"/>
              </a:spcBef>
              <a:tabLst>
                <a:tab pos="1150938" algn="l"/>
                <a:tab pos="2263775" algn="l"/>
                <a:tab pos="4529138" algn="l"/>
                <a:tab pos="5811838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요금제를 사용하면 매달 데이터를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100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사용할 수 있습니다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4638" indent="-261938" defTabSz="180000" latinLnBrk="1">
              <a:lnSpc>
                <a:spcPct val="150000"/>
              </a:lnSpc>
              <a:spcBef>
                <a:spcPts val="800"/>
              </a:spcBef>
              <a:tabLst>
                <a:tab pos="1597025" algn="l"/>
                <a:tab pos="2709863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매일 물을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이상 마셔야 건강에 좋다는 것은 잘못 알려진 사실이다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4638" indent="-261938" defTabSz="180000" latinLnBrk="1">
              <a:lnSpc>
                <a:spcPct val="150000"/>
              </a:lnSpc>
              <a:spcBef>
                <a:spcPts val="800"/>
              </a:spcBef>
              <a:tabLst>
                <a:tab pos="1150938" algn="l"/>
                <a:tab pos="2263775" algn="l"/>
                <a:tab pos="5327650" algn="l"/>
                <a:tab pos="6754813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고령화 사회는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65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세 이상의 인구가 전체 인구의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7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이상인 사회를 말한다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85337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98601" y="263797"/>
            <a:ext cx="2102553" cy="613021"/>
            <a:chOff x="5140" y="2096"/>
            <a:chExt cx="497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140" y="2179"/>
              <a:ext cx="4689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대화 对话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623" y="2096"/>
              <a:ext cx="4492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67578"/>
            <a:ext cx="11995150" cy="1072515"/>
            <a:chOff x="6969" y="1666"/>
            <a:chExt cx="18890" cy="1689"/>
          </a:xfrm>
        </p:grpSpPr>
        <p:grpSp>
          <p:nvGrpSpPr>
            <p:cNvPr id="21" name="Group 39"/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1853" y="1727"/>
              <a:ext cx="14006" cy="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ko-KR" sz="2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1.</a:t>
              </a:r>
              <a:r>
                <a:rPr lang="zh-CN" altLang="en-US" sz="2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王琳和李恩静在谈论便利店的促销活动。她们说的是什么活动呢？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746DFD7-EE21-BC2B-F533-B336362F5E19}"/>
              </a:ext>
            </a:extLst>
          </p:cNvPr>
          <p:cNvGrpSpPr/>
          <p:nvPr/>
        </p:nvGrpSpPr>
        <p:grpSpPr>
          <a:xfrm>
            <a:off x="2623930" y="929642"/>
            <a:ext cx="9371154" cy="5780157"/>
            <a:chOff x="3717357" y="1250057"/>
            <a:chExt cx="8141368" cy="5472617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E422B57-06BF-B4CB-8E07-D6810D3F2DBD}"/>
                </a:ext>
              </a:extLst>
            </p:cNvPr>
            <p:cNvGrpSpPr/>
            <p:nvPr/>
          </p:nvGrpSpPr>
          <p:grpSpPr>
            <a:xfrm>
              <a:off x="3717357" y="1250057"/>
              <a:ext cx="8141368" cy="5472617"/>
              <a:chOff x="3826043" y="1195510"/>
              <a:chExt cx="8141368" cy="5472617"/>
            </a:xfrm>
          </p:grpSpPr>
          <p:grpSp>
            <p:nvGrpSpPr>
              <p:cNvPr id="9" name="组合 1"/>
              <p:cNvGrpSpPr/>
              <p:nvPr/>
            </p:nvGrpSpPr>
            <p:grpSpPr bwMode="auto">
              <a:xfrm>
                <a:off x="3826043" y="1195510"/>
                <a:ext cx="8141368" cy="5472617"/>
                <a:chOff x="1461580" y="1673757"/>
                <a:chExt cx="4652767" cy="3539414"/>
              </a:xfrm>
            </p:grpSpPr>
            <p:sp>
              <p:nvSpPr>
                <p:cNvPr id="13" name="圆角矩形 26"/>
                <p:cNvSpPr/>
                <p:nvPr/>
              </p:nvSpPr>
              <p:spPr>
                <a:xfrm>
                  <a:off x="1461580" y="1673757"/>
                  <a:ext cx="4652767" cy="3539414"/>
                </a:xfrm>
                <a:prstGeom prst="roundRect">
                  <a:avLst>
                    <a:gd name="adj" fmla="val 5516"/>
                  </a:avLst>
                </a:prstGeom>
                <a:solidFill>
                  <a:srgbClr val="D2D3D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幼圆" panose="02010509060101010101" pitchFamily="49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" name="任意多边形 27"/>
                <p:cNvSpPr/>
                <p:nvPr/>
              </p:nvSpPr>
              <p:spPr>
                <a:xfrm>
                  <a:off x="1558260" y="1767633"/>
                  <a:ext cx="4419159" cy="2964915"/>
                </a:xfrm>
                <a:custGeom>
                  <a:avLst/>
                  <a:gdLst>
                    <a:gd name="connsiteX0" fmla="*/ 197491 w 4559120"/>
                    <a:gd name="connsiteY0" fmla="*/ 0 h 2969475"/>
                    <a:gd name="connsiteX1" fmla="*/ 4361629 w 4559120"/>
                    <a:gd name="connsiteY1" fmla="*/ 0 h 2969475"/>
                    <a:gd name="connsiteX2" fmla="*/ 4559120 w 4559120"/>
                    <a:gd name="connsiteY2" fmla="*/ 197491 h 2969475"/>
                    <a:gd name="connsiteX3" fmla="*/ 4559120 w 4559120"/>
                    <a:gd name="connsiteY3" fmla="*/ 2969475 h 2969475"/>
                    <a:gd name="connsiteX4" fmla="*/ 0 w 4559120"/>
                    <a:gd name="connsiteY4" fmla="*/ 2969475 h 2969475"/>
                    <a:gd name="connsiteX5" fmla="*/ 0 w 4559120"/>
                    <a:gd name="connsiteY5" fmla="*/ 197491 h 2969475"/>
                    <a:gd name="connsiteX6" fmla="*/ 197491 w 4559120"/>
                    <a:gd name="connsiteY6" fmla="*/ 0 h 2969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59120" h="2969475">
                      <a:moveTo>
                        <a:pt x="197491" y="0"/>
                      </a:moveTo>
                      <a:lnTo>
                        <a:pt x="4361629" y="0"/>
                      </a:lnTo>
                      <a:cubicBezTo>
                        <a:pt x="4470700" y="0"/>
                        <a:pt x="4559120" y="88420"/>
                        <a:pt x="4559120" y="197491"/>
                      </a:cubicBezTo>
                      <a:lnTo>
                        <a:pt x="4559120" y="2969475"/>
                      </a:lnTo>
                      <a:lnTo>
                        <a:pt x="0" y="2969475"/>
                      </a:lnTo>
                      <a:lnTo>
                        <a:pt x="0" y="197491"/>
                      </a:lnTo>
                      <a:cubicBezTo>
                        <a:pt x="0" y="88420"/>
                        <a:pt x="88420" y="0"/>
                        <a:pt x="19749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幼圆" panose="02010509060101010101" pitchFamily="49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" name="同侧圆角矩形 5"/>
                <p:cNvSpPr/>
                <p:nvPr/>
              </p:nvSpPr>
              <p:spPr>
                <a:xfrm>
                  <a:off x="1558260" y="1718037"/>
                  <a:ext cx="4419158" cy="3014511"/>
                </a:xfrm>
                <a:prstGeom prst="round2SameRect">
                  <a:avLst>
                    <a:gd name="adj1" fmla="val 6950"/>
                    <a:gd name="adj2" fmla="val 0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just" eaLnBrk="1" fontAlgn="auto" hangingPunct="1">
                    <a:lnSpc>
                      <a:spcPct val="14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lvl="1" algn="just" eaLnBrk="1" fontAlgn="auto" hangingPunct="1">
                    <a:lnSpc>
                      <a:spcPct val="14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4535805" y="4736884"/>
                <a:ext cx="6793865" cy="1108710"/>
                <a:chOff x="6578" y="4445"/>
                <a:chExt cx="10699" cy="1746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578" y="4445"/>
                  <a:ext cx="10698" cy="1746"/>
                  <a:chOff x="6678" y="4445"/>
                  <a:chExt cx="8465" cy="1746"/>
                </a:xfrm>
              </p:grpSpPr>
              <p:sp>
                <p:nvSpPr>
                  <p:cNvPr id="39" name="圆角矩形 38"/>
                  <p:cNvSpPr/>
                  <p:nvPr/>
                </p:nvSpPr>
                <p:spPr>
                  <a:xfrm>
                    <a:off x="6678" y="4445"/>
                    <a:ext cx="8465" cy="1746"/>
                  </a:xfrm>
                  <a:prstGeom prst="roundRect">
                    <a:avLst/>
                  </a:prstGeom>
                  <a:noFill/>
                  <a:ln>
                    <a:solidFill>
                      <a:schemeClr val="bg1"/>
                    </a:solidFill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</a:ex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椭圆 39"/>
                  <p:cNvSpPr/>
                  <p:nvPr/>
                </p:nvSpPr>
                <p:spPr>
                  <a:xfrm>
                    <a:off x="6912" y="4548"/>
                    <a:ext cx="1199" cy="1532"/>
                  </a:xfrm>
                  <a:prstGeom prst="ellipse">
                    <a:avLst/>
                  </a:prstGeom>
                  <a:noFill/>
                  <a:ln>
                    <a:solidFill>
                      <a:schemeClr val="bg1"/>
                    </a:solidFill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lt1"/>
                        </a:solidFill>
                      </a14:hiddenFill>
                    </a:ext>
                  </a:extLst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2400" b="1" dirty="0">
                        <a:solidFill>
                          <a:schemeClr val="bg1"/>
                        </a:solidFill>
                        <a:latin typeface="方正方俊黑" panose="02010600010101010101" charset="-122"/>
                        <a:ea typeface="方正方俊黑" panose="02010600010101010101" charset="-122"/>
                      </a:rPr>
                      <a:t>练习</a:t>
                    </a:r>
                  </a:p>
                </p:txBody>
              </p:sp>
            </p:grpSp>
            <p:sp>
              <p:nvSpPr>
                <p:cNvPr id="41" name="文本框 40"/>
                <p:cNvSpPr txBox="1"/>
                <p:nvPr/>
              </p:nvSpPr>
              <p:spPr>
                <a:xfrm>
                  <a:off x="8390" y="4485"/>
                  <a:ext cx="8887" cy="16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342900" indent="-342900" algn="just">
                    <a:buFont typeface="Arial" panose="020B0604020202020204" pitchFamily="34" charset="0"/>
                    <a:buChar char="•"/>
                  </a:pPr>
                  <a:r>
                    <a:rPr lang="ko-KR" altLang="en-US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이은정은 왜 커피를 많이 샀어요</a:t>
                  </a:r>
                  <a:r>
                    <a:rPr lang="en-US" altLang="ko-KR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?</a:t>
                  </a:r>
                </a:p>
                <a:p>
                  <a:pPr marL="312738" algn="just"/>
                  <a:r>
                    <a:rPr lang="zh-CN" altLang="en-US" sz="1600" dirty="0">
                      <a:solidFill>
                        <a:schemeClr val="bg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cs typeface="Dotum" panose="020B0600000101010101" charset="-127"/>
                    </a:rPr>
                    <a:t>李恩静为什么买了许多咖啡。</a:t>
                  </a:r>
                </a:p>
                <a:p>
                  <a:pPr marL="342900" indent="-342900" algn="just">
                    <a:buFont typeface="Arial" panose="020B0604020202020204" pitchFamily="34" charset="0"/>
                    <a:buChar char="•"/>
                  </a:pPr>
                  <a:r>
                    <a:rPr lang="ko-KR" altLang="en-US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</a:rPr>
                    <a:t>왜 편의점에서는 원 플러스 원 행사를 자주 해요</a:t>
                  </a:r>
                  <a:r>
                    <a:rPr lang="en-US" altLang="ko-KR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</a:rPr>
                    <a:t>?</a:t>
                  </a:r>
                </a:p>
                <a:p>
                  <a:pPr indent="365125" algn="just"/>
                  <a:r>
                    <a:rPr lang="zh-CN" altLang="en-US" sz="1600" dirty="0">
                      <a:solidFill>
                        <a:schemeClr val="bg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cs typeface="Dotum" panose="020B0600000101010101" charset="-127"/>
                    </a:rPr>
                    <a:t>便利店为什么经常搞买一赠一的活动？</a:t>
                  </a:r>
                </a:p>
              </p:txBody>
            </p:sp>
          </p:grpSp>
        </p:grpSp>
        <p:sp>
          <p:nvSpPr>
            <p:cNvPr id="2" name="苹果">
              <a:extLst>
                <a:ext uri="{FF2B5EF4-FFF2-40B4-BE49-F238E27FC236}">
                  <a16:creationId xmlns:a16="http://schemas.microsoft.com/office/drawing/2014/main" id="{D1240C0D-A143-EC53-2FE8-A806606D7502}"/>
                </a:ext>
              </a:extLst>
            </p:cNvPr>
            <p:cNvSpPr/>
            <p:nvPr/>
          </p:nvSpPr>
          <p:spPr bwMode="auto">
            <a:xfrm>
              <a:off x="7554100" y="5986810"/>
              <a:ext cx="467880" cy="643948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圆角矩形 32">
            <a:extLst>
              <a:ext uri="{FF2B5EF4-FFF2-40B4-BE49-F238E27FC236}">
                <a16:creationId xmlns:a16="http://schemas.microsoft.com/office/drawing/2014/main" id="{BA1195B6-DA4A-7530-4EE2-01B87B587523}"/>
              </a:ext>
            </a:extLst>
          </p:cNvPr>
          <p:cNvSpPr/>
          <p:nvPr/>
        </p:nvSpPr>
        <p:spPr>
          <a:xfrm>
            <a:off x="2980284" y="1091402"/>
            <a:ext cx="8635455" cy="3481543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AA87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19138" indent="-706438" algn="just" latinLnBrk="1"/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이은정</a:t>
            </a:r>
            <a:r>
              <a:rPr lang="en-US" altLang="ko-KR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왕린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커피 좋아하지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하나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마실래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719138" indent="-706438" algn="just" latinLnBrk="1"/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</a:t>
            </a:r>
            <a:r>
              <a:rPr lang="ko-KR" altLang="en-US" sz="1550" b="1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왕린</a:t>
            </a:r>
            <a:r>
              <a:rPr lang="en-US" altLang="ko-KR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고마워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잘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마실게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그런데 커피를 왜 이렇게 많이 샀어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719138" indent="-706438" algn="just" latinLnBrk="1"/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이은정</a:t>
            </a:r>
            <a:r>
              <a:rPr lang="en-US" altLang="ko-KR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편의점에서 이 커피가 원 플러스 원 행사를 하고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있더라고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그래서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친구들하고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나눠 마시려고 여러 개 샀지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719138" indent="-706438" algn="just" latinLnBrk="1"/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</a:t>
            </a:r>
            <a:r>
              <a:rPr lang="ko-KR" altLang="en-US" sz="1550" b="1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왕린</a:t>
            </a:r>
            <a:r>
              <a:rPr lang="en-US" altLang="ko-KR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그렇구나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그런데 편의점에서는 원 플러스 원 행사를 자주 하던데 왜 그런 거야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넌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광고홍보학과니까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그런 거 잘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알잖아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719138" indent="-706438" algn="just" latinLnBrk="1"/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이은정</a:t>
            </a:r>
            <a:r>
              <a:rPr lang="en-US" altLang="ko-KR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같은 상품을 더 주는 행사는 보통 신제품이 나오면 소비자들의 반응을 살펴보기 위해서 하는 거래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행사를 통해서 신제품을 홍보하는 거지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719138" indent="-706438" algn="just" latinLnBrk="1"/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</a:t>
            </a:r>
            <a:r>
              <a:rPr lang="ko-KR" altLang="en-US" sz="1550" b="1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왕린</a:t>
            </a:r>
            <a:r>
              <a:rPr lang="en-US" altLang="ko-KR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그럼 상품을 하나 더 주는 대신 홍보 비용을 아끼는 셈이네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그런데 그냥 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50%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할인을 해 주면 되는 거 아니야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719138" indent="-706438" algn="just" latinLnBrk="1"/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이은정</a:t>
            </a:r>
            <a:r>
              <a:rPr lang="en-US" altLang="ko-KR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50%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할인은 하나만 사도 되지만 원 플러스 원 행사는 최소 두 개를 사게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되잖아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그러니까 홍보 효과가 더 큰 거지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그렇지만 어떤 제품의 경우에는 홍보가 아니라 재고를 빨리 처리하기 위해서 하는 경우도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있대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719138" indent="-706438" algn="just" latinLnBrk="1"/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</a:t>
            </a:r>
            <a:r>
              <a:rPr lang="ko-KR" altLang="en-US" sz="1550" b="1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왕린</a:t>
            </a:r>
            <a:r>
              <a:rPr lang="en-US" altLang="ko-KR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헉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정말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그럼 싸다고 아무거나 사지 말고 유통기한을 잘 보고 사야겠다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60" y="5131688"/>
            <a:ext cx="1520825" cy="156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71104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17818-6798-748D-2AFD-E01D23615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2D5555B7-7EF1-C611-50F2-01FFC905B7CD}"/>
              </a:ext>
            </a:extLst>
          </p:cNvPr>
          <p:cNvGrpSpPr/>
          <p:nvPr/>
        </p:nvGrpSpPr>
        <p:grpSpPr>
          <a:xfrm>
            <a:off x="901812" y="229892"/>
            <a:ext cx="2355192" cy="584897"/>
            <a:chOff x="5141" y="2092"/>
            <a:chExt cx="4974" cy="1287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B47CAF6-AB5D-4E6E-DC2D-7321BD76B694}"/>
                </a:ext>
              </a:extLst>
            </p:cNvPr>
            <p:cNvSpPr txBox="1"/>
            <p:nvPr/>
          </p:nvSpPr>
          <p:spPr>
            <a:xfrm>
              <a:off x="5141" y="2092"/>
              <a:ext cx="4689" cy="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bg1"/>
                  </a:solidFill>
                </a:rPr>
                <a:t>대화 对话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5A284F3D-2615-6F19-584F-8238D962FFC1}"/>
                </a:ext>
              </a:extLst>
            </p:cNvPr>
            <p:cNvSpPr/>
            <p:nvPr/>
          </p:nvSpPr>
          <p:spPr>
            <a:xfrm>
              <a:off x="5623" y="2096"/>
              <a:ext cx="4492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6D24B86-1F0A-4CEC-F7E1-6B13A1C0129D}"/>
              </a:ext>
            </a:extLst>
          </p:cNvPr>
          <p:cNvGrpSpPr/>
          <p:nvPr/>
        </p:nvGrpSpPr>
        <p:grpSpPr>
          <a:xfrm>
            <a:off x="-8255" y="267578"/>
            <a:ext cx="12117070" cy="1072515"/>
            <a:chOff x="6956" y="1666"/>
            <a:chExt cx="19082" cy="1689"/>
          </a:xfrm>
        </p:grpSpPr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361190F8-9EBD-73E9-F003-63639E98446B}"/>
                </a:ext>
              </a:extLst>
            </p:cNvPr>
            <p:cNvGrpSpPr/>
            <p:nvPr/>
          </p:nvGrpSpPr>
          <p:grpSpPr>
            <a:xfrm>
              <a:off x="6956" y="1666"/>
              <a:ext cx="1614" cy="1689"/>
              <a:chOff x="812334" y="1266856"/>
              <a:chExt cx="4634957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78C46FAB-CED1-B76E-DACE-D7C77BB941D8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C65C05B1-E071-FE7E-47DB-0BA6C8ACB2BB}"/>
                  </a:ext>
                </a:extLst>
              </p:cNvPr>
              <p:cNvSpPr/>
              <p:nvPr/>
            </p:nvSpPr>
            <p:spPr>
              <a:xfrm>
                <a:off x="812334" y="1433425"/>
                <a:ext cx="4634957" cy="4587863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53E06FC9-88BB-352F-3872-98F725B518DD}"/>
                  </a:ext>
                </a:extLst>
              </p:cNvPr>
              <p:cNvSpPr/>
              <p:nvPr/>
            </p:nvSpPr>
            <p:spPr>
              <a:xfrm>
                <a:off x="1155688" y="1729690"/>
                <a:ext cx="3995332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485E9EA9-C786-511C-5514-BEEB3E01702F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210AAF85-D63E-95E4-0173-D8AA830470D3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75A9DFF5-E5D3-AC1F-0FDC-D8E4DCF7D452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FEF245EA-5970-AA90-CFCD-05EC2F5EB04D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0D4A7D36-7F00-C67B-AF8D-3CEE3B6A557C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25DE5A33-7FF9-FD65-ECAA-CADBBD948908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853B72A7-2734-07BF-9696-E3FE193B1547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07F736D4-2B09-55C5-54CC-073794F37ED1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F5A7BD0F-EB86-CFAD-E51D-366FA82050B8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D7309C85-BA86-BC30-174E-9BCE05A52E4C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236CCABF-BF79-4764-6787-C152A1CCD7C0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1A2FFA51-7540-184A-D468-B87FCEE5FC8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8E04430-647F-51DD-C0E0-0F1112CF8BEA}"/>
                </a:ext>
              </a:extLst>
            </p:cNvPr>
            <p:cNvSpPr txBox="1"/>
            <p:nvPr/>
          </p:nvSpPr>
          <p:spPr>
            <a:xfrm>
              <a:off x="12252" y="1694"/>
              <a:ext cx="13786" cy="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2.</a:t>
              </a:r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金敏智正在营销部门会议上做报告。她讲了些什么呢？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9CBF410-801D-9387-E1E3-1888F96D2EC6}"/>
              </a:ext>
            </a:extLst>
          </p:cNvPr>
          <p:cNvGrpSpPr/>
          <p:nvPr/>
        </p:nvGrpSpPr>
        <p:grpSpPr>
          <a:xfrm>
            <a:off x="1922285" y="945758"/>
            <a:ext cx="10072797" cy="5764039"/>
            <a:chOff x="4542082" y="1340093"/>
            <a:chExt cx="7316642" cy="5382579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82728A4-6DB2-7A05-0EF1-828FE1AEC6E8}"/>
                </a:ext>
              </a:extLst>
            </p:cNvPr>
            <p:cNvGrpSpPr/>
            <p:nvPr/>
          </p:nvGrpSpPr>
          <p:grpSpPr>
            <a:xfrm>
              <a:off x="4542082" y="1340093"/>
              <a:ext cx="7316642" cy="5382579"/>
              <a:chOff x="4650768" y="1285546"/>
              <a:chExt cx="7316642" cy="5382579"/>
            </a:xfrm>
          </p:grpSpPr>
          <p:grpSp>
            <p:nvGrpSpPr>
              <p:cNvPr id="9" name="组合 1">
                <a:extLst>
                  <a:ext uri="{FF2B5EF4-FFF2-40B4-BE49-F238E27FC236}">
                    <a16:creationId xmlns:a16="http://schemas.microsoft.com/office/drawing/2014/main" id="{FF485F1A-6A2E-9B32-DDD2-3ADEF99F101C}"/>
                  </a:ext>
                </a:extLst>
              </p:cNvPr>
              <p:cNvGrpSpPr/>
              <p:nvPr/>
            </p:nvGrpSpPr>
            <p:grpSpPr bwMode="auto">
              <a:xfrm>
                <a:off x="4650768" y="1285546"/>
                <a:ext cx="7316642" cy="5382579"/>
                <a:chOff x="1932908" y="1731988"/>
                <a:chExt cx="4181439" cy="3481182"/>
              </a:xfrm>
            </p:grpSpPr>
            <p:sp>
              <p:nvSpPr>
                <p:cNvPr id="13" name="圆角矩形 26">
                  <a:extLst>
                    <a:ext uri="{FF2B5EF4-FFF2-40B4-BE49-F238E27FC236}">
                      <a16:creationId xmlns:a16="http://schemas.microsoft.com/office/drawing/2014/main" id="{07D830F1-43D1-3FBD-D0F6-1892F0DCB208}"/>
                    </a:ext>
                  </a:extLst>
                </p:cNvPr>
                <p:cNvSpPr/>
                <p:nvPr/>
              </p:nvSpPr>
              <p:spPr>
                <a:xfrm>
                  <a:off x="1932908" y="1731988"/>
                  <a:ext cx="4181439" cy="3481182"/>
                </a:xfrm>
                <a:prstGeom prst="roundRect">
                  <a:avLst>
                    <a:gd name="adj" fmla="val 5516"/>
                  </a:avLst>
                </a:prstGeom>
                <a:solidFill>
                  <a:srgbClr val="D2D3D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幼圆" panose="02010509060101010101" pitchFamily="49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" name="任意多边形 27">
                  <a:extLst>
                    <a:ext uri="{FF2B5EF4-FFF2-40B4-BE49-F238E27FC236}">
                      <a16:creationId xmlns:a16="http://schemas.microsoft.com/office/drawing/2014/main" id="{EA7895A9-9EC2-0158-A635-21F721C96265}"/>
                    </a:ext>
                  </a:extLst>
                </p:cNvPr>
                <p:cNvSpPr/>
                <p:nvPr/>
              </p:nvSpPr>
              <p:spPr>
                <a:xfrm>
                  <a:off x="2125038" y="1767633"/>
                  <a:ext cx="3852381" cy="2964915"/>
                </a:xfrm>
                <a:custGeom>
                  <a:avLst/>
                  <a:gdLst>
                    <a:gd name="connsiteX0" fmla="*/ 197491 w 4559120"/>
                    <a:gd name="connsiteY0" fmla="*/ 0 h 2969475"/>
                    <a:gd name="connsiteX1" fmla="*/ 4361629 w 4559120"/>
                    <a:gd name="connsiteY1" fmla="*/ 0 h 2969475"/>
                    <a:gd name="connsiteX2" fmla="*/ 4559120 w 4559120"/>
                    <a:gd name="connsiteY2" fmla="*/ 197491 h 2969475"/>
                    <a:gd name="connsiteX3" fmla="*/ 4559120 w 4559120"/>
                    <a:gd name="connsiteY3" fmla="*/ 2969475 h 2969475"/>
                    <a:gd name="connsiteX4" fmla="*/ 0 w 4559120"/>
                    <a:gd name="connsiteY4" fmla="*/ 2969475 h 2969475"/>
                    <a:gd name="connsiteX5" fmla="*/ 0 w 4559120"/>
                    <a:gd name="connsiteY5" fmla="*/ 197491 h 2969475"/>
                    <a:gd name="connsiteX6" fmla="*/ 197491 w 4559120"/>
                    <a:gd name="connsiteY6" fmla="*/ 0 h 2969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59120" h="2969475">
                      <a:moveTo>
                        <a:pt x="197491" y="0"/>
                      </a:moveTo>
                      <a:lnTo>
                        <a:pt x="4361629" y="0"/>
                      </a:lnTo>
                      <a:cubicBezTo>
                        <a:pt x="4470700" y="0"/>
                        <a:pt x="4559120" y="88420"/>
                        <a:pt x="4559120" y="197491"/>
                      </a:cubicBezTo>
                      <a:lnTo>
                        <a:pt x="4559120" y="2969475"/>
                      </a:lnTo>
                      <a:lnTo>
                        <a:pt x="0" y="2969475"/>
                      </a:lnTo>
                      <a:lnTo>
                        <a:pt x="0" y="197491"/>
                      </a:lnTo>
                      <a:cubicBezTo>
                        <a:pt x="0" y="88420"/>
                        <a:pt x="88420" y="0"/>
                        <a:pt x="19749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幼圆" panose="02010509060101010101" pitchFamily="49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" name="同侧圆角矩形 5">
                  <a:extLst>
                    <a:ext uri="{FF2B5EF4-FFF2-40B4-BE49-F238E27FC236}">
                      <a16:creationId xmlns:a16="http://schemas.microsoft.com/office/drawing/2014/main" id="{3EFD13CC-E022-321E-3566-09D9219B6F10}"/>
                    </a:ext>
                  </a:extLst>
                </p:cNvPr>
                <p:cNvSpPr/>
                <p:nvPr/>
              </p:nvSpPr>
              <p:spPr>
                <a:xfrm>
                  <a:off x="2125038" y="1767633"/>
                  <a:ext cx="3852379" cy="2964915"/>
                </a:xfrm>
                <a:prstGeom prst="round2SameRect">
                  <a:avLst>
                    <a:gd name="adj1" fmla="val 6950"/>
                    <a:gd name="adj2" fmla="val 0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just" eaLnBrk="1" fontAlgn="auto" hangingPunct="1">
                    <a:lnSpc>
                      <a:spcPct val="14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0584C2B2-4921-C482-4202-BD5E9202C88D}"/>
                  </a:ext>
                </a:extLst>
              </p:cNvPr>
              <p:cNvGrpSpPr/>
              <p:nvPr/>
            </p:nvGrpSpPr>
            <p:grpSpPr>
              <a:xfrm>
                <a:off x="5423535" y="4681639"/>
                <a:ext cx="6068060" cy="1127760"/>
                <a:chOff x="7976" y="4358"/>
                <a:chExt cx="9556" cy="1776"/>
              </a:xfrm>
            </p:grpSpPr>
            <p:grpSp>
              <p:nvGrpSpPr>
                <p:cNvPr id="38" name="组合 37">
                  <a:extLst>
                    <a:ext uri="{FF2B5EF4-FFF2-40B4-BE49-F238E27FC236}">
                      <a16:creationId xmlns:a16="http://schemas.microsoft.com/office/drawing/2014/main" id="{E91E0ABB-534A-9BA8-EE5E-A335CAD9EF3D}"/>
                    </a:ext>
                  </a:extLst>
                </p:cNvPr>
                <p:cNvGrpSpPr/>
                <p:nvPr/>
              </p:nvGrpSpPr>
              <p:grpSpPr>
                <a:xfrm>
                  <a:off x="7976" y="4358"/>
                  <a:ext cx="9224" cy="1776"/>
                  <a:chOff x="7785" y="4358"/>
                  <a:chExt cx="7298" cy="1776"/>
                </a:xfrm>
              </p:grpSpPr>
              <p:sp>
                <p:nvSpPr>
                  <p:cNvPr id="39" name="圆角矩形 38">
                    <a:extLst>
                      <a:ext uri="{FF2B5EF4-FFF2-40B4-BE49-F238E27FC236}">
                        <a16:creationId xmlns:a16="http://schemas.microsoft.com/office/drawing/2014/main" id="{8F6F48EB-A471-30F4-50F1-5B32D8F25621}"/>
                      </a:ext>
                    </a:extLst>
                  </p:cNvPr>
                  <p:cNvSpPr/>
                  <p:nvPr/>
                </p:nvSpPr>
                <p:spPr>
                  <a:xfrm>
                    <a:off x="7785" y="4358"/>
                    <a:ext cx="7298" cy="1776"/>
                  </a:xfrm>
                  <a:prstGeom prst="roundRect">
                    <a:avLst/>
                  </a:prstGeom>
                  <a:noFill/>
                  <a:ln>
                    <a:solidFill>
                      <a:schemeClr val="bg1"/>
                    </a:solidFill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</a:ex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椭圆 39">
                    <a:extLst>
                      <a:ext uri="{FF2B5EF4-FFF2-40B4-BE49-F238E27FC236}">
                        <a16:creationId xmlns:a16="http://schemas.microsoft.com/office/drawing/2014/main" id="{1FB73AA9-8C59-90CA-F88B-D59496EE7AD4}"/>
                      </a:ext>
                    </a:extLst>
                  </p:cNvPr>
                  <p:cNvSpPr/>
                  <p:nvPr/>
                </p:nvSpPr>
                <p:spPr>
                  <a:xfrm>
                    <a:off x="8064" y="4447"/>
                    <a:ext cx="1033" cy="1616"/>
                  </a:xfrm>
                  <a:prstGeom prst="ellipse">
                    <a:avLst/>
                  </a:prstGeom>
                  <a:noFill/>
                  <a:ln>
                    <a:solidFill>
                      <a:schemeClr val="bg1"/>
                    </a:solidFill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lt1"/>
                        </a:solidFill>
                      </a14:hiddenFill>
                    </a:ext>
                  </a:extLst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2400" b="1" dirty="0">
                        <a:solidFill>
                          <a:schemeClr val="bg1"/>
                        </a:solidFill>
                        <a:latin typeface="方正方俊黑" panose="02010600010101010101" charset="-122"/>
                        <a:ea typeface="方正方俊黑" panose="02010600010101010101" charset="-122"/>
                      </a:rPr>
                      <a:t>练习</a:t>
                    </a:r>
                  </a:p>
                </p:txBody>
              </p:sp>
            </p:grpSp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id="{BCA8DCD0-0FCA-8A65-6027-D134EDFF9B5E}"/>
                    </a:ext>
                  </a:extLst>
                </p:cNvPr>
                <p:cNvSpPr txBox="1"/>
                <p:nvPr/>
              </p:nvSpPr>
              <p:spPr>
                <a:xfrm>
                  <a:off x="9654" y="4464"/>
                  <a:ext cx="7878" cy="15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342900" indent="-342900" algn="just">
                    <a:buFont typeface="Arial" panose="020B0604020202020204" pitchFamily="34" charset="0"/>
                    <a:buChar char="•"/>
                  </a:pPr>
                  <a:r>
                    <a:rPr lang="ko-KR" altLang="en-US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마케팅 팀의 상반기 실적은 </a:t>
                  </a:r>
                  <a:r>
                    <a:rPr lang="ko-KR" altLang="en-US" sz="1600" dirty="0" err="1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어땠어요</a:t>
                  </a:r>
                  <a:r>
                    <a:rPr lang="en-US" altLang="ko-KR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?</a:t>
                  </a:r>
                </a:p>
                <a:p>
                  <a:pPr marL="361950" algn="just"/>
                  <a:r>
                    <a:rPr lang="ko-KR" altLang="en-US" sz="1600" dirty="0" err="1">
                      <a:solidFill>
                        <a:schemeClr val="bg1"/>
                      </a:solidFill>
                      <a:latin typeface="SimSun" panose="02010600030101010101" pitchFamily="2" charset="-122"/>
                      <a:ea typeface="SimSun" panose="02010600030101010101" pitchFamily="2" charset="-122"/>
                      <a:cs typeface="Dotum" panose="020B0600000101010101" charset="-127"/>
                    </a:rPr>
                    <a:t>营销部上半年的业绩如何</a:t>
                  </a:r>
                  <a:r>
                    <a:rPr lang="zh-CN" altLang="en-US" sz="1600" dirty="0">
                      <a:solidFill>
                        <a:schemeClr val="bg1"/>
                      </a:solidFill>
                      <a:latin typeface="SimSun" panose="02010600030101010101" pitchFamily="2" charset="-122"/>
                      <a:ea typeface="SimSun" panose="02010600030101010101" pitchFamily="2" charset="-122"/>
                      <a:cs typeface="Dotum" panose="020B0600000101010101" charset="-127"/>
                    </a:rPr>
                    <a:t>？</a:t>
                  </a:r>
                  <a:endParaRPr lang="en-US" altLang="ko-KR" sz="1600" dirty="0">
                    <a:solidFill>
                      <a:schemeClr val="bg1"/>
                    </a:solidFill>
                    <a:latin typeface="SimSun" panose="02010600030101010101" pitchFamily="2" charset="-122"/>
                    <a:ea typeface="SimSun" panose="02010600030101010101" pitchFamily="2" charset="-122"/>
                    <a:cs typeface="Dotum" panose="020B0600000101010101" charset="-127"/>
                  </a:endParaRPr>
                </a:p>
                <a:p>
                  <a:pPr marL="342900" indent="-342900" algn="just">
                    <a:buFont typeface="Arial" panose="020B0604020202020204" pitchFamily="34" charset="0"/>
                    <a:buChar char="•"/>
                  </a:pPr>
                  <a:r>
                    <a:rPr lang="ko-KR" altLang="en-US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왜 </a:t>
                  </a:r>
                  <a:r>
                    <a:rPr lang="en" altLang="ko-KR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SNS</a:t>
                  </a:r>
                  <a:r>
                    <a:rPr lang="ko-KR" altLang="en-US" sz="1600" dirty="0" err="1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를</a:t>
                  </a:r>
                  <a:r>
                    <a:rPr lang="ko-KR" altLang="en-US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 통한 마케팅에 대해 부정적인 반응이 있었어요</a:t>
                  </a:r>
                  <a:r>
                    <a:rPr lang="en-US" altLang="ko-KR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?</a:t>
                  </a:r>
                </a:p>
                <a:p>
                  <a:pPr indent="360363" algn="just"/>
                  <a:r>
                    <a:rPr lang="zh-CN" altLang="en-US" sz="1600" dirty="0">
                      <a:solidFill>
                        <a:schemeClr val="bg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cs typeface="Dotum" panose="020B0600000101010101" charset="-127"/>
                    </a:rPr>
                    <a:t>为什么对社交媒体营销有负面反应？</a:t>
                  </a:r>
                </a:p>
              </p:txBody>
            </p:sp>
          </p:grpSp>
        </p:grpSp>
        <p:sp>
          <p:nvSpPr>
            <p:cNvPr id="2" name="苹果">
              <a:extLst>
                <a:ext uri="{FF2B5EF4-FFF2-40B4-BE49-F238E27FC236}">
                  <a16:creationId xmlns:a16="http://schemas.microsoft.com/office/drawing/2014/main" id="{AE28ABCB-7D01-5313-8DD0-973C6C39BA26}"/>
                </a:ext>
              </a:extLst>
            </p:cNvPr>
            <p:cNvSpPr/>
            <p:nvPr/>
          </p:nvSpPr>
          <p:spPr bwMode="auto">
            <a:xfrm>
              <a:off x="7554100" y="5986810"/>
              <a:ext cx="467880" cy="643948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圆角矩形 32">
            <a:extLst>
              <a:ext uri="{FF2B5EF4-FFF2-40B4-BE49-F238E27FC236}">
                <a16:creationId xmlns:a16="http://schemas.microsoft.com/office/drawing/2014/main" id="{047AE603-12F8-FADD-9DF7-4C156EB7E8E7}"/>
              </a:ext>
            </a:extLst>
          </p:cNvPr>
          <p:cNvSpPr/>
          <p:nvPr/>
        </p:nvSpPr>
        <p:spPr>
          <a:xfrm>
            <a:off x="2430606" y="1068048"/>
            <a:ext cx="9189133" cy="3414002"/>
          </a:xfrm>
          <a:prstGeom prst="roundRect">
            <a:avLst>
              <a:gd name="adj" fmla="val 7824"/>
            </a:avLst>
          </a:prstGeom>
          <a:solidFill>
            <a:schemeClr val="bg1"/>
          </a:solidFill>
          <a:ln w="19050">
            <a:solidFill>
              <a:srgbClr val="AA87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19138" indent="-706438" algn="just" latinLnBrk="1">
              <a:spcBef>
                <a:spcPts val="400"/>
              </a:spcBef>
            </a:pP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최동민</a:t>
            </a:r>
            <a:r>
              <a:rPr lang="en-US" altLang="ko-KR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지금부터 마케팅 팀 회의를 시작하겠습니다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719138" indent="-706438" algn="just" latinLnBrk="1">
              <a:lnSpc>
                <a:spcPct val="130000"/>
              </a:lnSpc>
              <a:spcBef>
                <a:spcPts val="400"/>
              </a:spcBef>
            </a:pP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김민지</a:t>
            </a:r>
            <a:r>
              <a:rPr lang="en-US" altLang="ko-KR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네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먼저 우리 팀 실적 현황입니다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모두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아시다시피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상반기에는 세계 적인 경기 침체로 우리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부서뿐만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아니라 회사 전체적으로 실적이 감소 하였습니다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하반기에는 경기가 어느 정도 회복될 전망이므로 우리 팀 실적도 자연스럽게 회복될 것으로 보입니다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다만 </a:t>
            </a:r>
            <a:r>
              <a:rPr lang="en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SNS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를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통한 마케팅에 대해서 부정적인 반응이 있어서 이에 대한 대책 마련이 필요합니다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분석 결과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최근 </a:t>
            </a:r>
            <a:r>
              <a:rPr lang="en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SNS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바이럴 마케팅이 증가함에 따라서 소비자들의 불신이 커진 것이 부정적인 반응의 주된 원인으로 보입니다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이에 하반기에는 바이럴 마케팅을 줄이고 매체를 통한 광고를 확대하고자 하며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이를 위해 </a:t>
            </a:r>
            <a:r>
              <a:rPr lang="en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TV,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라디오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온라인 중 어떤 매체가 효과적일지 분석하였습니다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또한 인쇄 매체를 통한 광고도 고려하고 있습니다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하반기 실적은 매체 광고의 성공 여부에 달려 있으므로 모든 팀원들의 관심과 노력이 필요합니다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다음으로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장웨이</a:t>
            </a:r>
            <a:r>
              <a:rPr lang="ko-KR" altLang="en-US" sz="155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사원이 매체 분석 결과를 발표하겠습니다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8AC0AE1A-2F4F-C34C-D009-2F0EC84BB5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6" y="5149602"/>
            <a:ext cx="1520825" cy="156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12277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5410" y="2348109"/>
            <a:ext cx="9918840" cy="1536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auto" latinLnBrk="1">
              <a:lnSpc>
                <a:spcPct val="150000"/>
              </a:lnSpc>
            </a:pP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“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-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을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/</a:t>
            </a:r>
            <a:r>
              <a:rPr lang="ko-KR" altLang="en-US" sz="22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를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통해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(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서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)”</a:t>
            </a:r>
            <a:r>
              <a:rPr lang="ko-KR" altLang="en-US" sz="22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是惯用型，用于名词后，相当于汉语的“通过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……”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  <a:r>
              <a:rPr lang="ko-KR" altLang="en-US" sz="22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有收音的名词后接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“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-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을 통해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(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서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)”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，</a:t>
            </a:r>
            <a:r>
              <a:rPr lang="ko-KR" altLang="en-US" sz="22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无收音的名词后接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“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-</a:t>
            </a:r>
            <a:r>
              <a:rPr lang="ko-KR" altLang="en-US" sz="22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를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통해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(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서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)”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  <a:r>
              <a:rPr lang="ko-KR" altLang="en-US" sz="22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常以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“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-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을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/</a:t>
            </a:r>
            <a:r>
              <a:rPr lang="ko-KR" altLang="en-US" sz="22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를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sz="22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통한”的形式修饰其后的名词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260090" y="418465"/>
            <a:ext cx="5812155" cy="872490"/>
            <a:chOff x="5134" y="551"/>
            <a:chExt cx="9153" cy="1374"/>
          </a:xfrm>
        </p:grpSpPr>
        <p:grpSp>
          <p:nvGrpSpPr>
            <p:cNvPr id="33" name="组合 32"/>
            <p:cNvGrpSpPr/>
            <p:nvPr/>
          </p:nvGrpSpPr>
          <p:grpSpPr>
            <a:xfrm>
              <a:off x="6275" y="847"/>
              <a:ext cx="7130" cy="1078"/>
              <a:chOff x="6051" y="2852"/>
              <a:chExt cx="7130" cy="1078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6051" y="2852"/>
                <a:ext cx="713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名词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을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/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를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통해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서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ko-KR" altLang="en-US" b="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/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3461578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2EBFC6-5FB1-6A78-390E-11D4265611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E0F4F86-FDB2-D0DB-5097-49481A835079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052129BB-8E97-6F1C-60B1-5243483CE4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D47E962A-B4C7-DEB9-CEC6-4DC025DDF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DDE0B960-1BE8-B98E-1DC2-812C26EAF0E3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59F9F51-74B6-F3E6-8B94-B242DE13FC16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DDB7BCC-F197-A84C-62C0-B1005867F7D0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3EB22B6B-EF80-91E0-11F1-665D86B59D46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504EB86D-0A56-86AE-1A1B-3888CAAA80E6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8AC677E8-DFB9-3860-2805-A014C135428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02296BEB-E5BA-5CEE-5941-AD15462F1B03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8CB91076-CC84-ABAA-AB4E-AAF32C7F25D9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EA938CD0-1BB0-1500-70E4-C5EABA485D8C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05AC3B5D-ED13-7D9E-4271-E1D1836C3E49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5ABB0425-E26F-E597-AAE5-19CF3575074E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0D95E678-8A57-854F-2F1D-C350CF989B86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DE9B401D-7A2E-C6EE-FBDF-DB852E4E6406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DF9E22A2-30EA-1340-9CF2-905A5345465F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BD7C9118-3CA6-7CF3-D074-BAEF639AFC22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06A8255E-76BD-BDF3-82F1-F93EAF94E3F8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2FE57502-11A2-A502-FCDE-AA5C574CD50F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294A0A2F-4B3E-0CBE-C942-C031E7F6019C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BF77F9FB-5290-24A7-18AA-A44414B7BE60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9DDD8FA9-0826-1873-A547-4171D412BE8C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66395743-D53C-9A73-9C5F-0C2A40C25737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2BA1B6D-0EE9-29CF-D015-7492E820E114}"/>
              </a:ext>
            </a:extLst>
          </p:cNvPr>
          <p:cNvSpPr txBox="1"/>
          <p:nvPr/>
        </p:nvSpPr>
        <p:spPr>
          <a:xfrm>
            <a:off x="2682826" y="1390405"/>
            <a:ext cx="8270858" cy="5428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사람은 실패를 통해 많은 것을 배우기 마련이지요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人通过失败能够学到很多东西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요즘 앱을 통한 중고 거래가 활발히 이루어지고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있대요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最近二手买卖交易在应用程序上进行得很活跃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요즘 학생들은 책보다 인터넷을 통해서 필요한 정보를 얻는다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现在学生们（与书相比）更常用互联网获取所需信息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유학원을 통해 유학을 준비하는 것은 편리하지만 비용이 많이 든다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虽然通过留学中介准备留学相关事宜会很便利，但费用很高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음악을 통한 심리 치료 방법은 정서가 불안정한 아이들에게 도움이 된다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通过音乐进行心理治疗的方法有助于帮助那些情绪不稳定的孩子们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  <a:endParaRPr lang="en-US" altLang="ko-KR" dirty="0">
              <a:solidFill>
                <a:schemeClr val="bg1"/>
              </a:solidFill>
              <a:latin typeface="+mn-ea"/>
              <a:cs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이번 설문 조사를 통해서 신세대와 기성세대의 의견 차이를 알 수 있었다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我们通过这次问卷调查，了解到新一代和老一代意见的差异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endParaRPr lang="ko-KR" altLang="en-US" dirty="0">
              <a:solidFill>
                <a:schemeClr val="bg1"/>
              </a:solidFill>
              <a:latin typeface="+mn-ea"/>
              <a:cs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56D6D20-CC74-B354-0044-46B998ECB04F}"/>
              </a:ext>
            </a:extLst>
          </p:cNvPr>
          <p:cNvGrpSpPr/>
          <p:nvPr/>
        </p:nvGrpSpPr>
        <p:grpSpPr>
          <a:xfrm>
            <a:off x="3260090" y="418465"/>
            <a:ext cx="5812155" cy="872490"/>
            <a:chOff x="5134" y="551"/>
            <a:chExt cx="9153" cy="137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2C82E0F-2BF5-F908-3606-DB739BB68217}"/>
                </a:ext>
              </a:extLst>
            </p:cNvPr>
            <p:cNvGrpSpPr/>
            <p:nvPr/>
          </p:nvGrpSpPr>
          <p:grpSpPr>
            <a:xfrm>
              <a:off x="6275" y="847"/>
              <a:ext cx="7130" cy="1078"/>
              <a:chOff x="6051" y="2852"/>
              <a:chExt cx="7130" cy="1078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FAA063B8-39E8-6F93-E645-A5ED7EA74972}"/>
                  </a:ext>
                </a:extLst>
              </p:cNvPr>
              <p:cNvSpPr txBox="1"/>
              <p:nvPr/>
            </p:nvSpPr>
            <p:spPr>
              <a:xfrm>
                <a:off x="6051" y="2852"/>
                <a:ext cx="713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名词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을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/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를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통해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서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ko-KR" altLang="en-US" b="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40" name="直接连接符 8">
                <a:extLst>
                  <a:ext uri="{FF2B5EF4-FFF2-40B4-BE49-F238E27FC236}">
                    <a16:creationId xmlns:a16="http://schemas.microsoft.com/office/drawing/2014/main" id="{666CA0F6-7671-F6A3-8A4B-448A01301195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C334A2B-25D2-3B7E-2921-24BEA414103F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32" name="图片 31" descr="图片包含 游戏机, 文字&#10;&#10;描述已自动生成">
                <a:extLst>
                  <a:ext uri="{FF2B5EF4-FFF2-40B4-BE49-F238E27FC236}">
                    <a16:creationId xmlns:a16="http://schemas.microsoft.com/office/drawing/2014/main" id="{92EB8D92-DC6D-015B-6DC3-A95A095A75C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38" name="图片 37" descr="图片包含 游戏机, 文字&#10;&#10;描述已自动生成">
                <a:extLst>
                  <a:ext uri="{FF2B5EF4-FFF2-40B4-BE49-F238E27FC236}">
                    <a16:creationId xmlns:a16="http://schemas.microsoft.com/office/drawing/2014/main" id="{2E322D87-357D-3FC3-FB47-B9FC4AEC74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071245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3C4C91-C99F-581E-B129-24DE9F82B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A5F6452-86EA-9F09-00BD-C95139DE22B8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DBAE9B8A-BD18-C5DE-098B-7856D33033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AAAE846C-93AC-F682-B89D-AD5ECA754A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91379AA-EFA9-4BA9-0CF4-756ED6B0CE78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F2D238A-6918-F838-D76F-F923F8B13F08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9808CC0-7195-2DE2-4C5F-27F5845C791A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A3A08D5E-B000-737D-55CA-41EC4AE233F5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772954CF-EDD6-3839-8D04-921B8DBF218B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A038546E-01BB-BA19-52AA-FC0944CF4686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22350679-F636-8A12-7001-09F2BE46EA0A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F00B2311-B25C-69BC-61FA-8ECF27702D1D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86B20EDE-00B7-0DC2-F724-7232D3B734FC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4E529DC6-E1EF-60CA-DEFB-95533395C3AB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FF3B7A03-7DED-6056-99B4-F305B6D93BAE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53E6FA57-1771-E902-CE13-D5B0EAFD8D69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9EB354D1-C8B6-954C-9C0F-E100E580A8B7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8E44B55B-6CBD-F3F9-9A83-4E69EB458118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7EFA5426-D253-27B6-FCE3-36949E1142E0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43D14853-DD55-8F19-AF1F-4CC68EE88638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843E96E5-A17C-A7C7-78AB-11FCC202C348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4AFAD1DB-B9D4-C017-DA2F-682B45EC6700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87593F98-53A3-5CE8-3300-6BBDF32156DC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5EEBF8D1-41CC-9A27-3093-D74A1D21D7EE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2E0FDC7D-2A96-CC0E-67E4-800FF4B3FCB3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8BE59F-FB56-F4BB-5A94-235944954D79}"/>
              </a:ext>
            </a:extLst>
          </p:cNvPr>
          <p:cNvSpPr txBox="1"/>
          <p:nvPr/>
        </p:nvSpPr>
        <p:spPr>
          <a:xfrm>
            <a:off x="2556168" y="1419592"/>
            <a:ext cx="8798551" cy="4906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96888" indent="-484188"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나도 너처럼 과외를 해 보고 싶은데 어떻게 구하는 거야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</a:t>
            </a:r>
          </a:p>
          <a:p>
            <a:pPr marL="496888" latinLnBrk="1">
              <a:lnSpc>
                <a:spcPct val="200000"/>
              </a:lnSpc>
            </a:pP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我也想和你一样试着做家教，怎么找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？</a:t>
            </a:r>
          </a:p>
          <a:p>
            <a:pPr marL="496888" indent="-484188"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보통 아는 사람을 통해서 소개를 받는 경우가 많아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496888" latinLnBrk="1">
              <a:lnSpc>
                <a:spcPct val="200000"/>
              </a:lnSpc>
            </a:pP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一般都是通过熟人介绍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marL="496888" indent="-484188"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한국 드라마를 통해 한국 문화를 배웠는데 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실제랑은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많이 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달랐어요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496888" latinLnBrk="1">
              <a:lnSpc>
                <a:spcPct val="200000"/>
              </a:lnSpc>
            </a:pP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我通过韩国电视剧了解了韩国文化，但与实际出入太大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marL="496888" indent="-484188"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그렇죠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드라마보다는 직접 경험을 통해서 배우는 게 좋아요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496888" latinLnBrk="1">
              <a:lnSpc>
                <a:spcPct val="200000"/>
              </a:lnSpc>
            </a:pP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是啊。比起电视剧，通过亲身体验了解韩国文化更好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1334CD5-3E7D-23DB-AF46-4C5EA31E8B3F}"/>
              </a:ext>
            </a:extLst>
          </p:cNvPr>
          <p:cNvGrpSpPr/>
          <p:nvPr/>
        </p:nvGrpSpPr>
        <p:grpSpPr>
          <a:xfrm>
            <a:off x="3260090" y="418465"/>
            <a:ext cx="5812155" cy="872490"/>
            <a:chOff x="5134" y="551"/>
            <a:chExt cx="9153" cy="137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0CC6BC8-00AA-60D5-26B1-731B0A13C55D}"/>
                </a:ext>
              </a:extLst>
            </p:cNvPr>
            <p:cNvGrpSpPr/>
            <p:nvPr/>
          </p:nvGrpSpPr>
          <p:grpSpPr>
            <a:xfrm>
              <a:off x="6275" y="847"/>
              <a:ext cx="7130" cy="1078"/>
              <a:chOff x="6051" y="2852"/>
              <a:chExt cx="7130" cy="1078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19E40F9A-420B-086F-3D83-EA89B982B5E2}"/>
                  </a:ext>
                </a:extLst>
              </p:cNvPr>
              <p:cNvSpPr txBox="1"/>
              <p:nvPr/>
            </p:nvSpPr>
            <p:spPr>
              <a:xfrm>
                <a:off x="6051" y="2852"/>
                <a:ext cx="713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名词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을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/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를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통해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서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ko-KR" altLang="en-US" b="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40" name="直接连接符 8">
                <a:extLst>
                  <a:ext uri="{FF2B5EF4-FFF2-40B4-BE49-F238E27FC236}">
                    <a16:creationId xmlns:a16="http://schemas.microsoft.com/office/drawing/2014/main" id="{59CF7845-5590-D8D9-60B5-7D232A077B54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F161BC0-DF67-C9B3-3017-2A35FB799937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32" name="图片 31" descr="图片包含 游戏机, 文字&#10;&#10;描述已自动生成">
                <a:extLst>
                  <a:ext uri="{FF2B5EF4-FFF2-40B4-BE49-F238E27FC236}">
                    <a16:creationId xmlns:a16="http://schemas.microsoft.com/office/drawing/2014/main" id="{5E8D462F-9265-4C56-FDA3-DF985528B1C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38" name="图片 37" descr="图片包含 游戏机, 文字&#10;&#10;描述已自动生成">
                <a:extLst>
                  <a:ext uri="{FF2B5EF4-FFF2-40B4-BE49-F238E27FC236}">
                    <a16:creationId xmlns:a16="http://schemas.microsoft.com/office/drawing/2014/main" id="{D99E195F-B1DE-48CC-A725-61F02C64E25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255437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7854" y="2326257"/>
            <a:ext cx="9830233" cy="2552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 latinLnBrk="1">
              <a:lnSpc>
                <a:spcPct val="150000"/>
              </a:lnSpc>
              <a:tabLst>
                <a:tab pos="82550" algn="l"/>
              </a:tabLst>
            </a:pP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“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-(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으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)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ㄴ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/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는 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셈이다”是惯用型，用于谓词词干后，表示大体上属于某种状况或类型，相当于汉语的“算是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……”“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（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基本上）跟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……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一样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”，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常与表示理由的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“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-(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으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)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니까”搭配使用。动词词干和“있다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/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없다”后接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“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는 셈이다”，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有收音的形容词词干后接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“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은 셈이다”，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无收音的形容词词干后接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“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ㄴ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 셈이다”，“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名词＋이다”后接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“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ㄴ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 셈이다”。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189922" y="569691"/>
            <a:ext cx="5812155" cy="872490"/>
            <a:chOff x="5134" y="551"/>
            <a:chExt cx="9153" cy="1374"/>
          </a:xfrm>
        </p:grpSpPr>
        <p:grpSp>
          <p:nvGrpSpPr>
            <p:cNvPr id="33" name="组合 32"/>
            <p:cNvGrpSpPr/>
            <p:nvPr/>
          </p:nvGrpSpPr>
          <p:grpSpPr>
            <a:xfrm>
              <a:off x="6275" y="847"/>
              <a:ext cx="7350" cy="1078"/>
              <a:chOff x="6051" y="2852"/>
              <a:chExt cx="7350" cy="1078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6051" y="2852"/>
                <a:ext cx="735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2.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ㄴ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/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는 셈이다</a:t>
                </a: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/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1540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67356" y="1357941"/>
            <a:ext cx="10622280" cy="4605020"/>
            <a:chOff x="1530081" y="2444404"/>
            <a:chExt cx="9461769" cy="3508721"/>
          </a:xfrm>
        </p:grpSpPr>
        <p:grpSp>
          <p:nvGrpSpPr>
            <p:cNvPr id="25" name="组合 24"/>
            <p:cNvGrpSpPr/>
            <p:nvPr/>
          </p:nvGrpSpPr>
          <p:grpSpPr>
            <a:xfrm rot="192611">
              <a:off x="1530081" y="3946701"/>
              <a:ext cx="1007247" cy="392216"/>
              <a:chOff x="4800600" y="904875"/>
              <a:chExt cx="1409700" cy="548929"/>
            </a:xfrm>
          </p:grpSpPr>
          <p:sp>
            <p:nvSpPr>
              <p:cNvPr id="32" name="矩形: 圆角 31"/>
              <p:cNvSpPr/>
              <p:nvPr/>
            </p:nvSpPr>
            <p:spPr>
              <a:xfrm>
                <a:off x="4800600" y="904875"/>
                <a:ext cx="1409700" cy="548929"/>
              </a:xfrm>
              <a:prstGeom prst="roundRect">
                <a:avLst/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: 圆角 32"/>
              <p:cNvSpPr/>
              <p:nvPr/>
            </p:nvSpPr>
            <p:spPr>
              <a:xfrm>
                <a:off x="4838700" y="928919"/>
                <a:ext cx="1314450" cy="476800"/>
              </a:xfrm>
              <a:prstGeom prst="roundRect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任意多边形: 形状 25"/>
            <p:cNvSpPr/>
            <p:nvPr/>
          </p:nvSpPr>
          <p:spPr>
            <a:xfrm>
              <a:off x="2308481" y="2444404"/>
              <a:ext cx="8683369" cy="3508721"/>
            </a:xfrm>
            <a:custGeom>
              <a:avLst/>
              <a:gdLst>
                <a:gd name="connsiteX0" fmla="*/ 70408 w 8300464"/>
                <a:gd name="connsiteY0" fmla="*/ 1219200 h 2479680"/>
                <a:gd name="connsiteX1" fmla="*/ 165658 w 8300464"/>
                <a:gd name="connsiteY1" fmla="*/ 352425 h 2479680"/>
                <a:gd name="connsiteX2" fmla="*/ 660958 w 8300464"/>
                <a:gd name="connsiteY2" fmla="*/ 47625 h 2479680"/>
                <a:gd name="connsiteX3" fmla="*/ 2375458 w 8300464"/>
                <a:gd name="connsiteY3" fmla="*/ 9525 h 2479680"/>
                <a:gd name="connsiteX4" fmla="*/ 6918883 w 8300464"/>
                <a:gd name="connsiteY4" fmla="*/ 0 h 2479680"/>
                <a:gd name="connsiteX5" fmla="*/ 8166658 w 8300464"/>
                <a:gd name="connsiteY5" fmla="*/ 200025 h 2479680"/>
                <a:gd name="connsiteX6" fmla="*/ 8195233 w 8300464"/>
                <a:gd name="connsiteY6" fmla="*/ 1000125 h 2479680"/>
                <a:gd name="connsiteX7" fmla="*/ 8214283 w 8300464"/>
                <a:gd name="connsiteY7" fmla="*/ 1828800 h 2479680"/>
                <a:gd name="connsiteX8" fmla="*/ 8166658 w 8300464"/>
                <a:gd name="connsiteY8" fmla="*/ 2276475 h 2479680"/>
                <a:gd name="connsiteX9" fmla="*/ 6575983 w 8300464"/>
                <a:gd name="connsiteY9" fmla="*/ 2466975 h 2479680"/>
                <a:gd name="connsiteX10" fmla="*/ 1556308 w 8300464"/>
                <a:gd name="connsiteY10" fmla="*/ 2438400 h 2479680"/>
                <a:gd name="connsiteX11" fmla="*/ 127558 w 8300464"/>
                <a:gd name="connsiteY11" fmla="*/ 2247900 h 2479680"/>
                <a:gd name="connsiteX12" fmla="*/ 70408 w 8300464"/>
                <a:gd name="connsiteY12" fmla="*/ 1219200 h 247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00464" h="2479680">
                  <a:moveTo>
                    <a:pt x="70408" y="1219200"/>
                  </a:moveTo>
                  <a:cubicBezTo>
                    <a:pt x="76758" y="903288"/>
                    <a:pt x="67233" y="547688"/>
                    <a:pt x="165658" y="352425"/>
                  </a:cubicBezTo>
                  <a:cubicBezTo>
                    <a:pt x="264083" y="157162"/>
                    <a:pt x="292658" y="104775"/>
                    <a:pt x="660958" y="47625"/>
                  </a:cubicBezTo>
                  <a:cubicBezTo>
                    <a:pt x="1029258" y="-9525"/>
                    <a:pt x="2375458" y="9525"/>
                    <a:pt x="2375458" y="9525"/>
                  </a:cubicBezTo>
                  <a:lnTo>
                    <a:pt x="6918883" y="0"/>
                  </a:lnTo>
                  <a:cubicBezTo>
                    <a:pt x="7884083" y="31750"/>
                    <a:pt x="7953933" y="33338"/>
                    <a:pt x="8166658" y="200025"/>
                  </a:cubicBezTo>
                  <a:cubicBezTo>
                    <a:pt x="8379383" y="366712"/>
                    <a:pt x="8187296" y="728663"/>
                    <a:pt x="8195233" y="1000125"/>
                  </a:cubicBezTo>
                  <a:cubicBezTo>
                    <a:pt x="8203170" y="1271587"/>
                    <a:pt x="8219046" y="1616075"/>
                    <a:pt x="8214283" y="1828800"/>
                  </a:cubicBezTo>
                  <a:cubicBezTo>
                    <a:pt x="8209520" y="2041525"/>
                    <a:pt x="8439708" y="2170113"/>
                    <a:pt x="8166658" y="2276475"/>
                  </a:cubicBezTo>
                  <a:cubicBezTo>
                    <a:pt x="7893608" y="2382837"/>
                    <a:pt x="7677708" y="2439988"/>
                    <a:pt x="6575983" y="2466975"/>
                  </a:cubicBezTo>
                  <a:cubicBezTo>
                    <a:pt x="5474258" y="2493962"/>
                    <a:pt x="2631045" y="2474912"/>
                    <a:pt x="1556308" y="2438400"/>
                  </a:cubicBezTo>
                  <a:cubicBezTo>
                    <a:pt x="481571" y="2401888"/>
                    <a:pt x="372033" y="2452687"/>
                    <a:pt x="127558" y="2247900"/>
                  </a:cubicBezTo>
                  <a:cubicBezTo>
                    <a:pt x="-116917" y="2043113"/>
                    <a:pt x="64058" y="1535112"/>
                    <a:pt x="70408" y="12192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2405137" y="2549640"/>
              <a:ext cx="8481938" cy="3298248"/>
            </a:xfrm>
            <a:custGeom>
              <a:avLst/>
              <a:gdLst>
                <a:gd name="connsiteX0" fmla="*/ 70408 w 8300464"/>
                <a:gd name="connsiteY0" fmla="*/ 1219200 h 2479680"/>
                <a:gd name="connsiteX1" fmla="*/ 165658 w 8300464"/>
                <a:gd name="connsiteY1" fmla="*/ 352425 h 2479680"/>
                <a:gd name="connsiteX2" fmla="*/ 660958 w 8300464"/>
                <a:gd name="connsiteY2" fmla="*/ 47625 h 2479680"/>
                <a:gd name="connsiteX3" fmla="*/ 2375458 w 8300464"/>
                <a:gd name="connsiteY3" fmla="*/ 9525 h 2479680"/>
                <a:gd name="connsiteX4" fmla="*/ 6918883 w 8300464"/>
                <a:gd name="connsiteY4" fmla="*/ 0 h 2479680"/>
                <a:gd name="connsiteX5" fmla="*/ 8166658 w 8300464"/>
                <a:gd name="connsiteY5" fmla="*/ 200025 h 2479680"/>
                <a:gd name="connsiteX6" fmla="*/ 8195233 w 8300464"/>
                <a:gd name="connsiteY6" fmla="*/ 1000125 h 2479680"/>
                <a:gd name="connsiteX7" fmla="*/ 8214283 w 8300464"/>
                <a:gd name="connsiteY7" fmla="*/ 1828800 h 2479680"/>
                <a:gd name="connsiteX8" fmla="*/ 8166658 w 8300464"/>
                <a:gd name="connsiteY8" fmla="*/ 2276475 h 2479680"/>
                <a:gd name="connsiteX9" fmla="*/ 6575983 w 8300464"/>
                <a:gd name="connsiteY9" fmla="*/ 2466975 h 2479680"/>
                <a:gd name="connsiteX10" fmla="*/ 1556308 w 8300464"/>
                <a:gd name="connsiteY10" fmla="*/ 2438400 h 2479680"/>
                <a:gd name="connsiteX11" fmla="*/ 127558 w 8300464"/>
                <a:gd name="connsiteY11" fmla="*/ 2247900 h 2479680"/>
                <a:gd name="connsiteX12" fmla="*/ 70408 w 8300464"/>
                <a:gd name="connsiteY12" fmla="*/ 1219200 h 247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00464" h="2479680">
                  <a:moveTo>
                    <a:pt x="70408" y="1219200"/>
                  </a:moveTo>
                  <a:cubicBezTo>
                    <a:pt x="76758" y="903288"/>
                    <a:pt x="67233" y="547688"/>
                    <a:pt x="165658" y="352425"/>
                  </a:cubicBezTo>
                  <a:cubicBezTo>
                    <a:pt x="264083" y="157162"/>
                    <a:pt x="292658" y="104775"/>
                    <a:pt x="660958" y="47625"/>
                  </a:cubicBezTo>
                  <a:cubicBezTo>
                    <a:pt x="1029258" y="-9525"/>
                    <a:pt x="2375458" y="9525"/>
                    <a:pt x="2375458" y="9525"/>
                  </a:cubicBezTo>
                  <a:lnTo>
                    <a:pt x="6918883" y="0"/>
                  </a:lnTo>
                  <a:cubicBezTo>
                    <a:pt x="7884083" y="31750"/>
                    <a:pt x="7953933" y="33338"/>
                    <a:pt x="8166658" y="200025"/>
                  </a:cubicBezTo>
                  <a:cubicBezTo>
                    <a:pt x="8379383" y="366712"/>
                    <a:pt x="8187296" y="728663"/>
                    <a:pt x="8195233" y="1000125"/>
                  </a:cubicBezTo>
                  <a:cubicBezTo>
                    <a:pt x="8203170" y="1271587"/>
                    <a:pt x="8219046" y="1616075"/>
                    <a:pt x="8214283" y="1828800"/>
                  </a:cubicBezTo>
                  <a:cubicBezTo>
                    <a:pt x="8209520" y="2041525"/>
                    <a:pt x="8439708" y="2170113"/>
                    <a:pt x="8166658" y="2276475"/>
                  </a:cubicBezTo>
                  <a:cubicBezTo>
                    <a:pt x="7893608" y="2382837"/>
                    <a:pt x="7677708" y="2439988"/>
                    <a:pt x="6575983" y="2466975"/>
                  </a:cubicBezTo>
                  <a:cubicBezTo>
                    <a:pt x="5474258" y="2493962"/>
                    <a:pt x="2631045" y="2474912"/>
                    <a:pt x="1556308" y="2438400"/>
                  </a:cubicBezTo>
                  <a:cubicBezTo>
                    <a:pt x="481571" y="2401888"/>
                    <a:pt x="372033" y="2452687"/>
                    <a:pt x="127558" y="2247900"/>
                  </a:cubicBezTo>
                  <a:cubicBezTo>
                    <a:pt x="-116917" y="2043113"/>
                    <a:pt x="64058" y="1535112"/>
                    <a:pt x="70408" y="1219200"/>
                  </a:cubicBezTo>
                  <a:close/>
                </a:path>
              </a:pathLst>
            </a:custGeom>
            <a:noFill/>
            <a:ln w="6350">
              <a:solidFill>
                <a:srgbClr val="24424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 rot="21231943">
              <a:off x="1796738" y="2963067"/>
              <a:ext cx="1007247" cy="392216"/>
              <a:chOff x="4800600" y="904875"/>
              <a:chExt cx="1409700" cy="548929"/>
            </a:xfrm>
          </p:grpSpPr>
          <p:sp>
            <p:nvSpPr>
              <p:cNvPr id="30" name="矩形: 圆角 29"/>
              <p:cNvSpPr/>
              <p:nvPr/>
            </p:nvSpPr>
            <p:spPr>
              <a:xfrm>
                <a:off x="4800600" y="904875"/>
                <a:ext cx="1409700" cy="548929"/>
              </a:xfrm>
              <a:prstGeom prst="roundRect">
                <a:avLst/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: 圆角 30"/>
              <p:cNvSpPr/>
              <p:nvPr/>
            </p:nvSpPr>
            <p:spPr>
              <a:xfrm>
                <a:off x="4838700" y="928919"/>
                <a:ext cx="1314450" cy="476800"/>
              </a:xfrm>
              <a:prstGeom prst="roundRect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任意多边形: 形状 28"/>
            <p:cNvSpPr/>
            <p:nvPr/>
          </p:nvSpPr>
          <p:spPr>
            <a:xfrm>
              <a:off x="2453414" y="2604768"/>
              <a:ext cx="8284316" cy="3187990"/>
            </a:xfrm>
            <a:custGeom>
              <a:avLst/>
              <a:gdLst>
                <a:gd name="connsiteX0" fmla="*/ 70408 w 8300464"/>
                <a:gd name="connsiteY0" fmla="*/ 1219200 h 2479680"/>
                <a:gd name="connsiteX1" fmla="*/ 165658 w 8300464"/>
                <a:gd name="connsiteY1" fmla="*/ 352425 h 2479680"/>
                <a:gd name="connsiteX2" fmla="*/ 660958 w 8300464"/>
                <a:gd name="connsiteY2" fmla="*/ 47625 h 2479680"/>
                <a:gd name="connsiteX3" fmla="*/ 2375458 w 8300464"/>
                <a:gd name="connsiteY3" fmla="*/ 9525 h 2479680"/>
                <a:gd name="connsiteX4" fmla="*/ 6918883 w 8300464"/>
                <a:gd name="connsiteY4" fmla="*/ 0 h 2479680"/>
                <a:gd name="connsiteX5" fmla="*/ 8166658 w 8300464"/>
                <a:gd name="connsiteY5" fmla="*/ 200025 h 2479680"/>
                <a:gd name="connsiteX6" fmla="*/ 8195233 w 8300464"/>
                <a:gd name="connsiteY6" fmla="*/ 1000125 h 2479680"/>
                <a:gd name="connsiteX7" fmla="*/ 8214283 w 8300464"/>
                <a:gd name="connsiteY7" fmla="*/ 1828800 h 2479680"/>
                <a:gd name="connsiteX8" fmla="*/ 8166658 w 8300464"/>
                <a:gd name="connsiteY8" fmla="*/ 2276475 h 2479680"/>
                <a:gd name="connsiteX9" fmla="*/ 6575983 w 8300464"/>
                <a:gd name="connsiteY9" fmla="*/ 2466975 h 2479680"/>
                <a:gd name="connsiteX10" fmla="*/ 1556308 w 8300464"/>
                <a:gd name="connsiteY10" fmla="*/ 2438400 h 2479680"/>
                <a:gd name="connsiteX11" fmla="*/ 127558 w 8300464"/>
                <a:gd name="connsiteY11" fmla="*/ 2247900 h 2479680"/>
                <a:gd name="connsiteX12" fmla="*/ 70408 w 8300464"/>
                <a:gd name="connsiteY12" fmla="*/ 1219200 h 247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00464" h="2479680">
                  <a:moveTo>
                    <a:pt x="70408" y="1219200"/>
                  </a:moveTo>
                  <a:cubicBezTo>
                    <a:pt x="76758" y="903288"/>
                    <a:pt x="67233" y="547688"/>
                    <a:pt x="165658" y="352425"/>
                  </a:cubicBezTo>
                  <a:cubicBezTo>
                    <a:pt x="264083" y="157162"/>
                    <a:pt x="292658" y="104775"/>
                    <a:pt x="660958" y="47625"/>
                  </a:cubicBezTo>
                  <a:cubicBezTo>
                    <a:pt x="1029258" y="-9525"/>
                    <a:pt x="2375458" y="9525"/>
                    <a:pt x="2375458" y="9525"/>
                  </a:cubicBezTo>
                  <a:lnTo>
                    <a:pt x="6918883" y="0"/>
                  </a:lnTo>
                  <a:cubicBezTo>
                    <a:pt x="7884083" y="31750"/>
                    <a:pt x="7953933" y="33338"/>
                    <a:pt x="8166658" y="200025"/>
                  </a:cubicBezTo>
                  <a:cubicBezTo>
                    <a:pt x="8379383" y="366712"/>
                    <a:pt x="8187296" y="728663"/>
                    <a:pt x="8195233" y="1000125"/>
                  </a:cubicBezTo>
                  <a:cubicBezTo>
                    <a:pt x="8203170" y="1271587"/>
                    <a:pt x="8219046" y="1616075"/>
                    <a:pt x="8214283" y="1828800"/>
                  </a:cubicBezTo>
                  <a:cubicBezTo>
                    <a:pt x="8209520" y="2041525"/>
                    <a:pt x="8439708" y="2170113"/>
                    <a:pt x="8166658" y="2276475"/>
                  </a:cubicBezTo>
                  <a:cubicBezTo>
                    <a:pt x="7893608" y="2382837"/>
                    <a:pt x="7677708" y="2439988"/>
                    <a:pt x="6575983" y="2466975"/>
                  </a:cubicBezTo>
                  <a:cubicBezTo>
                    <a:pt x="5474258" y="2493962"/>
                    <a:pt x="2631045" y="2474912"/>
                    <a:pt x="1556308" y="2438400"/>
                  </a:cubicBezTo>
                  <a:cubicBezTo>
                    <a:pt x="481571" y="2401888"/>
                    <a:pt x="372033" y="2452687"/>
                    <a:pt x="127558" y="2247900"/>
                  </a:cubicBezTo>
                  <a:cubicBezTo>
                    <a:pt x="-116917" y="2043113"/>
                    <a:pt x="64058" y="1535112"/>
                    <a:pt x="70408" y="1219200"/>
                  </a:cubicBezTo>
                  <a:close/>
                </a:path>
              </a:pathLst>
            </a:custGeom>
            <a:solidFill>
              <a:srgbClr val="244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1445" y="4960842"/>
            <a:ext cx="857917" cy="166897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3099D80B-E1F9-29BB-3139-E47FE57A633C}"/>
              </a:ext>
            </a:extLst>
          </p:cNvPr>
          <p:cNvGrpSpPr/>
          <p:nvPr/>
        </p:nvGrpSpPr>
        <p:grpSpPr>
          <a:xfrm>
            <a:off x="3780258" y="523212"/>
            <a:ext cx="4947767" cy="660428"/>
            <a:chOff x="3943828" y="519051"/>
            <a:chExt cx="4947767" cy="660428"/>
          </a:xfrm>
        </p:grpSpPr>
        <p:pic>
          <p:nvPicPr>
            <p:cNvPr id="11" name="图片 10" descr="图片包含 游戏机, 文字&#10;&#10;描述已自动生成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498" r="80941" b="13131"/>
            <a:stretch>
              <a:fillRect/>
            </a:stretch>
          </p:blipFill>
          <p:spPr>
            <a:xfrm>
              <a:off x="3943828" y="519051"/>
              <a:ext cx="596322" cy="660428"/>
            </a:xfrm>
            <a:prstGeom prst="rect">
              <a:avLst/>
            </a:prstGeom>
          </p:spPr>
        </p:pic>
        <p:sp>
          <p:nvSpPr>
            <p:cNvPr id="8" name="圆角矩形 7"/>
            <p:cNvSpPr/>
            <p:nvPr/>
          </p:nvSpPr>
          <p:spPr>
            <a:xfrm>
              <a:off x="4540093" y="559323"/>
              <a:ext cx="4351502" cy="581025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韩国的线上二手商品交易</a:t>
              </a: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E6B72EDA-7FA6-A330-FF58-B8AE803068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" b="2956"/>
          <a:stretch/>
        </p:blipFill>
        <p:spPr>
          <a:xfrm>
            <a:off x="4248678" y="1931971"/>
            <a:ext cx="4124393" cy="3286716"/>
          </a:xfrm>
          <a:prstGeom prst="roundRect">
            <a:avLst/>
          </a:prstGeom>
          <a:ln>
            <a:solidFill>
              <a:srgbClr val="244242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7072325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43119-D95B-95EF-88E2-E4C0EEDCE2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055E032-5A70-A82E-E5D9-8E7EB6C2860B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412C60C0-2352-C2AC-C934-02AC040009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DF03C28D-0268-F792-E998-3736F8DBBF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94D0D9F8-2F36-608F-BDA6-7CD69E127B9E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BEE070C-5230-81AD-F52E-EC3206D35036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D905F4D-BBF7-2549-4D70-B173BED4FF26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A1202A79-283E-1E3A-5CEB-888F50B2243B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7674733D-BFFE-5AE2-BD67-6076A3B77D48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6EADCBAF-2377-032F-70D3-CF7D79970A46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1C58E127-A42A-F526-6164-E38B433D528B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8E3580C3-FFF9-9096-C779-79A28174A3E0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0215EE28-3FBF-0DF8-E02B-AE8BF4080908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6E483CB7-E127-3371-0475-146A95929421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1EC12F74-2C48-4658-2A82-4F26F11074E0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27DCFFE2-256E-9729-507B-F61789475BB2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828F2861-323C-8CB7-3DD7-2A4F9CB02C73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49BA60AC-B324-B6DE-4B42-DB17E6EAC516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EA736CE4-BEFA-9FF9-8736-D9087C74EBA5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1B746831-76C4-D2FA-624F-12876D65BB29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2F8DEDE9-71ED-B5C9-77F0-25414723B1AA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F1C2D07F-3C47-26BA-F36F-EFF34C9AEBB0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EB0CAE40-8D74-08FF-05FF-6309BDA5DAD8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C4E14934-59D9-DDC1-4356-B4BE5072FA5D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198FD905-B5F9-B7C4-F108-840D76075AE1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02D648-4E6F-0ABC-C6C2-7E343C6BF2DE}"/>
              </a:ext>
            </a:extLst>
          </p:cNvPr>
          <p:cNvSpPr txBox="1"/>
          <p:nvPr/>
        </p:nvSpPr>
        <p:spPr>
          <a:xfrm>
            <a:off x="2548978" y="1390771"/>
            <a:ext cx="8516587" cy="50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우리는 일주일에 여섯 번이나 만나니까 매일 만나는 셈이에요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我们一周见六次，相当于每天都见面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억지로 사과하는 것은 사과하지 않는 것과 같은 셈이다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不情愿的道歉和没道歉一样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큰 사고가 났는데 팔만 조금 긁혔으니까 멀쩡한 셈이지요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发生了这么大的事故，我只蹭到了胳膊，跟没受伤一样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포장을 뜯고 나서 한 번도 사용을 안 했으니까 새것인 셈이에요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拆包装后一次都没使用，和新的一样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이번 달 월세를 내면 통장에 만 원도 안 남으니까 생활비가 없는 셈이야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交完这个月房租，存折里只剩下不到一万韩元，相当于没生活费了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지난 방학 때는 바빠서 이틀밖에 여유가 없었으니까 거의 못 논 셈이다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上个假期太忙了，只休了两天，相当于没休息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EBAD6EF-E5E0-A889-9119-C60F5E651B69}"/>
              </a:ext>
            </a:extLst>
          </p:cNvPr>
          <p:cNvGrpSpPr/>
          <p:nvPr/>
        </p:nvGrpSpPr>
        <p:grpSpPr>
          <a:xfrm>
            <a:off x="3189922" y="317900"/>
            <a:ext cx="5812155" cy="872490"/>
            <a:chOff x="5134" y="551"/>
            <a:chExt cx="9153" cy="137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08E9DC5-E2A1-645C-EAFB-E56430CF8712}"/>
                </a:ext>
              </a:extLst>
            </p:cNvPr>
            <p:cNvGrpSpPr/>
            <p:nvPr/>
          </p:nvGrpSpPr>
          <p:grpSpPr>
            <a:xfrm>
              <a:off x="6275" y="847"/>
              <a:ext cx="7350" cy="1078"/>
              <a:chOff x="6051" y="2852"/>
              <a:chExt cx="7350" cy="1078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9C5701A-F684-DE54-6AFD-47006467358E}"/>
                  </a:ext>
                </a:extLst>
              </p:cNvPr>
              <p:cNvSpPr txBox="1"/>
              <p:nvPr/>
            </p:nvSpPr>
            <p:spPr>
              <a:xfrm>
                <a:off x="6051" y="2852"/>
                <a:ext cx="735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2.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ㄴ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/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는 셈이다</a:t>
                </a:r>
              </a:p>
            </p:txBody>
          </p:sp>
          <p:cxnSp>
            <p:nvCxnSpPr>
              <p:cNvPr id="12" name="直接连接符 8">
                <a:extLst>
                  <a:ext uri="{FF2B5EF4-FFF2-40B4-BE49-F238E27FC236}">
                    <a16:creationId xmlns:a16="http://schemas.microsoft.com/office/drawing/2014/main" id="{E52CB23E-B7E9-7175-BC93-9B0711841DBD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42C679-964C-4665-78DD-336AEF7EA13D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7" name="图片 6" descr="图片包含 游戏机, 文字&#10;&#10;描述已自动生成">
                <a:extLst>
                  <a:ext uri="{FF2B5EF4-FFF2-40B4-BE49-F238E27FC236}">
                    <a16:creationId xmlns:a16="http://schemas.microsoft.com/office/drawing/2014/main" id="{4288BEF1-94C8-D3D2-5525-2421C637D3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9" name="图片 8" descr="图片包含 游戏机, 文字&#10;&#10;描述已自动生成">
                <a:extLst>
                  <a:ext uri="{FF2B5EF4-FFF2-40B4-BE49-F238E27FC236}">
                    <a16:creationId xmlns:a16="http://schemas.microsoft.com/office/drawing/2014/main" id="{41F142EC-0827-5412-AE4A-71FC8EA5B8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762693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A4DD3-3037-186F-D9DF-DB48C47BF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02DF583-C202-97F5-238D-530B7EE8BFE0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3B39B344-021A-E299-0333-3716589011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811847B5-DC7B-315A-4EB4-C6D8C85A84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734EE18D-E608-AC24-39C9-EA40E20FC14B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A3B8365-755B-226D-6BF6-BA0FBF8AA5B3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166534E-9A87-40F4-1658-6E46C4F284DE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5EA42B45-681D-64DB-80D8-D04F3F1CC3B1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35E96C27-DBEB-8E06-4288-B43D24E8A69E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019AB3A6-E3EC-EE4D-3371-6D01585FA7B9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038C997B-0AF2-EEB2-99F2-6BA0A97A3C43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08FA2115-E36E-2B4F-159E-A87252857B14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9C5C3C72-CD35-7FDF-F750-6246625F91B9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8E7AB21D-1415-7F26-92E3-53806E0A4E2C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14F9FAD1-6ABF-ED4D-C374-BAB402E398AE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F859D136-5942-08FF-712C-1ABF0B4E55E0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E1D5C6B7-DA6C-6979-76FD-1DF1CE31ABD1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1794ACF1-F096-EC21-B812-DC5147866F9B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58AD3E0A-C309-518D-B817-E3B6338C7FB4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58724F25-B48C-531A-85C8-9A77102501DA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49F5D788-F38E-5430-C740-C6D2D4310D21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5C50173F-2F6C-2F81-E5B6-BC09DA8ADB59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6931E552-E714-3CE7-F67E-973E64A83398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C0FB62B7-97C1-75C0-76FC-55F88361888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CF9A9BF7-56A2-23A5-6769-E64E75370D88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D5E9F8-7E18-3F4F-8A8C-FA81B6379A28}"/>
              </a:ext>
            </a:extLst>
          </p:cNvPr>
          <p:cNvSpPr txBox="1"/>
          <p:nvPr/>
        </p:nvSpPr>
        <p:spPr>
          <a:xfrm>
            <a:off x="2663278" y="1580191"/>
            <a:ext cx="8402287" cy="4424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96888" indent="-484188"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같은 옷인데 이 쇼핑몰이 훨씬 싸네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여기에서 사자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496888" algn="just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同样的衣服，这个网店的更便宜，在这儿买吧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marL="496888" indent="-484188"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가격은 더 싸지만 여기는 배송비가 있으니까 가격은 비슷한 셈이야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496888" algn="just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价格虽然便宜，但有运费，所以两家的价格差不多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marL="496888" indent="-484188"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피곤해 보이네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어제 밤새 공부할 거라고 하더니 정말 한숨도 안 잤어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</a:t>
            </a:r>
          </a:p>
          <a:p>
            <a:pPr marL="496888" algn="just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你看起来很累啊。昨天你说要熬夜学习，真的一夜没睡吗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？</a:t>
            </a:r>
          </a:p>
          <a:p>
            <a:pPr marL="496888" indent="-484188"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자긴 했는데 한 시간밖에 못 잤으니까 밤을 새운 셈이야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496888" algn="just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睡是睡了，但只睡了一个小时，和没睡一样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1C18CF6-842D-317F-6090-6E712765707C}"/>
              </a:ext>
            </a:extLst>
          </p:cNvPr>
          <p:cNvGrpSpPr/>
          <p:nvPr/>
        </p:nvGrpSpPr>
        <p:grpSpPr>
          <a:xfrm>
            <a:off x="3189922" y="317900"/>
            <a:ext cx="5812155" cy="872490"/>
            <a:chOff x="5134" y="551"/>
            <a:chExt cx="9153" cy="137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5245763-13BC-6220-6A24-6317D2DA0EBF}"/>
                </a:ext>
              </a:extLst>
            </p:cNvPr>
            <p:cNvGrpSpPr/>
            <p:nvPr/>
          </p:nvGrpSpPr>
          <p:grpSpPr>
            <a:xfrm>
              <a:off x="6275" y="847"/>
              <a:ext cx="7350" cy="1078"/>
              <a:chOff x="6051" y="2852"/>
              <a:chExt cx="7350" cy="1078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88558509-5C47-498D-01F0-1292A294D545}"/>
                  </a:ext>
                </a:extLst>
              </p:cNvPr>
              <p:cNvSpPr txBox="1"/>
              <p:nvPr/>
            </p:nvSpPr>
            <p:spPr>
              <a:xfrm>
                <a:off x="6051" y="2852"/>
                <a:ext cx="735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2.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ㄴ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/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는 셈이다</a:t>
                </a:r>
              </a:p>
            </p:txBody>
          </p:sp>
          <p:cxnSp>
            <p:nvCxnSpPr>
              <p:cNvPr id="37" name="直接连接符 8">
                <a:extLst>
                  <a:ext uri="{FF2B5EF4-FFF2-40B4-BE49-F238E27FC236}">
                    <a16:creationId xmlns:a16="http://schemas.microsoft.com/office/drawing/2014/main" id="{EED26801-26DD-6604-BA3E-1C89597A592C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815D988-635A-29D3-EFEF-8D10526AD46B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A36E4285-8875-4D47-9CD4-2D8725A9A0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0E9AFEF9-B4D4-1126-8AB7-50C39759E71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34777538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3197013" y="729163"/>
            <a:ext cx="6776085" cy="847725"/>
            <a:chOff x="4244" y="691"/>
            <a:chExt cx="10671" cy="1335"/>
          </a:xfrm>
        </p:grpSpPr>
        <p:grpSp>
          <p:nvGrpSpPr>
            <p:cNvPr id="33" name="组合 32"/>
            <p:cNvGrpSpPr/>
            <p:nvPr/>
          </p:nvGrpSpPr>
          <p:grpSpPr>
            <a:xfrm>
              <a:off x="4244" y="933"/>
              <a:ext cx="10671" cy="992"/>
              <a:chOff x="4020" y="2938"/>
              <a:chExt cx="10671" cy="992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020" y="2938"/>
                <a:ext cx="10671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名词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에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달리다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128" y="691"/>
              <a:ext cx="9143" cy="1335"/>
              <a:chOff x="4683" y="2658"/>
              <a:chExt cx="9143" cy="1335"/>
            </a:xfrm>
          </p:grpSpPr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3" y="2953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64" y="265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/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62EE23C-8263-1D7C-8DB2-A86CD81DF597}"/>
              </a:ext>
            </a:extLst>
          </p:cNvPr>
          <p:cNvSpPr txBox="1"/>
          <p:nvPr/>
        </p:nvSpPr>
        <p:spPr>
          <a:xfrm>
            <a:off x="1275908" y="2081079"/>
            <a:ext cx="9776902" cy="2443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“</a:t>
            </a:r>
            <a:r>
              <a:rPr lang="en-US" altLang="ko-KR" sz="2000" dirty="0">
                <a:solidFill>
                  <a:schemeClr val="bg1"/>
                </a:solidFill>
                <a:latin typeface="+mn-ea"/>
              </a:rPr>
              <a:t>-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</a:rPr>
              <a:t>에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 달리다”是惯用型，用于名词后，相当于汉语的“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</a:rPr>
              <a:t>取决于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”“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</a:rPr>
              <a:t>在于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”。“</a:t>
            </a:r>
            <a:r>
              <a:rPr lang="en-US" altLang="ko-KR" sz="2000" dirty="0">
                <a:solidFill>
                  <a:schemeClr val="bg1"/>
                </a:solidFill>
                <a:latin typeface="+mn-ea"/>
              </a:rPr>
              <a:t>-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</a:rPr>
              <a:t>에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</a:rPr>
              <a:t>달리다”常与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“</a:t>
            </a:r>
            <a:r>
              <a:rPr lang="en-US" altLang="ko-KR" sz="2000" dirty="0">
                <a:solidFill>
                  <a:schemeClr val="bg1"/>
                </a:solidFill>
                <a:latin typeface="+mn-ea"/>
              </a:rPr>
              <a:t>-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아</a:t>
            </a:r>
            <a:r>
              <a:rPr lang="en-US" altLang="ko-KR" sz="2000" dirty="0">
                <a:solidFill>
                  <a:schemeClr val="bg1"/>
                </a:solidFill>
                <a:latin typeface="+mn-ea"/>
              </a:rPr>
              <a:t>/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어 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</a:rPr>
              <a:t>있다”搭配，以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“</a:t>
            </a:r>
            <a:r>
              <a:rPr lang="en-US" altLang="ko-KR" sz="2000" dirty="0">
                <a:solidFill>
                  <a:schemeClr val="bg1"/>
                </a:solidFill>
                <a:latin typeface="+mn-ea"/>
              </a:rPr>
              <a:t>-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</a:rPr>
              <a:t>에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 달려 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</a:rPr>
              <a:t>있다”的形式使用，表示人的名词后接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“</a:t>
            </a:r>
            <a:r>
              <a:rPr lang="en-US" altLang="ko-KR" sz="2000" dirty="0">
                <a:solidFill>
                  <a:schemeClr val="bg1"/>
                </a:solidFill>
                <a:latin typeface="+mn-ea"/>
              </a:rPr>
              <a:t>-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에게</a:t>
            </a:r>
            <a:r>
              <a:rPr lang="en-US" altLang="ko-KR" sz="2000" dirty="0">
                <a:solidFill>
                  <a:schemeClr val="bg1"/>
                </a:solidFill>
                <a:latin typeface="+mn-ea"/>
              </a:rPr>
              <a:t>/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</a:rPr>
              <a:t>한테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”。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</a:rPr>
              <a:t>与疑问词、谓词或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“</a:t>
            </a:r>
            <a:r>
              <a:rPr lang="en-US" altLang="ko-KR" sz="2000" dirty="0">
                <a:solidFill>
                  <a:schemeClr val="bg1"/>
                </a:solidFill>
                <a:latin typeface="+mn-ea"/>
              </a:rPr>
              <a:t>-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느냐</a:t>
            </a:r>
            <a:r>
              <a:rPr lang="en-US" altLang="ko-KR" sz="2000" dirty="0">
                <a:solidFill>
                  <a:schemeClr val="bg1"/>
                </a:solidFill>
                <a:latin typeface="+mn-ea"/>
              </a:rPr>
              <a:t>/(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</a:rPr>
              <a:t>으</a:t>
            </a:r>
            <a:r>
              <a:rPr lang="en-US" altLang="ko-KR" sz="2000" dirty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</a:rPr>
              <a:t>냐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”“</a:t>
            </a:r>
            <a:r>
              <a:rPr lang="en-US" altLang="ko-KR" sz="2000" dirty="0">
                <a:solidFill>
                  <a:schemeClr val="bg1"/>
                </a:solidFill>
                <a:latin typeface="+mn-ea"/>
              </a:rPr>
              <a:t>-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</a:rPr>
              <a:t>는지</a:t>
            </a:r>
            <a:r>
              <a:rPr lang="en-US" altLang="ko-KR" sz="2000" dirty="0">
                <a:solidFill>
                  <a:schemeClr val="bg1"/>
                </a:solidFill>
                <a:latin typeface="+mn-ea"/>
              </a:rPr>
              <a:t>/(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</a:rPr>
              <a:t>으</a:t>
            </a:r>
            <a:r>
              <a:rPr lang="en-US" altLang="ko-KR" sz="2000" dirty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</a:rPr>
              <a:t>ㄴ지”等搭配使用时，表示程度或方法不同，其结果也会不同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2550181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149346-1670-94D3-D8D9-66A0D4B02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2489300-A0DE-1CA6-1214-2951AA377578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4C364CF3-DD5B-D5E0-67F8-78D9C6B7CF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3A5A8F2E-834D-51C0-B6A3-ED76821D41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F38E7937-2365-C3EB-D0E8-9471FE4CAD8E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906D8B6-7850-6B63-0954-475F83547E52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1384782-B6D0-9A32-1220-8ED8F04AD653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95FA4B8E-08A1-7D1B-E26C-138280546CB5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F49DD280-205C-E2F8-8E3D-3AA78C99DB4A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9DE3C709-C5A4-BD59-CD29-B178004B526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046F1519-3779-CCC9-DD08-8F9C95255ECA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F067B555-7F16-0AD6-3CC4-45A120C37DC1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6EE57F26-E858-FE77-2E3D-89D12DF215D5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C377647F-8DAA-365D-20A6-E4206B98EBC3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FC880B33-4BE0-DA6D-266E-BB36E7F926DC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08DBDC08-6D36-3534-4752-FB069A4DF484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135BC051-8726-1CE5-CADC-203DB7CE2E6B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C7E64EF7-4415-8A80-E521-D137244022C3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14C3A1E3-C064-8D1E-4E68-85B5094AC98F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9ED25866-25F2-D225-BADF-12BD02226BD6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EC4F979C-EDBA-5110-6DD7-BBF109A6B0BC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A76C7C48-D387-424C-26D1-614CC81DD8C3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78D20BAC-F99D-138D-6D28-EBFA6C74C66D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E18B37E1-EC97-0C0E-ABF8-ABE435F8165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2DFF3242-17A3-FB7D-71BA-789991DE5C5F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5710EA-CB77-9B73-8CC3-67DC39DACEBD}"/>
              </a:ext>
            </a:extLst>
          </p:cNvPr>
          <p:cNvSpPr txBox="1"/>
          <p:nvPr/>
        </p:nvSpPr>
        <p:spPr>
          <a:xfrm>
            <a:off x="3239554" y="1373682"/>
            <a:ext cx="7043434" cy="5428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행복은 마음먹기에 달려 있어요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幸福与否取决于自己内心的决定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우리 사회의 미래는 젊은이들에게 달려 있습니다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我们社会的未来取决于年轻人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집값은 주변 편의 시설에 달려 있는 경우도 있어요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有时房价取决于周边的便利设施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해물 요리의 맛은 얼마나 신선한 재료를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넣느냐에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달렸다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海鲜料理的味道取决于所放入食材的新鲜程度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태도 점수는 수업에 얼마나 성실히 참여하는지에 달려 있다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态度分数取决于上课时参与的认真程度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요즘 휴대폰의 인기는 성능보다는 디자인에 달려 있는 것 같아요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现在手机的受欢迎程度似乎更多地取决于设计，而非性能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endParaRPr lang="ko-KR" altLang="en-US" dirty="0">
              <a:solidFill>
                <a:schemeClr val="bg1"/>
              </a:solidFill>
              <a:latin typeface="+mn-ea"/>
              <a:cs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8B84D08-BBFD-6737-B565-6B137D3E0A4B}"/>
              </a:ext>
            </a:extLst>
          </p:cNvPr>
          <p:cNvGrpSpPr/>
          <p:nvPr/>
        </p:nvGrpSpPr>
        <p:grpSpPr>
          <a:xfrm>
            <a:off x="3197013" y="424363"/>
            <a:ext cx="6776085" cy="847725"/>
            <a:chOff x="4244" y="691"/>
            <a:chExt cx="10671" cy="133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E5AA51D-223A-A9DD-0B79-6E96A2154900}"/>
                </a:ext>
              </a:extLst>
            </p:cNvPr>
            <p:cNvGrpSpPr/>
            <p:nvPr/>
          </p:nvGrpSpPr>
          <p:grpSpPr>
            <a:xfrm>
              <a:off x="4244" y="933"/>
              <a:ext cx="10671" cy="992"/>
              <a:chOff x="4020" y="2938"/>
              <a:chExt cx="10671" cy="992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ECF80776-AD5B-722D-AA72-3EF16AE2500E}"/>
                  </a:ext>
                </a:extLst>
              </p:cNvPr>
              <p:cNvSpPr txBox="1"/>
              <p:nvPr/>
            </p:nvSpPr>
            <p:spPr>
              <a:xfrm>
                <a:off x="4020" y="2938"/>
                <a:ext cx="10671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名词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에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달리다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37" name="直接连接符 8">
                <a:extLst>
                  <a:ext uri="{FF2B5EF4-FFF2-40B4-BE49-F238E27FC236}">
                    <a16:creationId xmlns:a16="http://schemas.microsoft.com/office/drawing/2014/main" id="{9F3654F9-ECBC-35D7-FD1D-286FE6207635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4CF2235-0237-0765-561F-7B3F3DDBAE94}"/>
                </a:ext>
              </a:extLst>
            </p:cNvPr>
            <p:cNvGrpSpPr/>
            <p:nvPr/>
          </p:nvGrpSpPr>
          <p:grpSpPr>
            <a:xfrm>
              <a:off x="5128" y="691"/>
              <a:ext cx="9143" cy="1335"/>
              <a:chOff x="4683" y="2658"/>
              <a:chExt cx="9143" cy="1335"/>
            </a:xfrm>
          </p:grpSpPr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B01D2524-2EE1-CFAF-FFB5-A8ECA8ACD75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3" y="2953"/>
                <a:ext cx="939" cy="1040"/>
              </a:xfrm>
              <a:prstGeom prst="rect">
                <a:avLst/>
              </a:prstGeom>
            </p:spPr>
          </p:pic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EDA48603-3A4D-B56B-318A-1313BEC1A1F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64" y="265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9579628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7957F1-63E6-4977-6261-FED807E89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A349CA3-C456-7437-4751-D7BB90240932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DF1E3A2C-BD27-5132-294D-C6AC2009DA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C81FAE36-B720-F328-3C46-4096AB7C75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587" y="6113604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7BDDEEC-84F1-B798-2D11-6797AE4F2AE5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231031E-73DE-7BAC-3396-163C7494D748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7D1E456-DA93-3464-C302-8531D48A508F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2814BCD4-9788-6D77-EE55-55413CCD9583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BD07CAF8-E43B-204A-870E-3CA909D41819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34AB1742-0596-D117-CF38-2B242E676E7C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EE0C56FF-0903-E684-7CD0-0317A11D11F9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C04E4871-6DEE-3A1D-658A-FAD84E7BD2A2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8CB79127-76DA-98F7-2DC6-DAF844B4AB7F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9B2774D1-F421-B948-92FA-20C9F55628E2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FE535B42-6CFE-AD90-A5F6-66C4ABE47025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B629F401-8BAA-CE84-4141-33AE2AB62720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484EA1AC-10D8-9054-2307-640EA6DF87C6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DDA81561-833B-0BC3-BC49-095A88BB108F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F89847F3-16CC-DCC3-3FD3-ADF2B5704356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8D58C6D9-2392-9072-597B-976BF0801E25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782B4F7F-3753-4A5D-D464-B88C68E14D61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EAB9031D-1516-8B6E-0540-E363BE3A9741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3407D0B9-0961-522E-4729-51F1CC3A0431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B615C2A3-011C-47A4-0666-2A1453870BB7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9F545AE8-E661-396E-1020-5B8AA3598ED2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DE41ECE-9D73-57D8-7F12-15A71A139C1E}"/>
              </a:ext>
            </a:extLst>
          </p:cNvPr>
          <p:cNvSpPr txBox="1"/>
          <p:nvPr/>
        </p:nvSpPr>
        <p:spPr>
          <a:xfrm>
            <a:off x="2184398" y="1495065"/>
            <a:ext cx="9440751" cy="4424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31800"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 이번 프로젝트의 성공은 여러분들에게 달렸으니 잘 부탁드립니다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444500" algn="just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这次项目成功与否取决于大家，那我就拜托大家了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marL="444500" indent="-431800"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 네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성공을 위해 팀원들과 최선을 다하겠습니다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444500" algn="just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好的。为了取得成功，我们团队成员会竭尽全力的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marL="444500" indent="-431800"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 좋은 첫인상을 주기 위해서 가장 중요한 것이 무엇일까요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?</a:t>
            </a:r>
          </a:p>
          <a:p>
            <a:pPr marL="444500" algn="just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为了给人留下好的第一印象，最重要的是什么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？</a:t>
            </a:r>
          </a:p>
          <a:p>
            <a:pPr marL="444500" indent="-431800"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 첫인상은 표정과 말투에 달려 있으니 밝은 표정으로 인사하는 연습을 해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보세요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444500" algn="just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第一印象取决于表情和语气，请练习用开朗的表情打招呼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E9B9C5B-1310-63E3-B441-3195D1FF54DF}"/>
              </a:ext>
            </a:extLst>
          </p:cNvPr>
          <p:cNvGrpSpPr/>
          <p:nvPr/>
        </p:nvGrpSpPr>
        <p:grpSpPr>
          <a:xfrm>
            <a:off x="3197013" y="424363"/>
            <a:ext cx="6776085" cy="847725"/>
            <a:chOff x="4244" y="691"/>
            <a:chExt cx="10671" cy="133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BA23594-67F6-50FC-FCB6-F1607488858E}"/>
                </a:ext>
              </a:extLst>
            </p:cNvPr>
            <p:cNvGrpSpPr/>
            <p:nvPr/>
          </p:nvGrpSpPr>
          <p:grpSpPr>
            <a:xfrm>
              <a:off x="4244" y="933"/>
              <a:ext cx="10671" cy="992"/>
              <a:chOff x="4020" y="2938"/>
              <a:chExt cx="10671" cy="992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1A005AC0-9ABC-DCB6-22D5-D0B11CA54AC9}"/>
                  </a:ext>
                </a:extLst>
              </p:cNvPr>
              <p:cNvSpPr txBox="1"/>
              <p:nvPr/>
            </p:nvSpPr>
            <p:spPr>
              <a:xfrm>
                <a:off x="4020" y="2938"/>
                <a:ext cx="10671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名词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에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달리다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37" name="直接连接符 8">
                <a:extLst>
                  <a:ext uri="{FF2B5EF4-FFF2-40B4-BE49-F238E27FC236}">
                    <a16:creationId xmlns:a16="http://schemas.microsoft.com/office/drawing/2014/main" id="{D1453C43-7E95-11ED-F958-51BDA4B0599C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AB64FC9-5FA9-6F7E-4162-0560AE6D13D4}"/>
                </a:ext>
              </a:extLst>
            </p:cNvPr>
            <p:cNvGrpSpPr/>
            <p:nvPr/>
          </p:nvGrpSpPr>
          <p:grpSpPr>
            <a:xfrm>
              <a:off x="5128" y="691"/>
              <a:ext cx="9143" cy="1335"/>
              <a:chOff x="4683" y="2658"/>
              <a:chExt cx="9143" cy="1335"/>
            </a:xfrm>
          </p:grpSpPr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B0B9CE6D-25DB-C3F1-71A5-4DF7B66E1DD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3" y="2953"/>
                <a:ext cx="939" cy="1040"/>
              </a:xfrm>
              <a:prstGeom prst="rect">
                <a:avLst/>
              </a:prstGeom>
            </p:spPr>
          </p:pic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885B6603-B84D-9ED1-9D39-BFCAC83B158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64" y="265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22690193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70AB8-6AE2-0021-7EFF-123181DA43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E8DFFA81-DE63-F488-A0B9-3F71FBF1EEC7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EEF4944-C905-146F-7A17-BB2CB0F4D865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D7BFCD2D-940A-2E15-8134-57067E418545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97F148CD-1477-A0F6-0C07-C195F689A8D8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F594507B-0697-4664-4229-AE4043830B75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EE406123-E5F5-972A-934D-67334FC0E335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4262C8B1-45D9-09A5-59FD-A7587027CB69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08B614F9-0678-C5B5-FBC8-D547B17FE47C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ADC6B6C5-7335-574A-D716-425A8899E5B5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1E461EEA-3ED3-A1E1-C73D-0D7DAA2E9A7B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DEDB169B-4300-610C-158F-80B94D7F35E6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E70182C6-925D-00CD-9975-00DEDA48B1FF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BD101380-5C5C-3474-B049-11A8C9D27135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6163A8B2-5816-C35A-77BC-928D71D616DB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3A3F3F58-0E91-ABC0-FB85-D8D883EAEFDC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34C1501A-21FA-3F05-CD41-189443E3FF40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F5B48B34-9842-3C92-363D-F150EB08950E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74C57D06-92C3-1B97-1285-8CB0142777F2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3664D3CD-B1B9-8C4D-71F8-16AF756BCADC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BE05BD4-3B7F-7746-37FD-6CD57B01980D}"/>
              </a:ext>
            </a:extLst>
          </p:cNvPr>
          <p:cNvSpPr txBox="1"/>
          <p:nvPr/>
        </p:nvSpPr>
        <p:spPr>
          <a:xfrm>
            <a:off x="4031024" y="130147"/>
            <a:ext cx="8454487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1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와 같이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빈칸에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알맞은 것을 골라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仿照示例，选择正确的词语填入空格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9B7029A-3DB0-46E9-F109-E39EC380EFF7}"/>
              </a:ext>
            </a:extLst>
          </p:cNvPr>
          <p:cNvGrpSpPr/>
          <p:nvPr/>
        </p:nvGrpSpPr>
        <p:grpSpPr>
          <a:xfrm>
            <a:off x="1568321" y="1096269"/>
            <a:ext cx="10446132" cy="5674247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0975F5F2-F5F0-F3E2-68A4-C815B0E68090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6D5E4EF0-F631-4FF1-C938-969C9D36F8F5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AFD309CF-23AA-E94C-EC7D-49EA2A4F2443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2AA49211-CCBB-F414-9DA3-72F499FDB9E9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260F5569-9B3C-EF87-0582-B3734CFD8A93}"/>
                  </a:ext>
                </a:extLst>
              </p:cNvPr>
              <p:cNvSpPr/>
              <p:nvPr/>
            </p:nvSpPr>
            <p:spPr bwMode="auto">
              <a:xfrm>
                <a:off x="3861739" y="4857643"/>
                <a:ext cx="261730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CE8E181-9762-1219-B968-03627814B2A6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C65D210F-092C-BE81-7292-9DA5BF995937}"/>
              </a:ext>
            </a:extLst>
          </p:cNvPr>
          <p:cNvSpPr txBox="1"/>
          <p:nvPr/>
        </p:nvSpPr>
        <p:spPr>
          <a:xfrm>
            <a:off x="2397867" y="2963439"/>
            <a:ext cx="9616586" cy="2220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2250" indent="-209550" defTabSz="180000" latinLnBrk="1">
              <a:lnSpc>
                <a:spcPct val="200000"/>
              </a:lnSpc>
              <a:tabLst>
                <a:tab pos="0" algn="l"/>
                <a:tab pos="2435225" algn="l"/>
                <a:tab pos="5013325" algn="l"/>
              </a:tabLst>
            </a:pP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신제품을 구매하는 분께 </a:t>
            </a:r>
            <a:r>
              <a:rPr kumimoji="1" lang="en-US" altLang="ko-KR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사은품을 드립니다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 indent="-209550" defTabSz="180000" latinLnBrk="1">
              <a:lnSpc>
                <a:spcPct val="200000"/>
              </a:lnSpc>
              <a:tabLst>
                <a:tab pos="2120900" algn="l"/>
                <a:tab pos="4476750" algn="l"/>
              </a:tabLst>
            </a:pP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화재가 발생했을 때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대피하는 것은 위험합니다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 indent="-209550" defTabSz="180000" latinLnBrk="1">
              <a:lnSpc>
                <a:spcPct val="200000"/>
              </a:lnSpc>
              <a:tabLst>
                <a:tab pos="1150938" algn="l"/>
                <a:tab pos="3154363" algn="l"/>
              </a:tabLst>
            </a:pP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간단한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외국어를 공부할 수 있는 앱이 많이 개발되었다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 indent="-209550" defTabSz="180000" latinLnBrk="1">
              <a:lnSpc>
                <a:spcPct val="200000"/>
              </a:lnSpc>
              <a:tabLst>
                <a:tab pos="0" algn="l"/>
                <a:tab pos="2747963" algn="l"/>
                <a:tab pos="4699000" algn="l"/>
              </a:tabLst>
            </a:pP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환경 오염을 주제로 한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플라스틱 제품의 위험성을 알게 되었다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242EA712-8A9A-2957-EAFB-8F7A6818A0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" y="5084341"/>
            <a:ext cx="1520825" cy="15601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9B6163F-D8CC-08F5-50A2-6403AE428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71" y="1512134"/>
            <a:ext cx="5244431" cy="14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01888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097773" y="95393"/>
            <a:ext cx="8296564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2</a:t>
            </a: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와 같이 알맞은 것을 연결하고 문장을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仿照示例，连接并完成正确的句子。</a:t>
            </a:r>
            <a:endParaRPr sz="2400" dirty="0">
              <a:solidFill>
                <a:schemeClr val="bg1"/>
              </a:solidFill>
              <a:latin typeface="+mn-ea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472" y="5003196"/>
            <a:ext cx="1520825" cy="156019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650670" y="1034417"/>
            <a:ext cx="10361305" cy="5505973"/>
            <a:chOff x="6011" y="2522"/>
            <a:chExt cx="12563" cy="8160"/>
          </a:xfrm>
        </p:grpSpPr>
        <p:grpSp>
          <p:nvGrpSpPr>
            <p:cNvPr id="9" name="组合 1"/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/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/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748626" y="2225710"/>
                <a:ext cx="4384617" cy="24297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/>
              <p:cNvSpPr/>
              <p:nvPr/>
            </p:nvSpPr>
            <p:spPr bwMode="auto">
              <a:xfrm>
                <a:off x="3866456" y="4857643"/>
                <a:ext cx="257013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765BCA76-5F33-BE45-6FDF-2A29BAF11507}"/>
              </a:ext>
            </a:extLst>
          </p:cNvPr>
          <p:cNvSpPr txBox="1"/>
          <p:nvPr/>
        </p:nvSpPr>
        <p:spPr>
          <a:xfrm>
            <a:off x="2026014" y="3852141"/>
            <a:ext cx="9362421" cy="15220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0000" latinLnBrk="1">
              <a:lnSpc>
                <a:spcPct val="150000"/>
              </a:lnSpc>
              <a:tabLst>
                <a:tab pos="428625" algn="l"/>
                <a:tab pos="89757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</a:p>
          <a:p>
            <a:pPr defTabSz="180000" latinLnBrk="1">
              <a:lnSpc>
                <a:spcPct val="150000"/>
              </a:lnSpc>
              <a:tabLst>
                <a:tab pos="428625" algn="l"/>
                <a:tab pos="89757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ko-KR" altLang="en-US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defTabSz="180000" latinLnBrk="1">
              <a:lnSpc>
                <a:spcPct val="150000"/>
              </a:lnSpc>
              <a:tabLst>
                <a:tab pos="428625" algn="l"/>
                <a:tab pos="89757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ko-KR" altLang="en-US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defTabSz="180000" latinLnBrk="1">
              <a:lnSpc>
                <a:spcPct val="150000"/>
              </a:lnSpc>
              <a:tabLst>
                <a:tab pos="428625" algn="l"/>
                <a:tab pos="89757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B6F8059-E5D5-60A9-4BE2-C25D259197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795" y="1535120"/>
            <a:ext cx="7311042" cy="2379611"/>
          </a:xfrm>
          <a:prstGeom prst="rect">
            <a:avLst/>
          </a:prstGeom>
        </p:spPr>
      </p:pic>
      <p:cxnSp>
        <p:nvCxnSpPr>
          <p:cNvPr id="38" name="直线连接符 37">
            <a:extLst>
              <a:ext uri="{FF2B5EF4-FFF2-40B4-BE49-F238E27FC236}">
                <a16:creationId xmlns:a16="http://schemas.microsoft.com/office/drawing/2014/main" id="{499BE00E-C963-2AAE-C68D-0458EA986C8F}"/>
              </a:ext>
            </a:extLst>
          </p:cNvPr>
          <p:cNvCxnSpPr>
            <a:cxnSpLocks/>
          </p:cNvCxnSpPr>
          <p:nvPr/>
        </p:nvCxnSpPr>
        <p:spPr>
          <a:xfrm>
            <a:off x="5746830" y="1690090"/>
            <a:ext cx="613459" cy="0"/>
          </a:xfrm>
          <a:prstGeom prst="line">
            <a:avLst/>
          </a:prstGeom>
          <a:ln w="19050">
            <a:solidFill>
              <a:srgbClr val="8F7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735325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7C79E7-AFF4-5926-24AD-351E93B67A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8920FC62-7C42-2FCA-2F4E-36E9DBC91843}"/>
              </a:ext>
            </a:extLst>
          </p:cNvPr>
          <p:cNvGrpSpPr/>
          <p:nvPr/>
        </p:nvGrpSpPr>
        <p:grpSpPr>
          <a:xfrm>
            <a:off x="928505" y="158248"/>
            <a:ext cx="3076575" cy="795845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5BD3553-DC6A-6449-24BD-9BB6B33B4D42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862A3E22-8A8A-BAFE-0218-9CA364B7D740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F928FB03-EFB9-9E66-6059-544714B049D1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592C1932-BC4F-503A-CE78-DE37A21AB141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F9AF12D8-0FC4-EC1B-CB80-2E4F65EC4FEA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329AF486-CB9F-3374-999A-5F44769A0341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1BD973FE-7539-B828-182A-FD54B84EF22F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2B1B0252-68ED-9552-90F2-B477353CB01E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FE237D49-38B6-C039-78D4-02BA14119726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8779546D-6843-AA32-4FBE-3557CBDCA82F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6D38A6EE-5E90-D2E2-9B1F-68BCDA9B5C73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159C03E9-352D-3646-A4B6-8D810A871F5E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65BF0E29-A7A8-E08A-972F-C481A29408AE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1B804325-0733-68FA-E8C1-C145A151DC9C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78A3910E-A95D-03B3-49AF-B2EB8603A36A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AA66C3DE-376D-8BA2-10C3-A5E7779FB955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2E79B95C-DA3B-D7E6-548F-69194E557FD5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AB453ADF-8B65-F9D0-6581-5EC0C15BE3DE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5D65FA63-71F8-D9A5-7DA7-C4E6D50F5278}"/>
              </a:ext>
            </a:extLst>
          </p:cNvPr>
          <p:cNvSpPr txBox="1"/>
          <p:nvPr/>
        </p:nvSpPr>
        <p:spPr>
          <a:xfrm>
            <a:off x="4031024" y="130147"/>
            <a:ext cx="8454487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3. 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와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빈칸에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같이 알맞은 것을 골라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仿照示例，选择正确的词语填入空格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AE81F535-E6FA-4A4C-54EE-02F09FA1CA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" y="5084341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D3BAEF3D-2B6A-2EA6-EAE5-30DECA64AC01}"/>
              </a:ext>
            </a:extLst>
          </p:cNvPr>
          <p:cNvGrpSpPr/>
          <p:nvPr/>
        </p:nvGrpSpPr>
        <p:grpSpPr>
          <a:xfrm>
            <a:off x="1224951" y="1096269"/>
            <a:ext cx="10789503" cy="5674247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FC711C60-3EC1-1A2D-49A6-E23E3F7788C9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FA438B32-AFD9-694F-C18B-EC60F701F6D2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1D17AAFD-E919-773C-7290-07397CD051F5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54482923-68C8-E576-3D17-1C3EEAE84805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B36D92F8-7140-228A-71DD-B107F40D3D3C}"/>
                  </a:ext>
                </a:extLst>
              </p:cNvPr>
              <p:cNvSpPr/>
              <p:nvPr/>
            </p:nvSpPr>
            <p:spPr bwMode="auto">
              <a:xfrm>
                <a:off x="3848437" y="4857643"/>
                <a:ext cx="275032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7AA2C0D2-AE9A-0439-A851-ABDB0F98A698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7D68A489-F8B3-AA00-E654-85E95E338661}"/>
              </a:ext>
            </a:extLst>
          </p:cNvPr>
          <p:cNvSpPr txBox="1"/>
          <p:nvPr/>
        </p:nvSpPr>
        <p:spPr>
          <a:xfrm>
            <a:off x="1568321" y="2997697"/>
            <a:ext cx="10237401" cy="2617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57175" algn="just" defTabSz="180000" latinLnBrk="1">
              <a:lnSpc>
                <a:spcPct val="130000"/>
              </a:lnSpc>
              <a:tabLst>
                <a:tab pos="0" algn="l"/>
              </a:tabLst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정말 저 선수가 이번에 우리 팀으로 이적할까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273050" indent="-50800" algn="just" defTabSz="180000" latinLnBrk="1">
              <a:lnSpc>
                <a:spcPct val="130000"/>
              </a:lnSpc>
              <a:tabLst>
                <a:tab pos="0" algn="l"/>
                <a:tab pos="3414713" algn="l"/>
                <a:tab pos="5233988" algn="l"/>
              </a:tabLst>
            </a:pP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글쎄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팀에서 이적료를 얼마나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달렸을 것 같은데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3050" indent="-257175" algn="just" defTabSz="180000" latinLnBrk="1">
              <a:lnSpc>
                <a:spcPct val="130000"/>
              </a:lnSpc>
              <a:tabLst>
                <a:tab pos="0" algn="l"/>
              </a:tabLst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저 영화가 이번에 천만 관객을 </a:t>
            </a:r>
            <a:r>
              <a:rPr lang="ko-KR" altLang="en-US" sz="16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돌파했다던데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그렇게 재밌나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273050" indent="-50800" algn="just" defTabSz="180000" latinLnBrk="1">
              <a:lnSpc>
                <a:spcPct val="130000"/>
              </a:lnSpc>
              <a:tabLst>
                <a:tab pos="0" algn="l"/>
                <a:tab pos="4170363" algn="l"/>
                <a:tab pos="5988050" algn="l"/>
              </a:tabLst>
            </a:pP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재미도 중요하지만 영화의 흥행은 언제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달려 있기도 해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요즘은 </a:t>
            </a:r>
            <a:r>
              <a:rPr lang="ko-KR" altLang="en-US" sz="16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경쟁작이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없잖아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3050" indent="-257175" algn="just" defTabSz="180000" latinLnBrk="1">
              <a:lnSpc>
                <a:spcPct val="130000"/>
              </a:lnSpc>
              <a:tabLst>
                <a:tab pos="0" algn="l"/>
              </a:tabLst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교수님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경기가 언제 회복될 것이라고 보십니까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273050" indent="-50800" algn="just" defTabSz="180000" latinLnBrk="1">
              <a:lnSpc>
                <a:spcPct val="130000"/>
              </a:lnSpc>
              <a:tabLst>
                <a:tab pos="0" algn="l"/>
                <a:tab pos="5148263" algn="l"/>
                <a:tab pos="6829425" algn="l"/>
                <a:tab pos="6932613" algn="l"/>
                <a:tab pos="7104063" algn="l"/>
              </a:tabLst>
            </a:pP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다양한 의견이 </a:t>
            </a:r>
            <a:r>
              <a:rPr lang="ko-KR" altLang="en-US" sz="16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있겠으나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저는 유가가 얼마나 빨리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달려 있다고 봅니다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3050" indent="-257175" algn="just" defTabSz="180000" latinLnBrk="1">
              <a:lnSpc>
                <a:spcPct val="130000"/>
              </a:lnSpc>
              <a:tabLst>
                <a:tab pos="0" algn="l"/>
              </a:tabLst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재테크를 해 봐도 돈 모으기가 쉽지 않은데 어떡하면 좋을까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273050" indent="-50800" algn="just" defTabSz="180000" latinLnBrk="1">
              <a:lnSpc>
                <a:spcPct val="130000"/>
              </a:lnSpc>
              <a:tabLst>
                <a:tab pos="33338" algn="l"/>
                <a:tab pos="3997325" algn="l"/>
                <a:tab pos="5851525" algn="l"/>
              </a:tabLst>
            </a:pP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성공적인 재테크는 계획을 얼마나 잘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달렸으니까 먼저 잘 생각해 봐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CC38298-2923-CCA0-B87D-000CF58B7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8" b="7218"/>
          <a:stretch/>
        </p:blipFill>
        <p:spPr>
          <a:xfrm>
            <a:off x="1568321" y="1358149"/>
            <a:ext cx="6057430" cy="161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98077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39"/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组合 1"/>
          <p:cNvGrpSpPr/>
          <p:nvPr/>
        </p:nvGrpSpPr>
        <p:grpSpPr bwMode="auto">
          <a:xfrm>
            <a:off x="1500996" y="1198592"/>
            <a:ext cx="10607954" cy="5405066"/>
            <a:chOff x="1537426" y="1895153"/>
            <a:chExt cx="4687833" cy="3495525"/>
          </a:xfrm>
        </p:grpSpPr>
        <p:sp>
          <p:nvSpPr>
            <p:cNvPr id="13" name="圆角矩形 26"/>
            <p:cNvSpPr/>
            <p:nvPr/>
          </p:nvSpPr>
          <p:spPr>
            <a:xfrm>
              <a:off x="1537426" y="1895153"/>
              <a:ext cx="4687833" cy="3495525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/>
            <p:cNvSpPr/>
            <p:nvPr/>
          </p:nvSpPr>
          <p:spPr>
            <a:xfrm>
              <a:off x="1603606" y="1988069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679508" y="2124567"/>
              <a:ext cx="4394292" cy="25484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/>
            <p:cNvSpPr/>
            <p:nvPr/>
          </p:nvSpPr>
          <p:spPr bwMode="auto">
            <a:xfrm>
              <a:off x="3815115" y="4874593"/>
              <a:ext cx="266640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4B36F2E-C816-083C-EEBA-7871FC560B66}"/>
              </a:ext>
            </a:extLst>
          </p:cNvPr>
          <p:cNvSpPr txBox="1"/>
          <p:nvPr/>
        </p:nvSpPr>
        <p:spPr>
          <a:xfrm>
            <a:off x="1865105" y="1759391"/>
            <a:ext cx="7020102" cy="3898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2250" indent="-206375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여자가 바로 전에 한 말은 무엇인지 고르십시오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SNS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사용의 부작용</a:t>
            </a:r>
          </a:p>
          <a:p>
            <a:pPr marL="222250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성공적인 마케팅 사례</a:t>
            </a:r>
          </a:p>
          <a:p>
            <a:pPr marL="222250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다양한 브랜드의 종류</a:t>
            </a:r>
          </a:p>
          <a:p>
            <a:pPr marL="222250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이벤트를 통한 마케팅 방법</a:t>
            </a:r>
          </a:p>
          <a:p>
            <a:pPr marL="222250">
              <a:lnSpc>
                <a:spcPct val="130000"/>
              </a:lnSpc>
            </a:pPr>
            <a:endParaRPr lang="en-US" altLang="ko-KR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L="222250" indent="-206375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여자의 중심 생각으로 알맞은 것을 고르십시오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이벤트는 성공할 때도 있고 실패할 때도 있다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이벤트 방법이 잘못되었다면 빨리 끝내야 한다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이벤트를 통해 브랜드를 홍보하는 마케팅 방법은 효과적이다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이벤트를 진행할 때 생길 수 있는 문제를 미리 생각하고 대비해야 한다</a:t>
            </a:r>
            <a:endParaRPr lang="en-US" altLang="ko-KR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L="222250" indent="-206375">
              <a:lnSpc>
                <a:spcPct val="130000"/>
              </a:lnSpc>
            </a:pPr>
            <a:endParaRPr lang="en-US" altLang="ko-KR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F1926DC-58BA-0245-E841-C0E0AD727FB5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7E5167B-6439-82AA-C2E5-B989A04B460A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10" name="五边形 9">
              <a:extLst>
                <a:ext uri="{FF2B5EF4-FFF2-40B4-BE49-F238E27FC236}">
                  <a16:creationId xmlns:a16="http://schemas.microsoft.com/office/drawing/2014/main" id="{5239DDA1-7049-D03F-7897-5A8D7EE14635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DD08E92E-91C9-BE93-C5E8-8619C0D8710F}"/>
              </a:ext>
            </a:extLst>
          </p:cNvPr>
          <p:cNvSpPr txBox="1"/>
          <p:nvPr/>
        </p:nvSpPr>
        <p:spPr>
          <a:xfrm>
            <a:off x="4203518" y="107441"/>
            <a:ext cx="5069973" cy="920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4.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다음을 듣고 물음에 답하십시오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听对话，回答下列问题。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44E5FBE-68C8-74CC-8678-1C4C8D9E2056}"/>
              </a:ext>
            </a:extLst>
          </p:cNvPr>
          <p:cNvSpPr txBox="1"/>
          <p:nvPr/>
        </p:nvSpPr>
        <p:spPr>
          <a:xfrm>
            <a:off x="6534517" y="1759391"/>
            <a:ext cx="5443442" cy="2616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2250" indent="-206375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여자가 말한 마케팅 사례의 내용으로 알맞은 것을 고르십시오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547688" indent="-274638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다행히 금전적인 손해는 발생하지 않았다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547688" indent="-274638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할인 쿠폰은 한 사람이 하나만 받을 수 있었다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547688" indent="-274638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부작용이 조금 있었지만 결국 성공적으로 진행됐다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547688" indent="-274638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SNS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사용자들에게 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</a:t>
            </a:r>
            <a:r>
              <a:rPr lang="ko-KR" altLang="en-US" sz="16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만원짜리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할인 쿠폰을 지급하였다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 indent="-209550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endParaRPr lang="zh-CN" altLang="en-US" dirty="0"/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5" y="5109210"/>
            <a:ext cx="1520825" cy="156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05015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666B6-15E1-9114-89A2-482F5940E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15B78156-ACFC-50B2-404A-6449F8FA957B}"/>
              </a:ext>
            </a:extLst>
          </p:cNvPr>
          <p:cNvGrpSpPr/>
          <p:nvPr/>
        </p:nvGrpSpPr>
        <p:grpSpPr>
          <a:xfrm>
            <a:off x="928505" y="158248"/>
            <a:ext cx="3076575" cy="73198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7D5B1C3F-2610-7408-8EA3-B8D5EF52C3E9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70199711-CCF4-631C-2072-88EE1E764A04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643CBAA3-AD4B-D66E-B3E0-B771FBBDC358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0AB084F4-DA6F-C286-1ABC-07411A7AA5D0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666FF852-1D6D-1B10-43EB-6C22CD8215C6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4F4910C9-76F0-6FEA-2B9F-691CDDF4F8D1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D3EBC911-6574-76A3-FB81-728EF0CB97A8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DE82C9F1-A3BE-C0B0-D6ED-EEC112E41F33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2CFD6C5F-48C0-4B09-542C-2CD7C6EC21B8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0589CFCB-DDF7-AB31-0698-519F53577C4D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243B9F36-E378-8CBF-04B5-928C123B4DC0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7E1D48D4-17ED-0134-DE7A-5280C4311497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4500587B-7C36-7E89-0FD5-71D4A789CAFC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C79B26D4-0B3E-9F33-4C2E-83BBDE39A7FC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EE596EFE-B848-2652-F602-F619B448493E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6CE93E80-FA58-BED7-31FF-045F7808C719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2383EBC8-AE6D-1DB1-56B2-E26B1C4340F8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A90FF360-E22F-36DD-99AF-C6138A88DEB2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6F507902-8E70-2E7D-5E13-73DEB88BAB87}"/>
              </a:ext>
            </a:extLst>
          </p:cNvPr>
          <p:cNvSpPr txBox="1"/>
          <p:nvPr/>
        </p:nvSpPr>
        <p:spPr>
          <a:xfrm>
            <a:off x="4251644" y="79351"/>
            <a:ext cx="5004291" cy="9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5. </a:t>
            </a:r>
            <a:r>
              <a:rPr lang="ko-KR" altLang="en-US" sz="2400" dirty="0">
                <a:solidFill>
                  <a:srgbClr val="FFFFFF"/>
                </a:solidFill>
              </a:rPr>
              <a:t>다음을 읽고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阅读下面内容回答问题。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EC4C3E60-15F5-50DE-B86A-C9D162B189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84" y="5117467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D9BCFE03-15AB-0803-02F0-A100B4E56562}"/>
              </a:ext>
            </a:extLst>
          </p:cNvPr>
          <p:cNvGrpSpPr/>
          <p:nvPr/>
        </p:nvGrpSpPr>
        <p:grpSpPr>
          <a:xfrm>
            <a:off x="3329795" y="999540"/>
            <a:ext cx="8757063" cy="5542624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FCF23999-386C-CD9E-94C7-646689072B9F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00" y="1996225"/>
              <a:chExt cx="4559195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38822172-5BB4-7E54-9A95-52CF5AE40132}"/>
                  </a:ext>
                </a:extLst>
              </p:cNvPr>
              <p:cNvSpPr/>
              <p:nvPr/>
            </p:nvSpPr>
            <p:spPr>
              <a:xfrm>
                <a:off x="1661300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1A70A6B6-AE4B-9E1B-8EA1-92F9282CCDA0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prstGeom prst="round2SameRect">
                <a:avLst>
                  <a:gd name="adj1" fmla="val 6214"/>
                  <a:gd name="adj2" fmla="val 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9EEC08FA-A785-EF9D-A151-70FAA86FEF1A}"/>
                  </a:ext>
                </a:extLst>
              </p:cNvPr>
              <p:cNvSpPr/>
              <p:nvPr/>
            </p:nvSpPr>
            <p:spPr>
              <a:xfrm>
                <a:off x="1753391" y="2103565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3194D9B3-4BC9-4E95-0BBA-B34C2A39BBE5}"/>
                  </a:ext>
                </a:extLst>
              </p:cNvPr>
              <p:cNvSpPr/>
              <p:nvPr/>
            </p:nvSpPr>
            <p:spPr bwMode="auto">
              <a:xfrm>
                <a:off x="3841322" y="4888347"/>
                <a:ext cx="282147" cy="385769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65ECF3C-607D-48ED-9490-86F8D43485A2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7FC2985E-DEDA-1E64-AFA9-2CE143B0463B}"/>
              </a:ext>
            </a:extLst>
          </p:cNvPr>
          <p:cNvSpPr/>
          <p:nvPr/>
        </p:nvSpPr>
        <p:spPr>
          <a:xfrm>
            <a:off x="3571336" y="1227945"/>
            <a:ext cx="8304040" cy="4155207"/>
          </a:xfrm>
          <a:prstGeom prst="rect">
            <a:avLst/>
          </a:prstGeom>
          <a:noFill/>
          <a:ln w="38100">
            <a:solidFill>
              <a:srgbClr val="F3E9E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22250" algn="just" latinLnBrk="1">
              <a:lnSpc>
                <a:spcPct val="150000"/>
              </a:lnSpc>
            </a:pP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마케팅에 활용되는 대표적인 심리 효과로 ‘초두 효과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en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primacy effect)’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 있는데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가장 먼저 느낀 이미지나 정보가 사람이나 사물에 대한 느낌을 형성하는 데 큰 영향을 미치는 효과를 의미한다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㉠　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기업에서 소비자가 가장 먼저 접하게 되는 브랜드의 로고 디자인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매장의 입구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캐치프레이즈 등에 큰 투자를 하는 것은 이러한 초두 효과를 활용한 사례이다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㉡　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다음으로 ‘후광 효과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en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halo effect)’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 있는데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사물이나 사람을 평가할 때 그 일부를 통해 나머지도 평가하게 되는 것을 말한다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예를 들어 영화 포스터에 영화의 내용보다 출연한 유명 배우나 영화제 수상 여부를 강조해서 표시하는 경우가 있다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㉢　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사람들은 이를 통해 영화의 내용과 관계없이 유명한 배우가 출연했으니 재미있을 </a:t>
            </a:r>
            <a:r>
              <a:rPr lang="ko-KR" altLang="en-US" sz="1700" dirty="0" err="1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것이라거나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영화제에서 상을 받았으니 작품성이 뛰어날 것이라고 생각하게 되는 것이다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㉣　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52818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99440" y="1334770"/>
            <a:ext cx="10622280" cy="4605020"/>
            <a:chOff x="863" y="2450"/>
            <a:chExt cx="16728" cy="7252"/>
          </a:xfrm>
        </p:grpSpPr>
        <p:grpSp>
          <p:nvGrpSpPr>
            <p:cNvPr id="24" name="组合 23"/>
            <p:cNvGrpSpPr/>
            <p:nvPr/>
          </p:nvGrpSpPr>
          <p:grpSpPr>
            <a:xfrm>
              <a:off x="863" y="2450"/>
              <a:ext cx="16728" cy="7252"/>
              <a:chOff x="1530081" y="2444404"/>
              <a:chExt cx="9461769" cy="3508721"/>
            </a:xfrm>
          </p:grpSpPr>
          <p:grpSp>
            <p:nvGrpSpPr>
              <p:cNvPr id="25" name="组合 24"/>
              <p:cNvGrpSpPr/>
              <p:nvPr/>
            </p:nvGrpSpPr>
            <p:grpSpPr>
              <a:xfrm rot="192611">
                <a:off x="1530081" y="3946701"/>
                <a:ext cx="1007247" cy="392216"/>
                <a:chOff x="4800600" y="904875"/>
                <a:chExt cx="1409700" cy="548929"/>
              </a:xfrm>
            </p:grpSpPr>
            <p:sp>
              <p:nvSpPr>
                <p:cNvPr id="32" name="矩形: 圆角 31"/>
                <p:cNvSpPr/>
                <p:nvPr/>
              </p:nvSpPr>
              <p:spPr>
                <a:xfrm>
                  <a:off x="4800600" y="904875"/>
                  <a:ext cx="1409700" cy="548929"/>
                </a:xfrm>
                <a:prstGeom prst="roundRect">
                  <a:avLst/>
                </a:prstGeom>
                <a:solidFill>
                  <a:srgbClr val="24424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: 圆角 32"/>
                <p:cNvSpPr/>
                <p:nvPr/>
              </p:nvSpPr>
              <p:spPr>
                <a:xfrm>
                  <a:off x="4838700" y="928919"/>
                  <a:ext cx="1314450" cy="4768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任意多边形: 形状 25"/>
              <p:cNvSpPr/>
              <p:nvPr/>
            </p:nvSpPr>
            <p:spPr>
              <a:xfrm>
                <a:off x="2308481" y="2444404"/>
                <a:ext cx="8683369" cy="3508721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2405137" y="2549640"/>
                <a:ext cx="8481938" cy="3298248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noFill/>
              <a:ln w="6350">
                <a:solidFill>
                  <a:srgbClr val="24424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 rot="21231943">
                <a:off x="1796738" y="2963067"/>
                <a:ext cx="1007247" cy="392216"/>
                <a:chOff x="4800600" y="904875"/>
                <a:chExt cx="1409700" cy="548929"/>
              </a:xfrm>
            </p:grpSpPr>
            <p:sp>
              <p:nvSpPr>
                <p:cNvPr id="30" name="矩形: 圆角 29"/>
                <p:cNvSpPr/>
                <p:nvPr/>
              </p:nvSpPr>
              <p:spPr>
                <a:xfrm>
                  <a:off x="4800600" y="904875"/>
                  <a:ext cx="1409700" cy="548929"/>
                </a:xfrm>
                <a:prstGeom prst="roundRect">
                  <a:avLst/>
                </a:prstGeom>
                <a:solidFill>
                  <a:srgbClr val="24424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: 圆角 30"/>
                <p:cNvSpPr/>
                <p:nvPr/>
              </p:nvSpPr>
              <p:spPr>
                <a:xfrm>
                  <a:off x="4838700" y="928919"/>
                  <a:ext cx="1314450" cy="4768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9" name="任意多边形: 形状 28"/>
              <p:cNvSpPr/>
              <p:nvPr/>
            </p:nvSpPr>
            <p:spPr>
              <a:xfrm>
                <a:off x="2453414" y="2604768"/>
                <a:ext cx="8284316" cy="3187990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solidFill>
                <a:srgbClr val="24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3025" y="3584"/>
              <a:ext cx="13677" cy="5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 algn="just" latinLnBrk="1">
                <a:lnSpc>
                  <a:spcPct val="20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从网络平台到手机应用程序，韩国有各种各样的二手商品交易平台。以前，人们主要从二手商或熟人那里购买二手货，或者在跳蚤市场特定的日子里才能买到二手货。但是，随着互联网的出现和发展，如今任何人在任何时候都能够轻松出售和购买二手商品。二手交易的优点是，卖家可以出售其闲置物品，而买家则可以低价购买其所需。但是，也会出现卖家收不到货款，或者买家购买的商品有问题等情况，所以还要多加注意。</a:t>
              </a:r>
            </a:p>
          </p:txBody>
        </p: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1445" y="4960842"/>
            <a:ext cx="857917" cy="1668973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415ECB69-C666-951C-4930-2EB5B4CBD6C1}"/>
              </a:ext>
            </a:extLst>
          </p:cNvPr>
          <p:cNvGrpSpPr/>
          <p:nvPr/>
        </p:nvGrpSpPr>
        <p:grpSpPr>
          <a:xfrm>
            <a:off x="3780258" y="523212"/>
            <a:ext cx="4947767" cy="660428"/>
            <a:chOff x="3943828" y="519051"/>
            <a:chExt cx="4947767" cy="660428"/>
          </a:xfrm>
        </p:grpSpPr>
        <p:pic>
          <p:nvPicPr>
            <p:cNvPr id="10" name="图片 9" descr="图片包含 游戏机, 文字&#10;&#10;描述已自动生成">
              <a:extLst>
                <a:ext uri="{FF2B5EF4-FFF2-40B4-BE49-F238E27FC236}">
                  <a16:creationId xmlns:a16="http://schemas.microsoft.com/office/drawing/2014/main" id="{B27037E3-B1A5-788B-B4F8-701AF7834E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498" r="80941" b="13131"/>
            <a:stretch>
              <a:fillRect/>
            </a:stretch>
          </p:blipFill>
          <p:spPr>
            <a:xfrm>
              <a:off x="3943828" y="519051"/>
              <a:ext cx="596322" cy="660428"/>
            </a:xfrm>
            <a:prstGeom prst="rect">
              <a:avLst/>
            </a:prstGeom>
          </p:spPr>
        </p:pic>
        <p:sp>
          <p:nvSpPr>
            <p:cNvPr id="11" name="圆角矩形 10">
              <a:extLst>
                <a:ext uri="{FF2B5EF4-FFF2-40B4-BE49-F238E27FC236}">
                  <a16:creationId xmlns:a16="http://schemas.microsoft.com/office/drawing/2014/main" id="{3AE27763-9236-F138-4B63-6E48C2873127}"/>
                </a:ext>
              </a:extLst>
            </p:cNvPr>
            <p:cNvSpPr/>
            <p:nvPr/>
          </p:nvSpPr>
          <p:spPr>
            <a:xfrm>
              <a:off x="4540093" y="559323"/>
              <a:ext cx="4351502" cy="581025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韩国的肢体语言</a:t>
              </a: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BD14DF-9C81-2396-A4E1-108A7E08F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50C6D3D5-DE8A-A358-86F1-6DC84E5D24BB}"/>
              </a:ext>
            </a:extLst>
          </p:cNvPr>
          <p:cNvGrpSpPr/>
          <p:nvPr/>
        </p:nvGrpSpPr>
        <p:grpSpPr>
          <a:xfrm>
            <a:off x="1000760" y="264962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955BE20-7321-19F3-E8B7-AA617DB4A1AE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D64320BD-EFB4-4128-F071-D4012789C431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1621B4B5-D7A8-677C-3EB2-93517BB542DA}"/>
              </a:ext>
            </a:extLst>
          </p:cNvPr>
          <p:cNvGrpSpPr/>
          <p:nvPr/>
        </p:nvGrpSpPr>
        <p:grpSpPr>
          <a:xfrm>
            <a:off x="0" y="110657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EC563386-F827-B1E6-232F-05AE9113E571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893F3848-4D24-0AF0-079D-E0DFFA3BE963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48E30A25-45ED-D014-CB01-4DDCB1041F85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4373244A-FCDC-A129-6957-8DAB737A984B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2CA16629-E4A9-B678-F988-2973FD08F589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6F52ECEB-A5B7-99D1-31A9-DC244AEC7EA3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01F6EA17-02A2-5C55-3456-755DC5A634B4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BEB13E57-39F8-A9DA-40D3-16FEE423C4D8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DC82820A-2C35-5C23-14B7-FBA358EFABD5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D011CCB4-D0C3-99B5-DC9C-56A94D5B047E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F8C7699E-6F05-598E-B0B0-F0F71AF1627C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6EFE484B-F202-2E61-8A3F-83561D47350D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3BCB0893-465F-0F40-4D09-C918E5DC6649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0851293B-9E1F-F9B9-654A-E9E867061708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EC960A68-459F-BFEA-7B48-ECE1906FC338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73A49B5C-910A-FA5E-B636-C8D1AB20B6E8}"/>
              </a:ext>
            </a:extLst>
          </p:cNvPr>
          <p:cNvSpPr txBox="1"/>
          <p:nvPr/>
        </p:nvSpPr>
        <p:spPr>
          <a:xfrm>
            <a:off x="4299723" y="215064"/>
            <a:ext cx="5072814" cy="9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5. </a:t>
            </a:r>
            <a:r>
              <a:rPr lang="ko-KR" altLang="en-US" sz="2400" dirty="0">
                <a:solidFill>
                  <a:srgbClr val="FFFFFF"/>
                </a:solidFill>
              </a:rPr>
              <a:t>다음을 읽고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阅读下面内容回答问题。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1F42CD1-83B4-44BE-75FC-9D0DE1558339}"/>
              </a:ext>
            </a:extLst>
          </p:cNvPr>
          <p:cNvGrpSpPr/>
          <p:nvPr/>
        </p:nvGrpSpPr>
        <p:grpSpPr>
          <a:xfrm>
            <a:off x="1725284" y="1204497"/>
            <a:ext cx="9978794" cy="5390211"/>
            <a:chOff x="6011" y="2522"/>
            <a:chExt cx="12563" cy="8160"/>
          </a:xfrm>
        </p:grpSpPr>
        <p:grpSp>
          <p:nvGrpSpPr>
            <p:cNvPr id="8" name="组合 1">
              <a:extLst>
                <a:ext uri="{FF2B5EF4-FFF2-40B4-BE49-F238E27FC236}">
                  <a16:creationId xmlns:a16="http://schemas.microsoft.com/office/drawing/2014/main" id="{896774B5-DA44-B175-CD10-7AFE7A29E11C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037"/>
            </a:xfrm>
          </p:grpSpPr>
          <p:sp>
            <p:nvSpPr>
              <p:cNvPr id="11" name="圆角矩形 26">
                <a:extLst>
                  <a:ext uri="{FF2B5EF4-FFF2-40B4-BE49-F238E27FC236}">
                    <a16:creationId xmlns:a16="http://schemas.microsoft.com/office/drawing/2014/main" id="{453B0851-0950-C95E-F872-13F9AC36FB95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037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任意多边形 27">
                <a:extLst>
                  <a:ext uri="{FF2B5EF4-FFF2-40B4-BE49-F238E27FC236}">
                    <a16:creationId xmlns:a16="http://schemas.microsoft.com/office/drawing/2014/main" id="{834DABB2-900A-9D6F-D113-9941F2F7533D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EC46112F-8A18-7188-0371-767D4BF890F7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苹果">
                <a:extLst>
                  <a:ext uri="{FF2B5EF4-FFF2-40B4-BE49-F238E27FC236}">
                    <a16:creationId xmlns:a16="http://schemas.microsoft.com/office/drawing/2014/main" id="{2274829D-D6BC-F9C8-D85E-31707D443F16}"/>
                  </a:ext>
                </a:extLst>
              </p:cNvPr>
              <p:cNvSpPr/>
              <p:nvPr/>
            </p:nvSpPr>
            <p:spPr bwMode="auto">
              <a:xfrm>
                <a:off x="3756337" y="4857588"/>
                <a:ext cx="294881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0" name="直接连接符 11">
              <a:extLst>
                <a:ext uri="{FF2B5EF4-FFF2-40B4-BE49-F238E27FC236}">
                  <a16:creationId xmlns:a16="http://schemas.microsoft.com/office/drawing/2014/main" id="{60550963-A782-6F99-CEFF-C33BD80AA15A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DF57D1D7-5E45-8A62-F42B-E9F146AF1702}"/>
              </a:ext>
            </a:extLst>
          </p:cNvPr>
          <p:cNvSpPr txBox="1"/>
          <p:nvPr/>
        </p:nvSpPr>
        <p:spPr>
          <a:xfrm>
            <a:off x="1949570" y="1438616"/>
            <a:ext cx="9563773" cy="40458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defRPr>
            </a:lvl1pPr>
          </a:lstStyle>
          <a:p>
            <a:pPr marL="274638" indent="-258763" latinLnBrk="1">
              <a:lnSpc>
                <a:spcPct val="150000"/>
              </a:lnSpc>
            </a:pPr>
            <a:r>
              <a:rPr lang="en-US" altLang="ko-KR" dirty="0"/>
              <a:t>1) </a:t>
            </a:r>
            <a:r>
              <a:rPr lang="ko-KR" altLang="en-US" dirty="0"/>
              <a:t>이 글의 제목으로 알맞은 것을 고르십시오</a:t>
            </a:r>
            <a:r>
              <a:rPr lang="en-US" altLang="ko-KR" dirty="0"/>
              <a:t>.</a:t>
            </a:r>
          </a:p>
          <a:p>
            <a:pPr marL="274638" indent="-1588" latinLnBrk="1">
              <a:lnSpc>
                <a:spcPct val="150000"/>
              </a:lnSpc>
            </a:pPr>
            <a:r>
              <a:rPr lang="en-US" altLang="ko-KR" dirty="0"/>
              <a:t>① </a:t>
            </a:r>
            <a:r>
              <a:rPr lang="ko-KR" altLang="en-US" dirty="0"/>
              <a:t>마케팅 속의 심리학 </a:t>
            </a:r>
            <a:r>
              <a:rPr lang="en-US" altLang="ko-KR" dirty="0"/>
              <a:t>		② </a:t>
            </a:r>
            <a:r>
              <a:rPr lang="ko-KR" altLang="en-US" dirty="0"/>
              <a:t>마케팅 방법의 변화</a:t>
            </a:r>
          </a:p>
          <a:p>
            <a:pPr marL="274638" indent="-1588" latinLnBrk="1">
              <a:lnSpc>
                <a:spcPct val="150000"/>
              </a:lnSpc>
            </a:pPr>
            <a:r>
              <a:rPr lang="en-US" altLang="ko-KR" dirty="0"/>
              <a:t>③ </a:t>
            </a:r>
            <a:r>
              <a:rPr lang="ko-KR" altLang="en-US" dirty="0"/>
              <a:t>새로운 마케팅 방법 </a:t>
            </a:r>
            <a:r>
              <a:rPr lang="en-US" altLang="ko-KR" dirty="0"/>
              <a:t>		④ </a:t>
            </a:r>
            <a:r>
              <a:rPr lang="ko-KR" altLang="en-US" dirty="0"/>
              <a:t>마케팅의 장점과 단점</a:t>
            </a:r>
          </a:p>
          <a:p>
            <a:pPr marL="274638" indent="-258763" latinLnBrk="1">
              <a:lnSpc>
                <a:spcPct val="150000"/>
              </a:lnSpc>
              <a:spcBef>
                <a:spcPts val="1200"/>
              </a:spcBef>
            </a:pPr>
            <a:r>
              <a:rPr lang="en-US" altLang="ko-KR" dirty="0"/>
              <a:t>2) ‘</a:t>
            </a:r>
            <a:r>
              <a:rPr lang="ko-KR" altLang="en-US" dirty="0"/>
              <a:t>후광 </a:t>
            </a:r>
            <a:r>
              <a:rPr lang="ko-KR" altLang="en-US" dirty="0" err="1"/>
              <a:t>효과’를</a:t>
            </a:r>
            <a:r>
              <a:rPr lang="ko-KR" altLang="en-US" dirty="0"/>
              <a:t> 활용한 마케팅 방법으로 알맞은 것을 고르십시오</a:t>
            </a:r>
            <a:r>
              <a:rPr lang="en-US" altLang="ko-KR" dirty="0"/>
              <a:t>.</a:t>
            </a:r>
          </a:p>
          <a:p>
            <a:pPr marL="274638" indent="-1588" latinLnBrk="1">
              <a:lnSpc>
                <a:spcPct val="150000"/>
              </a:lnSpc>
            </a:pPr>
            <a:r>
              <a:rPr lang="en-US" altLang="ko-KR" dirty="0"/>
              <a:t>① </a:t>
            </a:r>
            <a:r>
              <a:rPr lang="ko-KR" altLang="en-US" dirty="0"/>
              <a:t>제품의 이미지에 맞게 로고를 디자인한다</a:t>
            </a:r>
            <a:r>
              <a:rPr lang="en-US" altLang="ko-KR" dirty="0"/>
              <a:t>.	② </a:t>
            </a:r>
            <a:r>
              <a:rPr lang="ko-KR" altLang="en-US" dirty="0"/>
              <a:t>많은 사람들이 다니는 곳에 제품을 광고한다</a:t>
            </a:r>
            <a:r>
              <a:rPr lang="en-US" altLang="ko-KR" dirty="0"/>
              <a:t>.</a:t>
            </a:r>
          </a:p>
          <a:p>
            <a:pPr marL="274638" indent="-1588" latinLnBrk="1">
              <a:lnSpc>
                <a:spcPct val="150000"/>
              </a:lnSpc>
            </a:pPr>
            <a:r>
              <a:rPr lang="en-US" altLang="ko-KR" dirty="0"/>
              <a:t>③ </a:t>
            </a:r>
            <a:r>
              <a:rPr lang="ko-KR" altLang="en-US" dirty="0"/>
              <a:t>제품이 저렴하다는 것을 가장 먼저 강조한다</a:t>
            </a:r>
            <a:r>
              <a:rPr lang="en-US" altLang="ko-KR" dirty="0"/>
              <a:t>.	④ </a:t>
            </a:r>
            <a:r>
              <a:rPr lang="ko-KR" altLang="en-US" dirty="0"/>
              <a:t>유명한 가수가 제품을 사용하는 모습을 보여 준다</a:t>
            </a:r>
            <a:r>
              <a:rPr lang="en-US" altLang="ko-KR" dirty="0"/>
              <a:t>.</a:t>
            </a:r>
          </a:p>
          <a:p>
            <a:pPr marL="274638" indent="-258763" latinLnBrk="1">
              <a:lnSpc>
                <a:spcPct val="150000"/>
              </a:lnSpc>
              <a:spcBef>
                <a:spcPts val="1200"/>
              </a:spcBef>
            </a:pPr>
            <a:r>
              <a:rPr lang="en-US" altLang="ko-KR" dirty="0"/>
              <a:t>3) </a:t>
            </a:r>
            <a:r>
              <a:rPr lang="ko-KR" altLang="en-US" dirty="0"/>
              <a:t>다음 문장이 들어갈 곳으로 알맞은 것을 고르십시오</a:t>
            </a:r>
            <a:r>
              <a:rPr lang="en-US" altLang="ko-KR" dirty="0"/>
              <a:t>.</a:t>
            </a:r>
          </a:p>
          <a:p>
            <a:pPr marL="274638" indent="-1588" latinLnBrk="1">
              <a:lnSpc>
                <a:spcPct val="150000"/>
              </a:lnSpc>
            </a:pPr>
            <a:r>
              <a:rPr lang="ko-KR" altLang="en-US" dirty="0"/>
              <a:t>어떤 물건이나 사람의 장점을 먼저 듣고 단점을 나중에 듣는 경우</a:t>
            </a:r>
            <a:r>
              <a:rPr lang="en-US" altLang="ko-KR" dirty="0"/>
              <a:t>, </a:t>
            </a:r>
            <a:r>
              <a:rPr lang="ko-KR" altLang="en-US" dirty="0"/>
              <a:t>그 반대의 경우보다 더 긍정적인 인상을 받게 되는 것이다</a:t>
            </a:r>
            <a:r>
              <a:rPr lang="en-US" altLang="ko-KR" dirty="0"/>
              <a:t>.</a:t>
            </a:r>
          </a:p>
          <a:p>
            <a:pPr marL="274638" indent="-1588" latinLnBrk="1">
              <a:lnSpc>
                <a:spcPct val="150000"/>
              </a:lnSpc>
            </a:pPr>
            <a:r>
              <a:rPr lang="en-US" altLang="ko-KR" dirty="0"/>
              <a:t>① </a:t>
            </a:r>
            <a:r>
              <a:rPr lang="ko-KR" altLang="en-US" dirty="0"/>
              <a:t>㉠ </a:t>
            </a:r>
            <a:r>
              <a:rPr lang="en-US" altLang="ko-KR" dirty="0"/>
              <a:t>		② </a:t>
            </a:r>
            <a:r>
              <a:rPr lang="ko-KR" altLang="en-US" dirty="0"/>
              <a:t>㉡ </a:t>
            </a:r>
            <a:r>
              <a:rPr lang="en-US" altLang="ko-KR" dirty="0"/>
              <a:t>		③ </a:t>
            </a:r>
            <a:r>
              <a:rPr lang="ko-KR" altLang="en-US" dirty="0"/>
              <a:t>㉢ </a:t>
            </a:r>
            <a:r>
              <a:rPr lang="en-US" altLang="ko-KR" dirty="0"/>
              <a:t>		④ </a:t>
            </a:r>
            <a:r>
              <a:rPr lang="ko-KR" altLang="en-US" dirty="0"/>
              <a:t>㉣</a:t>
            </a:r>
            <a:endParaRPr lang="ko-KR" altLang="en-US" sz="1550" dirty="0"/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8B5AAA69-2075-5985-C130-03E7199E34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02" y="4903242"/>
            <a:ext cx="1520825" cy="156019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A5799310-34DE-0575-CC3C-B3879DDD99F4}"/>
              </a:ext>
            </a:extLst>
          </p:cNvPr>
          <p:cNvSpPr/>
          <p:nvPr/>
        </p:nvSpPr>
        <p:spPr>
          <a:xfrm>
            <a:off x="2203386" y="4381353"/>
            <a:ext cx="9195785" cy="6728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2424223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9A44B-F167-5F9B-1EA8-62A377380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8FE8921E-B439-5FB7-0E34-82684D3ECC30}"/>
              </a:ext>
            </a:extLst>
          </p:cNvPr>
          <p:cNvGrpSpPr/>
          <p:nvPr/>
        </p:nvGrpSpPr>
        <p:grpSpPr>
          <a:xfrm>
            <a:off x="1669134" y="171301"/>
            <a:ext cx="2400925" cy="800735"/>
            <a:chOff x="5497" y="1910"/>
            <a:chExt cx="5629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AE3C02B-7F0C-C91A-B5EA-F50F1D981CFF}"/>
                </a:ext>
              </a:extLst>
            </p:cNvPr>
            <p:cNvSpPr txBox="1"/>
            <p:nvPr/>
          </p:nvSpPr>
          <p:spPr>
            <a:xfrm>
              <a:off x="6133" y="2082"/>
              <a:ext cx="3528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쓰기 写作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835BAD33-5EF3-9698-A16D-B544817D5FEC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842BCC9-AB44-4D96-5882-9D814D671BC8}"/>
              </a:ext>
            </a:extLst>
          </p:cNvPr>
          <p:cNvGrpSpPr/>
          <p:nvPr/>
        </p:nvGrpSpPr>
        <p:grpSpPr>
          <a:xfrm>
            <a:off x="325396" y="24105"/>
            <a:ext cx="1016635" cy="1072515"/>
            <a:chOff x="157367" y="56515"/>
            <a:chExt cx="1016635" cy="1072515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D0FC0979-BCB7-C92C-AE54-E3C24409DE42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B0FD5668-3088-1171-3560-17A7B6B7E384}"/>
                </a:ext>
              </a:extLst>
            </p:cNvPr>
            <p:cNvSpPr/>
            <p:nvPr/>
          </p:nvSpPr>
          <p:spPr>
            <a:xfrm>
              <a:off x="159525" y="94090"/>
              <a:ext cx="1014477" cy="1034940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C343EC7C-4EBE-EE24-8309-479D7293824C}"/>
                </a:ext>
              </a:extLst>
            </p:cNvPr>
            <p:cNvSpPr/>
            <p:nvPr/>
          </p:nvSpPr>
          <p:spPr>
            <a:xfrm>
              <a:off x="225035" y="160922"/>
              <a:ext cx="883456" cy="901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26FFF40E-FC20-308C-8459-229446103BDC}"/>
                </a:ext>
              </a:extLst>
            </p:cNvPr>
            <p:cNvSpPr/>
            <p:nvPr/>
          </p:nvSpPr>
          <p:spPr>
            <a:xfrm>
              <a:off x="303771" y="241245"/>
              <a:ext cx="725985" cy="74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89EC9B5D-AB1F-9475-CB8C-F501995EE80E}"/>
                </a:ext>
              </a:extLst>
            </p:cNvPr>
            <p:cNvSpPr/>
            <p:nvPr/>
          </p:nvSpPr>
          <p:spPr>
            <a:xfrm>
              <a:off x="383311" y="322390"/>
              <a:ext cx="566905" cy="5783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C7C55A77-0624-2D29-CA75-92E0671A2D56}"/>
                </a:ext>
              </a:extLst>
            </p:cNvPr>
            <p:cNvSpPr/>
            <p:nvPr/>
          </p:nvSpPr>
          <p:spPr>
            <a:xfrm>
              <a:off x="449864" y="393325"/>
              <a:ext cx="427839" cy="4364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6372004D-BDF2-8C3D-A477-114E913DD0AE}"/>
                </a:ext>
              </a:extLst>
            </p:cNvPr>
            <p:cNvSpPr/>
            <p:nvPr/>
          </p:nvSpPr>
          <p:spPr>
            <a:xfrm>
              <a:off x="508382" y="453023"/>
              <a:ext cx="310804" cy="3170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EF3F895E-DFCD-FE60-3DA0-A916C30EF943}"/>
                </a:ext>
              </a:extLst>
            </p:cNvPr>
            <p:cNvSpPr/>
            <p:nvPr/>
          </p:nvSpPr>
          <p:spPr>
            <a:xfrm>
              <a:off x="558880" y="504540"/>
              <a:ext cx="209806" cy="214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660B86AC-E051-356F-F8F3-68D2B5A62740}"/>
                </a:ext>
              </a:extLst>
            </p:cNvPr>
            <p:cNvSpPr/>
            <p:nvPr/>
          </p:nvSpPr>
          <p:spPr>
            <a:xfrm>
              <a:off x="610660" y="557365"/>
              <a:ext cx="106246" cy="1083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B32E9B15-3335-5439-5722-23BDA3241949}"/>
                </a:ext>
              </a:extLst>
            </p:cNvPr>
            <p:cNvGrpSpPr/>
            <p:nvPr/>
          </p:nvGrpSpPr>
          <p:grpSpPr>
            <a:xfrm rot="18972328" flipH="1">
              <a:off x="349263" y="56515"/>
              <a:ext cx="200710" cy="658332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A5862222-1979-A15B-93E8-C48881D94EB5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B67DEF05-9131-9CC8-9042-158B2C05E99C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5216BC61-4A93-3DDE-AD5F-EA47B57DEB13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A0152858-56D9-C2B2-E14F-5A14008E37B8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7BFDA956-2B3D-1F2B-D3D7-F2B57F85CA9E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F9F66B72-E08A-F18D-912D-352F00CDEECD}"/>
              </a:ext>
            </a:extLst>
          </p:cNvPr>
          <p:cNvSpPr txBox="1"/>
          <p:nvPr/>
        </p:nvSpPr>
        <p:spPr>
          <a:xfrm>
            <a:off x="4063022" y="90366"/>
            <a:ext cx="8117841" cy="1151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ko-KR" sz="2000" dirty="0">
                <a:solidFill>
                  <a:srgbClr val="FFFFFF"/>
                </a:solidFill>
              </a:rPr>
              <a:t>1.</a:t>
            </a:r>
            <a:r>
              <a:rPr lang="ko-KR" altLang="en-US" sz="2000" dirty="0">
                <a:solidFill>
                  <a:srgbClr val="FFFFFF"/>
                </a:solidFill>
              </a:rPr>
              <a:t> 다음 문법을 사용해서 제시된 표현을 한 문장으로 써 보십시오</a:t>
            </a:r>
            <a:r>
              <a:rPr lang="en-US" altLang="ko-KR" sz="2000" dirty="0">
                <a:solidFill>
                  <a:srgbClr val="FFFFFF"/>
                </a:solidFill>
              </a:rPr>
              <a:t>. </a:t>
            </a:r>
            <a:r>
              <a:rPr lang="ko-KR" altLang="en-US" sz="2000" dirty="0">
                <a:solidFill>
                  <a:srgbClr val="FFFFFF"/>
                </a:solidFill>
              </a:rPr>
              <a:t>단</a:t>
            </a:r>
            <a:r>
              <a:rPr lang="en-US" altLang="ko-KR" sz="2000" dirty="0">
                <a:solidFill>
                  <a:srgbClr val="FFFFFF"/>
                </a:solidFill>
              </a:rPr>
              <a:t>, </a:t>
            </a:r>
            <a:r>
              <a:rPr lang="ko-KR" altLang="en-US" sz="2000" dirty="0">
                <a:solidFill>
                  <a:srgbClr val="FFFFFF"/>
                </a:solidFill>
              </a:rPr>
              <a:t>제시된</a:t>
            </a:r>
            <a:r>
              <a:rPr lang="zh-CN" altLang="en-US" sz="2000" dirty="0">
                <a:solidFill>
                  <a:srgbClr val="FFFFFF"/>
                </a:solidFill>
              </a:rPr>
              <a:t> </a:t>
            </a:r>
            <a:r>
              <a:rPr lang="ko-KR" altLang="en-US" sz="2000" dirty="0">
                <a:solidFill>
                  <a:srgbClr val="FFFFFF"/>
                </a:solidFill>
              </a:rPr>
              <a:t>표현의 순서는 바꾸지 마십시오</a:t>
            </a:r>
            <a:r>
              <a:rPr lang="en-US" altLang="ko-KR" sz="2000" dirty="0">
                <a:solidFill>
                  <a:srgbClr val="FFFFFF"/>
                </a:solidFill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使用下列语法完成句子。 但是不要改变句子的前后顺序。</a:t>
            </a:r>
            <a:endParaRPr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7762B7C9-080E-BC3F-4CC3-6FCAE9F29B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9" y="5055925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2D21ECBB-132E-F051-9095-A918BD8FFED0}"/>
              </a:ext>
            </a:extLst>
          </p:cNvPr>
          <p:cNvGrpSpPr/>
          <p:nvPr/>
        </p:nvGrpSpPr>
        <p:grpSpPr bwMode="auto">
          <a:xfrm>
            <a:off x="1940406" y="1241730"/>
            <a:ext cx="9974948" cy="5471160"/>
            <a:chOff x="1661375" y="1947251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5A75B8AE-9A3E-1E53-34D1-B659E5618BB2}"/>
                </a:ext>
              </a:extLst>
            </p:cNvPr>
            <p:cNvSpPr/>
            <p:nvPr/>
          </p:nvSpPr>
          <p:spPr>
            <a:xfrm>
              <a:off x="1661375" y="1947251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921F6A15-E219-0AB5-48FB-B0D90A83F958}"/>
                </a:ext>
              </a:extLst>
            </p:cNvPr>
            <p:cNvSpPr/>
            <p:nvPr/>
          </p:nvSpPr>
          <p:spPr>
            <a:xfrm>
              <a:off x="1661375" y="1947252"/>
              <a:ext cx="4559120" cy="2910337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CC0D2219-37E9-C410-BDB2-1000195F80CF}"/>
                </a:ext>
              </a:extLst>
            </p:cNvPr>
            <p:cNvSpPr/>
            <p:nvPr/>
          </p:nvSpPr>
          <p:spPr>
            <a:xfrm>
              <a:off x="1753795" y="2125357"/>
              <a:ext cx="4384469" cy="2585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E946C6D8-0826-3B33-957A-B25FFC0C0308}"/>
                </a:ext>
              </a:extLst>
            </p:cNvPr>
            <p:cNvSpPr/>
            <p:nvPr/>
          </p:nvSpPr>
          <p:spPr bwMode="auto">
            <a:xfrm>
              <a:off x="3788601" y="4857643"/>
              <a:ext cx="334868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09AAE93-4718-E518-9488-2167D48D33C3}"/>
              </a:ext>
            </a:extLst>
          </p:cNvPr>
          <p:cNvSpPr txBox="1"/>
          <p:nvPr/>
        </p:nvSpPr>
        <p:spPr>
          <a:xfrm>
            <a:off x="2480602" y="1854345"/>
            <a:ext cx="6565773" cy="869790"/>
          </a:xfrm>
          <a:prstGeom prst="rect">
            <a:avLst/>
          </a:prstGeom>
          <a:solidFill>
            <a:srgbClr val="F3E9E1"/>
          </a:solidFill>
        </p:spPr>
        <p:txBody>
          <a:bodyPr wrap="square" rtlCol="0" anchor="ctr" anchorCtr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　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-(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면　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-(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니까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을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를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통해서　　</a:t>
            </a:r>
            <a:endParaRPr lang="en-US" altLang="ko-KR" dirty="0">
              <a:effectLst/>
              <a:highlight>
                <a:srgbClr val="F3E9E1"/>
              </a:highlight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algn="just">
              <a:lnSpc>
                <a:spcPct val="150000"/>
              </a:lnSpc>
            </a:pP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달려 있다 　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/(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ㄴ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셈이다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2105B4-E1EC-4200-ECEF-BE73C5D8CCF2}"/>
              </a:ext>
            </a:extLst>
          </p:cNvPr>
          <p:cNvSpPr txBox="1"/>
          <p:nvPr/>
        </p:nvSpPr>
        <p:spPr>
          <a:xfrm>
            <a:off x="2450102" y="2858982"/>
            <a:ext cx="9239612" cy="2329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200000"/>
              </a:lnSpc>
              <a:tabLst>
                <a:tab pos="484188" algn="l"/>
                <a:tab pos="8890000" algn="l"/>
              </a:tabLst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삼겹살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300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그램을 사다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300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그램을 더 주다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반값에 사다</a:t>
            </a:r>
          </a:p>
          <a:p>
            <a:pPr algn="just" latinLnBrk="1">
              <a:lnSpc>
                <a:spcPct val="200000"/>
              </a:lnSpc>
              <a:tabLst>
                <a:tab pos="484188" algn="l"/>
                <a:tab pos="8890000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algn="just" latinLnBrk="1">
              <a:lnSpc>
                <a:spcPct val="200000"/>
              </a:lnSpc>
              <a:spcBef>
                <a:spcPts val="800"/>
              </a:spcBef>
              <a:tabLst>
                <a:tab pos="484188" algn="l"/>
                <a:tab pos="8890000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하반기 매출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이번 행사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공개되는 신제품의 인기</a:t>
            </a:r>
          </a:p>
          <a:p>
            <a:pPr algn="just" latinLnBrk="1">
              <a:lnSpc>
                <a:spcPct val="200000"/>
              </a:lnSpc>
              <a:tabLst>
                <a:tab pos="484188" algn="l"/>
                <a:tab pos="8890000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101015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BD7EA4-B9FD-6330-BFBB-548B7FA8B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F1FD53D4-340A-3CAE-DE97-4261B577E60B}"/>
              </a:ext>
            </a:extLst>
          </p:cNvPr>
          <p:cNvGrpSpPr/>
          <p:nvPr/>
        </p:nvGrpSpPr>
        <p:grpSpPr>
          <a:xfrm>
            <a:off x="1669134" y="171301"/>
            <a:ext cx="2400925" cy="800735"/>
            <a:chOff x="5497" y="1910"/>
            <a:chExt cx="5629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4F1F6AC-66B9-175A-8A26-40437066F293}"/>
                </a:ext>
              </a:extLst>
            </p:cNvPr>
            <p:cNvSpPr txBox="1"/>
            <p:nvPr/>
          </p:nvSpPr>
          <p:spPr>
            <a:xfrm>
              <a:off x="6133" y="2082"/>
              <a:ext cx="3528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쓰기 写作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315A06AD-A045-41AD-AE22-702418411DDA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7389BD3-E17D-2CCB-8922-EAA51A28D10A}"/>
              </a:ext>
            </a:extLst>
          </p:cNvPr>
          <p:cNvGrpSpPr/>
          <p:nvPr/>
        </p:nvGrpSpPr>
        <p:grpSpPr>
          <a:xfrm>
            <a:off x="325396" y="24105"/>
            <a:ext cx="1016635" cy="1072515"/>
            <a:chOff x="157367" y="56515"/>
            <a:chExt cx="1016635" cy="1072515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F8965FD2-A5CC-AC3F-3551-CF331EC0C00E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A103DB01-6D22-E205-F496-985FCC3E3B8B}"/>
                </a:ext>
              </a:extLst>
            </p:cNvPr>
            <p:cNvSpPr/>
            <p:nvPr/>
          </p:nvSpPr>
          <p:spPr>
            <a:xfrm>
              <a:off x="159525" y="94090"/>
              <a:ext cx="1014477" cy="1034940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4812E5D2-CF7F-52D1-E10B-645CDACB46AC}"/>
                </a:ext>
              </a:extLst>
            </p:cNvPr>
            <p:cNvSpPr/>
            <p:nvPr/>
          </p:nvSpPr>
          <p:spPr>
            <a:xfrm>
              <a:off x="225035" y="160922"/>
              <a:ext cx="883456" cy="901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1DF29282-8116-1A2C-AB1B-C807BD0C6CEE}"/>
                </a:ext>
              </a:extLst>
            </p:cNvPr>
            <p:cNvSpPr/>
            <p:nvPr/>
          </p:nvSpPr>
          <p:spPr>
            <a:xfrm>
              <a:off x="303771" y="241245"/>
              <a:ext cx="725985" cy="74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EE2351CF-4B03-DB6A-8110-577371573BBB}"/>
                </a:ext>
              </a:extLst>
            </p:cNvPr>
            <p:cNvSpPr/>
            <p:nvPr/>
          </p:nvSpPr>
          <p:spPr>
            <a:xfrm>
              <a:off x="383311" y="322390"/>
              <a:ext cx="566905" cy="5783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96759E28-CD55-86B9-ED3A-3EAD0B457765}"/>
                </a:ext>
              </a:extLst>
            </p:cNvPr>
            <p:cNvSpPr/>
            <p:nvPr/>
          </p:nvSpPr>
          <p:spPr>
            <a:xfrm>
              <a:off x="449864" y="393325"/>
              <a:ext cx="427839" cy="4364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2BFCA9A0-81E8-5E9F-9F38-41AC248F0F04}"/>
                </a:ext>
              </a:extLst>
            </p:cNvPr>
            <p:cNvSpPr/>
            <p:nvPr/>
          </p:nvSpPr>
          <p:spPr>
            <a:xfrm>
              <a:off x="508382" y="453023"/>
              <a:ext cx="310804" cy="3170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7F43A396-853E-555D-0AA4-47BEBBA75D85}"/>
                </a:ext>
              </a:extLst>
            </p:cNvPr>
            <p:cNvSpPr/>
            <p:nvPr/>
          </p:nvSpPr>
          <p:spPr>
            <a:xfrm>
              <a:off x="558880" y="504540"/>
              <a:ext cx="209806" cy="214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BFD9E9E0-B1E0-BC6D-ACA3-D49BB54DA015}"/>
                </a:ext>
              </a:extLst>
            </p:cNvPr>
            <p:cNvSpPr/>
            <p:nvPr/>
          </p:nvSpPr>
          <p:spPr>
            <a:xfrm>
              <a:off x="610660" y="557365"/>
              <a:ext cx="106246" cy="1083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B6A78321-EEA4-527C-A441-2E18B18F0185}"/>
                </a:ext>
              </a:extLst>
            </p:cNvPr>
            <p:cNvGrpSpPr/>
            <p:nvPr/>
          </p:nvGrpSpPr>
          <p:grpSpPr>
            <a:xfrm rot="18972328" flipH="1">
              <a:off x="349263" y="56515"/>
              <a:ext cx="200710" cy="658332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F5773D90-770B-B149-1055-75F58E0D0CC8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84CB89D2-9F45-0DE9-0E8F-E3B7F9FC7221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5787DA91-2453-DDBF-D06E-65680215AEAC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13C92075-F2F2-248C-6CE2-A0026B04B770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041E69AC-E16D-B391-DF41-0BAC88E1B80C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14FAC5CE-2C49-AAD3-D3E8-6271172BB5DD}"/>
              </a:ext>
            </a:extLst>
          </p:cNvPr>
          <p:cNvSpPr txBox="1"/>
          <p:nvPr/>
        </p:nvSpPr>
        <p:spPr>
          <a:xfrm>
            <a:off x="4160755" y="148213"/>
            <a:ext cx="636211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FFFF"/>
                </a:solidFill>
              </a:rPr>
              <a:t>2</a:t>
            </a:r>
            <a:r>
              <a:rPr lang="en-US" altLang="ko-KR" sz="2000" dirty="0">
                <a:solidFill>
                  <a:srgbClr val="FFFFFF"/>
                </a:solidFill>
              </a:rPr>
              <a:t>.</a:t>
            </a:r>
            <a:r>
              <a:rPr lang="zh-CN" altLang="en-US" sz="2000" dirty="0">
                <a:solidFill>
                  <a:srgbClr val="FFFFFF"/>
                </a:solidFill>
              </a:rPr>
              <a:t> 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lt"/>
              </a:rPr>
              <a:t>다음을 읽고 빈칸에 들어갈 말을 쓰십시오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lt"/>
              </a:rPr>
              <a:t>.</a:t>
            </a:r>
            <a:endParaRPr lang="ko-KR" altLang="en-US" sz="2400" dirty="0">
              <a:solidFill>
                <a:schemeClr val="bg1"/>
              </a:solidFill>
              <a:effectLst/>
              <a:latin typeface="+mj-lt"/>
            </a:endParaRP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请阅读文章，将合适的词汇填入横线。</a:t>
            </a:r>
            <a:endParaRPr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371BD2DC-D10D-0826-1C75-75A7DD19BC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9" y="5055925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B2D8A7CC-B246-EA94-D865-0074E14DB24F}"/>
              </a:ext>
            </a:extLst>
          </p:cNvPr>
          <p:cNvGrpSpPr/>
          <p:nvPr/>
        </p:nvGrpSpPr>
        <p:grpSpPr bwMode="auto">
          <a:xfrm>
            <a:off x="3880624" y="1096620"/>
            <a:ext cx="8034730" cy="5616270"/>
            <a:chOff x="1661375" y="1947251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1BBDA56C-AC4A-B50E-B546-7731F137AB61}"/>
                </a:ext>
              </a:extLst>
            </p:cNvPr>
            <p:cNvSpPr/>
            <p:nvPr/>
          </p:nvSpPr>
          <p:spPr>
            <a:xfrm>
              <a:off x="1661375" y="1947251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F68EF160-0298-1A25-B3DB-86F03530984A}"/>
                </a:ext>
              </a:extLst>
            </p:cNvPr>
            <p:cNvSpPr/>
            <p:nvPr/>
          </p:nvSpPr>
          <p:spPr>
            <a:xfrm>
              <a:off x="1661375" y="1947252"/>
              <a:ext cx="4559120" cy="2910337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6D9AAD4-5273-2FA8-25C9-F8E70AA02FC7}"/>
                </a:ext>
              </a:extLst>
            </p:cNvPr>
            <p:cNvSpPr/>
            <p:nvPr/>
          </p:nvSpPr>
          <p:spPr>
            <a:xfrm>
              <a:off x="1753795" y="2125357"/>
              <a:ext cx="4384469" cy="2585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42FD7D62-ED75-4892-0296-912A36C5B219}"/>
                </a:ext>
              </a:extLst>
            </p:cNvPr>
            <p:cNvSpPr/>
            <p:nvPr/>
          </p:nvSpPr>
          <p:spPr bwMode="auto">
            <a:xfrm>
              <a:off x="3788601" y="4857643"/>
              <a:ext cx="334868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14867B9-473E-6749-225F-7ADA2E028B02}"/>
              </a:ext>
            </a:extLst>
          </p:cNvPr>
          <p:cNvSpPr txBox="1"/>
          <p:nvPr/>
        </p:nvSpPr>
        <p:spPr>
          <a:xfrm>
            <a:off x="4148254" y="1622577"/>
            <a:ext cx="7427385" cy="419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31775" algn="just" latinLnBrk="1">
              <a:lnSpc>
                <a:spcPct val="150000"/>
              </a:lnSpc>
            </a:pP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광고홍보학과는 기업이 소비자에게 전달하고자 하는 메시지를 신문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방송 등의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㉠　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효과적으로 전달하는 방법을 배우는 학과이다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광고홍보학과에서는 마케팅과 관련된 여러 이론을 배우게 되는데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가장 기초적인 이론부터 소비자 심리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브랜드 관리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마케팅 전략 등 광고와 홍보에 대한 다양한 내용을 다룬다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광고홍보학과를 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㉡　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기업의 마케팅 부서나 광고 대행사에 취업하는 경우가 많으며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최근에는 혼자 또는 몇 명의 동료와 함께 작은 회사를 창업하는 경우도 늘어나고 있다고 한다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31775" algn="just" latinLnBrk="1">
              <a:lnSpc>
                <a:spcPct val="150000"/>
              </a:lnSpc>
            </a:pPr>
            <a:endParaRPr lang="en-US" altLang="ko-KR" sz="17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latinLnBrk="1">
              <a:lnSpc>
                <a:spcPct val="200000"/>
              </a:lnSpc>
              <a:tabLst>
                <a:tab pos="433388" algn="l"/>
                <a:tab pos="7051675" algn="l"/>
                <a:tab pos="7196138" algn="l"/>
              </a:tabLst>
            </a:pP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㉠</a:t>
            </a:r>
            <a:r>
              <a:rPr lang="zh-CN" altLang="en-US" sz="17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sz="17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</a:p>
          <a:p>
            <a:pPr latinLnBrk="1">
              <a:lnSpc>
                <a:spcPct val="200000"/>
              </a:lnSpc>
              <a:tabLst>
                <a:tab pos="433388" algn="l"/>
                <a:tab pos="7051675" algn="l"/>
                <a:tab pos="7196138" algn="l"/>
              </a:tabLst>
            </a:pP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㉡</a:t>
            </a:r>
            <a:r>
              <a:rPr lang="zh-CN" altLang="en-US" sz="17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sz="17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en-US" altLang="zh-CN" sz="1700" u="sng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BBE9DF1-ED48-021E-2027-53F67B1C3C62}"/>
              </a:ext>
            </a:extLst>
          </p:cNvPr>
          <p:cNvSpPr/>
          <p:nvPr/>
        </p:nvSpPr>
        <p:spPr>
          <a:xfrm>
            <a:off x="4134116" y="1465905"/>
            <a:ext cx="7527746" cy="3173828"/>
          </a:xfrm>
          <a:prstGeom prst="rect">
            <a:avLst/>
          </a:prstGeom>
          <a:noFill/>
          <a:ln w="38100">
            <a:solidFill>
              <a:srgbClr val="F4E6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3209021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016635" y="212090"/>
            <a:ext cx="4427724" cy="681289"/>
            <a:chOff x="5328" y="1910"/>
            <a:chExt cx="5798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107"/>
              <a:ext cx="5613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정리하기 总结和评价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534025" y="330200"/>
            <a:ext cx="648144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sz="240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이것만은</a:t>
            </a:r>
            <a:r>
              <a:rPr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sz="240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꼭</a:t>
            </a:r>
            <a:r>
              <a:rPr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sz="240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외웁시다</a:t>
            </a:r>
            <a:r>
              <a:rPr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!</a:t>
            </a:r>
            <a:r>
              <a:rPr lang="zh-CN" altLang="en-US"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 </a:t>
            </a:r>
            <a:r>
              <a:rPr sz="24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一定要记住</a:t>
            </a:r>
            <a:r>
              <a:rPr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！</a:t>
            </a: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5" y="116840"/>
            <a:ext cx="935990" cy="960755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233472" y="996315"/>
            <a:ext cx="11803369" cy="5388610"/>
            <a:chOff x="3618" y="1570"/>
            <a:chExt cx="14231" cy="8486"/>
          </a:xfrm>
        </p:grpSpPr>
        <p:grpSp>
          <p:nvGrpSpPr>
            <p:cNvPr id="56" name="组合 55"/>
            <p:cNvGrpSpPr/>
            <p:nvPr/>
          </p:nvGrpSpPr>
          <p:grpSpPr>
            <a:xfrm>
              <a:off x="3618" y="1578"/>
              <a:ext cx="7207" cy="8478"/>
              <a:chOff x="3618" y="1578"/>
              <a:chExt cx="7207" cy="8478"/>
            </a:xfrm>
          </p:grpSpPr>
          <p:sp>
            <p:nvSpPr>
              <p:cNvPr id="12" name="圆角矩形标注 11"/>
              <p:cNvSpPr/>
              <p:nvPr/>
            </p:nvSpPr>
            <p:spPr>
              <a:xfrm>
                <a:off x="3656" y="1578"/>
                <a:ext cx="7169" cy="4191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 anchorCtr="1"/>
              <a:lstStyle/>
              <a:p>
                <a:pPr marL="717550" lvl="0" indent="-701675" algn="just" latinLnBrk="1">
                  <a:lnSpc>
                    <a:spcPct val="130000"/>
                  </a:lnSpc>
                </a:pPr>
                <a:r>
                  <a:rPr lang="en-US" altLang="ko-KR" sz="1700" spc="-40" dirty="0">
                    <a:solidFill>
                      <a:schemeClr val="tx1"/>
                    </a:solidFill>
                  </a:rPr>
                  <a:t>1) 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 한국 드라마를 통해 한국 문화를 배웠는데 </a:t>
                </a:r>
                <a:r>
                  <a:rPr lang="ko-KR" altLang="en-US" sz="1700" spc="-40" dirty="0" err="1">
                    <a:solidFill>
                      <a:schemeClr val="tx1"/>
                    </a:solidFill>
                  </a:rPr>
                  <a:t>실제랑은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 많이 </a:t>
                </a:r>
                <a:r>
                  <a:rPr lang="ko-KR" altLang="en-US" sz="1700" spc="-40" dirty="0" err="1">
                    <a:solidFill>
                      <a:schemeClr val="tx1"/>
                    </a:solidFill>
                  </a:rPr>
                  <a:t>달랐어요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717550" lvl="0" indent="3175" algn="just" latinLnBrk="1">
                  <a:lnSpc>
                    <a:spcPct val="130000"/>
                  </a:lnSpc>
                </a:pPr>
                <a:r>
                  <a:rPr lang="zh-CN" altLang="en-US" sz="1700" spc="-40" dirty="0">
                    <a:solidFill>
                      <a:schemeClr val="tx1"/>
                    </a:solidFill>
                  </a:rPr>
                  <a:t>我通过韩国电视剧了解了韩国文化，但与实际出入太大。</a:t>
                </a:r>
              </a:p>
              <a:p>
                <a:pPr marL="717550" lvl="0" indent="-392113" algn="just" latinLnBrk="1">
                  <a:lnSpc>
                    <a:spcPct val="130000"/>
                  </a:lnSpc>
                </a:pPr>
                <a:r>
                  <a:rPr lang="ko-KR" altLang="en-US" sz="1700" spc="-4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 그렇죠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드라마보다는 직접 경험을 통해서 배우는 게 좋아요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717550" lvl="0" indent="3175" algn="just" latinLnBrk="1">
                  <a:lnSpc>
                    <a:spcPct val="130000"/>
                  </a:lnSpc>
                </a:pPr>
                <a:r>
                  <a:rPr lang="zh-CN" altLang="en-US" sz="1700" spc="-150" dirty="0">
                    <a:solidFill>
                      <a:schemeClr val="tx1"/>
                    </a:solidFill>
                  </a:rPr>
                  <a:t>是啊。比起电视剧，通过亲身体验了解韩国文化更好。</a:t>
                </a:r>
              </a:p>
            </p:txBody>
          </p:sp>
          <p:sp>
            <p:nvSpPr>
              <p:cNvPr id="45" name="圆角矩形标注 44"/>
              <p:cNvSpPr/>
              <p:nvPr/>
            </p:nvSpPr>
            <p:spPr>
              <a:xfrm>
                <a:off x="3618" y="5865"/>
                <a:ext cx="6904" cy="4191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 anchorCtr="1"/>
              <a:lstStyle/>
              <a:p>
                <a:pPr marL="717550" lvl="0" indent="-701675" algn="just" latinLnBrk="1">
                  <a:lnSpc>
                    <a:spcPct val="130000"/>
                  </a:lnSpc>
                </a:pPr>
                <a:r>
                  <a:rPr lang="en-US" altLang="zh-CN" sz="1700" spc="-40" dirty="0">
                    <a:solidFill>
                      <a:schemeClr val="tx1"/>
                    </a:solidFill>
                  </a:rPr>
                  <a:t>3) 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 피곤해 보이네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어제 밤새 공부할 거라고 하더니 정말 한숨도 안 잤어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?</a:t>
                </a:r>
              </a:p>
              <a:p>
                <a:pPr marL="717550" lvl="0" indent="3175" algn="just" latinLnBrk="1">
                  <a:lnSpc>
                    <a:spcPct val="130000"/>
                  </a:lnSpc>
                </a:pPr>
                <a:r>
                  <a:rPr lang="zh-CN" altLang="en-US" sz="1700" spc="-40" dirty="0">
                    <a:solidFill>
                      <a:schemeClr val="tx1"/>
                    </a:solidFill>
                  </a:rPr>
                  <a:t>你看起来很累啊。昨天你说要熬夜学习，真的一夜没睡吗？</a:t>
                </a:r>
              </a:p>
              <a:p>
                <a:pPr marL="717550" lvl="0" indent="-392113" algn="just" latinLnBrk="1">
                  <a:lnSpc>
                    <a:spcPct val="130000"/>
                  </a:lnSpc>
                </a:pPr>
                <a:r>
                  <a:rPr lang="ko-KR" altLang="en-US" sz="1700" spc="-4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 자긴 했는데 한 시간밖에 못 잤으니까 밤을 새운 셈이야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717550" lvl="0" indent="3175" algn="just" latinLnBrk="1">
                  <a:lnSpc>
                    <a:spcPct val="130000"/>
                  </a:lnSpc>
                </a:pPr>
                <a:r>
                  <a:rPr lang="zh-CN" altLang="en-US" sz="1700" spc="-40" dirty="0">
                    <a:solidFill>
                      <a:schemeClr val="tx1"/>
                    </a:solidFill>
                  </a:rPr>
                  <a:t>睡是睡了，但只睡了一个小时，和没睡一样。</a:t>
                </a: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10945" y="1570"/>
              <a:ext cx="6904" cy="8486"/>
              <a:chOff x="10945" y="1570"/>
              <a:chExt cx="6904" cy="8486"/>
            </a:xfrm>
          </p:grpSpPr>
          <p:sp>
            <p:nvSpPr>
              <p:cNvPr id="39" name="圆角矩形标注 38"/>
              <p:cNvSpPr/>
              <p:nvPr/>
            </p:nvSpPr>
            <p:spPr>
              <a:xfrm>
                <a:off x="10945" y="1570"/>
                <a:ext cx="6904" cy="4191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 anchorCtr="1"/>
              <a:lstStyle/>
              <a:p>
                <a:pPr marL="717550" lvl="0" indent="-701675" algn="just" latinLnBrk="1">
                  <a:lnSpc>
                    <a:spcPct val="130000"/>
                  </a:lnSpc>
                </a:pPr>
                <a:r>
                  <a:rPr lang="en-US" altLang="zh-CN" sz="1700" spc="-40" dirty="0">
                    <a:solidFill>
                      <a:schemeClr val="tx1"/>
                    </a:solidFill>
                  </a:rPr>
                  <a:t>2) 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 같은 옷인데 이 쇼핑몰이 훨씬 싸네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여기에서 사자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717550" lvl="0" indent="3175" algn="just" latinLnBrk="1">
                  <a:lnSpc>
                    <a:spcPct val="130000"/>
                  </a:lnSpc>
                </a:pPr>
                <a:r>
                  <a:rPr lang="zh-CN" altLang="en-US" sz="1700" spc="-40" dirty="0">
                    <a:solidFill>
                      <a:schemeClr val="tx1"/>
                    </a:solidFill>
                  </a:rPr>
                  <a:t>同样的衣服，这个网店的更便宜，在这儿买吧。</a:t>
                </a:r>
              </a:p>
              <a:p>
                <a:pPr marL="717550" lvl="0" indent="-444500" algn="just" latinLnBrk="1">
                  <a:lnSpc>
                    <a:spcPct val="130000"/>
                  </a:lnSpc>
                </a:pPr>
                <a:r>
                  <a:rPr lang="ko-KR" altLang="en-US" sz="1700" spc="-4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sz="1700" spc="-4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가격은 더 싸지만 여기는 배송비가 있으니까 가격은 비슷한 셈이야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717550" lvl="0" indent="3175" algn="just" latinLnBrk="1">
                  <a:lnSpc>
                    <a:spcPct val="130000"/>
                  </a:lnSpc>
                </a:pPr>
                <a:r>
                  <a:rPr lang="zh-CN" altLang="en-US" sz="1700" spc="-40" dirty="0">
                    <a:solidFill>
                      <a:schemeClr val="tx1"/>
                    </a:solidFill>
                  </a:rPr>
                  <a:t>价格虽然便宜，但有运费，所以两家的价格差不多。</a:t>
                </a:r>
              </a:p>
            </p:txBody>
          </p:sp>
          <p:sp>
            <p:nvSpPr>
              <p:cNvPr id="51" name="圆角矩形标注 50"/>
              <p:cNvSpPr/>
              <p:nvPr/>
            </p:nvSpPr>
            <p:spPr>
              <a:xfrm>
                <a:off x="11015" y="5865"/>
                <a:ext cx="6834" cy="4191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 anchorCtr="1"/>
              <a:lstStyle/>
              <a:p>
                <a:pPr marL="717550" lvl="0" indent="-701675" algn="just" latinLnBrk="1">
                  <a:lnSpc>
                    <a:spcPct val="150000"/>
                  </a:lnSpc>
                </a:pPr>
                <a:r>
                  <a:rPr lang="en-US" altLang="zh-CN" sz="1700" spc="-40" dirty="0">
                    <a:solidFill>
                      <a:schemeClr val="tx1"/>
                    </a:solidFill>
                  </a:rPr>
                  <a:t>4) 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 좋은 첫인상을 주기 위해서 가장 중요한 것이 무엇일까요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?</a:t>
                </a:r>
              </a:p>
              <a:p>
                <a:pPr marL="717550" lvl="0" indent="-49213" algn="just" latinLnBrk="1">
                  <a:lnSpc>
                    <a:spcPct val="150000"/>
                  </a:lnSpc>
                </a:pPr>
                <a:r>
                  <a:rPr lang="zh-CN" altLang="en-US" sz="1700" spc="-40" dirty="0">
                    <a:solidFill>
                      <a:schemeClr val="tx1"/>
                    </a:solidFill>
                  </a:rPr>
                  <a:t>为了给人留下好的第一印象，最重要的是什么？</a:t>
                </a:r>
              </a:p>
              <a:p>
                <a:pPr marL="717550" lvl="0" indent="-392113" algn="just" latinLnBrk="1">
                  <a:lnSpc>
                    <a:spcPct val="150000"/>
                  </a:lnSpc>
                </a:pPr>
                <a:r>
                  <a:rPr lang="ko-KR" altLang="en-US" sz="1700" spc="-4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 첫인상은 표정과 말투에 달려 있으니 밝은 표정으로 인사하는 연습을 해 보세요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717550" lvl="0" indent="3175" algn="just" latinLnBrk="1">
                  <a:lnSpc>
                    <a:spcPct val="150000"/>
                  </a:lnSpc>
                </a:pPr>
                <a:r>
                  <a:rPr lang="zh-CN" altLang="en-US" sz="1700" spc="-40" dirty="0">
                    <a:solidFill>
                      <a:schemeClr val="tx1"/>
                    </a:solidFill>
                  </a:rPr>
                  <a:t>第一印象取决于表情和语气，请练习用开朗的表情打招呼。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8178250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D3FF7-AAA0-C7A3-C883-AB49A10E6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640579BE-C5A4-E02E-5A61-119F0CB6BD13}"/>
              </a:ext>
            </a:extLst>
          </p:cNvPr>
          <p:cNvGrpSpPr/>
          <p:nvPr/>
        </p:nvGrpSpPr>
        <p:grpSpPr>
          <a:xfrm>
            <a:off x="1066880" y="157477"/>
            <a:ext cx="3683702" cy="800735"/>
            <a:chOff x="5328" y="1910"/>
            <a:chExt cx="5798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AF31552-F2B8-4F09-A3FA-F880617984B7}"/>
                </a:ext>
              </a:extLst>
            </p:cNvPr>
            <p:cNvSpPr txBox="1"/>
            <p:nvPr/>
          </p:nvSpPr>
          <p:spPr>
            <a:xfrm>
              <a:off x="5328" y="2107"/>
              <a:ext cx="5613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핵심 어휘 核心词汇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F488ED34-21A2-1DF9-BDD1-D3C8E31FCDB2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2A695882-07A2-ACD5-64DE-C27E295A58E3}"/>
              </a:ext>
            </a:extLst>
          </p:cNvPr>
          <p:cNvGrpSpPr/>
          <p:nvPr/>
        </p:nvGrpSpPr>
        <p:grpSpPr>
          <a:xfrm>
            <a:off x="1905" y="57150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34832588-482D-904D-4572-CF35D1AE2649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0CD7D8AD-E24F-1B82-345A-3735DB0CA326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28D1A360-6B65-3F4C-7D23-D02698721CE1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6622F01F-30DD-1C2B-13D3-C61D1EBCB0E8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F59B4EE0-769D-4CDB-83CA-03284E447C6A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05889B4E-DD47-E5E7-24F3-E62A37FACD58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4028A809-7026-D189-B18D-F23CBF18734C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4F8AB13A-DFBE-3884-BC28-BC9A2ACA934A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44892224-BB2F-A60C-C943-B873E844B6EC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9AAFA805-A6F9-D6D5-D615-6D0DEC69745B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BF3AD798-4CD5-94A5-91DC-832D67EFE5C0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4A2BBCD5-6A13-84BE-D7AF-5960C860BE2C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24E31BF4-86DE-8E55-3C07-3FFE2D049AC2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6D14E5C4-67B3-6451-36C1-3348D7F21199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E5F4A8AF-D081-B894-85D5-DA58B4B1C0B5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0A1F3FF6-E1BA-550F-1062-292C7B91E4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1" y="5171328"/>
            <a:ext cx="1520825" cy="1560195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8967C542-C372-F3D4-C6F9-C81B31F40D73}"/>
              </a:ext>
            </a:extLst>
          </p:cNvPr>
          <p:cNvGrpSpPr/>
          <p:nvPr/>
        </p:nvGrpSpPr>
        <p:grpSpPr>
          <a:xfrm>
            <a:off x="1634706" y="1150825"/>
            <a:ext cx="10084882" cy="5663565"/>
            <a:chOff x="5116" y="1779"/>
            <a:chExt cx="13457" cy="8919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DF8A840A-4358-0680-7D7B-971D90EBAB92}"/>
                </a:ext>
              </a:extLst>
            </p:cNvPr>
            <p:cNvGrpSpPr/>
            <p:nvPr/>
          </p:nvGrpSpPr>
          <p:grpSpPr bwMode="auto">
            <a:xfrm>
              <a:off x="5116" y="1779"/>
              <a:ext cx="13457" cy="8919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5B5FD5A8-97D3-FBE4-FCBD-668E392880C3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CDA5BF16-98D9-EF8B-7074-6AE032B710E3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D12BC20A-0172-CFB5-27CF-66E9D400C8A1}"/>
                  </a:ext>
                </a:extLst>
              </p:cNvPr>
              <p:cNvSpPr/>
              <p:nvPr/>
            </p:nvSpPr>
            <p:spPr>
              <a:xfrm>
                <a:off x="1753795" y="2125357"/>
                <a:ext cx="4384469" cy="2785961"/>
              </a:xfrm>
              <a:prstGeom prst="rect">
                <a:avLst/>
              </a:prstGeom>
              <a:solidFill>
                <a:schemeClr val="tx1"/>
              </a:solidFill>
              <a:ln w="12700" cmpd="sng">
                <a:solidFill>
                  <a:schemeClr val="accent1">
                    <a:shade val="50000"/>
                  </a:schemeClr>
                </a:solidFill>
                <a:prstDash val="sysDot"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t" anchorCtr="0"/>
              <a:lstStyle/>
              <a:p>
                <a:pPr algn="just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ko-KR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just" eaLnBrk="1" fontAlgn="auto" hangingPunct="1">
                  <a:lnSpc>
                    <a:spcPct val="150000"/>
                  </a:lnSpc>
                  <a:spcBef>
                    <a:spcPts val="1200"/>
                  </a:spcBef>
                  <a:spcAft>
                    <a:spcPts val="0"/>
                  </a:spcAft>
                  <a:tabLst>
                    <a:tab pos="2659063" algn="l"/>
                    <a:tab pos="5062538" algn="l"/>
                  </a:tabLst>
                  <a:defRPr/>
                </a:pP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길이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长度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밀리미터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毫米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센티미터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厘米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미터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米</a:t>
                </a:r>
              </a:p>
              <a:p>
                <a:pPr algn="just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2659063" algn="l"/>
                    <a:tab pos="5062538" algn="l"/>
                  </a:tabLst>
                  <a:defRPr/>
                </a:pP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킬로미터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公里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인치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英寸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넓이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面积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제곱미터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平方米</a:t>
                </a:r>
              </a:p>
              <a:p>
                <a:pPr algn="just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2659063" algn="l"/>
                    <a:tab pos="5062538" algn="l"/>
                  </a:tabLst>
                  <a:defRPr/>
                </a:pPr>
                <a:r>
                  <a:rPr lang="ko-KR" altLang="en-US" dirty="0" err="1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제곱킬로미터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平方公里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평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坪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무게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重量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밀리그램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毫克</a:t>
                </a:r>
              </a:p>
              <a:p>
                <a:pPr algn="just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2659063" algn="l"/>
                    <a:tab pos="5062538" algn="l"/>
                  </a:tabLst>
                  <a:defRPr/>
                </a:pP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그램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克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킬로그램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公斤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톤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吨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부피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容量</a:t>
                </a:r>
              </a:p>
              <a:p>
                <a:pPr algn="just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2659063" algn="l"/>
                    <a:tab pos="5062538" algn="l"/>
                  </a:tabLst>
                  <a:defRPr/>
                </a:pP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밀리리터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毫升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리터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升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온스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盎司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온도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温度</a:t>
                </a:r>
              </a:p>
              <a:p>
                <a:pPr algn="just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2659063" algn="l"/>
                    <a:tab pos="5062538" algn="l"/>
                  </a:tabLst>
                  <a:defRPr/>
                </a:pP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섭씨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摄氏度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화씨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华氏度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속도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速度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초속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秒速</a:t>
                </a:r>
              </a:p>
              <a:p>
                <a:pPr algn="just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2659063" algn="l"/>
                    <a:tab pos="5062538" algn="l"/>
                  </a:tabLst>
                  <a:defRPr/>
                </a:pP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시속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时速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데이터양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存储容量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비트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比特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바이트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字节</a:t>
                </a:r>
              </a:p>
              <a:p>
                <a:pPr algn="just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2659063" algn="l"/>
                    <a:tab pos="5062538" algn="l"/>
                  </a:tabLst>
                  <a:defRPr/>
                </a:pP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킬로바이트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千字节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메가바이트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兆字节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기가바이트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吉字节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비율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比例</a:t>
                </a:r>
              </a:p>
              <a:p>
                <a:pPr algn="just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2659063" algn="l"/>
                    <a:tab pos="5062538" algn="l"/>
                  </a:tabLst>
                  <a:defRPr/>
                </a:pP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퍼센트</a:t>
                </a:r>
                <a:r>
                  <a:rPr lang="en-US" altLang="ko-KR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(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프로</a:t>
                </a:r>
                <a:r>
                  <a:rPr lang="en-US" altLang="ko-KR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)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百分之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대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比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분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分 </a:t>
                </a:r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		</a:t>
                </a:r>
                <a:r>
                  <a:rPr lang="ko-KR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점 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点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EF3D88BF-2F93-DFDA-D8DF-2B3E3E60F43A}"/>
                  </a:ext>
                </a:extLst>
              </p:cNvPr>
              <p:cNvSpPr/>
              <p:nvPr/>
            </p:nvSpPr>
            <p:spPr bwMode="auto">
              <a:xfrm>
                <a:off x="3767930" y="4857643"/>
                <a:ext cx="355539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" name="五边形 9">
              <a:extLst>
                <a:ext uri="{FF2B5EF4-FFF2-40B4-BE49-F238E27FC236}">
                  <a16:creationId xmlns:a16="http://schemas.microsoft.com/office/drawing/2014/main" id="{DE482121-94CF-CFAA-FBD9-BBD6E490B145}"/>
                </a:ext>
              </a:extLst>
            </p:cNvPr>
            <p:cNvSpPr/>
            <p:nvPr/>
          </p:nvSpPr>
          <p:spPr>
            <a:xfrm>
              <a:off x="5389" y="2307"/>
              <a:ext cx="1651" cy="671"/>
            </a:xfrm>
            <a:prstGeom prst="homePlat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名词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015423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6E26A-3D8E-DA9C-B317-8F1A09762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3ECCCA3-1620-EE6E-3666-6946552D2C2D}"/>
              </a:ext>
            </a:extLst>
          </p:cNvPr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747C1C4-03FE-7058-1D95-21B0433E13FE}"/>
                </a:ext>
              </a:extLst>
            </p:cNvPr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416ED88-C7E0-6FAB-781D-2C3222460D3D}"/>
                  </a:ext>
                </a:extLst>
              </p:cNvPr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>
                <a:extLst>
                  <a:ext uri="{FF2B5EF4-FFF2-40B4-BE49-F238E27FC236}">
                    <a16:creationId xmlns:a16="http://schemas.microsoft.com/office/drawing/2014/main" id="{1E492724-CE0D-CAE6-8BAC-B06AE95467D5}"/>
                  </a:ext>
                </a:extLst>
              </p:cNvPr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9FBD3ECF-76CB-B4F0-2642-E96C0A4D5F2A}"/>
                </a:ext>
              </a:extLst>
            </p:cNvPr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DA868CDC-97B5-B653-2AD4-02472AA389CD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7F0873FD-8C89-2D98-0392-19D1C747B86E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55D723EA-EB68-6A29-B159-F99D123AE23D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C935197C-CC55-3F60-5DDA-3DA25F5B0B1B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257EEE75-4CDF-93EE-5D67-A0454D77047A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A07A430A-9FE8-6DDA-8734-537F2E65AAE9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FA467094-8698-515A-B51D-A4F6F9E70B44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10AD0809-0467-B356-C1E5-200C9C475A6E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4150D47C-5172-04EB-F6F5-46B32EA13CBE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E0B3579F-8415-21D9-9154-0EB48D32E9E2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10A72A41-2D85-8CC9-F94E-C78951FF74DB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EDAF380F-5CA7-E4FF-6914-AE59BF337BEC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73EB83F5-5CA4-DA03-8AA3-E971EB631BD9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13F7DF2F-5FE3-B7E9-E764-0AC8ABBD8A72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4CC4E4FC-B0F5-CC5E-D3E6-124C767FA002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82F94B2B-493D-0D1C-BFCF-C80A9E77D6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>
            <a:extLst>
              <a:ext uri="{FF2B5EF4-FFF2-40B4-BE49-F238E27FC236}">
                <a16:creationId xmlns:a16="http://schemas.microsoft.com/office/drawing/2014/main" id="{5AAF4A9F-8B97-3323-78BF-A1116FD34C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7216452-4F41-7845-F820-912F437A4A91}"/>
              </a:ext>
            </a:extLst>
          </p:cNvPr>
          <p:cNvSpPr/>
          <p:nvPr/>
        </p:nvSpPr>
        <p:spPr>
          <a:xfrm>
            <a:off x="3026408" y="1233170"/>
            <a:ext cx="3721233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가래떡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长条糯米糕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시차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时差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고령화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老龄化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원 플러스 원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词组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买一送一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광고홍보학과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广告宣传系</a:t>
            </a:r>
            <a:r>
              <a:rPr lang="ko-KR" altLang="en-US" sz="2000" dirty="0">
                <a:solidFill>
                  <a:schemeClr val="tx1"/>
                </a:solidFill>
              </a:rPr>
              <a:t> 홍보하다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宣传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재고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库存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유통기한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保质期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마케팅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市场营销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현황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现状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상반기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上半年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66FDE43-3AA0-172C-7385-77FBD9C48815}"/>
              </a:ext>
            </a:extLst>
          </p:cNvPr>
          <p:cNvSpPr/>
          <p:nvPr/>
        </p:nvSpPr>
        <p:spPr>
          <a:xfrm>
            <a:off x="7161529" y="1233170"/>
            <a:ext cx="4082733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전체적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整体上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하반기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下半年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대책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对策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마련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准备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바이럴 마케팅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词组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病毒式营销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불신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不信任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주되다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为主，主要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매체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媒体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확대하다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扩大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인쇄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印刷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고려하다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考虑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76807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C892D-DB35-3E4A-93A5-594FE34A2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EA277173-AA11-DA60-48BA-1B7A539FFEF7}"/>
              </a:ext>
            </a:extLst>
          </p:cNvPr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41A7FCD-AD22-E5E9-C083-BD8CE09EE079}"/>
                </a:ext>
              </a:extLst>
            </p:cNvPr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E8AB654-F34F-D328-A4EC-13331F04F8B2}"/>
                  </a:ext>
                </a:extLst>
              </p:cNvPr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>
                <a:extLst>
                  <a:ext uri="{FF2B5EF4-FFF2-40B4-BE49-F238E27FC236}">
                    <a16:creationId xmlns:a16="http://schemas.microsoft.com/office/drawing/2014/main" id="{9B9DFE6A-136B-F05B-849E-03228B2EC83C}"/>
                  </a:ext>
                </a:extLst>
              </p:cNvPr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C754173D-2349-ED9F-9E91-F729DC6C013B}"/>
                </a:ext>
              </a:extLst>
            </p:cNvPr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030C7D16-E666-336C-5017-EDDB0C698D9F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4633D543-A403-A8CE-626E-EAD22D3F5239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1BD7B943-C850-AE57-C3B4-765FC4B01B86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59CB9052-ECE0-F16F-95A2-9F08E97D6953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9DEF16DD-85EA-7B4A-C8C7-0141F08F26A1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583FF8D2-A2AE-32E1-FF49-57F3AC0F2D3F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94FBB8CE-D5BB-1AB8-9859-DDFCFEC1E133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DEBD82BE-D7D6-F09C-B3B7-D0A6C21C8EE3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8E59F2B8-0FA3-82C9-6446-090AC40BDACA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7A209DA0-BBD8-9AC7-B59A-E626F4327045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82FF1D63-5C15-5D54-F50A-3A0EA4DEE266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A68FEBBD-A661-802A-13B3-812B6B2026B3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8D6FD191-A70E-A294-F2CA-C6D3C847A55E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5D07C050-6272-FB7B-41B0-FF8FF28B99D8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89613E03-7185-1510-5B61-630F47839E2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7FD881EA-F26A-79B6-44E8-8AA8E5B422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>
            <a:extLst>
              <a:ext uri="{FF2B5EF4-FFF2-40B4-BE49-F238E27FC236}">
                <a16:creationId xmlns:a16="http://schemas.microsoft.com/office/drawing/2014/main" id="{6C679662-70E6-209C-AB0E-C3C7F18BB6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F200E45-A990-CF7F-E71C-7A6B9FA85F86}"/>
              </a:ext>
            </a:extLst>
          </p:cNvPr>
          <p:cNvSpPr/>
          <p:nvPr/>
        </p:nvSpPr>
        <p:spPr>
          <a:xfrm>
            <a:off x="3026408" y="1233170"/>
            <a:ext cx="3721233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삼행시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三行诗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체험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体验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쌈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包饭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공공기관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公共机构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먹거리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餐食，小吃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농민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农民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거래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zh-CN" altLang="en-US" sz="2000" dirty="0">
                <a:solidFill>
                  <a:schemeClr val="tx1"/>
                </a:solidFill>
              </a:rPr>
              <a:t>名</a:t>
            </a:r>
            <a:r>
              <a:rPr lang="en-US" altLang="zh-CN" sz="2000" dirty="0">
                <a:solidFill>
                  <a:schemeClr val="tx1"/>
                </a:solidFill>
              </a:rPr>
              <a:t>] </a:t>
            </a:r>
            <a:r>
              <a:rPr lang="zh-CN" altLang="en-US" sz="2000" dirty="0">
                <a:solidFill>
                  <a:schemeClr val="tx1"/>
                </a:solidFill>
              </a:rPr>
              <a:t>买卖，交易 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활발히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zh-CN" altLang="en-US" sz="2000" dirty="0">
                <a:solidFill>
                  <a:schemeClr val="tx1"/>
                </a:solidFill>
              </a:rPr>
              <a:t>副</a:t>
            </a:r>
            <a:r>
              <a:rPr lang="en-US" altLang="zh-CN" sz="2000" dirty="0">
                <a:solidFill>
                  <a:schemeClr val="tx1"/>
                </a:solidFill>
              </a:rPr>
              <a:t>] </a:t>
            </a:r>
            <a:r>
              <a:rPr lang="zh-CN" altLang="en-US" sz="2000" dirty="0">
                <a:solidFill>
                  <a:schemeClr val="tx1"/>
                </a:solidFill>
              </a:rPr>
              <a:t>活跃 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유학원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zh-CN" altLang="en-US" sz="2000" dirty="0">
                <a:solidFill>
                  <a:schemeClr val="tx1"/>
                </a:solidFill>
              </a:rPr>
              <a:t>名</a:t>
            </a:r>
            <a:r>
              <a:rPr lang="en-US" altLang="zh-CN" sz="2000" dirty="0">
                <a:solidFill>
                  <a:schemeClr val="tx1"/>
                </a:solidFill>
              </a:rPr>
              <a:t>] </a:t>
            </a:r>
            <a:r>
              <a:rPr lang="zh-CN" altLang="en-US" sz="2000" dirty="0">
                <a:solidFill>
                  <a:schemeClr val="tx1"/>
                </a:solidFill>
              </a:rPr>
              <a:t>留学中介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정서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zh-CN" altLang="en-US" sz="2000" dirty="0">
                <a:solidFill>
                  <a:schemeClr val="tx1"/>
                </a:solidFill>
              </a:rPr>
              <a:t>名</a:t>
            </a:r>
            <a:r>
              <a:rPr lang="en-US" altLang="zh-CN" sz="2000" dirty="0">
                <a:solidFill>
                  <a:schemeClr val="tx1"/>
                </a:solidFill>
              </a:rPr>
              <a:t>] </a:t>
            </a:r>
            <a:r>
              <a:rPr lang="zh-CN" altLang="en-US" sz="2000" dirty="0">
                <a:solidFill>
                  <a:schemeClr val="tx1"/>
                </a:solidFill>
              </a:rPr>
              <a:t>情绪 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신세대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zh-CN" altLang="en-US" sz="2000" dirty="0">
                <a:solidFill>
                  <a:schemeClr val="tx1"/>
                </a:solidFill>
              </a:rPr>
              <a:t>名</a:t>
            </a:r>
            <a:r>
              <a:rPr lang="en-US" altLang="zh-CN" sz="2000" dirty="0">
                <a:solidFill>
                  <a:schemeClr val="tx1"/>
                </a:solidFill>
              </a:rPr>
              <a:t>] </a:t>
            </a:r>
            <a:r>
              <a:rPr lang="zh-CN" altLang="en-US" sz="2000" dirty="0">
                <a:solidFill>
                  <a:schemeClr val="tx1"/>
                </a:solidFill>
              </a:rPr>
              <a:t>新一代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90C4301-B7C5-2AA7-E7CA-0BE3E9278601}"/>
              </a:ext>
            </a:extLst>
          </p:cNvPr>
          <p:cNvSpPr/>
          <p:nvPr/>
        </p:nvSpPr>
        <p:spPr>
          <a:xfrm>
            <a:off x="7161529" y="1233170"/>
            <a:ext cx="4082733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실제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zh-CN" altLang="en-US" sz="2000" dirty="0">
                <a:solidFill>
                  <a:schemeClr val="tx1"/>
                </a:solidFill>
              </a:rPr>
              <a:t>名</a:t>
            </a:r>
            <a:r>
              <a:rPr lang="en-US" altLang="zh-CN" sz="2000" dirty="0">
                <a:solidFill>
                  <a:schemeClr val="tx1"/>
                </a:solidFill>
              </a:rPr>
              <a:t>] </a:t>
            </a:r>
            <a:r>
              <a:rPr lang="zh-CN" altLang="en-US" sz="2000" dirty="0">
                <a:solidFill>
                  <a:schemeClr val="tx1"/>
                </a:solidFill>
              </a:rPr>
              <a:t>实际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긁히다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划伤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마음먹다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下决心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젊은이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年轻人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성실히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副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认真地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말투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语气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추첨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抽奖，抽签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세미나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研讨会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사은품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赠品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대피하다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暂避，躲避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물가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物价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31587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4AB199-230E-BA1C-21BC-95049525DC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B8757D6D-E699-B5FE-529B-061DE9C3DA38}"/>
              </a:ext>
            </a:extLst>
          </p:cNvPr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1468C7C-90E3-9B43-2D72-4400725A507A}"/>
                </a:ext>
              </a:extLst>
            </p:cNvPr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B05A83B-7A8B-98B7-DD00-68D041EAF731}"/>
                  </a:ext>
                </a:extLst>
              </p:cNvPr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>
                <a:extLst>
                  <a:ext uri="{FF2B5EF4-FFF2-40B4-BE49-F238E27FC236}">
                    <a16:creationId xmlns:a16="http://schemas.microsoft.com/office/drawing/2014/main" id="{F25C5E0E-B917-F6A3-2EB5-8F8493F2235E}"/>
                  </a:ext>
                </a:extLst>
              </p:cNvPr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DBBC944F-412F-3DB9-8078-DE84E276294E}"/>
                </a:ext>
              </a:extLst>
            </p:cNvPr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A166E3B7-CC56-8C74-74CC-9DF9784EE2A2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70AFAEA2-37F8-A18B-73AF-68657BFC4447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D65313F7-D479-C8F4-E721-B3668F724DCB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53114343-00E5-65E7-8550-143DC9E3062E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7B3643A9-FD97-C55D-CB88-FB96CA32DEAB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E6B923D7-28A7-33DB-CE9E-055D59009EF0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5C56C197-3890-73E6-981F-2F730C3C79BE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FBB41F96-813C-C1C0-10FF-17823218D6E7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E502A198-C449-88D1-1C89-6AE4B342D61D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5972536A-2F96-7525-B072-CFB853CBE0F2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7CCA0D5E-EE6F-0134-CA20-B429FBC6E609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6FEA3EB0-B84C-F1E4-3C1D-AE8EBD4A3DF4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F1C14711-98B1-9370-DE49-82BB79D536B8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3887F5A7-D58E-9FE3-0EA2-853CC3191AC3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6B6651CF-6514-4D97-6852-92A8FADE5183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4643AE4C-8003-C0C8-B0F8-A852067864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>
            <a:extLst>
              <a:ext uri="{FF2B5EF4-FFF2-40B4-BE49-F238E27FC236}">
                <a16:creationId xmlns:a16="http://schemas.microsoft.com/office/drawing/2014/main" id="{EC0B41FC-FD74-918C-4E8A-9521F5878D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024A723B-C752-ECF7-27C7-6D1A9A258F07}"/>
              </a:ext>
            </a:extLst>
          </p:cNvPr>
          <p:cNvSpPr/>
          <p:nvPr/>
        </p:nvSpPr>
        <p:spPr>
          <a:xfrm>
            <a:off x="3026408" y="1233170"/>
            <a:ext cx="3721233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꼴등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倒数第一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안정되다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稳定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기본적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基本的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이적하다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转会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이적료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转会费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돌파하다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突破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 err="1">
                <a:solidFill>
                  <a:schemeClr val="tx1"/>
                </a:solidFill>
              </a:rPr>
              <a:t>경쟁작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竞争作品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유가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油价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 err="1">
                <a:solidFill>
                  <a:schemeClr val="tx1"/>
                </a:solidFill>
              </a:rPr>
              <a:t>팔로워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关注用户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쿠폰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优惠券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손해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损失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4DC992B-C2E0-466D-21A8-1B5AEACAFDDA}"/>
              </a:ext>
            </a:extLst>
          </p:cNvPr>
          <p:cNvSpPr/>
          <p:nvPr/>
        </p:nvSpPr>
        <p:spPr>
          <a:xfrm>
            <a:off x="7161529" y="1233170"/>
            <a:ext cx="4082733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부작용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副作用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금전적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金钱的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초두 효과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词组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首因效应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형성하다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形成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영향을 미치다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词组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产生影响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로고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标识，商标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캐치프레이즈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广告语，标语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나머지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余下的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작품성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作品的艺术性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심리학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心理学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공개되다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公开，公布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31302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D6C20E-362A-DFAB-F0D9-05AEA5B4C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CDA59D6C-9543-F5DF-A645-A2BBF3C6B21E}"/>
              </a:ext>
            </a:extLst>
          </p:cNvPr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8DF315D-BF8B-1732-EDC8-3EAB931F4561}"/>
                </a:ext>
              </a:extLst>
            </p:cNvPr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0883EBF-5545-9B0C-D258-95089F53ECEF}"/>
                  </a:ext>
                </a:extLst>
              </p:cNvPr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>
                <a:extLst>
                  <a:ext uri="{FF2B5EF4-FFF2-40B4-BE49-F238E27FC236}">
                    <a16:creationId xmlns:a16="http://schemas.microsoft.com/office/drawing/2014/main" id="{5EC970BA-1135-0CEC-94B4-1D3035BE7CAB}"/>
                  </a:ext>
                </a:extLst>
              </p:cNvPr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1E7EB312-B408-E39F-B693-8E5A64570352}"/>
                </a:ext>
              </a:extLst>
            </p:cNvPr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AD7E1686-0BAB-E1AF-7516-4A69B4509FA9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D2652CC0-D8AA-B507-6EEF-2668E521F40B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6684D6EF-7A43-AA90-03A4-E76F3831CC08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0AFBD5BA-A52E-E2D0-4FB9-E4586FEFACF9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EEE9B847-322A-BE66-A2E7-0A73455CED33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EC23C280-8B09-CABB-A163-7232A85B90C9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64C8C339-1809-D1FE-304A-6F56086B012C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20D42DAA-809A-26A4-261C-5047454ADB1F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3AEBA29D-AFA2-F43F-32DC-A369C42F6FDF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6BE27707-D057-5979-6C84-38FF4029F3E2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321EA6A3-BBE4-FD0B-BFF2-DBE59C76A794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DFCC8192-55F6-6009-4128-FDD29148342F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ABAE2701-AF96-25E9-5A1E-D325C3894713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34795C0A-3B88-342A-1F60-DC98AEC00DF7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CB753E1D-39E2-BC19-0624-380955CA6870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45950080-E8C4-6021-233D-B2352331BB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>
            <a:extLst>
              <a:ext uri="{FF2B5EF4-FFF2-40B4-BE49-F238E27FC236}">
                <a16:creationId xmlns:a16="http://schemas.microsoft.com/office/drawing/2014/main" id="{DE6808FF-29C8-2D79-9828-C78B99F06E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2162" y="920750"/>
            <a:ext cx="5579427" cy="590994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0FD992E2-59A2-B780-295E-1A96F2605410}"/>
              </a:ext>
            </a:extLst>
          </p:cNvPr>
          <p:cNvSpPr/>
          <p:nvPr/>
        </p:nvSpPr>
        <p:spPr>
          <a:xfrm>
            <a:off x="6857683" y="1316037"/>
            <a:ext cx="4063518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이론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理论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기초적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基础的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다루다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办理，处理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대행사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代理公司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창업하다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创业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90765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5692877" cy="18206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6499123" y="0"/>
            <a:ext cx="5692877" cy="182062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251585" y="1348105"/>
            <a:ext cx="9690100" cy="4432935"/>
            <a:chOff x="1971" y="2123"/>
            <a:chExt cx="15260" cy="6981"/>
          </a:xfrm>
        </p:grpSpPr>
        <p:sp>
          <p:nvSpPr>
            <p:cNvPr id="6" name="矩形 5"/>
            <p:cNvSpPr/>
            <p:nvPr/>
          </p:nvSpPr>
          <p:spPr>
            <a:xfrm>
              <a:off x="1971" y="6197"/>
              <a:ext cx="15260" cy="2907"/>
            </a:xfrm>
            <a:prstGeom prst="rect">
              <a:avLst/>
            </a:prstGeom>
            <a:ln>
              <a:solidFill>
                <a:schemeClr val="bg1"/>
              </a:solidFill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anchor="t" anchorCtr="0">
              <a:spAutoFit/>
            </a:bodyPr>
            <a:lstStyle/>
            <a:p>
              <a:pPr marL="342900" indent="-342900" algn="just" latinLnBrk="1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目标：能说明节省生活费的方法</a:t>
              </a:r>
            </a:p>
            <a:p>
              <a:pPr marL="342900" indent="-342900" algn="just" latinLnBrk="1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语法： 动词</a:t>
              </a: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으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ㄹ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겸 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해서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 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谓词</a:t>
              </a: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으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ㄴ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/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는 법이다， 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谓词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고말고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요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</a:t>
              </a:r>
            </a:p>
            <a:p>
              <a:pPr marL="342900" indent="-342900" algn="just" latinLnBrk="1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词汇：俗语（成语、谚语）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677" y="4142"/>
              <a:ext cx="11846" cy="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第</a:t>
              </a:r>
              <a:r>
                <a:rPr lang="en-US" altLang="zh-CN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15</a:t>
              </a:r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课 想自己带饭，也顺便学一下做饭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607" y="2123"/>
              <a:ext cx="13986" cy="1890"/>
              <a:chOff x="2556" y="2123"/>
              <a:chExt cx="13986" cy="1890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2556" y="2123"/>
                <a:ext cx="13986" cy="1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600" spc="3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제</a:t>
                </a:r>
                <a:r>
                  <a:rPr lang="en-US" altLang="ko-KR" sz="3600" spc="3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15</a:t>
                </a:r>
                <a:r>
                  <a:rPr lang="ko-KR" altLang="en-US" sz="3600" spc="3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과 요리도 좀 배워 볼 겸 해서 도시락을</a:t>
                </a:r>
              </a:p>
              <a:p>
                <a:pPr algn="ctr"/>
                <a:r>
                  <a:rPr lang="ko-KR" altLang="en-US" sz="3600" spc="3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싸 다니려고요</a:t>
                </a: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 flipV="1">
                <a:off x="5919" y="3930"/>
                <a:ext cx="7261" cy="13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2939" y="2867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5666" y="2662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3583" y="4900049"/>
            <a:ext cx="857917" cy="1668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10AD67-979A-45B8-0D26-F18DADE924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956C80D-8453-3F16-C096-05530C27CFCB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4B19E40-7039-A187-A3C3-C77472D963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-212271" y="134232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D2312EA-9170-E476-7B17-60D65345E5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1" name="图片 20" descr="图片包含 游戏机, 钟表&#10;&#10;描述已自动生成">
            <a:extLst>
              <a:ext uri="{FF2B5EF4-FFF2-40B4-BE49-F238E27FC236}">
                <a16:creationId xmlns:a16="http://schemas.microsoft.com/office/drawing/2014/main" id="{FC694620-0B56-59FF-2E24-0566EFCEE2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>
            <a:extLst>
              <a:ext uri="{FF2B5EF4-FFF2-40B4-BE49-F238E27FC236}">
                <a16:creationId xmlns:a16="http://schemas.microsoft.com/office/drawing/2014/main" id="{8811AAFA-E159-070D-E9BE-4753B4E544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20CEA87-79D0-F71B-8237-09841CAE80A7}"/>
              </a:ext>
            </a:extLst>
          </p:cNvPr>
          <p:cNvSpPr txBox="1"/>
          <p:nvPr/>
        </p:nvSpPr>
        <p:spPr>
          <a:xfrm>
            <a:off x="4188460" y="1266874"/>
            <a:ext cx="3815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与经济相关的词汇</a:t>
            </a: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12AF4074-D120-5B16-4F88-29E24504A990}"/>
              </a:ext>
            </a:extLst>
          </p:cNvPr>
          <p:cNvSpPr/>
          <p:nvPr/>
        </p:nvSpPr>
        <p:spPr>
          <a:xfrm>
            <a:off x="4023360" y="614045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4AB0D2B-9C64-9822-5C47-912941AC4E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217" y="2166723"/>
            <a:ext cx="6604000" cy="306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3287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99440" y="1334770"/>
            <a:ext cx="10622280" cy="4605020"/>
            <a:chOff x="1530081" y="2444404"/>
            <a:chExt cx="9461769" cy="3508721"/>
          </a:xfrm>
        </p:grpSpPr>
        <p:grpSp>
          <p:nvGrpSpPr>
            <p:cNvPr id="25" name="组合 24"/>
            <p:cNvGrpSpPr/>
            <p:nvPr/>
          </p:nvGrpSpPr>
          <p:grpSpPr>
            <a:xfrm rot="192611">
              <a:off x="1530081" y="3946701"/>
              <a:ext cx="1007247" cy="392216"/>
              <a:chOff x="4800600" y="904875"/>
              <a:chExt cx="1409700" cy="548929"/>
            </a:xfrm>
          </p:grpSpPr>
          <p:sp>
            <p:nvSpPr>
              <p:cNvPr id="32" name="矩形: 圆角 31"/>
              <p:cNvSpPr/>
              <p:nvPr/>
            </p:nvSpPr>
            <p:spPr>
              <a:xfrm>
                <a:off x="4800600" y="904875"/>
                <a:ext cx="1409700" cy="548929"/>
              </a:xfrm>
              <a:prstGeom prst="roundRect">
                <a:avLst/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: 圆角 32"/>
              <p:cNvSpPr/>
              <p:nvPr/>
            </p:nvSpPr>
            <p:spPr>
              <a:xfrm>
                <a:off x="4838700" y="928919"/>
                <a:ext cx="1314450" cy="476800"/>
              </a:xfrm>
              <a:prstGeom prst="roundRect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任意多边形: 形状 25"/>
            <p:cNvSpPr/>
            <p:nvPr/>
          </p:nvSpPr>
          <p:spPr>
            <a:xfrm>
              <a:off x="2308481" y="2444404"/>
              <a:ext cx="8683369" cy="3508721"/>
            </a:xfrm>
            <a:custGeom>
              <a:avLst/>
              <a:gdLst>
                <a:gd name="connsiteX0" fmla="*/ 70408 w 8300464"/>
                <a:gd name="connsiteY0" fmla="*/ 1219200 h 2479680"/>
                <a:gd name="connsiteX1" fmla="*/ 165658 w 8300464"/>
                <a:gd name="connsiteY1" fmla="*/ 352425 h 2479680"/>
                <a:gd name="connsiteX2" fmla="*/ 660958 w 8300464"/>
                <a:gd name="connsiteY2" fmla="*/ 47625 h 2479680"/>
                <a:gd name="connsiteX3" fmla="*/ 2375458 w 8300464"/>
                <a:gd name="connsiteY3" fmla="*/ 9525 h 2479680"/>
                <a:gd name="connsiteX4" fmla="*/ 6918883 w 8300464"/>
                <a:gd name="connsiteY4" fmla="*/ 0 h 2479680"/>
                <a:gd name="connsiteX5" fmla="*/ 8166658 w 8300464"/>
                <a:gd name="connsiteY5" fmla="*/ 200025 h 2479680"/>
                <a:gd name="connsiteX6" fmla="*/ 8195233 w 8300464"/>
                <a:gd name="connsiteY6" fmla="*/ 1000125 h 2479680"/>
                <a:gd name="connsiteX7" fmla="*/ 8214283 w 8300464"/>
                <a:gd name="connsiteY7" fmla="*/ 1828800 h 2479680"/>
                <a:gd name="connsiteX8" fmla="*/ 8166658 w 8300464"/>
                <a:gd name="connsiteY8" fmla="*/ 2276475 h 2479680"/>
                <a:gd name="connsiteX9" fmla="*/ 6575983 w 8300464"/>
                <a:gd name="connsiteY9" fmla="*/ 2466975 h 2479680"/>
                <a:gd name="connsiteX10" fmla="*/ 1556308 w 8300464"/>
                <a:gd name="connsiteY10" fmla="*/ 2438400 h 2479680"/>
                <a:gd name="connsiteX11" fmla="*/ 127558 w 8300464"/>
                <a:gd name="connsiteY11" fmla="*/ 2247900 h 2479680"/>
                <a:gd name="connsiteX12" fmla="*/ 70408 w 8300464"/>
                <a:gd name="connsiteY12" fmla="*/ 1219200 h 247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00464" h="2479680">
                  <a:moveTo>
                    <a:pt x="70408" y="1219200"/>
                  </a:moveTo>
                  <a:cubicBezTo>
                    <a:pt x="76758" y="903288"/>
                    <a:pt x="67233" y="547688"/>
                    <a:pt x="165658" y="352425"/>
                  </a:cubicBezTo>
                  <a:cubicBezTo>
                    <a:pt x="264083" y="157162"/>
                    <a:pt x="292658" y="104775"/>
                    <a:pt x="660958" y="47625"/>
                  </a:cubicBezTo>
                  <a:cubicBezTo>
                    <a:pt x="1029258" y="-9525"/>
                    <a:pt x="2375458" y="9525"/>
                    <a:pt x="2375458" y="9525"/>
                  </a:cubicBezTo>
                  <a:lnTo>
                    <a:pt x="6918883" y="0"/>
                  </a:lnTo>
                  <a:cubicBezTo>
                    <a:pt x="7884083" y="31750"/>
                    <a:pt x="7953933" y="33338"/>
                    <a:pt x="8166658" y="200025"/>
                  </a:cubicBezTo>
                  <a:cubicBezTo>
                    <a:pt x="8379383" y="366712"/>
                    <a:pt x="8187296" y="728663"/>
                    <a:pt x="8195233" y="1000125"/>
                  </a:cubicBezTo>
                  <a:cubicBezTo>
                    <a:pt x="8203170" y="1271587"/>
                    <a:pt x="8219046" y="1616075"/>
                    <a:pt x="8214283" y="1828800"/>
                  </a:cubicBezTo>
                  <a:cubicBezTo>
                    <a:pt x="8209520" y="2041525"/>
                    <a:pt x="8439708" y="2170113"/>
                    <a:pt x="8166658" y="2276475"/>
                  </a:cubicBezTo>
                  <a:cubicBezTo>
                    <a:pt x="7893608" y="2382837"/>
                    <a:pt x="7677708" y="2439988"/>
                    <a:pt x="6575983" y="2466975"/>
                  </a:cubicBezTo>
                  <a:cubicBezTo>
                    <a:pt x="5474258" y="2493962"/>
                    <a:pt x="2631045" y="2474912"/>
                    <a:pt x="1556308" y="2438400"/>
                  </a:cubicBezTo>
                  <a:cubicBezTo>
                    <a:pt x="481571" y="2401888"/>
                    <a:pt x="372033" y="2452687"/>
                    <a:pt x="127558" y="2247900"/>
                  </a:cubicBezTo>
                  <a:cubicBezTo>
                    <a:pt x="-116917" y="2043113"/>
                    <a:pt x="64058" y="1535112"/>
                    <a:pt x="70408" y="12192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2405137" y="2549640"/>
              <a:ext cx="8481938" cy="3298248"/>
            </a:xfrm>
            <a:custGeom>
              <a:avLst/>
              <a:gdLst>
                <a:gd name="connsiteX0" fmla="*/ 70408 w 8300464"/>
                <a:gd name="connsiteY0" fmla="*/ 1219200 h 2479680"/>
                <a:gd name="connsiteX1" fmla="*/ 165658 w 8300464"/>
                <a:gd name="connsiteY1" fmla="*/ 352425 h 2479680"/>
                <a:gd name="connsiteX2" fmla="*/ 660958 w 8300464"/>
                <a:gd name="connsiteY2" fmla="*/ 47625 h 2479680"/>
                <a:gd name="connsiteX3" fmla="*/ 2375458 w 8300464"/>
                <a:gd name="connsiteY3" fmla="*/ 9525 h 2479680"/>
                <a:gd name="connsiteX4" fmla="*/ 6918883 w 8300464"/>
                <a:gd name="connsiteY4" fmla="*/ 0 h 2479680"/>
                <a:gd name="connsiteX5" fmla="*/ 8166658 w 8300464"/>
                <a:gd name="connsiteY5" fmla="*/ 200025 h 2479680"/>
                <a:gd name="connsiteX6" fmla="*/ 8195233 w 8300464"/>
                <a:gd name="connsiteY6" fmla="*/ 1000125 h 2479680"/>
                <a:gd name="connsiteX7" fmla="*/ 8214283 w 8300464"/>
                <a:gd name="connsiteY7" fmla="*/ 1828800 h 2479680"/>
                <a:gd name="connsiteX8" fmla="*/ 8166658 w 8300464"/>
                <a:gd name="connsiteY8" fmla="*/ 2276475 h 2479680"/>
                <a:gd name="connsiteX9" fmla="*/ 6575983 w 8300464"/>
                <a:gd name="connsiteY9" fmla="*/ 2466975 h 2479680"/>
                <a:gd name="connsiteX10" fmla="*/ 1556308 w 8300464"/>
                <a:gd name="connsiteY10" fmla="*/ 2438400 h 2479680"/>
                <a:gd name="connsiteX11" fmla="*/ 127558 w 8300464"/>
                <a:gd name="connsiteY11" fmla="*/ 2247900 h 2479680"/>
                <a:gd name="connsiteX12" fmla="*/ 70408 w 8300464"/>
                <a:gd name="connsiteY12" fmla="*/ 1219200 h 247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00464" h="2479680">
                  <a:moveTo>
                    <a:pt x="70408" y="1219200"/>
                  </a:moveTo>
                  <a:cubicBezTo>
                    <a:pt x="76758" y="903288"/>
                    <a:pt x="67233" y="547688"/>
                    <a:pt x="165658" y="352425"/>
                  </a:cubicBezTo>
                  <a:cubicBezTo>
                    <a:pt x="264083" y="157162"/>
                    <a:pt x="292658" y="104775"/>
                    <a:pt x="660958" y="47625"/>
                  </a:cubicBezTo>
                  <a:cubicBezTo>
                    <a:pt x="1029258" y="-9525"/>
                    <a:pt x="2375458" y="9525"/>
                    <a:pt x="2375458" y="9525"/>
                  </a:cubicBezTo>
                  <a:lnTo>
                    <a:pt x="6918883" y="0"/>
                  </a:lnTo>
                  <a:cubicBezTo>
                    <a:pt x="7884083" y="31750"/>
                    <a:pt x="7953933" y="33338"/>
                    <a:pt x="8166658" y="200025"/>
                  </a:cubicBezTo>
                  <a:cubicBezTo>
                    <a:pt x="8379383" y="366712"/>
                    <a:pt x="8187296" y="728663"/>
                    <a:pt x="8195233" y="1000125"/>
                  </a:cubicBezTo>
                  <a:cubicBezTo>
                    <a:pt x="8203170" y="1271587"/>
                    <a:pt x="8219046" y="1616075"/>
                    <a:pt x="8214283" y="1828800"/>
                  </a:cubicBezTo>
                  <a:cubicBezTo>
                    <a:pt x="8209520" y="2041525"/>
                    <a:pt x="8439708" y="2170113"/>
                    <a:pt x="8166658" y="2276475"/>
                  </a:cubicBezTo>
                  <a:cubicBezTo>
                    <a:pt x="7893608" y="2382837"/>
                    <a:pt x="7677708" y="2439988"/>
                    <a:pt x="6575983" y="2466975"/>
                  </a:cubicBezTo>
                  <a:cubicBezTo>
                    <a:pt x="5474258" y="2493962"/>
                    <a:pt x="2631045" y="2474912"/>
                    <a:pt x="1556308" y="2438400"/>
                  </a:cubicBezTo>
                  <a:cubicBezTo>
                    <a:pt x="481571" y="2401888"/>
                    <a:pt x="372033" y="2452687"/>
                    <a:pt x="127558" y="2247900"/>
                  </a:cubicBezTo>
                  <a:cubicBezTo>
                    <a:pt x="-116917" y="2043113"/>
                    <a:pt x="64058" y="1535112"/>
                    <a:pt x="70408" y="1219200"/>
                  </a:cubicBezTo>
                  <a:close/>
                </a:path>
              </a:pathLst>
            </a:custGeom>
            <a:noFill/>
            <a:ln w="6350">
              <a:solidFill>
                <a:srgbClr val="24424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 rot="21231943">
              <a:off x="1796738" y="2963067"/>
              <a:ext cx="1007247" cy="392216"/>
              <a:chOff x="4800600" y="904875"/>
              <a:chExt cx="1409700" cy="548929"/>
            </a:xfrm>
          </p:grpSpPr>
          <p:sp>
            <p:nvSpPr>
              <p:cNvPr id="30" name="矩形: 圆角 29"/>
              <p:cNvSpPr/>
              <p:nvPr/>
            </p:nvSpPr>
            <p:spPr>
              <a:xfrm>
                <a:off x="4800600" y="904875"/>
                <a:ext cx="1409700" cy="548929"/>
              </a:xfrm>
              <a:prstGeom prst="roundRect">
                <a:avLst/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: 圆角 30"/>
              <p:cNvSpPr/>
              <p:nvPr/>
            </p:nvSpPr>
            <p:spPr>
              <a:xfrm>
                <a:off x="4838700" y="928919"/>
                <a:ext cx="1314450" cy="476800"/>
              </a:xfrm>
              <a:prstGeom prst="roundRect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任意多边形: 形状 28"/>
            <p:cNvSpPr/>
            <p:nvPr/>
          </p:nvSpPr>
          <p:spPr>
            <a:xfrm>
              <a:off x="2507481" y="2604769"/>
              <a:ext cx="8284316" cy="3187990"/>
            </a:xfrm>
            <a:custGeom>
              <a:avLst/>
              <a:gdLst>
                <a:gd name="connsiteX0" fmla="*/ 70408 w 8300464"/>
                <a:gd name="connsiteY0" fmla="*/ 1219200 h 2479680"/>
                <a:gd name="connsiteX1" fmla="*/ 165658 w 8300464"/>
                <a:gd name="connsiteY1" fmla="*/ 352425 h 2479680"/>
                <a:gd name="connsiteX2" fmla="*/ 660958 w 8300464"/>
                <a:gd name="connsiteY2" fmla="*/ 47625 h 2479680"/>
                <a:gd name="connsiteX3" fmla="*/ 2375458 w 8300464"/>
                <a:gd name="connsiteY3" fmla="*/ 9525 h 2479680"/>
                <a:gd name="connsiteX4" fmla="*/ 6918883 w 8300464"/>
                <a:gd name="connsiteY4" fmla="*/ 0 h 2479680"/>
                <a:gd name="connsiteX5" fmla="*/ 8166658 w 8300464"/>
                <a:gd name="connsiteY5" fmla="*/ 200025 h 2479680"/>
                <a:gd name="connsiteX6" fmla="*/ 8195233 w 8300464"/>
                <a:gd name="connsiteY6" fmla="*/ 1000125 h 2479680"/>
                <a:gd name="connsiteX7" fmla="*/ 8214283 w 8300464"/>
                <a:gd name="connsiteY7" fmla="*/ 1828800 h 2479680"/>
                <a:gd name="connsiteX8" fmla="*/ 8166658 w 8300464"/>
                <a:gd name="connsiteY8" fmla="*/ 2276475 h 2479680"/>
                <a:gd name="connsiteX9" fmla="*/ 6575983 w 8300464"/>
                <a:gd name="connsiteY9" fmla="*/ 2466975 h 2479680"/>
                <a:gd name="connsiteX10" fmla="*/ 1556308 w 8300464"/>
                <a:gd name="connsiteY10" fmla="*/ 2438400 h 2479680"/>
                <a:gd name="connsiteX11" fmla="*/ 127558 w 8300464"/>
                <a:gd name="connsiteY11" fmla="*/ 2247900 h 2479680"/>
                <a:gd name="connsiteX12" fmla="*/ 70408 w 8300464"/>
                <a:gd name="connsiteY12" fmla="*/ 1219200 h 247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00464" h="2479680">
                  <a:moveTo>
                    <a:pt x="70408" y="1219200"/>
                  </a:moveTo>
                  <a:cubicBezTo>
                    <a:pt x="76758" y="903288"/>
                    <a:pt x="67233" y="547688"/>
                    <a:pt x="165658" y="352425"/>
                  </a:cubicBezTo>
                  <a:cubicBezTo>
                    <a:pt x="264083" y="157162"/>
                    <a:pt x="292658" y="104775"/>
                    <a:pt x="660958" y="47625"/>
                  </a:cubicBezTo>
                  <a:cubicBezTo>
                    <a:pt x="1029258" y="-9525"/>
                    <a:pt x="2375458" y="9525"/>
                    <a:pt x="2375458" y="9525"/>
                  </a:cubicBezTo>
                  <a:lnTo>
                    <a:pt x="6918883" y="0"/>
                  </a:lnTo>
                  <a:cubicBezTo>
                    <a:pt x="7884083" y="31750"/>
                    <a:pt x="7953933" y="33338"/>
                    <a:pt x="8166658" y="200025"/>
                  </a:cubicBezTo>
                  <a:cubicBezTo>
                    <a:pt x="8379383" y="366712"/>
                    <a:pt x="8187296" y="728663"/>
                    <a:pt x="8195233" y="1000125"/>
                  </a:cubicBezTo>
                  <a:cubicBezTo>
                    <a:pt x="8203170" y="1271587"/>
                    <a:pt x="8219046" y="1616075"/>
                    <a:pt x="8214283" y="1828800"/>
                  </a:cubicBezTo>
                  <a:cubicBezTo>
                    <a:pt x="8209520" y="2041525"/>
                    <a:pt x="8439708" y="2170113"/>
                    <a:pt x="8166658" y="2276475"/>
                  </a:cubicBezTo>
                  <a:cubicBezTo>
                    <a:pt x="7893608" y="2382837"/>
                    <a:pt x="7677708" y="2439988"/>
                    <a:pt x="6575983" y="2466975"/>
                  </a:cubicBezTo>
                  <a:cubicBezTo>
                    <a:pt x="5474258" y="2493962"/>
                    <a:pt x="2631045" y="2474912"/>
                    <a:pt x="1556308" y="2438400"/>
                  </a:cubicBezTo>
                  <a:cubicBezTo>
                    <a:pt x="481571" y="2401888"/>
                    <a:pt x="372033" y="2452687"/>
                    <a:pt x="127558" y="2247900"/>
                  </a:cubicBezTo>
                  <a:cubicBezTo>
                    <a:pt x="-116917" y="2043113"/>
                    <a:pt x="64058" y="1535112"/>
                    <a:pt x="70408" y="1219200"/>
                  </a:cubicBezTo>
                  <a:close/>
                </a:path>
              </a:pathLst>
            </a:custGeom>
            <a:solidFill>
              <a:srgbClr val="244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7362" y="4960426"/>
            <a:ext cx="857917" cy="1668973"/>
          </a:xfrm>
          <a:prstGeom prst="rect">
            <a:avLst/>
          </a:prstGeom>
        </p:spPr>
      </p:pic>
      <p:pic>
        <p:nvPicPr>
          <p:cNvPr id="11" name="图片 10" descr="图片包含 游戏机, 文字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98" r="80941" b="13131"/>
          <a:stretch>
            <a:fillRect/>
          </a:stretch>
        </p:blipFill>
        <p:spPr>
          <a:xfrm>
            <a:off x="3788410" y="536224"/>
            <a:ext cx="596322" cy="660428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4469130" y="576496"/>
            <a:ext cx="399616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大学生节省生活费的方法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4B4B55D-90A0-4667-3A03-90C6FC485A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" r="136"/>
          <a:stretch/>
        </p:blipFill>
        <p:spPr>
          <a:xfrm>
            <a:off x="2232063" y="1911508"/>
            <a:ext cx="8337926" cy="3401251"/>
          </a:xfrm>
          <a:prstGeom prst="round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99440" y="1334770"/>
            <a:ext cx="10622280" cy="4605020"/>
            <a:chOff x="863" y="2450"/>
            <a:chExt cx="16728" cy="7252"/>
          </a:xfrm>
        </p:grpSpPr>
        <p:grpSp>
          <p:nvGrpSpPr>
            <p:cNvPr id="24" name="组合 23"/>
            <p:cNvGrpSpPr/>
            <p:nvPr/>
          </p:nvGrpSpPr>
          <p:grpSpPr>
            <a:xfrm>
              <a:off x="863" y="2450"/>
              <a:ext cx="16728" cy="7252"/>
              <a:chOff x="1530081" y="2444404"/>
              <a:chExt cx="9461769" cy="3508721"/>
            </a:xfrm>
          </p:grpSpPr>
          <p:grpSp>
            <p:nvGrpSpPr>
              <p:cNvPr id="25" name="组合 24"/>
              <p:cNvGrpSpPr/>
              <p:nvPr/>
            </p:nvGrpSpPr>
            <p:grpSpPr>
              <a:xfrm rot="192611">
                <a:off x="1530081" y="3946701"/>
                <a:ext cx="1007247" cy="392216"/>
                <a:chOff x="4800600" y="904875"/>
                <a:chExt cx="1409700" cy="548929"/>
              </a:xfrm>
            </p:grpSpPr>
            <p:sp>
              <p:nvSpPr>
                <p:cNvPr id="32" name="矩形: 圆角 31"/>
                <p:cNvSpPr/>
                <p:nvPr/>
              </p:nvSpPr>
              <p:spPr>
                <a:xfrm>
                  <a:off x="4800600" y="904875"/>
                  <a:ext cx="1409700" cy="548929"/>
                </a:xfrm>
                <a:prstGeom prst="roundRect">
                  <a:avLst/>
                </a:prstGeom>
                <a:solidFill>
                  <a:srgbClr val="24424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: 圆角 32"/>
                <p:cNvSpPr/>
                <p:nvPr/>
              </p:nvSpPr>
              <p:spPr>
                <a:xfrm>
                  <a:off x="4838700" y="928919"/>
                  <a:ext cx="1314450" cy="4768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任意多边形: 形状 25"/>
              <p:cNvSpPr/>
              <p:nvPr/>
            </p:nvSpPr>
            <p:spPr>
              <a:xfrm>
                <a:off x="2308481" y="2444404"/>
                <a:ext cx="8683369" cy="3508721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2405137" y="2549640"/>
                <a:ext cx="8481938" cy="3298248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noFill/>
              <a:ln w="6350">
                <a:solidFill>
                  <a:srgbClr val="24424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 rot="21231943">
                <a:off x="1796738" y="2963067"/>
                <a:ext cx="1007247" cy="392216"/>
                <a:chOff x="4800600" y="904875"/>
                <a:chExt cx="1409700" cy="548929"/>
              </a:xfrm>
            </p:grpSpPr>
            <p:sp>
              <p:nvSpPr>
                <p:cNvPr id="30" name="矩形: 圆角 29"/>
                <p:cNvSpPr/>
                <p:nvPr/>
              </p:nvSpPr>
              <p:spPr>
                <a:xfrm>
                  <a:off x="4800600" y="904875"/>
                  <a:ext cx="1409700" cy="548929"/>
                </a:xfrm>
                <a:prstGeom prst="roundRect">
                  <a:avLst/>
                </a:prstGeom>
                <a:solidFill>
                  <a:srgbClr val="24424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: 圆角 30"/>
                <p:cNvSpPr/>
                <p:nvPr/>
              </p:nvSpPr>
              <p:spPr>
                <a:xfrm>
                  <a:off x="4838700" y="928919"/>
                  <a:ext cx="1314450" cy="4768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9" name="任意多边形: 形状 28"/>
              <p:cNvSpPr/>
              <p:nvPr/>
            </p:nvSpPr>
            <p:spPr>
              <a:xfrm>
                <a:off x="2508007" y="2604769"/>
                <a:ext cx="8284316" cy="3187990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solidFill>
                <a:srgbClr val="24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3109" y="3472"/>
              <a:ext cx="13612" cy="5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 algn="just" fontAlgn="auto" latinLnBrk="1">
                <a:lnSpc>
                  <a:spcPct val="150000"/>
                </a:lnSpc>
              </a:pP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某兼职中介公司的问卷调查结果显示，在韩国大学生生活费花销中，占比最高的是餐饮费，接下来依次是交通费、通信费、文化生活费。对大学生节省生活费的方法的调查结果显示（多选），</a:t>
              </a: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89.7%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的韩国大学生都有自己节省生活费的小秘诀。在这些小秘诀中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， “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步行去较近的地方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（</a:t>
              </a: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57.5%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）” “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减少与朋友的约会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（</a:t>
              </a: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49.4%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）” 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占比较高，其次分别是“减少使用手机流量，用免费无线上网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（</a:t>
              </a: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34.4%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）” “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只在学生食堂就餐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（</a:t>
              </a: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25.4%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）” “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用便利店简餐代替正餐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（</a:t>
              </a: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24.5%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）”。</a:t>
              </a:r>
            </a:p>
          </p:txBody>
        </p: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747" y="4894831"/>
            <a:ext cx="857917" cy="1668973"/>
          </a:xfrm>
          <a:prstGeom prst="rect">
            <a:avLst/>
          </a:prstGeom>
        </p:spPr>
      </p:pic>
      <p:pic>
        <p:nvPicPr>
          <p:cNvPr id="6" name="图片 5" descr="图片包含 游戏机, 文字&#10;&#10;描述已自动生成">
            <a:extLst>
              <a:ext uri="{FF2B5EF4-FFF2-40B4-BE49-F238E27FC236}">
                <a16:creationId xmlns:a16="http://schemas.microsoft.com/office/drawing/2014/main" id="{6FB7C1BB-1223-6A5E-EB4E-0B74B7D7B7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98" r="80941" b="13131"/>
          <a:stretch>
            <a:fillRect/>
          </a:stretch>
        </p:blipFill>
        <p:spPr>
          <a:xfrm>
            <a:off x="3788410" y="536224"/>
            <a:ext cx="596322" cy="660428"/>
          </a:xfrm>
          <a:prstGeom prst="rect">
            <a:avLst/>
          </a:prstGeom>
        </p:spPr>
      </p:pic>
      <p:sp>
        <p:nvSpPr>
          <p:cNvPr id="8" name="圆角矩形 7">
            <a:extLst>
              <a:ext uri="{FF2B5EF4-FFF2-40B4-BE49-F238E27FC236}">
                <a16:creationId xmlns:a16="http://schemas.microsoft.com/office/drawing/2014/main" id="{93B9357B-C484-DA0A-5E81-87374737573E}"/>
              </a:ext>
            </a:extLst>
          </p:cNvPr>
          <p:cNvSpPr/>
          <p:nvPr/>
        </p:nvSpPr>
        <p:spPr>
          <a:xfrm>
            <a:off x="4469130" y="576496"/>
            <a:ext cx="399616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大学生节省生活费的方法</a:t>
            </a:r>
          </a:p>
        </p:txBody>
      </p:sp>
    </p:spTree>
    <p:extLst>
      <p:ext uri="{BB962C8B-B14F-4D97-AF65-F5344CB8AC3E}">
        <p14:creationId xmlns:p14="http://schemas.microsoft.com/office/powerpoint/2010/main" val="326184689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5C6E0-608F-7314-6AB7-79D23C9AD3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164BFFF-0FC2-6315-C629-BE706887AA0E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27C3C05-E492-7E39-091E-1D5B2680AD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DB72338-122C-ECC5-6FF8-88B308122D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4" name="图片 23" descr="卡通人物&#10;&#10;描述已自动生成">
            <a:extLst>
              <a:ext uri="{FF2B5EF4-FFF2-40B4-BE49-F238E27FC236}">
                <a16:creationId xmlns:a16="http://schemas.microsoft.com/office/drawing/2014/main" id="{EAC16E69-2A44-03EC-C69F-235CC5F26D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08062" flipH="1">
            <a:off x="8256612" y="329477"/>
            <a:ext cx="1490061" cy="804511"/>
          </a:xfrm>
          <a:prstGeom prst="rect">
            <a:avLst/>
          </a:prstGeom>
        </p:spPr>
      </p:pic>
      <p:pic>
        <p:nvPicPr>
          <p:cNvPr id="25" name="图片 24" descr="卡通人物&#10;&#10;描述已自动生成">
            <a:extLst>
              <a:ext uri="{FF2B5EF4-FFF2-40B4-BE49-F238E27FC236}">
                <a16:creationId xmlns:a16="http://schemas.microsoft.com/office/drawing/2014/main" id="{22C6040D-5E32-76E2-1FBE-07BAF1DD60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4889" flipH="1">
            <a:off x="2451726" y="297907"/>
            <a:ext cx="1607000" cy="867649"/>
          </a:xfrm>
          <a:prstGeom prst="rect">
            <a:avLst/>
          </a:prstGeom>
        </p:spPr>
      </p:pic>
      <p:sp>
        <p:nvSpPr>
          <p:cNvPr id="8" name="圆角矩形 7">
            <a:extLst>
              <a:ext uri="{FF2B5EF4-FFF2-40B4-BE49-F238E27FC236}">
                <a16:creationId xmlns:a16="http://schemas.microsoft.com/office/drawing/2014/main" id="{6590A749-71EA-FC76-57C9-240374ED0CCB}"/>
              </a:ext>
            </a:extLst>
          </p:cNvPr>
          <p:cNvSpPr/>
          <p:nvPr/>
        </p:nvSpPr>
        <p:spPr>
          <a:xfrm>
            <a:off x="4101093" y="327324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F6F9930-29D4-2CCF-F3E5-B9245EA25391}"/>
              </a:ext>
            </a:extLst>
          </p:cNvPr>
          <p:cNvGrpSpPr/>
          <p:nvPr/>
        </p:nvGrpSpPr>
        <p:grpSpPr>
          <a:xfrm>
            <a:off x="2153503" y="1777866"/>
            <a:ext cx="8046810" cy="4630125"/>
            <a:chOff x="3981021" y="1927901"/>
            <a:chExt cx="4270350" cy="2933934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A11106C-2550-463B-3CFB-8045E8942763}"/>
                </a:ext>
              </a:extLst>
            </p:cNvPr>
            <p:cNvGrpSpPr/>
            <p:nvPr/>
          </p:nvGrpSpPr>
          <p:grpSpPr>
            <a:xfrm rot="174228">
              <a:off x="3981021" y="1927901"/>
              <a:ext cx="4270350" cy="2933934"/>
              <a:chOff x="9375176" y="2369932"/>
              <a:chExt cx="3785112" cy="2213385"/>
            </a:xfrm>
            <a:effectLst>
              <a:outerShdw blurRad="50800" dist="38100" dir="5400000" algn="t" rotWithShape="0">
                <a:srgbClr val="159BA4">
                  <a:alpha val="40000"/>
                </a:srgbClr>
              </a:outerShdw>
            </a:effectLst>
          </p:grpSpPr>
          <p:sp>
            <p:nvSpPr>
              <p:cNvPr id="30" name="矩形: 圆角 9">
                <a:extLst>
                  <a:ext uri="{FF2B5EF4-FFF2-40B4-BE49-F238E27FC236}">
                    <a16:creationId xmlns:a16="http://schemas.microsoft.com/office/drawing/2014/main" id="{B52C8984-E412-81CC-A15E-87D579CFECED}"/>
                  </a:ext>
                </a:extLst>
              </p:cNvPr>
              <p:cNvSpPr/>
              <p:nvPr/>
            </p:nvSpPr>
            <p:spPr>
              <a:xfrm rot="21448651">
                <a:off x="9375176" y="2369932"/>
                <a:ext cx="3785112" cy="2213385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: 圆角 10">
                <a:extLst>
                  <a:ext uri="{FF2B5EF4-FFF2-40B4-BE49-F238E27FC236}">
                    <a16:creationId xmlns:a16="http://schemas.microsoft.com/office/drawing/2014/main" id="{615A6027-5094-4B13-752E-C7461058749D}"/>
                  </a:ext>
                </a:extLst>
              </p:cNvPr>
              <p:cNvSpPr/>
              <p:nvPr/>
            </p:nvSpPr>
            <p:spPr>
              <a:xfrm rot="21448651">
                <a:off x="9476908" y="2557402"/>
                <a:ext cx="3630746" cy="1829878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5CDC0B6-8E27-085B-6582-09B9A1191880}"/>
                </a:ext>
              </a:extLst>
            </p:cNvPr>
            <p:cNvSpPr/>
            <p:nvPr/>
          </p:nvSpPr>
          <p:spPr>
            <a:xfrm>
              <a:off x="4236702" y="2235883"/>
              <a:ext cx="3814726" cy="22385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싼 게 비지떡이다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. 		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便宜没好货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티끌 모아 태산이다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. 	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积少成多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백지장도 맞들면 낫다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. 	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众人拾柴火焰高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하나를 보면 열을 안다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. 	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举一反三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매도 먼저 맞는 게 낫다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.	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赶早不赶晚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입에 쓴 약이 몸에 좋다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. 	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良药苦口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남의 떡이 더 커 보인다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. 	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这山望着那山高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발 없는 말이 천 리 간다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. 	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没有不透风的墙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B27A3A7C-FA8B-A7F0-7FAA-5BA25583F771}"/>
              </a:ext>
            </a:extLst>
          </p:cNvPr>
          <p:cNvSpPr txBox="1"/>
          <p:nvPr/>
        </p:nvSpPr>
        <p:spPr>
          <a:xfrm>
            <a:off x="4269368" y="1018574"/>
            <a:ext cx="3815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俗语（成语、谚语）</a:t>
            </a:r>
          </a:p>
        </p:txBody>
      </p:sp>
    </p:spTree>
    <p:extLst>
      <p:ext uri="{BB962C8B-B14F-4D97-AF65-F5344CB8AC3E}">
        <p14:creationId xmlns:p14="http://schemas.microsoft.com/office/powerpoint/2010/main" val="381861242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A732D7-7969-6B20-14AA-CB29E28DB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0CF1CFD-CD6D-6A2E-C9E1-E9A6FB9BFC4F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80386E-220B-2689-A92D-2F3AE33450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C7A6191-4E9E-EADA-A6EF-D7D8B82463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4" name="图片 23" descr="卡通人物&#10;&#10;描述已自动生成">
            <a:extLst>
              <a:ext uri="{FF2B5EF4-FFF2-40B4-BE49-F238E27FC236}">
                <a16:creationId xmlns:a16="http://schemas.microsoft.com/office/drawing/2014/main" id="{54016915-D88E-0351-23A0-6DA27139C7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08062" flipH="1">
            <a:off x="8256612" y="329477"/>
            <a:ext cx="1490061" cy="804511"/>
          </a:xfrm>
          <a:prstGeom prst="rect">
            <a:avLst/>
          </a:prstGeom>
        </p:spPr>
      </p:pic>
      <p:pic>
        <p:nvPicPr>
          <p:cNvPr id="25" name="图片 24" descr="卡通人物&#10;&#10;描述已自动生成">
            <a:extLst>
              <a:ext uri="{FF2B5EF4-FFF2-40B4-BE49-F238E27FC236}">
                <a16:creationId xmlns:a16="http://schemas.microsoft.com/office/drawing/2014/main" id="{2A539B70-9FD4-E98D-ACDC-A204CD8DFF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4889" flipH="1">
            <a:off x="2451726" y="297907"/>
            <a:ext cx="1607000" cy="867649"/>
          </a:xfrm>
          <a:prstGeom prst="rect">
            <a:avLst/>
          </a:prstGeom>
        </p:spPr>
      </p:pic>
      <p:sp>
        <p:nvSpPr>
          <p:cNvPr id="8" name="圆角矩形 7">
            <a:extLst>
              <a:ext uri="{FF2B5EF4-FFF2-40B4-BE49-F238E27FC236}">
                <a16:creationId xmlns:a16="http://schemas.microsoft.com/office/drawing/2014/main" id="{9976E470-3BC7-FEE6-4CDD-DC196BD21FD7}"/>
              </a:ext>
            </a:extLst>
          </p:cNvPr>
          <p:cNvSpPr/>
          <p:nvPr/>
        </p:nvSpPr>
        <p:spPr>
          <a:xfrm>
            <a:off x="4101093" y="327324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2733DE8-EBDA-33B8-0396-4362B51704D0}"/>
              </a:ext>
            </a:extLst>
          </p:cNvPr>
          <p:cNvGrpSpPr/>
          <p:nvPr/>
        </p:nvGrpSpPr>
        <p:grpSpPr>
          <a:xfrm>
            <a:off x="2153503" y="1777866"/>
            <a:ext cx="8046810" cy="4605681"/>
            <a:chOff x="3981021" y="1927901"/>
            <a:chExt cx="4270350" cy="2933934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E9E0FF90-7950-99B4-40B1-0920E2E6C6FB}"/>
                </a:ext>
              </a:extLst>
            </p:cNvPr>
            <p:cNvGrpSpPr/>
            <p:nvPr/>
          </p:nvGrpSpPr>
          <p:grpSpPr>
            <a:xfrm rot="174228">
              <a:off x="3981021" y="1927901"/>
              <a:ext cx="4270350" cy="2933934"/>
              <a:chOff x="9375176" y="2369932"/>
              <a:chExt cx="3785112" cy="2213385"/>
            </a:xfrm>
            <a:effectLst>
              <a:outerShdw blurRad="50800" dist="38100" dir="5400000" algn="t" rotWithShape="0">
                <a:srgbClr val="159BA4">
                  <a:alpha val="40000"/>
                </a:srgbClr>
              </a:outerShdw>
            </a:effectLst>
          </p:grpSpPr>
          <p:sp>
            <p:nvSpPr>
              <p:cNvPr id="30" name="矩形: 圆角 9">
                <a:extLst>
                  <a:ext uri="{FF2B5EF4-FFF2-40B4-BE49-F238E27FC236}">
                    <a16:creationId xmlns:a16="http://schemas.microsoft.com/office/drawing/2014/main" id="{776B5506-8C08-F858-9A99-5A0E97D3EF6D}"/>
                  </a:ext>
                </a:extLst>
              </p:cNvPr>
              <p:cNvSpPr/>
              <p:nvPr/>
            </p:nvSpPr>
            <p:spPr>
              <a:xfrm rot="21448651">
                <a:off x="9375176" y="2369932"/>
                <a:ext cx="3785112" cy="2213385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: 圆角 10">
                <a:extLst>
                  <a:ext uri="{FF2B5EF4-FFF2-40B4-BE49-F238E27FC236}">
                    <a16:creationId xmlns:a16="http://schemas.microsoft.com/office/drawing/2014/main" id="{8A4EA266-96B6-39C5-A310-372B656D759C}"/>
                  </a:ext>
                </a:extLst>
              </p:cNvPr>
              <p:cNvSpPr/>
              <p:nvPr/>
            </p:nvSpPr>
            <p:spPr>
              <a:xfrm rot="21448651">
                <a:off x="9476908" y="2557402"/>
                <a:ext cx="3630746" cy="1829878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D287A769-1E84-C78D-BA2F-C33FE799ED8D}"/>
                </a:ext>
              </a:extLst>
            </p:cNvPr>
            <p:cNvSpPr/>
            <p:nvPr/>
          </p:nvSpPr>
          <p:spPr>
            <a:xfrm>
              <a:off x="4236702" y="2235883"/>
              <a:ext cx="3814726" cy="2250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천 리 길도 한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걸음부터다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. 			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千里之行，始于足下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비 온 뒤에 땅이 굳어진다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. 			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风雨过后见彩虹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윗물이 맑아야 아랫물이 맑다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. 			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上梁不正下梁歪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말 한마디로 천 냥 빚을 갚는다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. 	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一句话抵千金债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가는 말이 고와야 오는 말이 곱다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.	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礼尚往来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열 번 찍어 안 넘어가는 나무 없다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. 	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精诚所至，金石为开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원숭이도 나무에서 떨어질 때가 있다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. 	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人有失手，马有失蹄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열 길 물속은 알아도 한 길 사람 속은 모른다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.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人心隔肚皮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C97AAEA1-615D-79A2-4220-4BE62E43DBF1}"/>
              </a:ext>
            </a:extLst>
          </p:cNvPr>
          <p:cNvSpPr txBox="1"/>
          <p:nvPr/>
        </p:nvSpPr>
        <p:spPr>
          <a:xfrm>
            <a:off x="4269368" y="1018574"/>
            <a:ext cx="3815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俗语（成语、谚语）</a:t>
            </a:r>
          </a:p>
        </p:txBody>
      </p:sp>
    </p:spTree>
    <p:extLst>
      <p:ext uri="{BB962C8B-B14F-4D97-AF65-F5344CB8AC3E}">
        <p14:creationId xmlns:p14="http://schemas.microsoft.com/office/powerpoint/2010/main" val="87873330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C1043E-A314-D437-3C44-6DF6555AE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71C5063A-0D84-5CFC-7E65-AACB76733EFF}"/>
              </a:ext>
            </a:extLst>
          </p:cNvPr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468F2A7-7FEB-E2FF-CEFD-22EEFA82B09F}"/>
                </a:ext>
              </a:extLst>
            </p:cNvPr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BB454203-4C81-3E34-1AAB-AF3500BE17C0}"/>
                </a:ext>
              </a:extLst>
            </p:cNvPr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88FEBAE-6D2C-0FFE-440A-3075660B6987}"/>
              </a:ext>
            </a:extLst>
          </p:cNvPr>
          <p:cNvGrpSpPr/>
          <p:nvPr/>
        </p:nvGrpSpPr>
        <p:grpSpPr>
          <a:xfrm>
            <a:off x="0" y="249555"/>
            <a:ext cx="11965940" cy="1072515"/>
            <a:chOff x="6969" y="1666"/>
            <a:chExt cx="18844" cy="1689"/>
          </a:xfrm>
        </p:grpSpPr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DF3A70C6-3C53-CF7E-2B75-3D1D10EE10F1}"/>
                </a:ext>
              </a:extLst>
            </p:cNvPr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546FD0CE-E8B6-F5FD-FEF7-B86F65A7559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5FDC0B97-391C-4A61-EF96-0417365A7D70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B2E76A6E-CB8E-FF3B-5106-E9A0544FD314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B4AD5397-0036-6A3A-B7BE-7AF0B579F87F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360D1FC1-A7D9-6E6C-F39B-CBD8A6722136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C9B9CFAD-CDBF-4659-37A4-6E53F67B5719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B1242D40-3143-44F5-9967-58417102D3E2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15B11AC5-8505-7902-2C49-309D95726D26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6B9BA01F-A43E-0C81-6937-58240F45412B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394BBB5C-E366-5350-8C4B-454BEAE3BAEC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5BF337EA-F81E-9F6A-3495-1F4C63BE8049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95878DD3-7158-D6CE-2068-FE18AB70BF55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68D95C71-DCBB-1026-6154-C42D235150B6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95A67000-6685-8C82-2DEC-C2CFE73ABA5E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CE9436D6-9666-4FDD-1ED4-CA7FDE5E8D14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3765D76-2D8E-834C-C320-26AC75D8D076}"/>
                </a:ext>
              </a:extLst>
            </p:cNvPr>
            <p:cNvSpPr txBox="1"/>
            <p:nvPr/>
          </p:nvSpPr>
          <p:spPr>
            <a:xfrm>
              <a:off x="14096" y="1759"/>
              <a:ext cx="11717" cy="1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en-US" altLang="zh-CN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1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  <a:r>
                <a:rPr lang="zh-CN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 </a:t>
              </a:r>
              <a:r>
                <a:rPr lang="ko-KR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빈칸에 알맞은 것을 골라 쓰십시오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</a:p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zh-CN" altLang="en-US" sz="240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选择恰当的词汇填入横线。</a:t>
              </a:r>
              <a:endParaRPr lang="en-US" altLang="ko-KR" sz="24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7922276B-C72A-3687-FCE9-C0F7827EAD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44" y="5079747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02F907CC-C038-A0E1-D12F-5125A8A42972}"/>
              </a:ext>
            </a:extLst>
          </p:cNvPr>
          <p:cNvGrpSpPr/>
          <p:nvPr/>
        </p:nvGrpSpPr>
        <p:grpSpPr bwMode="auto">
          <a:xfrm>
            <a:off x="5262880" y="1524034"/>
            <a:ext cx="6234699" cy="5181600"/>
            <a:chOff x="1661375" y="1996225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58F4878C-80DF-E3BD-5601-2D80B7DD1741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C27A541C-C191-A5D8-11FE-C7A5DC7C6BFB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9F87B2A0-83D2-35C0-B726-B44C0D1C7E42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78F1A47D-2793-FE55-9EC3-A2F314B9E756}"/>
                </a:ext>
              </a:extLst>
            </p:cNvPr>
            <p:cNvSpPr/>
            <p:nvPr/>
          </p:nvSpPr>
          <p:spPr bwMode="auto">
            <a:xfrm>
              <a:off x="3826343" y="4857588"/>
              <a:ext cx="396694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4B837B8-E27E-7EDD-DA42-9CE06CA56E0D}"/>
              </a:ext>
            </a:extLst>
          </p:cNvPr>
          <p:cNvSpPr txBox="1"/>
          <p:nvPr/>
        </p:nvSpPr>
        <p:spPr>
          <a:xfrm>
            <a:off x="6270359" y="2290158"/>
            <a:ext cx="3911030" cy="400110"/>
          </a:xfrm>
          <a:prstGeom prst="rect">
            <a:avLst/>
          </a:prstGeom>
          <a:solidFill>
            <a:srgbClr val="F3E9E1"/>
          </a:solidFill>
        </p:spPr>
        <p:txBody>
          <a:bodyPr wrap="square" rtlCol="0" anchor="ctr" anchorCtr="1">
            <a:spAutoFit/>
          </a:bodyPr>
          <a:lstStyle/>
          <a:p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떡　　말　　약　　걸음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B3C640A-3708-7275-7D06-01BC10AF1174}"/>
              </a:ext>
            </a:extLst>
          </p:cNvPr>
          <p:cNvSpPr txBox="1"/>
          <p:nvPr/>
        </p:nvSpPr>
        <p:spPr>
          <a:xfrm>
            <a:off x="6164341" y="2859587"/>
            <a:ext cx="4660851" cy="222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0000">
              <a:lnSpc>
                <a:spcPct val="200000"/>
              </a:lnSpc>
              <a:tabLst>
                <a:tab pos="1766888" algn="l"/>
                <a:tab pos="2968625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천 리 길도 한 </a:t>
            </a:r>
            <a:r>
              <a:rPr lang="en-US" altLang="ko-KR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부터다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defTabSz="180000">
              <a:lnSpc>
                <a:spcPct val="200000"/>
              </a:lnSpc>
              <a:tabLst>
                <a:tab pos="1235075" algn="l"/>
                <a:tab pos="2351088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발 없는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	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이 천 리 간다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defTabSz="180000">
              <a:lnSpc>
                <a:spcPct val="200000"/>
              </a:lnSpc>
              <a:tabLst>
                <a:tab pos="1235075" algn="l"/>
                <a:tab pos="2351088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입에 쓴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	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이 몸에 좋다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defTabSz="180000">
              <a:lnSpc>
                <a:spcPct val="200000"/>
              </a:lnSpc>
              <a:tabLst>
                <a:tab pos="925513" algn="l"/>
                <a:tab pos="2212975" algn="l"/>
                <a:tab pos="2351088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남의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이 더 커 보인다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075769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EE2D3-5DA8-2576-C2FD-DC2D24EB8A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C613B0D7-2237-EDCB-8F5C-C3416F90E6D7}"/>
              </a:ext>
            </a:extLst>
          </p:cNvPr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56043D2-B438-89BC-5F10-89BA5DB0BAB0}"/>
                </a:ext>
              </a:extLst>
            </p:cNvPr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D25CFF53-1BD5-D404-EE83-B23164BC1BA1}"/>
                </a:ext>
              </a:extLst>
            </p:cNvPr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898BCAA-B465-98A0-CDD8-8102A49ED2B7}"/>
              </a:ext>
            </a:extLst>
          </p:cNvPr>
          <p:cNvGrpSpPr/>
          <p:nvPr/>
        </p:nvGrpSpPr>
        <p:grpSpPr>
          <a:xfrm>
            <a:off x="0" y="249555"/>
            <a:ext cx="11965940" cy="1072515"/>
            <a:chOff x="6969" y="1666"/>
            <a:chExt cx="18844" cy="1689"/>
          </a:xfrm>
        </p:grpSpPr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0C2891A4-6264-DAFC-0B92-5BEFB6EC218B}"/>
                </a:ext>
              </a:extLst>
            </p:cNvPr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010ECEC9-DDAD-D919-A402-D52C56D6418E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54FDB723-521D-6782-0D83-AB42DA71E60C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DE160F65-CE75-70C7-A257-7D8D302E8B5B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3CF53FE5-DE1F-C37A-1981-D63082211822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854A0816-1D5C-EE14-E251-E080EF526342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F829DBEC-0B1F-DF18-50B2-8057CC96BAC2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8B06BC91-3827-B80B-5C75-BAC643337A5C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D134CE89-201F-4A96-D147-BFB6D112B0B7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5335DBAE-FF6E-DCFB-770F-8A60C9A6C4E9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5152F277-712D-3A14-AEA3-87E9F613D361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FA32740B-7BA8-A999-ABDF-1277A6A56D03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39A18C0F-583E-93CA-1245-DA7E56027226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148B8AD4-8222-26BA-651B-7AEC636DA246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81C907D4-FD95-5BFC-9555-E2E5E820BC93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3158FE28-4BD4-017C-3BAE-2236B8172F3F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0AAD9B3-68B5-E1DC-AB38-7E57F4738856}"/>
                </a:ext>
              </a:extLst>
            </p:cNvPr>
            <p:cNvSpPr txBox="1"/>
            <p:nvPr/>
          </p:nvSpPr>
          <p:spPr>
            <a:xfrm>
              <a:off x="14096" y="1863"/>
              <a:ext cx="11717" cy="1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2.</a:t>
              </a:r>
              <a:r>
                <a:rPr lang="ko-KR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 알맞은 것을 연결하십시오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</a:p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ko-KR" altLang="en-US" sz="2400" dirty="0" err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连接正确的内容</a:t>
              </a:r>
              <a:endParaRPr lang="en-US" altLang="ko-KR" sz="24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A010E322-E5B4-9AB7-9D6E-91D6281DD3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44" y="5079747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70C35619-C581-4406-684C-1B365165539A}"/>
              </a:ext>
            </a:extLst>
          </p:cNvPr>
          <p:cNvGrpSpPr/>
          <p:nvPr/>
        </p:nvGrpSpPr>
        <p:grpSpPr bwMode="auto">
          <a:xfrm>
            <a:off x="1919112" y="1934818"/>
            <a:ext cx="10208388" cy="4651547"/>
            <a:chOff x="1661375" y="1996225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EF8B0189-F4ED-1A12-32E8-8850EB162562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FCDC85C8-7752-DB11-48D2-551280056DF0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F2C4861F-AA90-DFF7-9DCB-CAD82EC916F1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32E14FC7-E2FF-6CC2-5706-5AA26243C2A6}"/>
                </a:ext>
              </a:extLst>
            </p:cNvPr>
            <p:cNvSpPr/>
            <p:nvPr/>
          </p:nvSpPr>
          <p:spPr bwMode="auto">
            <a:xfrm>
              <a:off x="3869398" y="4857643"/>
              <a:ext cx="254071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02C0A71-12A6-5E8A-8C50-A3A0A131A3FA}"/>
              </a:ext>
            </a:extLst>
          </p:cNvPr>
          <p:cNvGrpSpPr/>
          <p:nvPr/>
        </p:nvGrpSpPr>
        <p:grpSpPr>
          <a:xfrm>
            <a:off x="2325511" y="2520404"/>
            <a:ext cx="9640430" cy="2774157"/>
            <a:chOff x="2325511" y="2520404"/>
            <a:chExt cx="9640430" cy="277415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CB97B4A-11C8-CD8C-A257-92F82BF58602}"/>
                </a:ext>
              </a:extLst>
            </p:cNvPr>
            <p:cNvSpPr txBox="1"/>
            <p:nvPr/>
          </p:nvSpPr>
          <p:spPr>
            <a:xfrm>
              <a:off x="2325511" y="2520404"/>
              <a:ext cx="4034971" cy="27741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14325" indent="-303213" latinLnBrk="1">
                <a:lnSpc>
                  <a:spcPct val="200000"/>
                </a:lnSpc>
                <a:tabLst>
                  <a:tab pos="4129088" algn="l"/>
                  <a:tab pos="5459413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1)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백지장도 맞들면 낫다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. </a:t>
              </a:r>
            </a:p>
            <a:p>
              <a:pPr marL="314325" indent="-303213" latinLnBrk="1">
                <a:lnSpc>
                  <a:spcPct val="200000"/>
                </a:lnSpc>
                <a:tabLst>
                  <a:tab pos="4129088" algn="l"/>
                  <a:tab pos="5459413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2)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가는 말이 고와야 오는 말이 곱다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. </a:t>
              </a:r>
            </a:p>
            <a:p>
              <a:pPr marL="314325" indent="-303213" latinLnBrk="1">
                <a:lnSpc>
                  <a:spcPct val="200000"/>
                </a:lnSpc>
                <a:tabLst>
                  <a:tab pos="4129088" algn="l"/>
                  <a:tab pos="5459413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3)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열 번 찍어 안 넘어가는 나무 없다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. </a:t>
              </a:r>
            </a:p>
            <a:p>
              <a:pPr marL="314325" indent="-303213" latinLnBrk="1">
                <a:lnSpc>
                  <a:spcPct val="200000"/>
                </a:lnSpc>
                <a:tabLst>
                  <a:tab pos="4129088" algn="l"/>
                  <a:tab pos="5459413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4)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열 길 물속은 알아도 한 길 사람 속은 모른다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. </a:t>
              </a:r>
              <a:endPara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8C3C208-BC07-026B-145E-E531ED86104A}"/>
                </a:ext>
              </a:extLst>
            </p:cNvPr>
            <p:cNvSpPr txBox="1"/>
            <p:nvPr/>
          </p:nvSpPr>
          <p:spPr>
            <a:xfrm>
              <a:off x="7502115" y="2520404"/>
              <a:ext cx="4463826" cy="27741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9250" indent="-296863" latinLnBrk="1">
                <a:lnSpc>
                  <a:spcPct val="200000"/>
                </a:lnSpc>
                <a:tabLst>
                  <a:tab pos="439738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①</a:t>
              </a:r>
              <a:r>
                <a:rPr lang="zh-CN" altLang="en-US" dirty="0"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사람의 마음을 아는 것은 매우</a:t>
              </a:r>
              <a:r>
                <a:rPr lang="zh-CN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힘들다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.</a:t>
              </a:r>
            </a:p>
            <a:p>
              <a:pPr marL="349250" indent="-296863" latinLnBrk="1">
                <a:lnSpc>
                  <a:spcPct val="200000"/>
                </a:lnSpc>
                <a:tabLst>
                  <a:tab pos="439738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②</a:t>
              </a:r>
              <a:r>
                <a:rPr lang="zh-CN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쉬운 일도 서로 도우면서 하면</a:t>
              </a:r>
            </a:p>
            <a:p>
              <a:pPr marL="349250" indent="-296863" latinLnBrk="1">
                <a:lnSpc>
                  <a:spcPct val="200000"/>
                </a:lnSpc>
                <a:tabLst>
                  <a:tab pos="439738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③</a:t>
              </a:r>
              <a:r>
                <a:rPr lang="zh-CN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남에게 말이나 행동을 좋게 해야</a:t>
              </a:r>
            </a:p>
            <a:p>
              <a:pPr marL="349250" indent="-296863" latinLnBrk="1">
                <a:lnSpc>
                  <a:spcPct val="200000"/>
                </a:lnSpc>
                <a:tabLst>
                  <a:tab pos="439738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④</a:t>
              </a:r>
              <a:r>
                <a:rPr lang="zh-CN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마음을 정한 사람이라도 여러 번 권하면 결국은 마음이 변한다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.</a:t>
              </a:r>
              <a:endPara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57183DB-1F85-1C60-61C5-E8DDA4B5A1B3}"/>
                </a:ext>
              </a:extLst>
            </p:cNvPr>
            <p:cNvSpPr txBox="1"/>
            <p:nvPr/>
          </p:nvSpPr>
          <p:spPr>
            <a:xfrm>
              <a:off x="7206093" y="2520404"/>
              <a:ext cx="393336" cy="22201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4BCFA1B-1B50-BED6-F7A5-C2852CC07E9A}"/>
                </a:ext>
              </a:extLst>
            </p:cNvPr>
            <p:cNvSpPr txBox="1"/>
            <p:nvPr/>
          </p:nvSpPr>
          <p:spPr>
            <a:xfrm>
              <a:off x="6360482" y="2520404"/>
              <a:ext cx="393336" cy="22201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408478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2FDC6C-E796-93D6-5DA3-2C221755A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EACC19B7-0B6D-91D8-26D5-608535A59158}"/>
              </a:ext>
            </a:extLst>
          </p:cNvPr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C65AEDF-FE7A-F0EA-2710-679B641F863C}"/>
                </a:ext>
              </a:extLst>
            </p:cNvPr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60F8F384-33E8-5CEF-ADFE-D26C1728EA72}"/>
                </a:ext>
              </a:extLst>
            </p:cNvPr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B826BBE-AA03-CE68-309C-2AF21091823A}"/>
              </a:ext>
            </a:extLst>
          </p:cNvPr>
          <p:cNvGrpSpPr/>
          <p:nvPr/>
        </p:nvGrpSpPr>
        <p:grpSpPr>
          <a:xfrm>
            <a:off x="0" y="249555"/>
            <a:ext cx="11965940" cy="1072515"/>
            <a:chOff x="6969" y="1666"/>
            <a:chExt cx="18844" cy="1689"/>
          </a:xfrm>
        </p:grpSpPr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1BE144FD-05B2-DEC3-048B-A66CE3299AC4}"/>
                </a:ext>
              </a:extLst>
            </p:cNvPr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5DD894A6-176D-0794-9DF5-B19581B9F6E8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869BE144-2AF8-EF6C-3022-1BA48FE6CFF5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92077204-57EC-671F-B060-2A2637B903E5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B1BB32DB-1789-F457-4B8A-2351C7CB6DCE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D469D185-AC52-D04A-B195-916C0B3FAE7E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4DDE51AC-1479-C55C-7DF7-FE0E67C31D0D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7371945D-27DB-4315-BC08-38B8B5B4D04F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91A9F1B8-D685-81DA-3DBF-18FCA1D81F7C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3E90D421-F77D-19C8-E8E1-101E523DBDBA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A68AA69D-F0A2-8705-4C87-F5BE19E990EB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D114C0A3-5937-51B5-79AC-800B1E000230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159E0352-D058-83E4-CD99-D393803D71D8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28EFE5F6-5598-5470-F804-23745401E11F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C7776ECB-E4E1-CB39-1386-1072E1721620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4E169355-DAAD-EBB9-EAF1-DCB6D5D8ACD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01335A1-BC03-C67A-F73E-95CFC76E06B5}"/>
                </a:ext>
              </a:extLst>
            </p:cNvPr>
            <p:cNvSpPr txBox="1"/>
            <p:nvPr/>
          </p:nvSpPr>
          <p:spPr>
            <a:xfrm>
              <a:off x="14096" y="1863"/>
              <a:ext cx="11717" cy="1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3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  <a:r>
                <a:rPr lang="ko-KR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 알맞은 것을 연결하십시오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</a:p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ko-KR" altLang="en-US" sz="2400" dirty="0" err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连接正确的内容</a:t>
              </a:r>
              <a:endParaRPr lang="en-US" altLang="ko-KR" sz="24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DB4C7C19-3005-9F08-60DE-B7FA0C136E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44" y="5079747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99328074-FE9B-0C60-F12C-66596AB384F3}"/>
              </a:ext>
            </a:extLst>
          </p:cNvPr>
          <p:cNvGrpSpPr/>
          <p:nvPr/>
        </p:nvGrpSpPr>
        <p:grpSpPr bwMode="auto">
          <a:xfrm>
            <a:off x="1919112" y="1934818"/>
            <a:ext cx="10208388" cy="4651547"/>
            <a:chOff x="1661375" y="1996225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FDCED334-5477-9158-4183-F83549C77C05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6DE2B076-30E8-C993-25F7-304421982864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899108C-2F3D-7F3E-C5C2-047477924F20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D2BE4270-DAFA-AA18-2E2F-E7F6367FBB2A}"/>
                </a:ext>
              </a:extLst>
            </p:cNvPr>
            <p:cNvSpPr/>
            <p:nvPr/>
          </p:nvSpPr>
          <p:spPr bwMode="auto">
            <a:xfrm>
              <a:off x="3869398" y="4857643"/>
              <a:ext cx="254071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0B4B0D-96A6-DE88-81F9-0A7D6002A72F}"/>
              </a:ext>
            </a:extLst>
          </p:cNvPr>
          <p:cNvGrpSpPr/>
          <p:nvPr/>
        </p:nvGrpSpPr>
        <p:grpSpPr>
          <a:xfrm>
            <a:off x="2167648" y="2298724"/>
            <a:ext cx="9798293" cy="3328155"/>
            <a:chOff x="2167648" y="2520404"/>
            <a:chExt cx="9798293" cy="332815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D8EC083-3E58-6DC6-C4D4-A180F0A9D464}"/>
                </a:ext>
              </a:extLst>
            </p:cNvPr>
            <p:cNvSpPr txBox="1"/>
            <p:nvPr/>
          </p:nvSpPr>
          <p:spPr>
            <a:xfrm>
              <a:off x="2167648" y="2520404"/>
              <a:ext cx="4352421" cy="33281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14325" indent="-303213" latinLnBrk="1">
                <a:lnSpc>
                  <a:spcPct val="200000"/>
                </a:lnSpc>
                <a:tabLst>
                  <a:tab pos="4129088" algn="l"/>
                  <a:tab pos="5459413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1)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저렴한 물건을 샀는데 금방 고장 났다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.</a:t>
              </a:r>
            </a:p>
            <a:p>
              <a:pPr marL="314325" indent="-303213" latinLnBrk="1">
                <a:lnSpc>
                  <a:spcPct val="200000"/>
                </a:lnSpc>
                <a:tabLst>
                  <a:tab pos="4129088" algn="l"/>
                  <a:tab pos="5459413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2)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매일 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1000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원씩 모아서 자전거를 샀다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. </a:t>
              </a:r>
            </a:p>
            <a:p>
              <a:pPr marL="314325" indent="-303213" latinLnBrk="1">
                <a:lnSpc>
                  <a:spcPct val="200000"/>
                </a:lnSpc>
                <a:tabLst>
                  <a:tab pos="4129088" algn="l"/>
                  <a:tab pos="5459413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3)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친구와 싸우고 나서 화해한 뒤 더 친해졌다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. </a:t>
              </a:r>
            </a:p>
            <a:p>
              <a:pPr marL="314325" indent="-303213" latinLnBrk="1">
                <a:lnSpc>
                  <a:spcPct val="200000"/>
                </a:lnSpc>
                <a:tabLst>
                  <a:tab pos="4129088" algn="l"/>
                  <a:tab pos="5459413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4)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항상 시험을 잘 보던 친구가 시험을 망쳤다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.</a:t>
              </a:r>
              <a:endPara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C8B143E-B5CE-8B9E-FD20-CD2E2A91E165}"/>
                </a:ext>
              </a:extLst>
            </p:cNvPr>
            <p:cNvSpPr txBox="1"/>
            <p:nvPr/>
          </p:nvSpPr>
          <p:spPr>
            <a:xfrm>
              <a:off x="7502115" y="2520404"/>
              <a:ext cx="4463826" cy="27741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9250" indent="-296863" latinLnBrk="1">
                <a:lnSpc>
                  <a:spcPct val="200000"/>
                </a:lnSpc>
                <a:tabLst>
                  <a:tab pos="439738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①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비 온 뒤에 땅이 굳어진다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.</a:t>
              </a:r>
            </a:p>
            <a:p>
              <a:pPr marL="349250" indent="-296863" latinLnBrk="1">
                <a:lnSpc>
                  <a:spcPct val="200000"/>
                </a:lnSpc>
                <a:tabLst>
                  <a:tab pos="439738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②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원숭이도 나무에서 떨어질 때가 있다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.</a:t>
              </a:r>
            </a:p>
            <a:p>
              <a:pPr marL="349250" indent="-296863" latinLnBrk="1">
                <a:lnSpc>
                  <a:spcPct val="200000"/>
                </a:lnSpc>
                <a:tabLst>
                  <a:tab pos="439738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③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싼 게 비지떡이다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.</a:t>
              </a:r>
            </a:p>
            <a:p>
              <a:pPr marL="349250" indent="-296863" latinLnBrk="1">
                <a:lnSpc>
                  <a:spcPct val="200000"/>
                </a:lnSpc>
                <a:tabLst>
                  <a:tab pos="439738" algn="l"/>
                </a:tabLst>
              </a:pPr>
              <a:endPara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 marL="349250" indent="-296863" latinLnBrk="1">
                <a:lnSpc>
                  <a:spcPct val="200000"/>
                </a:lnSpc>
                <a:tabLst>
                  <a:tab pos="439738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④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티끌 모아 태산이다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.</a:t>
              </a:r>
              <a:endPara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51A7561-31CA-7303-295D-C791D99B0ED5}"/>
                </a:ext>
              </a:extLst>
            </p:cNvPr>
            <p:cNvSpPr txBox="1"/>
            <p:nvPr/>
          </p:nvSpPr>
          <p:spPr>
            <a:xfrm>
              <a:off x="7206093" y="2520404"/>
              <a:ext cx="393336" cy="27741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200000"/>
                </a:lnSpc>
              </a:pPr>
              <a:endPara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3B0D96D7-1F82-4BD7-ED38-038FC65E00BA}"/>
                </a:ext>
              </a:extLst>
            </p:cNvPr>
            <p:cNvSpPr txBox="1"/>
            <p:nvPr/>
          </p:nvSpPr>
          <p:spPr>
            <a:xfrm>
              <a:off x="6402047" y="2520404"/>
              <a:ext cx="393336" cy="27741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200000"/>
                </a:lnSpc>
              </a:pPr>
              <a:endPara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009809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602F2-93B2-227C-5C42-0192404F5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C09870CD-3CAE-0073-6992-1A7013FEA246}"/>
              </a:ext>
            </a:extLst>
          </p:cNvPr>
          <p:cNvGrpSpPr/>
          <p:nvPr/>
        </p:nvGrpSpPr>
        <p:grpSpPr>
          <a:xfrm>
            <a:off x="1175642" y="191128"/>
            <a:ext cx="2053994" cy="472958"/>
            <a:chOff x="5681" y="2097"/>
            <a:chExt cx="4492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DD6F878-990C-D742-FFDE-801A5224E44B}"/>
                </a:ext>
              </a:extLst>
            </p:cNvPr>
            <p:cNvSpPr txBox="1"/>
            <p:nvPr/>
          </p:nvSpPr>
          <p:spPr>
            <a:xfrm>
              <a:off x="5864" y="2147"/>
              <a:ext cx="3100" cy="1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</a:rPr>
                <a:t>대화 对话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193588AE-8340-14A4-0E35-286E1ED31D9E}"/>
                </a:ext>
              </a:extLst>
            </p:cNvPr>
            <p:cNvSpPr/>
            <p:nvPr/>
          </p:nvSpPr>
          <p:spPr>
            <a:xfrm>
              <a:off x="5681" y="2097"/>
              <a:ext cx="4492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22553FA-6119-6A67-5933-EAF6C0574C2A}"/>
              </a:ext>
            </a:extLst>
          </p:cNvPr>
          <p:cNvGrpSpPr/>
          <p:nvPr/>
        </p:nvGrpSpPr>
        <p:grpSpPr>
          <a:xfrm>
            <a:off x="0" y="192648"/>
            <a:ext cx="11751310" cy="1147445"/>
            <a:chOff x="6969" y="1548"/>
            <a:chExt cx="18506" cy="1807"/>
          </a:xfrm>
        </p:grpSpPr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7A40C14F-CED5-8FFD-F4C7-8281D3B750F3}"/>
                </a:ext>
              </a:extLst>
            </p:cNvPr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BECEACD4-C380-7AA7-5023-B20AE0452DA8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C6894689-B72F-BF7E-EA11-03E4B9512D72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147982BB-8ADB-90AB-8EDC-840C2CF59E68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9422990E-654F-C8D9-615F-98BEB3F8801C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61C33F61-338C-D674-1A92-78BF673BC692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727E5EF2-CB56-F316-7F93-FEC2EE63C7F0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8253716C-FC63-BD86-6707-4DB378B659A1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7FDA75DF-2241-D6A6-3455-E929B0D920C3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026272B2-F930-1C05-D95C-C3C954A7001B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32F2D0B6-090D-1890-03E7-017E8850BE96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0133B62B-059D-1298-533E-97A959DA3AE0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FADF6DAE-8864-61BD-38CB-93076645A501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C9B4EB4C-0EB7-988C-4DAD-40CC4B736AD9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8A89AA5F-FCB8-5079-D7C7-C70A0F3883B2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88C82B47-CDC5-C3AD-ACE9-D419C3F1E9D6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6C9B7E4-4061-C479-18A4-F89718ABF3CC}"/>
                </a:ext>
              </a:extLst>
            </p:cNvPr>
            <p:cNvSpPr txBox="1"/>
            <p:nvPr/>
          </p:nvSpPr>
          <p:spPr>
            <a:xfrm>
              <a:off x="12055" y="1548"/>
              <a:ext cx="13420" cy="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en-US" altLang="ko-KR" sz="2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1.</a:t>
              </a:r>
              <a:r>
                <a:rPr lang="zh-CN" altLang="en-US" sz="2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金敏智向张伟提议一起吃午饭。他们说了些什么呢？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C18AD31-CD03-1488-F231-39A07B20A208}"/>
              </a:ext>
            </a:extLst>
          </p:cNvPr>
          <p:cNvGrpSpPr/>
          <p:nvPr/>
        </p:nvGrpSpPr>
        <p:grpSpPr>
          <a:xfrm>
            <a:off x="922887" y="664086"/>
            <a:ext cx="11225834" cy="6045762"/>
            <a:chOff x="5695" y="1696"/>
            <a:chExt cx="12935" cy="8982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879A45A2-F8A8-3F99-4232-77DD8D87B452}"/>
                </a:ext>
              </a:extLst>
            </p:cNvPr>
            <p:cNvGrpSpPr/>
            <p:nvPr/>
          </p:nvGrpSpPr>
          <p:grpSpPr bwMode="auto">
            <a:xfrm>
              <a:off x="5695" y="1696"/>
              <a:ext cx="12935" cy="8982"/>
              <a:chOff x="1546575" y="1642693"/>
              <a:chExt cx="4694119" cy="3688574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7F73BBF8-41FD-405D-5BE9-668399A34897}"/>
                  </a:ext>
                </a:extLst>
              </p:cNvPr>
              <p:cNvSpPr/>
              <p:nvPr/>
            </p:nvSpPr>
            <p:spPr>
              <a:xfrm>
                <a:off x="1546575" y="1642693"/>
                <a:ext cx="4694119" cy="3688574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AB2CEDB7-B5E0-02AD-2799-0074CC8C5CBA}"/>
                  </a:ext>
                </a:extLst>
              </p:cNvPr>
              <p:cNvSpPr/>
              <p:nvPr/>
            </p:nvSpPr>
            <p:spPr>
              <a:xfrm>
                <a:off x="1672444" y="1883868"/>
                <a:ext cx="4460048" cy="290183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圆角矩形 5">
                <a:extLst>
                  <a:ext uri="{FF2B5EF4-FFF2-40B4-BE49-F238E27FC236}">
                    <a16:creationId xmlns:a16="http://schemas.microsoft.com/office/drawing/2014/main" id="{732DCC89-651C-D2DC-F9AF-9C7256ABCDBA}"/>
                  </a:ext>
                </a:extLst>
              </p:cNvPr>
              <p:cNvSpPr/>
              <p:nvPr/>
            </p:nvSpPr>
            <p:spPr>
              <a:xfrm>
                <a:off x="1663610" y="1791187"/>
                <a:ext cx="4460048" cy="3144880"/>
              </a:xfrm>
              <a:prstGeom prst="roundRect">
                <a:avLst>
                  <a:gd name="adj" fmla="val 6105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EDC5FF9-5C5E-1B80-97EA-A48343FD5FB6}"/>
                </a:ext>
              </a:extLst>
            </p:cNvPr>
            <p:cNvGrpSpPr/>
            <p:nvPr/>
          </p:nvGrpSpPr>
          <p:grpSpPr>
            <a:xfrm>
              <a:off x="6953" y="7966"/>
              <a:ext cx="10800" cy="1616"/>
              <a:chOff x="6953" y="5062"/>
              <a:chExt cx="10800" cy="1616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C6FE421D-1A58-1020-0912-71ECD1B45890}"/>
                  </a:ext>
                </a:extLst>
              </p:cNvPr>
              <p:cNvGrpSpPr/>
              <p:nvPr/>
            </p:nvGrpSpPr>
            <p:grpSpPr>
              <a:xfrm>
                <a:off x="6953" y="5062"/>
                <a:ext cx="8718" cy="1616"/>
                <a:chOff x="6974" y="5062"/>
                <a:chExt cx="6898" cy="1616"/>
              </a:xfrm>
            </p:grpSpPr>
            <p:sp>
              <p:nvSpPr>
                <p:cNvPr id="39" name="圆角矩形 38">
                  <a:extLst>
                    <a:ext uri="{FF2B5EF4-FFF2-40B4-BE49-F238E27FC236}">
                      <a16:creationId xmlns:a16="http://schemas.microsoft.com/office/drawing/2014/main" id="{498E8E3C-0E58-9059-6294-EFDFF1DDE2C4}"/>
                    </a:ext>
                  </a:extLst>
                </p:cNvPr>
                <p:cNvSpPr/>
                <p:nvPr/>
              </p:nvSpPr>
              <p:spPr>
                <a:xfrm>
                  <a:off x="6974" y="5062"/>
                  <a:ext cx="6898" cy="1616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id="{1DC46D35-50E7-4EA0-27A5-BF17A617DB6B}"/>
                    </a:ext>
                  </a:extLst>
                </p:cNvPr>
                <p:cNvSpPr/>
                <p:nvPr/>
              </p:nvSpPr>
              <p:spPr>
                <a:xfrm>
                  <a:off x="7578" y="5214"/>
                  <a:ext cx="879" cy="1281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400" b="1" dirty="0">
                      <a:solidFill>
                        <a:schemeClr val="bg1"/>
                      </a:solidFill>
                      <a:latin typeface="方正方俊黑" panose="02010600010101010101" charset="-122"/>
                      <a:ea typeface="方正方俊黑" panose="02010600010101010101" charset="-122"/>
                    </a:rPr>
                    <a:t>练习</a:t>
                  </a:r>
                </a:p>
              </p:txBody>
            </p:sp>
          </p:grp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6CBFC9D-ED16-BF34-3DD1-DA93606641A1}"/>
                  </a:ext>
                </a:extLst>
              </p:cNvPr>
              <p:cNvSpPr txBox="1"/>
              <p:nvPr/>
            </p:nvSpPr>
            <p:spPr>
              <a:xfrm>
                <a:off x="8866" y="5062"/>
                <a:ext cx="8887" cy="1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r>
                  <a:rPr lang="ko-KR" altLang="en-US" sz="160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장웨이는</a:t>
                </a:r>
                <a:r>
                  <a:rPr lang="ko-KR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 왜 도시락을 싸 왔어요</a:t>
                </a:r>
                <a:r>
                  <a:rPr lang="en-US" altLang="ko-KR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?</a:t>
                </a:r>
              </a:p>
              <a:p>
                <a:pPr indent="365125" algn="just"/>
                <a:r>
                  <a:rPr lang="ko-KR" altLang="en-US" sz="160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张伟为什么带便当</a:t>
                </a:r>
                <a:r>
                  <a:rPr lang="ko-KR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？</a:t>
                </a:r>
                <a:endParaRPr lang="en-US" altLang="ko-KR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Dotum" panose="020B0600000101010101" charset="-127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r>
                  <a:rPr lang="ko-KR" altLang="en-US" sz="160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장웨이는</a:t>
                </a:r>
                <a:r>
                  <a:rPr lang="ko-KR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 도시락을 싸서 생활비를 절약했어요</a:t>
                </a:r>
                <a:r>
                  <a:rPr lang="en-US" altLang="ko-KR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?</a:t>
                </a:r>
              </a:p>
              <a:p>
                <a:pPr indent="312738" algn="just"/>
                <a:r>
                  <a:rPr lang="ko-KR" altLang="en-US" sz="160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张伟带盒饭剩下了生活费吗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？</a:t>
                </a:r>
                <a:endParaRPr lang="en-US" altLang="ko-KR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Dotum" panose="020B0600000101010101" charset="-127"/>
                </a:endParaRPr>
              </a:p>
            </p:txBody>
          </p:sp>
        </p:grpSp>
      </p:grpSp>
      <p:sp>
        <p:nvSpPr>
          <p:cNvPr id="2" name="苹果">
            <a:extLst>
              <a:ext uri="{FF2B5EF4-FFF2-40B4-BE49-F238E27FC236}">
                <a16:creationId xmlns:a16="http://schemas.microsoft.com/office/drawing/2014/main" id="{2234AD33-5133-735D-14BF-76DBAB5313E1}"/>
              </a:ext>
            </a:extLst>
          </p:cNvPr>
          <p:cNvSpPr/>
          <p:nvPr/>
        </p:nvSpPr>
        <p:spPr bwMode="auto">
          <a:xfrm>
            <a:off x="6639119" y="6119646"/>
            <a:ext cx="503584" cy="532599"/>
          </a:xfrm>
          <a:custGeom>
            <a:avLst/>
            <a:gdLst>
              <a:gd name="T0" fmla="*/ 475097 w 2555916"/>
              <a:gd name="T1" fmla="*/ 450608 h 2994042"/>
              <a:gd name="T2" fmla="*/ 687034 w 2555916"/>
              <a:gd name="T3" fmla="*/ 495421 h 2994042"/>
              <a:gd name="T4" fmla="*/ 924488 w 2555916"/>
              <a:gd name="T5" fmla="*/ 521629 h 2994042"/>
              <a:gd name="T6" fmla="*/ 1069868 w 2555916"/>
              <a:gd name="T7" fmla="*/ 471996 h 2994042"/>
              <a:gd name="T8" fmla="*/ 1570391 w 2555916"/>
              <a:gd name="T9" fmla="*/ 644320 h 2994042"/>
              <a:gd name="T10" fmla="*/ 1359013 w 2555916"/>
              <a:gd name="T11" fmla="*/ 1052980 h 2994042"/>
              <a:gd name="T12" fmla="*/ 1626235 w 2555916"/>
              <a:gd name="T13" fmla="*/ 1399714 h 2994042"/>
              <a:gd name="T14" fmla="*/ 1265554 w 2555916"/>
              <a:gd name="T15" fmla="*/ 1881896 h 2994042"/>
              <a:gd name="T16" fmla="*/ 1041715 w 2555916"/>
              <a:gd name="T17" fmla="*/ 1870067 h 2994042"/>
              <a:gd name="T18" fmla="*/ 962333 w 2555916"/>
              <a:gd name="T19" fmla="*/ 1838757 h 2994042"/>
              <a:gd name="T20" fmla="*/ 647343 w 2555916"/>
              <a:gd name="T21" fmla="*/ 1874938 h 2994042"/>
              <a:gd name="T22" fmla="*/ 423965 w 2555916"/>
              <a:gd name="T23" fmla="*/ 1878649 h 2994042"/>
              <a:gd name="T24" fmla="*/ 45054 w 2555916"/>
              <a:gd name="T25" fmla="*/ 1323641 h 2994042"/>
              <a:gd name="T26" fmla="*/ 48977 w 2555916"/>
              <a:gd name="T27" fmla="*/ 752399 h 2994042"/>
              <a:gd name="T28" fmla="*/ 345045 w 2555916"/>
              <a:gd name="T29" fmla="*/ 476403 h 2994042"/>
              <a:gd name="T30" fmla="*/ 475097 w 2555916"/>
              <a:gd name="T31" fmla="*/ 450608 h 2994042"/>
              <a:gd name="T32" fmla="*/ 1173725 w 2555916"/>
              <a:gd name="T33" fmla="*/ 0 h 2994042"/>
              <a:gd name="T34" fmla="*/ 784636 w 2555916"/>
              <a:gd name="T35" fmla="*/ 465642 h 2994042"/>
              <a:gd name="T36" fmla="*/ 1173725 w 2555916"/>
              <a:gd name="T37" fmla="*/ 0 h 299404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555916" h="2994042">
                <a:moveTo>
                  <a:pt x="746699" y="708210"/>
                </a:moveTo>
                <a:cubicBezTo>
                  <a:pt x="938009" y="701546"/>
                  <a:pt x="1079795" y="778641"/>
                  <a:pt x="1079795" y="778641"/>
                </a:cubicBezTo>
                <a:cubicBezTo>
                  <a:pt x="1299219" y="874874"/>
                  <a:pt x="1452997" y="819832"/>
                  <a:pt x="1452997" y="819832"/>
                </a:cubicBezTo>
                <a:cubicBezTo>
                  <a:pt x="1509212" y="792858"/>
                  <a:pt x="1681487" y="741825"/>
                  <a:pt x="1681487" y="741825"/>
                </a:cubicBezTo>
                <a:cubicBezTo>
                  <a:pt x="2198673" y="590550"/>
                  <a:pt x="2468147" y="1012662"/>
                  <a:pt x="2468147" y="1012662"/>
                </a:cubicBezTo>
                <a:cubicBezTo>
                  <a:pt x="2076449" y="1214240"/>
                  <a:pt x="2135929" y="1654943"/>
                  <a:pt x="2135929" y="1654943"/>
                </a:cubicBezTo>
                <a:cubicBezTo>
                  <a:pt x="2198673" y="2086532"/>
                  <a:pt x="2555916" y="2199897"/>
                  <a:pt x="2555916" y="2199897"/>
                </a:cubicBezTo>
                <a:cubicBezTo>
                  <a:pt x="2286443" y="2823587"/>
                  <a:pt x="1989042" y="2957730"/>
                  <a:pt x="1989042" y="2957730"/>
                </a:cubicBezTo>
                <a:cubicBezTo>
                  <a:pt x="1814954" y="3044849"/>
                  <a:pt x="1637240" y="2939139"/>
                  <a:pt x="1637240" y="2939139"/>
                </a:cubicBezTo>
                <a:cubicBezTo>
                  <a:pt x="1612940" y="2920913"/>
                  <a:pt x="1512477" y="2889929"/>
                  <a:pt x="1512477" y="2889929"/>
                </a:cubicBezTo>
                <a:cubicBezTo>
                  <a:pt x="1206735" y="2812651"/>
                  <a:pt x="1017414" y="2946794"/>
                  <a:pt x="1017414" y="2946794"/>
                </a:cubicBezTo>
                <a:cubicBezTo>
                  <a:pt x="819751" y="3049588"/>
                  <a:pt x="666336" y="2952626"/>
                  <a:pt x="666336" y="2952626"/>
                </a:cubicBezTo>
                <a:cubicBezTo>
                  <a:pt x="284068" y="2773284"/>
                  <a:pt x="70811" y="2080335"/>
                  <a:pt x="70811" y="2080335"/>
                </a:cubicBezTo>
                <a:cubicBezTo>
                  <a:pt x="-92034" y="1522623"/>
                  <a:pt x="76976" y="1182527"/>
                  <a:pt x="76976" y="1182527"/>
                </a:cubicBezTo>
                <a:cubicBezTo>
                  <a:pt x="246349" y="826758"/>
                  <a:pt x="542299" y="748751"/>
                  <a:pt x="542299" y="748751"/>
                </a:cubicBezTo>
                <a:cubicBezTo>
                  <a:pt x="613657" y="721959"/>
                  <a:pt x="682929" y="710431"/>
                  <a:pt x="746699" y="708210"/>
                </a:cubicBezTo>
                <a:close/>
                <a:moveTo>
                  <a:pt x="1844717" y="0"/>
                </a:moveTo>
                <a:cubicBezTo>
                  <a:pt x="1844717" y="719082"/>
                  <a:pt x="1233195" y="731838"/>
                  <a:pt x="1233195" y="731838"/>
                </a:cubicBezTo>
                <a:cubicBezTo>
                  <a:pt x="1195429" y="98769"/>
                  <a:pt x="1844717" y="0"/>
                  <a:pt x="184471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ABE536-836D-B0CE-301A-AC514F0C938D}"/>
              </a:ext>
            </a:extLst>
          </p:cNvPr>
          <p:cNvSpPr txBox="1"/>
          <p:nvPr/>
        </p:nvSpPr>
        <p:spPr>
          <a:xfrm>
            <a:off x="1300304" y="966224"/>
            <a:ext cx="10521585" cy="3865124"/>
          </a:xfrm>
          <a:prstGeom prst="roundRect">
            <a:avLst>
              <a:gd name="adj" fmla="val 9408"/>
            </a:avLst>
          </a:prstGeom>
          <a:solidFill>
            <a:schemeClr val="bg1"/>
          </a:solidFill>
          <a:ln w="12700">
            <a:solidFill>
              <a:srgbClr val="EBB87B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627063" indent="-627063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김민지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장웨이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씨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점심 약속 있어요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오늘 오랜만에 같이 점심 먹을까요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627063" indent="-627063" latinLnBrk="1">
              <a:lnSpc>
                <a:spcPct val="130000"/>
              </a:lnSpc>
            </a:pPr>
            <a:r>
              <a:rPr lang="ko-KR" altLang="en-US" sz="1550" b="1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장웨이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죄송하지만 오늘은 어려울 것 같아요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도시락을 싸 왔거든요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27063" indent="-627063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김민지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도시락요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장웨이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씨 혼자 살잖아요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장웨이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씨가 직접 쌌어요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627063" indent="-627063" latinLnBrk="1">
              <a:lnSpc>
                <a:spcPct val="130000"/>
              </a:lnSpc>
            </a:pPr>
            <a:r>
              <a:rPr lang="ko-KR" altLang="en-US" sz="1550" b="1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장웨이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네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요즘 생활비가 좀 부족한 것 같아서 식비라도 좀 줄여 보려고요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27063" indent="-627063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김민지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그렇군요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하긴 요즘 물가가 너무 많이 </a:t>
            </a:r>
            <a:r>
              <a:rPr lang="ko-KR" altLang="en-US" sz="155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오르긴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했죠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만 원 이하 메뉴를 찾기가 힘들더라고요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27063" indent="-627063" latinLnBrk="1">
              <a:lnSpc>
                <a:spcPct val="130000"/>
              </a:lnSpc>
            </a:pPr>
            <a:r>
              <a:rPr lang="ko-KR" altLang="en-US" sz="1550" b="1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장웨이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네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그래서 취미로 요리도 좀 배워 볼 겸 해서 도시락을 싸 다니려고요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27063" indent="-627063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김민지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직접 도시락 싸는 게 쉽지 않을 텐데 대단하네요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식비는 좀 절약되는 것 같아요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627063" indent="-627063" latinLnBrk="1">
              <a:lnSpc>
                <a:spcPct val="130000"/>
              </a:lnSpc>
            </a:pPr>
            <a:r>
              <a:rPr lang="ko-KR" altLang="en-US" sz="1550" b="1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장웨이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사실 그렇게 많이 절약되는 것 같지는 않아요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재료를 많이 사면 싼데 혼자 먹을 만큼만 사니까 재료비가 생각보다 많이 들어요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27063" indent="-627063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김민지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그래도 티끌 모아 태산인 법이죠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그나저나 이제 </a:t>
            </a:r>
            <a:r>
              <a:rPr lang="ko-KR" altLang="en-US" sz="155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장웨이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씨하고는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점심 먹기가 어렵겠네요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627063" indent="-627063" latinLnBrk="1">
              <a:lnSpc>
                <a:spcPct val="130000"/>
              </a:lnSpc>
            </a:pPr>
            <a:r>
              <a:rPr lang="ko-KR" altLang="en-US" sz="1550" b="1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장웨이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대리님도 가끔 도시락을 싸 오시면 되죠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27063" indent="-627063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김민지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그래야겠어요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마침 저도 요즘 요리에 관심이 생겼거든요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그럼 점심은 다음에 같이 먹기로 하죠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도시락 맛있게 먹어요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EA1143F4-45E1-16FA-D72C-5AA41D7CD7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6" y="5149602"/>
            <a:ext cx="1520825" cy="156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75350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838CB-3407-5067-46F2-3BE226067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57531A93-C7A8-7FE0-A629-CE7206C1E726}"/>
              </a:ext>
            </a:extLst>
          </p:cNvPr>
          <p:cNvGrpSpPr/>
          <p:nvPr/>
        </p:nvGrpSpPr>
        <p:grpSpPr>
          <a:xfrm>
            <a:off x="0" y="249555"/>
            <a:ext cx="11476990" cy="1072515"/>
            <a:chOff x="6969" y="1666"/>
            <a:chExt cx="18074" cy="1689"/>
          </a:xfrm>
        </p:grpSpPr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FEEB4750-2B6B-910D-3A62-6186BC77654C}"/>
                </a:ext>
              </a:extLst>
            </p:cNvPr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FA99D1CF-5904-BCF6-F2C0-8E7D69CA38B0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4EC3A3B6-4045-7F82-BDCF-A72EB7F979AD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E8BABC57-88D8-C612-F271-BA70C3238C25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6BF503FA-D016-4EE3-BE47-8FFB1A1C5FD1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A4B9136D-79C9-174D-5E0D-DD3EC77669A1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42767B85-0FC5-9639-2FFE-82265E095B23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6B56BF94-CF93-9181-E7A5-A72677279D21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AB58A863-DEFC-5A39-602D-6A3B8366BFA0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C2293AE1-7CA1-8A08-9880-8528793B4A21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1A6F1A76-C457-8FF9-2F02-07734DDE5C12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33898535-E84D-0086-BCB8-D3DB60C22EE3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562CDA0B-F6B8-155C-E1A6-2A433153AD9F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291956F8-E897-26EC-EFD8-B46F7091908F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0ECA90AC-9D96-5D37-7CC8-CA3C288E2C30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C0A22F72-86BD-2E20-4573-252FF83FA2AC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5B2D978-0C38-5464-313A-71423951782B}"/>
                </a:ext>
              </a:extLst>
            </p:cNvPr>
            <p:cNvSpPr txBox="1"/>
            <p:nvPr/>
          </p:nvSpPr>
          <p:spPr>
            <a:xfrm>
              <a:off x="12109" y="1712"/>
              <a:ext cx="12934" cy="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2.</a:t>
              </a:r>
              <a:r>
                <a:rPr lang="zh-CN" altLang="en-US" sz="2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广播节目里正在介绍冬天节省暖气费的方法。都有哪些方法呢</a:t>
              </a:r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B9ECE9B1-D9D4-ADCA-36E2-26C331338A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" y="5064125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FAA932DA-13B1-DEA5-6C42-643251C75A59}"/>
              </a:ext>
            </a:extLst>
          </p:cNvPr>
          <p:cNvGrpSpPr/>
          <p:nvPr/>
        </p:nvGrpSpPr>
        <p:grpSpPr>
          <a:xfrm>
            <a:off x="872413" y="225748"/>
            <a:ext cx="2391681" cy="578364"/>
            <a:chOff x="5260" y="2097"/>
            <a:chExt cx="4913" cy="12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41E94E9-3B05-7E8F-C4CC-14D230289731}"/>
                </a:ext>
              </a:extLst>
            </p:cNvPr>
            <p:cNvSpPr txBox="1"/>
            <p:nvPr/>
          </p:nvSpPr>
          <p:spPr>
            <a:xfrm>
              <a:off x="5260" y="2113"/>
              <a:ext cx="4689" cy="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bg1"/>
                  </a:solidFill>
                </a:rPr>
                <a:t>대화 对话</a:t>
              </a:r>
            </a:p>
          </p:txBody>
        </p:sp>
        <p:sp>
          <p:nvSpPr>
            <p:cNvPr id="32" name="五边形 31">
              <a:extLst>
                <a:ext uri="{FF2B5EF4-FFF2-40B4-BE49-F238E27FC236}">
                  <a16:creationId xmlns:a16="http://schemas.microsoft.com/office/drawing/2014/main" id="{E387E6DA-6B4C-1F45-B1F5-9906F2B8F9C6}"/>
                </a:ext>
              </a:extLst>
            </p:cNvPr>
            <p:cNvSpPr/>
            <p:nvPr/>
          </p:nvSpPr>
          <p:spPr>
            <a:xfrm>
              <a:off x="5681" y="2097"/>
              <a:ext cx="4492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3" name="组合 1">
            <a:extLst>
              <a:ext uri="{FF2B5EF4-FFF2-40B4-BE49-F238E27FC236}">
                <a16:creationId xmlns:a16="http://schemas.microsoft.com/office/drawing/2014/main" id="{DA27B501-4BBD-303E-B9BE-07F61B553180}"/>
              </a:ext>
            </a:extLst>
          </p:cNvPr>
          <p:cNvGrpSpPr/>
          <p:nvPr/>
        </p:nvGrpSpPr>
        <p:grpSpPr bwMode="auto">
          <a:xfrm>
            <a:off x="1457739" y="884436"/>
            <a:ext cx="10690982" cy="5764833"/>
            <a:chOff x="1546575" y="1772470"/>
            <a:chExt cx="4694119" cy="3521856"/>
          </a:xfrm>
        </p:grpSpPr>
        <p:sp>
          <p:nvSpPr>
            <p:cNvPr id="49" name="圆角矩形 26">
              <a:extLst>
                <a:ext uri="{FF2B5EF4-FFF2-40B4-BE49-F238E27FC236}">
                  <a16:creationId xmlns:a16="http://schemas.microsoft.com/office/drawing/2014/main" id="{ED98144A-39EA-DFC1-E3AC-7396F99B8386}"/>
                </a:ext>
              </a:extLst>
            </p:cNvPr>
            <p:cNvSpPr/>
            <p:nvPr/>
          </p:nvSpPr>
          <p:spPr>
            <a:xfrm>
              <a:off x="1546575" y="1772470"/>
              <a:ext cx="4694119" cy="3521856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任意多边形 27">
              <a:extLst>
                <a:ext uri="{FF2B5EF4-FFF2-40B4-BE49-F238E27FC236}">
                  <a16:creationId xmlns:a16="http://schemas.microsoft.com/office/drawing/2014/main" id="{DFB0A77C-E204-485B-4D09-B0060F9AF82A}"/>
                </a:ext>
              </a:extLst>
            </p:cNvPr>
            <p:cNvSpPr/>
            <p:nvPr/>
          </p:nvSpPr>
          <p:spPr>
            <a:xfrm>
              <a:off x="1672444" y="1883868"/>
              <a:ext cx="4460048" cy="290183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圆角矩形 50">
              <a:extLst>
                <a:ext uri="{FF2B5EF4-FFF2-40B4-BE49-F238E27FC236}">
                  <a16:creationId xmlns:a16="http://schemas.microsoft.com/office/drawing/2014/main" id="{6DDE872F-E6D0-9480-83FD-67F9A3F6E9A7}"/>
                </a:ext>
              </a:extLst>
            </p:cNvPr>
            <p:cNvSpPr/>
            <p:nvPr/>
          </p:nvSpPr>
          <p:spPr>
            <a:xfrm>
              <a:off x="1672444" y="1863652"/>
              <a:ext cx="4460048" cy="2916862"/>
            </a:xfrm>
            <a:prstGeom prst="roundRect">
              <a:avLst>
                <a:gd name="adj" fmla="val 61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DF7D3DF8-7BDA-9597-398E-7B2F0781AE06}"/>
              </a:ext>
            </a:extLst>
          </p:cNvPr>
          <p:cNvSpPr txBox="1"/>
          <p:nvPr/>
        </p:nvSpPr>
        <p:spPr>
          <a:xfrm>
            <a:off x="1844384" y="1093770"/>
            <a:ext cx="9988671" cy="3394959"/>
          </a:xfrm>
          <a:prstGeom prst="roundRect">
            <a:avLst>
              <a:gd name="adj" fmla="val 5979"/>
            </a:avLst>
          </a:prstGeom>
          <a:solidFill>
            <a:schemeClr val="bg1"/>
          </a:solidFill>
          <a:ln>
            <a:solidFill>
              <a:srgbClr val="EBB87B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546100" indent="-533400" algn="just" latinLnBrk="1">
              <a:lnSpc>
                <a:spcPct val="140000"/>
              </a:lnSpc>
              <a:tabLst>
                <a:tab pos="80963" algn="l"/>
              </a:tabLst>
            </a:pPr>
            <a:r>
              <a:rPr lang="ko-KR" altLang="en-US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여자</a:t>
            </a:r>
            <a:r>
              <a:rPr lang="en-US" altLang="ko-KR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간단하게 생활비를 절약할 수 있는 방법을 알려 드리는 알뜰 생활 정보 시간입니다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오늘은 다가오는 겨울철에 난방비를 절약할 수 있는 방법을 소개해 드릴 텐데요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어떤 방법이 있을까요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546100" indent="-533400" algn="just" latinLnBrk="1">
              <a:lnSpc>
                <a:spcPct val="140000"/>
              </a:lnSpc>
              <a:tabLst>
                <a:tab pos="80963" algn="l"/>
              </a:tabLst>
            </a:pPr>
            <a:r>
              <a:rPr lang="ko-KR" altLang="en-US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남자</a:t>
            </a:r>
            <a:r>
              <a:rPr lang="en-US" altLang="ko-KR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뽁뽁이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다들 아시죠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필름은 보통 택배를 보내거나 포장할 때 물건이 깨지지 않도록 보호하는 데 사용하는데요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이것을 창문에 붙이면 간단하게 난방비를 절약할 수 있습니다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546100" indent="-533400" algn="just" latinLnBrk="1">
              <a:lnSpc>
                <a:spcPct val="140000"/>
              </a:lnSpc>
              <a:tabLst>
                <a:tab pos="80963" algn="l"/>
              </a:tabLst>
            </a:pPr>
            <a:r>
              <a:rPr lang="ko-KR" altLang="en-US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여자</a:t>
            </a:r>
            <a:r>
              <a:rPr lang="en-US" altLang="ko-KR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정말요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그냥 </a:t>
            </a:r>
            <a:r>
              <a:rPr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뽁뽁이만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붙인다고 난방비가 절약될까요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저는 잘 모르겠네요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546100" indent="-533400" algn="just" latinLnBrk="1">
              <a:lnSpc>
                <a:spcPct val="140000"/>
              </a:lnSpc>
              <a:tabLst>
                <a:tab pos="80963" algn="l"/>
              </a:tabLst>
            </a:pPr>
            <a:r>
              <a:rPr lang="ko-KR" altLang="en-US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남자</a:t>
            </a:r>
            <a:r>
              <a:rPr lang="en-US" altLang="ko-KR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절약되고말고요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뽁뽁이를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외부와 연결된 창문에 붙여 놓으면 </a:t>
            </a:r>
            <a:r>
              <a:rPr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뽁뽁이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안에 있는 공기가 집 안의 따뜻한 열이 밖으로 빠져나가는 것을 방지하는 역할을 합니다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뽁뽁이를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붙이지 않았을 때에 비해 실내 온도가 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도에서 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도 정도 높아진다는 실험 결과가 있는데요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이것은 내의를 입는 것과 비슷한 효과라고 합니다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546100" indent="-533400" algn="just" latinLnBrk="1">
              <a:lnSpc>
                <a:spcPct val="140000"/>
              </a:lnSpc>
              <a:tabLst>
                <a:tab pos="80963" algn="l"/>
              </a:tabLst>
            </a:pPr>
            <a:r>
              <a:rPr lang="ko-KR" altLang="en-US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여자</a:t>
            </a:r>
            <a:r>
              <a:rPr lang="en-US" altLang="ko-KR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그렇군요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그럼 </a:t>
            </a:r>
            <a:r>
              <a:rPr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뽁뽁이도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붙이고 내의도 입으면 난방비를 꽤 절약할 수 있겠네요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저도 이번 주말에 아이들과 함께 한번 붙여 봐야겠어요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sp>
        <p:nvSpPr>
          <p:cNvPr id="53" name="苹果">
            <a:extLst>
              <a:ext uri="{FF2B5EF4-FFF2-40B4-BE49-F238E27FC236}">
                <a16:creationId xmlns:a16="http://schemas.microsoft.com/office/drawing/2014/main" id="{24EE71A0-A404-80A7-6CFD-57343D1B48D9}"/>
              </a:ext>
            </a:extLst>
          </p:cNvPr>
          <p:cNvSpPr/>
          <p:nvPr/>
        </p:nvSpPr>
        <p:spPr bwMode="auto">
          <a:xfrm>
            <a:off x="6706531" y="5833863"/>
            <a:ext cx="608733" cy="694706"/>
          </a:xfrm>
          <a:custGeom>
            <a:avLst/>
            <a:gdLst>
              <a:gd name="T0" fmla="*/ 475097 w 2555916"/>
              <a:gd name="T1" fmla="*/ 450608 h 2994042"/>
              <a:gd name="T2" fmla="*/ 687034 w 2555916"/>
              <a:gd name="T3" fmla="*/ 495421 h 2994042"/>
              <a:gd name="T4" fmla="*/ 924488 w 2555916"/>
              <a:gd name="T5" fmla="*/ 521629 h 2994042"/>
              <a:gd name="T6" fmla="*/ 1069868 w 2555916"/>
              <a:gd name="T7" fmla="*/ 471996 h 2994042"/>
              <a:gd name="T8" fmla="*/ 1570391 w 2555916"/>
              <a:gd name="T9" fmla="*/ 644320 h 2994042"/>
              <a:gd name="T10" fmla="*/ 1359013 w 2555916"/>
              <a:gd name="T11" fmla="*/ 1052980 h 2994042"/>
              <a:gd name="T12" fmla="*/ 1626235 w 2555916"/>
              <a:gd name="T13" fmla="*/ 1399714 h 2994042"/>
              <a:gd name="T14" fmla="*/ 1265554 w 2555916"/>
              <a:gd name="T15" fmla="*/ 1881896 h 2994042"/>
              <a:gd name="T16" fmla="*/ 1041715 w 2555916"/>
              <a:gd name="T17" fmla="*/ 1870067 h 2994042"/>
              <a:gd name="T18" fmla="*/ 962333 w 2555916"/>
              <a:gd name="T19" fmla="*/ 1838757 h 2994042"/>
              <a:gd name="T20" fmla="*/ 647343 w 2555916"/>
              <a:gd name="T21" fmla="*/ 1874938 h 2994042"/>
              <a:gd name="T22" fmla="*/ 423965 w 2555916"/>
              <a:gd name="T23" fmla="*/ 1878649 h 2994042"/>
              <a:gd name="T24" fmla="*/ 45054 w 2555916"/>
              <a:gd name="T25" fmla="*/ 1323641 h 2994042"/>
              <a:gd name="T26" fmla="*/ 48977 w 2555916"/>
              <a:gd name="T27" fmla="*/ 752399 h 2994042"/>
              <a:gd name="T28" fmla="*/ 345045 w 2555916"/>
              <a:gd name="T29" fmla="*/ 476403 h 2994042"/>
              <a:gd name="T30" fmla="*/ 475097 w 2555916"/>
              <a:gd name="T31" fmla="*/ 450608 h 2994042"/>
              <a:gd name="T32" fmla="*/ 1173725 w 2555916"/>
              <a:gd name="T33" fmla="*/ 0 h 2994042"/>
              <a:gd name="T34" fmla="*/ 784636 w 2555916"/>
              <a:gd name="T35" fmla="*/ 465642 h 2994042"/>
              <a:gd name="T36" fmla="*/ 1173725 w 2555916"/>
              <a:gd name="T37" fmla="*/ 0 h 299404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555916" h="2994042">
                <a:moveTo>
                  <a:pt x="746699" y="708210"/>
                </a:moveTo>
                <a:cubicBezTo>
                  <a:pt x="938009" y="701546"/>
                  <a:pt x="1079795" y="778641"/>
                  <a:pt x="1079795" y="778641"/>
                </a:cubicBezTo>
                <a:cubicBezTo>
                  <a:pt x="1299219" y="874874"/>
                  <a:pt x="1452997" y="819832"/>
                  <a:pt x="1452997" y="819832"/>
                </a:cubicBezTo>
                <a:cubicBezTo>
                  <a:pt x="1509212" y="792858"/>
                  <a:pt x="1681487" y="741825"/>
                  <a:pt x="1681487" y="741825"/>
                </a:cubicBezTo>
                <a:cubicBezTo>
                  <a:pt x="2198673" y="590550"/>
                  <a:pt x="2468147" y="1012662"/>
                  <a:pt x="2468147" y="1012662"/>
                </a:cubicBezTo>
                <a:cubicBezTo>
                  <a:pt x="2076449" y="1214240"/>
                  <a:pt x="2135929" y="1654943"/>
                  <a:pt x="2135929" y="1654943"/>
                </a:cubicBezTo>
                <a:cubicBezTo>
                  <a:pt x="2198673" y="2086532"/>
                  <a:pt x="2555916" y="2199897"/>
                  <a:pt x="2555916" y="2199897"/>
                </a:cubicBezTo>
                <a:cubicBezTo>
                  <a:pt x="2286443" y="2823587"/>
                  <a:pt x="1989042" y="2957730"/>
                  <a:pt x="1989042" y="2957730"/>
                </a:cubicBezTo>
                <a:cubicBezTo>
                  <a:pt x="1814954" y="3044849"/>
                  <a:pt x="1637240" y="2939139"/>
                  <a:pt x="1637240" y="2939139"/>
                </a:cubicBezTo>
                <a:cubicBezTo>
                  <a:pt x="1612940" y="2920913"/>
                  <a:pt x="1512477" y="2889929"/>
                  <a:pt x="1512477" y="2889929"/>
                </a:cubicBezTo>
                <a:cubicBezTo>
                  <a:pt x="1206735" y="2812651"/>
                  <a:pt x="1017414" y="2946794"/>
                  <a:pt x="1017414" y="2946794"/>
                </a:cubicBezTo>
                <a:cubicBezTo>
                  <a:pt x="819751" y="3049588"/>
                  <a:pt x="666336" y="2952626"/>
                  <a:pt x="666336" y="2952626"/>
                </a:cubicBezTo>
                <a:cubicBezTo>
                  <a:pt x="284068" y="2773284"/>
                  <a:pt x="70811" y="2080335"/>
                  <a:pt x="70811" y="2080335"/>
                </a:cubicBezTo>
                <a:cubicBezTo>
                  <a:pt x="-92034" y="1522623"/>
                  <a:pt x="76976" y="1182527"/>
                  <a:pt x="76976" y="1182527"/>
                </a:cubicBezTo>
                <a:cubicBezTo>
                  <a:pt x="246349" y="826758"/>
                  <a:pt x="542299" y="748751"/>
                  <a:pt x="542299" y="748751"/>
                </a:cubicBezTo>
                <a:cubicBezTo>
                  <a:pt x="613657" y="721959"/>
                  <a:pt x="682929" y="710431"/>
                  <a:pt x="746699" y="708210"/>
                </a:cubicBezTo>
                <a:close/>
                <a:moveTo>
                  <a:pt x="1844717" y="0"/>
                </a:moveTo>
                <a:cubicBezTo>
                  <a:pt x="1844717" y="719082"/>
                  <a:pt x="1233195" y="731838"/>
                  <a:pt x="1233195" y="731838"/>
                </a:cubicBezTo>
                <a:cubicBezTo>
                  <a:pt x="1195429" y="98769"/>
                  <a:pt x="1844717" y="0"/>
                  <a:pt x="184471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圆角矩形 1">
            <a:extLst>
              <a:ext uri="{FF2B5EF4-FFF2-40B4-BE49-F238E27FC236}">
                <a16:creationId xmlns:a16="http://schemas.microsoft.com/office/drawing/2014/main" id="{33CC82E9-FB61-F99D-8E29-633620B0EACA}"/>
              </a:ext>
            </a:extLst>
          </p:cNvPr>
          <p:cNvSpPr/>
          <p:nvPr/>
        </p:nvSpPr>
        <p:spPr>
          <a:xfrm>
            <a:off x="3180964" y="4604412"/>
            <a:ext cx="8094775" cy="1068426"/>
          </a:xfrm>
          <a:prstGeom prst="round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3E4299A-6A64-9755-5CF2-15044CEF4CB8}"/>
              </a:ext>
            </a:extLst>
          </p:cNvPr>
          <p:cNvSpPr/>
          <p:nvPr/>
        </p:nvSpPr>
        <p:spPr>
          <a:xfrm>
            <a:off x="3720784" y="4684765"/>
            <a:ext cx="863632" cy="846939"/>
          </a:xfrm>
          <a:prstGeom prst="ellipse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方正方俊黑" panose="02010600010101010101" charset="-122"/>
                <a:ea typeface="方正方俊黑" panose="02010600010101010101" charset="-122"/>
              </a:rPr>
              <a:t>练习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5BA7FA-B7F8-0833-78FF-ED0F91A97399}"/>
              </a:ext>
            </a:extLst>
          </p:cNvPr>
          <p:cNvSpPr txBox="1"/>
          <p:nvPr/>
        </p:nvSpPr>
        <p:spPr>
          <a:xfrm>
            <a:off x="4696019" y="4631777"/>
            <a:ext cx="61963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ko-KR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Dotum" panose="020B0600000101010101" charset="-127"/>
              </a:rPr>
              <a:t>남자는 어떤 방법을 소개했어요</a:t>
            </a:r>
            <a:r>
              <a:rPr lang="en-US" altLang="ko-KR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Dotum" panose="020B0600000101010101" charset="-127"/>
              </a:rPr>
              <a:t>?</a:t>
            </a:r>
          </a:p>
          <a:p>
            <a:pPr indent="365125" algn="just"/>
            <a:r>
              <a:rPr lang="ko-KR" altLang="en-US" sz="1600" dirty="0" err="1">
                <a:solidFill>
                  <a:schemeClr val="bg1"/>
                </a:solidFill>
                <a:latin typeface="+mn-ea"/>
                <a:cs typeface="Dotum" panose="020B0600000101010101" charset="-127"/>
              </a:rPr>
              <a:t>男主持介绍了什么方法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cs typeface="Dotum" panose="020B0600000101010101" charset="-127"/>
              </a:rPr>
              <a:t>？</a:t>
            </a:r>
            <a:endParaRPr lang="en-US" altLang="ko-KR" sz="1600" dirty="0">
              <a:solidFill>
                <a:schemeClr val="bg1"/>
              </a:solidFill>
              <a:latin typeface="+mn-ea"/>
              <a:cs typeface="Dotum" panose="020B0600000101010101" charset="-127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ko-KR" altLang="en-US" sz="16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Dotum" panose="020B0600000101010101" charset="-127"/>
              </a:rPr>
              <a:t>그 방법은 얼마나 효과가 있어요</a:t>
            </a:r>
            <a:r>
              <a:rPr lang="en-US" altLang="ko-KR" sz="16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Dotum" panose="020B0600000101010101" charset="-127"/>
              </a:rPr>
              <a:t>?</a:t>
            </a:r>
          </a:p>
          <a:p>
            <a:pPr indent="365125" algn="just"/>
            <a:r>
              <a:rPr lang="ko-KR" altLang="en-US" sz="1600" dirty="0" err="1">
                <a:solidFill>
                  <a:schemeClr val="bg1"/>
                </a:solidFill>
                <a:latin typeface="+mn-ea"/>
                <a:cs typeface="Dotum" panose="020B0600000101010101" charset="-127"/>
              </a:rPr>
              <a:t>方法有多有效</a:t>
            </a:r>
            <a:r>
              <a:rPr lang="ko-KR" altLang="en-US" sz="1600" dirty="0">
                <a:solidFill>
                  <a:schemeClr val="bg1"/>
                </a:solidFill>
                <a:latin typeface="+mn-ea"/>
                <a:cs typeface="Dotum" panose="020B0600000101010101" charset="-127"/>
              </a:rPr>
              <a:t>？</a:t>
            </a:r>
            <a:endParaRPr lang="zh-CN" altLang="en-US" sz="1600" dirty="0">
              <a:solidFill>
                <a:schemeClr val="bg1"/>
              </a:solidFill>
              <a:latin typeface="+mn-ea"/>
              <a:cs typeface="Dotum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4266280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B75F4-873A-F914-1B3B-38C7F06F7C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3BC1BD7-8219-F01B-1359-CBC33029C826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A81B2C1-7EB9-2AE0-EFEA-81E088D31ADB}"/>
              </a:ext>
            </a:extLst>
          </p:cNvPr>
          <p:cNvSpPr/>
          <p:nvPr/>
        </p:nvSpPr>
        <p:spPr>
          <a:xfrm>
            <a:off x="790040" y="2214634"/>
            <a:ext cx="10611919" cy="2444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93200" algn="just" latinLnBrk="1">
              <a:lnSpc>
                <a:spcPct val="200000"/>
              </a:lnSpc>
            </a:pPr>
            <a:r>
              <a:rPr lang="ko-KR" altLang="en-US" sz="2000" dirty="0">
                <a:solidFill>
                  <a:srgbClr val="FFFFFF"/>
                </a:solidFill>
              </a:rPr>
              <a:t>“</a:t>
            </a:r>
            <a:r>
              <a:rPr lang="en-US" altLang="ko-KR" sz="2000" dirty="0">
                <a:solidFill>
                  <a:srgbClr val="FFFFFF"/>
                </a:solidFill>
              </a:rPr>
              <a:t>-(</a:t>
            </a:r>
            <a:r>
              <a:rPr lang="ko-KR" altLang="en-US" sz="2000" dirty="0" err="1">
                <a:solidFill>
                  <a:srgbClr val="FFFFFF"/>
                </a:solidFill>
              </a:rPr>
              <a:t>으</a:t>
            </a:r>
            <a:r>
              <a:rPr lang="en-US" altLang="ko-KR" sz="2000" dirty="0">
                <a:solidFill>
                  <a:srgbClr val="FFFFFF"/>
                </a:solidFill>
              </a:rPr>
              <a:t>)</a:t>
            </a:r>
            <a:r>
              <a:rPr lang="ko-KR" altLang="en-US" sz="2000" dirty="0" err="1">
                <a:solidFill>
                  <a:srgbClr val="FFFFFF"/>
                </a:solidFill>
              </a:rPr>
              <a:t>ㄹ</a:t>
            </a:r>
            <a:r>
              <a:rPr lang="ko-KR" altLang="en-US" sz="2000" dirty="0">
                <a:solidFill>
                  <a:srgbClr val="FFFFFF"/>
                </a:solidFill>
              </a:rPr>
              <a:t> 겸 </a:t>
            </a:r>
            <a:r>
              <a:rPr lang="en-US" altLang="ko-KR" sz="2000" dirty="0">
                <a:solidFill>
                  <a:srgbClr val="FFFFFF"/>
                </a:solidFill>
              </a:rPr>
              <a:t>(</a:t>
            </a:r>
            <a:r>
              <a:rPr lang="ko-KR" altLang="en-US" sz="2000" dirty="0">
                <a:solidFill>
                  <a:srgbClr val="FFFFFF"/>
                </a:solidFill>
              </a:rPr>
              <a:t>해서</a:t>
            </a:r>
            <a:r>
              <a:rPr lang="en-US" altLang="ko-KR" sz="2000" dirty="0">
                <a:solidFill>
                  <a:srgbClr val="FFFFFF"/>
                </a:solidFill>
              </a:rPr>
              <a:t>)”</a:t>
            </a:r>
            <a:r>
              <a:rPr lang="ko-KR" altLang="en-US" sz="2000" dirty="0" err="1">
                <a:solidFill>
                  <a:srgbClr val="FFFFFF"/>
                </a:solidFill>
              </a:rPr>
              <a:t>是惯用型，用于动词词干后，表示同时兼做多种行为，且前半句是后半句的目的之一，相当于汉语的“顺便</a:t>
            </a:r>
            <a:r>
              <a:rPr lang="en-US" altLang="ko-KR" sz="2000" dirty="0">
                <a:solidFill>
                  <a:srgbClr val="FFFFFF"/>
                </a:solidFill>
              </a:rPr>
              <a:t>……”“</a:t>
            </a:r>
            <a:r>
              <a:rPr lang="ko-KR" altLang="en-US" sz="2000" dirty="0" err="1">
                <a:solidFill>
                  <a:srgbClr val="FFFFFF"/>
                </a:solidFill>
              </a:rPr>
              <a:t>同时</a:t>
            </a:r>
            <a:r>
              <a:rPr lang="en-US" altLang="ko-KR" sz="2000" dirty="0">
                <a:solidFill>
                  <a:srgbClr val="FFFFFF"/>
                </a:solidFill>
              </a:rPr>
              <a:t>……”</a:t>
            </a:r>
            <a:r>
              <a:rPr lang="ko-KR" altLang="en-US" sz="2000" dirty="0">
                <a:solidFill>
                  <a:srgbClr val="FFFFFF"/>
                </a:solidFill>
              </a:rPr>
              <a:t>。</a:t>
            </a:r>
            <a:r>
              <a:rPr lang="ko-KR" altLang="en-US" sz="2000" dirty="0" err="1">
                <a:solidFill>
                  <a:srgbClr val="FFFFFF"/>
                </a:solidFill>
              </a:rPr>
              <a:t>有收音的动词词干后接</a:t>
            </a:r>
            <a:r>
              <a:rPr lang="ko-KR" altLang="en-US" sz="2000" dirty="0">
                <a:solidFill>
                  <a:srgbClr val="FFFFFF"/>
                </a:solidFill>
              </a:rPr>
              <a:t>“</a:t>
            </a:r>
            <a:r>
              <a:rPr lang="en-US" altLang="ko-KR" sz="2000" dirty="0">
                <a:solidFill>
                  <a:srgbClr val="FFFFFF"/>
                </a:solidFill>
              </a:rPr>
              <a:t>-</a:t>
            </a:r>
            <a:r>
              <a:rPr lang="ko-KR" altLang="en-US" sz="2000" dirty="0">
                <a:solidFill>
                  <a:srgbClr val="FFFFFF"/>
                </a:solidFill>
              </a:rPr>
              <a:t>을 겸 </a:t>
            </a:r>
            <a:r>
              <a:rPr lang="en-US" altLang="ko-KR" sz="2000" dirty="0">
                <a:solidFill>
                  <a:srgbClr val="FFFFFF"/>
                </a:solidFill>
              </a:rPr>
              <a:t>(</a:t>
            </a:r>
            <a:r>
              <a:rPr lang="ko-KR" altLang="en-US" sz="2000" dirty="0">
                <a:solidFill>
                  <a:srgbClr val="FFFFFF"/>
                </a:solidFill>
              </a:rPr>
              <a:t>해서</a:t>
            </a:r>
            <a:r>
              <a:rPr lang="en-US" altLang="ko-KR" sz="2000" dirty="0">
                <a:solidFill>
                  <a:srgbClr val="FFFFFF"/>
                </a:solidFill>
              </a:rPr>
              <a:t>)”</a:t>
            </a:r>
            <a:r>
              <a:rPr lang="ko-KR" altLang="en-US" sz="2000" dirty="0">
                <a:solidFill>
                  <a:srgbClr val="FFFFFF"/>
                </a:solidFill>
              </a:rPr>
              <a:t>，</a:t>
            </a:r>
            <a:r>
              <a:rPr lang="ko-KR" altLang="en-US" sz="2000" dirty="0" err="1">
                <a:solidFill>
                  <a:srgbClr val="FFFFFF"/>
                </a:solidFill>
              </a:rPr>
              <a:t>无收音的动词词干后接</a:t>
            </a:r>
            <a:r>
              <a:rPr lang="ko-KR" altLang="en-US" sz="2000" dirty="0">
                <a:solidFill>
                  <a:srgbClr val="FFFFFF"/>
                </a:solidFill>
              </a:rPr>
              <a:t>“</a:t>
            </a:r>
            <a:r>
              <a:rPr lang="en-US" altLang="ko-KR" sz="2000" dirty="0">
                <a:solidFill>
                  <a:srgbClr val="FFFFFF"/>
                </a:solidFill>
              </a:rPr>
              <a:t>-</a:t>
            </a:r>
            <a:r>
              <a:rPr lang="ko-KR" altLang="en-US" sz="2000" dirty="0" err="1">
                <a:solidFill>
                  <a:srgbClr val="FFFFFF"/>
                </a:solidFill>
              </a:rPr>
              <a:t>ㄹ</a:t>
            </a:r>
            <a:r>
              <a:rPr lang="ko-KR" altLang="en-US" sz="2000" dirty="0">
                <a:solidFill>
                  <a:srgbClr val="FFFFFF"/>
                </a:solidFill>
              </a:rPr>
              <a:t> 겸 </a:t>
            </a:r>
            <a:r>
              <a:rPr lang="en-US" altLang="ko-KR" sz="2000" dirty="0">
                <a:solidFill>
                  <a:srgbClr val="FFFFFF"/>
                </a:solidFill>
              </a:rPr>
              <a:t>(</a:t>
            </a:r>
            <a:r>
              <a:rPr lang="ko-KR" altLang="en-US" sz="2000" dirty="0">
                <a:solidFill>
                  <a:srgbClr val="FFFFFF"/>
                </a:solidFill>
              </a:rPr>
              <a:t>해서</a:t>
            </a:r>
            <a:r>
              <a:rPr lang="en-US" altLang="ko-KR" sz="2000" dirty="0">
                <a:solidFill>
                  <a:srgbClr val="FFFFFF"/>
                </a:solidFill>
              </a:rPr>
              <a:t>)”</a:t>
            </a:r>
            <a:r>
              <a:rPr lang="ko-KR" altLang="en-US" sz="2000" dirty="0">
                <a:solidFill>
                  <a:srgbClr val="FFFFFF"/>
                </a:solidFill>
              </a:rPr>
              <a:t>。</a:t>
            </a:r>
            <a:r>
              <a:rPr lang="ko-KR" altLang="en-US" sz="2000" dirty="0" err="1">
                <a:solidFill>
                  <a:srgbClr val="FFFFFF"/>
                </a:solidFill>
              </a:rPr>
              <a:t>另外，还用作“名词</a:t>
            </a:r>
            <a:r>
              <a:rPr lang="ko-KR" altLang="en-US" sz="2000" dirty="0">
                <a:solidFill>
                  <a:srgbClr val="FFFFFF"/>
                </a:solidFill>
              </a:rPr>
              <a:t> 겸 </a:t>
            </a:r>
            <a:r>
              <a:rPr lang="ko-KR" altLang="en-US" sz="2000" dirty="0" err="1">
                <a:solidFill>
                  <a:srgbClr val="FFFFFF"/>
                </a:solidFill>
              </a:rPr>
              <a:t>名词”的形式，表示具有多种身份或功能等</a:t>
            </a:r>
            <a:r>
              <a:rPr lang="ko-KR" altLang="en-US" sz="2000" dirty="0">
                <a:solidFill>
                  <a:srgbClr val="FFFFFF"/>
                </a:solidFill>
              </a:rPr>
              <a:t>。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7B744F6-537D-86F6-67BC-67909BC354F9}"/>
              </a:ext>
            </a:extLst>
          </p:cNvPr>
          <p:cNvGrpSpPr/>
          <p:nvPr/>
        </p:nvGrpSpPr>
        <p:grpSpPr>
          <a:xfrm>
            <a:off x="3189922" y="574958"/>
            <a:ext cx="5812155" cy="872490"/>
            <a:chOff x="5134" y="551"/>
            <a:chExt cx="9153" cy="1374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C9D6C6E2-FEA5-65FD-3DA5-C427EF8A3026}"/>
                </a:ext>
              </a:extLst>
            </p:cNvPr>
            <p:cNvGrpSpPr/>
            <p:nvPr/>
          </p:nvGrpSpPr>
          <p:grpSpPr>
            <a:xfrm>
              <a:off x="5843" y="885"/>
              <a:ext cx="8012" cy="1040"/>
              <a:chOff x="5619" y="2890"/>
              <a:chExt cx="8012" cy="1040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CE0A212-5923-E86A-C1C0-AB8B819E6FDD}"/>
                  </a:ext>
                </a:extLst>
              </p:cNvPr>
              <p:cNvSpPr txBox="1"/>
              <p:nvPr/>
            </p:nvSpPr>
            <p:spPr>
              <a:xfrm>
                <a:off x="5619" y="2890"/>
                <a:ext cx="8012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ㄹ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겸 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해서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9617B3AB-F235-0AC7-6EEE-5F1961322E3E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A9130BF-BE23-A365-43C0-C7E14C826316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1" name="图片 10" descr="图片包含 游戏机, 文字&#10;&#10;描述已自动生成">
                <a:extLst>
                  <a:ext uri="{FF2B5EF4-FFF2-40B4-BE49-F238E27FC236}">
                    <a16:creationId xmlns:a16="http://schemas.microsoft.com/office/drawing/2014/main" id="{02126C58-3A7B-1223-74A5-50682EF02F3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1B6D90F8-2203-ABBF-5DA8-48AB979ABD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E5F9B2EF-968C-B4DD-589A-60842D0A72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D338AA48-7968-96F8-BA4D-CD8CFFAA71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AF5E9EB-F115-074E-A919-B6D0EDDEB24F}"/>
              </a:ext>
            </a:extLst>
          </p:cNvPr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F130EAB-AB21-928A-7970-54941D4F98E3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ADBED39-AEE5-B3CF-49B5-5316A9D5408D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64F4F8D8-05CD-9CFC-47C5-F17BE99E18FE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583015D5-D1F2-ADCF-358E-CBC0BBB38A3C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5F9B9AC1-FE45-7471-A636-13598789611A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9FC59B80-DC26-32D4-DB2E-630770125BF0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358F6E40-1899-0828-EB32-97B54889CC2D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67F9439C-BDE5-EB0C-2FBB-986F7A2A799B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FF79E077-4D89-DB38-034F-2292614222B4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6DE02C21-95BB-2AD8-BA27-73BA698CC54B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CD25B45E-463B-F92C-865D-2226661DF56C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23F6A900-3359-39DF-2AC8-0CE56E6C7919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4AEA20E3-31D8-013F-893F-70AE3AE984E9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93854D2C-8985-143A-2467-A6240D1CD726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2AC5C8D2-17D5-4F74-FB25-9B1FA49DE608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1B85B205-4714-2D19-B597-FAA1E02D67A3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30605273-591B-5DCC-6D58-C39EE1034FCA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D7695265-0B4A-14DE-FD96-1ABE1A01B88E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6AA44F6F-98E6-3532-5C51-EB66D11F76A7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86730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29F964-7EC3-105B-E0A2-05ADDD4F93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表格 32">
            <a:extLst>
              <a:ext uri="{FF2B5EF4-FFF2-40B4-BE49-F238E27FC236}">
                <a16:creationId xmlns:a16="http://schemas.microsoft.com/office/drawing/2014/main" id="{24C5671A-4260-6038-A8A3-80EA2A0984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119456"/>
              </p:ext>
            </p:extLst>
          </p:nvPr>
        </p:nvGraphicFramePr>
        <p:xfrm>
          <a:off x="2902226" y="1471729"/>
          <a:ext cx="6400800" cy="4931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>
                  <a:extLst>
                    <a:ext uri="{9D8B030D-6E8A-4147-A177-3AD203B41FA5}">
                      <a16:colId xmlns:a16="http://schemas.microsoft.com/office/drawing/2014/main" val="2406379631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3810198768"/>
                    </a:ext>
                  </a:extLst>
                </a:gridCol>
              </a:tblGrid>
              <a:tr h="246582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6209869"/>
                  </a:ext>
                </a:extLst>
              </a:tr>
              <a:tr h="246582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2261674"/>
                  </a:ext>
                </a:extLst>
              </a:tr>
            </a:tbl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70BFA285-72F3-991C-FA7E-07B695DDA9B9}"/>
              </a:ext>
            </a:extLst>
          </p:cNvPr>
          <p:cNvSpPr/>
          <p:nvPr/>
        </p:nvSpPr>
        <p:spPr>
          <a:xfrm>
            <a:off x="228602" y="322970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0B6EDCF-0835-0B7B-3F72-C5B4F17719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-212271" y="134232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19622B5-C11C-1552-A059-755F1DFC42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1" name="图片 20" descr="图片包含 游戏机, 钟表&#10;&#10;描述已自动生成">
            <a:extLst>
              <a:ext uri="{FF2B5EF4-FFF2-40B4-BE49-F238E27FC236}">
                <a16:creationId xmlns:a16="http://schemas.microsoft.com/office/drawing/2014/main" id="{252410D3-30F0-FE97-6B26-0FE275F696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>
            <a:extLst>
              <a:ext uri="{FF2B5EF4-FFF2-40B4-BE49-F238E27FC236}">
                <a16:creationId xmlns:a16="http://schemas.microsoft.com/office/drawing/2014/main" id="{826B62D4-10AA-9B75-4E85-D91D42FDC7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632598CC-60BF-8BFF-9F13-DADA9F1B22DB}"/>
              </a:ext>
            </a:extLst>
          </p:cNvPr>
          <p:cNvSpPr/>
          <p:nvPr/>
        </p:nvSpPr>
        <p:spPr>
          <a:xfrm>
            <a:off x="3298843" y="1597396"/>
            <a:ext cx="3022229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dirty="0">
                <a:latin typeface="+mn-ea"/>
              </a:rPr>
              <a:t>과소비 </a:t>
            </a:r>
            <a:r>
              <a:rPr lang="ko-KR" altLang="en-US" dirty="0" err="1">
                <a:latin typeface="+mn-ea"/>
              </a:rPr>
              <a:t>过度消费</a:t>
            </a:r>
            <a:endParaRPr lang="ko-KR" altLang="en-US" dirty="0">
              <a:latin typeface="+mn-ea"/>
            </a:endParaRP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latin typeface="+mn-ea"/>
              </a:rPr>
              <a:t>낭비 </a:t>
            </a:r>
            <a:r>
              <a:rPr lang="ko-KR" altLang="en-US" dirty="0" err="1">
                <a:latin typeface="+mn-ea"/>
              </a:rPr>
              <a:t>浪费</a:t>
            </a:r>
            <a:endParaRPr lang="ko-KR" altLang="en-US" dirty="0">
              <a:latin typeface="+mn-ea"/>
            </a:endParaRP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latin typeface="+mn-ea"/>
              </a:rPr>
              <a:t>사치 </a:t>
            </a:r>
            <a:r>
              <a:rPr lang="ko-KR" altLang="en-US" dirty="0" err="1">
                <a:latin typeface="+mn-ea"/>
              </a:rPr>
              <a:t>奢侈</a:t>
            </a:r>
            <a:endParaRPr lang="ko-KR" altLang="en-US" dirty="0">
              <a:latin typeface="+mn-ea"/>
            </a:endParaRP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latin typeface="+mn-ea"/>
              </a:rPr>
              <a:t>빚 </a:t>
            </a:r>
            <a:r>
              <a:rPr lang="ko-KR" altLang="en-US" dirty="0" err="1">
                <a:latin typeface="+mn-ea"/>
              </a:rPr>
              <a:t>债</a:t>
            </a:r>
            <a:endParaRPr lang="en-US" altLang="ko-KR" dirty="0">
              <a:latin typeface="+mn-ea"/>
            </a:endParaRPr>
          </a:p>
          <a:p>
            <a:pPr latinLnBrk="1">
              <a:lnSpc>
                <a:spcPct val="150000"/>
              </a:lnSpc>
            </a:pPr>
            <a:r>
              <a:rPr kumimoji="0" lang="ko-KR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/>
                <a:cs typeface="+mn-cs"/>
              </a:rPr>
              <a:t>충동구매 </a:t>
            </a:r>
            <a:r>
              <a:rPr kumimoji="0" lang="ko-KR" altLang="en-US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宋体"/>
                <a:cs typeface="+mn-cs"/>
              </a:rPr>
              <a:t>冲动消费</a:t>
            </a:r>
            <a:endParaRPr lang="zh-CN" altLang="en-US" dirty="0"/>
          </a:p>
          <a:p>
            <a:pPr latinLnBrk="1">
              <a:lnSpc>
                <a:spcPct val="150000"/>
              </a:lnSpc>
            </a:pPr>
            <a:endParaRPr lang="en-US" altLang="ko-KR" dirty="0">
              <a:latin typeface="+mn-ea"/>
            </a:endParaRP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FD7C3726-7A10-3FB5-3C89-91EA10409C9F}"/>
              </a:ext>
            </a:extLst>
          </p:cNvPr>
          <p:cNvSpPr/>
          <p:nvPr/>
        </p:nvSpPr>
        <p:spPr>
          <a:xfrm>
            <a:off x="4023360" y="614045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88954E08-2466-96E3-F904-592EA313436D}"/>
              </a:ext>
            </a:extLst>
          </p:cNvPr>
          <p:cNvSpPr/>
          <p:nvPr/>
        </p:nvSpPr>
        <p:spPr>
          <a:xfrm>
            <a:off x="3298844" y="3882757"/>
            <a:ext cx="2568588" cy="2520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dirty="0">
                <a:latin typeface="+mn-ea"/>
              </a:rPr>
              <a:t>재테크 </a:t>
            </a:r>
            <a:r>
              <a:rPr lang="ko-KR" altLang="en-US" dirty="0" err="1">
                <a:latin typeface="+mn-ea"/>
              </a:rPr>
              <a:t>理财</a:t>
            </a:r>
            <a:endParaRPr lang="ko-KR" altLang="en-US" dirty="0">
              <a:latin typeface="+mn-ea"/>
            </a:endParaRP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latin typeface="+mn-ea"/>
              </a:rPr>
              <a:t>투자 </a:t>
            </a:r>
            <a:r>
              <a:rPr lang="ko-KR" altLang="en-US" dirty="0" err="1">
                <a:latin typeface="+mn-ea"/>
              </a:rPr>
              <a:t>投资</a:t>
            </a:r>
            <a:endParaRPr lang="ko-KR" altLang="en-US" dirty="0">
              <a:latin typeface="+mn-ea"/>
            </a:endParaRP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latin typeface="+mn-ea"/>
              </a:rPr>
              <a:t>지출 </a:t>
            </a:r>
            <a:r>
              <a:rPr lang="ko-KR" altLang="en-US" dirty="0" err="1">
                <a:latin typeface="+mn-ea"/>
              </a:rPr>
              <a:t>支出</a:t>
            </a:r>
            <a:endParaRPr lang="ko-KR" altLang="en-US" dirty="0">
              <a:latin typeface="+mn-ea"/>
            </a:endParaRP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latin typeface="+mn-ea"/>
              </a:rPr>
              <a:t>소득 </a:t>
            </a:r>
            <a:r>
              <a:rPr lang="ko-KR" altLang="en-US" dirty="0" err="1">
                <a:latin typeface="+mn-ea"/>
              </a:rPr>
              <a:t>所得</a:t>
            </a:r>
            <a:endParaRPr lang="ko-KR" altLang="en-US" dirty="0">
              <a:latin typeface="+mn-ea"/>
            </a:endParaRP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latin typeface="+mn-ea"/>
              </a:rPr>
              <a:t>수익 </a:t>
            </a:r>
            <a:r>
              <a:rPr lang="ko-KR" altLang="en-US" dirty="0" err="1">
                <a:latin typeface="+mn-ea"/>
              </a:rPr>
              <a:t>收益</a:t>
            </a:r>
            <a:endParaRPr lang="ko-KR" altLang="en-US" dirty="0">
              <a:latin typeface="+mn-ea"/>
            </a:endParaRP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latin typeface="+mn-ea"/>
              </a:rPr>
              <a:t>수입 </a:t>
            </a:r>
            <a:r>
              <a:rPr lang="ko-KR" altLang="en-US" dirty="0" err="1">
                <a:latin typeface="+mn-ea"/>
              </a:rPr>
              <a:t>收入</a:t>
            </a:r>
            <a:endParaRPr lang="ko-KR" altLang="en-US" dirty="0"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585DBDE-DCDD-37DC-073E-9CD817A922AF}"/>
              </a:ext>
            </a:extLst>
          </p:cNvPr>
          <p:cNvSpPr txBox="1"/>
          <p:nvPr/>
        </p:nvSpPr>
        <p:spPr>
          <a:xfrm>
            <a:off x="6495286" y="1583093"/>
            <a:ext cx="2648714" cy="1689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defRPr/>
            </a:pPr>
            <a:r>
              <a:rPr lang="ko-KR" altLang="en-US" dirty="0">
                <a:latin typeface="+mn-ea"/>
              </a:rPr>
              <a:t>절약 </a:t>
            </a:r>
            <a:r>
              <a:rPr lang="ko-KR" altLang="en-US" dirty="0" err="1">
                <a:latin typeface="+mn-ea"/>
              </a:rPr>
              <a:t>节约</a:t>
            </a:r>
            <a:endParaRPr lang="ko-KR" altLang="en-US" dirty="0">
              <a:latin typeface="+mn-ea"/>
            </a:endParaRP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/>
                <a:cs typeface="+mn-cs"/>
              </a:rPr>
              <a:t>저축 </a:t>
            </a:r>
            <a:r>
              <a:rPr kumimoji="0" lang="ko-KR" altLang="en-US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宋体"/>
                <a:cs typeface="+mn-cs"/>
              </a:rPr>
              <a:t>储蓄</a:t>
            </a:r>
            <a:endParaRPr kumimoji="0" lang="ko-KR" alt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/>
                <a:cs typeface="+mn-cs"/>
              </a:rPr>
              <a:t>저금</a:t>
            </a:r>
            <a:r>
              <a:rPr kumimoji="0" lang="en-US" altLang="ko-K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/>
                <a:ea typeface="宋体"/>
                <a:cs typeface="+mn-cs"/>
              </a:rPr>
              <a:t>/</a:t>
            </a:r>
            <a:r>
              <a:rPr kumimoji="0" lang="ko-KR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/>
                <a:cs typeface="+mn-cs"/>
              </a:rPr>
              <a:t>예금 </a:t>
            </a:r>
            <a:r>
              <a:rPr kumimoji="0" lang="ko-KR" altLang="en-US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宋体"/>
                <a:cs typeface="+mn-cs"/>
              </a:rPr>
              <a:t>存款</a:t>
            </a:r>
            <a:endParaRPr kumimoji="0" lang="ko-KR" alt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/>
                <a:cs typeface="+mn-cs"/>
              </a:rPr>
              <a:t>합리적 소비 </a:t>
            </a:r>
            <a:r>
              <a:rPr kumimoji="0" lang="ko-KR" altLang="en-US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宋体"/>
                <a:cs typeface="+mn-cs"/>
              </a:rPr>
              <a:t>合理消费</a:t>
            </a:r>
            <a:endParaRPr kumimoji="0" lang="ko-KR" alt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A11712B-E4AC-9F59-4C2A-7408E9AB130C}"/>
              </a:ext>
            </a:extLst>
          </p:cNvPr>
          <p:cNvSpPr/>
          <p:nvPr/>
        </p:nvSpPr>
        <p:spPr>
          <a:xfrm>
            <a:off x="6575412" y="4042800"/>
            <a:ext cx="2568588" cy="2105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dirty="0">
                <a:latin typeface="+mn-ea"/>
              </a:rPr>
              <a:t>급여 </a:t>
            </a:r>
            <a:r>
              <a:rPr lang="ko-KR" altLang="en-US" dirty="0" err="1">
                <a:latin typeface="+mn-ea"/>
              </a:rPr>
              <a:t>工资</a:t>
            </a:r>
            <a:endParaRPr lang="ko-KR" altLang="en-US" dirty="0">
              <a:latin typeface="+mn-ea"/>
            </a:endParaRP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latin typeface="+mn-ea"/>
              </a:rPr>
              <a:t>자금 </a:t>
            </a:r>
            <a:r>
              <a:rPr lang="ko-KR" altLang="en-US" dirty="0" err="1">
                <a:latin typeface="+mn-ea"/>
              </a:rPr>
              <a:t>资金</a:t>
            </a:r>
            <a:endParaRPr lang="ko-KR" altLang="en-US" dirty="0">
              <a:latin typeface="+mn-ea"/>
            </a:endParaRP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latin typeface="+mn-ea"/>
              </a:rPr>
              <a:t>재산 </a:t>
            </a:r>
            <a:r>
              <a:rPr lang="ko-KR" altLang="en-US" dirty="0" err="1">
                <a:latin typeface="+mn-ea"/>
              </a:rPr>
              <a:t>财产</a:t>
            </a:r>
            <a:endParaRPr lang="ko-KR" altLang="en-US" dirty="0">
              <a:latin typeface="+mn-ea"/>
            </a:endParaRP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latin typeface="+mn-ea"/>
              </a:rPr>
              <a:t>목돈 </a:t>
            </a:r>
            <a:r>
              <a:rPr lang="ko-KR" altLang="en-US" dirty="0" err="1">
                <a:latin typeface="+mn-ea"/>
              </a:rPr>
              <a:t>巨款，大笔钱</a:t>
            </a:r>
            <a:endParaRPr lang="ko-KR" altLang="en-US" dirty="0">
              <a:latin typeface="+mn-ea"/>
            </a:endParaRP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latin typeface="+mn-ea"/>
              </a:rPr>
              <a:t>부동산 </a:t>
            </a:r>
            <a:r>
              <a:rPr lang="ko-KR" altLang="en-US" dirty="0" err="1">
                <a:latin typeface="+mn-ea"/>
              </a:rPr>
              <a:t>不动产</a:t>
            </a:r>
            <a:endParaRPr lang="ko-KR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2099296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0A9637-F067-8194-27BA-6030C3054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858D315-62B3-BA92-DB5F-DA058A653E68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9930A4AA-E78A-03F3-C130-C857683162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39BB1C70-DDF5-6E4B-2480-31B1B7B80B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5838B160-367F-A3D5-A861-C58B8927F7CA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ABB0E63-9130-1DEB-CF28-9BEEADDB2277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16CD490-4941-165A-2988-A9BCEF393284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FE3CEF5B-D8FE-2C4A-F3D0-BB7759F93128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DC7EDF00-5F21-0533-1978-AED6364024BE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52B2C282-C7B7-2656-8DA2-D95BA239AC7F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0EC2D642-69AE-1653-A309-E0BB3D0D0307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3ECDD9F2-C6AE-A4E2-C948-5CCE06691C81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89D214A9-17E2-7D17-1482-A8E8258AAD66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8C8D6E8B-90F8-2F8C-2A31-EE7AC7C47457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86DF57E5-D767-B192-D330-8907EBDFA2D9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E52B3B53-0070-FC24-A8CC-1DFA05256BE9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D6C49686-0CD5-95FE-214B-17CCC66D5DCB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E53A5F43-B15A-6CC2-2353-F6E240B11B1A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51AB254D-167E-5DDB-E05C-C3E196FBEFC9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F465FFC6-66A6-68DF-F24F-649E1DDC5E86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B98A93C0-BD79-2C9E-F57A-ADA813572DDA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2AA47C6A-3C24-A21C-B431-5CB4245C85B3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0BFDF78E-B9EA-AC81-B9D8-F7F0D3FED900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09F06C3C-2D66-983E-499C-2683E4113FD7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BC3C237A-300C-6B68-4E42-B51FE4F43ED3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37F6EE6-4545-B74C-7029-BA510D19F382}"/>
              </a:ext>
            </a:extLst>
          </p:cNvPr>
          <p:cNvSpPr txBox="1"/>
          <p:nvPr/>
        </p:nvSpPr>
        <p:spPr>
          <a:xfrm>
            <a:off x="2912272" y="1333850"/>
            <a:ext cx="7695956" cy="50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주말에 사진도 찍을 겸 해서 가까운 바다에 갈 거예요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我周末去附近的海边，顺便还可以拍照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요리 연습도 할 겸 해서 친구들 몫까지 만들었다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我连朋友们的那份也一起做了，顺便也练一下做菜的手艺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오랜만에 고향 친구도 만날 겸 부모님 댁에 </a:t>
            </a: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들렀습니다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我去老家看望父母，顺便也可以见见久别的家乡朋友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쇼핑도 할 겸 밥도 먹을 겸 해서 백화점에 다녀왔어요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我去了趟百货商场，顺便购物和吃饭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저 사람은 한국의 유명한 가수 겸 배우예요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那个人既是韩国著名的歌手，还是个演员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브런치는 아침 겸 점심으로 먹는 간단한 식사를 말한다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早午餐是指充当早餐兼午餐的便餐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403C663-FF46-ADB8-B0EE-84BE46C0CA07}"/>
              </a:ext>
            </a:extLst>
          </p:cNvPr>
          <p:cNvGrpSpPr/>
          <p:nvPr/>
        </p:nvGrpSpPr>
        <p:grpSpPr>
          <a:xfrm>
            <a:off x="3189922" y="311718"/>
            <a:ext cx="5812155" cy="872490"/>
            <a:chOff x="5134" y="551"/>
            <a:chExt cx="9153" cy="1374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942416E1-4AF7-82AE-6713-378AA6F8D223}"/>
                </a:ext>
              </a:extLst>
            </p:cNvPr>
            <p:cNvGrpSpPr/>
            <p:nvPr/>
          </p:nvGrpSpPr>
          <p:grpSpPr>
            <a:xfrm>
              <a:off x="5843" y="885"/>
              <a:ext cx="8012" cy="1040"/>
              <a:chOff x="5619" y="2890"/>
              <a:chExt cx="8012" cy="1040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B17AF09A-D25F-6733-B1F1-6057C6C4208C}"/>
                  </a:ext>
                </a:extLst>
              </p:cNvPr>
              <p:cNvSpPr txBox="1"/>
              <p:nvPr/>
            </p:nvSpPr>
            <p:spPr>
              <a:xfrm>
                <a:off x="5619" y="2890"/>
                <a:ext cx="8012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ㄹ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겸 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해서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40" name="直接连接符 8">
                <a:extLst>
                  <a:ext uri="{FF2B5EF4-FFF2-40B4-BE49-F238E27FC236}">
                    <a16:creationId xmlns:a16="http://schemas.microsoft.com/office/drawing/2014/main" id="{02F8D9B6-E2ED-E75A-6041-F15D1B1BECA6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1050A852-A554-6BB9-3AA7-F4A6B5F6278F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37" name="图片 36" descr="图片包含 游戏机, 文字&#10;&#10;描述已自动生成">
                <a:extLst>
                  <a:ext uri="{FF2B5EF4-FFF2-40B4-BE49-F238E27FC236}">
                    <a16:creationId xmlns:a16="http://schemas.microsoft.com/office/drawing/2014/main" id="{3C28726D-9FC0-DA0F-C682-FFAD7B42C5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38" name="图片 37" descr="图片包含 游戏机, 文字&#10;&#10;描述已自动生成">
                <a:extLst>
                  <a:ext uri="{FF2B5EF4-FFF2-40B4-BE49-F238E27FC236}">
                    <a16:creationId xmlns:a16="http://schemas.microsoft.com/office/drawing/2014/main" id="{B48921B7-5DAA-E3B8-510D-9948E1C838C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5807258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B7FB5-69AD-6CD3-2877-2696F5B69F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7DEE557-DDA9-59C4-3057-633BF574B551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7274034F-842B-217C-07CA-3C1305AE25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38EF5A27-F452-B6ED-30AA-A4D0C058A0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7D809AC4-6089-AE31-CCC9-3BBB5E5537B3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D5F133C-06E9-7D94-240C-381B87129C75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DB74432-34D3-FF00-A92E-A73AFD2CD16B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6D330590-5BC0-11BA-DD49-02FCC13679EA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BC4D85DF-12B6-10D2-93C6-BEEE9577F4F4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D198CFA6-035B-2E5C-5145-6ECD865E9EAE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84C71A68-E03B-8054-BB2B-A092616760F2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0499EE8E-0065-3645-4122-EFF2E9A656B4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E00153D4-304E-2654-1AF8-810037E8C320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57BE88C1-5615-76E8-7ECE-E8482654CA95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979DC61D-0362-619F-734E-EB4607F24FD9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75B0529C-10A6-CC7C-6C8D-43681D63AC14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23C72E20-FBDC-8AEC-91B1-5A85D39E6270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3FE5612B-58C6-75E4-30D4-9E3291EF9275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47DD6F2F-94FE-0322-0EFB-FE21E9E42330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C807CFBC-E59B-5B47-AF31-69EE41765749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77ECBF81-8324-1A33-C74F-2CAE4927809F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CE5F412E-D82D-B0EC-7B90-934A208DB1DD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32D0D16C-BFDB-6676-40B3-DCC811E1AA91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0633989A-2B0F-A360-3292-62B1F026942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A31C389A-99B4-127F-895A-AD3EC1269901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82CD89-4D1F-3DB4-C37B-26668AA5CD62}"/>
              </a:ext>
            </a:extLst>
          </p:cNvPr>
          <p:cNvSpPr txBox="1"/>
          <p:nvPr/>
        </p:nvSpPr>
        <p:spPr>
          <a:xfrm>
            <a:off x="2497409" y="1512771"/>
            <a:ext cx="8307277" cy="4424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96888" indent="-484188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 날씨도 더운데 밖에 나가려고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?</a:t>
            </a:r>
          </a:p>
          <a:p>
            <a:pPr marL="496888" indent="-6350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天气这么热还要出去啊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？</a:t>
            </a:r>
          </a:p>
          <a:p>
            <a:pPr marL="496888" indent="-484188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 응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 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소화도 시킬 겸 해서 잠깐 산책 좀 하려고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marL="496888" indent="-6350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嗯。我想去散散步，顺便消化一下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  <a:p>
            <a:pPr marL="496888" indent="-484188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 음식 배달에다가 카페 아르바이트까지 하면 힘들지 않아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?</a:t>
            </a:r>
          </a:p>
          <a:p>
            <a:pPr marL="496888" indent="-6350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送外卖，再加上在咖啡店打工，你不累吗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？</a:t>
            </a:r>
          </a:p>
          <a:p>
            <a:pPr marL="496888" indent="-484188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 돈도 벌 겸 여러 가지 경험도 쌓을 겸 하는 거지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marL="496888" indent="-6350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既能赚钱，还能积累各种经验，才做的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720B7A3-DAEA-ECCA-DFE9-59BF8A9FB7EE}"/>
              </a:ext>
            </a:extLst>
          </p:cNvPr>
          <p:cNvGrpSpPr/>
          <p:nvPr/>
        </p:nvGrpSpPr>
        <p:grpSpPr>
          <a:xfrm>
            <a:off x="3189922" y="311718"/>
            <a:ext cx="5812155" cy="872490"/>
            <a:chOff x="5134" y="551"/>
            <a:chExt cx="9153" cy="137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3BA91E2-FA7C-43BB-3672-E9A114C237AD}"/>
                </a:ext>
              </a:extLst>
            </p:cNvPr>
            <p:cNvGrpSpPr/>
            <p:nvPr/>
          </p:nvGrpSpPr>
          <p:grpSpPr>
            <a:xfrm>
              <a:off x="5843" y="885"/>
              <a:ext cx="8012" cy="1040"/>
              <a:chOff x="5619" y="2890"/>
              <a:chExt cx="8012" cy="1040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BD268659-91F4-ADC9-F2C2-E16CEA89CBDE}"/>
                  </a:ext>
                </a:extLst>
              </p:cNvPr>
              <p:cNvSpPr txBox="1"/>
              <p:nvPr/>
            </p:nvSpPr>
            <p:spPr>
              <a:xfrm>
                <a:off x="5619" y="2890"/>
                <a:ext cx="8012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ㄹ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겸 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해서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40" name="直接连接符 8">
                <a:extLst>
                  <a:ext uri="{FF2B5EF4-FFF2-40B4-BE49-F238E27FC236}">
                    <a16:creationId xmlns:a16="http://schemas.microsoft.com/office/drawing/2014/main" id="{ACD8FF3A-C6EE-454F-81A8-94CBE411AB9F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EA2BA23-6B85-AFB0-1B1E-83A0294433A7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32" name="图片 31" descr="图片包含 游戏机, 文字&#10;&#10;描述已自动生成">
                <a:extLst>
                  <a:ext uri="{FF2B5EF4-FFF2-40B4-BE49-F238E27FC236}">
                    <a16:creationId xmlns:a16="http://schemas.microsoft.com/office/drawing/2014/main" id="{669564A3-F52F-F568-1344-214506AEA16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38" name="图片 37" descr="图片包含 游戏机, 文字&#10;&#10;描述已自动生成">
                <a:extLst>
                  <a:ext uri="{FF2B5EF4-FFF2-40B4-BE49-F238E27FC236}">
                    <a16:creationId xmlns:a16="http://schemas.microsoft.com/office/drawing/2014/main" id="{90C67EB0-0E9D-4724-325D-B1754BC0679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1927909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FAA9C-9FC9-E144-031B-085DEDCCE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2F14A2D-37E3-431A-D536-826077FF2B5F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7887849-3836-861D-3BAD-7D1EB338477B}"/>
              </a:ext>
            </a:extLst>
          </p:cNvPr>
          <p:cNvSpPr/>
          <p:nvPr/>
        </p:nvSpPr>
        <p:spPr>
          <a:xfrm>
            <a:off x="1225410" y="1951206"/>
            <a:ext cx="10116287" cy="2444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93200" algn="just" fontAlgn="auto" latinLnBrk="1">
              <a:lnSpc>
                <a:spcPct val="200000"/>
              </a:lnSpc>
            </a:pPr>
            <a:r>
              <a:rPr lang="ko-KR" altLang="en-US" sz="2000" noProof="0" dirty="0">
                <a:solidFill>
                  <a:srgbClr val="FFFFFF"/>
                </a:solidFill>
              </a:rPr>
              <a:t>“</a:t>
            </a:r>
            <a:r>
              <a:rPr lang="en-US" altLang="ko-KR" sz="2000" noProof="0" dirty="0">
                <a:solidFill>
                  <a:srgbClr val="FFFFFF"/>
                </a:solidFill>
              </a:rPr>
              <a:t>-(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으</a:t>
            </a:r>
            <a:r>
              <a:rPr lang="en-US" altLang="ko-KR" sz="2000" noProof="0" dirty="0">
                <a:solidFill>
                  <a:srgbClr val="FFFFFF"/>
                </a:solidFill>
              </a:rPr>
              <a:t>)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ㄴ</a:t>
            </a:r>
            <a:r>
              <a:rPr lang="en-US" altLang="ko-KR" sz="2000" noProof="0" dirty="0">
                <a:solidFill>
                  <a:srgbClr val="FFFFFF"/>
                </a:solidFill>
              </a:rPr>
              <a:t>/</a:t>
            </a:r>
            <a:r>
              <a:rPr lang="ko-KR" altLang="en-US" sz="2000" noProof="0" dirty="0">
                <a:solidFill>
                  <a:srgbClr val="FFFFFF"/>
                </a:solidFill>
              </a:rPr>
              <a:t>는 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법이다”是惯用型，用于谓词词干后，表示其前面的事情是已经确定的、必然的或合乎规律的。动词词干和“있다</a:t>
            </a:r>
            <a:r>
              <a:rPr lang="en-US" altLang="ko-KR" sz="2000" noProof="0" dirty="0">
                <a:solidFill>
                  <a:srgbClr val="FFFFFF"/>
                </a:solidFill>
              </a:rPr>
              <a:t>/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없다”后接</a:t>
            </a:r>
            <a:r>
              <a:rPr lang="ko-KR" altLang="en-US" sz="2000" noProof="0" dirty="0">
                <a:solidFill>
                  <a:srgbClr val="FFFFFF"/>
                </a:solidFill>
              </a:rPr>
              <a:t>“</a:t>
            </a:r>
            <a:r>
              <a:rPr lang="en-US" altLang="ko-KR" sz="2000" noProof="0" dirty="0">
                <a:solidFill>
                  <a:srgbClr val="FFFFFF"/>
                </a:solidFill>
              </a:rPr>
              <a:t>-</a:t>
            </a:r>
            <a:r>
              <a:rPr lang="ko-KR" altLang="en-US" sz="2000" noProof="0" dirty="0">
                <a:solidFill>
                  <a:srgbClr val="FFFFFF"/>
                </a:solidFill>
              </a:rPr>
              <a:t>는 법이다”，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有收音的形容词词干后接</a:t>
            </a:r>
            <a:r>
              <a:rPr lang="ko-KR" altLang="en-US" sz="2000" noProof="0" dirty="0">
                <a:solidFill>
                  <a:srgbClr val="FFFFFF"/>
                </a:solidFill>
              </a:rPr>
              <a:t>“</a:t>
            </a:r>
            <a:r>
              <a:rPr lang="en-US" altLang="ko-KR" sz="2000" noProof="0" dirty="0">
                <a:solidFill>
                  <a:srgbClr val="FFFFFF"/>
                </a:solidFill>
              </a:rPr>
              <a:t>-</a:t>
            </a:r>
            <a:r>
              <a:rPr lang="ko-KR" altLang="en-US" sz="2000" noProof="0" dirty="0">
                <a:solidFill>
                  <a:srgbClr val="FFFFFF"/>
                </a:solidFill>
              </a:rPr>
              <a:t>은 법이다”，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无收音的形容词词干后接</a:t>
            </a:r>
            <a:r>
              <a:rPr lang="ko-KR" altLang="en-US" sz="2000" noProof="0" dirty="0">
                <a:solidFill>
                  <a:srgbClr val="FFFFFF"/>
                </a:solidFill>
              </a:rPr>
              <a:t>“</a:t>
            </a:r>
            <a:r>
              <a:rPr lang="en-US" altLang="ko-KR" sz="2000" noProof="0" dirty="0">
                <a:solidFill>
                  <a:srgbClr val="FFFFFF"/>
                </a:solidFill>
              </a:rPr>
              <a:t>-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ㄴ</a:t>
            </a:r>
            <a:r>
              <a:rPr lang="ko-KR" altLang="en-US" sz="2000" noProof="0" dirty="0">
                <a:solidFill>
                  <a:srgbClr val="FFFFFF"/>
                </a:solidFill>
              </a:rPr>
              <a:t> 법이다”，“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名词＋이다”后接</a:t>
            </a:r>
            <a:r>
              <a:rPr lang="ko-KR" altLang="en-US" sz="2000" noProof="0" dirty="0">
                <a:solidFill>
                  <a:srgbClr val="FFFFFF"/>
                </a:solidFill>
              </a:rPr>
              <a:t>“</a:t>
            </a:r>
            <a:r>
              <a:rPr lang="en-US" altLang="ko-KR" sz="2000" noProof="0" dirty="0">
                <a:solidFill>
                  <a:srgbClr val="FFFFFF"/>
                </a:solidFill>
              </a:rPr>
              <a:t>-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ㄴ</a:t>
            </a:r>
            <a:r>
              <a:rPr lang="ko-KR" altLang="en-US" sz="2000" noProof="0" dirty="0">
                <a:solidFill>
                  <a:srgbClr val="FFFFFF"/>
                </a:solidFill>
              </a:rPr>
              <a:t> 법이다”。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28F5AF9-FA14-1BAF-ADE2-CD958CAA71BF}"/>
              </a:ext>
            </a:extLst>
          </p:cNvPr>
          <p:cNvGrpSpPr/>
          <p:nvPr/>
        </p:nvGrpSpPr>
        <p:grpSpPr>
          <a:xfrm>
            <a:off x="3260090" y="349885"/>
            <a:ext cx="5876290" cy="872490"/>
            <a:chOff x="5134" y="551"/>
            <a:chExt cx="9254" cy="1374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93525FB0-1FA1-E803-1D64-7AEB4A26318F}"/>
                </a:ext>
              </a:extLst>
            </p:cNvPr>
            <p:cNvGrpSpPr/>
            <p:nvPr/>
          </p:nvGrpSpPr>
          <p:grpSpPr>
            <a:xfrm>
              <a:off x="6330" y="935"/>
              <a:ext cx="8058" cy="990"/>
              <a:chOff x="6106" y="2940"/>
              <a:chExt cx="8058" cy="990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444409D-4D12-C78F-2DDB-F6F6B4C5FA6F}"/>
                  </a:ext>
                </a:extLst>
              </p:cNvPr>
              <p:cNvSpPr txBox="1"/>
              <p:nvPr/>
            </p:nvSpPr>
            <p:spPr>
              <a:xfrm>
                <a:off x="6106" y="2940"/>
                <a:ext cx="8058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2.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ㄴ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/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는 법이다</a:t>
                </a: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44BE2B31-2DE6-21B8-5A8B-58E73367A177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9BC63E1-02FA-3A4E-23BA-E7A1C0A10A09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1" name="图片 10" descr="图片包含 游戏机, 文字&#10;&#10;描述已自动生成">
                <a:extLst>
                  <a:ext uri="{FF2B5EF4-FFF2-40B4-BE49-F238E27FC236}">
                    <a16:creationId xmlns:a16="http://schemas.microsoft.com/office/drawing/2014/main" id="{132B0920-01C0-7770-2663-F4BAD0E9AB7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3BE67640-101E-912C-FFEF-3FFD24F582B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48F17B35-C731-A1A3-E43D-582ECF84C8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567FE350-DAAA-A421-A7DB-EC2E2C204A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0F7A6075-597F-E97D-BBB5-C59D64703795}"/>
              </a:ext>
            </a:extLst>
          </p:cNvPr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47A30D90-3724-E66C-0E8D-5B747EBF6B13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84E3245-26C1-87F3-6D7D-96C02F44AF25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B35D8357-8D63-ED0B-9FE4-A62983C1D077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17D73B42-1CC2-F3B7-03E1-BE48B805A4FF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6C45DB6C-22CE-2AED-5DCC-EBB147067CE9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79FE12CA-6F34-58FA-A1D1-AC4FBBDF14C6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F9CDC02C-909D-F8C7-F3B5-EE10337C16EF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D00360CC-F671-ADA7-2316-B2809177D3B9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F50FB0E4-345B-EE34-25F8-3811A909D0F1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0DCDF616-041E-BAD0-9C40-858EC152BF00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D0F1D498-8FDD-9A95-5BF1-02D32DAA66FB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9631A758-B187-6F74-0AFE-26F4178C2314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0348FECE-9B13-54BF-E9C4-B93D914E1CA7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DE96DE1F-E791-7D4A-2A3A-229B42A6A4E4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C5FEF08B-D799-2566-BE7C-3F571B90F647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1FDB0CFB-4EB8-8110-371B-92A411D20CBC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C4096AE0-2F53-7929-FAD7-0D6082FD63E2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D079DDD3-E93A-3008-521A-1079BD3C69E4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B215C522-017C-9115-21AB-9BE4A64B0BCC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416518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AEDA8-C4E5-6883-6142-DA25E8E30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3C134C6-7487-A111-DEE1-992A141FF660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669DB6C3-4793-30A1-7555-4215989B46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4B2DE34B-27BF-B0D8-75CA-EABCFAE609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BFE79E78-5AE8-A2C2-80AA-07946F3D1D30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43DDECD3-5771-1932-81BF-6A68BB46EB4A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84536A0-A818-B6B0-7FD2-0F6111A61C77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2DD09D8F-065C-7CB4-EA00-FFC49192C088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2C20EBCD-C352-F728-9277-24E7A56BBFA0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066A7556-4C4A-A24F-AA0E-E047249F9378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95613058-A834-87ED-5836-AF4A7A871752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1A64B2DB-8A15-003F-9F20-4AAAA1EEA9A9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59872DFE-6A30-2733-BFA4-7A39C8DB066F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A3F1CAD1-F6E3-AF8C-087A-357696FE7341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2393E761-AB04-51BB-0068-8D427B57B3DF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5ABC9C23-D46A-D417-6869-B645EF176E39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59121755-DC7C-927F-226F-6D8568C7BDED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5135B065-53EE-9E14-9780-797CDF029071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70C84B55-4F18-D957-24A9-6008306167EA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D463AA79-48C2-3AF0-8505-97F3AD19482B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35B51E2C-DD5F-D117-D171-CE27310A9A4D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7C650BC8-E112-7E64-6EAA-18359372BAF8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1305C29B-8F1E-4ABB-2E5A-CD3A4B10C4D6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412A332B-EAA1-2FDD-6B56-45F5C8F2ADAE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A2DD5684-EC98-863A-117D-5AEE5A48023F}"/>
              </a:ext>
            </a:extLst>
          </p:cNvPr>
          <p:cNvSpPr/>
          <p:nvPr/>
        </p:nvSpPr>
        <p:spPr>
          <a:xfrm>
            <a:off x="887455" y="2056529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B9F5BE5-4EB7-7434-0937-D55E98C9B820}"/>
              </a:ext>
            </a:extLst>
          </p:cNvPr>
          <p:cNvSpPr txBox="1"/>
          <p:nvPr/>
        </p:nvSpPr>
        <p:spPr>
          <a:xfrm>
            <a:off x="2971799" y="1359798"/>
            <a:ext cx="7782417" cy="50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부모는 무슨 일이 있어도 자식을 믿는 법입니다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无论发生什么事，父母都会相信子女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누구나 외국에 있으면 고향이 그리워지는 법이에요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无论谁在国外都会想念家乡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유리는 깨지기 쉬운 법이지만 이 제품은 그렇지 않습니다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玻璃很容易碎，但这个产品不这样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기대가 크면 실망도 큰 법이니까 너무 기대하지 마세요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期待越大，失望越大，所以不要太期待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자신에게 여유가 있어야 남을 도울 수 있는 법이에요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只有自己有余力，才能帮助别人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나쁜 일이 있으면 언젠가 좋은 일도 있는 것이 인생인 법이다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有了坏事，总有一天也会有好事，这就是人生法则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A819BBE-7F60-FD4A-9938-250B14EBD790}"/>
              </a:ext>
            </a:extLst>
          </p:cNvPr>
          <p:cNvGrpSpPr/>
          <p:nvPr/>
        </p:nvGrpSpPr>
        <p:grpSpPr>
          <a:xfrm>
            <a:off x="3260090" y="349885"/>
            <a:ext cx="5876290" cy="872490"/>
            <a:chOff x="5134" y="551"/>
            <a:chExt cx="9254" cy="137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70A4D1A-81FC-6EA1-F822-C23B58395686}"/>
                </a:ext>
              </a:extLst>
            </p:cNvPr>
            <p:cNvGrpSpPr/>
            <p:nvPr/>
          </p:nvGrpSpPr>
          <p:grpSpPr>
            <a:xfrm>
              <a:off x="6330" y="935"/>
              <a:ext cx="8058" cy="990"/>
              <a:chOff x="6106" y="2940"/>
              <a:chExt cx="8058" cy="990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29F260C3-8289-C156-29A8-00D3AF394F9A}"/>
                  </a:ext>
                </a:extLst>
              </p:cNvPr>
              <p:cNvSpPr txBox="1"/>
              <p:nvPr/>
            </p:nvSpPr>
            <p:spPr>
              <a:xfrm>
                <a:off x="6106" y="2940"/>
                <a:ext cx="8058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2.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ㄴ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/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는 법이다</a:t>
                </a:r>
              </a:p>
            </p:txBody>
          </p:sp>
          <p:cxnSp>
            <p:nvCxnSpPr>
              <p:cNvPr id="41" name="直接连接符 8">
                <a:extLst>
                  <a:ext uri="{FF2B5EF4-FFF2-40B4-BE49-F238E27FC236}">
                    <a16:creationId xmlns:a16="http://schemas.microsoft.com/office/drawing/2014/main" id="{B02D6523-8AA0-2297-7E22-912CD447B24F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99852DF-2FDD-7F13-F3C6-CED307D7A4F6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32" name="图片 31" descr="图片包含 游戏机, 文字&#10;&#10;描述已自动生成">
                <a:extLst>
                  <a:ext uri="{FF2B5EF4-FFF2-40B4-BE49-F238E27FC236}">
                    <a16:creationId xmlns:a16="http://schemas.microsoft.com/office/drawing/2014/main" id="{5F74F8B2-DBDC-D44C-3020-3BBAD93FE88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33" name="图片 32" descr="图片包含 游戏机, 文字&#10;&#10;描述已自动生成">
                <a:extLst>
                  <a:ext uri="{FF2B5EF4-FFF2-40B4-BE49-F238E27FC236}">
                    <a16:creationId xmlns:a16="http://schemas.microsoft.com/office/drawing/2014/main" id="{9F807800-19DC-AA8A-8F27-ED41193FE9C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80029335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E08695-C3B3-20CE-6EC8-AD6F46B9D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1B9BF5D-42C4-41D9-98D3-5B8AE3BB5E2B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CDD6B503-81C6-5687-BBE0-0F4D56E1AC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20E19152-2477-9D77-F697-5C4BF8BB87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77B8266-D2D2-DCB8-A1C6-F15CAAE17111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1AD9F9B-60B9-A96F-87BC-2671F191246E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89571AA-0737-AAB4-9E26-1570F4F10686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FF4968CB-4A10-A609-8ADE-44B6FF6CEB75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44A5681D-BDDD-C403-0C19-E626060CC4B4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6BF907F0-372D-697B-CA96-BA86C6388DE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5D04B9BC-067B-6F9D-F119-8A77966A8468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7BF61CD3-DABD-3A4D-2C9C-C647D40F19C3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8B7D5BDE-9D12-B547-9973-B6A01FB46F6F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7045B52B-7C1F-D204-EA9F-D718D9373C49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6F1A42E9-184F-CB8F-C31D-3CCF5C521B6A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38666DE2-4629-1740-8CA4-BBC6FEC90319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85F19A34-D79D-142C-D6CF-88905F850719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C4720743-16D0-3474-5345-665A239F9568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1834EF54-A9F8-F025-8418-5E1F81478ABF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9AF88460-59D7-A294-CE78-8EFFBD25522D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308C9AAA-200B-2BB3-00A4-FBAAACA7A6B8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EC22E803-4ABF-1769-190A-9D000CC64CA0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1670DBF2-DFDD-400E-48FC-87AC50C16236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A38B9429-47D8-BF74-3D37-3B4F8231121E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2FD5C2C5-E447-C4C6-03C3-51036087F053}"/>
              </a:ext>
            </a:extLst>
          </p:cNvPr>
          <p:cNvSpPr/>
          <p:nvPr/>
        </p:nvSpPr>
        <p:spPr>
          <a:xfrm>
            <a:off x="887455" y="2056529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5B054CF-386B-DDF5-E95B-B4612E32718F}"/>
              </a:ext>
            </a:extLst>
          </p:cNvPr>
          <p:cNvSpPr txBox="1"/>
          <p:nvPr/>
        </p:nvSpPr>
        <p:spPr>
          <a:xfrm>
            <a:off x="2285153" y="1519709"/>
            <a:ext cx="9286737" cy="4424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31800">
              <a:lnSpc>
                <a:spcPct val="20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우리 아이들이 가끔 싸우기도 하는데 괜찮을까요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</a:t>
            </a:r>
          </a:p>
          <a:p>
            <a:pPr marL="444500" indent="4763">
              <a:lnSpc>
                <a:spcPct val="20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我家孩子们偶尔会打架，没关系吗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？</a:t>
            </a:r>
          </a:p>
          <a:p>
            <a:pPr marL="444500" indent="-431800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: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아이들은 원래 싸우면서 크는 법이니까 너무 걱정하지 마세요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444500" indent="4763">
              <a:lnSpc>
                <a:spcPct val="20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孩子们本来就是边打架边长大的，所以不用太担心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marL="444500" indent="-431800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 얼마 전부터 이가 좀 아픈데 치과에 가기는 무서워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444500" indent="4763">
              <a:lnSpc>
                <a:spcPct val="20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不久前开始，我的牙有点儿疼，但又怕去牙科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marL="444500" indent="-431800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 병은 제때 치료하지 않으면 더 심해지는 법이야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얼른 병원에 가 봐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444500" indent="4763">
              <a:lnSpc>
                <a:spcPct val="20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病如果不及时治疗的话会更严重的，快去医院看看吧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CB35980-AE59-0461-E7C7-C419BEFB4FB0}"/>
              </a:ext>
            </a:extLst>
          </p:cNvPr>
          <p:cNvGrpSpPr/>
          <p:nvPr/>
        </p:nvGrpSpPr>
        <p:grpSpPr>
          <a:xfrm>
            <a:off x="3260090" y="349885"/>
            <a:ext cx="5876290" cy="872490"/>
            <a:chOff x="5134" y="551"/>
            <a:chExt cx="9254" cy="137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1D42CDCC-C0F9-888A-783B-ADD7BE806AE8}"/>
                </a:ext>
              </a:extLst>
            </p:cNvPr>
            <p:cNvGrpSpPr/>
            <p:nvPr/>
          </p:nvGrpSpPr>
          <p:grpSpPr>
            <a:xfrm>
              <a:off x="6330" y="935"/>
              <a:ext cx="8058" cy="990"/>
              <a:chOff x="6106" y="2940"/>
              <a:chExt cx="8058" cy="990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3B07B8C5-D2B8-31A3-B943-159667155000}"/>
                  </a:ext>
                </a:extLst>
              </p:cNvPr>
              <p:cNvSpPr txBox="1"/>
              <p:nvPr/>
            </p:nvSpPr>
            <p:spPr>
              <a:xfrm>
                <a:off x="6106" y="2940"/>
                <a:ext cx="8058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2.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ㄴ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/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는 법이다</a:t>
                </a:r>
              </a:p>
            </p:txBody>
          </p:sp>
          <p:cxnSp>
            <p:nvCxnSpPr>
              <p:cNvPr id="39" name="直接连接符 8">
                <a:extLst>
                  <a:ext uri="{FF2B5EF4-FFF2-40B4-BE49-F238E27FC236}">
                    <a16:creationId xmlns:a16="http://schemas.microsoft.com/office/drawing/2014/main" id="{B5EDA70A-AAD2-DCC8-0EDA-086BF4169760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079666A-006D-BC7E-8ADB-4BC8A5FEB3C2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D85E3853-82C7-8592-A7F1-7526B00A0B6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37" name="图片 36" descr="图片包含 游戏机, 文字&#10;&#10;描述已自动生成">
                <a:extLst>
                  <a:ext uri="{FF2B5EF4-FFF2-40B4-BE49-F238E27FC236}">
                    <a16:creationId xmlns:a16="http://schemas.microsoft.com/office/drawing/2014/main" id="{E5B9565E-7025-8F6B-C353-445C49EF64D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8154057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AD9FCF-6B84-A90D-595D-FBDFCCF7C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EE7166D8-4B4E-1E6C-3242-DD843853BFBC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0F5110C-FA66-9017-EC83-708B5FD113D2}"/>
              </a:ext>
            </a:extLst>
          </p:cNvPr>
          <p:cNvSpPr/>
          <p:nvPr/>
        </p:nvSpPr>
        <p:spPr>
          <a:xfrm>
            <a:off x="1100339" y="2141311"/>
            <a:ext cx="10070252" cy="2175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69925" algn="just" latinLnBrk="1">
              <a:lnSpc>
                <a:spcPct val="200000"/>
              </a:lnSpc>
            </a:pP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-</a:t>
            </a:r>
            <a:r>
              <a:rPr lang="ko-KR" altLang="en-US" sz="24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고말고</a:t>
            </a:r>
            <a:r>
              <a:rPr lang="en-US" altLang="ko-KR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(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요</a:t>
            </a:r>
            <a:r>
              <a:rPr lang="en-US" altLang="ko-KR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)”</a:t>
            </a:r>
            <a:r>
              <a:rPr lang="ko-KR" altLang="en-US" sz="24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是终结词尾，用于谓词词干后，表示对对方的提问或要求强烈认同，或表示会那样去做，相当于汉语的“当然</a:t>
            </a:r>
            <a:r>
              <a:rPr lang="en-US" altLang="ko-KR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……”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。</a:t>
            </a:r>
            <a:r>
              <a:rPr lang="ko-KR" altLang="en-US" sz="24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主要用于口语，名词后接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-(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이</a:t>
            </a:r>
            <a:r>
              <a:rPr lang="en-US" altLang="ko-KR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)</a:t>
            </a:r>
            <a:r>
              <a:rPr lang="ko-KR" altLang="en-US" sz="24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고말고</a:t>
            </a:r>
            <a:r>
              <a:rPr lang="en-US" altLang="ko-KR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(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요</a:t>
            </a:r>
            <a:r>
              <a:rPr lang="en-US" altLang="ko-KR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)”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。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6CB563-FD4A-B143-8FFB-734F206FCDEA}"/>
              </a:ext>
            </a:extLst>
          </p:cNvPr>
          <p:cNvGrpSpPr/>
          <p:nvPr/>
        </p:nvGrpSpPr>
        <p:grpSpPr>
          <a:xfrm>
            <a:off x="2960473" y="590189"/>
            <a:ext cx="6228715" cy="885825"/>
            <a:chOff x="4478" y="551"/>
            <a:chExt cx="9809" cy="1395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B3C1B64F-88A0-B913-8F80-332FC93A6EA9}"/>
                </a:ext>
              </a:extLst>
            </p:cNvPr>
            <p:cNvGrpSpPr/>
            <p:nvPr/>
          </p:nvGrpSpPr>
          <p:grpSpPr>
            <a:xfrm>
              <a:off x="5964" y="953"/>
              <a:ext cx="7440" cy="993"/>
              <a:chOff x="5740" y="2958"/>
              <a:chExt cx="7440" cy="993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EF03D1C-291B-F556-94DC-E73DB1781E18}"/>
                  </a:ext>
                </a:extLst>
              </p:cNvPr>
              <p:cNvSpPr txBox="1"/>
              <p:nvPr/>
            </p:nvSpPr>
            <p:spPr>
              <a:xfrm>
                <a:off x="6829" y="2958"/>
                <a:ext cx="5785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고말고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요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8768DD5E-2AEF-4FA7-151B-58962DBCC79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40" y="3930"/>
                <a:ext cx="7440" cy="21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85946A8-21E5-1A52-8345-24BDAF8D5314}"/>
                </a:ext>
              </a:extLst>
            </p:cNvPr>
            <p:cNvGrpSpPr/>
            <p:nvPr/>
          </p:nvGrpSpPr>
          <p:grpSpPr>
            <a:xfrm>
              <a:off x="4478" y="551"/>
              <a:ext cx="9809" cy="1395"/>
              <a:chOff x="4033" y="2518"/>
              <a:chExt cx="9809" cy="1395"/>
            </a:xfrm>
          </p:grpSpPr>
          <p:pic>
            <p:nvPicPr>
              <p:cNvPr id="11" name="图片 10" descr="图片包含 游戏机, 文字&#10;&#10;描述已自动生成">
                <a:extLst>
                  <a:ext uri="{FF2B5EF4-FFF2-40B4-BE49-F238E27FC236}">
                    <a16:creationId xmlns:a16="http://schemas.microsoft.com/office/drawing/2014/main" id="{EB1672BF-9DCF-704F-4E92-33A84B97D7D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033" y="2873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6D9E6420-4560-4289-1533-D269B705EE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641C56E8-05F7-E95D-FE37-22F1604771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9A15FA67-88D1-F94C-96C8-EF096450F7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D0BB48D7-0952-C9F6-D589-8703DDB3EA8A}"/>
              </a:ext>
            </a:extLst>
          </p:cNvPr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F448191-1939-B098-5244-65B0BE3BCDF2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CADFE63-AB17-9B27-2DF6-BC16DBC458BF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D08EC077-6FDC-13EF-50DB-92523A6A3D7A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A81D2272-6E78-7A30-48FA-BF35DAF17E34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EB01C4FE-E7FB-C623-F3F5-7BD156ADFD0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D7843A54-4512-5B3E-2687-0AD6E8D8B2E2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EF48FB72-C8DC-48C0-16AE-9CA662C941E6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8BBF0819-4B8A-2301-3E5E-8AF49AADFBC9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0450DBC0-A6F7-69CF-B95C-9B9354B496B5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6BAEAFE0-B0E8-DBF5-2E88-3C0E857E4B04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BBA28BB2-015A-3F44-0451-DC08A61281E0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2E2783C4-787F-E80E-77F6-33E3A132A78A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77915F38-0E2B-B4DF-3731-985A492C4E5D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8C57B8C6-4E10-CD2C-F95F-B2F8BD0B9EBD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22B8F5FC-5E41-7C81-4BAA-BB1C22704C7D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F78C45B8-3725-C500-DFB6-9A773B46F25D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C1CA53E8-321E-F67F-B080-FCD0B0A8440E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D1F4F94F-B939-8547-7CAE-4E85BB5F1CE8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A7E827BD-6CC9-3C62-9795-83F2AC9617E3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994557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C5ACC3-9947-CB50-A1CE-5B1A10056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DE65B1FA-F7E9-BA94-A6E3-EA93C0561DD9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EA7D1F0E-CFE2-5502-CE71-F58EA1EDB4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DDDC0DD8-E04A-8DBF-273C-098A7DFBDE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D465C8D8-0D5F-B4A5-30E2-3C0989592D00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66DF366A-929F-E80C-7F2B-56F50302DE2C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BB7E6B3-02AC-7755-C974-8E1A5D61B130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27D55DD0-AF68-6C84-62CA-3E47A6BC67D1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117D1B48-6118-A264-019C-914A628C2449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B8BEADC4-DD84-25AF-D4ED-EB71D5AB7388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9F5321FE-EDCE-5B88-1899-D0CC08CAA3DB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96545600-37E6-93CF-D2CD-E9EF48B850D7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0093BEA8-B6D5-2B4A-FC72-A4358727326E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7B19FB96-04AA-8B5F-AE48-FBE93190DB2A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37B0E7A5-26C3-0E2F-A072-F1D815761410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B954F142-CDD3-F0D1-D363-947216201D62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95E74B1F-39EF-E4E8-A329-7FF5CF726EDF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8C9BA09F-090D-D3AA-253A-A1879B6FCDE8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6CDA73D8-834F-1010-B748-AB7ED92DBCE3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1EB4C837-EC5B-C006-9045-8F87A39DFF50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A2A21D57-90B1-4C15-2B2B-CEDE73524AFD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2503A226-7E18-A2C2-5C6F-C14FCD3580CE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8AD36001-3CAA-ED78-0F65-BB1CE1804F14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80AA6A65-BF88-96D5-92E1-048B86182F7E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D86DB105-ED2E-BC0A-58AD-36120A6EDE78}"/>
              </a:ext>
            </a:extLst>
          </p:cNvPr>
          <p:cNvSpPr/>
          <p:nvPr/>
        </p:nvSpPr>
        <p:spPr>
          <a:xfrm>
            <a:off x="384096" y="1943025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C5C88E6-3B22-F176-A117-72BE7172BCF0}"/>
              </a:ext>
            </a:extLst>
          </p:cNvPr>
          <p:cNvSpPr txBox="1"/>
          <p:nvPr/>
        </p:nvSpPr>
        <p:spPr>
          <a:xfrm>
            <a:off x="2564222" y="1583681"/>
            <a:ext cx="8406478" cy="4428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2438" indent="-439738" latinLnBrk="1">
              <a:lnSpc>
                <a:spcPct val="150000"/>
              </a:lnSpc>
              <a:spcBef>
                <a:spcPts val="1200"/>
              </a:spcBef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가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: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 박 대리님 결혼식에 가세요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?</a:t>
            </a:r>
          </a:p>
          <a:p>
            <a:pPr marL="452438" indent="-3175" latinLnBrk="1">
              <a:lnSpc>
                <a:spcPct val="150000"/>
              </a:lnSpc>
              <a:spcBef>
                <a:spcPts val="1200"/>
              </a:spcBef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你去参加朴代理的婚礼吗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？</a:t>
            </a:r>
          </a:p>
          <a:p>
            <a:pPr marL="452438" indent="-439738" latinLnBrk="1">
              <a:lnSpc>
                <a:spcPct val="150000"/>
              </a:lnSpc>
              <a:spcBef>
                <a:spcPts val="1200"/>
              </a:spcBef>
            </a:pPr>
            <a:r>
              <a:rPr lang="ko-KR" altLang="en-US" dirty="0">
                <a:solidFill>
                  <a:srgbClr val="FFFFFF"/>
                </a:solidFill>
                <a:latin typeface="+mn-ea"/>
              </a:rPr>
              <a:t>나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: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 </a:t>
            </a:r>
            <a:r>
              <a:rPr lang="ko-KR" altLang="en-US" dirty="0" err="1">
                <a:solidFill>
                  <a:srgbClr val="FFFFFF"/>
                </a:solidFill>
                <a:latin typeface="+mn-ea"/>
              </a:rPr>
              <a:t>가고말고요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. 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박 대리하고는 입사 동기라서 엄청 친하잖아요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52438" indent="-3175" latinLnBrk="1">
              <a:lnSpc>
                <a:spcPct val="150000"/>
              </a:lnSpc>
              <a:spcBef>
                <a:spcPts val="1200"/>
              </a:spcBef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当然去了。我和朴代理是同期入职的同事，所以关系很好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 marL="452438" indent="-439738" latinLnBrk="1">
              <a:lnSpc>
                <a:spcPct val="150000"/>
              </a:lnSpc>
              <a:spcBef>
                <a:spcPts val="1200"/>
              </a:spcBef>
            </a:pPr>
            <a:r>
              <a:rPr lang="ko-KR" altLang="en-US" dirty="0">
                <a:solidFill>
                  <a:srgbClr val="FFFFFF"/>
                </a:solidFill>
                <a:latin typeface="+mn-ea"/>
              </a:rPr>
              <a:t>가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: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 부상을 극복하고 메달을 따서 정말 </a:t>
            </a:r>
            <a:r>
              <a:rPr lang="ko-KR" altLang="en-US" dirty="0" err="1">
                <a:solidFill>
                  <a:srgbClr val="FFFFFF"/>
                </a:solidFill>
                <a:latin typeface="+mn-ea"/>
              </a:rPr>
              <a:t>기쁘시겠어요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52438" indent="-3175" latinLnBrk="1">
              <a:lnSpc>
                <a:spcPct val="150000"/>
              </a:lnSpc>
              <a:spcBef>
                <a:spcPts val="1200"/>
              </a:spcBef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您克服伤痛获得了奖牌，应该很高兴吧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 marL="452438" indent="-439738" latinLnBrk="1">
              <a:lnSpc>
                <a:spcPct val="150000"/>
              </a:lnSpc>
              <a:spcBef>
                <a:spcPts val="1200"/>
              </a:spcBef>
            </a:pPr>
            <a:r>
              <a:rPr lang="ko-KR" altLang="en-US" dirty="0">
                <a:solidFill>
                  <a:srgbClr val="FFFFFF"/>
                </a:solidFill>
                <a:latin typeface="+mn-ea"/>
              </a:rPr>
              <a:t>나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: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 </a:t>
            </a:r>
            <a:r>
              <a:rPr lang="ko-KR" altLang="en-US" dirty="0" err="1">
                <a:solidFill>
                  <a:srgbClr val="FFFFFF"/>
                </a:solidFill>
                <a:latin typeface="+mn-ea"/>
              </a:rPr>
              <a:t>기쁘고말고요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. 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응원해 주신 국민 </a:t>
            </a:r>
            <a:r>
              <a:rPr lang="ko-KR" altLang="en-US" dirty="0" err="1">
                <a:solidFill>
                  <a:srgbClr val="FFFFFF"/>
                </a:solidFill>
                <a:latin typeface="+mn-ea"/>
              </a:rPr>
              <a:t>여러분께도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 감사드립니다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52438" indent="-3175" latinLnBrk="1">
              <a:lnSpc>
                <a:spcPct val="150000"/>
              </a:lnSpc>
              <a:spcBef>
                <a:spcPts val="1200"/>
              </a:spcBef>
            </a:pPr>
            <a:r>
              <a:rPr lang="ko-KR" altLang="en-US" dirty="0" err="1">
                <a:solidFill>
                  <a:srgbClr val="FFFFFF"/>
                </a:solidFill>
                <a:latin typeface="+mn-ea"/>
              </a:rPr>
              <a:t>当然高兴了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感谢为我加油的国民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E43AFCD-6EF8-E45C-F8C4-63D848833694}"/>
              </a:ext>
            </a:extLst>
          </p:cNvPr>
          <p:cNvGrpSpPr/>
          <p:nvPr/>
        </p:nvGrpSpPr>
        <p:grpSpPr>
          <a:xfrm>
            <a:off x="2960473" y="493204"/>
            <a:ext cx="6228715" cy="885825"/>
            <a:chOff x="4478" y="551"/>
            <a:chExt cx="9809" cy="1395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D168409-A65B-E106-1467-B952C4F0E657}"/>
                </a:ext>
              </a:extLst>
            </p:cNvPr>
            <p:cNvGrpSpPr/>
            <p:nvPr/>
          </p:nvGrpSpPr>
          <p:grpSpPr>
            <a:xfrm>
              <a:off x="5964" y="953"/>
              <a:ext cx="7440" cy="993"/>
              <a:chOff x="5740" y="2958"/>
              <a:chExt cx="7440" cy="993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0C9584FC-E970-8B7F-AFEF-1F3198131F51}"/>
                  </a:ext>
                </a:extLst>
              </p:cNvPr>
              <p:cNvSpPr txBox="1"/>
              <p:nvPr/>
            </p:nvSpPr>
            <p:spPr>
              <a:xfrm>
                <a:off x="6829" y="2958"/>
                <a:ext cx="5785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고말고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요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38" name="直接连接符 8">
                <a:extLst>
                  <a:ext uri="{FF2B5EF4-FFF2-40B4-BE49-F238E27FC236}">
                    <a16:creationId xmlns:a16="http://schemas.microsoft.com/office/drawing/2014/main" id="{50821E21-869A-A0CC-9822-C293CED009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40" y="3930"/>
                <a:ext cx="7440" cy="21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94B22486-BE69-55DA-4FE8-D5C9B9BBBBA2}"/>
                </a:ext>
              </a:extLst>
            </p:cNvPr>
            <p:cNvGrpSpPr/>
            <p:nvPr/>
          </p:nvGrpSpPr>
          <p:grpSpPr>
            <a:xfrm>
              <a:off x="4478" y="551"/>
              <a:ext cx="9809" cy="1395"/>
              <a:chOff x="4033" y="2518"/>
              <a:chExt cx="9809" cy="1395"/>
            </a:xfrm>
          </p:grpSpPr>
          <p:pic>
            <p:nvPicPr>
              <p:cNvPr id="8" name="图片 7" descr="图片包含 游戏机, 文字&#10;&#10;描述已自动生成">
                <a:extLst>
                  <a:ext uri="{FF2B5EF4-FFF2-40B4-BE49-F238E27FC236}">
                    <a16:creationId xmlns:a16="http://schemas.microsoft.com/office/drawing/2014/main" id="{904A0481-75D1-F9E4-741F-EA3F3AA6B66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033" y="2873"/>
                <a:ext cx="939" cy="1040"/>
              </a:xfrm>
              <a:prstGeom prst="rect">
                <a:avLst/>
              </a:prstGeom>
            </p:spPr>
          </p:pic>
          <p:pic>
            <p:nvPicPr>
              <p:cNvPr id="32" name="图片 31" descr="图片包含 游戏机, 文字&#10;&#10;描述已自动生成">
                <a:extLst>
                  <a:ext uri="{FF2B5EF4-FFF2-40B4-BE49-F238E27FC236}">
                    <a16:creationId xmlns:a16="http://schemas.microsoft.com/office/drawing/2014/main" id="{24344EA8-C305-DAA9-2E64-960104781CE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6370633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D5B690-EBB4-D6EB-BBDF-191964F1D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4DE69ED3-C113-74B1-D362-8FB998B38898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2B6225D5-B404-FEA9-0655-6062A92D4B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BE797FF5-BC3D-ECBB-CCCD-8BB8348AA5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A52AE208-7FB7-76E5-555A-B853714A7700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59CCB9E-D67E-B697-F1D3-A9AC7297090B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F357BD5-A09D-E93C-DA97-9932C9246F26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6010A7B8-E008-473A-60E5-26CCE2628348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529911A4-15BF-DAA3-56BB-A07DE028FE1B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1A2E80D6-9B03-0A1A-E781-9D8CC393791A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5477CFA3-2ED2-8072-DEE2-0551D591BA57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CD70E1CF-3EB2-D7D9-4DD5-7C5F4FE8C918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A6E6278B-935F-D323-C5CE-B7D79E0112B7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3AF7630B-7FCE-DCF2-D9D9-22D9CDA0EF22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BB17DFDE-97E1-082B-CC79-275258BE8500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9EB4FDC1-24A4-696B-FE6B-5AD4D9C50682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D32784A2-0798-0133-D35B-CDABA49E94B2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0E414E46-C809-48CF-5036-E29386BA004D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AF7FF652-5F5D-BBB2-8D3C-B0C53201B326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2F52CDA4-C1A8-592A-B72B-2DC40D980F9F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80DE33DA-C226-E5D7-7083-E5765D00B31A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65807599-DAB1-2F90-AECC-C68B8C0F6500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AE210AC5-D84A-861A-3EA3-F57603AFC739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688E9EBB-A0EE-2D28-FA5B-44EE1A5CAA9A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E0CDD8AF-6499-DCC0-DA90-97A8F644530A}"/>
              </a:ext>
            </a:extLst>
          </p:cNvPr>
          <p:cNvSpPr/>
          <p:nvPr/>
        </p:nvSpPr>
        <p:spPr>
          <a:xfrm>
            <a:off x="384096" y="1943025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F6DFD2C-6117-E7A3-26E9-4E2FFBC9AEB9}"/>
              </a:ext>
            </a:extLst>
          </p:cNvPr>
          <p:cNvSpPr txBox="1"/>
          <p:nvPr/>
        </p:nvSpPr>
        <p:spPr>
          <a:xfrm>
            <a:off x="2564222" y="1583681"/>
            <a:ext cx="8406478" cy="4428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2438" indent="-439738" latinLnBrk="1">
              <a:lnSpc>
                <a:spcPct val="150000"/>
              </a:lnSpc>
              <a:spcBef>
                <a:spcPts val="1200"/>
              </a:spcBef>
            </a:pPr>
            <a:r>
              <a:rPr lang="ko-KR" altLang="en-US" dirty="0">
                <a:solidFill>
                  <a:srgbClr val="FFFFFF"/>
                </a:solidFill>
                <a:latin typeface="+mn-ea"/>
              </a:rPr>
              <a:t>가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: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 어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, 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밖에 비가 오나 봐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. 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혹시 우산 가지고 왔어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?</a:t>
            </a:r>
          </a:p>
          <a:p>
            <a:pPr marL="452438" indent="-3175" latinLnBrk="1">
              <a:lnSpc>
                <a:spcPct val="150000"/>
              </a:lnSpc>
              <a:spcBef>
                <a:spcPts val="1200"/>
              </a:spcBef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唉，外面好像下雨了，你带雨伞了吗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？</a:t>
            </a:r>
          </a:p>
          <a:p>
            <a:pPr marL="452438" indent="-439738" latinLnBrk="1">
              <a:lnSpc>
                <a:spcPct val="150000"/>
              </a:lnSpc>
              <a:spcBef>
                <a:spcPts val="1200"/>
              </a:spcBef>
            </a:pPr>
            <a:r>
              <a:rPr lang="ko-KR" altLang="en-US" dirty="0">
                <a:solidFill>
                  <a:srgbClr val="FFFFFF"/>
                </a:solidFill>
                <a:latin typeface="+mn-ea"/>
              </a:rPr>
              <a:t>나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: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 가지고 </a:t>
            </a:r>
            <a:r>
              <a:rPr lang="ko-KR" altLang="en-US" dirty="0" err="1">
                <a:solidFill>
                  <a:srgbClr val="FFFFFF"/>
                </a:solidFill>
                <a:latin typeface="+mn-ea"/>
              </a:rPr>
              <a:t>왔고말고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. 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아침에 일기예보를 보고 나왔거든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52438" indent="-3175" latinLnBrk="1">
              <a:lnSpc>
                <a:spcPct val="150000"/>
              </a:lnSpc>
              <a:spcBef>
                <a:spcPts val="1200"/>
              </a:spcBef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当然带了。我早晨看了天气预报才出的门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 marL="452438" indent="-439738" latinLnBrk="1">
              <a:lnSpc>
                <a:spcPct val="150000"/>
              </a:lnSpc>
              <a:spcBef>
                <a:spcPts val="1200"/>
              </a:spcBef>
            </a:pPr>
            <a:r>
              <a:rPr lang="ko-KR" altLang="en-US" dirty="0">
                <a:solidFill>
                  <a:srgbClr val="FFFFFF"/>
                </a:solidFill>
                <a:latin typeface="+mn-ea"/>
              </a:rPr>
              <a:t>가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: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 물건이 마음에 안 들면 교환할 수 있나요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?</a:t>
            </a:r>
          </a:p>
          <a:p>
            <a:pPr marL="452438" indent="-3175" latinLnBrk="1">
              <a:lnSpc>
                <a:spcPct val="150000"/>
              </a:lnSpc>
              <a:spcBef>
                <a:spcPts val="1200"/>
              </a:spcBef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如果东西不满意，可以换吗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？</a:t>
            </a:r>
          </a:p>
          <a:p>
            <a:pPr marL="452438" indent="-439738" latinLnBrk="1">
              <a:lnSpc>
                <a:spcPct val="150000"/>
              </a:lnSpc>
              <a:spcBef>
                <a:spcPts val="1200"/>
              </a:spcBef>
            </a:pPr>
            <a:r>
              <a:rPr lang="ko-KR" altLang="en-US" dirty="0">
                <a:solidFill>
                  <a:srgbClr val="FFFFFF"/>
                </a:solidFill>
                <a:latin typeface="+mn-ea"/>
              </a:rPr>
              <a:t>나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: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 할 수 </a:t>
            </a:r>
            <a:r>
              <a:rPr lang="ko-KR" altLang="en-US" dirty="0" err="1">
                <a:solidFill>
                  <a:srgbClr val="FFFFFF"/>
                </a:solidFill>
                <a:latin typeface="+mn-ea"/>
              </a:rPr>
              <a:t>있고말고요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. 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교환하고 싶은 물건이 없으면 환불도 돼요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52438" indent="-3175" latinLnBrk="1">
              <a:lnSpc>
                <a:spcPct val="150000"/>
              </a:lnSpc>
              <a:spcBef>
                <a:spcPts val="1200"/>
              </a:spcBef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当然可以。如果没有想换的东西，也可以退款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F00CA73-0EA2-EC86-B0CE-E6FB83BE4709}"/>
              </a:ext>
            </a:extLst>
          </p:cNvPr>
          <p:cNvGrpSpPr/>
          <p:nvPr/>
        </p:nvGrpSpPr>
        <p:grpSpPr>
          <a:xfrm>
            <a:off x="2960473" y="493204"/>
            <a:ext cx="6228715" cy="885825"/>
            <a:chOff x="4478" y="551"/>
            <a:chExt cx="9809" cy="1395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62387E6-24EF-2FE5-49AE-83FFE2E263E1}"/>
                </a:ext>
              </a:extLst>
            </p:cNvPr>
            <p:cNvGrpSpPr/>
            <p:nvPr/>
          </p:nvGrpSpPr>
          <p:grpSpPr>
            <a:xfrm>
              <a:off x="5964" y="953"/>
              <a:ext cx="7440" cy="993"/>
              <a:chOff x="5740" y="2958"/>
              <a:chExt cx="7440" cy="993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63AC8663-252C-AF35-C23C-3F0EB7BA3280}"/>
                  </a:ext>
                </a:extLst>
              </p:cNvPr>
              <p:cNvSpPr txBox="1"/>
              <p:nvPr/>
            </p:nvSpPr>
            <p:spPr>
              <a:xfrm>
                <a:off x="6829" y="2958"/>
                <a:ext cx="5785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고말고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요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38" name="直接连接符 8">
                <a:extLst>
                  <a:ext uri="{FF2B5EF4-FFF2-40B4-BE49-F238E27FC236}">
                    <a16:creationId xmlns:a16="http://schemas.microsoft.com/office/drawing/2014/main" id="{F01ACD03-0C51-9810-9193-A1CC916DE3E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40" y="3930"/>
                <a:ext cx="7440" cy="21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EA62575-1004-1214-FD6D-0BBC8A0BC0D7}"/>
                </a:ext>
              </a:extLst>
            </p:cNvPr>
            <p:cNvGrpSpPr/>
            <p:nvPr/>
          </p:nvGrpSpPr>
          <p:grpSpPr>
            <a:xfrm>
              <a:off x="4478" y="551"/>
              <a:ext cx="9809" cy="1395"/>
              <a:chOff x="4033" y="2518"/>
              <a:chExt cx="9809" cy="1395"/>
            </a:xfrm>
          </p:grpSpPr>
          <p:pic>
            <p:nvPicPr>
              <p:cNvPr id="8" name="图片 7" descr="图片包含 游戏机, 文字&#10;&#10;描述已自动生成">
                <a:extLst>
                  <a:ext uri="{FF2B5EF4-FFF2-40B4-BE49-F238E27FC236}">
                    <a16:creationId xmlns:a16="http://schemas.microsoft.com/office/drawing/2014/main" id="{FFC2C878-FD2E-94D7-600D-C58C2B8B946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033" y="2873"/>
                <a:ext cx="939" cy="1040"/>
              </a:xfrm>
              <a:prstGeom prst="rect">
                <a:avLst/>
              </a:prstGeom>
            </p:spPr>
          </p:pic>
          <p:pic>
            <p:nvPicPr>
              <p:cNvPr id="32" name="图片 31" descr="图片包含 游戏机, 文字&#10;&#10;描述已自动生成">
                <a:extLst>
                  <a:ext uri="{FF2B5EF4-FFF2-40B4-BE49-F238E27FC236}">
                    <a16:creationId xmlns:a16="http://schemas.microsoft.com/office/drawing/2014/main" id="{C7BE0B0E-B101-4A17-AAB2-DF75CD755E9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5420613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78FB2-C0E9-0F46-D1F8-AEB86816B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7356FAE-3139-C6B8-78B5-91CBD2AADD57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8179A094-8EC9-CFF3-4647-B67D143442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D498F72C-58E3-A2EA-34F2-9B15F14D50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17E5629-1449-E130-DA4C-EDFC86352343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1FE8973-8736-280A-0936-367F3122191F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B6AE0BA-3AF6-9BA5-614B-F7C31D5FA400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E3D24140-9062-995C-77D7-A8E9A5F794BA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5044AE45-2086-0682-3FFC-9EA7F7D436A8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DA441636-CC55-7EE2-2505-DF51F04D7920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C7C71551-057E-D2BA-2EEB-AEB80B147B13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9FF8EF7E-B06A-DEF8-3279-48B1A058A07F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C234B0F3-69AC-C936-C035-80E029B2E888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C99F0D8D-F3B3-38DA-5F1F-5432B9002E35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F2ABDAB4-7353-FBEF-B026-97F445848CCB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08732A19-F460-1179-E75A-F4AA8675CC41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C883AC19-4654-517E-25EF-FC3C88A24729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E3F40723-B1D0-863C-ED46-0A4D9FE19596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4BB0A2A8-5051-7892-CEE8-F574205AEF9E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7AEEC96B-E48F-183B-5C57-77E3CC601B75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2648E3D1-323A-E7F6-7DD2-8889D941A327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97B90F67-22D6-EF80-40C6-E8E008D272BF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C8C00778-E802-56BD-77DD-3F2A1119A2F6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19DE6429-C791-FFEB-B9AC-AA9AD4B2385C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1AF7C87E-450B-DC16-EC5A-0EB321916409}"/>
              </a:ext>
            </a:extLst>
          </p:cNvPr>
          <p:cNvSpPr/>
          <p:nvPr/>
        </p:nvSpPr>
        <p:spPr>
          <a:xfrm>
            <a:off x="384096" y="1943025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856B8B6-EA93-E65A-BAA0-21D55676EBAE}"/>
              </a:ext>
            </a:extLst>
          </p:cNvPr>
          <p:cNvSpPr txBox="1"/>
          <p:nvPr/>
        </p:nvSpPr>
        <p:spPr>
          <a:xfrm>
            <a:off x="2748516" y="2041339"/>
            <a:ext cx="7701996" cy="267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2438" indent="-439738" latinLnBrk="1">
              <a:lnSpc>
                <a:spcPct val="200000"/>
              </a:lnSpc>
              <a:spcBef>
                <a:spcPts val="1200"/>
              </a:spcBef>
            </a:pPr>
            <a:r>
              <a:rPr lang="ko-KR" altLang="en-US" dirty="0">
                <a:solidFill>
                  <a:srgbClr val="FFFFFF"/>
                </a:solidFill>
                <a:latin typeface="+mn-ea"/>
              </a:rPr>
              <a:t>가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: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 저 두 사람이 사귄다는 게 정말이야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?</a:t>
            </a:r>
          </a:p>
          <a:p>
            <a:pPr marL="452438" indent="-3175" latinLnBrk="1">
              <a:lnSpc>
                <a:spcPct val="200000"/>
              </a:lnSpc>
              <a:spcBef>
                <a:spcPts val="1200"/>
              </a:spcBef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那两个人正在交往，这是真的吗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？</a:t>
            </a:r>
          </a:p>
          <a:p>
            <a:pPr marL="452438" indent="-439738" latinLnBrk="1">
              <a:lnSpc>
                <a:spcPct val="200000"/>
              </a:lnSpc>
              <a:spcBef>
                <a:spcPts val="1200"/>
              </a:spcBef>
            </a:pPr>
            <a:r>
              <a:rPr lang="ko-KR" altLang="en-US" dirty="0">
                <a:solidFill>
                  <a:srgbClr val="FFFFFF"/>
                </a:solidFill>
                <a:latin typeface="+mn-ea"/>
              </a:rPr>
              <a:t>나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: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 그럼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. </a:t>
            </a:r>
            <a:r>
              <a:rPr lang="ko-KR" altLang="en-US" dirty="0" err="1">
                <a:solidFill>
                  <a:srgbClr val="FFFFFF"/>
                </a:solidFill>
                <a:latin typeface="+mn-ea"/>
              </a:rPr>
              <a:t>정말이고말고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. 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사귄 지 꽤 됐을 텐데 몰랐어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?</a:t>
            </a:r>
          </a:p>
          <a:p>
            <a:pPr marL="452438" indent="-3175" latinLnBrk="1">
              <a:lnSpc>
                <a:spcPct val="200000"/>
              </a:lnSpc>
              <a:spcBef>
                <a:spcPts val="1200"/>
              </a:spcBef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对啊。当然是真的。应该交往一段时间了，你不知道吗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？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2D87A0D-51F6-ED65-DBDB-858DF39AC0EA}"/>
              </a:ext>
            </a:extLst>
          </p:cNvPr>
          <p:cNvGrpSpPr/>
          <p:nvPr/>
        </p:nvGrpSpPr>
        <p:grpSpPr>
          <a:xfrm>
            <a:off x="2960473" y="493204"/>
            <a:ext cx="6228715" cy="885825"/>
            <a:chOff x="4478" y="551"/>
            <a:chExt cx="9809" cy="1395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CB68D3F-96F1-E1CC-5AF0-3ABAAA88411B}"/>
                </a:ext>
              </a:extLst>
            </p:cNvPr>
            <p:cNvGrpSpPr/>
            <p:nvPr/>
          </p:nvGrpSpPr>
          <p:grpSpPr>
            <a:xfrm>
              <a:off x="5964" y="953"/>
              <a:ext cx="7440" cy="993"/>
              <a:chOff x="5740" y="2958"/>
              <a:chExt cx="7440" cy="993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A81CCC4A-DA6A-ABB9-FA60-8C1910908D07}"/>
                  </a:ext>
                </a:extLst>
              </p:cNvPr>
              <p:cNvSpPr txBox="1"/>
              <p:nvPr/>
            </p:nvSpPr>
            <p:spPr>
              <a:xfrm>
                <a:off x="6829" y="2958"/>
                <a:ext cx="5785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고말고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요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38" name="直接连接符 8">
                <a:extLst>
                  <a:ext uri="{FF2B5EF4-FFF2-40B4-BE49-F238E27FC236}">
                    <a16:creationId xmlns:a16="http://schemas.microsoft.com/office/drawing/2014/main" id="{0B39CA55-F20D-9E87-5D32-33339F6F7E1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40" y="3930"/>
                <a:ext cx="7440" cy="21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60B577F-3FA2-335C-9250-6EB4BE036591}"/>
                </a:ext>
              </a:extLst>
            </p:cNvPr>
            <p:cNvGrpSpPr/>
            <p:nvPr/>
          </p:nvGrpSpPr>
          <p:grpSpPr>
            <a:xfrm>
              <a:off x="4478" y="551"/>
              <a:ext cx="9809" cy="1395"/>
              <a:chOff x="4033" y="2518"/>
              <a:chExt cx="9809" cy="1395"/>
            </a:xfrm>
          </p:grpSpPr>
          <p:pic>
            <p:nvPicPr>
              <p:cNvPr id="8" name="图片 7" descr="图片包含 游戏机, 文字&#10;&#10;描述已自动生成">
                <a:extLst>
                  <a:ext uri="{FF2B5EF4-FFF2-40B4-BE49-F238E27FC236}">
                    <a16:creationId xmlns:a16="http://schemas.microsoft.com/office/drawing/2014/main" id="{B44B5C14-E78B-FFD7-9C66-22195D2005D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033" y="2873"/>
                <a:ext cx="939" cy="1040"/>
              </a:xfrm>
              <a:prstGeom prst="rect">
                <a:avLst/>
              </a:prstGeom>
            </p:spPr>
          </p:pic>
          <p:pic>
            <p:nvPicPr>
              <p:cNvPr id="32" name="图片 31" descr="图片包含 游戏机, 文字&#10;&#10;描述已自动生成">
                <a:extLst>
                  <a:ext uri="{FF2B5EF4-FFF2-40B4-BE49-F238E27FC236}">
                    <a16:creationId xmlns:a16="http://schemas.microsoft.com/office/drawing/2014/main" id="{7BD43BD4-E8BE-62DC-43C5-9F84E1DAD05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37861504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52A02-4ED3-DEFC-2A03-EE243F936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93D50FC4-C61B-6652-DECF-39AF6F22F6C6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7CFD331-9662-D640-1555-E9AAFEC1082E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E87FCD65-EED7-6CB5-96B5-F1E0B2AFD680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01432F7E-CD29-7CC1-6294-A469C8B73AD6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671910AF-06F3-05B4-3440-23E32185A25B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695EEB55-EC85-31C7-A975-77238968B62A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0EBCB802-A963-71A1-3B53-AF9878020C46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D766E634-9025-64D2-F7B7-3D07879FDA8B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AB63F304-A041-EB75-CA68-B94A4C92650A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DE55A441-E51E-CB4B-FDB3-C637BF5455B8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7701C824-9215-FFFF-8936-06CBA491B0EF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6D18B844-1E93-244C-BB60-7CD05B0F9CEA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55C93450-B1E2-9E93-E290-4116561102E9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4BE7CC0A-A320-4EEB-D4C2-3FD955D879D2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129909BF-338C-18FA-AFD6-140491C7CE79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52EB5329-A5D9-0C85-8E3F-92EF844E18B3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854EA0BC-F795-5921-1D47-6259226928ED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0903B34B-F69A-3752-E4DF-42D683F9F11E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EA7B1EBD-CEF2-22BA-974E-51DED957B36F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68B0E1F0-791F-419A-3F23-C628A9212234}"/>
              </a:ext>
            </a:extLst>
          </p:cNvPr>
          <p:cNvSpPr txBox="1"/>
          <p:nvPr/>
        </p:nvSpPr>
        <p:spPr>
          <a:xfrm>
            <a:off x="4067520" y="195216"/>
            <a:ext cx="8203502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1</a:t>
            </a: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와 같이 알맞은 것을 연결하고 문장을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algn="just" latinLnBrk="1">
              <a:lnSpc>
                <a:spcPct val="120000"/>
              </a:lnSpc>
            </a:pPr>
            <a:r>
              <a:rPr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，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连接</a:t>
            </a:r>
            <a:r>
              <a:rPr lang="en-US"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正确的句子并填入横线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4AAA3B9F-32A1-A73E-5EA4-5FEE328B03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5" y="5109210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2AE19A95-56EB-9ABD-9C35-656C876DB325}"/>
              </a:ext>
            </a:extLst>
          </p:cNvPr>
          <p:cNvGrpSpPr/>
          <p:nvPr/>
        </p:nvGrpSpPr>
        <p:grpSpPr>
          <a:xfrm>
            <a:off x="2521528" y="1125087"/>
            <a:ext cx="9423252" cy="5574665"/>
            <a:chOff x="6011" y="1902"/>
            <a:chExt cx="12563" cy="8779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C401B8CE-60D5-7246-7E20-1D121181E805}"/>
                </a:ext>
              </a:extLst>
            </p:cNvPr>
            <p:cNvGrpSpPr/>
            <p:nvPr/>
          </p:nvGrpSpPr>
          <p:grpSpPr bwMode="auto">
            <a:xfrm>
              <a:off x="6011" y="1902"/>
              <a:ext cx="12563" cy="8779"/>
              <a:chOff x="1661375" y="1741834"/>
              <a:chExt cx="4559120" cy="3605590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91F51700-1525-0FF9-3784-67797DD3543B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C3E0A12A-FA42-7440-A50C-3ED0603C3560}"/>
                  </a:ext>
                </a:extLst>
              </p:cNvPr>
              <p:cNvSpPr/>
              <p:nvPr/>
            </p:nvSpPr>
            <p:spPr>
              <a:xfrm>
                <a:off x="1661375" y="1741834"/>
                <a:ext cx="4559120" cy="3115755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DB22F1BF-07C4-9BAD-56C0-3D4567DA2212}"/>
                  </a:ext>
                </a:extLst>
              </p:cNvPr>
              <p:cNvSpPr/>
              <p:nvPr/>
            </p:nvSpPr>
            <p:spPr>
              <a:xfrm>
                <a:off x="1749259" y="1842899"/>
                <a:ext cx="4384617" cy="286811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078DD914-48E3-A0A2-01EF-0BE73FD5FA5C}"/>
                  </a:ext>
                </a:extLst>
              </p:cNvPr>
              <p:cNvSpPr/>
              <p:nvPr/>
            </p:nvSpPr>
            <p:spPr bwMode="auto">
              <a:xfrm>
                <a:off x="3767930" y="4857643"/>
                <a:ext cx="355539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138CE3E-4A58-838E-F8BE-F7BCBAC7A2A2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A0CD6A17-DB17-3CDB-3C7E-66BF84B56C0D}"/>
              </a:ext>
            </a:extLst>
          </p:cNvPr>
          <p:cNvSpPr txBox="1"/>
          <p:nvPr/>
        </p:nvSpPr>
        <p:spPr>
          <a:xfrm>
            <a:off x="2903697" y="3867535"/>
            <a:ext cx="8999457" cy="1785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3970" defTabSz="180000" latinLnBrk="1">
              <a:lnSpc>
                <a:spcPct val="150000"/>
              </a:lnSpc>
              <a:spcAft>
                <a:spcPts val="800"/>
              </a:spcAft>
              <a:tabLst>
                <a:tab pos="349250" algn="l"/>
                <a:tab pos="8342313" algn="l"/>
              </a:tabLst>
            </a:pPr>
            <a:r>
              <a:rPr lang="en-US" altLang="zh-CN" sz="155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en-US" altLang="zh-CN" sz="155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zh-CN" altLang="zh-CN" sz="155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R="13970" defTabSz="180000" latinLnBrk="1">
              <a:lnSpc>
                <a:spcPct val="150000"/>
              </a:lnSpc>
              <a:spcAft>
                <a:spcPts val="800"/>
              </a:spcAft>
              <a:tabLst>
                <a:tab pos="349250" algn="l"/>
                <a:tab pos="8342313" algn="l"/>
              </a:tabLst>
            </a:pPr>
            <a:r>
              <a:rPr lang="en-US" altLang="zh-CN" sz="155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en-US" altLang="zh-CN" sz="155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lang="en-US" altLang="zh-CN" sz="1550" u="sng" dirty="0">
                <a:solidFill>
                  <a:srgbClr val="000000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lang="en-US" altLang="zh-CN" sz="1550" u="sng" kern="12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     </a:t>
            </a:r>
            <a:endParaRPr lang="zh-CN" altLang="zh-CN" sz="155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R="13970" defTabSz="180000" latinLnBrk="1">
              <a:lnSpc>
                <a:spcPct val="150000"/>
              </a:lnSpc>
              <a:spcAft>
                <a:spcPts val="800"/>
              </a:spcAft>
              <a:tabLst>
                <a:tab pos="349250" algn="l"/>
                <a:tab pos="8342313" algn="l"/>
              </a:tabLst>
            </a:pPr>
            <a:r>
              <a:rPr lang="en-US" altLang="zh-CN" sz="155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en-US" altLang="zh-CN" sz="155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zh-CN" altLang="zh-CN" sz="155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R="13970" defTabSz="180000" latinLnBrk="1">
              <a:lnSpc>
                <a:spcPct val="150000"/>
              </a:lnSpc>
              <a:spcAft>
                <a:spcPts val="800"/>
              </a:spcAft>
              <a:tabLst>
                <a:tab pos="349250" algn="l"/>
                <a:tab pos="8342313" algn="l"/>
              </a:tabLst>
            </a:pPr>
            <a:r>
              <a:rPr lang="en-US" altLang="zh-CN" sz="155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en-US" altLang="zh-CN" sz="155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zh-CN" altLang="zh-CN" sz="155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007BCFB-CD27-7571-AEC2-D4ACD252C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406" y="1419385"/>
            <a:ext cx="7048594" cy="2329620"/>
          </a:xfrm>
          <a:prstGeom prst="rect">
            <a:avLst/>
          </a:prstGeom>
        </p:spPr>
      </p:pic>
      <p:cxnSp>
        <p:nvCxnSpPr>
          <p:cNvPr id="11" name="直线连接符 10">
            <a:extLst>
              <a:ext uri="{FF2B5EF4-FFF2-40B4-BE49-F238E27FC236}">
                <a16:creationId xmlns:a16="http://schemas.microsoft.com/office/drawing/2014/main" id="{5A185CFA-15D8-8409-EE39-8DFAE477F33E}"/>
              </a:ext>
            </a:extLst>
          </p:cNvPr>
          <p:cNvCxnSpPr>
            <a:cxnSpLocks/>
          </p:cNvCxnSpPr>
          <p:nvPr/>
        </p:nvCxnSpPr>
        <p:spPr>
          <a:xfrm>
            <a:off x="4710713" y="1577373"/>
            <a:ext cx="497391" cy="0"/>
          </a:xfrm>
          <a:prstGeom prst="line">
            <a:avLst/>
          </a:prstGeom>
          <a:ln w="19050">
            <a:solidFill>
              <a:srgbClr val="8F7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线连接符 3">
            <a:extLst>
              <a:ext uri="{FF2B5EF4-FFF2-40B4-BE49-F238E27FC236}">
                <a16:creationId xmlns:a16="http://schemas.microsoft.com/office/drawing/2014/main" id="{3688DA3D-58F5-2036-9946-B41BD9DEC290}"/>
              </a:ext>
            </a:extLst>
          </p:cNvPr>
          <p:cNvCxnSpPr>
            <a:cxnSpLocks/>
          </p:cNvCxnSpPr>
          <p:nvPr/>
        </p:nvCxnSpPr>
        <p:spPr>
          <a:xfrm>
            <a:off x="7020684" y="1571111"/>
            <a:ext cx="497391" cy="0"/>
          </a:xfrm>
          <a:prstGeom prst="line">
            <a:avLst/>
          </a:prstGeom>
          <a:ln w="19050">
            <a:solidFill>
              <a:srgbClr val="8F7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4403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973AB9-55FF-EB64-54A6-297425CF2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28FDD93-8604-0035-2EC6-FB04547230E1}"/>
              </a:ext>
            </a:extLst>
          </p:cNvPr>
          <p:cNvGrpSpPr/>
          <p:nvPr/>
        </p:nvGrpSpPr>
        <p:grpSpPr bwMode="auto">
          <a:xfrm>
            <a:off x="4067810" y="1497301"/>
            <a:ext cx="7977505" cy="5181600"/>
            <a:chOff x="1661375" y="1996225"/>
            <a:chExt cx="4559120" cy="3351199"/>
          </a:xfrm>
        </p:grpSpPr>
        <p:sp>
          <p:nvSpPr>
            <p:cNvPr id="10" name="圆角矩形 26">
              <a:extLst>
                <a:ext uri="{FF2B5EF4-FFF2-40B4-BE49-F238E27FC236}">
                  <a16:creationId xmlns:a16="http://schemas.microsoft.com/office/drawing/2014/main" id="{76B81EE7-37B5-D5BC-536B-F3C0647173FC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任意多边形 27">
              <a:extLst>
                <a:ext uri="{FF2B5EF4-FFF2-40B4-BE49-F238E27FC236}">
                  <a16:creationId xmlns:a16="http://schemas.microsoft.com/office/drawing/2014/main" id="{DB9A71C6-A399-C445-8043-0D1CBF711CF6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7DEFBBD-C78F-E9C6-AF72-2F0DAC8862DE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苹果">
              <a:extLst>
                <a:ext uri="{FF2B5EF4-FFF2-40B4-BE49-F238E27FC236}">
                  <a16:creationId xmlns:a16="http://schemas.microsoft.com/office/drawing/2014/main" id="{29201078-2CFF-1752-794E-3F945814770F}"/>
                </a:ext>
              </a:extLst>
            </p:cNvPr>
            <p:cNvSpPr/>
            <p:nvPr/>
          </p:nvSpPr>
          <p:spPr bwMode="auto">
            <a:xfrm>
              <a:off x="3767930" y="4857643"/>
              <a:ext cx="355539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0869A9D-952E-20C1-739A-468A08B2B9F6}"/>
              </a:ext>
            </a:extLst>
          </p:cNvPr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A63BE73-766B-C333-643D-1F1B6B16F9C4}"/>
                </a:ext>
              </a:extLst>
            </p:cNvPr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19DE41D6-05F8-4E4A-3A0F-15D70E57DCB1}"/>
                </a:ext>
              </a:extLst>
            </p:cNvPr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4BE3D1F2-6E83-E62E-5424-B884D3552909}"/>
              </a:ext>
            </a:extLst>
          </p:cNvPr>
          <p:cNvGrpSpPr/>
          <p:nvPr/>
        </p:nvGrpSpPr>
        <p:grpSpPr>
          <a:xfrm>
            <a:off x="9581" y="220378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13AC9B3C-6A7B-6A83-986B-0B4F59CF489D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644B9DE6-A17C-FCA2-8C1D-FA9CD0762268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EA5BE228-99C0-877E-ABE3-D413A9E164DA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E583D058-02A1-B7EE-7654-A24896FB24C6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7527E00D-D3A3-8A2E-6B6B-08AD592A38D3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C65A6E71-B929-ADC1-FA72-EFD8DB6110A4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9BDA166F-B854-BDF8-C1B4-0DE5391B7CF1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0C411D55-DA8D-D9BE-5A95-B17686E33C43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66ACFA7C-0A2D-30F1-EC7B-DEFEF136F5B2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C4CC85EF-4005-20AA-CA60-94E58F2BB557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36DCF177-0D29-442A-04B4-B74507C231AC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2329897A-973A-2A76-CFA5-584B62060BA8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44F8C6F5-A723-F2E8-9970-78D2F2A8257C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278CADB4-2E79-63FA-43F9-BFF0D1FE00CF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D0F944F7-1E38-7412-4D78-3A05FBBAC2F1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CC3BCCD3-E6C5-CBB8-4B56-AD808F48BF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" y="5064125"/>
            <a:ext cx="1520825" cy="156019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0934354-A1A7-7F66-3DAE-900F8F3C679E}"/>
              </a:ext>
            </a:extLst>
          </p:cNvPr>
          <p:cNvSpPr txBox="1"/>
          <p:nvPr/>
        </p:nvSpPr>
        <p:spPr>
          <a:xfrm>
            <a:off x="4447395" y="1898307"/>
            <a:ext cx="7181774" cy="442674"/>
          </a:xfrm>
          <a:prstGeom prst="roundRect">
            <a:avLst/>
          </a:prstGeom>
          <a:solidFill>
            <a:srgbClr val="F3E9E1"/>
          </a:solidFill>
        </p:spPr>
        <p:txBody>
          <a:bodyPr wrap="none" rtlCol="0" anchor="ctr" anchorCtr="0">
            <a:spAutoFit/>
          </a:bodyPr>
          <a:lstStyle/>
          <a:p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빚　　낭비　　절약　　과소비　　충동구매　　합리적 소비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600675-0906-2224-A69B-0CB28AA217A2}"/>
              </a:ext>
            </a:extLst>
          </p:cNvPr>
          <p:cNvSpPr txBox="1"/>
          <p:nvPr/>
        </p:nvSpPr>
        <p:spPr>
          <a:xfrm>
            <a:off x="4718685" y="373380"/>
            <a:ext cx="7440295" cy="92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1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빈칸에 알맞은 것을 골라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选择恰当的词汇并填入空格。</a:t>
            </a:r>
            <a:endParaRPr lang="ko-KR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5AD494F0-737E-2BDA-B90A-2A120F3A5C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110552"/>
              </p:ext>
            </p:extLst>
          </p:nvPr>
        </p:nvGraphicFramePr>
        <p:xfrm>
          <a:off x="4447395" y="2584737"/>
          <a:ext cx="7109332" cy="2608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4666">
                  <a:extLst>
                    <a:ext uri="{9D8B030D-6E8A-4147-A177-3AD203B41FA5}">
                      <a16:colId xmlns:a16="http://schemas.microsoft.com/office/drawing/2014/main" val="2701621074"/>
                    </a:ext>
                  </a:extLst>
                </a:gridCol>
                <a:gridCol w="3554666">
                  <a:extLst>
                    <a:ext uri="{9D8B030D-6E8A-4147-A177-3AD203B41FA5}">
                      <a16:colId xmlns:a16="http://schemas.microsoft.com/office/drawing/2014/main" val="168343145"/>
                    </a:ext>
                  </a:extLst>
                </a:gridCol>
              </a:tblGrid>
              <a:tr h="598730">
                <a:tc>
                  <a:txBody>
                    <a:bodyPr/>
                    <a:lstStyle/>
                    <a:p>
                      <a:r>
                        <a:rPr lang="zh-CN" altLang="en-US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☺︎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6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☹︎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6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4675885"/>
                  </a:ext>
                </a:extLst>
              </a:tr>
              <a:tr h="2009440">
                <a:tc>
                  <a:txBody>
                    <a:bodyPr/>
                    <a:lstStyle/>
                    <a:p>
                      <a:endParaRPr lang="zh-CN" altLang="en-US" b="0" i="0" dirty="0">
                        <a:latin typeface="Malgun Gothic Semilight" panose="020B0502040204020203" pitchFamily="34" charset="-128"/>
                        <a:ea typeface="Malgun Gothic Semilight" panose="020B0502040204020203" pitchFamily="34" charset="-128"/>
                        <a:cs typeface="Malgun Gothic Semilight" panose="020B0502040204020203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0" i="0" dirty="0">
                        <a:latin typeface="Malgun Gothic Semilight" panose="020B0502040204020203" pitchFamily="34" charset="-128"/>
                        <a:ea typeface="Malgun Gothic Semilight" panose="020B0502040204020203" pitchFamily="34" charset="-128"/>
                        <a:cs typeface="Malgun Gothic Semilight" panose="020B0502040204020203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8655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219739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74EEC-A2A5-E638-9EE9-B624C99FF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411E4C7A-73B1-E02F-D3DB-D7D07FCC023E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C0D62DA-21E7-4991-3526-5207C16D4E61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93343648-9E9E-CB60-EC2C-57741812FF98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06A407B5-8DA7-4B0B-B99D-01D1073F7191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AE0CB022-F368-13CB-2F20-4F64181E996A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10E8B233-12E3-9273-F28E-B7BC08427CBC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0A1CFE68-D013-1674-69C7-E1BEF75E63BF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E8D01A8E-6213-3C4A-F29A-E7D50C5C30DC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28D69678-D090-0976-31BA-14A791F4C45F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138E14A4-F7F4-8AC1-3B38-86B165DF2075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D1277D54-8E81-8ACF-E288-2E2F2124D23E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7D30730E-1980-8C52-6937-945C60FCA4CC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81734C9C-D9B0-198D-8DC0-ADB7B1A74918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6B733539-9D44-34EB-8298-1F3CA6FFE16A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EAE5B4B8-4594-7915-56C7-32144987E934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DDB8E1FF-754B-AF25-97F1-947AE3FB769B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2074A036-20AF-F842-7B96-34A2CDBA7AAF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411C6A3B-8B9B-92FE-B954-60F4B5EE4813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4F353D02-EB81-2CBC-1544-A3F24EA0408C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12179ED0-1DBD-0A96-7818-D678CCE5D8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" y="5168157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80328DD8-8334-6C03-3E48-5ADC35410EDD}"/>
              </a:ext>
            </a:extLst>
          </p:cNvPr>
          <p:cNvGrpSpPr/>
          <p:nvPr/>
        </p:nvGrpSpPr>
        <p:grpSpPr>
          <a:xfrm>
            <a:off x="3040961" y="1034417"/>
            <a:ext cx="8956355" cy="5697240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7EA49851-F17C-91C4-BB8C-25D4CD59AFBD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58C38E1B-A940-24D5-2714-1542AE3D16C5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2B7E5AAC-A310-0C20-6701-A49AEA8ACC66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96578BB8-85F9-6DDE-941C-284E31C2B141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BDB0A4CA-19C9-0A8A-50A5-F81091CC6D82}"/>
                  </a:ext>
                </a:extLst>
              </p:cNvPr>
              <p:cNvSpPr/>
              <p:nvPr/>
            </p:nvSpPr>
            <p:spPr bwMode="auto">
              <a:xfrm>
                <a:off x="3798921" y="4863931"/>
                <a:ext cx="293827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652771F-5D79-79B7-9939-A500BC911B83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728A395-783F-C981-1EE6-373182A1DC54}"/>
              </a:ext>
            </a:extLst>
          </p:cNvPr>
          <p:cNvSpPr txBox="1"/>
          <p:nvPr/>
        </p:nvSpPr>
        <p:spPr>
          <a:xfrm>
            <a:off x="3338174" y="2786215"/>
            <a:ext cx="8578564" cy="3461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0500" indent="-177800" algn="just" defTabSz="180000" latinLnBrk="1">
              <a:lnSpc>
                <a:spcPct val="150000"/>
              </a:lnSpc>
              <a:tabLst>
                <a:tab pos="709613" algn="l"/>
                <a:tab pos="2306638" algn="l"/>
                <a:tab pos="3017838" algn="l"/>
                <a:tab pos="4395788" algn="l"/>
              </a:tabLst>
            </a:pP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이 사진 자료가 발표 내용에 </a:t>
            </a:r>
            <a:r>
              <a:rPr kumimoji="1" lang="en-US" altLang="ko-KR" sz="155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190500" algn="just" defTabSz="180000" latinLnBrk="1">
              <a:lnSpc>
                <a:spcPct val="150000"/>
              </a:lnSpc>
              <a:tabLst>
                <a:tab pos="709613" algn="l"/>
                <a:tab pos="2306638" algn="l"/>
                <a:tab pos="2703513" algn="l"/>
                <a:tab pos="4164013" algn="l"/>
              </a:tabLst>
            </a:pP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sz="155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이것보다 더 발표 내용에 맞는 자료는 못 찾을 거 같아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90500" indent="-177800" algn="just" defTabSz="180000" latinLnBrk="1">
              <a:lnSpc>
                <a:spcPct val="150000"/>
              </a:lnSpc>
              <a:tabLst>
                <a:tab pos="709613" algn="l"/>
                <a:tab pos="2306638" algn="l"/>
                <a:tab pos="2703513" algn="l"/>
                <a:tab pos="4300538" algn="l"/>
                <a:tab pos="5680075" algn="l"/>
              </a:tabLst>
            </a:pP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자기 소개서를 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쪽 정도 썼는데 이 정도면 </a:t>
            </a:r>
            <a:r>
              <a:rPr kumimoji="1" lang="en-US" altLang="ko-KR" sz="155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190500" algn="just" defTabSz="180000" latinLnBrk="1">
              <a:lnSpc>
                <a:spcPct val="150000"/>
              </a:lnSpc>
              <a:tabLst>
                <a:tab pos="709613" algn="l"/>
                <a:tab pos="2306638" algn="l"/>
                <a:tab pos="2703513" algn="l"/>
                <a:tab pos="4164013" algn="l"/>
              </a:tabLst>
            </a:pP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sz="155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오히려 좀 많은 거 같은데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190500" indent="-177800" algn="just" defTabSz="180000" latinLnBrk="1">
              <a:lnSpc>
                <a:spcPct val="150000"/>
              </a:lnSpc>
              <a:tabLst>
                <a:tab pos="709613" algn="l"/>
                <a:tab pos="2306638" algn="l"/>
                <a:tab pos="2703513" algn="l"/>
                <a:tab pos="4341813" algn="l"/>
                <a:tab pos="5775325" algn="l"/>
              </a:tabLst>
            </a:pP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양이 좀 적어 보이는데 이것만 먹어도 배가 </a:t>
            </a:r>
            <a:r>
              <a:rPr kumimoji="1" lang="en-US" altLang="ko-KR" sz="155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190500" algn="just" defTabSz="180000" latinLnBrk="1">
              <a:lnSpc>
                <a:spcPct val="150000"/>
              </a:lnSpc>
              <a:tabLst>
                <a:tab pos="709613" algn="l"/>
                <a:tab pos="2306638" algn="l"/>
                <a:tab pos="2703513" algn="l"/>
                <a:tab pos="4164013" algn="l"/>
              </a:tabLst>
            </a:pP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sz="155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보기보다 양이 많거든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90500" indent="-177800" algn="just" defTabSz="180000" latinLnBrk="1">
              <a:lnSpc>
                <a:spcPct val="150000"/>
              </a:lnSpc>
              <a:tabLst>
                <a:tab pos="709613" algn="l"/>
                <a:tab pos="2306638" algn="l"/>
                <a:tab pos="2703513" algn="l"/>
                <a:tab pos="4164013" algn="l"/>
                <a:tab pos="4970463" algn="l"/>
                <a:tab pos="6130925" algn="l"/>
              </a:tabLst>
            </a:pP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학교에서 하는 취업 상담을 신청해 보려고 하는데 </a:t>
            </a:r>
            <a:r>
              <a:rPr kumimoji="1" lang="en-US" altLang="ko-KR" sz="155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190500" algn="just" defTabSz="180000" latinLnBrk="1">
              <a:lnSpc>
                <a:spcPct val="150000"/>
              </a:lnSpc>
              <a:tabLst>
                <a:tab pos="709613" algn="l"/>
                <a:tab pos="2306638" algn="l"/>
                <a:tab pos="2703513" algn="l"/>
                <a:tab pos="4164013" algn="l"/>
              </a:tabLst>
            </a:pP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sz="155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선배들도 다 추천하더라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493713" indent="-481013" algn="just" defTabSz="180000" latinLnBrk="1">
              <a:lnSpc>
                <a:spcPct val="250000"/>
              </a:lnSpc>
              <a:tabLst>
                <a:tab pos="3852863" algn="l"/>
                <a:tab pos="5240338" algn="l"/>
              </a:tabLst>
            </a:pPr>
            <a:endParaRPr kumimoji="1" lang="en-US" altLang="ko-KR" sz="155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C5427B2-83DE-47FA-369E-03D81F15E1DF}"/>
              </a:ext>
            </a:extLst>
          </p:cNvPr>
          <p:cNvSpPr txBox="1"/>
          <p:nvPr/>
        </p:nvSpPr>
        <p:spPr>
          <a:xfrm>
            <a:off x="4085171" y="76754"/>
            <a:ext cx="8203502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2.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 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와 같이 빈칸에 알맞은 것을 골라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algn="just" latinLnBrk="1">
              <a:lnSpc>
                <a:spcPct val="120000"/>
              </a:lnSpc>
            </a:pPr>
            <a:r>
              <a:rPr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，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选择</a:t>
            </a:r>
            <a:r>
              <a:rPr lang="en-US"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正确的词汇并填入横线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89009FB-AAD5-23C1-253C-42A09DA974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4"/>
          <a:stretch/>
        </p:blipFill>
        <p:spPr>
          <a:xfrm>
            <a:off x="3270774" y="1334385"/>
            <a:ext cx="5222062" cy="152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99020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2AD8BD-0E6C-00A7-9B0A-54CA7EC72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052F6E6E-F699-0793-04AE-3B5C4383DCF7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F2EF52E-B892-6089-36A5-95FB9BCFEB3E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829F9B21-489A-78EF-A7AA-A447C0A4A1ED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A2E7DD55-424F-3E7A-4F76-A4A7EA56B2B3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4BC8A03A-F338-609A-EA98-1C960EA75F9E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E174D801-7A5C-269F-0B5A-08470D394C27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8914987C-F1A8-FABB-054F-9D5CB487AA89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CD97EC1E-B357-9B14-E1DA-634CC531CEE2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6F2960C3-B6B2-267E-7829-9C61668CF377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4CC3E1B1-1328-123A-BD9C-32FAFDE31CEB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B2287502-B9AF-18F4-06E4-4F190B1C1202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7301F838-0279-98B1-B0F1-1BA47FF064B1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5E5D041E-42F5-DEF6-688E-684625BF3387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73C9A796-127D-A035-3D15-D653BF0F9B0B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4930A1A7-66B5-E062-92E3-E565EA3FF2C2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B6CC93D4-7EEA-38DB-D55C-A86CA01E0C29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6B47336C-8105-545D-754B-2A7B1902F292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DA9BD206-EF17-6D45-9CFE-F815DBF00DCB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417C522B-1575-ED5C-A653-1A08785E2904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4977B7CE-5586-7B2D-F66C-F696876D5E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" y="5168157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3F69271D-2C51-3A50-25A9-19D43C6EBF0A}"/>
              </a:ext>
            </a:extLst>
          </p:cNvPr>
          <p:cNvGrpSpPr/>
          <p:nvPr/>
        </p:nvGrpSpPr>
        <p:grpSpPr>
          <a:xfrm>
            <a:off x="3040961" y="1034417"/>
            <a:ext cx="8956355" cy="5697240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4F309BA7-292A-4A28-F7BE-5A5274CE68E0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ADD89AC8-0CBF-D307-80CA-84F3940E7774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B2935AF3-D64F-D399-234A-F50A606B03C2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54D6C4B5-8EB0-6858-A240-97882E0DDD0B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0A88C97E-93FF-DAF8-D0E0-91FE6011AC41}"/>
                  </a:ext>
                </a:extLst>
              </p:cNvPr>
              <p:cNvSpPr/>
              <p:nvPr/>
            </p:nvSpPr>
            <p:spPr bwMode="auto">
              <a:xfrm>
                <a:off x="3798921" y="4863931"/>
                <a:ext cx="293827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D7674026-F574-12E4-1B96-C6365F4CEC2F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F295AA1-6BF3-F186-2CE7-C820952D6AC0}"/>
              </a:ext>
            </a:extLst>
          </p:cNvPr>
          <p:cNvSpPr txBox="1"/>
          <p:nvPr/>
        </p:nvSpPr>
        <p:spPr>
          <a:xfrm>
            <a:off x="3338174" y="4367206"/>
            <a:ext cx="8578564" cy="1119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19075" algn="just" defTabSz="180000" latinLnBrk="1">
              <a:lnSpc>
                <a:spcPct val="150000"/>
              </a:lnSpc>
              <a:tabLst>
                <a:tab pos="4083050" algn="l"/>
                <a:tab pos="7059613" algn="l"/>
              </a:tabLst>
            </a:pP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</a:t>
            </a:r>
            <a:r>
              <a:rPr kumimoji="1" lang="zh-CN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입사한 지 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년 만에 신입 사원이 들어와서 드디어 후배가 생겼다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며칠 동안 지켜봤는데</a:t>
            </a:r>
            <a:r>
              <a:rPr kumimoji="1" lang="zh-CN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예의도 바르고 모든 일에 적극적인 사람인 것 같다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kumimoji="1" lang="zh-CN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sz="155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zh-CN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업무뿐만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아니라 회사 생활도 잘할 것 같아서 기대된다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3037076-9421-712A-8FFD-E183208147FC}"/>
              </a:ext>
            </a:extLst>
          </p:cNvPr>
          <p:cNvSpPr txBox="1"/>
          <p:nvPr/>
        </p:nvSpPr>
        <p:spPr>
          <a:xfrm>
            <a:off x="4085171" y="76754"/>
            <a:ext cx="8203502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3</a:t>
            </a: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 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와 같이 빈칸에 알맞은 것을 골라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algn="just" latinLnBrk="1">
              <a:lnSpc>
                <a:spcPct val="120000"/>
              </a:lnSpc>
            </a:pPr>
            <a:r>
              <a:rPr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，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选择</a:t>
            </a:r>
            <a:r>
              <a:rPr lang="en-US"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正确的</a:t>
            </a:r>
            <a:r>
              <a:rPr lang="ko-KR" altLang="en-US"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内容</a:t>
            </a:r>
            <a:r>
              <a:rPr lang="en-US"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并填入横线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DB8EB33-E3A1-542F-E842-4C641E3E44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984" y="1451914"/>
            <a:ext cx="6847980" cy="2847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52304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06D4E-9400-B552-D28C-1642AF3B6D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668D663C-2627-1E32-AD50-0782EE4D4468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991D179-9F90-177A-F801-69C96542B39C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8BF4F757-987F-8E67-9DFC-BE4DEC495F51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FF87E05F-ED6F-B5B5-590E-72602E4FDACF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C431AC84-4130-C507-7AC9-4FFF0DE325A3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AD4DDB2D-7724-2C54-8B52-64037CA08F07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3902C3BD-046B-1AE2-F7F0-95DAB2330CFF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D8F2D2A5-A566-7059-6670-E0A8B7A7DEF2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60C557CA-EB5E-C4C3-3AC7-CF6982D0A6E9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E363B5C8-BF54-9E87-6346-3665170ACC62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8CB6C099-41AC-EE2A-F750-8B7D9EA2CB60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5E79C34F-030D-1A73-3B9A-B21D6DF67241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67EE478A-BEA1-5E97-CEA0-1656C97AFF9B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2E39848A-14F9-8290-1CEE-1E4ECCDC7FF9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3AF65C84-5BED-FA3A-63BC-4B3547D758DD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1D2E48BA-0AC8-11CF-525F-54167415B496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AE46AA4F-49BB-5BB0-F5E4-0D3FB6F7786D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A640903F-F4E3-835E-0BD4-39A2B71AEF4D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9306C8D8-A5FA-46DE-15CE-219DA34416A6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7E7BE68E-0C75-B943-B75D-FF43C3DC4D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" y="5168157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C85DF041-F3A3-0AA0-7AE4-137B6573339E}"/>
              </a:ext>
            </a:extLst>
          </p:cNvPr>
          <p:cNvGrpSpPr/>
          <p:nvPr/>
        </p:nvGrpSpPr>
        <p:grpSpPr>
          <a:xfrm>
            <a:off x="1953491" y="1034417"/>
            <a:ext cx="10043825" cy="5697240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EC22982F-776B-2E66-68AF-E18D5F03FD75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23D83A3D-4137-C176-E744-B63065D99E0B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6C234DF3-E4F0-0C69-8521-EA033A9A0A6E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455B729A-4EF4-99F2-E2F8-43848F34A6AC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9D8E4F00-937B-C6BF-07E1-2B740915D23E}"/>
                  </a:ext>
                </a:extLst>
              </p:cNvPr>
              <p:cNvSpPr/>
              <p:nvPr/>
            </p:nvSpPr>
            <p:spPr bwMode="auto">
              <a:xfrm>
                <a:off x="3798921" y="4863931"/>
                <a:ext cx="293827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4AE72274-E1A7-1C36-8CDC-E0E281E1A184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2D31AC1-4612-82CC-EA3F-96E071114086}"/>
              </a:ext>
            </a:extLst>
          </p:cNvPr>
          <p:cNvSpPr txBox="1"/>
          <p:nvPr/>
        </p:nvSpPr>
        <p:spPr>
          <a:xfrm>
            <a:off x="2230582" y="1469262"/>
            <a:ext cx="9574960" cy="3799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60350" algn="just" defTabSz="180000" latinLnBrk="1">
              <a:lnSpc>
                <a:spcPct val="170000"/>
              </a:lnSpc>
              <a:tabLst>
                <a:tab pos="436563" algn="l"/>
                <a:tab pos="5857875" algn="l"/>
                <a:tab pos="8397875" algn="l"/>
              </a:tabLst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오늘 발표가 있어서 지난주부터 잠도 제대로 자지 못하고 열심히 준비했다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곧 발표를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해야 하는 시간이다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하필 발표 순서가 첫 번째라서 너무 떨린다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하지만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가장 마지막에 하는 것보단 나으니까 긴장을 풀고 준비한 대로만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하면 잘할 수 있을 것이다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3050" indent="-260350" algn="just" defTabSz="180000" latinLnBrk="1">
              <a:lnSpc>
                <a:spcPct val="170000"/>
              </a:lnSpc>
              <a:tabLst>
                <a:tab pos="436563" algn="l"/>
                <a:tab pos="750888" algn="l"/>
                <a:tab pos="1063625" algn="l"/>
                <a:tab pos="1323975" algn="l"/>
                <a:tab pos="1597025" algn="l"/>
                <a:tab pos="7018338" algn="l"/>
                <a:tab pos="9190038" algn="l"/>
              </a:tabLst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나에게는 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5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살 된 조카가 있다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조카는 내가 하는 말을 곧잘 따라 한다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그런데 어제 내가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물건을 떨어트려서 “에잇 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!”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하고 화를 냈는데 조카가 바로 내 말을 따라 해서 깜짝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놀랐다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zh-CN" altLang="en-US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앞으로는 조카 앞에서 하는 말과 행동을 더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조심해야겠다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3050" indent="-260350" algn="just" defTabSz="180000" latinLnBrk="1">
              <a:lnSpc>
                <a:spcPct val="170000"/>
              </a:lnSpc>
              <a:tabLst>
                <a:tab pos="436563" algn="l"/>
                <a:tab pos="750888" algn="l"/>
                <a:tab pos="1063625" algn="l"/>
                <a:tab pos="1365250" algn="l"/>
                <a:tab pos="1679575" algn="l"/>
                <a:tab pos="1952625" algn="l"/>
                <a:tab pos="5857875" algn="l"/>
                <a:tab pos="7769225" algn="l"/>
                <a:tab pos="9190038" algn="l"/>
              </a:tabLst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우리 팀 막내가 실수를 해서 거래처 직원이 화가 많이 났다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계약이 취소될 뻔했지만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다행히 팀장님께서 잘 말씀해 주셔서 계약이 취소되지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않았다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나도 언젠가는 팀장님처럼 침착하고 조리 있게 말하는 방법을 배워서 회사에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도움이 되고 싶다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CC9832C-4833-9AB9-EC57-6AF7C45338A0}"/>
              </a:ext>
            </a:extLst>
          </p:cNvPr>
          <p:cNvSpPr txBox="1"/>
          <p:nvPr/>
        </p:nvSpPr>
        <p:spPr>
          <a:xfrm>
            <a:off x="4085171" y="76754"/>
            <a:ext cx="8203502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3</a:t>
            </a: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 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와 같이 빈칸에 알맞은 것을 골라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algn="just" latinLnBrk="1">
              <a:lnSpc>
                <a:spcPct val="120000"/>
              </a:lnSpc>
            </a:pPr>
            <a:r>
              <a:rPr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，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选择</a:t>
            </a:r>
            <a:r>
              <a:rPr lang="en-US"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正确的</a:t>
            </a:r>
            <a:r>
              <a:rPr lang="ko-KR" altLang="en-US"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内容</a:t>
            </a:r>
            <a:r>
              <a:rPr lang="en-US"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并填入横线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12272529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9312D-F77C-9078-7BDC-5EDF38C385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E36414C4-56FB-8C8A-A69B-0CDF0EA1C3B4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22B1273-6FC4-2022-CCAB-DA109F658B75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779D44D7-A00E-0248-DB18-03590AAAA7EB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A7FDB47F-91BD-80EA-59FB-72EDA7DC624F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D383569F-BF50-3D9E-5AE5-72924617188F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68AEA3EE-B0BF-C924-32D9-F5571A851BE8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C4FC736B-D665-DA7A-1E8D-21E8B25E7805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C75A3FB0-77BC-C7D9-D002-C5538B8CE860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1FAB8F32-7F19-338D-13BD-B9135383680F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3B4A70C4-95C8-E95E-7614-6B9AB99BA1DC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61654585-A849-8F92-38F5-A2386223EABA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48D91263-C2D8-F156-320C-E40798479123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23F064D9-0E70-8731-72B9-0F73F0F4A197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7F3999D0-4DE1-9FCE-711D-C864588B3E76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F4C3D0FD-51EC-205F-7708-D2B933D9468F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1E31DF4A-4AEC-378C-CD50-ABE3813E78E8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72C302BE-3084-A8C2-5CD2-8EC04C3517E4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37FE42D9-722C-B473-8D9A-CAD3C33F8A9F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B7E55B95-0856-B9C9-33AD-1231C1551C5D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FD65528F-07DA-AD28-1376-EADE58072268}"/>
              </a:ext>
            </a:extLst>
          </p:cNvPr>
          <p:cNvSpPr txBox="1"/>
          <p:nvPr/>
        </p:nvSpPr>
        <p:spPr>
          <a:xfrm>
            <a:off x="4964364" y="159774"/>
            <a:ext cx="5069973" cy="920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4. </a:t>
            </a:r>
            <a:r>
              <a:rPr lang="ko-KR" altLang="en-US" sz="2400">
                <a:solidFill>
                  <a:srgbClr val="FFFFFF"/>
                </a:solidFill>
              </a:rPr>
              <a:t>다음을 듣고 물음에 답하십시오</a:t>
            </a:r>
            <a:r>
              <a:rPr lang="en-US" altLang="ko-KR" sz="240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>
                <a:solidFill>
                  <a:srgbClr val="FFFFFF"/>
                </a:solidFill>
              </a:rPr>
              <a:t>听对话，回答下列问题。</a:t>
            </a:r>
            <a:endParaRPr lang="en-US" altLang="ko-KR" sz="2400">
              <a:solidFill>
                <a:srgbClr val="FFFFFF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8B08A1A-A893-9ACA-4BB1-49FAFCD92D30}"/>
              </a:ext>
            </a:extLst>
          </p:cNvPr>
          <p:cNvGrpSpPr/>
          <p:nvPr/>
        </p:nvGrpSpPr>
        <p:grpSpPr>
          <a:xfrm>
            <a:off x="2202872" y="1101249"/>
            <a:ext cx="9941633" cy="5434411"/>
            <a:chOff x="6011" y="2490"/>
            <a:chExt cx="12563" cy="8194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639E6331-10DE-F6B7-2B7B-AC5A0E788C5F}"/>
                </a:ext>
              </a:extLst>
            </p:cNvPr>
            <p:cNvGrpSpPr/>
            <p:nvPr/>
          </p:nvGrpSpPr>
          <p:grpSpPr bwMode="auto">
            <a:xfrm>
              <a:off x="6011" y="2490"/>
              <a:ext cx="12563" cy="8194"/>
              <a:chOff x="1661375" y="1982631"/>
              <a:chExt cx="4559120" cy="3364793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E6FB2F2B-2BFE-3F0A-2843-A8A2D4BEC039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FF96CCDE-C4C6-7E73-2E28-C02E6D9551A4}"/>
                  </a:ext>
                </a:extLst>
              </p:cNvPr>
              <p:cNvSpPr/>
              <p:nvPr/>
            </p:nvSpPr>
            <p:spPr>
              <a:xfrm>
                <a:off x="1661375" y="1982631"/>
                <a:ext cx="4559120" cy="2868160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  <a:gd name="connsiteX0" fmla="*/ 197491 w 4559120"/>
                  <a:gd name="connsiteY0" fmla="*/ 7054 h 2976529"/>
                  <a:gd name="connsiteX1" fmla="*/ 4386633 w 4559120"/>
                  <a:gd name="connsiteY1" fmla="*/ 0 h 2976529"/>
                  <a:gd name="connsiteX2" fmla="*/ 4559120 w 4559120"/>
                  <a:gd name="connsiteY2" fmla="*/ 204545 h 2976529"/>
                  <a:gd name="connsiteX3" fmla="*/ 4559120 w 4559120"/>
                  <a:gd name="connsiteY3" fmla="*/ 2976529 h 2976529"/>
                  <a:gd name="connsiteX4" fmla="*/ 0 w 4559120"/>
                  <a:gd name="connsiteY4" fmla="*/ 2976529 h 2976529"/>
                  <a:gd name="connsiteX5" fmla="*/ 0 w 4559120"/>
                  <a:gd name="connsiteY5" fmla="*/ 204545 h 2976529"/>
                  <a:gd name="connsiteX6" fmla="*/ 197491 w 4559120"/>
                  <a:gd name="connsiteY6" fmla="*/ 7054 h 2976529"/>
                  <a:gd name="connsiteX0" fmla="*/ 147483 w 4559120"/>
                  <a:gd name="connsiteY0" fmla="*/ 14108 h 2976529"/>
                  <a:gd name="connsiteX1" fmla="*/ 4386633 w 4559120"/>
                  <a:gd name="connsiteY1" fmla="*/ 0 h 2976529"/>
                  <a:gd name="connsiteX2" fmla="*/ 4559120 w 4559120"/>
                  <a:gd name="connsiteY2" fmla="*/ 204545 h 2976529"/>
                  <a:gd name="connsiteX3" fmla="*/ 4559120 w 4559120"/>
                  <a:gd name="connsiteY3" fmla="*/ 2976529 h 2976529"/>
                  <a:gd name="connsiteX4" fmla="*/ 0 w 4559120"/>
                  <a:gd name="connsiteY4" fmla="*/ 2976529 h 2976529"/>
                  <a:gd name="connsiteX5" fmla="*/ 0 w 4559120"/>
                  <a:gd name="connsiteY5" fmla="*/ 204545 h 2976529"/>
                  <a:gd name="connsiteX6" fmla="*/ 147483 w 4559120"/>
                  <a:gd name="connsiteY6" fmla="*/ 14108 h 297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76529">
                    <a:moveTo>
                      <a:pt x="147483" y="14108"/>
                    </a:moveTo>
                    <a:lnTo>
                      <a:pt x="4386633" y="0"/>
                    </a:lnTo>
                    <a:cubicBezTo>
                      <a:pt x="4495704" y="0"/>
                      <a:pt x="4559120" y="95474"/>
                      <a:pt x="4559120" y="204545"/>
                    </a:cubicBezTo>
                    <a:lnTo>
                      <a:pt x="4559120" y="2976529"/>
                    </a:lnTo>
                    <a:lnTo>
                      <a:pt x="0" y="2976529"/>
                    </a:lnTo>
                    <a:lnTo>
                      <a:pt x="0" y="204545"/>
                    </a:lnTo>
                    <a:cubicBezTo>
                      <a:pt x="0" y="95474"/>
                      <a:pt x="38412" y="14108"/>
                      <a:pt x="147483" y="1410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CF6DC052-0D43-7345-09FF-943606AD577E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1E17086E-04D0-A636-380D-ECC5304ADE6D}"/>
                  </a:ext>
                </a:extLst>
              </p:cNvPr>
              <p:cNvSpPr/>
              <p:nvPr/>
            </p:nvSpPr>
            <p:spPr bwMode="auto">
              <a:xfrm>
                <a:off x="3839023" y="4857643"/>
                <a:ext cx="284445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DD0927F0-5AE4-61FD-C1BB-4FA9574BE8AF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BF696587-3207-AF61-85CB-B1C373991AA2}"/>
              </a:ext>
            </a:extLst>
          </p:cNvPr>
          <p:cNvSpPr txBox="1"/>
          <p:nvPr/>
        </p:nvSpPr>
        <p:spPr>
          <a:xfrm>
            <a:off x="2606245" y="1705165"/>
            <a:ext cx="6443476" cy="3738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1775" indent="-219075">
              <a:lnSpc>
                <a:spcPct val="15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무엇에 대한 대화인지 고르십시오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>
              <a:lnSpc>
                <a:spcPct val="15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선풍기와 에어컨의 차이점</a:t>
            </a:r>
          </a:p>
          <a:p>
            <a:pPr marL="231775">
              <a:lnSpc>
                <a:spcPct val="15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에어컨 필터 청소의 중요성</a:t>
            </a:r>
          </a:p>
          <a:p>
            <a:pPr marL="231775">
              <a:lnSpc>
                <a:spcPct val="15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에어컨을 싸게 구입하는 방법</a:t>
            </a:r>
          </a:p>
          <a:p>
            <a:pPr marL="231775">
              <a:lnSpc>
                <a:spcPct val="15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냉방비를 절약할 수 있는 방법</a:t>
            </a:r>
          </a:p>
          <a:p>
            <a:pPr marL="231775" indent="-219075">
              <a:lnSpc>
                <a:spcPct val="15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대화를 하기 전에 나온 내용으로 알맞은 것을 고르십시오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>
              <a:lnSpc>
                <a:spcPct val="15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에어컨 선택 기준</a:t>
            </a:r>
          </a:p>
          <a:p>
            <a:pPr marL="231775">
              <a:lnSpc>
                <a:spcPct val="15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에어컨 수리 절차</a:t>
            </a:r>
          </a:p>
          <a:p>
            <a:pPr marL="231775">
              <a:lnSpc>
                <a:spcPct val="15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에어컨 작동 원리</a:t>
            </a:r>
          </a:p>
          <a:p>
            <a:pPr marL="231775">
              <a:lnSpc>
                <a:spcPct val="15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에어컨 청소 방법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139BEE-D561-B63D-8D12-3093D010176C}"/>
              </a:ext>
            </a:extLst>
          </p:cNvPr>
          <p:cNvSpPr txBox="1"/>
          <p:nvPr/>
        </p:nvSpPr>
        <p:spPr>
          <a:xfrm>
            <a:off x="6189068" y="1707745"/>
            <a:ext cx="6349180" cy="1937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1775" indent="-219075">
              <a:lnSpc>
                <a:spcPct val="15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들은 내용과 다른 것을 고르십시오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>
              <a:lnSpc>
                <a:spcPct val="15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에어컨의 종류와 냉방비는 관계가 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>
              <a:lnSpc>
                <a:spcPct val="15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에어컨 필터를 청소하면 냉방 효과가 좋아진다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>
              <a:lnSpc>
                <a:spcPct val="15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가전 제품을 적게 사용할수록 전기 요금을 아낄 수 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>
              <a:lnSpc>
                <a:spcPct val="15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선풍기와 에어컨을 함께 사용하면 온도가 빨리 낮아진다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C5A61045-1C82-1C77-8AF8-7239120128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5" y="5109210"/>
            <a:ext cx="1520825" cy="156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09167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3F5B23-4189-FBF3-CCEB-488BBA1A7F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7B709C75-BE34-3DDC-3D0A-C4686C1F28C2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DDA09B5-AB47-F7AF-AC37-5D774DAA0F31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A785AD28-159D-C52D-BE80-571EA0290A01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65627410-6B4E-53FE-6166-3D2041859A9F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2B01DD1F-B1C9-6BFD-0F0F-64E7D4805C96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02AC1B2B-9252-5CD7-225B-0D7FB7F99417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2A01F538-ADF6-29F4-A7B2-3D25A8A7D91E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E819B329-203B-872D-47C6-2BBDA44A22B4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B5D868F4-4E0B-2729-01BE-D53D3D306109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26C6100B-7FC3-821F-B996-60F0F0D3DA7E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394525E3-ADCD-E589-AB5F-02ED4A01287C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F706E417-D161-D3E6-949E-7EE4A124F714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E38C55BF-D3B7-CE90-CC16-59147C411E83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671CAC7F-1737-535C-3527-D1F804050AA7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730E600B-AAB6-1B72-4D0E-87B6AEE1BABF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20FEE4FC-0232-F367-704C-CA3F4D8AF32A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DF15C309-476E-03C7-1B64-DCE90D6D56C3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BDF5316F-E351-A8D4-A0F0-C50A2EBB175B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AF6D9292-8782-460A-E8DF-437E9CA02FB7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5A02893C-E3F5-9010-4128-BAAB1FEDC3AF}"/>
              </a:ext>
            </a:extLst>
          </p:cNvPr>
          <p:cNvSpPr txBox="1"/>
          <p:nvPr/>
        </p:nvSpPr>
        <p:spPr>
          <a:xfrm>
            <a:off x="4264344" y="254342"/>
            <a:ext cx="5004291" cy="9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5. </a:t>
            </a:r>
            <a:r>
              <a:rPr lang="ko-KR" altLang="en-US" sz="2400" dirty="0">
                <a:solidFill>
                  <a:srgbClr val="FFFFFF"/>
                </a:solidFill>
              </a:rPr>
              <a:t>다음을 읽고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阅读下面内容回答问题。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A85C5D58-9C75-E43A-999B-8C08230DD7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84" y="5117467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2B8E3D00-21ED-8F76-4F39-006D2320DC02}"/>
              </a:ext>
            </a:extLst>
          </p:cNvPr>
          <p:cNvGrpSpPr/>
          <p:nvPr/>
        </p:nvGrpSpPr>
        <p:grpSpPr>
          <a:xfrm>
            <a:off x="1743609" y="1174530"/>
            <a:ext cx="10343249" cy="5367633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4ED4611B-7CCD-92C7-3284-530138DF2434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00" y="1996225"/>
              <a:chExt cx="4559195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5A3A96DB-382F-E8F0-8FA6-C8532523C86B}"/>
                  </a:ext>
                </a:extLst>
              </p:cNvPr>
              <p:cNvSpPr/>
              <p:nvPr/>
            </p:nvSpPr>
            <p:spPr>
              <a:xfrm>
                <a:off x="1661300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F626EC36-60FA-B4CF-23A4-040F02B1876D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  <a:gd name="connsiteX0" fmla="*/ 153362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53362 w 4559120"/>
                  <a:gd name="connsiteY6" fmla="*/ 0 h 2969475"/>
                  <a:gd name="connsiteX0" fmla="*/ 153362 w 4559120"/>
                  <a:gd name="connsiteY0" fmla="*/ 0 h 2969475"/>
                  <a:gd name="connsiteX1" fmla="*/ 4391048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53362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53362" y="0"/>
                    </a:moveTo>
                    <a:lnTo>
                      <a:pt x="4391048" y="0"/>
                    </a:lnTo>
                    <a:cubicBezTo>
                      <a:pt x="4500119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44291" y="0"/>
                      <a:pt x="15336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C23E4950-99DE-6E47-F76B-82AADD6C47DB}"/>
                  </a:ext>
                </a:extLst>
              </p:cNvPr>
              <p:cNvSpPr/>
              <p:nvPr/>
            </p:nvSpPr>
            <p:spPr>
              <a:xfrm>
                <a:off x="1753391" y="2103565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ADEC4F00-4A69-C1DC-800F-92725C21F071}"/>
                  </a:ext>
                </a:extLst>
              </p:cNvPr>
              <p:cNvSpPr/>
              <p:nvPr/>
            </p:nvSpPr>
            <p:spPr bwMode="auto">
              <a:xfrm>
                <a:off x="3841322" y="4857643"/>
                <a:ext cx="282147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1941C4F-16A3-6BE8-0EA4-D629C58DC7C8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80E2318F-DD3F-5006-9E02-5EEA8A4E8283}"/>
              </a:ext>
            </a:extLst>
          </p:cNvPr>
          <p:cNvSpPr txBox="1"/>
          <p:nvPr/>
        </p:nvSpPr>
        <p:spPr>
          <a:xfrm>
            <a:off x="2082421" y="1359404"/>
            <a:ext cx="9687411" cy="4107406"/>
          </a:xfrm>
          <a:prstGeom prst="rect">
            <a:avLst/>
          </a:prstGeom>
          <a:noFill/>
          <a:ln w="28575">
            <a:solidFill>
              <a:srgbClr val="F4E6D6"/>
            </a:solidFill>
          </a:ln>
        </p:spPr>
        <p:txBody>
          <a:bodyPr wrap="square" rtlCol="0">
            <a:spAutoFit/>
          </a:bodyPr>
          <a:lstStyle/>
          <a:p>
            <a:pPr indent="231775" algn="just" latinLnBrk="1">
              <a:lnSpc>
                <a:spcPct val="150000"/>
              </a:lnSpc>
            </a:pP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최근 ‘지역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상품권’의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인기가 나날이 높아지고 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지역 상품권은 간단히 말해 상품권을 발행한 지역에서만 사용할 수 있는 화폐인데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이를 이용하면 해당 지역 내에서 소비가 이루어지기 때문에 지역의 경제가 활성화될 수 있다는 장점이 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또한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소비자는 상품권의 금액보다 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10%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정도 저렴한 가격에 구입할 수 있기 때문에 생활비를 절약할 수 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endParaRPr lang="en-US" altLang="zh-CN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indent="231775" algn="just" latinLnBrk="1">
              <a:lnSpc>
                <a:spcPct val="150000"/>
              </a:lnSpc>
            </a:pP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하지만 장점이 있으면 단점도 있는 법이다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지역 상품권은 누구나 구입할 수 있지만 상품권을 발행한 지역이 아닌 다른 지역에서 사용할 수 없으며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대형 마트나 백화점에서는 사용할 수 없고 전통 시장이나 음식점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편의점 등 비교적 작은 규모의 매장에서만 사용할 수 있다는 불편함이 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㉠　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지역 상품권을 만드는 데는 세금이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들어가고 상품권이 할인되는 만큼 세금이 들어가며 이를 운영하고 관리하는 비용도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발생한다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특히 초기에는 종이로 상품권이 발행되어 이러한 비용이 많이 발생했다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최근에는 이를 해결하기 위해 종이 대신에 카드나 모바일 상품권의 형태로 발행하는 지역도 늘어나고 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특히 모바일 결제를 이용하는 사람들이 늘어나고 있기 때문에 앞으로는 모바일 상품권이 많이 늘어날 전망이다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455216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6C962B-35BE-4796-9F59-EF2F91DC2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1D45AD04-9AA7-DA3C-B645-6DC8DC83C256}"/>
              </a:ext>
            </a:extLst>
          </p:cNvPr>
          <p:cNvGrpSpPr/>
          <p:nvPr/>
        </p:nvGrpSpPr>
        <p:grpSpPr>
          <a:xfrm>
            <a:off x="1001622" y="345164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B235000-5B9D-CE26-6BE2-0BA63BA34E8A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30CFCDFF-18A1-F517-4CB1-509FA1C850A8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8269C805-1048-7673-1762-9B0858DF252C}"/>
              </a:ext>
            </a:extLst>
          </p:cNvPr>
          <p:cNvGrpSpPr/>
          <p:nvPr/>
        </p:nvGrpSpPr>
        <p:grpSpPr>
          <a:xfrm>
            <a:off x="0" y="249555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409CB686-0B7C-D318-8D0C-9842E0D0F152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4ADD1E57-012F-DB32-2F4E-C471CBCEE377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921DF7AF-B35D-7E5A-3A7D-3CB143EBCD21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69C9D19F-0F32-6E7F-EEC6-06877E6E1D13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06374F22-7459-BD64-5D4D-2EE08183845A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E125366C-AD8A-B312-F355-9D3F27C573B8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28E9EBD3-5B32-85BB-5A67-67209453C4BA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54B7BE39-758A-3751-6B9F-8706452F3421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A069DC00-277D-C60F-6DE9-6E37C9CE46C7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E0355FBD-24B4-5C60-EDB1-F20C5FEA12CD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669C4657-5188-A920-019A-771E6DED52AD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C0A69AD7-A290-4EC7-E309-2B2BCB46AFEA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CC62F03C-DF51-CD25-76AC-4A8FFCE9A6FF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B0A8B965-8EB4-0F9F-6FFB-8F82146FD420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DE00336A-2A60-0943-D4F9-ADDF6D504E7C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66CC526E-7C0A-F341-FE0E-5F62051FA5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02" y="4903242"/>
            <a:ext cx="1520825" cy="1560195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73A53EAA-7F91-E9A7-0C8F-447FC2C614A2}"/>
              </a:ext>
            </a:extLst>
          </p:cNvPr>
          <p:cNvSpPr txBox="1"/>
          <p:nvPr/>
        </p:nvSpPr>
        <p:spPr>
          <a:xfrm>
            <a:off x="4333176" y="240408"/>
            <a:ext cx="5072814" cy="9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5. </a:t>
            </a:r>
            <a:r>
              <a:rPr lang="ko-KR" altLang="en-US" sz="2400" dirty="0">
                <a:solidFill>
                  <a:srgbClr val="FFFFFF"/>
                </a:solidFill>
              </a:rPr>
              <a:t>다음을 읽고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阅读下面内容回答问题。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01340DC-760D-121F-7B38-E70CAEC9A0BD}"/>
              </a:ext>
            </a:extLst>
          </p:cNvPr>
          <p:cNvGrpSpPr/>
          <p:nvPr/>
        </p:nvGrpSpPr>
        <p:grpSpPr>
          <a:xfrm>
            <a:off x="3922862" y="1299869"/>
            <a:ext cx="7582772" cy="5251975"/>
            <a:chOff x="6011" y="2522"/>
            <a:chExt cx="12563" cy="8160"/>
          </a:xfrm>
        </p:grpSpPr>
        <p:grpSp>
          <p:nvGrpSpPr>
            <p:cNvPr id="8" name="组合 1">
              <a:extLst>
                <a:ext uri="{FF2B5EF4-FFF2-40B4-BE49-F238E27FC236}">
                  <a16:creationId xmlns:a16="http://schemas.microsoft.com/office/drawing/2014/main" id="{A6CDF4EF-99AB-47E2-19EA-D270A38039BC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385"/>
            </a:xfrm>
          </p:grpSpPr>
          <p:sp>
            <p:nvSpPr>
              <p:cNvPr id="11" name="圆角矩形 26">
                <a:extLst>
                  <a:ext uri="{FF2B5EF4-FFF2-40B4-BE49-F238E27FC236}">
                    <a16:creationId xmlns:a16="http://schemas.microsoft.com/office/drawing/2014/main" id="{4F057DDC-F7B6-B8F7-20C4-996B8A69671E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385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任意多边形 27">
                <a:extLst>
                  <a:ext uri="{FF2B5EF4-FFF2-40B4-BE49-F238E27FC236}">
                    <a16:creationId xmlns:a16="http://schemas.microsoft.com/office/drawing/2014/main" id="{D14CA468-1025-2637-776D-9F01F8E1E28F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4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1E097D71-9540-788E-86B0-B11ACDD04E7D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6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苹果">
                <a:extLst>
                  <a:ext uri="{FF2B5EF4-FFF2-40B4-BE49-F238E27FC236}">
                    <a16:creationId xmlns:a16="http://schemas.microsoft.com/office/drawing/2014/main" id="{A5235B0F-8BC0-5580-D7A9-ACBF43F5600F}"/>
                  </a:ext>
                </a:extLst>
              </p:cNvPr>
              <p:cNvSpPr/>
              <p:nvPr/>
            </p:nvSpPr>
            <p:spPr bwMode="auto">
              <a:xfrm>
                <a:off x="3803611" y="4908564"/>
                <a:ext cx="284445" cy="365529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0" name="直接连接符 11">
              <a:extLst>
                <a:ext uri="{FF2B5EF4-FFF2-40B4-BE49-F238E27FC236}">
                  <a16:creationId xmlns:a16="http://schemas.microsoft.com/office/drawing/2014/main" id="{CF215F71-FC64-7204-E4B3-DEBEE2DDBB94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EE528C73-134B-AF10-FBFF-70C673DE2284}"/>
              </a:ext>
            </a:extLst>
          </p:cNvPr>
          <p:cNvSpPr txBox="1"/>
          <p:nvPr/>
        </p:nvSpPr>
        <p:spPr>
          <a:xfrm>
            <a:off x="4206689" y="1642503"/>
            <a:ext cx="6603090" cy="4349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88913" indent="-174625">
              <a:lnSpc>
                <a:spcPct val="120000"/>
              </a:lnSpc>
              <a:spcBef>
                <a:spcPts val="800"/>
              </a:spcBef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글의 제목으로 알맞은 것을 고르십시오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88913" indent="1588">
              <a:lnSpc>
                <a:spcPct val="120000"/>
              </a:lnSpc>
              <a:spcBef>
                <a:spcPts val="800"/>
              </a:spcBef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지역 상품권의 의미 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②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지역 상품권의 장단점</a:t>
            </a:r>
          </a:p>
          <a:p>
            <a:pPr marL="188913" indent="1588">
              <a:lnSpc>
                <a:spcPct val="120000"/>
              </a:lnSpc>
              <a:spcBef>
                <a:spcPts val="800"/>
              </a:spcBef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지역 상품권의 사용 방법 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④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지역 상품권의 발행 목적</a:t>
            </a:r>
          </a:p>
          <a:p>
            <a:pPr marL="188913" indent="-174625">
              <a:lnSpc>
                <a:spcPct val="120000"/>
              </a:lnSpc>
              <a:spcBef>
                <a:spcPts val="800"/>
              </a:spcBef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㉠</a:t>
            </a:r>
            <a:r>
              <a:rPr kumimoji="1"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들어갈 알맞은 것을 고르십시오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88913" indent="-174625">
              <a:lnSpc>
                <a:spcPct val="120000"/>
              </a:lnSpc>
              <a:spcBef>
                <a:spcPts val="800"/>
              </a:spcBef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①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게다가 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②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따라서 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③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오히려 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④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이렇듯</a:t>
            </a:r>
          </a:p>
          <a:p>
            <a:pPr marL="188913" indent="-174625">
              <a:lnSpc>
                <a:spcPct val="120000"/>
              </a:lnSpc>
              <a:spcBef>
                <a:spcPts val="800"/>
              </a:spcBef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‘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지역 </a:t>
            </a:r>
            <a:r>
              <a:rPr kumimoji="1"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상품권’에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대한 설명으로 알맞은 것을 고르십시오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88913" indent="1588">
              <a:lnSpc>
                <a:spcPct val="120000"/>
              </a:lnSpc>
              <a:spcBef>
                <a:spcPts val="800"/>
              </a:spcBef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지역 경제에는 큰 도움이 되지 않는다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88913" indent="1588">
              <a:lnSpc>
                <a:spcPct val="120000"/>
              </a:lnSpc>
              <a:spcBef>
                <a:spcPts val="800"/>
              </a:spcBef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종이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카드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모바일 상품권 등 여러 종류가 있다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88913" indent="1588">
              <a:lnSpc>
                <a:spcPct val="120000"/>
              </a:lnSpc>
              <a:spcBef>
                <a:spcPts val="800"/>
              </a:spcBef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상품권을 사용하면 가게에서 할인을 받을 수 있다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88913" indent="1588">
              <a:lnSpc>
                <a:spcPct val="120000"/>
              </a:lnSpc>
              <a:spcBef>
                <a:spcPts val="800"/>
              </a:spcBef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상품권을 발행한 지역에 사는 사람만 구입할 수 있다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88913" indent="-174625">
              <a:spcBef>
                <a:spcPts val="800"/>
              </a:spcBef>
            </a:pPr>
            <a:endParaRPr kumimoji="1" lang="zh-CN" altLang="en-US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21203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E0DFF-E7E6-13A7-22F3-919AD864C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3ED7CB23-6B1D-668B-C654-7329431BDBAE}"/>
              </a:ext>
            </a:extLst>
          </p:cNvPr>
          <p:cNvGrpSpPr/>
          <p:nvPr/>
        </p:nvGrpSpPr>
        <p:grpSpPr>
          <a:xfrm>
            <a:off x="1669134" y="171301"/>
            <a:ext cx="2400925" cy="800735"/>
            <a:chOff x="5497" y="1910"/>
            <a:chExt cx="5629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39926B1-ABD1-20D8-33B5-78F5BE48BACB}"/>
                </a:ext>
              </a:extLst>
            </p:cNvPr>
            <p:cNvSpPr txBox="1"/>
            <p:nvPr/>
          </p:nvSpPr>
          <p:spPr>
            <a:xfrm>
              <a:off x="6133" y="2082"/>
              <a:ext cx="3528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쓰기 写作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772C0E0D-53CB-40CA-B046-2357A0C8EA1C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AAB9458-FF26-C3CE-3120-F7A22FEDBF41}"/>
              </a:ext>
            </a:extLst>
          </p:cNvPr>
          <p:cNvGrpSpPr/>
          <p:nvPr/>
        </p:nvGrpSpPr>
        <p:grpSpPr>
          <a:xfrm>
            <a:off x="325396" y="24105"/>
            <a:ext cx="1016635" cy="1072515"/>
            <a:chOff x="157367" y="56515"/>
            <a:chExt cx="1016635" cy="1072515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60031F89-B42F-DA6A-A8AC-30911691A4C5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652B1E22-7070-5B5C-C8CB-2563A5B99DBF}"/>
                </a:ext>
              </a:extLst>
            </p:cNvPr>
            <p:cNvSpPr/>
            <p:nvPr/>
          </p:nvSpPr>
          <p:spPr>
            <a:xfrm>
              <a:off x="159525" y="94090"/>
              <a:ext cx="1014477" cy="1034940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01DA5417-7FFD-6121-4BE7-706A038A8BB2}"/>
                </a:ext>
              </a:extLst>
            </p:cNvPr>
            <p:cNvSpPr/>
            <p:nvPr/>
          </p:nvSpPr>
          <p:spPr>
            <a:xfrm>
              <a:off x="225035" y="160922"/>
              <a:ext cx="883456" cy="901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D9F6A6C9-B3C8-93CC-DB2E-281452E379FC}"/>
                </a:ext>
              </a:extLst>
            </p:cNvPr>
            <p:cNvSpPr/>
            <p:nvPr/>
          </p:nvSpPr>
          <p:spPr>
            <a:xfrm>
              <a:off x="303771" y="241245"/>
              <a:ext cx="725985" cy="74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13204E5D-D40E-6967-F049-FB4B4632DD61}"/>
                </a:ext>
              </a:extLst>
            </p:cNvPr>
            <p:cNvSpPr/>
            <p:nvPr/>
          </p:nvSpPr>
          <p:spPr>
            <a:xfrm>
              <a:off x="383311" y="322390"/>
              <a:ext cx="566905" cy="5783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71371ADD-AE67-9776-A5BC-CA7DA81AB978}"/>
                </a:ext>
              </a:extLst>
            </p:cNvPr>
            <p:cNvSpPr/>
            <p:nvPr/>
          </p:nvSpPr>
          <p:spPr>
            <a:xfrm>
              <a:off x="449864" y="393325"/>
              <a:ext cx="427839" cy="4364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D07B6DE7-3559-54AF-5F79-B2DE5E65461D}"/>
                </a:ext>
              </a:extLst>
            </p:cNvPr>
            <p:cNvSpPr/>
            <p:nvPr/>
          </p:nvSpPr>
          <p:spPr>
            <a:xfrm>
              <a:off x="508382" y="453023"/>
              <a:ext cx="310804" cy="3170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62B212F5-B929-9FC9-1829-BA6CF665FCF9}"/>
                </a:ext>
              </a:extLst>
            </p:cNvPr>
            <p:cNvSpPr/>
            <p:nvPr/>
          </p:nvSpPr>
          <p:spPr>
            <a:xfrm>
              <a:off x="558880" y="504540"/>
              <a:ext cx="209806" cy="214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1DB9D75D-99B6-29CE-A649-7C2FDDE5B754}"/>
                </a:ext>
              </a:extLst>
            </p:cNvPr>
            <p:cNvSpPr/>
            <p:nvPr/>
          </p:nvSpPr>
          <p:spPr>
            <a:xfrm>
              <a:off x="610660" y="557365"/>
              <a:ext cx="106246" cy="1083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E77EFFB4-249C-6902-23D1-C03EE8DB5A12}"/>
                </a:ext>
              </a:extLst>
            </p:cNvPr>
            <p:cNvGrpSpPr/>
            <p:nvPr/>
          </p:nvGrpSpPr>
          <p:grpSpPr>
            <a:xfrm rot="18972328" flipH="1">
              <a:off x="349263" y="56515"/>
              <a:ext cx="200710" cy="658332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232AC874-51C7-869C-43AC-1073BB37887A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AD73B8FD-BF29-31E4-3937-5E5508636F71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2AF35BD5-E7CD-426A-C268-420E99F8A9C8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7A40E8C9-AB35-CDDF-9CA5-C62C61CE7BFE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267C9C81-7BC0-E1A0-7F20-DE1702821531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E52BC02-59C1-CFF5-2BFB-E3C37350FAA4}"/>
              </a:ext>
            </a:extLst>
          </p:cNvPr>
          <p:cNvSpPr txBox="1"/>
          <p:nvPr/>
        </p:nvSpPr>
        <p:spPr>
          <a:xfrm>
            <a:off x="4063022" y="90366"/>
            <a:ext cx="8117841" cy="1151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ko-KR" sz="2000" dirty="0">
                <a:solidFill>
                  <a:srgbClr val="FFFFFF"/>
                </a:solidFill>
              </a:rPr>
              <a:t>1.</a:t>
            </a:r>
            <a:r>
              <a:rPr lang="ko-KR" altLang="en-US" sz="2000" dirty="0">
                <a:solidFill>
                  <a:srgbClr val="FFFFFF"/>
                </a:solidFill>
              </a:rPr>
              <a:t> 다음 문법을 사용해서 제시된 표현을 한 문장으로 써 보십시오</a:t>
            </a:r>
            <a:r>
              <a:rPr lang="en-US" altLang="ko-KR" sz="2000" dirty="0">
                <a:solidFill>
                  <a:srgbClr val="FFFFFF"/>
                </a:solidFill>
              </a:rPr>
              <a:t>. </a:t>
            </a:r>
            <a:r>
              <a:rPr lang="ko-KR" altLang="en-US" sz="2000" dirty="0">
                <a:solidFill>
                  <a:srgbClr val="FFFFFF"/>
                </a:solidFill>
              </a:rPr>
              <a:t>단</a:t>
            </a:r>
            <a:r>
              <a:rPr lang="en-US" altLang="ko-KR" sz="2000" dirty="0">
                <a:solidFill>
                  <a:srgbClr val="FFFFFF"/>
                </a:solidFill>
              </a:rPr>
              <a:t>, </a:t>
            </a:r>
            <a:r>
              <a:rPr lang="ko-KR" altLang="en-US" sz="2000" dirty="0">
                <a:solidFill>
                  <a:srgbClr val="FFFFFF"/>
                </a:solidFill>
              </a:rPr>
              <a:t>제시된</a:t>
            </a:r>
            <a:r>
              <a:rPr lang="zh-CN" altLang="en-US" sz="2000" dirty="0">
                <a:solidFill>
                  <a:srgbClr val="FFFFFF"/>
                </a:solidFill>
              </a:rPr>
              <a:t> </a:t>
            </a:r>
            <a:r>
              <a:rPr lang="ko-KR" altLang="en-US" sz="2000" dirty="0">
                <a:solidFill>
                  <a:srgbClr val="FFFFFF"/>
                </a:solidFill>
              </a:rPr>
              <a:t>표현의 순서는 바꾸지 마십시오</a:t>
            </a:r>
            <a:r>
              <a:rPr lang="en-US" altLang="ko-KR" sz="2000" dirty="0">
                <a:solidFill>
                  <a:srgbClr val="FFFFFF"/>
                </a:solidFill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使用下列语法完成句子。 但是不要改变句子的前后顺序。</a:t>
            </a:r>
            <a:endParaRPr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C54597AA-BBBD-E612-2BB3-E3FCFA9117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9" y="5055925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52DCDB03-10D9-510C-C84D-BBC4D58231A8}"/>
              </a:ext>
            </a:extLst>
          </p:cNvPr>
          <p:cNvGrpSpPr/>
          <p:nvPr/>
        </p:nvGrpSpPr>
        <p:grpSpPr bwMode="auto">
          <a:xfrm>
            <a:off x="1669135" y="1348990"/>
            <a:ext cx="10246220" cy="5363900"/>
            <a:chOff x="1661375" y="1947251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972E27B1-21AA-249C-5DA3-2FF42FCA0525}"/>
                </a:ext>
              </a:extLst>
            </p:cNvPr>
            <p:cNvSpPr/>
            <p:nvPr/>
          </p:nvSpPr>
          <p:spPr>
            <a:xfrm>
              <a:off x="1661375" y="1947251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4239BC2D-C4D3-DC83-F5E6-7196118412B3}"/>
                </a:ext>
              </a:extLst>
            </p:cNvPr>
            <p:cNvSpPr/>
            <p:nvPr/>
          </p:nvSpPr>
          <p:spPr>
            <a:xfrm>
              <a:off x="1661375" y="1947252"/>
              <a:ext cx="4559120" cy="2910337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28E49698-79B8-C323-0481-40AB55526F40}"/>
                </a:ext>
              </a:extLst>
            </p:cNvPr>
            <p:cNvSpPr/>
            <p:nvPr/>
          </p:nvSpPr>
          <p:spPr>
            <a:xfrm>
              <a:off x="1753795" y="2125357"/>
              <a:ext cx="4384469" cy="2585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71FE6591-0D80-F660-028F-35EE68FA54A0}"/>
                </a:ext>
              </a:extLst>
            </p:cNvPr>
            <p:cNvSpPr/>
            <p:nvPr/>
          </p:nvSpPr>
          <p:spPr bwMode="auto">
            <a:xfrm>
              <a:off x="3788601" y="4857643"/>
              <a:ext cx="334868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007ADEA-E2EE-D477-462E-D5D575E1E069}"/>
              </a:ext>
            </a:extLst>
          </p:cNvPr>
          <p:cNvSpPr txBox="1"/>
          <p:nvPr/>
        </p:nvSpPr>
        <p:spPr>
          <a:xfrm>
            <a:off x="2133600" y="2111679"/>
            <a:ext cx="9512419" cy="502620"/>
          </a:xfrm>
          <a:prstGeom prst="roundRect">
            <a:avLst/>
          </a:prstGeom>
          <a:solidFill>
            <a:srgbClr val="F3E9E1"/>
          </a:solidFill>
        </p:spPr>
        <p:txBody>
          <a:bodyPr wrap="square" rtlCol="0" anchor="ctr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고　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-(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면　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-(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ㄹ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겸 해서　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/(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ㄴ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만큼　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았다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었다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/(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ㄴ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법이다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5E6DEA-C8AB-9ACC-815D-01C8862085AC}"/>
              </a:ext>
            </a:extLst>
          </p:cNvPr>
          <p:cNvSpPr txBox="1"/>
          <p:nvPr/>
        </p:nvSpPr>
        <p:spPr>
          <a:xfrm>
            <a:off x="2133600" y="3106933"/>
            <a:ext cx="9512419" cy="263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2250" indent="-211138" latinLnBrk="1">
              <a:lnSpc>
                <a:spcPct val="150000"/>
              </a:lnSpc>
              <a:tabLst>
                <a:tab pos="436563" algn="l"/>
                <a:tab pos="8970963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빵도 사다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오랜만에 친구도 만나다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친구가 하는 가게에 들르다</a:t>
            </a:r>
          </a:p>
          <a:p>
            <a:pPr marL="222250" indent="-211138" latinLnBrk="1">
              <a:lnSpc>
                <a:spcPct val="200000"/>
              </a:lnSpc>
              <a:tabLst>
                <a:tab pos="436563" algn="l"/>
                <a:tab pos="8970963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L="222250" indent="-211138" latinLnBrk="1">
              <a:lnSpc>
                <a:spcPct val="200000"/>
              </a:lnSpc>
              <a:spcBef>
                <a:spcPts val="1500"/>
              </a:spcBef>
              <a:tabLst>
                <a:tab pos="436563" algn="l"/>
                <a:tab pos="8970963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유가가 오르다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재료를 운반하는 비용이 증가하다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물가도 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비싸지다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L="222250" indent="-211138" latinLnBrk="1">
              <a:lnSpc>
                <a:spcPct val="200000"/>
              </a:lnSpc>
              <a:tabLst>
                <a:tab pos="436563" algn="l"/>
                <a:tab pos="8970963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endParaRPr kumimoji="1" lang="zh-CN" altLang="en-US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094015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13C847-18C6-7313-AD4B-6ECC6A50A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0D3F239D-4667-E2EA-40DA-34D2B2D11664}"/>
              </a:ext>
            </a:extLst>
          </p:cNvPr>
          <p:cNvGrpSpPr/>
          <p:nvPr/>
        </p:nvGrpSpPr>
        <p:grpSpPr>
          <a:xfrm>
            <a:off x="1669134" y="171301"/>
            <a:ext cx="2400925" cy="800735"/>
            <a:chOff x="5497" y="1910"/>
            <a:chExt cx="5629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0A083B3-EC35-E3FB-744B-25ED9676A753}"/>
                </a:ext>
              </a:extLst>
            </p:cNvPr>
            <p:cNvSpPr txBox="1"/>
            <p:nvPr/>
          </p:nvSpPr>
          <p:spPr>
            <a:xfrm>
              <a:off x="6133" y="2082"/>
              <a:ext cx="3528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쓰기 写作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0A1BC74A-83BB-2A41-A882-892FF5853C92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2375E64-3207-14E6-8CDE-6F92F5591145}"/>
              </a:ext>
            </a:extLst>
          </p:cNvPr>
          <p:cNvGrpSpPr/>
          <p:nvPr/>
        </p:nvGrpSpPr>
        <p:grpSpPr>
          <a:xfrm>
            <a:off x="325396" y="24105"/>
            <a:ext cx="1016635" cy="1072515"/>
            <a:chOff x="157367" y="56515"/>
            <a:chExt cx="1016635" cy="1072515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165ED05C-5AE7-3F8D-5A18-5C7F9B993456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E974325F-E1A1-1D44-E681-B9FAECBE58AA}"/>
                </a:ext>
              </a:extLst>
            </p:cNvPr>
            <p:cNvSpPr/>
            <p:nvPr/>
          </p:nvSpPr>
          <p:spPr>
            <a:xfrm>
              <a:off x="159525" y="94090"/>
              <a:ext cx="1014477" cy="1034940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749E5747-9F02-2361-262E-DEDB391D8CE3}"/>
                </a:ext>
              </a:extLst>
            </p:cNvPr>
            <p:cNvSpPr/>
            <p:nvPr/>
          </p:nvSpPr>
          <p:spPr>
            <a:xfrm>
              <a:off x="225035" y="160922"/>
              <a:ext cx="883456" cy="901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4322E6BC-408F-AD3E-B872-EC4F9D95086F}"/>
                </a:ext>
              </a:extLst>
            </p:cNvPr>
            <p:cNvSpPr/>
            <p:nvPr/>
          </p:nvSpPr>
          <p:spPr>
            <a:xfrm>
              <a:off x="303771" y="241245"/>
              <a:ext cx="725985" cy="74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33AF9C0A-64D4-1549-C248-9F07E55DE87A}"/>
                </a:ext>
              </a:extLst>
            </p:cNvPr>
            <p:cNvSpPr/>
            <p:nvPr/>
          </p:nvSpPr>
          <p:spPr>
            <a:xfrm>
              <a:off x="383311" y="322390"/>
              <a:ext cx="566905" cy="5783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DCD590A2-5629-15E3-81D8-A32143E42053}"/>
                </a:ext>
              </a:extLst>
            </p:cNvPr>
            <p:cNvSpPr/>
            <p:nvPr/>
          </p:nvSpPr>
          <p:spPr>
            <a:xfrm>
              <a:off x="449864" y="393325"/>
              <a:ext cx="427839" cy="4364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12E35338-A82C-AED9-C86A-46016F7D8749}"/>
                </a:ext>
              </a:extLst>
            </p:cNvPr>
            <p:cNvSpPr/>
            <p:nvPr/>
          </p:nvSpPr>
          <p:spPr>
            <a:xfrm>
              <a:off x="508382" y="453023"/>
              <a:ext cx="310804" cy="3170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74890420-576E-07D5-D8BD-3C7164EA6F28}"/>
                </a:ext>
              </a:extLst>
            </p:cNvPr>
            <p:cNvSpPr/>
            <p:nvPr/>
          </p:nvSpPr>
          <p:spPr>
            <a:xfrm>
              <a:off x="558880" y="504540"/>
              <a:ext cx="209806" cy="214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F95A18EE-CCB7-7D4D-8F1E-A75DFCCE2921}"/>
                </a:ext>
              </a:extLst>
            </p:cNvPr>
            <p:cNvSpPr/>
            <p:nvPr/>
          </p:nvSpPr>
          <p:spPr>
            <a:xfrm>
              <a:off x="610660" y="557365"/>
              <a:ext cx="106246" cy="1083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DFEF046A-9E43-42F7-F62C-072C4BD41201}"/>
                </a:ext>
              </a:extLst>
            </p:cNvPr>
            <p:cNvGrpSpPr/>
            <p:nvPr/>
          </p:nvGrpSpPr>
          <p:grpSpPr>
            <a:xfrm rot="18972328" flipH="1">
              <a:off x="349263" y="56515"/>
              <a:ext cx="200710" cy="658332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D9608506-1B1B-159C-B816-E6D2E3258399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E044361E-F43F-1C88-A1AA-A150C505A4D8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256FEF0E-41A8-FCBA-C286-9FC5D61A4492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7B7DBC9C-0999-CBBE-533E-F57EA7437A10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0EA7C0B5-E599-D774-3731-F4311FBAB791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3D3EFD4-6419-B665-9EBC-76A11D689CAF}"/>
              </a:ext>
            </a:extLst>
          </p:cNvPr>
          <p:cNvSpPr txBox="1"/>
          <p:nvPr/>
        </p:nvSpPr>
        <p:spPr>
          <a:xfrm>
            <a:off x="4063022" y="90366"/>
            <a:ext cx="811784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FFFF"/>
                </a:solidFill>
              </a:rPr>
              <a:t>2</a:t>
            </a:r>
            <a:r>
              <a:rPr lang="en-US" altLang="ko-KR" sz="2000" dirty="0">
                <a:solidFill>
                  <a:srgbClr val="FFFFFF"/>
                </a:solidFill>
              </a:rPr>
              <a:t>.</a:t>
            </a:r>
            <a:r>
              <a:rPr lang="ko-KR" altLang="en-US" sz="2000" dirty="0">
                <a:solidFill>
                  <a:srgbClr val="FFFFFF"/>
                </a:solidFill>
              </a:rPr>
              <a:t> 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lt"/>
              </a:rPr>
              <a:t>다음을 읽고 빈칸에 들어갈 말을 쓰십시오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lt"/>
              </a:rPr>
              <a:t>.</a:t>
            </a:r>
            <a:endParaRPr lang="ko-KR" altLang="en-US" sz="2400" dirty="0">
              <a:solidFill>
                <a:schemeClr val="bg1"/>
              </a:solidFill>
              <a:effectLst/>
              <a:latin typeface="+mj-lt"/>
            </a:endParaRP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请阅读文章，将合适的句子填入横线。</a:t>
            </a:r>
            <a:endParaRPr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CCD1945D-46D9-2A0B-B5C2-4CB2D098FB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9" y="5055925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1AC8A413-9262-02FE-3A19-DB1E79B0771A}"/>
              </a:ext>
            </a:extLst>
          </p:cNvPr>
          <p:cNvGrpSpPr/>
          <p:nvPr/>
        </p:nvGrpSpPr>
        <p:grpSpPr bwMode="auto">
          <a:xfrm>
            <a:off x="3880624" y="1096620"/>
            <a:ext cx="8034730" cy="5616270"/>
            <a:chOff x="1661375" y="1947251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12D0361B-2803-D3C8-6944-6AA3ED807F1A}"/>
                </a:ext>
              </a:extLst>
            </p:cNvPr>
            <p:cNvSpPr/>
            <p:nvPr/>
          </p:nvSpPr>
          <p:spPr>
            <a:xfrm>
              <a:off x="1661375" y="1947251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80A91285-A874-8248-3FB4-8CB61B513B98}"/>
                </a:ext>
              </a:extLst>
            </p:cNvPr>
            <p:cNvSpPr/>
            <p:nvPr/>
          </p:nvSpPr>
          <p:spPr>
            <a:xfrm>
              <a:off x="1661375" y="1947252"/>
              <a:ext cx="4559120" cy="2910337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F926E94F-4875-B25A-BF9B-45832F762B6D}"/>
                </a:ext>
              </a:extLst>
            </p:cNvPr>
            <p:cNvSpPr/>
            <p:nvPr/>
          </p:nvSpPr>
          <p:spPr>
            <a:xfrm>
              <a:off x="1753795" y="2125357"/>
              <a:ext cx="4384469" cy="2585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F62BC871-E868-DF03-88A9-1FCC31122EE1}"/>
                </a:ext>
              </a:extLst>
            </p:cNvPr>
            <p:cNvSpPr/>
            <p:nvPr/>
          </p:nvSpPr>
          <p:spPr bwMode="auto">
            <a:xfrm>
              <a:off x="3788601" y="4857643"/>
              <a:ext cx="334868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FCCAF71F-8F05-83BF-C4DC-6737B76F5FFE}"/>
              </a:ext>
            </a:extLst>
          </p:cNvPr>
          <p:cNvSpPr txBox="1"/>
          <p:nvPr/>
        </p:nvSpPr>
        <p:spPr>
          <a:xfrm>
            <a:off x="4248614" y="1443790"/>
            <a:ext cx="7427385" cy="4199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31775" algn="just" latinLnBrk="1">
              <a:lnSpc>
                <a:spcPct val="150000"/>
              </a:lnSpc>
            </a:pP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한국의 속담 중 “가을 식은 밥이 봄 양식이다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.”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라는 말이 있다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과거 한국에서는 농사를 지어 생활을 했기 때문에 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㉠　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식생활이 달랐다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가을에는 밥이 남을 정도로 먹을 것이 충분하지만 봄에는 다 식은 밥이라도 먹어야 할 정도로 먹을 것이 부족했던 것이다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속담은 가진 것이 많을 때 절약해야 나중에 어려운 시기가 오더라도 버틸 수 있다는 의미를 담고 있다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살다 보면 형편이 넉넉할 때도 있고 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㉡　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).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특히 젊을 때는 일을 하며 돈을 벌 수 있고 몸도 건강하지만 나이가 들면서 아픈 곳이 생기거나 큰돈이 나갈 일이 생길 가능성이 높다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따라서 여유가 있을 때 절약을 통해서 어려울 때를 미리 준비해 두는 것이 좋다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31775" algn="just" latinLnBrk="1">
              <a:lnSpc>
                <a:spcPct val="150000"/>
              </a:lnSpc>
            </a:pPr>
            <a:endParaRPr lang="en-US" altLang="ko-KR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algn="just" latinLnBrk="1">
              <a:lnSpc>
                <a:spcPct val="150000"/>
              </a:lnSpc>
              <a:tabLst>
                <a:tab pos="393700" algn="l"/>
                <a:tab pos="6977063" algn="l"/>
                <a:tab pos="7196138" algn="l"/>
              </a:tabLst>
            </a:pPr>
            <a:r>
              <a:rPr lang="ko-KR" altLang="en-US" sz="1600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㉠</a:t>
            </a:r>
            <a:r>
              <a:rPr lang="zh-CN" altLang="en-US" sz="1600" u="sng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zh-CN" sz="1600" u="sng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			</a:t>
            </a:r>
          </a:p>
          <a:p>
            <a:pPr latinLnBrk="1">
              <a:lnSpc>
                <a:spcPct val="200000"/>
              </a:lnSpc>
              <a:tabLst>
                <a:tab pos="393700" algn="l"/>
                <a:tab pos="6977063" algn="l"/>
                <a:tab pos="7196138" algn="l"/>
              </a:tabLst>
            </a:pP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㉡</a:t>
            </a:r>
            <a:r>
              <a:rPr lang="zh-CN" altLang="en-US" sz="1600" u="sng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zh-CN" sz="1600" u="sng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			</a:t>
            </a:r>
            <a:endParaRPr lang="en-US" altLang="zh-CN" sz="1600" u="sng" dirty="0"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C5734F5-13C9-6E8B-B642-91284B8F3317}"/>
              </a:ext>
            </a:extLst>
          </p:cNvPr>
          <p:cNvSpPr/>
          <p:nvPr/>
        </p:nvSpPr>
        <p:spPr>
          <a:xfrm>
            <a:off x="4148254" y="1443790"/>
            <a:ext cx="7527746" cy="3003519"/>
          </a:xfrm>
          <a:prstGeom prst="rect">
            <a:avLst/>
          </a:prstGeom>
          <a:noFill/>
          <a:ln w="38100">
            <a:solidFill>
              <a:srgbClr val="F4E6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3753914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9849F-AE40-50FA-6D34-E69A74265F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840E33B1-390F-F28B-422F-A9FD0305D96F}"/>
              </a:ext>
            </a:extLst>
          </p:cNvPr>
          <p:cNvGrpSpPr/>
          <p:nvPr/>
        </p:nvGrpSpPr>
        <p:grpSpPr>
          <a:xfrm>
            <a:off x="1016635" y="212091"/>
            <a:ext cx="4200134" cy="602858"/>
            <a:chOff x="5328" y="1910"/>
            <a:chExt cx="5798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CAC59CB-10B4-3C99-5835-ECA40490B755}"/>
                </a:ext>
              </a:extLst>
            </p:cNvPr>
            <p:cNvSpPr txBox="1"/>
            <p:nvPr/>
          </p:nvSpPr>
          <p:spPr>
            <a:xfrm>
              <a:off x="5328" y="2107"/>
              <a:ext cx="5613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정리하기 总结和评价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A214DDED-9171-6624-329D-A96FD5E8AD11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7192FF12-EF4F-DB32-34DD-C09CC3AE61A5}"/>
              </a:ext>
            </a:extLst>
          </p:cNvPr>
          <p:cNvSpPr txBox="1"/>
          <p:nvPr/>
        </p:nvSpPr>
        <p:spPr>
          <a:xfrm>
            <a:off x="5534025" y="330200"/>
            <a:ext cx="648144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sz="240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이것만은</a:t>
            </a:r>
            <a:r>
              <a:rPr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sz="240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꼭</a:t>
            </a:r>
            <a:r>
              <a:rPr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sz="240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외웁시다</a:t>
            </a:r>
            <a:r>
              <a:rPr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!</a:t>
            </a:r>
            <a:r>
              <a:rPr lang="zh-CN" altLang="en-US"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 </a:t>
            </a:r>
            <a:r>
              <a:rPr sz="24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一定要记住</a:t>
            </a:r>
            <a:r>
              <a:rPr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！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ED037A87-078A-C047-29F0-A2B48A3885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5" y="116840"/>
            <a:ext cx="935990" cy="960755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B060788A-5DC7-499B-1E0E-779970693C67}"/>
              </a:ext>
            </a:extLst>
          </p:cNvPr>
          <p:cNvGrpSpPr/>
          <p:nvPr/>
        </p:nvGrpSpPr>
        <p:grpSpPr>
          <a:xfrm>
            <a:off x="264160" y="1087755"/>
            <a:ext cx="11761898" cy="5281295"/>
            <a:chOff x="3655" y="1714"/>
            <a:chExt cx="14181" cy="8317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CB751595-BCE2-547D-31DF-43C49D804BEB}"/>
                </a:ext>
              </a:extLst>
            </p:cNvPr>
            <p:cNvGrpSpPr/>
            <p:nvPr/>
          </p:nvGrpSpPr>
          <p:grpSpPr>
            <a:xfrm>
              <a:off x="3655" y="1714"/>
              <a:ext cx="6905" cy="8317"/>
              <a:chOff x="3655" y="1714"/>
              <a:chExt cx="6905" cy="8317"/>
            </a:xfrm>
          </p:grpSpPr>
          <p:sp>
            <p:nvSpPr>
              <p:cNvPr id="12" name="圆角矩形标注 11">
                <a:extLst>
                  <a:ext uri="{FF2B5EF4-FFF2-40B4-BE49-F238E27FC236}">
                    <a16:creationId xmlns:a16="http://schemas.microsoft.com/office/drawing/2014/main" id="{7A78CF88-71C8-D3AE-6592-17403DFDC699}"/>
                  </a:ext>
                </a:extLst>
              </p:cNvPr>
              <p:cNvSpPr/>
              <p:nvPr/>
            </p:nvSpPr>
            <p:spPr>
              <a:xfrm>
                <a:off x="3655" y="1714"/>
                <a:ext cx="6904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 anchorCtr="1"/>
              <a:lstStyle/>
              <a:p>
                <a:pPr marL="712788" lvl="0" indent="-703263" algn="just" latinLnBrk="1">
                  <a:lnSpc>
                    <a:spcPct val="150000"/>
                  </a:lnSpc>
                </a:pPr>
                <a:r>
                  <a:rPr lang="ko-KR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1) 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dirty="0" err="1">
                    <a:solidFill>
                      <a:schemeClr val="tx1"/>
                    </a:solidFill>
                  </a:rPr>
                  <a:t>장웨이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 씨가 직접 도시락을 쌌어요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? </a:t>
                </a:r>
              </a:p>
              <a:p>
                <a:pPr marL="712788" lvl="0" indent="9525" algn="just" latinLnBrk="1">
                  <a:lnSpc>
                    <a:spcPct val="150000"/>
                  </a:lnSpc>
                </a:pPr>
                <a:r>
                  <a:rPr lang="ko-KR" altLang="en-US" dirty="0" err="1">
                    <a:solidFill>
                      <a:schemeClr val="tx1"/>
                    </a:solidFill>
                  </a:rPr>
                  <a:t>张伟，你自己做的饭吗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？</a:t>
                </a:r>
              </a:p>
              <a:p>
                <a:pPr marL="712788" lvl="0" indent="-400050" algn="just" latinLnBrk="1">
                  <a:lnSpc>
                    <a:spcPct val="150000"/>
                  </a:lnSpc>
                </a:pPr>
                <a:r>
                  <a:rPr lang="ko-KR" altLang="en-US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 취미로 요리도 좀 배워 볼 겸 해서 도시락을 싸 다니려고요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712788" lvl="0" indent="9525" algn="just" latinLnBrk="1">
                  <a:lnSpc>
                    <a:spcPct val="150000"/>
                  </a:lnSpc>
                </a:pPr>
                <a:r>
                  <a:rPr lang="ko-KR" altLang="en-US" dirty="0" err="1">
                    <a:solidFill>
                      <a:schemeClr val="tx1"/>
                    </a:solidFill>
                  </a:rPr>
                  <a:t>我想带饭上班，顺便作为兴趣学学做饭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。</a:t>
                </a:r>
              </a:p>
            </p:txBody>
          </p:sp>
          <p:sp>
            <p:nvSpPr>
              <p:cNvPr id="45" name="圆角矩形标注 44">
                <a:extLst>
                  <a:ext uri="{FF2B5EF4-FFF2-40B4-BE49-F238E27FC236}">
                    <a16:creationId xmlns:a16="http://schemas.microsoft.com/office/drawing/2014/main" id="{B58B0D4A-E78F-DF64-51DB-4F75AFD7781D}"/>
                  </a:ext>
                </a:extLst>
              </p:cNvPr>
              <p:cNvSpPr/>
              <p:nvPr/>
            </p:nvSpPr>
            <p:spPr>
              <a:xfrm>
                <a:off x="3655" y="5805"/>
                <a:ext cx="6905" cy="4226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 anchorCtr="1"/>
              <a:lstStyle/>
              <a:p>
                <a:pPr marL="712788" lvl="0" indent="-703263" algn="just" latinLnBrk="1">
                  <a:lnSpc>
                    <a:spcPct val="150000"/>
                  </a:lnSpc>
                </a:pPr>
                <a:r>
                  <a:rPr lang="en-US" altLang="ko-KR" sz="1800" dirty="0">
                    <a:solidFill>
                      <a:schemeClr val="tx1"/>
                    </a:solidFill>
                  </a:rPr>
                  <a:t>3) 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 저 두 사람이 사귄다는 게 정말이야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? </a:t>
                </a:r>
              </a:p>
              <a:p>
                <a:pPr marL="712788" lvl="0" indent="9525" algn="just" latinLnBrk="1">
                  <a:lnSpc>
                    <a:spcPct val="150000"/>
                  </a:lnSpc>
                </a:pPr>
                <a:r>
                  <a:rPr lang="ko-KR" altLang="en-US" sz="1800" dirty="0" err="1">
                    <a:solidFill>
                      <a:schemeClr val="tx1"/>
                    </a:solidFill>
                  </a:rPr>
                  <a:t>那两个人交往是真的吗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？</a:t>
                </a:r>
              </a:p>
              <a:p>
                <a:pPr marL="712788" lvl="0" indent="-400050" algn="just" latinLnBrk="1">
                  <a:lnSpc>
                    <a:spcPct val="150000"/>
                  </a:lnSpc>
                </a:pPr>
                <a:r>
                  <a:rPr lang="ko-KR" altLang="en-US" sz="180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 그럼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800" dirty="0" err="1">
                    <a:solidFill>
                      <a:schemeClr val="tx1"/>
                    </a:solidFill>
                  </a:rPr>
                  <a:t>정말이고말고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사귄 지 꽤 됐을 텐데 몰랐어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?</a:t>
                </a:r>
              </a:p>
              <a:p>
                <a:pPr marL="712788" lvl="0" indent="9525" algn="just" latinLnBrk="1">
                  <a:lnSpc>
                    <a:spcPct val="150000"/>
                  </a:lnSpc>
                </a:pPr>
                <a:r>
                  <a:rPr lang="ko-KR" altLang="en-US" sz="1800" dirty="0" err="1">
                    <a:solidFill>
                      <a:schemeClr val="tx1"/>
                    </a:solidFill>
                  </a:rPr>
                  <a:t>对啊。当然是真的。应该交往一段时间了，你不知道吗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？</a:t>
                </a: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1EA0BBA6-BFAC-0DE7-EDBD-C8DA16A63621}"/>
                </a:ext>
              </a:extLst>
            </p:cNvPr>
            <p:cNvGrpSpPr/>
            <p:nvPr/>
          </p:nvGrpSpPr>
          <p:grpSpPr>
            <a:xfrm>
              <a:off x="10813" y="1714"/>
              <a:ext cx="7023" cy="8317"/>
              <a:chOff x="10813" y="1714"/>
              <a:chExt cx="7023" cy="8317"/>
            </a:xfrm>
          </p:grpSpPr>
          <p:sp>
            <p:nvSpPr>
              <p:cNvPr id="39" name="圆角矩形标注 38">
                <a:extLst>
                  <a:ext uri="{FF2B5EF4-FFF2-40B4-BE49-F238E27FC236}">
                    <a16:creationId xmlns:a16="http://schemas.microsoft.com/office/drawing/2014/main" id="{93DF09C4-0FD8-CE47-83B4-25B7A05E1D01}"/>
                  </a:ext>
                </a:extLst>
              </p:cNvPr>
              <p:cNvSpPr/>
              <p:nvPr/>
            </p:nvSpPr>
            <p:spPr>
              <a:xfrm>
                <a:off x="10814" y="1714"/>
                <a:ext cx="7022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lIns="0" rIns="36000" rtlCol="0" anchor="ctr" anchorCtr="1"/>
              <a:lstStyle/>
              <a:p>
                <a:pPr marL="712788" lvl="0" indent="-703263" algn="just" latinLnBrk="1">
                  <a:lnSpc>
                    <a:spcPct val="150000"/>
                  </a:lnSpc>
                </a:pPr>
                <a:r>
                  <a:rPr lang="en-US" altLang="ko-KR" sz="1800" dirty="0">
                    <a:solidFill>
                      <a:schemeClr val="tx1"/>
                    </a:solidFill>
                  </a:rPr>
                  <a:t>2) 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 음식 배달에다가 카페 아르바이트까지 하면 힘들지 않아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?</a:t>
                </a:r>
              </a:p>
              <a:p>
                <a:pPr marL="712788" lvl="0" indent="9525" algn="just" latinLnBrk="1">
                  <a:lnSpc>
                    <a:spcPct val="150000"/>
                  </a:lnSpc>
                </a:pPr>
                <a:r>
                  <a:rPr lang="ko-KR" altLang="en-US" sz="1800" dirty="0" err="1">
                    <a:solidFill>
                      <a:schemeClr val="tx1"/>
                    </a:solidFill>
                  </a:rPr>
                  <a:t>送外卖，再加上在咖啡店打工，你不累吗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？</a:t>
                </a:r>
              </a:p>
              <a:p>
                <a:pPr marL="712788" lvl="0" indent="-400050" algn="just" latinLnBrk="1">
                  <a:lnSpc>
                    <a:spcPct val="150000"/>
                  </a:lnSpc>
                </a:pPr>
                <a:r>
                  <a:rPr lang="ko-KR" altLang="en-US" sz="180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 돈도 벌 겸 여러 가지 경험도 쌓을 겸 하는 거지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800" dirty="0" err="1">
                    <a:solidFill>
                      <a:schemeClr val="tx1"/>
                    </a:solidFill>
                  </a:rPr>
                  <a:t>既能赚钱，还能积累各种经验，才做的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。</a:t>
                </a:r>
              </a:p>
            </p:txBody>
          </p:sp>
          <p:sp>
            <p:nvSpPr>
              <p:cNvPr id="51" name="圆角矩形标注 50">
                <a:extLst>
                  <a:ext uri="{FF2B5EF4-FFF2-40B4-BE49-F238E27FC236}">
                    <a16:creationId xmlns:a16="http://schemas.microsoft.com/office/drawing/2014/main" id="{F3367F3B-A8E1-635E-7449-598402512D71}"/>
                  </a:ext>
                </a:extLst>
              </p:cNvPr>
              <p:cNvSpPr/>
              <p:nvPr/>
            </p:nvSpPr>
            <p:spPr>
              <a:xfrm>
                <a:off x="10813" y="5805"/>
                <a:ext cx="7011" cy="4226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tIns="0" bIns="0" rtlCol="0" anchor="ctr" anchorCtr="1"/>
              <a:lstStyle/>
              <a:p>
                <a:pPr marL="804863" lvl="0" indent="-792163" algn="just" latinLnBrk="1">
                  <a:lnSpc>
                    <a:spcPct val="130000"/>
                  </a:lnSpc>
                </a:pPr>
                <a:r>
                  <a:rPr lang="en-US" altLang="ko-KR" dirty="0">
                    <a:solidFill>
                      <a:schemeClr val="tx1"/>
                    </a:solidFill>
                  </a:rPr>
                  <a:t>4) 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 우리 아이들이 가끔 싸우기도 하는데 괜찮을까요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? </a:t>
                </a:r>
              </a:p>
              <a:p>
                <a:pPr marL="804863" lvl="0" algn="just" latinLnBrk="1">
                  <a:lnSpc>
                    <a:spcPct val="130000"/>
                  </a:lnSpc>
                </a:pPr>
                <a:r>
                  <a:rPr lang="ko-KR" altLang="en-US" dirty="0" err="1">
                    <a:solidFill>
                      <a:schemeClr val="tx1"/>
                    </a:solidFill>
                  </a:rPr>
                  <a:t>我家孩子们偶尔会打架，没关系吗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？</a:t>
                </a:r>
              </a:p>
              <a:p>
                <a:pPr marL="804863" lvl="0" indent="-436563" algn="just" latinLnBrk="1">
                  <a:lnSpc>
                    <a:spcPct val="130000"/>
                  </a:lnSpc>
                </a:pPr>
                <a:r>
                  <a:rPr lang="ko-KR" altLang="en-US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 아이들은 원래 싸우면서 크는 법이니까 너무 걱정하지 마세요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804863" lvl="0" algn="just" latinLnBrk="1">
                  <a:lnSpc>
                    <a:spcPct val="130000"/>
                  </a:lnSpc>
                </a:pPr>
                <a:r>
                  <a:rPr lang="ko-KR" altLang="en-US" dirty="0" err="1">
                    <a:solidFill>
                      <a:schemeClr val="tx1"/>
                    </a:solidFill>
                  </a:rPr>
                  <a:t>孩子们本来就是边打架边长大的，所以不用太担心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。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 </a:t>
                </a:r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056170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05141-36C2-A123-17CD-4CC7425C7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BE7CAD85-A551-6133-8DB7-429E721B5311}"/>
              </a:ext>
            </a:extLst>
          </p:cNvPr>
          <p:cNvGrpSpPr/>
          <p:nvPr/>
        </p:nvGrpSpPr>
        <p:grpSpPr>
          <a:xfrm>
            <a:off x="1066880" y="157477"/>
            <a:ext cx="3683702" cy="800735"/>
            <a:chOff x="5328" y="1910"/>
            <a:chExt cx="5798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BF76AED-6733-4A32-5D49-263A306B41C4}"/>
                </a:ext>
              </a:extLst>
            </p:cNvPr>
            <p:cNvSpPr txBox="1"/>
            <p:nvPr/>
          </p:nvSpPr>
          <p:spPr>
            <a:xfrm>
              <a:off x="5328" y="2107"/>
              <a:ext cx="5613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핵심 어휘 核心词汇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8F5EB742-6DC0-5E27-3F40-F66072D60111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0AF3F56A-1F6F-D50E-32D9-B1C9CEF71556}"/>
              </a:ext>
            </a:extLst>
          </p:cNvPr>
          <p:cNvGrpSpPr/>
          <p:nvPr/>
        </p:nvGrpSpPr>
        <p:grpSpPr>
          <a:xfrm>
            <a:off x="1905" y="57150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266B190C-1FB9-7439-20BA-9A0673D40F7C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4F7D4E89-8002-7D28-AA2E-10C252C3C426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56DC39D2-1A87-2C93-68E8-BCF9AA62D0AD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E219BBBD-47E5-A71D-4C2A-C637FA0B6740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AF42E7D8-7D2B-E044-6F38-27E3983BAA51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06712E24-5C82-CB62-3951-661DCF782B4E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BFEF78F2-77D6-0441-4B25-63C187D4BBD8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C24FB4BC-DB9F-3DAD-5816-C06BFEE8A645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8D214A45-E926-2068-3547-1D0A3EAA4D48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B15DA445-81D9-7991-F003-75E136A47F8F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F617693D-2B8D-109F-BCB9-222F229E4410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09F33E30-243A-14AE-13FB-931BE36DFFE8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DDACD41D-4761-3D37-D025-B18417BAF189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55846434-9736-A4F8-0433-6CE864318BAD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26D01389-EED9-CE6D-CADB-FE83A8343857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48B5FE92-A0C1-907A-484D-6AF61B5523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1" y="5171328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6BB06CF7-5F72-B030-0A38-E14045DD4120}"/>
              </a:ext>
            </a:extLst>
          </p:cNvPr>
          <p:cNvGrpSpPr/>
          <p:nvPr/>
        </p:nvGrpSpPr>
        <p:grpSpPr bwMode="auto">
          <a:xfrm>
            <a:off x="1634706" y="1129665"/>
            <a:ext cx="10054017" cy="5301854"/>
            <a:chOff x="1661375" y="1996225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EDA53E2B-D9FF-4AF3-1EBA-8A2A092168E9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51B7F22F-423D-A9CA-643D-73E9CE387D79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00B80CE-8BAA-8895-54E6-C02F1B464929}"/>
                </a:ext>
              </a:extLst>
            </p:cNvPr>
            <p:cNvSpPr/>
            <p:nvPr/>
          </p:nvSpPr>
          <p:spPr>
            <a:xfrm>
              <a:off x="1753795" y="2125357"/>
              <a:ext cx="4384469" cy="2785961"/>
            </a:xfrm>
            <a:prstGeom prst="rect">
              <a:avLst/>
            </a:prstGeom>
            <a:solidFill>
              <a:schemeClr val="tx1"/>
            </a:solidFill>
            <a:ln w="12700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t" anchorCtr="0"/>
            <a:lstStyle/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ko-KR" sz="1600" dirty="0">
                <a:latin typeface="+mn-ea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just" eaLnBrk="1" fontAlgn="auto" hangingPunct="1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defRPr/>
              </a:pPr>
              <a:r>
                <a:rPr lang="ko-KR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싼 게 비지떡이다</a:t>
              </a:r>
              <a:r>
                <a:rPr lang="en-US" altLang="ko-KR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. </a:t>
              </a:r>
              <a:r>
                <a:rPr lang="zh-CN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便宜没好货 </a:t>
              </a:r>
              <a:r>
                <a:rPr lang="en-US" altLang="zh-CN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		</a:t>
              </a:r>
              <a:r>
                <a:rPr lang="ko-KR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티끌 모아 태산이다</a:t>
              </a:r>
              <a:r>
                <a:rPr lang="en-US" altLang="ko-KR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. </a:t>
              </a:r>
              <a:r>
                <a:rPr lang="zh-CN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积少成多</a:t>
              </a:r>
            </a:p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백지장도 맞들면 낫다</a:t>
              </a:r>
              <a:r>
                <a:rPr lang="en-US" altLang="ko-KR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. </a:t>
              </a:r>
              <a:r>
                <a:rPr lang="zh-CN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众人拾柴火焰高 </a:t>
              </a:r>
              <a:r>
                <a:rPr lang="en-US" altLang="zh-CN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하나를 보면 열을 안다</a:t>
              </a:r>
              <a:r>
                <a:rPr lang="en-US" altLang="ko-KR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. </a:t>
              </a:r>
              <a:r>
                <a:rPr lang="zh-CN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举一反三</a:t>
              </a:r>
            </a:p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매도 먼저 맞는 게 낫다</a:t>
              </a:r>
              <a:r>
                <a:rPr lang="en-US" altLang="ko-KR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. </a:t>
              </a:r>
              <a:r>
                <a:rPr lang="zh-CN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赶早不赶晚 </a:t>
              </a:r>
              <a:r>
                <a:rPr lang="en-US" altLang="zh-CN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		</a:t>
              </a:r>
              <a:r>
                <a:rPr lang="ko-KR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입에 쓴 약이 몸에 좋다</a:t>
              </a:r>
              <a:r>
                <a:rPr lang="en-US" altLang="ko-KR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. </a:t>
              </a:r>
              <a:r>
                <a:rPr lang="zh-CN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良药苦口</a:t>
              </a:r>
            </a:p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남의 떡이 더 커 보인다</a:t>
              </a:r>
              <a:r>
                <a:rPr lang="en-US" altLang="ko-KR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. </a:t>
              </a:r>
              <a:r>
                <a:rPr lang="zh-CN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这山望着那山高 </a:t>
              </a:r>
              <a:r>
                <a:rPr lang="en-US" altLang="zh-CN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발 없는 말이 천 리 간다</a:t>
              </a:r>
              <a:r>
                <a:rPr lang="en-US" altLang="ko-KR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. </a:t>
              </a:r>
              <a:r>
                <a:rPr lang="zh-CN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没有不透风的墙</a:t>
              </a:r>
            </a:p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천 리 길도 한 </a:t>
              </a:r>
              <a:r>
                <a:rPr lang="ko-KR" altLang="en-US" sz="1600" dirty="0" err="1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걸음부터다</a:t>
              </a:r>
              <a:r>
                <a:rPr lang="en-US" altLang="ko-KR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. </a:t>
              </a:r>
              <a:r>
                <a:rPr lang="zh-CN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千里之行，始于足下</a:t>
              </a:r>
            </a:p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비 온 뒤에 땅이 굳어진다</a:t>
              </a:r>
              <a:r>
                <a:rPr lang="en-US" altLang="ko-KR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. </a:t>
              </a:r>
              <a:r>
                <a:rPr lang="zh-CN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风雨过后见彩虹</a:t>
              </a:r>
            </a:p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윗물이 맑아야 아랫물이 맑다</a:t>
              </a:r>
              <a:r>
                <a:rPr lang="en-US" altLang="ko-KR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. </a:t>
              </a:r>
              <a:r>
                <a:rPr lang="zh-CN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上梁不正下梁歪</a:t>
              </a:r>
            </a:p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말 한마디로 천 냥 빚을 갚는다</a:t>
              </a:r>
              <a:r>
                <a:rPr lang="en-US" altLang="ko-KR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. </a:t>
              </a:r>
              <a:r>
                <a:rPr lang="zh-CN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一句话抵千金债</a:t>
              </a:r>
            </a:p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가는 말이 고와야 오는 말이 곱다</a:t>
              </a:r>
              <a:r>
                <a:rPr lang="en-US" altLang="ko-KR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. </a:t>
              </a:r>
              <a:r>
                <a:rPr lang="zh-CN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礼尚往来</a:t>
              </a:r>
            </a:p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열 번 찍어 안 넘어가는 나무 없다</a:t>
              </a:r>
              <a:r>
                <a:rPr lang="en-US" altLang="ko-KR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. </a:t>
              </a:r>
              <a:r>
                <a:rPr lang="zh-CN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精诚所至，金石为开</a:t>
              </a:r>
            </a:p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원숭이도 나무에서 떨어질 때가 있다</a:t>
              </a:r>
              <a:r>
                <a:rPr lang="en-US" altLang="ko-KR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. </a:t>
              </a:r>
              <a:r>
                <a:rPr lang="zh-CN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人有失手，马有失蹄</a:t>
              </a:r>
            </a:p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열 길 물속은 알아도 한 길 사람 속은 모른다</a:t>
              </a:r>
              <a:r>
                <a:rPr lang="en-US" altLang="ko-KR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. </a:t>
              </a:r>
              <a:r>
                <a:rPr lang="zh-CN" altLang="en-US" sz="1600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人心隔肚皮</a:t>
              </a:r>
              <a:endParaRPr lang="en-US" altLang="ko-KR" sz="1600" dirty="0">
                <a:latin typeface="+mn-ea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66DE2927-FBAA-59B9-1B02-F6D66D90E207}"/>
                </a:ext>
              </a:extLst>
            </p:cNvPr>
            <p:cNvSpPr/>
            <p:nvPr/>
          </p:nvSpPr>
          <p:spPr bwMode="auto">
            <a:xfrm>
              <a:off x="3767930" y="4857643"/>
              <a:ext cx="355539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五边形 10">
            <a:extLst>
              <a:ext uri="{FF2B5EF4-FFF2-40B4-BE49-F238E27FC236}">
                <a16:creationId xmlns:a16="http://schemas.microsoft.com/office/drawing/2014/main" id="{629A46BE-BA4E-C7C9-B2DE-0B94EB280894}"/>
              </a:ext>
            </a:extLst>
          </p:cNvPr>
          <p:cNvSpPr/>
          <p:nvPr/>
        </p:nvSpPr>
        <p:spPr>
          <a:xfrm>
            <a:off x="1838516" y="1333875"/>
            <a:ext cx="3079848" cy="406209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俗语（成语、谚语）</a:t>
            </a:r>
          </a:p>
        </p:txBody>
      </p:sp>
      <p:cxnSp>
        <p:nvCxnSpPr>
          <p:cNvPr id="16" name="直接连接符 31">
            <a:extLst>
              <a:ext uri="{FF2B5EF4-FFF2-40B4-BE49-F238E27FC236}">
                <a16:creationId xmlns:a16="http://schemas.microsoft.com/office/drawing/2014/main" id="{F7B38DAA-1DE1-B722-59DD-A2FE13BBC92B}"/>
              </a:ext>
            </a:extLst>
          </p:cNvPr>
          <p:cNvCxnSpPr>
            <a:cxnSpLocks/>
          </p:cNvCxnSpPr>
          <p:nvPr/>
        </p:nvCxnSpPr>
        <p:spPr>
          <a:xfrm>
            <a:off x="3084990" y="3632226"/>
            <a:ext cx="8422393" cy="0"/>
          </a:xfrm>
          <a:prstGeom prst="line">
            <a:avLst/>
          </a:prstGeom>
          <a:ln w="12700" cmpd="sng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680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松的字体设计">
      <a:majorFont>
        <a:latin typeface="Batang"/>
        <a:ea typeface="宋体"/>
        <a:cs typeface=""/>
      </a:majorFont>
      <a:minorFont>
        <a:latin typeface="Batang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10487</TotalTime>
  <Words>9945</Words>
  <Application>Microsoft Macintosh PowerPoint</Application>
  <PresentationFormat>宽屏</PresentationFormat>
  <Paragraphs>1145</Paragraphs>
  <Slides>102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102</vt:i4>
      </vt:variant>
    </vt:vector>
  </HeadingPairs>
  <TitlesOfParts>
    <vt:vector size="122" baseType="lpstr">
      <vt:lpstr>Yet R</vt:lpstr>
      <vt:lpstr>Helvetica</vt:lpstr>
      <vt:lpstr>Malgun Gothic</vt:lpstr>
      <vt:lpstr>Batang</vt:lpstr>
      <vt:lpstr>字魂创中黑</vt:lpstr>
      <vt:lpstr>微软雅黑</vt:lpstr>
      <vt:lpstr>方正方俊黑</vt:lpstr>
      <vt:lpstr>汉仪小麦体简</vt:lpstr>
      <vt:lpstr>Malgun Gothic Semilight</vt:lpstr>
      <vt:lpstr>宋体</vt:lpstr>
      <vt:lpstr>Magic R</vt:lpstr>
      <vt:lpstr>Arial</vt:lpstr>
      <vt:lpstr>宋体</vt:lpstr>
      <vt:lpstr>汉仪乐喵体W</vt:lpstr>
      <vt:lpstr>Calibri</vt:lpstr>
      <vt:lpstr>微软雅黑 Light</vt:lpstr>
      <vt:lpstr>Wingdings</vt:lpstr>
      <vt:lpstr>方正粗黑宋简体</vt:lpstr>
      <vt:lpstr>Gungsuh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然 杨</cp:lastModifiedBy>
  <cp:revision>182</cp:revision>
  <dcterms:created xsi:type="dcterms:W3CDTF">2019-11-17T03:05:00Z</dcterms:created>
  <dcterms:modified xsi:type="dcterms:W3CDTF">2025-03-08T07:26:16Z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2052-11.1.0.10000</vt:lpwstr>
  </property>
</Properties>
</file>