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48" r:id="rId1"/>
  </p:sldMasterIdLst>
  <p:notesMasterIdLst>
    <p:notesMasterId r:id="rId102"/>
  </p:notesMasterIdLst>
  <p:handoutMasterIdLst>
    <p:handoutMasterId r:id="rId103"/>
  </p:handoutMasterIdLst>
  <p:sldIdLst>
    <p:sldId id="256" r:id="rId2"/>
    <p:sldId id="257" r:id="rId3"/>
    <p:sldId id="272" r:id="rId4"/>
    <p:sldId id="258" r:id="rId5"/>
    <p:sldId id="500" r:id="rId6"/>
    <p:sldId id="259" r:id="rId7"/>
    <p:sldId id="552" r:id="rId8"/>
    <p:sldId id="636" r:id="rId9"/>
    <p:sldId id="578" r:id="rId10"/>
    <p:sldId id="655" r:id="rId11"/>
    <p:sldId id="638" r:id="rId12"/>
    <p:sldId id="291" r:id="rId13"/>
    <p:sldId id="292" r:id="rId14"/>
    <p:sldId id="307" r:id="rId15"/>
    <p:sldId id="308" r:id="rId16"/>
    <p:sldId id="579" r:id="rId17"/>
    <p:sldId id="309" r:id="rId18"/>
    <p:sldId id="502" r:id="rId19"/>
    <p:sldId id="580" r:id="rId20"/>
    <p:sldId id="439" r:id="rId21"/>
    <p:sldId id="503" r:id="rId22"/>
    <p:sldId id="556" r:id="rId23"/>
    <p:sldId id="313" r:id="rId24"/>
    <p:sldId id="622" r:id="rId25"/>
    <p:sldId id="656" r:id="rId26"/>
    <p:sldId id="443" r:id="rId27"/>
    <p:sldId id="444" r:id="rId28"/>
    <p:sldId id="326" r:id="rId29"/>
    <p:sldId id="328" r:id="rId30"/>
    <p:sldId id="504" r:id="rId31"/>
    <p:sldId id="330" r:id="rId32"/>
    <p:sldId id="471" r:id="rId33"/>
    <p:sldId id="658" r:id="rId34"/>
    <p:sldId id="657" r:id="rId35"/>
    <p:sldId id="332" r:id="rId36"/>
    <p:sldId id="333" r:id="rId37"/>
    <p:sldId id="447" r:id="rId38"/>
    <p:sldId id="581" r:id="rId39"/>
    <p:sldId id="659" r:id="rId40"/>
    <p:sldId id="660" r:id="rId41"/>
    <p:sldId id="451" r:id="rId42"/>
    <p:sldId id="648" r:id="rId43"/>
    <p:sldId id="584" r:id="rId44"/>
    <p:sldId id="452" r:id="rId45"/>
    <p:sldId id="509" r:id="rId46"/>
    <p:sldId id="454" r:id="rId47"/>
    <p:sldId id="510" r:id="rId48"/>
    <p:sldId id="585" r:id="rId49"/>
    <p:sldId id="457" r:id="rId50"/>
    <p:sldId id="515" r:id="rId51"/>
    <p:sldId id="586" r:id="rId52"/>
    <p:sldId id="456" r:id="rId53"/>
    <p:sldId id="513" r:id="rId54"/>
    <p:sldId id="610" r:id="rId55"/>
    <p:sldId id="587" r:id="rId56"/>
    <p:sldId id="463" r:id="rId57"/>
    <p:sldId id="661" r:id="rId58"/>
    <p:sldId id="467" r:id="rId59"/>
    <p:sldId id="518" r:id="rId60"/>
    <p:sldId id="519" r:id="rId61"/>
    <p:sldId id="520" r:id="rId62"/>
    <p:sldId id="662" r:id="rId63"/>
    <p:sldId id="470" r:id="rId64"/>
    <p:sldId id="567" r:id="rId65"/>
    <p:sldId id="568" r:id="rId66"/>
    <p:sldId id="663" r:id="rId67"/>
    <p:sldId id="664" r:id="rId68"/>
    <p:sldId id="373" r:id="rId69"/>
    <p:sldId id="374" r:id="rId70"/>
    <p:sldId id="473" r:id="rId71"/>
    <p:sldId id="627" r:id="rId72"/>
    <p:sldId id="665" r:id="rId73"/>
    <p:sldId id="666" r:id="rId74"/>
    <p:sldId id="667" r:id="rId75"/>
    <p:sldId id="652" r:id="rId76"/>
    <p:sldId id="617" r:id="rId77"/>
    <p:sldId id="525" r:id="rId78"/>
    <p:sldId id="526" r:id="rId79"/>
    <p:sldId id="527" r:id="rId80"/>
    <p:sldId id="528" r:id="rId81"/>
    <p:sldId id="572" r:id="rId82"/>
    <p:sldId id="529" r:id="rId83"/>
    <p:sldId id="530" r:id="rId84"/>
    <p:sldId id="531" r:id="rId85"/>
    <p:sldId id="532" r:id="rId86"/>
    <p:sldId id="618" r:id="rId87"/>
    <p:sldId id="668" r:id="rId88"/>
    <p:sldId id="653" r:id="rId89"/>
    <p:sldId id="669" r:id="rId90"/>
    <p:sldId id="619" r:id="rId91"/>
    <p:sldId id="538" r:id="rId92"/>
    <p:sldId id="539" r:id="rId93"/>
    <p:sldId id="540" r:id="rId94"/>
    <p:sldId id="541" r:id="rId95"/>
    <p:sldId id="542" r:id="rId96"/>
    <p:sldId id="543" r:id="rId97"/>
    <p:sldId id="544" r:id="rId98"/>
    <p:sldId id="670" r:id="rId99"/>
    <p:sldId id="576" r:id="rId100"/>
    <p:sldId id="271" r:id="rId101"/>
  </p:sldIdLst>
  <p:sldSz cx="12192000" cy="6858000"/>
  <p:notesSz cx="6858000" cy="9144000"/>
  <p:embeddedFontLst>
    <p:embeddedFont>
      <p:font typeface="方正粗黑宋简体" panose="02000000000000000000" pitchFamily="2" charset="-122"/>
      <p:regular r:id="rId104"/>
    </p:embeddedFont>
    <p:embeddedFont>
      <p:font typeface="方正方俊黑" panose="02010600010101010101" pitchFamily="2" charset="-122"/>
      <p:regular r:id="rId105"/>
    </p:embeddedFont>
    <p:embeddedFont>
      <p:font typeface="汉仪乐喵体W" pitchFamily="18" charset="-122"/>
      <p:regular r:id="rId106"/>
    </p:embeddedFont>
    <p:embeddedFont>
      <p:font typeface="字魂创中黑" pitchFamily="2" charset="-122"/>
      <p:regular r:id="rId107"/>
    </p:embeddedFont>
    <p:embeddedFont>
      <p:font typeface="Magic R" panose="02030504000101010101" pitchFamily="18" charset="-127"/>
      <p:regular r:id="rId108"/>
    </p:embeddedFont>
    <p:embeddedFont>
      <p:font typeface="Yet R" panose="02010600030101010101" pitchFamily="2" charset="-122"/>
      <p:regular r:id="rId109"/>
    </p:embeddedFont>
    <p:embeddedFont>
      <p:font typeface="汉仪小麦体简" pitchFamily="18" charset="-122"/>
      <p:regular r:id="rId110"/>
    </p:embeddedFont>
    <p:embeddedFont>
      <p:font typeface="宋体" panose="02010600030101010101" pitchFamily="2" charset="-122"/>
      <p:regular r:id="rId111"/>
    </p:embeddedFont>
    <p:embeddedFont>
      <p:font typeface="微软雅黑" panose="020B0503020204020204" pitchFamily="34" charset="-122"/>
      <p:regular r:id="rId112"/>
      <p:bold r:id="rId113"/>
    </p:embeddedFont>
    <p:embeddedFont>
      <p:font typeface="微软雅黑 Light" panose="020B0502040204020203" pitchFamily="34" charset="-122"/>
      <p:regular r:id="rId114"/>
    </p:embeddedFont>
    <p:embeddedFont>
      <p:font typeface="Malgun Gothic" panose="020B0503020000020004" pitchFamily="34" charset="-127"/>
      <p:regular r:id="rId115"/>
      <p:bold r:id="rId116"/>
    </p:embeddedFont>
    <p:embeddedFont>
      <p:font typeface="Malgun Gothic Semilight" panose="020B0502040204020203" pitchFamily="34" charset="-128"/>
      <p:regular r:id="rId11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F704C"/>
    <a:srgbClr val="C39967"/>
    <a:srgbClr val="F8F3EB"/>
    <a:srgbClr val="ECD9C3"/>
    <a:srgbClr val="DDBF9D"/>
    <a:srgbClr val="F4E6D6"/>
    <a:srgbClr val="DCBCAC"/>
    <a:srgbClr val="EBB87B"/>
    <a:srgbClr val="AA8754"/>
    <a:srgbClr val="2442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75290DD-7B65-B14C-A155-69109871C94C}" v="95" dt="2025-03-08T08:57:01.07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25" autoAdjust="0"/>
    <p:restoredTop sz="95072"/>
  </p:normalViewPr>
  <p:slideViewPr>
    <p:cSldViewPr snapToGrid="0" showGuides="1">
      <p:cViewPr varScale="1">
        <p:scale>
          <a:sx n="98" d="100"/>
          <a:sy n="98" d="100"/>
        </p:scale>
        <p:origin x="576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4" d="100"/>
          <a:sy n="94" d="100"/>
        </p:scale>
        <p:origin x="3872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font" Target="fonts/font14.fntdata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font" Target="fonts/font9.fntdata"/><Relationship Id="rId16" Type="http://schemas.openxmlformats.org/officeDocument/2006/relationships/slide" Target="slides/slide15.xml"/><Relationship Id="rId107" Type="http://schemas.openxmlformats.org/officeDocument/2006/relationships/font" Target="fonts/font4.fntdata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notesMaster" Target="notesMasters/notesMaster1.xml"/><Relationship Id="rId123" Type="http://schemas.microsoft.com/office/2015/10/relationships/revisionInfo" Target="revisionInfo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font" Target="fonts/font10.fntdata"/><Relationship Id="rId118" Type="http://schemas.openxmlformats.org/officeDocument/2006/relationships/presProps" Target="presProps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handoutMaster" Target="handoutMasters/handoutMaster1.xml"/><Relationship Id="rId108" Type="http://schemas.openxmlformats.org/officeDocument/2006/relationships/font" Target="fonts/font5.fntdata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font" Target="fonts/font11.fntdata"/><Relationship Id="rId119" Type="http://schemas.openxmlformats.org/officeDocument/2006/relationships/viewProps" Target="viewProps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font" Target="fonts/font6.fntdata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font" Target="fonts/font1.fntdata"/><Relationship Id="rId120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font" Target="fonts/font7.fntdata"/><Relationship Id="rId115" Type="http://schemas.openxmlformats.org/officeDocument/2006/relationships/font" Target="fonts/font12.fntdata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font" Target="fonts/font2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tableStyles" Target="tableStyles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font" Target="fonts/font13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font" Target="fonts/font8.fntdata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font" Target="fonts/font3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然 杨" userId="58a03923220a6d4f" providerId="LiveId" clId="{F0CE15D1-60F2-1E43-995E-C54C1589F348}"/>
    <pc:docChg chg="undo redo custSel addSld delSld modSld sldOrd">
      <pc:chgData name="然 杨" userId="58a03923220a6d4f" providerId="LiveId" clId="{F0CE15D1-60F2-1E43-995E-C54C1589F348}" dt="2025-02-22T09:13:22.088" v="5473" actId="14100"/>
      <pc:docMkLst>
        <pc:docMk/>
      </pc:docMkLst>
      <pc:sldChg chg="modSp mod">
        <pc:chgData name="然 杨" userId="58a03923220a6d4f" providerId="LiveId" clId="{F0CE15D1-60F2-1E43-995E-C54C1589F348}" dt="2025-02-21T08:00:32.475" v="67" actId="20577"/>
        <pc:sldMkLst>
          <pc:docMk/>
          <pc:sldMk cId="0" sldId="256"/>
        </pc:sldMkLst>
        <pc:spChg chg="mod">
          <ac:chgData name="然 杨" userId="58a03923220a6d4f" providerId="LiveId" clId="{F0CE15D1-60F2-1E43-995E-C54C1589F348}" dt="2025-02-21T07:59:54.563" v="1" actId="20577"/>
          <ac:spMkLst>
            <pc:docMk/>
            <pc:sldMk cId="0" sldId="256"/>
            <ac:spMk id="406" creationId="{00000000-0000-0000-0000-000000000000}"/>
          </ac:spMkLst>
        </pc:spChg>
        <pc:spChg chg="mod">
          <ac:chgData name="然 杨" userId="58a03923220a6d4f" providerId="LiveId" clId="{F0CE15D1-60F2-1E43-995E-C54C1589F348}" dt="2025-02-21T08:00:32.475" v="67" actId="20577"/>
          <ac:spMkLst>
            <pc:docMk/>
            <pc:sldMk cId="0" sldId="256"/>
            <ac:spMk id="409" creationId="{00000000-0000-0000-0000-000000000000}"/>
          </ac:spMkLst>
        </pc:spChg>
      </pc:sldChg>
      <pc:sldChg chg="modSp mod">
        <pc:chgData name="然 杨" userId="58a03923220a6d4f" providerId="LiveId" clId="{F0CE15D1-60F2-1E43-995E-C54C1589F348}" dt="2025-02-21T08:02:15.652" v="123" actId="20577"/>
        <pc:sldMkLst>
          <pc:docMk/>
          <pc:sldMk cId="0" sldId="257"/>
        </pc:sldMkLst>
        <pc:spChg chg="mod">
          <ac:chgData name="然 杨" userId="58a03923220a6d4f" providerId="LiveId" clId="{F0CE15D1-60F2-1E43-995E-C54C1589F348}" dt="2025-02-21T08:02:15.652" v="123" actId="20577"/>
          <ac:spMkLst>
            <pc:docMk/>
            <pc:sldMk cId="0" sldId="257"/>
            <ac:spMk id="19" creationId="{00000000-0000-0000-0000-000000000000}"/>
          </ac:spMkLst>
        </pc:spChg>
      </pc:sldChg>
      <pc:sldChg chg="modSp mod">
        <pc:chgData name="然 杨" userId="58a03923220a6d4f" providerId="LiveId" clId="{F0CE15D1-60F2-1E43-995E-C54C1589F348}" dt="2025-02-21T08:12:16.725" v="282"/>
        <pc:sldMkLst>
          <pc:docMk/>
          <pc:sldMk cId="0" sldId="258"/>
        </pc:sldMkLst>
        <pc:spChg chg="mod">
          <ac:chgData name="然 杨" userId="58a03923220a6d4f" providerId="LiveId" clId="{F0CE15D1-60F2-1E43-995E-C54C1589F348}" dt="2025-02-21T08:12:16.725" v="282"/>
          <ac:spMkLst>
            <pc:docMk/>
            <pc:sldMk cId="0" sldId="258"/>
            <ac:spMk id="6" creationId="{00000000-0000-0000-0000-000000000000}"/>
          </ac:spMkLst>
        </pc:spChg>
        <pc:spChg chg="mod">
          <ac:chgData name="然 杨" userId="58a03923220a6d4f" providerId="LiveId" clId="{F0CE15D1-60F2-1E43-995E-C54C1589F348}" dt="2025-02-21T08:12:11.051" v="281" actId="1036"/>
          <ac:spMkLst>
            <pc:docMk/>
            <pc:sldMk cId="0" sldId="258"/>
            <ac:spMk id="7" creationId="{00000000-0000-0000-0000-000000000000}"/>
          </ac:spMkLst>
        </pc:spChg>
        <pc:spChg chg="mod">
          <ac:chgData name="然 杨" userId="58a03923220a6d4f" providerId="LiveId" clId="{F0CE15D1-60F2-1E43-995E-C54C1589F348}" dt="2025-02-21T08:11:42.432" v="272" actId="1076"/>
          <ac:spMkLst>
            <pc:docMk/>
            <pc:sldMk cId="0" sldId="258"/>
            <ac:spMk id="8" creationId="{00000000-0000-0000-0000-000000000000}"/>
          </ac:spMkLst>
        </pc:spChg>
      </pc:sldChg>
      <pc:sldChg chg="addSp delSp modSp mod">
        <pc:chgData name="然 杨" userId="58a03923220a6d4f" providerId="LiveId" clId="{F0CE15D1-60F2-1E43-995E-C54C1589F348}" dt="2025-02-21T08:13:28.725" v="298" actId="14100"/>
        <pc:sldMkLst>
          <pc:docMk/>
          <pc:sldMk cId="0" sldId="259"/>
        </pc:sldMkLst>
        <pc:spChg chg="mod">
          <ac:chgData name="然 杨" userId="58a03923220a6d4f" providerId="LiveId" clId="{F0CE15D1-60F2-1E43-995E-C54C1589F348}" dt="2025-02-21T08:13:28.725" v="298" actId="14100"/>
          <ac:spMkLst>
            <pc:docMk/>
            <pc:sldMk cId="0" sldId="259"/>
            <ac:spMk id="35" creationId="{00000000-0000-0000-0000-000000000000}"/>
          </ac:spMkLst>
        </pc:spChg>
      </pc:sldChg>
      <pc:sldChg chg="modSp mod">
        <pc:chgData name="然 杨" userId="58a03923220a6d4f" providerId="LiveId" clId="{F0CE15D1-60F2-1E43-995E-C54C1589F348}" dt="2025-02-22T07:57:50.563" v="4003" actId="20577"/>
        <pc:sldMkLst>
          <pc:docMk/>
          <pc:sldMk cId="0" sldId="272"/>
        </pc:sldMkLst>
        <pc:spChg chg="mod">
          <ac:chgData name="然 杨" userId="58a03923220a6d4f" providerId="LiveId" clId="{F0CE15D1-60F2-1E43-995E-C54C1589F348}" dt="2025-02-21T08:09:57.609" v="263"/>
          <ac:spMkLst>
            <pc:docMk/>
            <pc:sldMk cId="0" sldId="272"/>
            <ac:spMk id="13" creationId="{00000000-0000-0000-0000-000000000000}"/>
          </ac:spMkLst>
        </pc:spChg>
        <pc:spChg chg="mod">
          <ac:chgData name="然 杨" userId="58a03923220a6d4f" providerId="LiveId" clId="{F0CE15D1-60F2-1E43-995E-C54C1589F348}" dt="2025-02-21T08:10:32.829" v="265" actId="6559"/>
          <ac:spMkLst>
            <pc:docMk/>
            <pc:sldMk cId="0" sldId="272"/>
            <ac:spMk id="19" creationId="{00000000-0000-0000-0000-000000000000}"/>
          </ac:spMkLst>
        </pc:spChg>
        <pc:spChg chg="mod">
          <ac:chgData name="然 杨" userId="58a03923220a6d4f" providerId="LiveId" clId="{F0CE15D1-60F2-1E43-995E-C54C1589F348}" dt="2025-02-21T08:11:18.868" v="268" actId="6559"/>
          <ac:spMkLst>
            <pc:docMk/>
            <pc:sldMk cId="0" sldId="272"/>
            <ac:spMk id="20" creationId="{00000000-0000-0000-0000-000000000000}"/>
          </ac:spMkLst>
        </pc:spChg>
        <pc:spChg chg="mod">
          <ac:chgData name="然 杨" userId="58a03923220a6d4f" providerId="LiveId" clId="{F0CE15D1-60F2-1E43-995E-C54C1589F348}" dt="2025-02-22T07:57:50.563" v="4003" actId="20577"/>
          <ac:spMkLst>
            <pc:docMk/>
            <pc:sldMk cId="0" sldId="272"/>
            <ac:spMk id="24" creationId="{00000000-0000-0000-0000-000000000000}"/>
          </ac:spMkLst>
        </pc:spChg>
        <pc:spChg chg="mod">
          <ac:chgData name="然 杨" userId="58a03923220a6d4f" providerId="LiveId" clId="{F0CE15D1-60F2-1E43-995E-C54C1589F348}" dt="2025-02-22T07:57:48.470" v="4001" actId="20577"/>
          <ac:spMkLst>
            <pc:docMk/>
            <pc:sldMk cId="0" sldId="272"/>
            <ac:spMk id="25" creationId="{00000000-0000-0000-0000-000000000000}"/>
          </ac:spMkLst>
        </pc:spChg>
        <pc:spChg chg="mod">
          <ac:chgData name="然 杨" userId="58a03923220a6d4f" providerId="LiveId" clId="{F0CE15D1-60F2-1E43-995E-C54C1589F348}" dt="2025-02-22T07:57:44.747" v="3999" actId="20577"/>
          <ac:spMkLst>
            <pc:docMk/>
            <pc:sldMk cId="0" sldId="272"/>
            <ac:spMk id="26" creationId="{00000000-0000-0000-0000-000000000000}"/>
          </ac:spMkLst>
        </pc:spChg>
      </pc:sldChg>
      <pc:sldChg chg="modSp mod">
        <pc:chgData name="然 杨" userId="58a03923220a6d4f" providerId="LiveId" clId="{F0CE15D1-60F2-1E43-995E-C54C1589F348}" dt="2025-02-22T05:06:00.161" v="1407" actId="20577"/>
        <pc:sldMkLst>
          <pc:docMk/>
          <pc:sldMk cId="0" sldId="291"/>
        </pc:sldMkLst>
        <pc:spChg chg="mod">
          <ac:chgData name="然 杨" userId="58a03923220a6d4f" providerId="LiveId" clId="{F0CE15D1-60F2-1E43-995E-C54C1589F348}" dt="2025-02-22T05:04:46.268" v="1361" actId="1076"/>
          <ac:spMkLst>
            <pc:docMk/>
            <pc:sldMk cId="0" sldId="291"/>
            <ac:spMk id="6" creationId="{00000000-0000-0000-0000-000000000000}"/>
          </ac:spMkLst>
        </pc:spChg>
        <pc:spChg chg="mod">
          <ac:chgData name="然 杨" userId="58a03923220a6d4f" providerId="LiveId" clId="{F0CE15D1-60F2-1E43-995E-C54C1589F348}" dt="2025-02-22T05:02:34.153" v="1214" actId="20577"/>
          <ac:spMkLst>
            <pc:docMk/>
            <pc:sldMk cId="0" sldId="291"/>
            <ac:spMk id="7" creationId="{30EF7C69-1225-AEC9-6913-BB0456526BC8}"/>
          </ac:spMkLst>
        </pc:spChg>
        <pc:spChg chg="mod">
          <ac:chgData name="然 杨" userId="58a03923220a6d4f" providerId="LiveId" clId="{F0CE15D1-60F2-1E43-995E-C54C1589F348}" dt="2025-02-22T05:04:46.268" v="1361" actId="1076"/>
          <ac:spMkLst>
            <pc:docMk/>
            <pc:sldMk cId="0" sldId="291"/>
            <ac:spMk id="13" creationId="{00000000-0000-0000-0000-000000000000}"/>
          </ac:spMkLst>
        </pc:spChg>
        <pc:spChg chg="mod">
          <ac:chgData name="然 杨" userId="58a03923220a6d4f" providerId="LiveId" clId="{F0CE15D1-60F2-1E43-995E-C54C1589F348}" dt="2025-02-22T05:04:46.268" v="1361" actId="1076"/>
          <ac:spMkLst>
            <pc:docMk/>
            <pc:sldMk cId="0" sldId="291"/>
            <ac:spMk id="14" creationId="{00000000-0000-0000-0000-000000000000}"/>
          </ac:spMkLst>
        </pc:spChg>
        <pc:spChg chg="mod">
          <ac:chgData name="然 杨" userId="58a03923220a6d4f" providerId="LiveId" clId="{F0CE15D1-60F2-1E43-995E-C54C1589F348}" dt="2025-02-22T05:01:03.570" v="1201" actId="14100"/>
          <ac:spMkLst>
            <pc:docMk/>
            <pc:sldMk cId="0" sldId="291"/>
            <ac:spMk id="19" creationId="{00000000-0000-0000-0000-000000000000}"/>
          </ac:spMkLst>
        </pc:spChg>
        <pc:spChg chg="mod">
          <ac:chgData name="然 杨" userId="58a03923220a6d4f" providerId="LiveId" clId="{F0CE15D1-60F2-1E43-995E-C54C1589F348}" dt="2025-02-22T05:04:46.268" v="1361" actId="1076"/>
          <ac:spMkLst>
            <pc:docMk/>
            <pc:sldMk cId="0" sldId="291"/>
            <ac:spMk id="39" creationId="{00000000-0000-0000-0000-000000000000}"/>
          </ac:spMkLst>
        </pc:spChg>
        <pc:spChg chg="mod">
          <ac:chgData name="然 杨" userId="58a03923220a6d4f" providerId="LiveId" clId="{F0CE15D1-60F2-1E43-995E-C54C1589F348}" dt="2025-02-22T05:04:46.268" v="1361" actId="1076"/>
          <ac:spMkLst>
            <pc:docMk/>
            <pc:sldMk cId="0" sldId="291"/>
            <ac:spMk id="40" creationId="{00000000-0000-0000-0000-000000000000}"/>
          </ac:spMkLst>
        </pc:spChg>
        <pc:spChg chg="mod">
          <ac:chgData name="然 杨" userId="58a03923220a6d4f" providerId="LiveId" clId="{F0CE15D1-60F2-1E43-995E-C54C1589F348}" dt="2025-02-22T05:06:00.161" v="1407" actId="20577"/>
          <ac:spMkLst>
            <pc:docMk/>
            <pc:sldMk cId="0" sldId="291"/>
            <ac:spMk id="41" creationId="{00000000-0000-0000-0000-000000000000}"/>
          </ac:spMkLst>
        </pc:spChg>
        <pc:grpChg chg="mod">
          <ac:chgData name="然 杨" userId="58a03923220a6d4f" providerId="LiveId" clId="{F0CE15D1-60F2-1E43-995E-C54C1589F348}" dt="2025-02-22T05:04:46.268" v="1361" actId="1076"/>
          <ac:grpSpMkLst>
            <pc:docMk/>
            <pc:sldMk cId="0" sldId="291"/>
            <ac:grpSpMk id="9" creationId="{00000000-0000-0000-0000-000000000000}"/>
          </ac:grpSpMkLst>
        </pc:grpChg>
        <pc:grpChg chg="mod">
          <ac:chgData name="然 杨" userId="58a03923220a6d4f" providerId="LiveId" clId="{F0CE15D1-60F2-1E43-995E-C54C1589F348}" dt="2025-02-22T05:04:46.268" v="1361" actId="1076"/>
          <ac:grpSpMkLst>
            <pc:docMk/>
            <pc:sldMk cId="0" sldId="291"/>
            <ac:grpSpMk id="37" creationId="{00000000-0000-0000-0000-000000000000}"/>
          </ac:grpSpMkLst>
        </pc:grpChg>
        <pc:grpChg chg="mod">
          <ac:chgData name="然 杨" userId="58a03923220a6d4f" providerId="LiveId" clId="{F0CE15D1-60F2-1E43-995E-C54C1589F348}" dt="2025-02-22T05:04:46.268" v="1361" actId="1076"/>
          <ac:grpSpMkLst>
            <pc:docMk/>
            <pc:sldMk cId="0" sldId="291"/>
            <ac:grpSpMk id="38" creationId="{00000000-0000-0000-0000-000000000000}"/>
          </ac:grpSpMkLst>
        </pc:grpChg>
        <pc:grpChg chg="mod">
          <ac:chgData name="然 杨" userId="58a03923220a6d4f" providerId="LiveId" clId="{F0CE15D1-60F2-1E43-995E-C54C1589F348}" dt="2025-02-22T05:04:46.268" v="1361" actId="1076"/>
          <ac:grpSpMkLst>
            <pc:docMk/>
            <pc:sldMk cId="0" sldId="291"/>
            <ac:grpSpMk id="42" creationId="{00000000-0000-0000-0000-000000000000}"/>
          </ac:grpSpMkLst>
        </pc:grpChg>
      </pc:sldChg>
      <pc:sldChg chg="modSp mod">
        <pc:chgData name="然 杨" userId="58a03923220a6d4f" providerId="LiveId" clId="{F0CE15D1-60F2-1E43-995E-C54C1589F348}" dt="2025-02-22T05:09:15.315" v="1601" actId="20577"/>
        <pc:sldMkLst>
          <pc:docMk/>
          <pc:sldMk cId="0" sldId="292"/>
        </pc:sldMkLst>
        <pc:spChg chg="mod">
          <ac:chgData name="然 杨" userId="58a03923220a6d4f" providerId="LiveId" clId="{F0CE15D1-60F2-1E43-995E-C54C1589F348}" dt="2025-02-22T05:06:26.052" v="1409" actId="14100"/>
          <ac:spMkLst>
            <pc:docMk/>
            <pc:sldMk cId="0" sldId="292"/>
            <ac:spMk id="19" creationId="{00000000-0000-0000-0000-000000000000}"/>
          </ac:spMkLst>
        </pc:spChg>
        <pc:spChg chg="mod">
          <ac:chgData name="然 杨" userId="58a03923220a6d4f" providerId="LiveId" clId="{F0CE15D1-60F2-1E43-995E-C54C1589F348}" dt="2025-02-22T05:09:15.315" v="1601" actId="20577"/>
          <ac:spMkLst>
            <pc:docMk/>
            <pc:sldMk cId="0" sldId="292"/>
            <ac:spMk id="46" creationId="{D7BDA731-E349-2190-7053-541221DCF4D7}"/>
          </ac:spMkLst>
        </pc:spChg>
        <pc:spChg chg="mod">
          <ac:chgData name="然 杨" userId="58a03923220a6d4f" providerId="LiveId" clId="{F0CE15D1-60F2-1E43-995E-C54C1589F348}" dt="2025-02-22T05:08:00.642" v="1442" actId="179"/>
          <ac:spMkLst>
            <pc:docMk/>
            <pc:sldMk cId="0" sldId="292"/>
            <ac:spMk id="52" creationId="{25C37104-6DF2-7DF2-6097-8A250AE4781A}"/>
          </ac:spMkLst>
        </pc:spChg>
      </pc:sldChg>
      <pc:sldChg chg="modSp mod">
        <pc:chgData name="然 杨" userId="58a03923220a6d4f" providerId="LiveId" clId="{F0CE15D1-60F2-1E43-995E-C54C1589F348}" dt="2025-02-22T05:10:44.567" v="1612" actId="1038"/>
        <pc:sldMkLst>
          <pc:docMk/>
          <pc:sldMk cId="0" sldId="307"/>
        </pc:sldMkLst>
        <pc:spChg chg="mod">
          <ac:chgData name="然 杨" userId="58a03923220a6d4f" providerId="LiveId" clId="{F0CE15D1-60F2-1E43-995E-C54C1589F348}" dt="2025-02-22T05:10:44.567" v="1612" actId="1038"/>
          <ac:spMkLst>
            <pc:docMk/>
            <pc:sldMk cId="0" sldId="307"/>
            <ac:spMk id="6" creationId="{00000000-0000-0000-0000-000000000000}"/>
          </ac:spMkLst>
        </pc:spChg>
        <pc:spChg chg="mod">
          <ac:chgData name="然 杨" userId="58a03923220a6d4f" providerId="LiveId" clId="{F0CE15D1-60F2-1E43-995E-C54C1589F348}" dt="2025-02-22T05:09:40.988" v="1603" actId="14100"/>
          <ac:spMkLst>
            <pc:docMk/>
            <pc:sldMk cId="0" sldId="307"/>
            <ac:spMk id="7" creationId="{00000000-0000-0000-0000-000000000000}"/>
          </ac:spMkLst>
        </pc:spChg>
        <pc:picChg chg="mod">
          <ac:chgData name="然 杨" userId="58a03923220a6d4f" providerId="LiveId" clId="{F0CE15D1-60F2-1E43-995E-C54C1589F348}" dt="2025-02-22T05:09:46.803" v="1604" actId="1076"/>
          <ac:picMkLst>
            <pc:docMk/>
            <pc:sldMk cId="0" sldId="307"/>
            <ac:picMk id="12" creationId="{00000000-0000-0000-0000-000000000000}"/>
          </ac:picMkLst>
        </pc:picChg>
      </pc:sldChg>
      <pc:sldChg chg="addSp delSp modSp mod">
        <pc:chgData name="然 杨" userId="58a03923220a6d4f" providerId="LiveId" clId="{F0CE15D1-60F2-1E43-995E-C54C1589F348}" dt="2025-02-22T05:11:21.503" v="1620" actId="21"/>
        <pc:sldMkLst>
          <pc:docMk/>
          <pc:sldMk cId="0" sldId="308"/>
        </pc:sldMkLst>
        <pc:spChg chg="mod">
          <ac:chgData name="然 杨" userId="58a03923220a6d4f" providerId="LiveId" clId="{F0CE15D1-60F2-1E43-995E-C54C1589F348}" dt="2025-02-22T05:11:21.503" v="1620" actId="21"/>
          <ac:spMkLst>
            <pc:docMk/>
            <pc:sldMk cId="0" sldId="308"/>
            <ac:spMk id="8" creationId="{00000000-0000-0000-0000-000000000000}"/>
          </ac:spMkLst>
        </pc:spChg>
      </pc:sldChg>
      <pc:sldChg chg="modSp mod">
        <pc:chgData name="然 杨" userId="58a03923220a6d4f" providerId="LiveId" clId="{F0CE15D1-60F2-1E43-995E-C54C1589F348}" dt="2025-02-22T05:13:38.988" v="1657"/>
        <pc:sldMkLst>
          <pc:docMk/>
          <pc:sldMk cId="0" sldId="309"/>
        </pc:sldMkLst>
        <pc:spChg chg="mod">
          <ac:chgData name="然 杨" userId="58a03923220a6d4f" providerId="LiveId" clId="{F0CE15D1-60F2-1E43-995E-C54C1589F348}" dt="2025-02-22T05:13:38.988" v="1657"/>
          <ac:spMkLst>
            <pc:docMk/>
            <pc:sldMk cId="0" sldId="309"/>
            <ac:spMk id="6" creationId="{00000000-0000-0000-0000-000000000000}"/>
          </ac:spMkLst>
        </pc:spChg>
        <pc:spChg chg="mod">
          <ac:chgData name="然 杨" userId="58a03923220a6d4f" providerId="LiveId" clId="{F0CE15D1-60F2-1E43-995E-C54C1589F348}" dt="2025-02-22T05:12:57.367" v="1655" actId="1076"/>
          <ac:spMkLst>
            <pc:docMk/>
            <pc:sldMk cId="0" sldId="309"/>
            <ac:spMk id="7" creationId="{00000000-0000-0000-0000-000000000000}"/>
          </ac:spMkLst>
        </pc:spChg>
      </pc:sldChg>
      <pc:sldChg chg="addSp delSp modSp mod ord">
        <pc:chgData name="然 杨" userId="58a03923220a6d4f" providerId="LiveId" clId="{F0CE15D1-60F2-1E43-995E-C54C1589F348}" dt="2025-02-22T05:47:25.586" v="1946" actId="20577"/>
        <pc:sldMkLst>
          <pc:docMk/>
          <pc:sldMk cId="0" sldId="313"/>
        </pc:sldMkLst>
        <pc:spChg chg="mod">
          <ac:chgData name="然 杨" userId="58a03923220a6d4f" providerId="LiveId" clId="{F0CE15D1-60F2-1E43-995E-C54C1589F348}" dt="2025-02-22T05:47:25.586" v="1946" actId="20577"/>
          <ac:spMkLst>
            <pc:docMk/>
            <pc:sldMk cId="0" sldId="313"/>
            <ac:spMk id="19" creationId="{00000000-0000-0000-0000-000000000000}"/>
          </ac:spMkLst>
        </pc:spChg>
        <pc:spChg chg="mod">
          <ac:chgData name="然 杨" userId="58a03923220a6d4f" providerId="LiveId" clId="{F0CE15D1-60F2-1E43-995E-C54C1589F348}" dt="2025-02-22T05:47:18.322" v="1944" actId="179"/>
          <ac:spMkLst>
            <pc:docMk/>
            <pc:sldMk cId="0" sldId="313"/>
            <ac:spMk id="39" creationId="{C3CFC76C-E677-39C7-431F-95E7DE3A57C0}"/>
          </ac:spMkLst>
        </pc:spChg>
        <pc:cxnChg chg="mod">
          <ac:chgData name="然 杨" userId="58a03923220a6d4f" providerId="LiveId" clId="{F0CE15D1-60F2-1E43-995E-C54C1589F348}" dt="2025-02-22T05:46:02.657" v="1917" actId="14100"/>
          <ac:cxnSpMkLst>
            <pc:docMk/>
            <pc:sldMk cId="0" sldId="313"/>
            <ac:cxnSpMk id="11" creationId="{CFDDD07A-F72F-9807-EDC0-916735D3F8BB}"/>
          </ac:cxnSpMkLst>
        </pc:cxnChg>
      </pc:sldChg>
      <pc:sldChg chg="modSp mod">
        <pc:chgData name="然 杨" userId="58a03923220a6d4f" providerId="LiveId" clId="{F0CE15D1-60F2-1E43-995E-C54C1589F348}" dt="2025-02-22T05:57:14.925" v="2083" actId="20577"/>
        <pc:sldMkLst>
          <pc:docMk/>
          <pc:sldMk cId="0" sldId="326"/>
        </pc:sldMkLst>
        <pc:spChg chg="mod">
          <ac:chgData name="然 杨" userId="58a03923220a6d4f" providerId="LiveId" clId="{F0CE15D1-60F2-1E43-995E-C54C1589F348}" dt="2025-02-22T05:57:14.925" v="2083" actId="20577"/>
          <ac:spMkLst>
            <pc:docMk/>
            <pc:sldMk cId="0" sldId="326"/>
            <ac:spMk id="20" creationId="{D807BF14-B38E-59BA-F6EC-59CBB74D6641}"/>
          </ac:spMkLst>
        </pc:spChg>
      </pc:sldChg>
      <pc:sldChg chg="modSp mod">
        <pc:chgData name="然 杨" userId="58a03923220a6d4f" providerId="LiveId" clId="{F0CE15D1-60F2-1E43-995E-C54C1589F348}" dt="2025-02-22T05:59:04.320" v="2102" actId="20577"/>
        <pc:sldMkLst>
          <pc:docMk/>
          <pc:sldMk cId="0" sldId="328"/>
        </pc:sldMkLst>
        <pc:spChg chg="mod">
          <ac:chgData name="然 杨" userId="58a03923220a6d4f" providerId="LiveId" clId="{F0CE15D1-60F2-1E43-995E-C54C1589F348}" dt="2025-02-22T05:58:31.105" v="2089" actId="14100"/>
          <ac:spMkLst>
            <pc:docMk/>
            <pc:sldMk cId="0" sldId="328"/>
            <ac:spMk id="2" creationId="{999359D5-DF0D-CDD9-B5AD-FAB3F18A6AA0}"/>
          </ac:spMkLst>
        </pc:spChg>
        <pc:spChg chg="mod">
          <ac:chgData name="然 杨" userId="58a03923220a6d4f" providerId="LiveId" clId="{F0CE15D1-60F2-1E43-995E-C54C1589F348}" dt="2025-02-22T05:59:04.320" v="2102" actId="20577"/>
          <ac:spMkLst>
            <pc:docMk/>
            <pc:sldMk cId="0" sldId="328"/>
            <ac:spMk id="8" creationId="{DDCD02B0-84B6-67E6-620E-49EAB15216FC}"/>
          </ac:spMkLst>
        </pc:spChg>
      </pc:sldChg>
      <pc:sldChg chg="modSp mod">
        <pc:chgData name="然 杨" userId="58a03923220a6d4f" providerId="LiveId" clId="{F0CE15D1-60F2-1E43-995E-C54C1589F348}" dt="2025-02-22T06:05:27.267" v="2206" actId="20577"/>
        <pc:sldMkLst>
          <pc:docMk/>
          <pc:sldMk cId="0" sldId="330"/>
        </pc:sldMkLst>
        <pc:spChg chg="mod">
          <ac:chgData name="然 杨" userId="58a03923220a6d4f" providerId="LiveId" clId="{F0CE15D1-60F2-1E43-995E-C54C1589F348}" dt="2025-02-22T06:03:08.925" v="2152" actId="403"/>
          <ac:spMkLst>
            <pc:docMk/>
            <pc:sldMk cId="0" sldId="330"/>
            <ac:spMk id="12" creationId="{00000000-0000-0000-0000-000000000000}"/>
          </ac:spMkLst>
        </pc:spChg>
        <pc:spChg chg="mod">
          <ac:chgData name="然 杨" userId="58a03923220a6d4f" providerId="LiveId" clId="{F0CE15D1-60F2-1E43-995E-C54C1589F348}" dt="2025-02-22T06:04:34.923" v="2186" actId="255"/>
          <ac:spMkLst>
            <pc:docMk/>
            <pc:sldMk cId="0" sldId="330"/>
            <ac:spMk id="39" creationId="{00000000-0000-0000-0000-000000000000}"/>
          </ac:spMkLst>
        </pc:spChg>
        <pc:spChg chg="mod">
          <ac:chgData name="然 杨" userId="58a03923220a6d4f" providerId="LiveId" clId="{F0CE15D1-60F2-1E43-995E-C54C1589F348}" dt="2025-02-22T06:05:09.356" v="2196" actId="20577"/>
          <ac:spMkLst>
            <pc:docMk/>
            <pc:sldMk cId="0" sldId="330"/>
            <ac:spMk id="45" creationId="{00000000-0000-0000-0000-000000000000}"/>
          </ac:spMkLst>
        </pc:spChg>
        <pc:spChg chg="mod">
          <ac:chgData name="然 杨" userId="58a03923220a6d4f" providerId="LiveId" clId="{F0CE15D1-60F2-1E43-995E-C54C1589F348}" dt="2025-02-22T06:05:27.267" v="2206" actId="20577"/>
          <ac:spMkLst>
            <pc:docMk/>
            <pc:sldMk cId="0" sldId="330"/>
            <ac:spMk id="51" creationId="{00000000-0000-0000-0000-000000000000}"/>
          </ac:spMkLst>
        </pc:spChg>
      </pc:sldChg>
      <pc:sldChg chg="modSp mod">
        <pc:chgData name="然 杨" userId="58a03923220a6d4f" providerId="LiveId" clId="{F0CE15D1-60F2-1E43-995E-C54C1589F348}" dt="2025-02-22T07:58:11.293" v="4005"/>
        <pc:sldMkLst>
          <pc:docMk/>
          <pc:sldMk cId="0" sldId="332"/>
        </pc:sldMkLst>
        <pc:spChg chg="mod">
          <ac:chgData name="然 杨" userId="58a03923220a6d4f" providerId="LiveId" clId="{F0CE15D1-60F2-1E43-995E-C54C1589F348}" dt="2025-02-22T06:19:33.900" v="2348" actId="14100"/>
          <ac:spMkLst>
            <pc:docMk/>
            <pc:sldMk cId="0" sldId="332"/>
            <ac:spMk id="6" creationId="{00000000-0000-0000-0000-000000000000}"/>
          </ac:spMkLst>
        </pc:spChg>
        <pc:spChg chg="mod">
          <ac:chgData name="然 杨" userId="58a03923220a6d4f" providerId="LiveId" clId="{F0CE15D1-60F2-1E43-995E-C54C1589F348}" dt="2025-02-22T06:13:50.185" v="2346" actId="14100"/>
          <ac:spMkLst>
            <pc:docMk/>
            <pc:sldMk cId="0" sldId="332"/>
            <ac:spMk id="7" creationId="{00000000-0000-0000-0000-000000000000}"/>
          </ac:spMkLst>
        </pc:spChg>
        <pc:spChg chg="mod">
          <ac:chgData name="然 杨" userId="58a03923220a6d4f" providerId="LiveId" clId="{F0CE15D1-60F2-1E43-995E-C54C1589F348}" dt="2025-02-22T07:58:11.293" v="4005"/>
          <ac:spMkLst>
            <pc:docMk/>
            <pc:sldMk cId="0" sldId="332"/>
            <ac:spMk id="8" creationId="{00000000-0000-0000-0000-000000000000}"/>
          </ac:spMkLst>
        </pc:spChg>
      </pc:sldChg>
      <pc:sldChg chg="modSp mod">
        <pc:chgData name="然 杨" userId="58a03923220a6d4f" providerId="LiveId" clId="{F0CE15D1-60F2-1E43-995E-C54C1589F348}" dt="2025-02-22T06:20:39.658" v="2355" actId="14826"/>
        <pc:sldMkLst>
          <pc:docMk/>
          <pc:sldMk cId="0" sldId="333"/>
        </pc:sldMkLst>
        <pc:spChg chg="mod">
          <ac:chgData name="然 杨" userId="58a03923220a6d4f" providerId="LiveId" clId="{F0CE15D1-60F2-1E43-995E-C54C1589F348}" dt="2025-02-22T06:20:15.631" v="2353" actId="14100"/>
          <ac:spMkLst>
            <pc:docMk/>
            <pc:sldMk cId="0" sldId="333"/>
            <ac:spMk id="8" creationId="{00000000-0000-0000-0000-000000000000}"/>
          </ac:spMkLst>
        </pc:spChg>
        <pc:grpChg chg="mod">
          <ac:chgData name="然 杨" userId="58a03923220a6d4f" providerId="LiveId" clId="{F0CE15D1-60F2-1E43-995E-C54C1589F348}" dt="2025-02-22T06:20:22.182" v="2354" actId="1076"/>
          <ac:grpSpMkLst>
            <pc:docMk/>
            <pc:sldMk cId="0" sldId="333"/>
            <ac:grpSpMk id="2" creationId="{15843E39-5833-C55C-F602-7A40C9F7D87B}"/>
          </ac:grpSpMkLst>
        </pc:grpChg>
        <pc:picChg chg="mod">
          <ac:chgData name="然 杨" userId="58a03923220a6d4f" providerId="LiveId" clId="{F0CE15D1-60F2-1E43-995E-C54C1589F348}" dt="2025-02-22T06:20:39.658" v="2355" actId="14826"/>
          <ac:picMkLst>
            <pc:docMk/>
            <pc:sldMk cId="0" sldId="333"/>
            <ac:picMk id="9" creationId="{A6D78942-984E-C1F4-D16F-39DE4BE0D1AB}"/>
          </ac:picMkLst>
        </pc:picChg>
      </pc:sldChg>
      <pc:sldChg chg="modSp mod">
        <pc:chgData name="然 杨" userId="58a03923220a6d4f" providerId="LiveId" clId="{F0CE15D1-60F2-1E43-995E-C54C1589F348}" dt="2025-02-22T07:59:11.760" v="4017"/>
        <pc:sldMkLst>
          <pc:docMk/>
          <pc:sldMk cId="0" sldId="373"/>
        </pc:sldMkLst>
        <pc:spChg chg="mod">
          <ac:chgData name="然 杨" userId="58a03923220a6d4f" providerId="LiveId" clId="{F0CE15D1-60F2-1E43-995E-C54C1589F348}" dt="2025-02-22T07:59:11.760" v="4017"/>
          <ac:spMkLst>
            <pc:docMk/>
            <pc:sldMk cId="0" sldId="373"/>
            <ac:spMk id="6" creationId="{00000000-0000-0000-0000-000000000000}"/>
          </ac:spMkLst>
        </pc:spChg>
        <pc:spChg chg="mod">
          <ac:chgData name="然 杨" userId="58a03923220a6d4f" providerId="LiveId" clId="{F0CE15D1-60F2-1E43-995E-C54C1589F348}" dt="2025-02-22T07:58:42.308" v="4011" actId="20577"/>
          <ac:spMkLst>
            <pc:docMk/>
            <pc:sldMk cId="0" sldId="373"/>
            <ac:spMk id="7" creationId="{00000000-0000-0000-0000-000000000000}"/>
          </ac:spMkLst>
        </pc:spChg>
        <pc:spChg chg="mod">
          <ac:chgData name="然 杨" userId="58a03923220a6d4f" providerId="LiveId" clId="{F0CE15D1-60F2-1E43-995E-C54C1589F348}" dt="2025-02-22T07:58:54.001" v="4016" actId="20577"/>
          <ac:spMkLst>
            <pc:docMk/>
            <pc:sldMk cId="0" sldId="373"/>
            <ac:spMk id="8" creationId="{00000000-0000-0000-0000-000000000000}"/>
          </ac:spMkLst>
        </pc:spChg>
        <pc:picChg chg="mod">
          <ac:chgData name="然 杨" userId="58a03923220a6d4f" providerId="LiveId" clId="{F0CE15D1-60F2-1E43-995E-C54C1589F348}" dt="2025-02-22T07:58:49.730" v="4012" actId="1076"/>
          <ac:picMkLst>
            <pc:docMk/>
            <pc:sldMk cId="0" sldId="373"/>
            <ac:picMk id="11" creationId="{00000000-0000-0000-0000-000000000000}"/>
          </ac:picMkLst>
        </pc:picChg>
      </pc:sldChg>
      <pc:sldChg chg="modSp mod">
        <pc:chgData name="然 杨" userId="58a03923220a6d4f" providerId="LiveId" clId="{F0CE15D1-60F2-1E43-995E-C54C1589F348}" dt="2025-02-22T07:59:42.362" v="4021" actId="14826"/>
        <pc:sldMkLst>
          <pc:docMk/>
          <pc:sldMk cId="0" sldId="374"/>
        </pc:sldMkLst>
        <pc:spChg chg="mod">
          <ac:chgData name="然 杨" userId="58a03923220a6d4f" providerId="LiveId" clId="{F0CE15D1-60F2-1E43-995E-C54C1589F348}" dt="2025-02-22T07:59:23.428" v="4020"/>
          <ac:spMkLst>
            <pc:docMk/>
            <pc:sldMk cId="0" sldId="374"/>
            <ac:spMk id="8" creationId="{00000000-0000-0000-0000-000000000000}"/>
          </ac:spMkLst>
        </pc:spChg>
        <pc:picChg chg="mod">
          <ac:chgData name="然 杨" userId="58a03923220a6d4f" providerId="LiveId" clId="{F0CE15D1-60F2-1E43-995E-C54C1589F348}" dt="2025-02-22T07:59:42.362" v="4021" actId="14826"/>
          <ac:picMkLst>
            <pc:docMk/>
            <pc:sldMk cId="0" sldId="374"/>
            <ac:picMk id="9" creationId="{84B4B55D-90A0-4667-3A03-90C6FC485A0E}"/>
          </ac:picMkLst>
        </pc:picChg>
      </pc:sldChg>
      <pc:sldChg chg="del">
        <pc:chgData name="然 杨" userId="58a03923220a6d4f" providerId="LiveId" clId="{F0CE15D1-60F2-1E43-995E-C54C1589F348}" dt="2025-02-22T06:09:39.260" v="2281" actId="2696"/>
        <pc:sldMkLst>
          <pc:docMk/>
          <pc:sldMk cId="0" sldId="435"/>
        </pc:sldMkLst>
      </pc:sldChg>
      <pc:sldChg chg="modSp mod">
        <pc:chgData name="然 杨" userId="58a03923220a6d4f" providerId="LiveId" clId="{F0CE15D1-60F2-1E43-995E-C54C1589F348}" dt="2025-02-22T05:15:27.410" v="1689" actId="2710"/>
        <pc:sldMkLst>
          <pc:docMk/>
          <pc:sldMk cId="689265861" sldId="439"/>
        </pc:sldMkLst>
        <pc:spChg chg="mod">
          <ac:chgData name="然 杨" userId="58a03923220a6d4f" providerId="LiveId" clId="{F0CE15D1-60F2-1E43-995E-C54C1589F348}" dt="2025-02-22T05:15:27.410" v="1689" actId="2710"/>
          <ac:spMkLst>
            <pc:docMk/>
            <pc:sldMk cId="689265861" sldId="439"/>
            <ac:spMk id="6" creationId="{00000000-0000-0000-0000-000000000000}"/>
          </ac:spMkLst>
        </pc:spChg>
        <pc:spChg chg="mod">
          <ac:chgData name="然 杨" userId="58a03923220a6d4f" providerId="LiveId" clId="{F0CE15D1-60F2-1E43-995E-C54C1589F348}" dt="2025-02-22T05:15:04.598" v="1687" actId="1076"/>
          <ac:spMkLst>
            <pc:docMk/>
            <pc:sldMk cId="689265861" sldId="439"/>
            <ac:spMk id="7" creationId="{00000000-0000-0000-0000-000000000000}"/>
          </ac:spMkLst>
        </pc:spChg>
      </pc:sldChg>
      <pc:sldChg chg="addSp delSp modSp mod">
        <pc:chgData name="然 杨" userId="58a03923220a6d4f" providerId="LiveId" clId="{F0CE15D1-60F2-1E43-995E-C54C1589F348}" dt="2025-02-22T05:38:36.460" v="1765" actId="20577"/>
        <pc:sldMkLst>
          <pc:docMk/>
          <pc:sldMk cId="3852278243" sldId="442"/>
        </pc:sldMkLst>
      </pc:sldChg>
      <pc:sldChg chg="modSp mod">
        <pc:chgData name="然 杨" userId="58a03923220a6d4f" providerId="LiveId" clId="{F0CE15D1-60F2-1E43-995E-C54C1589F348}" dt="2025-02-22T05:52:11.072" v="2044" actId="179"/>
        <pc:sldMkLst>
          <pc:docMk/>
          <pc:sldMk cId="3754349825" sldId="443"/>
        </pc:sldMkLst>
        <pc:spChg chg="mod">
          <ac:chgData name="然 杨" userId="58a03923220a6d4f" providerId="LiveId" clId="{F0CE15D1-60F2-1E43-995E-C54C1589F348}" dt="2025-02-22T05:52:11.072" v="2044" actId="179"/>
          <ac:spMkLst>
            <pc:docMk/>
            <pc:sldMk cId="3754349825" sldId="443"/>
            <ac:spMk id="20" creationId="{8EF7E7DD-9241-9268-F52A-2B4B8DB57B19}"/>
          </ac:spMkLst>
        </pc:spChg>
        <pc:grpChg chg="mod">
          <ac:chgData name="然 杨" userId="58a03923220a6d4f" providerId="LiveId" clId="{F0CE15D1-60F2-1E43-995E-C54C1589F348}" dt="2025-02-22T05:51:26.004" v="2029" actId="14100"/>
          <ac:grpSpMkLst>
            <pc:docMk/>
            <pc:sldMk cId="3754349825" sldId="443"/>
            <ac:grpSpMk id="16" creationId="{00000000-0000-0000-0000-000000000000}"/>
          </ac:grpSpMkLst>
        </pc:grpChg>
      </pc:sldChg>
      <pc:sldChg chg="modSp mod">
        <pc:chgData name="然 杨" userId="58a03923220a6d4f" providerId="LiveId" clId="{F0CE15D1-60F2-1E43-995E-C54C1589F348}" dt="2025-02-22T05:53:15.585" v="2065" actId="404"/>
        <pc:sldMkLst>
          <pc:docMk/>
          <pc:sldMk cId="3763947438" sldId="444"/>
        </pc:sldMkLst>
        <pc:spChg chg="mod">
          <ac:chgData name="然 杨" userId="58a03923220a6d4f" providerId="LiveId" clId="{F0CE15D1-60F2-1E43-995E-C54C1589F348}" dt="2025-02-22T05:53:15.585" v="2065" actId="404"/>
          <ac:spMkLst>
            <pc:docMk/>
            <pc:sldMk cId="3763947438" sldId="444"/>
            <ac:spMk id="2" creationId="{D5FFFF4F-EF40-F12B-55C7-E5E12611242A}"/>
          </ac:spMkLst>
        </pc:spChg>
      </pc:sldChg>
      <pc:sldChg chg="addSp delSp modSp mod">
        <pc:chgData name="然 杨" userId="58a03923220a6d4f" providerId="LiveId" clId="{F0CE15D1-60F2-1E43-995E-C54C1589F348}" dt="2025-02-22T06:21:22.096" v="2367" actId="1076"/>
        <pc:sldMkLst>
          <pc:docMk/>
          <pc:sldMk cId="1006005304" sldId="447"/>
        </pc:sldMkLst>
        <pc:spChg chg="mod">
          <ac:chgData name="然 杨" userId="58a03923220a6d4f" providerId="LiveId" clId="{F0CE15D1-60F2-1E43-995E-C54C1589F348}" dt="2025-02-22T06:21:22.096" v="2367" actId="1076"/>
          <ac:spMkLst>
            <pc:docMk/>
            <pc:sldMk cId="1006005304" sldId="447"/>
            <ac:spMk id="35" creationId="{00000000-0000-0000-0000-000000000000}"/>
          </ac:spMkLst>
        </pc:spChg>
      </pc:sldChg>
      <pc:sldChg chg="del">
        <pc:chgData name="然 杨" userId="58a03923220a6d4f" providerId="LiveId" clId="{F0CE15D1-60F2-1E43-995E-C54C1589F348}" dt="2025-02-22T06:38:43.962" v="2656" actId="2696"/>
        <pc:sldMkLst>
          <pc:docMk/>
          <pc:sldMk cId="8637880" sldId="450"/>
        </pc:sldMkLst>
      </pc:sldChg>
      <pc:sldChg chg="addSp delSp modSp mod">
        <pc:chgData name="然 杨" userId="58a03923220a6d4f" providerId="LiveId" clId="{F0CE15D1-60F2-1E43-995E-C54C1589F348}" dt="2025-02-22T06:38:35.798" v="2655" actId="14100"/>
        <pc:sldMkLst>
          <pc:docMk/>
          <pc:sldMk cId="2990919572" sldId="451"/>
        </pc:sldMkLst>
        <pc:spChg chg="mod">
          <ac:chgData name="然 杨" userId="58a03923220a6d4f" providerId="LiveId" clId="{F0CE15D1-60F2-1E43-995E-C54C1589F348}" dt="2025-02-22T06:38:25.566" v="2652" actId="1076"/>
          <ac:spMkLst>
            <pc:docMk/>
            <pc:sldMk cId="2990919572" sldId="451"/>
            <ac:spMk id="2" creationId="{9EA17625-B0F4-0A96-45ED-127CEAF6F861}"/>
          </ac:spMkLst>
        </pc:spChg>
        <pc:spChg chg="add mod">
          <ac:chgData name="然 杨" userId="58a03923220a6d4f" providerId="LiveId" clId="{F0CE15D1-60F2-1E43-995E-C54C1589F348}" dt="2025-02-22T06:38:32.832" v="2654" actId="1076"/>
          <ac:spMkLst>
            <pc:docMk/>
            <pc:sldMk cId="2990919572" sldId="451"/>
            <ac:spMk id="11" creationId="{0DDD108F-E5A5-B2EC-2C2F-2DCE7FF03C9E}"/>
          </ac:spMkLst>
        </pc:spChg>
        <pc:grpChg chg="mod">
          <ac:chgData name="然 杨" userId="58a03923220a6d4f" providerId="LiveId" clId="{F0CE15D1-60F2-1E43-995E-C54C1589F348}" dt="2025-02-22T06:38:35.798" v="2655" actId="14100"/>
          <ac:grpSpMkLst>
            <pc:docMk/>
            <pc:sldMk cId="2990919572" sldId="451"/>
            <ac:grpSpMk id="9" creationId="{00000000-0000-0000-0000-000000000000}"/>
          </ac:grpSpMkLst>
        </pc:grpChg>
      </pc:sldChg>
      <pc:sldChg chg="modSp mod">
        <pc:chgData name="然 杨" userId="58a03923220a6d4f" providerId="LiveId" clId="{F0CE15D1-60F2-1E43-995E-C54C1589F348}" dt="2025-02-22T07:07:19.038" v="3016" actId="20577"/>
        <pc:sldMkLst>
          <pc:docMk/>
          <pc:sldMk cId="694711044" sldId="452"/>
        </pc:sldMkLst>
        <pc:spChg chg="mod">
          <ac:chgData name="然 杨" userId="58a03923220a6d4f" providerId="LiveId" clId="{F0CE15D1-60F2-1E43-995E-C54C1589F348}" dt="2025-02-22T06:52:52.405" v="2951" actId="1076"/>
          <ac:spMkLst>
            <pc:docMk/>
            <pc:sldMk cId="694711044" sldId="452"/>
            <ac:spMk id="2" creationId="{D1240C0D-A143-EC53-2FE8-A806606D7502}"/>
          </ac:spMkLst>
        </pc:spChg>
        <pc:spChg chg="mod">
          <ac:chgData name="然 杨" userId="58a03923220a6d4f" providerId="LiveId" clId="{F0CE15D1-60F2-1E43-995E-C54C1589F348}" dt="2025-02-22T06:52:52.405" v="2951" actId="1076"/>
          <ac:spMkLst>
            <pc:docMk/>
            <pc:sldMk cId="694711044" sldId="452"/>
            <ac:spMk id="6" creationId="{00000000-0000-0000-0000-000000000000}"/>
          </ac:spMkLst>
        </pc:spChg>
        <pc:spChg chg="mod">
          <ac:chgData name="然 杨" userId="58a03923220a6d4f" providerId="LiveId" clId="{F0CE15D1-60F2-1E43-995E-C54C1589F348}" dt="2025-02-22T06:52:52.405" v="2951" actId="1076"/>
          <ac:spMkLst>
            <pc:docMk/>
            <pc:sldMk cId="694711044" sldId="452"/>
            <ac:spMk id="13" creationId="{00000000-0000-0000-0000-000000000000}"/>
          </ac:spMkLst>
        </pc:spChg>
        <pc:spChg chg="mod">
          <ac:chgData name="然 杨" userId="58a03923220a6d4f" providerId="LiveId" clId="{F0CE15D1-60F2-1E43-995E-C54C1589F348}" dt="2025-02-22T06:52:52.405" v="2951" actId="1076"/>
          <ac:spMkLst>
            <pc:docMk/>
            <pc:sldMk cId="694711044" sldId="452"/>
            <ac:spMk id="14" creationId="{00000000-0000-0000-0000-000000000000}"/>
          </ac:spMkLst>
        </pc:spChg>
        <pc:spChg chg="mod">
          <ac:chgData name="然 杨" userId="58a03923220a6d4f" providerId="LiveId" clId="{F0CE15D1-60F2-1E43-995E-C54C1589F348}" dt="2025-02-22T06:46:32.303" v="2817" actId="20577"/>
          <ac:spMkLst>
            <pc:docMk/>
            <pc:sldMk cId="694711044" sldId="452"/>
            <ac:spMk id="19" creationId="{00000000-0000-0000-0000-000000000000}"/>
          </ac:spMkLst>
        </pc:spChg>
        <pc:spChg chg="mod">
          <ac:chgData name="然 杨" userId="58a03923220a6d4f" providerId="LiveId" clId="{F0CE15D1-60F2-1E43-995E-C54C1589F348}" dt="2025-02-22T06:48:34.540" v="2857" actId="113"/>
          <ac:spMkLst>
            <pc:docMk/>
            <pc:sldMk cId="694711044" sldId="452"/>
            <ac:spMk id="33" creationId="{BA1195B6-DA4A-7530-4EE2-01B87B587523}"/>
          </ac:spMkLst>
        </pc:spChg>
        <pc:spChg chg="mod">
          <ac:chgData name="然 杨" userId="58a03923220a6d4f" providerId="LiveId" clId="{F0CE15D1-60F2-1E43-995E-C54C1589F348}" dt="2025-02-22T06:52:52.405" v="2951" actId="1076"/>
          <ac:spMkLst>
            <pc:docMk/>
            <pc:sldMk cId="694711044" sldId="452"/>
            <ac:spMk id="39" creationId="{00000000-0000-0000-0000-000000000000}"/>
          </ac:spMkLst>
        </pc:spChg>
        <pc:spChg chg="mod">
          <ac:chgData name="然 杨" userId="58a03923220a6d4f" providerId="LiveId" clId="{F0CE15D1-60F2-1E43-995E-C54C1589F348}" dt="2025-02-22T06:52:52.405" v="2951" actId="1076"/>
          <ac:spMkLst>
            <pc:docMk/>
            <pc:sldMk cId="694711044" sldId="452"/>
            <ac:spMk id="40" creationId="{00000000-0000-0000-0000-000000000000}"/>
          </ac:spMkLst>
        </pc:spChg>
        <pc:spChg chg="mod">
          <ac:chgData name="然 杨" userId="58a03923220a6d4f" providerId="LiveId" clId="{F0CE15D1-60F2-1E43-995E-C54C1589F348}" dt="2025-02-22T07:07:19.038" v="3016" actId="20577"/>
          <ac:spMkLst>
            <pc:docMk/>
            <pc:sldMk cId="694711044" sldId="452"/>
            <ac:spMk id="41" creationId="{00000000-0000-0000-0000-000000000000}"/>
          </ac:spMkLst>
        </pc:spChg>
        <pc:grpChg chg="mod">
          <ac:chgData name="然 杨" userId="58a03923220a6d4f" providerId="LiveId" clId="{F0CE15D1-60F2-1E43-995E-C54C1589F348}" dt="2025-02-22T06:52:52.405" v="2951" actId="1076"/>
          <ac:grpSpMkLst>
            <pc:docMk/>
            <pc:sldMk cId="694711044" sldId="452"/>
            <ac:grpSpMk id="9" creationId="{00000000-0000-0000-0000-000000000000}"/>
          </ac:grpSpMkLst>
        </pc:grpChg>
        <pc:grpChg chg="mod">
          <ac:chgData name="然 杨" userId="58a03923220a6d4f" providerId="LiveId" clId="{F0CE15D1-60F2-1E43-995E-C54C1589F348}" dt="2025-02-22T06:52:52.405" v="2951" actId="1076"/>
          <ac:grpSpMkLst>
            <pc:docMk/>
            <pc:sldMk cId="694711044" sldId="452"/>
            <ac:grpSpMk id="10" creationId="{6746DFD7-EE21-BC2B-F533-B336362F5E19}"/>
          </ac:grpSpMkLst>
        </pc:grpChg>
        <pc:grpChg chg="mod">
          <ac:chgData name="然 杨" userId="58a03923220a6d4f" providerId="LiveId" clId="{F0CE15D1-60F2-1E43-995E-C54C1589F348}" dt="2025-02-22T06:52:52.405" v="2951" actId="1076"/>
          <ac:grpSpMkLst>
            <pc:docMk/>
            <pc:sldMk cId="694711044" sldId="452"/>
            <ac:grpSpMk id="37" creationId="{00000000-0000-0000-0000-000000000000}"/>
          </ac:grpSpMkLst>
        </pc:grpChg>
      </pc:sldChg>
      <pc:sldChg chg="modSp mod">
        <pc:chgData name="然 杨" userId="58a03923220a6d4f" providerId="LiveId" clId="{F0CE15D1-60F2-1E43-995E-C54C1589F348}" dt="2025-02-22T07:13:17.145" v="3165"/>
        <pc:sldMkLst>
          <pc:docMk/>
          <pc:sldMk cId="3234615788" sldId="454"/>
        </pc:sldMkLst>
        <pc:spChg chg="mod">
          <ac:chgData name="然 杨" userId="58a03923220a6d4f" providerId="LiveId" clId="{F0CE15D1-60F2-1E43-995E-C54C1589F348}" dt="2025-02-22T07:13:17.145" v="3165"/>
          <ac:spMkLst>
            <pc:docMk/>
            <pc:sldMk cId="3234615788" sldId="454"/>
            <ac:spMk id="6" creationId="{00000000-0000-0000-0000-000000000000}"/>
          </ac:spMkLst>
        </pc:spChg>
        <pc:spChg chg="mod">
          <ac:chgData name="然 杨" userId="58a03923220a6d4f" providerId="LiveId" clId="{F0CE15D1-60F2-1E43-995E-C54C1589F348}" dt="2025-02-22T07:12:40.639" v="3150" actId="1076"/>
          <ac:spMkLst>
            <pc:docMk/>
            <pc:sldMk cId="3234615788" sldId="454"/>
            <ac:spMk id="7" creationId="{00000000-0000-0000-0000-000000000000}"/>
          </ac:spMkLst>
        </pc:spChg>
        <pc:picChg chg="mod">
          <ac:chgData name="然 杨" userId="58a03923220a6d4f" providerId="LiveId" clId="{F0CE15D1-60F2-1E43-995E-C54C1589F348}" dt="2025-02-22T07:12:53.903" v="3164" actId="1037"/>
          <ac:picMkLst>
            <pc:docMk/>
            <pc:sldMk cId="3234615788" sldId="454"/>
            <ac:picMk id="11" creationId="{00000000-0000-0000-0000-000000000000}"/>
          </ac:picMkLst>
        </pc:picChg>
        <pc:picChg chg="mod">
          <ac:chgData name="然 杨" userId="58a03923220a6d4f" providerId="LiveId" clId="{F0CE15D1-60F2-1E43-995E-C54C1589F348}" dt="2025-02-22T07:12:49.353" v="3160" actId="1037"/>
          <ac:picMkLst>
            <pc:docMk/>
            <pc:sldMk cId="3234615788" sldId="454"/>
            <ac:picMk id="12" creationId="{00000000-0000-0000-0000-000000000000}"/>
          </ac:picMkLst>
        </pc:picChg>
      </pc:sldChg>
      <pc:sldChg chg="modSp mod">
        <pc:chgData name="然 杨" userId="58a03923220a6d4f" providerId="LiveId" clId="{F0CE15D1-60F2-1E43-995E-C54C1589F348}" dt="2025-02-22T07:18:03.323" v="3232" actId="1076"/>
        <pc:sldMkLst>
          <pc:docMk/>
          <pc:sldMk cId="2255018105" sldId="456"/>
        </pc:sldMkLst>
        <pc:spChg chg="mod">
          <ac:chgData name="然 杨" userId="58a03923220a6d4f" providerId="LiveId" clId="{F0CE15D1-60F2-1E43-995E-C54C1589F348}" dt="2025-02-22T07:17:56.667" v="3231" actId="1076"/>
          <ac:spMkLst>
            <pc:docMk/>
            <pc:sldMk cId="2255018105" sldId="456"/>
            <ac:spMk id="5" creationId="{B62EE23C-8263-1D7C-8DB2-A86CD81DF597}"/>
          </ac:spMkLst>
        </pc:spChg>
        <pc:spChg chg="mod">
          <ac:chgData name="然 杨" userId="58a03923220a6d4f" providerId="LiveId" clId="{F0CE15D1-60F2-1E43-995E-C54C1589F348}" dt="2025-02-22T07:17:19.073" v="3226" actId="1076"/>
          <ac:spMkLst>
            <pc:docMk/>
            <pc:sldMk cId="2255018105" sldId="456"/>
            <ac:spMk id="7" creationId="{00000000-0000-0000-0000-000000000000}"/>
          </ac:spMkLst>
        </pc:spChg>
        <pc:grpChg chg="mod">
          <ac:chgData name="然 杨" userId="58a03923220a6d4f" providerId="LiveId" clId="{F0CE15D1-60F2-1E43-995E-C54C1589F348}" dt="2025-02-22T07:18:03.323" v="3232" actId="1076"/>
          <ac:grpSpMkLst>
            <pc:docMk/>
            <pc:sldMk cId="2255018105" sldId="456"/>
            <ac:grpSpMk id="37" creationId="{00000000-0000-0000-0000-000000000000}"/>
          </ac:grpSpMkLst>
        </pc:grpChg>
      </pc:sldChg>
      <pc:sldChg chg="modSp mod">
        <pc:chgData name="然 杨" userId="58a03923220a6d4f" providerId="LiveId" clId="{F0CE15D1-60F2-1E43-995E-C54C1589F348}" dt="2025-02-22T07:15:23.114" v="3193" actId="20577"/>
        <pc:sldMkLst>
          <pc:docMk/>
          <pc:sldMk cId="3981540786" sldId="457"/>
        </pc:sldMkLst>
        <pc:spChg chg="mod">
          <ac:chgData name="然 杨" userId="58a03923220a6d4f" providerId="LiveId" clId="{F0CE15D1-60F2-1E43-995E-C54C1589F348}" dt="2025-02-22T07:15:10.822" v="3189"/>
          <ac:spMkLst>
            <pc:docMk/>
            <pc:sldMk cId="3981540786" sldId="457"/>
            <ac:spMk id="6" creationId="{00000000-0000-0000-0000-000000000000}"/>
          </ac:spMkLst>
        </pc:spChg>
        <pc:spChg chg="mod">
          <ac:chgData name="然 杨" userId="58a03923220a6d4f" providerId="LiveId" clId="{F0CE15D1-60F2-1E43-995E-C54C1589F348}" dt="2025-02-22T07:15:23.114" v="3193" actId="20577"/>
          <ac:spMkLst>
            <pc:docMk/>
            <pc:sldMk cId="3981540786" sldId="457"/>
            <ac:spMk id="7" creationId="{00000000-0000-0000-0000-000000000000}"/>
          </ac:spMkLst>
        </pc:spChg>
      </pc:sldChg>
      <pc:sldChg chg="addSp delSp modSp mod ord">
        <pc:chgData name="然 杨" userId="58a03923220a6d4f" providerId="LiveId" clId="{F0CE15D1-60F2-1E43-995E-C54C1589F348}" dt="2025-02-22T07:20:35.419" v="3280" actId="20577"/>
        <pc:sldMkLst>
          <pc:docMk/>
          <pc:sldMk cId="1117353258" sldId="463"/>
        </pc:sldMkLst>
        <pc:spChg chg="mod">
          <ac:chgData name="然 杨" userId="58a03923220a6d4f" providerId="LiveId" clId="{F0CE15D1-60F2-1E43-995E-C54C1589F348}" dt="2025-02-22T07:19:37.764" v="3264" actId="20577"/>
          <ac:spMkLst>
            <pc:docMk/>
            <pc:sldMk cId="1117353258" sldId="463"/>
            <ac:spMk id="19" creationId="{00000000-0000-0000-0000-000000000000}"/>
          </ac:spMkLst>
        </pc:spChg>
        <pc:spChg chg="mod">
          <ac:chgData name="然 杨" userId="58a03923220a6d4f" providerId="LiveId" clId="{F0CE15D1-60F2-1E43-995E-C54C1589F348}" dt="2025-02-22T07:20:35.419" v="3280" actId="20577"/>
          <ac:spMkLst>
            <pc:docMk/>
            <pc:sldMk cId="1117353258" sldId="463"/>
            <ac:spMk id="20" creationId="{765BCA76-5F33-BE45-6FDF-2A29BAF11507}"/>
          </ac:spMkLst>
        </pc:spChg>
      </pc:sldChg>
      <pc:sldChg chg="delSp modSp mod">
        <pc:chgData name="然 杨" userId="58a03923220a6d4f" providerId="LiveId" clId="{F0CE15D1-60F2-1E43-995E-C54C1589F348}" dt="2025-02-22T07:29:41.532" v="3446" actId="108"/>
        <pc:sldMkLst>
          <pc:docMk/>
          <pc:sldMk cId="811050158" sldId="467"/>
        </pc:sldMkLst>
        <pc:spChg chg="mod">
          <ac:chgData name="然 杨" userId="58a03923220a6d4f" providerId="LiveId" clId="{F0CE15D1-60F2-1E43-995E-C54C1589F348}" dt="2025-02-22T07:29:41.532" v="3446" actId="108"/>
          <ac:spMkLst>
            <pc:docMk/>
            <pc:sldMk cId="811050158" sldId="467"/>
            <ac:spMk id="4" creationId="{74B36F2E-C816-083C-EEBA-7871FC560B66}"/>
          </ac:spMkLst>
        </pc:spChg>
        <pc:grpChg chg="mod">
          <ac:chgData name="然 杨" userId="58a03923220a6d4f" providerId="LiveId" clId="{F0CE15D1-60F2-1E43-995E-C54C1589F348}" dt="2025-02-22T07:29:17.679" v="3439" actId="14100"/>
          <ac:grpSpMkLst>
            <pc:docMk/>
            <pc:sldMk cId="811050158" sldId="467"/>
            <ac:grpSpMk id="9" creationId="{00000000-0000-0000-0000-000000000000}"/>
          </ac:grpSpMkLst>
        </pc:grpChg>
      </pc:sldChg>
      <pc:sldChg chg="modSp mod">
        <pc:chgData name="然 杨" userId="58a03923220a6d4f" providerId="LiveId" clId="{F0CE15D1-60F2-1E43-995E-C54C1589F348}" dt="2025-02-22T07:43:29.413" v="3711" actId="179"/>
        <pc:sldMkLst>
          <pc:docMk/>
          <pc:sldMk cId="1181782501" sldId="470"/>
        </pc:sldMkLst>
        <pc:spChg chg="mod">
          <ac:chgData name="然 杨" userId="58a03923220a6d4f" providerId="LiveId" clId="{F0CE15D1-60F2-1E43-995E-C54C1589F348}" dt="2025-02-22T07:40:30.019" v="3657" actId="20577"/>
          <ac:spMkLst>
            <pc:docMk/>
            <pc:sldMk cId="1181782501" sldId="470"/>
            <ac:spMk id="12" creationId="{00000000-0000-0000-0000-000000000000}"/>
          </ac:spMkLst>
        </pc:spChg>
        <pc:spChg chg="mod">
          <ac:chgData name="然 杨" userId="58a03923220a6d4f" providerId="LiveId" clId="{F0CE15D1-60F2-1E43-995E-C54C1589F348}" dt="2025-02-22T07:40:43.028" v="3663" actId="20577"/>
          <ac:spMkLst>
            <pc:docMk/>
            <pc:sldMk cId="1181782501" sldId="470"/>
            <ac:spMk id="39" creationId="{00000000-0000-0000-0000-000000000000}"/>
          </ac:spMkLst>
        </pc:spChg>
        <pc:spChg chg="mod">
          <ac:chgData name="然 杨" userId="58a03923220a6d4f" providerId="LiveId" clId="{F0CE15D1-60F2-1E43-995E-C54C1589F348}" dt="2025-02-22T07:42:17.327" v="3692" actId="2710"/>
          <ac:spMkLst>
            <pc:docMk/>
            <pc:sldMk cId="1181782501" sldId="470"/>
            <ac:spMk id="45" creationId="{00000000-0000-0000-0000-000000000000}"/>
          </ac:spMkLst>
        </pc:spChg>
        <pc:spChg chg="mod">
          <ac:chgData name="然 杨" userId="58a03923220a6d4f" providerId="LiveId" clId="{F0CE15D1-60F2-1E43-995E-C54C1589F348}" dt="2025-02-22T07:43:29.413" v="3711" actId="179"/>
          <ac:spMkLst>
            <pc:docMk/>
            <pc:sldMk cId="1181782501" sldId="470"/>
            <ac:spMk id="51" creationId="{00000000-0000-0000-0000-000000000000}"/>
          </ac:spMkLst>
        </pc:spChg>
      </pc:sldChg>
      <pc:sldChg chg="addSp modSp mod">
        <pc:chgData name="然 杨" userId="58a03923220a6d4f" providerId="LiveId" clId="{F0CE15D1-60F2-1E43-995E-C54C1589F348}" dt="2025-02-22T06:06:35.927" v="2244" actId="1076"/>
        <pc:sldMkLst>
          <pc:docMk/>
          <pc:sldMk cId="2534980729" sldId="471"/>
        </pc:sldMkLst>
        <pc:spChg chg="add mod">
          <ac:chgData name="然 杨" userId="58a03923220a6d4f" providerId="LiveId" clId="{F0CE15D1-60F2-1E43-995E-C54C1589F348}" dt="2025-02-22T06:06:25.519" v="2241" actId="20577"/>
          <ac:spMkLst>
            <pc:docMk/>
            <pc:sldMk cId="2534980729" sldId="471"/>
            <ac:spMk id="2" creationId="{6E7DF169-97A2-C1EE-0747-EDF4FE4F484E}"/>
          </ac:spMkLst>
        </pc:spChg>
        <pc:spChg chg="mod">
          <ac:chgData name="然 杨" userId="58a03923220a6d4f" providerId="LiveId" clId="{F0CE15D1-60F2-1E43-995E-C54C1589F348}" dt="2025-02-22T06:06:17.835" v="2235" actId="20577"/>
          <ac:spMkLst>
            <pc:docMk/>
            <pc:sldMk cId="2534980729" sldId="471"/>
            <ac:spMk id="4" creationId="{B45A7DA1-BFEB-CE52-44F0-AFF7F2A28CA3}"/>
          </ac:spMkLst>
        </pc:spChg>
        <pc:spChg chg="mod">
          <ac:chgData name="然 杨" userId="58a03923220a6d4f" providerId="LiveId" clId="{F0CE15D1-60F2-1E43-995E-C54C1589F348}" dt="2025-02-22T06:06:01.996" v="2214" actId="20577"/>
          <ac:spMkLst>
            <pc:docMk/>
            <pc:sldMk cId="2534980729" sldId="471"/>
            <ac:spMk id="6" creationId="{00000000-0000-0000-0000-000000000000}"/>
          </ac:spMkLst>
        </pc:spChg>
        <pc:cxnChg chg="add mod">
          <ac:chgData name="然 杨" userId="58a03923220a6d4f" providerId="LiveId" clId="{F0CE15D1-60F2-1E43-995E-C54C1589F348}" dt="2025-02-22T06:06:35.927" v="2244" actId="1076"/>
          <ac:cxnSpMkLst>
            <pc:docMk/>
            <pc:sldMk cId="2534980729" sldId="471"/>
            <ac:cxnSpMk id="11" creationId="{4841118B-5EFB-9D9C-2A0A-C742F90A4B8F}"/>
          </ac:cxnSpMkLst>
        </pc:cxnChg>
        <pc:cxnChg chg="mod">
          <ac:chgData name="然 杨" userId="58a03923220a6d4f" providerId="LiveId" clId="{F0CE15D1-60F2-1E43-995E-C54C1589F348}" dt="2025-02-22T06:06:30.959" v="2242" actId="1076"/>
          <ac:cxnSpMkLst>
            <pc:docMk/>
            <pc:sldMk cId="2534980729" sldId="471"/>
            <ac:cxnSpMk id="32" creationId="{00000000-0000-0000-0000-000000000000}"/>
          </ac:cxnSpMkLst>
        </pc:cxnChg>
      </pc:sldChg>
      <pc:sldChg chg="addSp delSp modSp mod">
        <pc:chgData name="然 杨" userId="58a03923220a6d4f" providerId="LiveId" clId="{F0CE15D1-60F2-1E43-995E-C54C1589F348}" dt="2025-02-22T08:01:04.339" v="4040" actId="12"/>
        <pc:sldMkLst>
          <pc:docMk/>
          <pc:sldMk cId="3261846899" sldId="473"/>
        </pc:sldMkLst>
        <pc:spChg chg="mod">
          <ac:chgData name="然 杨" userId="58a03923220a6d4f" providerId="LiveId" clId="{F0CE15D1-60F2-1E43-995E-C54C1589F348}" dt="2025-02-22T08:01:04.339" v="4040" actId="12"/>
          <ac:spMkLst>
            <pc:docMk/>
            <pc:sldMk cId="3261846899" sldId="473"/>
            <ac:spMk id="35" creationId="{00000000-0000-0000-0000-000000000000}"/>
          </ac:spMkLst>
        </pc:spChg>
      </pc:sldChg>
      <pc:sldChg chg="modSp mod">
        <pc:chgData name="然 杨" userId="58a03923220a6d4f" providerId="LiveId" clId="{F0CE15D1-60F2-1E43-995E-C54C1589F348}" dt="2025-02-21T08:12:53.869" v="287" actId="1076"/>
        <pc:sldMkLst>
          <pc:docMk/>
          <pc:sldMk cId="1870723259" sldId="500"/>
        </pc:sldMkLst>
        <pc:spChg chg="mod">
          <ac:chgData name="然 杨" userId="58a03923220a6d4f" providerId="LiveId" clId="{F0CE15D1-60F2-1E43-995E-C54C1589F348}" dt="2025-02-21T08:12:49.587" v="286"/>
          <ac:spMkLst>
            <pc:docMk/>
            <pc:sldMk cId="1870723259" sldId="500"/>
            <ac:spMk id="8" creationId="{00000000-0000-0000-0000-000000000000}"/>
          </ac:spMkLst>
        </pc:spChg>
        <pc:picChg chg="mod">
          <ac:chgData name="然 杨" userId="58a03923220a6d4f" providerId="LiveId" clId="{F0CE15D1-60F2-1E43-995E-C54C1589F348}" dt="2025-02-21T08:12:34.684" v="283" actId="14826"/>
          <ac:picMkLst>
            <pc:docMk/>
            <pc:sldMk cId="1870723259" sldId="500"/>
            <ac:picMk id="6" creationId="{E6B72EDA-7FA6-A330-FF58-B8AE803068B4}"/>
          </ac:picMkLst>
        </pc:picChg>
        <pc:picChg chg="mod">
          <ac:chgData name="然 杨" userId="58a03923220a6d4f" providerId="LiveId" clId="{F0CE15D1-60F2-1E43-995E-C54C1589F348}" dt="2025-02-21T08:12:53.869" v="287" actId="1076"/>
          <ac:picMkLst>
            <pc:docMk/>
            <pc:sldMk cId="1870723259" sldId="500"/>
            <ac:picMk id="11" creationId="{00000000-0000-0000-0000-000000000000}"/>
          </ac:picMkLst>
        </pc:picChg>
      </pc:sldChg>
      <pc:sldChg chg="modSp mod">
        <pc:chgData name="然 杨" userId="58a03923220a6d4f" providerId="LiveId" clId="{F0CE15D1-60F2-1E43-995E-C54C1589F348}" dt="2025-02-22T05:13:53.674" v="1659" actId="21"/>
        <pc:sldMkLst>
          <pc:docMk/>
          <pc:sldMk cId="3632424603" sldId="502"/>
        </pc:sldMkLst>
        <pc:spChg chg="mod">
          <ac:chgData name="然 杨" userId="58a03923220a6d4f" providerId="LiveId" clId="{F0CE15D1-60F2-1E43-995E-C54C1589F348}" dt="2025-02-22T05:13:53.674" v="1659" actId="21"/>
          <ac:spMkLst>
            <pc:docMk/>
            <pc:sldMk cId="3632424603" sldId="502"/>
            <ac:spMk id="42" creationId="{A6B8DFE9-2264-C953-3D57-FC0E2E85A355}"/>
          </ac:spMkLst>
        </pc:spChg>
      </pc:sldChg>
      <pc:sldChg chg="addSp delSp modSp mod">
        <pc:chgData name="然 杨" userId="58a03923220a6d4f" providerId="LiveId" clId="{F0CE15D1-60F2-1E43-995E-C54C1589F348}" dt="2025-02-22T05:16:07.336" v="1697" actId="1076"/>
        <pc:sldMkLst>
          <pc:docMk/>
          <pc:sldMk cId="4281317603" sldId="503"/>
        </pc:sldMkLst>
        <pc:spChg chg="mod">
          <ac:chgData name="然 杨" userId="58a03923220a6d4f" providerId="LiveId" clId="{F0CE15D1-60F2-1E43-995E-C54C1589F348}" dt="2025-02-22T05:16:07.336" v="1697" actId="1076"/>
          <ac:spMkLst>
            <pc:docMk/>
            <pc:sldMk cId="4281317603" sldId="503"/>
            <ac:spMk id="42" creationId="{26C65635-B813-451E-A2C4-59027DF22028}"/>
          </ac:spMkLst>
        </pc:spChg>
      </pc:sldChg>
      <pc:sldChg chg="modSp mod">
        <pc:chgData name="然 杨" userId="58a03923220a6d4f" providerId="LiveId" clId="{F0CE15D1-60F2-1E43-995E-C54C1589F348}" dt="2025-02-22T06:01:05.771" v="2135" actId="1076"/>
        <pc:sldMkLst>
          <pc:docMk/>
          <pc:sldMk cId="507869672" sldId="504"/>
        </pc:sldMkLst>
        <pc:spChg chg="mod">
          <ac:chgData name="然 杨" userId="58a03923220a6d4f" providerId="LiveId" clId="{F0CE15D1-60F2-1E43-995E-C54C1589F348}" dt="2025-02-22T06:00:57.038" v="2133" actId="14100"/>
          <ac:spMkLst>
            <pc:docMk/>
            <pc:sldMk cId="507869672" sldId="504"/>
            <ac:spMk id="4" creationId="{8B8775B9-5DD3-B71B-514E-27EBA3A95664}"/>
          </ac:spMkLst>
        </pc:spChg>
        <pc:spChg chg="mod">
          <ac:chgData name="然 杨" userId="58a03923220a6d4f" providerId="LiveId" clId="{F0CE15D1-60F2-1E43-995E-C54C1589F348}" dt="2025-02-22T06:01:05.771" v="2135" actId="1076"/>
          <ac:spMkLst>
            <pc:docMk/>
            <pc:sldMk cId="507869672" sldId="504"/>
            <ac:spMk id="8" creationId="{7175E25E-92FB-5053-8E5E-1AAA0B7E136C}"/>
          </ac:spMkLst>
        </pc:spChg>
        <pc:grpChg chg="mod">
          <ac:chgData name="然 杨" userId="58a03923220a6d4f" providerId="LiveId" clId="{F0CE15D1-60F2-1E43-995E-C54C1589F348}" dt="2025-02-22T06:01:01.220" v="2134" actId="14100"/>
          <ac:grpSpMkLst>
            <pc:docMk/>
            <pc:sldMk cId="507869672" sldId="504"/>
            <ac:grpSpMk id="9" creationId="{5A27B82E-55AB-5E49-DB10-39A06C6C36D6}"/>
          </ac:grpSpMkLst>
        </pc:grpChg>
      </pc:sldChg>
      <pc:sldChg chg="modSp mod">
        <pc:chgData name="然 杨" userId="58a03923220a6d4f" providerId="LiveId" clId="{F0CE15D1-60F2-1E43-995E-C54C1589F348}" dt="2025-02-22T07:11:55.188" v="3143" actId="20577"/>
        <pc:sldMkLst>
          <pc:docMk/>
          <pc:sldMk cId="700122771" sldId="509"/>
        </pc:sldMkLst>
        <pc:spChg chg="mod">
          <ac:chgData name="然 杨" userId="58a03923220a6d4f" providerId="LiveId" clId="{F0CE15D1-60F2-1E43-995E-C54C1589F348}" dt="2025-02-22T07:10:09.489" v="3071" actId="14100"/>
          <ac:spMkLst>
            <pc:docMk/>
            <pc:sldMk cId="700122771" sldId="509"/>
            <ac:spMk id="2" creationId="{AE28ABCB-7D01-5313-8DD0-973C6C39BA26}"/>
          </ac:spMkLst>
        </pc:spChg>
        <pc:spChg chg="mod">
          <ac:chgData name="然 杨" userId="58a03923220a6d4f" providerId="LiveId" clId="{F0CE15D1-60F2-1E43-995E-C54C1589F348}" dt="2025-02-22T07:10:09.489" v="3071" actId="14100"/>
          <ac:spMkLst>
            <pc:docMk/>
            <pc:sldMk cId="700122771" sldId="509"/>
            <ac:spMk id="6" creationId="{3EFD13CC-E022-321E-3566-09D9219B6F10}"/>
          </ac:spMkLst>
        </pc:spChg>
        <pc:spChg chg="mod">
          <ac:chgData name="然 杨" userId="58a03923220a6d4f" providerId="LiveId" clId="{F0CE15D1-60F2-1E43-995E-C54C1589F348}" dt="2025-02-22T07:10:09.489" v="3071" actId="14100"/>
          <ac:spMkLst>
            <pc:docMk/>
            <pc:sldMk cId="700122771" sldId="509"/>
            <ac:spMk id="13" creationId="{07D830F1-43D1-3FBD-D0F6-1892F0DCB208}"/>
          </ac:spMkLst>
        </pc:spChg>
        <pc:spChg chg="mod">
          <ac:chgData name="然 杨" userId="58a03923220a6d4f" providerId="LiveId" clId="{F0CE15D1-60F2-1E43-995E-C54C1589F348}" dt="2025-02-22T07:10:09.489" v="3071" actId="14100"/>
          <ac:spMkLst>
            <pc:docMk/>
            <pc:sldMk cId="700122771" sldId="509"/>
            <ac:spMk id="14" creationId="{EA7895A9-9EC2-0158-A635-21F721C96265}"/>
          </ac:spMkLst>
        </pc:spChg>
        <pc:spChg chg="mod">
          <ac:chgData name="然 杨" userId="58a03923220a6d4f" providerId="LiveId" clId="{F0CE15D1-60F2-1E43-995E-C54C1589F348}" dt="2025-02-22T07:07:38.041" v="3025" actId="20577"/>
          <ac:spMkLst>
            <pc:docMk/>
            <pc:sldMk cId="700122771" sldId="509"/>
            <ac:spMk id="19" creationId="{D8E04430-647F-51DD-C0E0-0F1112CF8BEA}"/>
          </ac:spMkLst>
        </pc:spChg>
        <pc:spChg chg="mod">
          <ac:chgData name="然 杨" userId="58a03923220a6d4f" providerId="LiveId" clId="{F0CE15D1-60F2-1E43-995E-C54C1589F348}" dt="2025-02-22T07:10:05.023" v="3070" actId="14100"/>
          <ac:spMkLst>
            <pc:docMk/>
            <pc:sldMk cId="700122771" sldId="509"/>
            <ac:spMk id="33" creationId="{047AE603-12F8-FADD-9DF7-4C156EB7E8E7}"/>
          </ac:spMkLst>
        </pc:spChg>
        <pc:spChg chg="mod">
          <ac:chgData name="然 杨" userId="58a03923220a6d4f" providerId="LiveId" clId="{F0CE15D1-60F2-1E43-995E-C54C1589F348}" dt="2025-02-22T07:10:09.489" v="3071" actId="14100"/>
          <ac:spMkLst>
            <pc:docMk/>
            <pc:sldMk cId="700122771" sldId="509"/>
            <ac:spMk id="39" creationId="{8F6F48EB-A471-30F4-50F1-5B32D8F25621}"/>
          </ac:spMkLst>
        </pc:spChg>
        <pc:spChg chg="mod">
          <ac:chgData name="然 杨" userId="58a03923220a6d4f" providerId="LiveId" clId="{F0CE15D1-60F2-1E43-995E-C54C1589F348}" dt="2025-02-22T07:10:09.489" v="3071" actId="14100"/>
          <ac:spMkLst>
            <pc:docMk/>
            <pc:sldMk cId="700122771" sldId="509"/>
            <ac:spMk id="40" creationId="{1FB73AA9-8C59-90CA-F88B-D59496EE7AD4}"/>
          </ac:spMkLst>
        </pc:spChg>
        <pc:spChg chg="mod">
          <ac:chgData name="然 杨" userId="58a03923220a6d4f" providerId="LiveId" clId="{F0CE15D1-60F2-1E43-995E-C54C1589F348}" dt="2025-02-22T07:11:55.188" v="3143" actId="20577"/>
          <ac:spMkLst>
            <pc:docMk/>
            <pc:sldMk cId="700122771" sldId="509"/>
            <ac:spMk id="41" creationId="{BCA8DCD0-0FCA-8A65-6027-D134EDFF9B5E}"/>
          </ac:spMkLst>
        </pc:spChg>
        <pc:grpChg chg="mod">
          <ac:chgData name="然 杨" userId="58a03923220a6d4f" providerId="LiveId" clId="{F0CE15D1-60F2-1E43-995E-C54C1589F348}" dt="2025-02-22T07:10:09.489" v="3071" actId="14100"/>
          <ac:grpSpMkLst>
            <pc:docMk/>
            <pc:sldMk cId="700122771" sldId="509"/>
            <ac:grpSpMk id="10" creationId="{39CBF410-801D-9387-E1E3-1888F96D2EC6}"/>
          </ac:grpSpMkLst>
        </pc:grpChg>
        <pc:grpChg chg="mod">
          <ac:chgData name="然 杨" userId="58a03923220a6d4f" providerId="LiveId" clId="{F0CE15D1-60F2-1E43-995E-C54C1589F348}" dt="2025-02-22T07:10:09.489" v="3071" actId="14100"/>
          <ac:grpSpMkLst>
            <pc:docMk/>
            <pc:sldMk cId="700122771" sldId="509"/>
            <ac:grpSpMk id="20" creationId="{A82728A4-6DB2-7A05-0EF1-828FE1AEC6E8}"/>
          </ac:grpSpMkLst>
        </pc:grpChg>
        <pc:grpChg chg="mod">
          <ac:chgData name="然 杨" userId="58a03923220a6d4f" providerId="LiveId" clId="{F0CE15D1-60F2-1E43-995E-C54C1589F348}" dt="2025-02-22T07:10:09.489" v="3071" actId="14100"/>
          <ac:grpSpMkLst>
            <pc:docMk/>
            <pc:sldMk cId="700122771" sldId="509"/>
            <ac:grpSpMk id="38" creationId="{E91E0ABB-534A-9BA8-EE5E-A335CAD9EF3D}"/>
          </ac:grpSpMkLst>
        </pc:grpChg>
      </pc:sldChg>
      <pc:sldChg chg="addSp delSp modSp mod">
        <pc:chgData name="然 杨" userId="58a03923220a6d4f" providerId="LiveId" clId="{F0CE15D1-60F2-1E43-995E-C54C1589F348}" dt="2025-02-22T07:13:54.551" v="3171" actId="21"/>
        <pc:sldMkLst>
          <pc:docMk/>
          <pc:sldMk cId="707124528" sldId="510"/>
        </pc:sldMkLst>
        <pc:spChg chg="mod">
          <ac:chgData name="然 杨" userId="58a03923220a6d4f" providerId="LiveId" clId="{F0CE15D1-60F2-1E43-995E-C54C1589F348}" dt="2025-02-22T07:13:54.551" v="3171" actId="21"/>
          <ac:spMkLst>
            <pc:docMk/>
            <pc:sldMk cId="707124528" sldId="510"/>
            <ac:spMk id="8" creationId="{92BA1B6D-0EE9-29CF-D015-7492E820E114}"/>
          </ac:spMkLst>
        </pc:spChg>
      </pc:sldChg>
      <pc:sldChg chg="addSp delSp modSp mod">
        <pc:chgData name="然 杨" userId="58a03923220a6d4f" providerId="LiveId" clId="{F0CE15D1-60F2-1E43-995E-C54C1589F348}" dt="2025-02-22T07:19:11.799" v="3261" actId="20577"/>
        <pc:sldMkLst>
          <pc:docMk/>
          <pc:sldMk cId="957962876" sldId="513"/>
        </pc:sldMkLst>
        <pc:spChg chg="mod">
          <ac:chgData name="然 杨" userId="58a03923220a6d4f" providerId="LiveId" clId="{F0CE15D1-60F2-1E43-995E-C54C1589F348}" dt="2025-02-22T07:19:11.799" v="3261" actId="20577"/>
          <ac:spMkLst>
            <pc:docMk/>
            <pc:sldMk cId="957962876" sldId="513"/>
            <ac:spMk id="8" creationId="{E35710EA-CB77-9B73-8CC3-67DC39DACEBD}"/>
          </ac:spMkLst>
        </pc:spChg>
      </pc:sldChg>
      <pc:sldChg chg="addSp delSp modSp mod">
        <pc:chgData name="然 杨" userId="58a03923220a6d4f" providerId="LiveId" clId="{F0CE15D1-60F2-1E43-995E-C54C1589F348}" dt="2025-02-22T07:16:17.085" v="3215" actId="20577"/>
        <pc:sldMkLst>
          <pc:docMk/>
          <pc:sldMk cId="376269315" sldId="515"/>
        </pc:sldMkLst>
        <pc:spChg chg="mod">
          <ac:chgData name="然 杨" userId="58a03923220a6d4f" providerId="LiveId" clId="{F0CE15D1-60F2-1E43-995E-C54C1589F348}" dt="2025-02-22T07:16:17.085" v="3215" actId="20577"/>
          <ac:spMkLst>
            <pc:docMk/>
            <pc:sldMk cId="376269315" sldId="515"/>
            <ac:spMk id="8" creationId="{4502D648-4E6F-0ABC-C6C2-7E343C6BF2DE}"/>
          </ac:spMkLst>
        </pc:spChg>
      </pc:sldChg>
      <pc:sldChg chg="modSp mod">
        <pc:chgData name="然 杨" userId="58a03923220a6d4f" providerId="LiveId" clId="{F0CE15D1-60F2-1E43-995E-C54C1589F348}" dt="2025-02-22T07:30:21.818" v="3463" actId="20577"/>
        <pc:sldMkLst>
          <pc:docMk/>
          <pc:sldMk cId="1052818744" sldId="518"/>
        </pc:sldMkLst>
        <pc:spChg chg="mod">
          <ac:chgData name="然 杨" userId="58a03923220a6d4f" providerId="LiveId" clId="{F0CE15D1-60F2-1E43-995E-C54C1589F348}" dt="2025-02-22T07:30:21.818" v="3463" actId="20577"/>
          <ac:spMkLst>
            <pc:docMk/>
            <pc:sldMk cId="1052818744" sldId="518"/>
            <ac:spMk id="4" creationId="{7FC2985E-DEDA-1E64-AFA9-2CE143B0463B}"/>
          </ac:spMkLst>
        </pc:spChg>
      </pc:sldChg>
      <pc:sldChg chg="delSp modSp mod">
        <pc:chgData name="然 杨" userId="58a03923220a6d4f" providerId="LiveId" clId="{F0CE15D1-60F2-1E43-995E-C54C1589F348}" dt="2025-02-22T07:33:06.632" v="3503" actId="1036"/>
        <pc:sldMkLst>
          <pc:docMk/>
          <pc:sldMk cId="3624242237" sldId="519"/>
        </pc:sldMkLst>
        <pc:spChg chg="mod">
          <ac:chgData name="然 杨" userId="58a03923220a6d4f" providerId="LiveId" clId="{F0CE15D1-60F2-1E43-995E-C54C1589F348}" dt="2025-02-22T07:33:06.632" v="3503" actId="1036"/>
          <ac:spMkLst>
            <pc:docMk/>
            <pc:sldMk cId="3624242237" sldId="519"/>
            <ac:spMk id="20" creationId="{DF57D1D7-5E45-8A62-F42B-E9F146AF1702}"/>
          </ac:spMkLst>
        </pc:spChg>
      </pc:sldChg>
      <pc:sldChg chg="modSp mod">
        <pc:chgData name="然 杨" userId="58a03923220a6d4f" providerId="LiveId" clId="{F0CE15D1-60F2-1E43-995E-C54C1589F348}" dt="2025-02-22T07:34:23.484" v="3523" actId="14100"/>
        <pc:sldMkLst>
          <pc:docMk/>
          <pc:sldMk cId="3011010152" sldId="520"/>
        </pc:sldMkLst>
        <pc:spChg chg="mod">
          <ac:chgData name="然 杨" userId="58a03923220a6d4f" providerId="LiveId" clId="{F0CE15D1-60F2-1E43-995E-C54C1589F348}" dt="2025-02-22T07:34:20.448" v="3522" actId="1076"/>
          <ac:spMkLst>
            <pc:docMk/>
            <pc:sldMk cId="3011010152" sldId="520"/>
            <ac:spMk id="2" creationId="{509AAE93-4718-E518-9488-2167D48D33C3}"/>
          </ac:spMkLst>
        </pc:spChg>
        <pc:spChg chg="mod">
          <ac:chgData name="然 杨" userId="58a03923220a6d4f" providerId="LiveId" clId="{F0CE15D1-60F2-1E43-995E-C54C1589F348}" dt="2025-02-22T07:34:13.465" v="3521" actId="1076"/>
          <ac:spMkLst>
            <pc:docMk/>
            <pc:sldMk cId="3011010152" sldId="520"/>
            <ac:spMk id="8" creationId="{2C2105B4-E1EC-4200-ECEF-BE73C5D8CCF2}"/>
          </ac:spMkLst>
        </pc:spChg>
        <pc:grpChg chg="mod">
          <ac:chgData name="然 杨" userId="58a03923220a6d4f" providerId="LiveId" clId="{F0CE15D1-60F2-1E43-995E-C54C1589F348}" dt="2025-02-22T07:34:23.484" v="3523" actId="14100"/>
          <ac:grpSpMkLst>
            <pc:docMk/>
            <pc:sldMk cId="3011010152" sldId="520"/>
            <ac:grpSpMk id="9" creationId="{2D21ECBB-132E-F051-9095-A918BD8FFED0}"/>
          </ac:grpSpMkLst>
        </pc:grpChg>
      </pc:sldChg>
      <pc:sldChg chg="modSp mod">
        <pc:chgData name="然 杨" userId="58a03923220a6d4f" providerId="LiveId" clId="{F0CE15D1-60F2-1E43-995E-C54C1589F348}" dt="2025-02-22T09:12:11.202" v="5455" actId="20577"/>
        <pc:sldMkLst>
          <pc:docMk/>
          <pc:sldMk cId="3368753506" sldId="525"/>
        </pc:sldMkLst>
        <pc:spChg chg="mod">
          <ac:chgData name="然 杨" userId="58a03923220a6d4f" providerId="LiveId" clId="{F0CE15D1-60F2-1E43-995E-C54C1589F348}" dt="2025-02-22T08:22:31.535" v="4455" actId="1076"/>
          <ac:spMkLst>
            <pc:docMk/>
            <pc:sldMk cId="3368753506" sldId="525"/>
            <ac:spMk id="3" creationId="{1DD6F878-990C-D742-FFDE-801A5224E44B}"/>
          </ac:spMkLst>
        </pc:spChg>
        <pc:spChg chg="mod">
          <ac:chgData name="然 杨" userId="58a03923220a6d4f" providerId="LiveId" clId="{F0CE15D1-60F2-1E43-995E-C54C1589F348}" dt="2025-02-22T08:22:05.715" v="4451" actId="14100"/>
          <ac:spMkLst>
            <pc:docMk/>
            <pc:sldMk cId="3368753506" sldId="525"/>
            <ac:spMk id="5" creationId="{193588AE-8340-14A4-0E35-286E1ED31D9E}"/>
          </ac:spMkLst>
        </pc:spChg>
        <pc:spChg chg="mod">
          <ac:chgData name="然 杨" userId="58a03923220a6d4f" providerId="LiveId" clId="{F0CE15D1-60F2-1E43-995E-C54C1589F348}" dt="2025-02-22T08:25:02.193" v="4656" actId="14100"/>
          <ac:spMkLst>
            <pc:docMk/>
            <pc:sldMk cId="3368753506" sldId="525"/>
            <ac:spMk id="6" creationId="{732DCC89-651C-D2DC-F9AF-9C7256ABCDBA}"/>
          </ac:spMkLst>
        </pc:spChg>
        <pc:spChg chg="mod">
          <ac:chgData name="然 杨" userId="58a03923220a6d4f" providerId="LiveId" clId="{F0CE15D1-60F2-1E43-995E-C54C1589F348}" dt="2025-02-22T08:24:49.021" v="4623" actId="1076"/>
          <ac:spMkLst>
            <pc:docMk/>
            <pc:sldMk cId="3368753506" sldId="525"/>
            <ac:spMk id="7" creationId="{88ABE536-836D-B0CE-301A-AC514F0C938D}"/>
          </ac:spMkLst>
        </pc:spChg>
        <pc:spChg chg="mod">
          <ac:chgData name="然 杨" userId="58a03923220a6d4f" providerId="LiveId" clId="{F0CE15D1-60F2-1E43-995E-C54C1589F348}" dt="2025-02-22T08:25:02.193" v="4656" actId="14100"/>
          <ac:spMkLst>
            <pc:docMk/>
            <pc:sldMk cId="3368753506" sldId="525"/>
            <ac:spMk id="13" creationId="{7F73BBF8-41FD-405D-5BE9-668399A34897}"/>
          </ac:spMkLst>
        </pc:spChg>
        <pc:spChg chg="mod">
          <ac:chgData name="然 杨" userId="58a03923220a6d4f" providerId="LiveId" clId="{F0CE15D1-60F2-1E43-995E-C54C1589F348}" dt="2025-02-22T08:25:02.193" v="4656" actId="14100"/>
          <ac:spMkLst>
            <pc:docMk/>
            <pc:sldMk cId="3368753506" sldId="525"/>
            <ac:spMk id="14" creationId="{AB2CEDB7-B5E0-02AD-2799-0074CC8C5CBA}"/>
          </ac:spMkLst>
        </pc:spChg>
        <pc:spChg chg="mod">
          <ac:chgData name="然 杨" userId="58a03923220a6d4f" providerId="LiveId" clId="{F0CE15D1-60F2-1E43-995E-C54C1589F348}" dt="2025-02-22T08:22:03.072" v="4450" actId="1035"/>
          <ac:spMkLst>
            <pc:docMk/>
            <pc:sldMk cId="3368753506" sldId="525"/>
            <ac:spMk id="19" creationId="{46C9B7E4-4061-C479-18A4-F89718ABF3CC}"/>
          </ac:spMkLst>
        </pc:spChg>
        <pc:spChg chg="mod">
          <ac:chgData name="然 杨" userId="58a03923220a6d4f" providerId="LiveId" clId="{F0CE15D1-60F2-1E43-995E-C54C1589F348}" dt="2025-02-22T08:25:02.193" v="4656" actId="14100"/>
          <ac:spMkLst>
            <pc:docMk/>
            <pc:sldMk cId="3368753506" sldId="525"/>
            <ac:spMk id="39" creationId="{498E8E3C-0E58-9059-6294-EFDFF1DDE2C4}"/>
          </ac:spMkLst>
        </pc:spChg>
        <pc:spChg chg="mod">
          <ac:chgData name="然 杨" userId="58a03923220a6d4f" providerId="LiveId" clId="{F0CE15D1-60F2-1E43-995E-C54C1589F348}" dt="2025-02-22T08:25:02.193" v="4656" actId="14100"/>
          <ac:spMkLst>
            <pc:docMk/>
            <pc:sldMk cId="3368753506" sldId="525"/>
            <ac:spMk id="40" creationId="{1DC46D35-50E7-4EA0-27A5-BF17A617DB6B}"/>
          </ac:spMkLst>
        </pc:spChg>
        <pc:spChg chg="mod">
          <ac:chgData name="然 杨" userId="58a03923220a6d4f" providerId="LiveId" clId="{F0CE15D1-60F2-1E43-995E-C54C1589F348}" dt="2025-02-22T09:12:11.202" v="5455" actId="20577"/>
          <ac:spMkLst>
            <pc:docMk/>
            <pc:sldMk cId="3368753506" sldId="525"/>
            <ac:spMk id="41" creationId="{B6CBFC9D-ED16-BF34-3DD1-DA93606641A1}"/>
          </ac:spMkLst>
        </pc:spChg>
        <pc:grpChg chg="mod">
          <ac:chgData name="然 杨" userId="58a03923220a6d4f" providerId="LiveId" clId="{F0CE15D1-60F2-1E43-995E-C54C1589F348}" dt="2025-02-22T08:25:02.193" v="4656" actId="14100"/>
          <ac:grpSpMkLst>
            <pc:docMk/>
            <pc:sldMk cId="3368753506" sldId="525"/>
            <ac:grpSpMk id="9" creationId="{879A45A2-F8A8-3F99-4232-77DD8D87B452}"/>
          </ac:grpSpMkLst>
        </pc:grpChg>
        <pc:grpChg chg="mod">
          <ac:chgData name="然 杨" userId="58a03923220a6d4f" providerId="LiveId" clId="{F0CE15D1-60F2-1E43-995E-C54C1589F348}" dt="2025-02-22T08:22:05.715" v="4451" actId="14100"/>
          <ac:grpSpMkLst>
            <pc:docMk/>
            <pc:sldMk cId="3368753506" sldId="525"/>
            <ac:grpSpMk id="15" creationId="{C09870CD-3CAE-0073-6992-1A7013FEA246}"/>
          </ac:grpSpMkLst>
        </pc:grpChg>
        <pc:grpChg chg="mod">
          <ac:chgData name="然 杨" userId="58a03923220a6d4f" providerId="LiveId" clId="{F0CE15D1-60F2-1E43-995E-C54C1589F348}" dt="2025-02-22T08:25:02.193" v="4656" actId="14100"/>
          <ac:grpSpMkLst>
            <pc:docMk/>
            <pc:sldMk cId="3368753506" sldId="525"/>
            <ac:grpSpMk id="37" creationId="{1EDC5FF9-5C5E-1B80-97EA-A48343FD5FB6}"/>
          </ac:grpSpMkLst>
        </pc:grpChg>
        <pc:grpChg chg="mod">
          <ac:chgData name="然 杨" userId="58a03923220a6d4f" providerId="LiveId" clId="{F0CE15D1-60F2-1E43-995E-C54C1589F348}" dt="2025-02-22T08:25:02.193" v="4656" actId="14100"/>
          <ac:grpSpMkLst>
            <pc:docMk/>
            <pc:sldMk cId="3368753506" sldId="525"/>
            <ac:grpSpMk id="38" creationId="{C6FE421D-1A58-1020-0912-71ECD1B45890}"/>
          </ac:grpSpMkLst>
        </pc:grpChg>
        <pc:grpChg chg="mod">
          <ac:chgData name="然 杨" userId="58a03923220a6d4f" providerId="LiveId" clId="{F0CE15D1-60F2-1E43-995E-C54C1589F348}" dt="2025-02-22T08:25:02.193" v="4656" actId="14100"/>
          <ac:grpSpMkLst>
            <pc:docMk/>
            <pc:sldMk cId="3368753506" sldId="525"/>
            <ac:grpSpMk id="42" creationId="{EC18AD31-CD03-1488-F231-39A07B20A208}"/>
          </ac:grpSpMkLst>
        </pc:grpChg>
      </pc:sldChg>
      <pc:sldChg chg="modSp mod">
        <pc:chgData name="然 杨" userId="58a03923220a6d4f" providerId="LiveId" clId="{F0CE15D1-60F2-1E43-995E-C54C1589F348}" dt="2025-02-22T08:29:37.694" v="4797" actId="20577"/>
        <pc:sldMkLst>
          <pc:docMk/>
          <pc:sldMk cId="1542662807" sldId="526"/>
        </pc:sldMkLst>
        <pc:spChg chg="mod">
          <ac:chgData name="然 杨" userId="58a03923220a6d4f" providerId="LiveId" clId="{F0CE15D1-60F2-1E43-995E-C54C1589F348}" dt="2025-02-22T08:29:37.694" v="4797" actId="20577"/>
          <ac:spMkLst>
            <pc:docMk/>
            <pc:sldMk cId="1542662807" sldId="526"/>
            <ac:spMk id="4" creationId="{FA5BA7FA-B7F8-0833-78FF-ED0F91A97399}"/>
          </ac:spMkLst>
        </pc:spChg>
        <pc:spChg chg="mod">
          <ac:chgData name="然 杨" userId="58a03923220a6d4f" providerId="LiveId" clId="{F0CE15D1-60F2-1E43-995E-C54C1589F348}" dt="2025-02-22T08:27:15.108" v="4702" actId="14100"/>
          <ac:spMkLst>
            <pc:docMk/>
            <pc:sldMk cId="1542662807" sldId="526"/>
            <ac:spMk id="19" creationId="{C5B2D978-0C38-5464-313A-71423951782B}"/>
          </ac:spMkLst>
        </pc:spChg>
        <pc:spChg chg="mod">
          <ac:chgData name="然 杨" userId="58a03923220a6d4f" providerId="LiveId" clId="{F0CE15D1-60F2-1E43-995E-C54C1589F348}" dt="2025-02-22T08:25:32.587" v="4662" actId="404"/>
          <ac:spMkLst>
            <pc:docMk/>
            <pc:sldMk cId="1542662807" sldId="526"/>
            <ac:spMk id="20" creationId="{F41E94E9-3B05-7E8F-C4CC-14D230289731}"/>
          </ac:spMkLst>
        </pc:spChg>
        <pc:spChg chg="mod">
          <ac:chgData name="然 杨" userId="58a03923220a6d4f" providerId="LiveId" clId="{F0CE15D1-60F2-1E43-995E-C54C1589F348}" dt="2025-02-22T08:27:06.122" v="4700" actId="113"/>
          <ac:spMkLst>
            <pc:docMk/>
            <pc:sldMk cId="1542662807" sldId="526"/>
            <ac:spMk id="52" creationId="{DF7D3DF8-7BDA-9597-398E-7B2F0781AE06}"/>
          </ac:spMkLst>
        </pc:spChg>
        <pc:picChg chg="mod">
          <ac:chgData name="然 杨" userId="58a03923220a6d4f" providerId="LiveId" clId="{F0CE15D1-60F2-1E43-995E-C54C1589F348}" dt="2025-02-22T08:27:23.893" v="4703" actId="166"/>
          <ac:picMkLst>
            <pc:docMk/>
            <pc:sldMk cId="1542662807" sldId="526"/>
            <ac:picMk id="423" creationId="{B9ECE9B1-D9D4-ADCA-36E2-26C331338A99}"/>
          </ac:picMkLst>
        </pc:picChg>
      </pc:sldChg>
      <pc:sldChg chg="modSp mod">
        <pc:chgData name="然 杨" userId="58a03923220a6d4f" providerId="LiveId" clId="{F0CE15D1-60F2-1E43-995E-C54C1589F348}" dt="2025-02-22T08:34:57.839" v="4810" actId="1037"/>
        <pc:sldMkLst>
          <pc:docMk/>
          <pc:sldMk cId="2718673097" sldId="527"/>
        </pc:sldMkLst>
        <pc:spChg chg="mod">
          <ac:chgData name="然 杨" userId="58a03923220a6d4f" providerId="LiveId" clId="{F0CE15D1-60F2-1E43-995E-C54C1589F348}" dt="2025-02-22T08:34:51.977" v="4807" actId="14100"/>
          <ac:spMkLst>
            <pc:docMk/>
            <pc:sldMk cId="2718673097" sldId="527"/>
            <ac:spMk id="6" creationId="{0A81B2C1-7EB9-2AE0-EFEA-81E088D31ADB}"/>
          </ac:spMkLst>
        </pc:spChg>
        <pc:spChg chg="mod">
          <ac:chgData name="然 杨" userId="58a03923220a6d4f" providerId="LiveId" clId="{F0CE15D1-60F2-1E43-995E-C54C1589F348}" dt="2025-02-22T08:34:57.839" v="4810" actId="1037"/>
          <ac:spMkLst>
            <pc:docMk/>
            <pc:sldMk cId="2718673097" sldId="527"/>
            <ac:spMk id="7" creationId="{1CE0A212-5923-E86A-C1C0-AB8B819E6FDD}"/>
          </ac:spMkLst>
        </pc:spChg>
      </pc:sldChg>
      <pc:sldChg chg="addSp delSp modSp mod">
        <pc:chgData name="然 杨" userId="58a03923220a6d4f" providerId="LiveId" clId="{F0CE15D1-60F2-1E43-995E-C54C1589F348}" dt="2025-02-22T08:36:28.628" v="4850" actId="108"/>
        <pc:sldMkLst>
          <pc:docMk/>
          <pc:sldMk cId="158072586" sldId="528"/>
        </pc:sldMkLst>
        <pc:spChg chg="mod">
          <ac:chgData name="然 杨" userId="58a03923220a6d4f" providerId="LiveId" clId="{F0CE15D1-60F2-1E43-995E-C54C1589F348}" dt="2025-02-22T08:36:28.628" v="4850" actId="108"/>
          <ac:spMkLst>
            <pc:docMk/>
            <pc:sldMk cId="158072586" sldId="528"/>
            <ac:spMk id="8" creationId="{F37F6EE6-4545-B74C-7029-BA510D19F382}"/>
          </ac:spMkLst>
        </pc:spChg>
      </pc:sldChg>
      <pc:sldChg chg="modSp mod">
        <pc:chgData name="然 杨" userId="58a03923220a6d4f" providerId="LiveId" clId="{F0CE15D1-60F2-1E43-995E-C54C1589F348}" dt="2025-02-22T08:37:50.411" v="4860" actId="1076"/>
        <pc:sldMkLst>
          <pc:docMk/>
          <pc:sldMk cId="3854165180" sldId="529"/>
        </pc:sldMkLst>
        <pc:spChg chg="mod">
          <ac:chgData name="然 杨" userId="58a03923220a6d4f" providerId="LiveId" clId="{F0CE15D1-60F2-1E43-995E-C54C1589F348}" dt="2025-02-22T08:37:50.411" v="4860" actId="1076"/>
          <ac:spMkLst>
            <pc:docMk/>
            <pc:sldMk cId="3854165180" sldId="529"/>
            <ac:spMk id="6" creationId="{37887849-3836-861D-3BAD-7D1EB338477B}"/>
          </ac:spMkLst>
        </pc:spChg>
        <pc:spChg chg="mod">
          <ac:chgData name="然 杨" userId="58a03923220a6d4f" providerId="LiveId" clId="{F0CE15D1-60F2-1E43-995E-C54C1589F348}" dt="2025-02-22T08:36:55.377" v="4853" actId="1076"/>
          <ac:spMkLst>
            <pc:docMk/>
            <pc:sldMk cId="3854165180" sldId="529"/>
            <ac:spMk id="7" creationId="{A444409D-4D12-C78F-2DDB-F6F6B4C5FA6F}"/>
          </ac:spMkLst>
        </pc:spChg>
        <pc:picChg chg="mod">
          <ac:chgData name="然 杨" userId="58a03923220a6d4f" providerId="LiveId" clId="{F0CE15D1-60F2-1E43-995E-C54C1589F348}" dt="2025-02-22T08:37:07.076" v="4855" actId="1076"/>
          <ac:picMkLst>
            <pc:docMk/>
            <pc:sldMk cId="3854165180" sldId="529"/>
            <ac:picMk id="12" creationId="{3BE67640-101E-912C-FFEF-3FFD24F582BA}"/>
          </ac:picMkLst>
        </pc:picChg>
        <pc:cxnChg chg="mod">
          <ac:chgData name="然 杨" userId="58a03923220a6d4f" providerId="LiveId" clId="{F0CE15D1-60F2-1E43-995E-C54C1589F348}" dt="2025-02-22T08:37:01.364" v="4854" actId="14100"/>
          <ac:cxnSpMkLst>
            <pc:docMk/>
            <pc:sldMk cId="3854165180" sldId="529"/>
            <ac:cxnSpMk id="9" creationId="{44BE2B31-2DE6-21B8-5A8B-58E73367A177}"/>
          </ac:cxnSpMkLst>
        </pc:cxnChg>
      </pc:sldChg>
      <pc:sldChg chg="addSp delSp modSp mod">
        <pc:chgData name="然 杨" userId="58a03923220a6d4f" providerId="LiveId" clId="{F0CE15D1-60F2-1E43-995E-C54C1589F348}" dt="2025-02-22T08:38:24.818" v="4866" actId="21"/>
        <pc:sldMkLst>
          <pc:docMk/>
          <pc:sldMk cId="1800293350" sldId="530"/>
        </pc:sldMkLst>
        <pc:spChg chg="mod">
          <ac:chgData name="然 杨" userId="58a03923220a6d4f" providerId="LiveId" clId="{F0CE15D1-60F2-1E43-995E-C54C1589F348}" dt="2025-02-22T08:38:24.818" v="4866" actId="21"/>
          <ac:spMkLst>
            <pc:docMk/>
            <pc:sldMk cId="1800293350" sldId="530"/>
            <ac:spMk id="42" creationId="{FB9F5BE5-4EB7-7434-0937-D55E98C9B820}"/>
          </ac:spMkLst>
        </pc:spChg>
      </pc:sldChg>
      <pc:sldChg chg="addSp delSp modSp mod">
        <pc:chgData name="然 杨" userId="58a03923220a6d4f" providerId="LiveId" clId="{F0CE15D1-60F2-1E43-995E-C54C1589F348}" dt="2025-02-22T08:38:49.155" v="4878" actId="20577"/>
        <pc:sldMkLst>
          <pc:docMk/>
          <pc:sldMk cId="481540573" sldId="531"/>
        </pc:sldMkLst>
        <pc:spChg chg="mod">
          <ac:chgData name="然 杨" userId="58a03923220a6d4f" providerId="LiveId" clId="{F0CE15D1-60F2-1E43-995E-C54C1589F348}" dt="2025-02-22T08:38:49.155" v="4878" actId="20577"/>
          <ac:spMkLst>
            <pc:docMk/>
            <pc:sldMk cId="481540573" sldId="531"/>
            <ac:spMk id="42" creationId="{25B054CF-386B-DDF5-E95B-B4612E32718F}"/>
          </ac:spMkLst>
        </pc:spChg>
      </pc:sldChg>
      <pc:sldChg chg="modSp mod">
        <pc:chgData name="然 杨" userId="58a03923220a6d4f" providerId="LiveId" clId="{F0CE15D1-60F2-1E43-995E-C54C1589F348}" dt="2025-02-22T08:40:54.354" v="4926" actId="1035"/>
        <pc:sldMkLst>
          <pc:docMk/>
          <pc:sldMk cId="1329945575" sldId="532"/>
        </pc:sldMkLst>
        <pc:spChg chg="mod">
          <ac:chgData name="然 杨" userId="58a03923220a6d4f" providerId="LiveId" clId="{F0CE15D1-60F2-1E43-995E-C54C1589F348}" dt="2025-02-22T08:40:54.354" v="4926" actId="1035"/>
          <ac:spMkLst>
            <pc:docMk/>
            <pc:sldMk cId="1329945575" sldId="532"/>
            <ac:spMk id="6" creationId="{80F5110C-FA66-9017-EC83-708B5FD113D2}"/>
          </ac:spMkLst>
        </pc:spChg>
        <pc:spChg chg="mod">
          <ac:chgData name="然 杨" userId="58a03923220a6d4f" providerId="LiveId" clId="{F0CE15D1-60F2-1E43-995E-C54C1589F348}" dt="2025-02-22T08:39:12.678" v="4881" actId="1076"/>
          <ac:spMkLst>
            <pc:docMk/>
            <pc:sldMk cId="1329945575" sldId="532"/>
            <ac:spMk id="7" creationId="{AEF03D1C-291B-F556-94DC-E73DB1781E18}"/>
          </ac:spMkLst>
        </pc:spChg>
        <pc:grpChg chg="mod">
          <ac:chgData name="然 杨" userId="58a03923220a6d4f" providerId="LiveId" clId="{F0CE15D1-60F2-1E43-995E-C54C1589F348}" dt="2025-02-22T08:39:47.576" v="4894" actId="1076"/>
          <ac:grpSpMkLst>
            <pc:docMk/>
            <pc:sldMk cId="1329945575" sldId="532"/>
            <ac:grpSpMk id="37" creationId="{886CB563-FD4A-B143-8FFB-734F206FCDEA}"/>
          </ac:grpSpMkLst>
        </pc:grpChg>
        <pc:picChg chg="mod">
          <ac:chgData name="然 杨" userId="58a03923220a6d4f" providerId="LiveId" clId="{F0CE15D1-60F2-1E43-995E-C54C1589F348}" dt="2025-02-22T08:39:43.981" v="4893" actId="1076"/>
          <ac:picMkLst>
            <pc:docMk/>
            <pc:sldMk cId="1329945575" sldId="532"/>
            <ac:picMk id="11" creationId="{EB1672BF-9DCF-704F-4E92-33A84B97D7D4}"/>
          </ac:picMkLst>
        </pc:picChg>
        <pc:picChg chg="mod">
          <ac:chgData name="然 杨" userId="58a03923220a6d4f" providerId="LiveId" clId="{F0CE15D1-60F2-1E43-995E-C54C1589F348}" dt="2025-02-22T08:39:18.996" v="4883" actId="1076"/>
          <ac:picMkLst>
            <pc:docMk/>
            <pc:sldMk cId="1329945575" sldId="532"/>
            <ac:picMk id="12" creationId="{6D9E6420-4560-4289-1533-D269B705EE42}"/>
          </ac:picMkLst>
        </pc:picChg>
        <pc:cxnChg chg="mod">
          <ac:chgData name="然 杨" userId="58a03923220a6d4f" providerId="LiveId" clId="{F0CE15D1-60F2-1E43-995E-C54C1589F348}" dt="2025-02-22T08:39:43.499" v="4892" actId="14100"/>
          <ac:cxnSpMkLst>
            <pc:docMk/>
            <pc:sldMk cId="1329945575" sldId="532"/>
            <ac:cxnSpMk id="9" creationId="{8768DD5E-2AEF-4FA7-151B-58962DBCC79C}"/>
          </ac:cxnSpMkLst>
        </pc:cxnChg>
      </pc:sldChg>
      <pc:sldChg chg="delSp modSp mod">
        <pc:chgData name="然 杨" userId="58a03923220a6d4f" providerId="LiveId" clId="{F0CE15D1-60F2-1E43-995E-C54C1589F348}" dt="2025-02-22T08:52:47.996" v="5161" actId="14100"/>
        <pc:sldMkLst>
          <pc:docMk/>
          <pc:sldMk cId="3716091672" sldId="538"/>
        </pc:sldMkLst>
        <pc:spChg chg="mod">
          <ac:chgData name="然 杨" userId="58a03923220a6d4f" providerId="LiveId" clId="{F0CE15D1-60F2-1E43-995E-C54C1589F348}" dt="2025-02-22T08:52:47.996" v="5161" actId="14100"/>
          <ac:spMkLst>
            <pc:docMk/>
            <pc:sldMk cId="3716091672" sldId="538"/>
            <ac:spMk id="7" creationId="{1E17086E-04D0-A636-380D-ECC5304ADE6D}"/>
          </ac:spMkLst>
        </pc:spChg>
        <pc:spChg chg="mod">
          <ac:chgData name="然 杨" userId="58a03923220a6d4f" providerId="LiveId" clId="{F0CE15D1-60F2-1E43-995E-C54C1589F348}" dt="2025-02-22T08:52:39.750" v="5158" actId="14100"/>
          <ac:spMkLst>
            <pc:docMk/>
            <pc:sldMk cId="3716091672" sldId="538"/>
            <ac:spMk id="20" creationId="{BF696587-3207-AF61-85CB-B1C373991AA2}"/>
          </ac:spMkLst>
        </pc:spChg>
        <pc:grpChg chg="mod">
          <ac:chgData name="然 杨" userId="58a03923220a6d4f" providerId="LiveId" clId="{F0CE15D1-60F2-1E43-995E-C54C1589F348}" dt="2025-02-22T08:52:45.197" v="5160" actId="14100"/>
          <ac:grpSpMkLst>
            <pc:docMk/>
            <pc:sldMk cId="3716091672" sldId="538"/>
            <ac:grpSpMk id="16" creationId="{48B08A1A-A893-9ACA-4BB1-49FAFCD92D30}"/>
          </ac:grpSpMkLst>
        </pc:grpChg>
      </pc:sldChg>
      <pc:sldChg chg="addSp delSp modSp mod">
        <pc:chgData name="然 杨" userId="58a03923220a6d4f" providerId="LiveId" clId="{F0CE15D1-60F2-1E43-995E-C54C1589F348}" dt="2025-02-22T08:58:21.647" v="5212" actId="1038"/>
        <pc:sldMkLst>
          <pc:docMk/>
          <pc:sldMk cId="1064552162" sldId="539"/>
        </pc:sldMkLst>
        <pc:spChg chg="mod">
          <ac:chgData name="然 杨" userId="58a03923220a6d4f" providerId="LiveId" clId="{F0CE15D1-60F2-1E43-995E-C54C1589F348}" dt="2025-02-22T08:58:12.256" v="5208" actId="1036"/>
          <ac:spMkLst>
            <pc:docMk/>
            <pc:sldMk cId="1064552162" sldId="539"/>
            <ac:spMk id="2" creationId="{80E2318F-DD3F-5006-9E02-5EEA8A4E8283}"/>
          </ac:spMkLst>
        </pc:spChg>
        <pc:spChg chg="mod">
          <ac:chgData name="然 杨" userId="58a03923220a6d4f" providerId="LiveId" clId="{F0CE15D1-60F2-1E43-995E-C54C1589F348}" dt="2025-02-22T08:58:21.647" v="5212" actId="1038"/>
          <ac:spMkLst>
            <pc:docMk/>
            <pc:sldMk cId="1064552162" sldId="539"/>
            <ac:spMk id="7" creationId="{ADEC4F00-4A69-C1DC-800F-92725C21F071}"/>
          </ac:spMkLst>
        </pc:spChg>
        <pc:grpChg chg="mod">
          <ac:chgData name="然 杨" userId="58a03923220a6d4f" providerId="LiveId" clId="{F0CE15D1-60F2-1E43-995E-C54C1589F348}" dt="2025-02-22T08:58:17.060" v="5209" actId="14100"/>
          <ac:grpSpMkLst>
            <pc:docMk/>
            <pc:sldMk cId="1064552162" sldId="539"/>
            <ac:grpSpMk id="16" creationId="{2B8E3D00-21ED-8F76-4F39-006D2320DC02}"/>
          </ac:grpSpMkLst>
        </pc:grpChg>
      </pc:sldChg>
      <pc:sldChg chg="addSp modSp mod">
        <pc:chgData name="然 杨" userId="58a03923220a6d4f" providerId="LiveId" clId="{F0CE15D1-60F2-1E43-995E-C54C1589F348}" dt="2025-02-22T09:00:37.011" v="5261" actId="179"/>
        <pc:sldMkLst>
          <pc:docMk/>
          <pc:sldMk cId="106212036" sldId="540"/>
        </pc:sldMkLst>
        <pc:spChg chg="mod">
          <ac:chgData name="然 杨" userId="58a03923220a6d4f" providerId="LiveId" clId="{F0CE15D1-60F2-1E43-995E-C54C1589F348}" dt="2025-02-22T09:00:37.011" v="5261" actId="179"/>
          <ac:spMkLst>
            <pc:docMk/>
            <pc:sldMk cId="106212036" sldId="540"/>
            <ac:spMk id="20" creationId="{EE528C73-134B-AF10-FBFF-70C673DE2284}"/>
          </ac:spMkLst>
        </pc:spChg>
      </pc:sldChg>
      <pc:sldChg chg="modSp mod">
        <pc:chgData name="然 杨" userId="58a03923220a6d4f" providerId="LiveId" clId="{F0CE15D1-60F2-1E43-995E-C54C1589F348}" dt="2025-02-22T09:01:24.938" v="5274" actId="20577"/>
        <pc:sldMkLst>
          <pc:docMk/>
          <pc:sldMk cId="2990940153" sldId="541"/>
        </pc:sldMkLst>
        <pc:spChg chg="mod">
          <ac:chgData name="然 杨" userId="58a03923220a6d4f" providerId="LiveId" clId="{F0CE15D1-60F2-1E43-995E-C54C1589F348}" dt="2025-02-22T09:01:00.495" v="5265" actId="14100"/>
          <ac:spMkLst>
            <pc:docMk/>
            <pc:sldMk cId="2990940153" sldId="541"/>
            <ac:spMk id="2" creationId="{6007ADEA-E2EE-D477-462E-D5D575E1E069}"/>
          </ac:spMkLst>
        </pc:spChg>
        <pc:spChg chg="mod">
          <ac:chgData name="然 杨" userId="58a03923220a6d4f" providerId="LiveId" clId="{F0CE15D1-60F2-1E43-995E-C54C1589F348}" dt="2025-02-22T09:01:24.938" v="5274" actId="20577"/>
          <ac:spMkLst>
            <pc:docMk/>
            <pc:sldMk cId="2990940153" sldId="541"/>
            <ac:spMk id="4" creationId="{3B5E6DEA-C8AB-9ACC-815D-01C8862085AC}"/>
          </ac:spMkLst>
        </pc:spChg>
      </pc:sldChg>
      <pc:sldChg chg="modSp mod">
        <pc:chgData name="然 杨" userId="58a03923220a6d4f" providerId="LiveId" clId="{F0CE15D1-60F2-1E43-995E-C54C1589F348}" dt="2025-02-22T09:02:37.159" v="5296" actId="14100"/>
        <pc:sldMkLst>
          <pc:docMk/>
          <pc:sldMk cId="3537539141" sldId="542"/>
        </pc:sldMkLst>
        <pc:spChg chg="mod">
          <ac:chgData name="然 杨" userId="58a03923220a6d4f" providerId="LiveId" clId="{F0CE15D1-60F2-1E43-995E-C54C1589F348}" dt="2025-02-22T09:02:37.159" v="5296" actId="14100"/>
          <ac:spMkLst>
            <pc:docMk/>
            <pc:sldMk cId="3537539141" sldId="542"/>
            <ac:spMk id="4" creationId="{AC5734F5-13C9-6E8B-B642-91284B8F3317}"/>
          </ac:spMkLst>
        </pc:spChg>
        <pc:spChg chg="mod">
          <ac:chgData name="然 杨" userId="58a03923220a6d4f" providerId="LiveId" clId="{F0CE15D1-60F2-1E43-995E-C54C1589F348}" dt="2025-02-22T09:02:31.747" v="5295" actId="2710"/>
          <ac:spMkLst>
            <pc:docMk/>
            <pc:sldMk cId="3537539141" sldId="542"/>
            <ac:spMk id="8" creationId="{FCCAF71F-8F05-83BF-C4DC-6737B76F5FFE}"/>
          </ac:spMkLst>
        </pc:spChg>
        <pc:spChg chg="mod">
          <ac:chgData name="然 杨" userId="58a03923220a6d4f" providerId="LiveId" clId="{F0CE15D1-60F2-1E43-995E-C54C1589F348}" dt="2025-02-22T09:01:32.409" v="5276" actId="20577"/>
          <ac:spMkLst>
            <pc:docMk/>
            <pc:sldMk cId="3537539141" sldId="542"/>
            <ac:spMk id="19" creationId="{43D3EFD4-6419-B665-9EBC-76A11D689CAF}"/>
          </ac:spMkLst>
        </pc:spChg>
      </pc:sldChg>
      <pc:sldChg chg="modSp mod">
        <pc:chgData name="然 杨" userId="58a03923220a6d4f" providerId="LiveId" clId="{F0CE15D1-60F2-1E43-995E-C54C1589F348}" dt="2025-02-22T09:05:37.899" v="5336" actId="2710"/>
        <pc:sldMkLst>
          <pc:docMk/>
          <pc:sldMk cId="1820561704" sldId="543"/>
        </pc:sldMkLst>
        <pc:spChg chg="mod">
          <ac:chgData name="然 杨" userId="58a03923220a6d4f" providerId="LiveId" clId="{F0CE15D1-60F2-1E43-995E-C54C1589F348}" dt="2025-02-22T09:03:40.586" v="5310" actId="20577"/>
          <ac:spMkLst>
            <pc:docMk/>
            <pc:sldMk cId="1820561704" sldId="543"/>
            <ac:spMk id="12" creationId="{7A78CF88-71C8-D3AE-6592-17403DFDC699}"/>
          </ac:spMkLst>
        </pc:spChg>
        <pc:spChg chg="mod">
          <ac:chgData name="然 杨" userId="58a03923220a6d4f" providerId="LiveId" clId="{F0CE15D1-60F2-1E43-995E-C54C1589F348}" dt="2025-02-22T09:04:34.139" v="5319" actId="20577"/>
          <ac:spMkLst>
            <pc:docMk/>
            <pc:sldMk cId="1820561704" sldId="543"/>
            <ac:spMk id="39" creationId="{93DF09C4-0FD8-CE47-83B4-25B7A05E1D01}"/>
          </ac:spMkLst>
        </pc:spChg>
        <pc:spChg chg="mod">
          <ac:chgData name="然 杨" userId="58a03923220a6d4f" providerId="LiveId" clId="{F0CE15D1-60F2-1E43-995E-C54C1589F348}" dt="2025-02-22T09:05:20.224" v="5330" actId="2710"/>
          <ac:spMkLst>
            <pc:docMk/>
            <pc:sldMk cId="1820561704" sldId="543"/>
            <ac:spMk id="45" creationId="{B58B0D4A-E78F-DF64-51DB-4F75AFD7781D}"/>
          </ac:spMkLst>
        </pc:spChg>
        <pc:spChg chg="mod">
          <ac:chgData name="然 杨" userId="58a03923220a6d4f" providerId="LiveId" clId="{F0CE15D1-60F2-1E43-995E-C54C1589F348}" dt="2025-02-22T09:05:37.899" v="5336" actId="2710"/>
          <ac:spMkLst>
            <pc:docMk/>
            <pc:sldMk cId="1820561704" sldId="543"/>
            <ac:spMk id="51" creationId="{F3367F3B-A8E1-635E-7449-598402512D71}"/>
          </ac:spMkLst>
        </pc:spChg>
      </pc:sldChg>
      <pc:sldChg chg="addSp modSp mod">
        <pc:chgData name="然 杨" userId="58a03923220a6d4f" providerId="LiveId" clId="{F0CE15D1-60F2-1E43-995E-C54C1589F348}" dt="2025-02-22T09:09:05.548" v="5403" actId="255"/>
        <pc:sldMkLst>
          <pc:docMk/>
          <pc:sldMk cId="231680733" sldId="544"/>
        </pc:sldMkLst>
        <pc:spChg chg="add mod">
          <ac:chgData name="然 杨" userId="58a03923220a6d4f" providerId="LiveId" clId="{F0CE15D1-60F2-1E43-995E-C54C1589F348}" dt="2025-02-22T09:07:40.632" v="5373" actId="1035"/>
          <ac:spMkLst>
            <pc:docMk/>
            <pc:sldMk cId="231680733" sldId="544"/>
            <ac:spMk id="2" creationId="{547353CD-B630-D91F-F2CA-9F74A93F1F3A}"/>
          </ac:spMkLst>
        </pc:spChg>
        <pc:spChg chg="mod">
          <ac:chgData name="然 杨" userId="58a03923220a6d4f" providerId="LiveId" clId="{F0CE15D1-60F2-1E43-995E-C54C1589F348}" dt="2025-02-22T09:09:05.548" v="5403" actId="255"/>
          <ac:spMkLst>
            <pc:docMk/>
            <pc:sldMk cId="231680733" sldId="544"/>
            <ac:spMk id="6" creationId="{300B80CE-8BAA-8895-54E6-C02F1B464929}"/>
          </ac:spMkLst>
        </pc:spChg>
        <pc:spChg chg="mod">
          <ac:chgData name="然 杨" userId="58a03923220a6d4f" providerId="LiveId" clId="{F0CE15D1-60F2-1E43-995E-C54C1589F348}" dt="2025-02-22T09:08:23.093" v="5383" actId="14100"/>
          <ac:spMkLst>
            <pc:docMk/>
            <pc:sldMk cId="231680733" sldId="544"/>
            <ac:spMk id="7" creationId="{66DE2927-FBAA-59B9-1B02-F6D66D90E207}"/>
          </ac:spMkLst>
        </pc:spChg>
        <pc:spChg chg="add mod">
          <ac:chgData name="然 杨" userId="58a03923220a6d4f" providerId="LiveId" clId="{F0CE15D1-60F2-1E43-995E-C54C1589F348}" dt="2025-02-22T09:07:35.010" v="5371" actId="1035"/>
          <ac:spMkLst>
            <pc:docMk/>
            <pc:sldMk cId="231680733" sldId="544"/>
            <ac:spMk id="8" creationId="{F5512DC0-8577-A2A5-815A-75809755AB9B}"/>
          </ac:spMkLst>
        </pc:spChg>
        <pc:spChg chg="mod">
          <ac:chgData name="然 杨" userId="58a03923220a6d4f" providerId="LiveId" clId="{F0CE15D1-60F2-1E43-995E-C54C1589F348}" dt="2025-02-22T09:06:41.629" v="5351" actId="14100"/>
          <ac:spMkLst>
            <pc:docMk/>
            <pc:sldMk cId="231680733" sldId="544"/>
            <ac:spMk id="11" creationId="{629A46BE-BA4E-C7C9-B2DE-0B94EB280894}"/>
          </ac:spMkLst>
        </pc:spChg>
        <pc:cxnChg chg="mod">
          <ac:chgData name="然 杨" userId="58a03923220a6d4f" providerId="LiveId" clId="{F0CE15D1-60F2-1E43-995E-C54C1589F348}" dt="2025-02-22T09:07:53.179" v="5375" actId="14100"/>
          <ac:cxnSpMkLst>
            <pc:docMk/>
            <pc:sldMk cId="231680733" sldId="544"/>
            <ac:cxnSpMk id="16" creationId="{F7B38DAA-1DE1-B722-59DD-A2FE13BBC92B}"/>
          </ac:cxnSpMkLst>
        </pc:cxnChg>
        <pc:cxnChg chg="add mod">
          <ac:chgData name="然 杨" userId="58a03923220a6d4f" providerId="LiveId" clId="{F0CE15D1-60F2-1E43-995E-C54C1589F348}" dt="2025-02-22T09:08:09.053" v="5381" actId="1035"/>
          <ac:cxnSpMkLst>
            <pc:docMk/>
            <pc:sldMk cId="231680733" sldId="544"/>
            <ac:cxnSpMk id="19" creationId="{0D814F84-B028-11E2-2A71-C1F1CEF8E800}"/>
          </ac:cxnSpMkLst>
        </pc:cxnChg>
      </pc:sldChg>
      <pc:sldChg chg="addSp delSp modSp mod">
        <pc:chgData name="然 杨" userId="58a03923220a6d4f" providerId="LiveId" clId="{F0CE15D1-60F2-1E43-995E-C54C1589F348}" dt="2025-02-21T08:14:45.843" v="340" actId="1035"/>
        <pc:sldMkLst>
          <pc:docMk/>
          <pc:sldMk cId="83732870" sldId="552"/>
        </pc:sldMkLst>
        <pc:spChg chg="mod">
          <ac:chgData name="然 杨" userId="58a03923220a6d4f" providerId="LiveId" clId="{F0CE15D1-60F2-1E43-995E-C54C1589F348}" dt="2025-02-21T08:13:57.636" v="321" actId="20577"/>
          <ac:spMkLst>
            <pc:docMk/>
            <pc:sldMk cId="83732870" sldId="552"/>
            <ac:spMk id="7" creationId="{620CEA87-79D0-F71B-8237-09841CAE80A7}"/>
          </ac:spMkLst>
        </pc:spChg>
        <pc:picChg chg="mod">
          <ac:chgData name="然 杨" userId="58a03923220a6d4f" providerId="LiveId" clId="{F0CE15D1-60F2-1E43-995E-C54C1589F348}" dt="2025-02-21T08:14:45.843" v="340" actId="1035"/>
          <ac:picMkLst>
            <pc:docMk/>
            <pc:sldMk cId="83732870" sldId="552"/>
            <ac:picMk id="4" creationId="{74B19E40-7039-A187-A3C3-C77472D963F4}"/>
          </ac:picMkLst>
        </pc:picChg>
      </pc:sldChg>
      <pc:sldChg chg="addSp delSp modSp mod">
        <pc:chgData name="然 杨" userId="58a03923220a6d4f" providerId="LiveId" clId="{F0CE15D1-60F2-1E43-995E-C54C1589F348}" dt="2025-02-22T05:17:43.761" v="1726" actId="20577"/>
        <pc:sldMkLst>
          <pc:docMk/>
          <pc:sldMk cId="691322403" sldId="556"/>
        </pc:sldMkLst>
        <pc:spChg chg="mod">
          <ac:chgData name="然 杨" userId="58a03923220a6d4f" providerId="LiveId" clId="{F0CE15D1-60F2-1E43-995E-C54C1589F348}" dt="2025-02-22T05:17:43.761" v="1726" actId="20577"/>
          <ac:spMkLst>
            <pc:docMk/>
            <pc:sldMk cId="691322403" sldId="556"/>
            <ac:spMk id="42" creationId="{E024F57C-8E93-3F16-A986-A701267F8DF0}"/>
          </ac:spMkLst>
        </pc:spChg>
      </pc:sldChg>
      <pc:sldChg chg="addSp delSp modSp mod">
        <pc:chgData name="然 杨" userId="58a03923220a6d4f" providerId="LiveId" clId="{F0CE15D1-60F2-1E43-995E-C54C1589F348}" dt="2025-02-22T07:27:53.212" v="3415" actId="14100"/>
        <pc:sldMkLst>
          <pc:docMk/>
          <pc:sldMk cId="644018888" sldId="565"/>
        </pc:sldMkLst>
      </pc:sldChg>
      <pc:sldChg chg="addSp delSp modSp mod">
        <pc:chgData name="然 杨" userId="58a03923220a6d4f" providerId="LiveId" clId="{F0CE15D1-60F2-1E43-995E-C54C1589F348}" dt="2025-02-22T07:51:46.765" v="3910" actId="1076"/>
        <pc:sldMkLst>
          <pc:docMk/>
          <pc:sldMk cId="3540154233" sldId="567"/>
        </pc:sldMkLst>
        <pc:spChg chg="mod">
          <ac:chgData name="然 杨" userId="58a03923220a6d4f" providerId="LiveId" clId="{F0CE15D1-60F2-1E43-995E-C54C1589F348}" dt="2025-02-22T07:50:04.547" v="3853" actId="14100"/>
          <ac:spMkLst>
            <pc:docMk/>
            <pc:sldMk cId="3540154233" sldId="567"/>
            <ac:spMk id="3" creationId="{4AF31552-F2B8-4F09-A3FA-F880617984B7}"/>
          </ac:spMkLst>
        </pc:spChg>
        <pc:spChg chg="mod">
          <ac:chgData name="然 杨" userId="58a03923220a6d4f" providerId="LiveId" clId="{F0CE15D1-60F2-1E43-995E-C54C1589F348}" dt="2025-02-22T07:50:04.547" v="3853" actId="14100"/>
          <ac:spMkLst>
            <pc:docMk/>
            <pc:sldMk cId="3540154233" sldId="567"/>
            <ac:spMk id="5" creationId="{F488ED34-21A2-1DF9-BDD1-D3C8E31FCDB2}"/>
          </ac:spMkLst>
        </pc:spChg>
        <pc:spChg chg="mod">
          <ac:chgData name="然 杨" userId="58a03923220a6d4f" providerId="LiveId" clId="{F0CE15D1-60F2-1E43-995E-C54C1589F348}" dt="2025-02-22T07:50:13.987" v="3864" actId="1036"/>
          <ac:spMkLst>
            <pc:docMk/>
            <pc:sldMk cId="3540154233" sldId="567"/>
            <ac:spMk id="6" creationId="{D12BC20A-0172-CFB5-27CF-66E9D400C8A1}"/>
          </ac:spMkLst>
        </pc:spChg>
        <pc:spChg chg="mod">
          <ac:chgData name="然 杨" userId="58a03923220a6d4f" providerId="LiveId" clId="{F0CE15D1-60F2-1E43-995E-C54C1589F348}" dt="2025-02-22T07:49:10.291" v="3832" actId="1036"/>
          <ac:spMkLst>
            <pc:docMk/>
            <pc:sldMk cId="3540154233" sldId="567"/>
            <ac:spMk id="7" creationId="{EF3D88BF-2F93-DFDA-D8DF-2B3E3E60F43A}"/>
          </ac:spMkLst>
        </pc:spChg>
        <pc:spChg chg="mod">
          <ac:chgData name="然 杨" userId="58a03923220a6d4f" providerId="LiveId" clId="{F0CE15D1-60F2-1E43-995E-C54C1589F348}" dt="2025-02-22T07:50:19.497" v="3865" actId="14100"/>
          <ac:spMkLst>
            <pc:docMk/>
            <pc:sldMk cId="3540154233" sldId="567"/>
            <ac:spMk id="14" creationId="{CDA5BF16-98D9-EF8B-7074-6AE032B710E3}"/>
          </ac:spMkLst>
        </pc:spChg>
        <pc:spChg chg="add mod">
          <ac:chgData name="然 杨" userId="58a03923220a6d4f" providerId="LiveId" clId="{F0CE15D1-60F2-1E43-995E-C54C1589F348}" dt="2025-02-22T07:51:10.079" v="3899" actId="20577"/>
          <ac:spMkLst>
            <pc:docMk/>
            <pc:sldMk cId="3540154233" sldId="567"/>
            <ac:spMk id="32" creationId="{B7D73042-E1C2-7D1A-8C25-DEE20CA613AD}"/>
          </ac:spMkLst>
        </pc:spChg>
        <pc:grpChg chg="topLvl">
          <ac:chgData name="然 杨" userId="58a03923220a6d4f" providerId="LiveId" clId="{F0CE15D1-60F2-1E43-995E-C54C1589F348}" dt="2025-02-22T07:51:00.211" v="3890" actId="478"/>
          <ac:grpSpMkLst>
            <pc:docMk/>
            <pc:sldMk cId="3540154233" sldId="567"/>
            <ac:grpSpMk id="9" creationId="{DF8A840A-4358-0680-7D7B-971D90EBAB92}"/>
          </ac:grpSpMkLst>
        </pc:grpChg>
        <pc:grpChg chg="mod">
          <ac:chgData name="然 杨" userId="58a03923220a6d4f" providerId="LiveId" clId="{F0CE15D1-60F2-1E43-995E-C54C1589F348}" dt="2025-02-22T07:50:04.547" v="3853" actId="14100"/>
          <ac:grpSpMkLst>
            <pc:docMk/>
            <pc:sldMk cId="3540154233" sldId="567"/>
            <ac:grpSpMk id="15" creationId="{640579BE-C5A4-E02E-5A61-119F0CB6BD13}"/>
          </ac:grpSpMkLst>
        </pc:grpChg>
        <pc:cxnChg chg="add mod">
          <ac:chgData name="然 杨" userId="58a03923220a6d4f" providerId="LiveId" clId="{F0CE15D1-60F2-1E43-995E-C54C1589F348}" dt="2025-02-22T07:51:32.894" v="3906" actId="1036"/>
          <ac:cxnSpMkLst>
            <pc:docMk/>
            <pc:sldMk cId="3540154233" sldId="567"/>
            <ac:cxnSpMk id="37" creationId="{1CA7A98D-CFB6-D40F-F6F4-26A79A26F9D7}"/>
          </ac:cxnSpMkLst>
        </pc:cxnChg>
        <pc:cxnChg chg="add mod">
          <ac:chgData name="然 杨" userId="58a03923220a6d4f" providerId="LiveId" clId="{F0CE15D1-60F2-1E43-995E-C54C1589F348}" dt="2025-02-22T07:51:46.765" v="3910" actId="1076"/>
          <ac:cxnSpMkLst>
            <pc:docMk/>
            <pc:sldMk cId="3540154233" sldId="567"/>
            <ac:cxnSpMk id="39" creationId="{4F8DFA09-1C1C-DBA5-2112-022552BD8541}"/>
          </ac:cxnSpMkLst>
        </pc:cxnChg>
      </pc:sldChg>
      <pc:sldChg chg="modSp mod">
        <pc:chgData name="然 杨" userId="58a03923220a6d4f" providerId="LiveId" clId="{F0CE15D1-60F2-1E43-995E-C54C1589F348}" dt="2025-02-22T07:54:38.808" v="3954" actId="20577"/>
        <pc:sldMkLst>
          <pc:docMk/>
          <pc:sldMk cId="2848768073" sldId="568"/>
        </pc:sldMkLst>
        <pc:spChg chg="mod">
          <ac:chgData name="然 杨" userId="58a03923220a6d4f" providerId="LiveId" clId="{F0CE15D1-60F2-1E43-995E-C54C1589F348}" dt="2025-02-22T07:53:23.137" v="3929" actId="21"/>
          <ac:spMkLst>
            <pc:docMk/>
            <pc:sldMk cId="2848768073" sldId="568"/>
            <ac:spMk id="11" creationId="{27216452-4F41-7845-F820-912F437A4A91}"/>
          </ac:spMkLst>
        </pc:spChg>
        <pc:spChg chg="mod">
          <ac:chgData name="然 杨" userId="58a03923220a6d4f" providerId="LiveId" clId="{F0CE15D1-60F2-1E43-995E-C54C1589F348}" dt="2025-02-22T07:54:38.808" v="3954" actId="20577"/>
          <ac:spMkLst>
            <pc:docMk/>
            <pc:sldMk cId="2848768073" sldId="568"/>
            <ac:spMk id="19" creationId="{B66FDE43-3AA0-172C-7385-77FBD9C48815}"/>
          </ac:spMkLst>
        </pc:spChg>
      </pc:sldChg>
      <pc:sldChg chg="addSp delSp modSp mod">
        <pc:chgData name="然 杨" userId="58a03923220a6d4f" providerId="LiveId" clId="{F0CE15D1-60F2-1E43-995E-C54C1589F348}" dt="2025-02-22T08:36:09.393" v="4835" actId="1076"/>
        <pc:sldMkLst>
          <pc:docMk/>
          <pc:sldMk cId="719279098" sldId="572"/>
        </pc:sldMkLst>
        <pc:spChg chg="mod">
          <ac:chgData name="然 杨" userId="58a03923220a6d4f" providerId="LiveId" clId="{F0CE15D1-60F2-1E43-995E-C54C1589F348}" dt="2025-02-22T08:36:09.393" v="4835" actId="1076"/>
          <ac:spMkLst>
            <pc:docMk/>
            <pc:sldMk cId="719279098" sldId="572"/>
            <ac:spMk id="8" creationId="{8882CD89-4D1F-3DB4-C37B-26668AA5CD62}"/>
          </ac:spMkLst>
        </pc:spChg>
      </pc:sldChg>
      <pc:sldChg chg="modSp mod">
        <pc:chgData name="然 杨" userId="58a03923220a6d4f" providerId="LiveId" clId="{F0CE15D1-60F2-1E43-995E-C54C1589F348}" dt="2025-02-22T09:12:45.227" v="5461" actId="20577"/>
        <pc:sldMkLst>
          <pc:docMk/>
          <pc:sldMk cId="2573498149" sldId="576"/>
        </pc:sldMkLst>
        <pc:spChg chg="mod">
          <ac:chgData name="然 杨" userId="58a03923220a6d4f" providerId="LiveId" clId="{F0CE15D1-60F2-1E43-995E-C54C1589F348}" dt="2025-02-22T09:11:11.204" v="5433" actId="21"/>
          <ac:spMkLst>
            <pc:docMk/>
            <pc:sldMk cId="2573498149" sldId="576"/>
            <ac:spMk id="11" creationId="{F96A98B9-57B8-AE4C-1B00-18FA42F56A9C}"/>
          </ac:spMkLst>
        </pc:spChg>
        <pc:spChg chg="mod">
          <ac:chgData name="然 杨" userId="58a03923220a6d4f" providerId="LiveId" clId="{F0CE15D1-60F2-1E43-995E-C54C1589F348}" dt="2025-02-22T09:12:45.227" v="5461" actId="20577"/>
          <ac:spMkLst>
            <pc:docMk/>
            <pc:sldMk cId="2573498149" sldId="576"/>
            <ac:spMk id="19" creationId="{36041950-9AF9-76C1-1802-2EECF4D34255}"/>
          </ac:spMkLst>
        </pc:spChg>
      </pc:sldChg>
      <pc:sldChg chg="del">
        <pc:chgData name="然 杨" userId="58a03923220a6d4f" providerId="LiveId" clId="{F0CE15D1-60F2-1E43-995E-C54C1589F348}" dt="2025-02-21T08:14:27.160" v="323" actId="2696"/>
        <pc:sldMkLst>
          <pc:docMk/>
          <pc:sldMk cId="3920992969" sldId="577"/>
        </pc:sldMkLst>
      </pc:sldChg>
      <pc:sldChg chg="addSp delSp modSp mod ord">
        <pc:chgData name="然 杨" userId="58a03923220a6d4f" providerId="LiveId" clId="{F0CE15D1-60F2-1E43-995E-C54C1589F348}" dt="2025-02-22T04:42:06.424" v="501" actId="1037"/>
        <pc:sldMkLst>
          <pc:docMk/>
          <pc:sldMk cId="2989052936" sldId="578"/>
        </pc:sldMkLst>
        <pc:spChg chg="mod">
          <ac:chgData name="然 杨" userId="58a03923220a6d4f" providerId="LiveId" clId="{F0CE15D1-60F2-1E43-995E-C54C1589F348}" dt="2025-02-22T04:39:46.602" v="436" actId="20577"/>
          <ac:spMkLst>
            <pc:docMk/>
            <pc:sldMk cId="2989052936" sldId="578"/>
            <ac:spMk id="4" creationId="{D6F50D85-5C93-E5BB-D80B-56546DC14A16}"/>
          </ac:spMkLst>
        </pc:spChg>
        <pc:grpChg chg="add del mod">
          <ac:chgData name="然 杨" userId="58a03923220a6d4f" providerId="LiveId" clId="{F0CE15D1-60F2-1E43-995E-C54C1589F348}" dt="2025-02-22T04:42:06.424" v="501" actId="1037"/>
          <ac:grpSpMkLst>
            <pc:docMk/>
            <pc:sldMk cId="2989052936" sldId="578"/>
            <ac:grpSpMk id="2" creationId="{4148149E-701A-1F3C-F66E-2C156178374D}"/>
          </ac:grpSpMkLst>
        </pc:grpChg>
      </pc:sldChg>
      <pc:sldChg chg="addSp delSp modSp mod">
        <pc:chgData name="然 杨" userId="58a03923220a6d4f" providerId="LiveId" clId="{F0CE15D1-60F2-1E43-995E-C54C1589F348}" dt="2025-02-22T05:12:29.977" v="1652" actId="1036"/>
        <pc:sldMkLst>
          <pc:docMk/>
          <pc:sldMk cId="384267992" sldId="579"/>
        </pc:sldMkLst>
        <pc:spChg chg="mod">
          <ac:chgData name="然 杨" userId="58a03923220a6d4f" providerId="LiveId" clId="{F0CE15D1-60F2-1E43-995E-C54C1589F348}" dt="2025-02-22T05:12:29.977" v="1652" actId="1036"/>
          <ac:spMkLst>
            <pc:docMk/>
            <pc:sldMk cId="384267992" sldId="579"/>
            <ac:spMk id="8" creationId="{F7B573EC-70D6-8CA4-ED20-16EEF6758EA0}"/>
          </ac:spMkLst>
        </pc:spChg>
      </pc:sldChg>
      <pc:sldChg chg="modSp mod">
        <pc:chgData name="然 杨" userId="58a03923220a6d4f" providerId="LiveId" clId="{F0CE15D1-60F2-1E43-995E-C54C1589F348}" dt="2025-02-22T05:14:41.940" v="1684" actId="20577"/>
        <pc:sldMkLst>
          <pc:docMk/>
          <pc:sldMk cId="114880710" sldId="580"/>
        </pc:sldMkLst>
        <pc:spChg chg="mod">
          <ac:chgData name="然 杨" userId="58a03923220a6d4f" providerId="LiveId" clId="{F0CE15D1-60F2-1E43-995E-C54C1589F348}" dt="2025-02-22T05:14:41.940" v="1684" actId="20577"/>
          <ac:spMkLst>
            <pc:docMk/>
            <pc:sldMk cId="114880710" sldId="580"/>
            <ac:spMk id="42" creationId="{267FC952-A43A-FFEA-F471-CAD2AA65F381}"/>
          </ac:spMkLst>
        </pc:spChg>
      </pc:sldChg>
      <pc:sldChg chg="addSp modSp mod">
        <pc:chgData name="然 杨" userId="58a03923220a6d4f" providerId="LiveId" clId="{F0CE15D1-60F2-1E43-995E-C54C1589F348}" dt="2025-02-22T06:26:09.150" v="2445" actId="1076"/>
        <pc:sldMkLst>
          <pc:docMk/>
          <pc:sldMk cId="2392905081" sldId="581"/>
        </pc:sldMkLst>
        <pc:spChg chg="mod">
          <ac:chgData name="然 杨" userId="58a03923220a6d4f" providerId="LiveId" clId="{F0CE15D1-60F2-1E43-995E-C54C1589F348}" dt="2025-02-22T06:21:37.894" v="2368"/>
          <ac:spMkLst>
            <pc:docMk/>
            <pc:sldMk cId="2392905081" sldId="581"/>
            <ac:spMk id="7" creationId="{7CCB3483-CC0F-A318-61E0-9936DD8C8A10}"/>
          </ac:spMkLst>
        </pc:spChg>
      </pc:sldChg>
      <pc:sldChg chg="modSp mod">
        <pc:chgData name="然 杨" userId="58a03923220a6d4f" providerId="LiveId" clId="{F0CE15D1-60F2-1E43-995E-C54C1589F348}" dt="2025-02-22T06:46:05.054" v="2812" actId="179"/>
        <pc:sldMkLst>
          <pc:docMk/>
          <pc:sldMk cId="3788533769" sldId="584"/>
        </pc:sldMkLst>
        <pc:spChg chg="mod">
          <ac:chgData name="然 杨" userId="58a03923220a6d4f" providerId="LiveId" clId="{F0CE15D1-60F2-1E43-995E-C54C1589F348}" dt="2025-02-22T06:43:24.435" v="2747" actId="14100"/>
          <ac:spMkLst>
            <pc:docMk/>
            <pc:sldMk cId="3788533769" sldId="584"/>
            <ac:spMk id="2" creationId="{72809C83-C846-6784-51A0-52BCB6E48D98}"/>
          </ac:spMkLst>
        </pc:spChg>
        <pc:spChg chg="mod">
          <ac:chgData name="然 杨" userId="58a03923220a6d4f" providerId="LiveId" clId="{F0CE15D1-60F2-1E43-995E-C54C1589F348}" dt="2025-02-22T06:41:56.201" v="2725" actId="14100"/>
          <ac:spMkLst>
            <pc:docMk/>
            <pc:sldMk cId="3788533769" sldId="584"/>
            <ac:spMk id="3" creationId="{A53CEDC6-2B3C-BDB7-D02E-4F5C0DE64735}"/>
          </ac:spMkLst>
        </pc:spChg>
        <pc:spChg chg="mod">
          <ac:chgData name="然 杨" userId="58a03923220a6d4f" providerId="LiveId" clId="{F0CE15D1-60F2-1E43-995E-C54C1589F348}" dt="2025-02-22T06:41:56.201" v="2725" actId="14100"/>
          <ac:spMkLst>
            <pc:docMk/>
            <pc:sldMk cId="3788533769" sldId="584"/>
            <ac:spMk id="5" creationId="{DC6B5442-F99C-6FBE-ACAB-A98511172369}"/>
          </ac:spMkLst>
        </pc:spChg>
        <pc:spChg chg="mod">
          <ac:chgData name="然 杨" userId="58a03923220a6d4f" providerId="LiveId" clId="{F0CE15D1-60F2-1E43-995E-C54C1589F348}" dt="2025-02-22T06:42:40.519" v="2733" actId="1076"/>
          <ac:spMkLst>
            <pc:docMk/>
            <pc:sldMk cId="3788533769" sldId="584"/>
            <ac:spMk id="7" creationId="{AD4EFD43-EBE1-E255-991D-9EDABEA3570F}"/>
          </ac:spMkLst>
        </pc:spChg>
        <pc:grpChg chg="mod">
          <ac:chgData name="然 杨" userId="58a03923220a6d4f" providerId="LiveId" clId="{F0CE15D1-60F2-1E43-995E-C54C1589F348}" dt="2025-02-22T06:42:30.318" v="2731" actId="14100"/>
          <ac:grpSpMkLst>
            <pc:docMk/>
            <pc:sldMk cId="3788533769" sldId="584"/>
            <ac:grpSpMk id="9" creationId="{712618DE-ABEF-F377-3791-C6D1C2CC9E69}"/>
          </ac:grpSpMkLst>
        </pc:grpChg>
        <pc:grpChg chg="mod">
          <ac:chgData name="然 杨" userId="58a03923220a6d4f" providerId="LiveId" clId="{F0CE15D1-60F2-1E43-995E-C54C1589F348}" dt="2025-02-22T06:41:56.201" v="2725" actId="14100"/>
          <ac:grpSpMkLst>
            <pc:docMk/>
            <pc:sldMk cId="3788533769" sldId="584"/>
            <ac:grpSpMk id="15" creationId="{16C65C20-9EF6-4293-DD12-7C316FE11974}"/>
          </ac:grpSpMkLst>
        </pc:grpChg>
      </pc:sldChg>
      <pc:sldChg chg="addSp delSp modSp mod">
        <pc:chgData name="然 杨" userId="58a03923220a6d4f" providerId="LiveId" clId="{F0CE15D1-60F2-1E43-995E-C54C1589F348}" dt="2025-02-22T07:14:28.906" v="3184" actId="1076"/>
        <pc:sldMkLst>
          <pc:docMk/>
          <pc:sldMk cId="225543700" sldId="585"/>
        </pc:sldMkLst>
        <pc:spChg chg="mod">
          <ac:chgData name="然 杨" userId="58a03923220a6d4f" providerId="LiveId" clId="{F0CE15D1-60F2-1E43-995E-C54C1589F348}" dt="2025-02-22T07:14:28.906" v="3184" actId="1076"/>
          <ac:spMkLst>
            <pc:docMk/>
            <pc:sldMk cId="225543700" sldId="585"/>
            <ac:spMk id="8" creationId="{808BE59F-FB56-F4BB-5A94-235944954D79}"/>
          </ac:spMkLst>
        </pc:spChg>
      </pc:sldChg>
      <pc:sldChg chg="addSp delSp modSp mod">
        <pc:chgData name="然 杨" userId="58a03923220a6d4f" providerId="LiveId" clId="{F0CE15D1-60F2-1E43-995E-C54C1589F348}" dt="2025-02-22T07:16:45.964" v="3223" actId="20577"/>
        <pc:sldMkLst>
          <pc:docMk/>
          <pc:sldMk cId="3347775384" sldId="586"/>
        </pc:sldMkLst>
        <pc:spChg chg="mod">
          <ac:chgData name="然 杨" userId="58a03923220a6d4f" providerId="LiveId" clId="{F0CE15D1-60F2-1E43-995E-C54C1589F348}" dt="2025-02-22T07:16:45.964" v="3223" actId="20577"/>
          <ac:spMkLst>
            <pc:docMk/>
            <pc:sldMk cId="3347775384" sldId="586"/>
            <ac:spMk id="8" creationId="{8ED5E9F8-7E18-3F4F-8A8C-FA81B6379A28}"/>
          </ac:spMkLst>
        </pc:spChg>
      </pc:sldChg>
      <pc:sldChg chg="addSp delSp modSp mod ord">
        <pc:chgData name="然 杨" userId="58a03923220a6d4f" providerId="LiveId" clId="{F0CE15D1-60F2-1E43-995E-C54C1589F348}" dt="2025-02-22T07:24:06.309" v="3354" actId="14100"/>
        <pc:sldMkLst>
          <pc:docMk/>
          <pc:sldMk cId="1962980772" sldId="587"/>
        </pc:sldMkLst>
        <pc:spChg chg="mod">
          <ac:chgData name="然 杨" userId="58a03923220a6d4f" providerId="LiveId" clId="{F0CE15D1-60F2-1E43-995E-C54C1589F348}" dt="2025-02-22T07:23:59.884" v="3352" actId="14100"/>
          <ac:spMkLst>
            <pc:docMk/>
            <pc:sldMk cId="1962980772" sldId="587"/>
            <ac:spMk id="11" creationId="{7D68A489-F8B3-AA00-E654-85E95E338661}"/>
          </ac:spMkLst>
        </pc:spChg>
        <pc:spChg chg="mod">
          <ac:chgData name="然 杨" userId="58a03923220a6d4f" providerId="LiveId" clId="{F0CE15D1-60F2-1E43-995E-C54C1589F348}" dt="2025-02-22T07:20:54.265" v="3283" actId="20577"/>
          <ac:spMkLst>
            <pc:docMk/>
            <pc:sldMk cId="1962980772" sldId="587"/>
            <ac:spMk id="19" creationId="{5D65FA63-71F8-D9A5-7DA7-C4E6D50F5278}"/>
          </ac:spMkLst>
        </pc:spChg>
        <pc:grpChg chg="mod">
          <ac:chgData name="然 杨" userId="58a03923220a6d4f" providerId="LiveId" clId="{F0CE15D1-60F2-1E43-995E-C54C1589F348}" dt="2025-02-22T07:24:06.309" v="3354" actId="14100"/>
          <ac:grpSpMkLst>
            <pc:docMk/>
            <pc:sldMk cId="1962980772" sldId="587"/>
            <ac:grpSpMk id="16" creationId="{D3BAEF3D-2B6A-2EA6-EAE5-30DECA64AC01}"/>
          </ac:grpSpMkLst>
        </pc:grpChg>
      </pc:sldChg>
      <pc:sldChg chg="addSp delSp modSp mod">
        <pc:chgData name="然 杨" userId="58a03923220a6d4f" providerId="LiveId" clId="{F0CE15D1-60F2-1E43-995E-C54C1589F348}" dt="2025-02-22T07:38:09.991" v="3623" actId="1037"/>
        <pc:sldMkLst>
          <pc:docMk/>
          <pc:sldMk cId="2032090212" sldId="588"/>
        </pc:sldMkLst>
      </pc:sldChg>
      <pc:sldChg chg="del">
        <pc:chgData name="然 杨" userId="58a03923220a6d4f" providerId="LiveId" clId="{F0CE15D1-60F2-1E43-995E-C54C1589F348}" dt="2025-02-22T08:08:24.019" v="4149" actId="2696"/>
        <pc:sldMkLst>
          <pc:docMk/>
          <pc:sldMk cId="878733300" sldId="589"/>
        </pc:sldMkLst>
      </pc:sldChg>
      <pc:sldChg chg="modSp mod ord">
        <pc:chgData name="然 杨" userId="58a03923220a6d4f" providerId="LiveId" clId="{F0CE15D1-60F2-1E43-995E-C54C1589F348}" dt="2025-02-22T08:11:25.994" v="4231" actId="20577"/>
        <pc:sldMkLst>
          <pc:docMk/>
          <pc:sldMk cId="1294084789" sldId="592"/>
        </pc:sldMkLst>
      </pc:sldChg>
      <pc:sldChg chg="modSp mod">
        <pc:chgData name="然 杨" userId="58a03923220a6d4f" providerId="LiveId" clId="{F0CE15D1-60F2-1E43-995E-C54C1589F348}" dt="2025-02-22T07:57:18.240" v="3997" actId="20577"/>
        <pc:sldMkLst>
          <pc:docMk/>
          <pc:sldMk cId="2281907650" sldId="595"/>
        </pc:sldMkLst>
      </pc:sldChg>
      <pc:sldChg chg="addSp delSp modSp mod">
        <pc:chgData name="然 杨" userId="58a03923220a6d4f" providerId="LiveId" clId="{F0CE15D1-60F2-1E43-995E-C54C1589F348}" dt="2025-02-22T07:19:04.928" v="3259" actId="20577"/>
        <pc:sldMkLst>
          <pc:docMk/>
          <pc:sldMk cId="2226901939" sldId="610"/>
        </pc:sldMkLst>
        <pc:spChg chg="mod">
          <ac:chgData name="然 杨" userId="58a03923220a6d4f" providerId="LiveId" clId="{F0CE15D1-60F2-1E43-995E-C54C1589F348}" dt="2025-02-22T07:19:04.928" v="3259" actId="20577"/>
          <ac:spMkLst>
            <pc:docMk/>
            <pc:sldMk cId="2226901939" sldId="610"/>
            <ac:spMk id="8" creationId="{5DE41ECE-9D73-57D8-7F12-15A71A139C1E}"/>
          </ac:spMkLst>
        </pc:spChg>
      </pc:sldChg>
      <pc:sldChg chg="del">
        <pc:chgData name="然 杨" userId="58a03923220a6d4f" providerId="LiveId" clId="{F0CE15D1-60F2-1E43-995E-C54C1589F348}" dt="2025-02-22T07:54:13.658" v="3947" actId="2696"/>
        <pc:sldMkLst>
          <pc:docMk/>
          <pc:sldMk cId="1087313028" sldId="613"/>
        </pc:sldMkLst>
      </pc:sldChg>
      <pc:sldChg chg="modSp mod">
        <pc:chgData name="然 杨" userId="58a03923220a6d4f" providerId="LiveId" clId="{F0CE15D1-60F2-1E43-995E-C54C1589F348}" dt="2025-02-22T08:14:23.883" v="4294" actId="1037"/>
        <pc:sldMkLst>
          <pc:docMk/>
          <pc:sldMk cId="2010757697" sldId="617"/>
        </pc:sldMkLst>
        <pc:spChg chg="mod">
          <ac:chgData name="然 杨" userId="58a03923220a6d4f" providerId="LiveId" clId="{F0CE15D1-60F2-1E43-995E-C54C1589F348}" dt="2025-02-22T08:12:40.461" v="4248" actId="1076"/>
          <ac:spMkLst>
            <pc:docMk/>
            <pc:sldMk cId="2010757697" sldId="617"/>
            <ac:spMk id="2" creationId="{F4B837B8-E27E-7EDD-DA42-9CE06CA56E0D}"/>
          </ac:spMkLst>
        </pc:spChg>
        <pc:spChg chg="mod">
          <ac:chgData name="然 杨" userId="58a03923220a6d4f" providerId="LiveId" clId="{F0CE15D1-60F2-1E43-995E-C54C1589F348}" dt="2025-02-22T08:12:30.178" v="4245" actId="1076"/>
          <ac:spMkLst>
            <pc:docMk/>
            <pc:sldMk cId="2010757697" sldId="617"/>
            <ac:spMk id="7" creationId="{78F1A47D-2793-FE55-9EC3-A2F314B9E756}"/>
          </ac:spMkLst>
        </pc:spChg>
        <pc:spChg chg="mod">
          <ac:chgData name="然 杨" userId="58a03923220a6d4f" providerId="LiveId" clId="{F0CE15D1-60F2-1E43-995E-C54C1589F348}" dt="2025-02-22T08:14:23.883" v="4294" actId="1037"/>
          <ac:spMkLst>
            <pc:docMk/>
            <pc:sldMk cId="2010757697" sldId="617"/>
            <ac:spMk id="11" creationId="{AB3C640A-3708-7275-7D06-01BC10AF1174}"/>
          </ac:spMkLst>
        </pc:spChg>
        <pc:grpChg chg="mod">
          <ac:chgData name="然 杨" userId="58a03923220a6d4f" providerId="LiveId" clId="{F0CE15D1-60F2-1E43-995E-C54C1589F348}" dt="2025-02-22T08:12:24.846" v="4243" actId="14100"/>
          <ac:grpSpMkLst>
            <pc:docMk/>
            <pc:sldMk cId="2010757697" sldId="617"/>
            <ac:grpSpMk id="9" creationId="{02F907CC-C038-A0E1-D12F-5125A8A42972}"/>
          </ac:grpSpMkLst>
        </pc:grpChg>
      </pc:sldChg>
      <pc:sldChg chg="addSp delSp modSp mod">
        <pc:chgData name="然 杨" userId="58a03923220a6d4f" providerId="LiveId" clId="{F0CE15D1-60F2-1E43-995E-C54C1589F348}" dt="2025-02-22T08:41:20.586" v="4929" actId="21"/>
        <pc:sldMkLst>
          <pc:docMk/>
          <pc:sldMk cId="2463706337" sldId="618"/>
        </pc:sldMkLst>
        <pc:spChg chg="mod">
          <ac:chgData name="然 杨" userId="58a03923220a6d4f" providerId="LiveId" clId="{F0CE15D1-60F2-1E43-995E-C54C1589F348}" dt="2025-02-22T08:41:20.586" v="4929" actId="21"/>
          <ac:spMkLst>
            <pc:docMk/>
            <pc:sldMk cId="2463706337" sldId="618"/>
            <ac:spMk id="42" creationId="{AC5C88E6-3B22-F176-A117-72BE7172BCF0}"/>
          </ac:spMkLst>
        </pc:spChg>
      </pc:sldChg>
      <pc:sldChg chg="addSp delSp modSp mod">
        <pc:chgData name="然 杨" userId="58a03923220a6d4f" providerId="LiveId" clId="{F0CE15D1-60F2-1E43-995E-C54C1589F348}" dt="2025-02-22T08:45:12.228" v="4995" actId="14100"/>
        <pc:sldMkLst>
          <pc:docMk/>
          <pc:sldMk cId="2561990207" sldId="619"/>
        </pc:sldMkLst>
        <pc:spChg chg="mod">
          <ac:chgData name="然 杨" userId="58a03923220a6d4f" providerId="LiveId" clId="{F0CE15D1-60F2-1E43-995E-C54C1589F348}" dt="2025-02-22T08:45:04.960" v="4994" actId="2710"/>
          <ac:spMkLst>
            <pc:docMk/>
            <pc:sldMk cId="2561990207" sldId="619"/>
            <ac:spMk id="2" creationId="{C728A395-783F-C981-1EE6-373182A1DC54}"/>
          </ac:spMkLst>
        </pc:spChg>
        <pc:spChg chg="mod">
          <ac:chgData name="然 杨" userId="58a03923220a6d4f" providerId="LiveId" clId="{F0CE15D1-60F2-1E43-995E-C54C1589F348}" dt="2025-02-22T08:42:04.160" v="4944" actId="20577"/>
          <ac:spMkLst>
            <pc:docMk/>
            <pc:sldMk cId="2561990207" sldId="619"/>
            <ac:spMk id="20" creationId="{4C5427B2-83DE-47FA-369E-03D81F15E1DF}"/>
          </ac:spMkLst>
        </pc:spChg>
      </pc:sldChg>
      <pc:sldChg chg="del">
        <pc:chgData name="然 杨" userId="58a03923220a6d4f" providerId="LiveId" clId="{F0CE15D1-60F2-1E43-995E-C54C1589F348}" dt="2025-02-22T04:55:14.474" v="1108" actId="2696"/>
        <pc:sldMkLst>
          <pc:docMk/>
          <pc:sldMk cId="3292197391" sldId="620"/>
        </pc:sldMkLst>
      </pc:sldChg>
      <pc:sldChg chg="del">
        <pc:chgData name="然 杨" userId="58a03923220a6d4f" providerId="LiveId" clId="{F0CE15D1-60F2-1E43-995E-C54C1589F348}" dt="2025-02-22T04:55:14.503" v="1109" actId="2696"/>
        <pc:sldMkLst>
          <pc:docMk/>
          <pc:sldMk cId="1520257553" sldId="621"/>
        </pc:sldMkLst>
      </pc:sldChg>
      <pc:sldChg chg="addSp delSp modSp mod">
        <pc:chgData name="然 杨" userId="58a03923220a6d4f" providerId="LiveId" clId="{F0CE15D1-60F2-1E43-995E-C54C1589F348}" dt="2025-02-22T05:50:47.070" v="2020" actId="1076"/>
        <pc:sldMkLst>
          <pc:docMk/>
          <pc:sldMk cId="3850289761" sldId="622"/>
        </pc:sldMkLst>
        <pc:spChg chg="mod">
          <ac:chgData name="然 杨" userId="58a03923220a6d4f" providerId="LiveId" clId="{F0CE15D1-60F2-1E43-995E-C54C1589F348}" dt="2025-02-22T05:50:41.421" v="2018" actId="1076"/>
          <ac:spMkLst>
            <pc:docMk/>
            <pc:sldMk cId="3850289761" sldId="622"/>
            <ac:spMk id="11" creationId="{457D85C6-37DB-D2C3-DE42-B7E806A94B35}"/>
          </ac:spMkLst>
        </pc:spChg>
        <pc:spChg chg="mod">
          <ac:chgData name="然 杨" userId="58a03923220a6d4f" providerId="LiveId" clId="{F0CE15D1-60F2-1E43-995E-C54C1589F348}" dt="2025-02-22T05:47:35.322" v="1948" actId="20577"/>
          <ac:spMkLst>
            <pc:docMk/>
            <pc:sldMk cId="3850289761" sldId="622"/>
            <ac:spMk id="19" creationId="{EC756A70-A977-ED45-01EA-9FD91C0184CB}"/>
          </ac:spMkLst>
        </pc:spChg>
        <pc:grpChg chg="mod">
          <ac:chgData name="然 杨" userId="58a03923220a6d4f" providerId="LiveId" clId="{F0CE15D1-60F2-1E43-995E-C54C1589F348}" dt="2025-02-22T05:50:44.837" v="2019" actId="14100"/>
          <ac:grpSpMkLst>
            <pc:docMk/>
            <pc:sldMk cId="3850289761" sldId="622"/>
            <ac:grpSpMk id="16" creationId="{1034AEC0-6C78-F258-285B-37C4E1E26452}"/>
          </ac:grpSpMkLst>
        </pc:grpChg>
      </pc:sldChg>
      <pc:sldChg chg="modSp mod">
        <pc:chgData name="然 杨" userId="58a03923220a6d4f" providerId="LiveId" clId="{F0CE15D1-60F2-1E43-995E-C54C1589F348}" dt="2025-02-22T06:11:17.445" v="2318" actId="20577"/>
        <pc:sldMkLst>
          <pc:docMk/>
          <pc:sldMk cId="306294564" sldId="623"/>
        </pc:sldMkLst>
      </pc:sldChg>
      <pc:sldChg chg="del">
        <pc:chgData name="然 杨" userId="58a03923220a6d4f" providerId="LiveId" clId="{F0CE15D1-60F2-1E43-995E-C54C1589F348}" dt="2025-02-22T06:09:38.527" v="2280" actId="2696"/>
        <pc:sldMkLst>
          <pc:docMk/>
          <pc:sldMk cId="486397662" sldId="624"/>
        </pc:sldMkLst>
      </pc:sldChg>
      <pc:sldChg chg="del">
        <pc:chgData name="然 杨" userId="58a03923220a6d4f" providerId="LiveId" clId="{F0CE15D1-60F2-1E43-995E-C54C1589F348}" dt="2025-02-22T06:36:09.675" v="2607" actId="2696"/>
        <pc:sldMkLst>
          <pc:docMk/>
          <pc:sldMk cId="2895352632" sldId="625"/>
        </pc:sldMkLst>
      </pc:sldChg>
      <pc:sldChg chg="del">
        <pc:chgData name="然 杨" userId="58a03923220a6d4f" providerId="LiveId" clId="{F0CE15D1-60F2-1E43-995E-C54C1589F348}" dt="2025-02-22T07:54:13.250" v="3946" actId="2696"/>
        <pc:sldMkLst>
          <pc:docMk/>
          <pc:sldMk cId="2015315872" sldId="626"/>
        </pc:sldMkLst>
      </pc:sldChg>
      <pc:sldChg chg="addSp delSp modSp mod">
        <pc:chgData name="然 杨" userId="58a03923220a6d4f" providerId="LiveId" clId="{F0CE15D1-60F2-1E43-995E-C54C1589F348}" dt="2025-02-22T08:08:16.334" v="4148" actId="14100"/>
        <pc:sldMkLst>
          <pc:docMk/>
          <pc:sldMk cId="3818612420" sldId="627"/>
        </pc:sldMkLst>
        <pc:spChg chg="mod">
          <ac:chgData name="然 杨" userId="58a03923220a6d4f" providerId="LiveId" clId="{F0CE15D1-60F2-1E43-995E-C54C1589F348}" dt="2025-02-22T08:06:41.068" v="4119" actId="1035"/>
          <ac:spMkLst>
            <pc:docMk/>
            <pc:sldMk cId="3818612420" sldId="627"/>
            <ac:spMk id="8" creationId="{6590A749-71EA-FC76-57C9-240374ED0CCB}"/>
          </ac:spMkLst>
        </pc:spChg>
        <pc:spChg chg="mod">
          <ac:chgData name="然 杨" userId="58a03923220a6d4f" providerId="LiveId" clId="{F0CE15D1-60F2-1E43-995E-C54C1589F348}" dt="2025-02-22T08:06:45.095" v="4125" actId="1036"/>
          <ac:spMkLst>
            <pc:docMk/>
            <pc:sldMk cId="3818612420" sldId="627"/>
            <ac:spMk id="32" creationId="{B27A3A7C-FA8B-A7F0-7FAA-5BA25583F771}"/>
          </ac:spMkLst>
        </pc:spChg>
        <pc:picChg chg="mod">
          <ac:chgData name="然 杨" userId="58a03923220a6d4f" providerId="LiveId" clId="{F0CE15D1-60F2-1E43-995E-C54C1589F348}" dt="2025-02-22T08:06:41.068" v="4119" actId="1035"/>
          <ac:picMkLst>
            <pc:docMk/>
            <pc:sldMk cId="3818612420" sldId="627"/>
            <ac:picMk id="24" creationId="{EAC16E69-2A44-03EC-C69F-235CC5F26DC4}"/>
          </ac:picMkLst>
        </pc:picChg>
        <pc:picChg chg="mod">
          <ac:chgData name="然 杨" userId="58a03923220a6d4f" providerId="LiveId" clId="{F0CE15D1-60F2-1E43-995E-C54C1589F348}" dt="2025-02-22T08:06:41.068" v="4119" actId="1035"/>
          <ac:picMkLst>
            <pc:docMk/>
            <pc:sldMk cId="3818612420" sldId="627"/>
            <ac:picMk id="25" creationId="{22C6040D-5E32-76E2-1FBE-07BAF1DD601B}"/>
          </ac:picMkLst>
        </pc:picChg>
      </pc:sldChg>
      <pc:sldChg chg="del">
        <pc:chgData name="然 杨" userId="58a03923220a6d4f" providerId="LiveId" clId="{F0CE15D1-60F2-1E43-995E-C54C1589F348}" dt="2025-02-22T08:14:48.914" v="4296" actId="2696"/>
        <pc:sldMkLst>
          <pc:docMk/>
          <pc:sldMk cId="1740098099" sldId="628"/>
        </pc:sldMkLst>
      </pc:sldChg>
      <pc:sldChg chg="addSp delSp modSp mod">
        <pc:chgData name="然 杨" userId="58a03923220a6d4f" providerId="LiveId" clId="{F0CE15D1-60F2-1E43-995E-C54C1589F348}" dt="2025-02-22T08:41:42.895" v="4940" actId="20577"/>
        <pc:sldMkLst>
          <pc:docMk/>
          <pc:sldMk cId="2454206132" sldId="629"/>
        </pc:sldMkLst>
      </pc:sldChg>
      <pc:sldChg chg="del">
        <pc:chgData name="然 杨" userId="58a03923220a6d4f" providerId="LiveId" clId="{F0CE15D1-60F2-1E43-995E-C54C1589F348}" dt="2025-02-22T08:41:50.800" v="4941" actId="2696"/>
        <pc:sldMkLst>
          <pc:docMk/>
          <pc:sldMk cId="2378615049" sldId="630"/>
        </pc:sldMkLst>
      </pc:sldChg>
      <pc:sldChg chg="del">
        <pc:chgData name="然 杨" userId="58a03923220a6d4f" providerId="LiveId" clId="{F0CE15D1-60F2-1E43-995E-C54C1589F348}" dt="2025-02-22T08:42:00.391" v="4942" actId="2696"/>
        <pc:sldMkLst>
          <pc:docMk/>
          <pc:sldMk cId="2354403296" sldId="631"/>
        </pc:sldMkLst>
      </pc:sldChg>
      <pc:sldChg chg="addSp delSp modSp add del mod">
        <pc:chgData name="然 杨" userId="58a03923220a6d4f" providerId="LiveId" clId="{F0CE15D1-60F2-1E43-995E-C54C1589F348}" dt="2025-02-22T08:48:15.255" v="5060" actId="20577"/>
        <pc:sldMkLst>
          <pc:docMk/>
          <pc:sldMk cId="2435523047" sldId="632"/>
        </pc:sldMkLst>
      </pc:sldChg>
      <pc:sldChg chg="del">
        <pc:chgData name="然 杨" userId="58a03923220a6d4f" providerId="LiveId" clId="{F0CE15D1-60F2-1E43-995E-C54C1589F348}" dt="2025-02-22T08:48:21.838" v="5062" actId="2696"/>
        <pc:sldMkLst>
          <pc:docMk/>
          <pc:sldMk cId="2122725298" sldId="633"/>
        </pc:sldMkLst>
      </pc:sldChg>
      <pc:sldChg chg="del">
        <pc:chgData name="然 杨" userId="58a03923220a6d4f" providerId="LiveId" clId="{F0CE15D1-60F2-1E43-995E-C54C1589F348}" dt="2025-02-22T09:11:59.722" v="5447" actId="2696"/>
        <pc:sldMkLst>
          <pc:docMk/>
          <pc:sldMk cId="2144402269" sldId="634"/>
        </pc:sldMkLst>
      </pc:sldChg>
      <pc:sldChg chg="delSp add del mod">
        <pc:chgData name="然 杨" userId="58a03923220a6d4f" providerId="LiveId" clId="{F0CE15D1-60F2-1E43-995E-C54C1589F348}" dt="2025-02-21T08:15:00.904" v="345" actId="2696"/>
        <pc:sldMkLst>
          <pc:docMk/>
          <pc:sldMk cId="1233933485" sldId="635"/>
        </pc:sldMkLst>
      </pc:sldChg>
      <pc:sldChg chg="addSp delSp modSp add mod">
        <pc:chgData name="然 杨" userId="58a03923220a6d4f" providerId="LiveId" clId="{F0CE15D1-60F2-1E43-995E-C54C1589F348}" dt="2025-02-22T04:37:11.601" v="367" actId="14100"/>
        <pc:sldMkLst>
          <pc:docMk/>
          <pc:sldMk cId="1945937272" sldId="636"/>
        </pc:sldMkLst>
        <pc:spChg chg="mod">
          <ac:chgData name="然 杨" userId="58a03923220a6d4f" providerId="LiveId" clId="{F0CE15D1-60F2-1E43-995E-C54C1589F348}" dt="2025-02-22T04:37:11.601" v="367" actId="14100"/>
          <ac:spMkLst>
            <pc:docMk/>
            <pc:sldMk cId="1945937272" sldId="636"/>
            <ac:spMk id="10" creationId="{B635DF02-3EF9-FA88-860D-07374F9E8ABC}"/>
          </ac:spMkLst>
        </pc:spChg>
        <pc:spChg chg="mod">
          <ac:chgData name="然 杨" userId="58a03923220a6d4f" providerId="LiveId" clId="{F0CE15D1-60F2-1E43-995E-C54C1589F348}" dt="2025-02-21T08:14:59.543" v="344"/>
          <ac:spMkLst>
            <pc:docMk/>
            <pc:sldMk cId="1945937272" sldId="636"/>
            <ac:spMk id="11" creationId="{F155E7D1-DCD4-810E-ACFF-CDB627B56977}"/>
          </ac:spMkLst>
        </pc:spChg>
        <pc:spChg chg="mod">
          <ac:chgData name="然 杨" userId="58a03923220a6d4f" providerId="LiveId" clId="{F0CE15D1-60F2-1E43-995E-C54C1589F348}" dt="2025-02-21T08:14:59.543" v="344"/>
          <ac:spMkLst>
            <pc:docMk/>
            <pc:sldMk cId="1945937272" sldId="636"/>
            <ac:spMk id="12" creationId="{1EBDB2C7-FA17-F746-9704-5032312B5074}"/>
          </ac:spMkLst>
        </pc:spChg>
        <pc:grpChg chg="add mod">
          <ac:chgData name="然 杨" userId="58a03923220a6d4f" providerId="LiveId" clId="{F0CE15D1-60F2-1E43-995E-C54C1589F348}" dt="2025-02-21T08:15:47.999" v="366" actId="14100"/>
          <ac:grpSpMkLst>
            <pc:docMk/>
            <pc:sldMk cId="1945937272" sldId="636"/>
            <ac:grpSpMk id="2" creationId="{77559F5A-9F9A-F056-1213-7FDF626D0A72}"/>
          </ac:grpSpMkLst>
        </pc:grpChg>
        <pc:grpChg chg="mod">
          <ac:chgData name="然 杨" userId="58a03923220a6d4f" providerId="LiveId" clId="{F0CE15D1-60F2-1E43-995E-C54C1589F348}" dt="2025-02-21T08:14:59.543" v="344"/>
          <ac:grpSpMkLst>
            <pc:docMk/>
            <pc:sldMk cId="1945937272" sldId="636"/>
            <ac:grpSpMk id="9" creationId="{CC980666-B020-21D3-E66E-234A208CB27F}"/>
          </ac:grpSpMkLst>
        </pc:grpChg>
      </pc:sldChg>
      <pc:sldChg chg="modSp add mod">
        <pc:chgData name="然 杨" userId="58a03923220a6d4f" providerId="LiveId" clId="{F0CE15D1-60F2-1E43-995E-C54C1589F348}" dt="2025-02-22T04:38:41.911" v="391" actId="1036"/>
        <pc:sldMkLst>
          <pc:docMk/>
          <pc:sldMk cId="3934035624" sldId="637"/>
        </pc:sldMkLst>
      </pc:sldChg>
      <pc:sldChg chg="addSp delSp modSp add mod">
        <pc:chgData name="然 杨" userId="58a03923220a6d4f" providerId="LiveId" clId="{F0CE15D1-60F2-1E43-995E-C54C1589F348}" dt="2025-02-22T04:46:56.569" v="570" actId="1076"/>
        <pc:sldMkLst>
          <pc:docMk/>
          <pc:sldMk cId="2366684695" sldId="638"/>
        </pc:sldMkLst>
        <pc:spChg chg="mod">
          <ac:chgData name="然 杨" userId="58a03923220a6d4f" providerId="LiveId" clId="{F0CE15D1-60F2-1E43-995E-C54C1589F348}" dt="2025-02-22T04:46:52.489" v="569" actId="1076"/>
          <ac:spMkLst>
            <pc:docMk/>
            <pc:sldMk cId="2366684695" sldId="638"/>
            <ac:spMk id="6" creationId="{ECA79840-A908-1D59-915E-45580F05A63C}"/>
          </ac:spMkLst>
        </pc:spChg>
        <pc:spChg chg="add mod">
          <ac:chgData name="然 杨" userId="58a03923220a6d4f" providerId="LiveId" clId="{F0CE15D1-60F2-1E43-995E-C54C1589F348}" dt="2025-02-22T04:42:26.907" v="506" actId="20577"/>
          <ac:spMkLst>
            <pc:docMk/>
            <pc:sldMk cId="2366684695" sldId="638"/>
            <ac:spMk id="7" creationId="{8FF92E1E-4FCA-7A44-C071-8745FF73E6AF}"/>
          </ac:spMkLst>
        </pc:spChg>
        <pc:spChg chg="add mod">
          <ac:chgData name="然 杨" userId="58a03923220a6d4f" providerId="LiveId" clId="{F0CE15D1-60F2-1E43-995E-C54C1589F348}" dt="2025-02-22T04:46:56.569" v="570" actId="1076"/>
          <ac:spMkLst>
            <pc:docMk/>
            <pc:sldMk cId="2366684695" sldId="638"/>
            <ac:spMk id="8" creationId="{B62DBA7A-B027-1451-43C8-938870424774}"/>
          </ac:spMkLst>
        </pc:spChg>
        <pc:grpChg chg="mod">
          <ac:chgData name="然 杨" userId="58a03923220a6d4f" providerId="LiveId" clId="{F0CE15D1-60F2-1E43-995E-C54C1589F348}" dt="2025-02-22T04:46:31.524" v="565" actId="14100"/>
          <ac:grpSpMkLst>
            <pc:docMk/>
            <pc:sldMk cId="2366684695" sldId="638"/>
            <ac:grpSpMk id="2" creationId="{CE719EFF-F0F5-AF2A-49E2-1B158F23FC9F}"/>
          </ac:grpSpMkLst>
        </pc:grpChg>
      </pc:sldChg>
      <pc:sldChg chg="addSp delSp modSp add mod">
        <pc:chgData name="然 杨" userId="58a03923220a6d4f" providerId="LiveId" clId="{F0CE15D1-60F2-1E43-995E-C54C1589F348}" dt="2025-02-22T04:54:54.669" v="1105" actId="20577"/>
        <pc:sldMkLst>
          <pc:docMk/>
          <pc:sldMk cId="1778188565" sldId="639"/>
        </pc:sldMkLst>
      </pc:sldChg>
      <pc:sldChg chg="add ord">
        <pc:chgData name="然 杨" userId="58a03923220a6d4f" providerId="LiveId" clId="{F0CE15D1-60F2-1E43-995E-C54C1589F348}" dt="2025-02-22T04:55:01.374" v="1107" actId="20578"/>
        <pc:sldMkLst>
          <pc:docMk/>
          <pc:sldMk cId="2126437870" sldId="640"/>
        </pc:sldMkLst>
      </pc:sldChg>
      <pc:sldChg chg="add ord">
        <pc:chgData name="然 杨" userId="58a03923220a6d4f" providerId="LiveId" clId="{F0CE15D1-60F2-1E43-995E-C54C1589F348}" dt="2025-02-22T04:55:01.374" v="1107" actId="20578"/>
        <pc:sldMkLst>
          <pc:docMk/>
          <pc:sldMk cId="2231529727" sldId="641"/>
        </pc:sldMkLst>
      </pc:sldChg>
      <pc:sldChg chg="add">
        <pc:chgData name="然 杨" userId="58a03923220a6d4f" providerId="LiveId" clId="{F0CE15D1-60F2-1E43-995E-C54C1589F348}" dt="2025-02-22T05:37:00.215" v="1742"/>
        <pc:sldMkLst>
          <pc:docMk/>
          <pc:sldMk cId="3056696878" sldId="642"/>
        </pc:sldMkLst>
      </pc:sldChg>
      <pc:sldChg chg="modSp add mod">
        <pc:chgData name="然 杨" userId="58a03923220a6d4f" providerId="LiveId" clId="{F0CE15D1-60F2-1E43-995E-C54C1589F348}" dt="2025-02-22T05:39:36.723" v="1778" actId="179"/>
        <pc:sldMkLst>
          <pc:docMk/>
          <pc:sldMk cId="3574299200" sldId="643"/>
        </pc:sldMkLst>
      </pc:sldChg>
      <pc:sldChg chg="modSp add mod ord">
        <pc:chgData name="然 杨" userId="58a03923220a6d4f" providerId="LiveId" clId="{F0CE15D1-60F2-1E43-995E-C54C1589F348}" dt="2025-02-22T06:09:48.012" v="2284" actId="20578"/>
        <pc:sldMkLst>
          <pc:docMk/>
          <pc:sldMk cId="1420637785" sldId="644"/>
        </pc:sldMkLst>
      </pc:sldChg>
      <pc:sldChg chg="delSp modSp add mod">
        <pc:chgData name="然 杨" userId="58a03923220a6d4f" providerId="LiveId" clId="{F0CE15D1-60F2-1E43-995E-C54C1589F348}" dt="2025-02-22T06:12:01.994" v="2330" actId="1076"/>
        <pc:sldMkLst>
          <pc:docMk/>
          <pc:sldMk cId="144232177" sldId="645"/>
        </pc:sldMkLst>
      </pc:sldChg>
      <pc:sldChg chg="addSp delSp modSp add mod">
        <pc:chgData name="然 杨" userId="58a03923220a6d4f" providerId="LiveId" clId="{F0CE15D1-60F2-1E43-995E-C54C1589F348}" dt="2025-02-22T06:30:20.691" v="2503"/>
        <pc:sldMkLst>
          <pc:docMk/>
          <pc:sldMk cId="1222960338" sldId="646"/>
        </pc:sldMkLst>
      </pc:sldChg>
      <pc:sldChg chg="addSp delSp modSp add mod">
        <pc:chgData name="然 杨" userId="58a03923220a6d4f" providerId="LiveId" clId="{F0CE15D1-60F2-1E43-995E-C54C1589F348}" dt="2025-02-22T06:36:03.876" v="2606" actId="1076"/>
        <pc:sldMkLst>
          <pc:docMk/>
          <pc:sldMk cId="2930350069" sldId="647"/>
        </pc:sldMkLst>
      </pc:sldChg>
      <pc:sldChg chg="modSp add mod">
        <pc:chgData name="然 杨" userId="58a03923220a6d4f" providerId="LiveId" clId="{F0CE15D1-60F2-1E43-995E-C54C1589F348}" dt="2025-02-22T06:40:25.250" v="2697" actId="179"/>
        <pc:sldMkLst>
          <pc:docMk/>
          <pc:sldMk cId="146942351" sldId="648"/>
        </pc:sldMkLst>
        <pc:spChg chg="mod">
          <ac:chgData name="然 杨" userId="58a03923220a6d4f" providerId="LiveId" clId="{F0CE15D1-60F2-1E43-995E-C54C1589F348}" dt="2025-02-22T06:39:04.850" v="2663"/>
          <ac:spMkLst>
            <pc:docMk/>
            <pc:sldMk cId="146942351" sldId="648"/>
            <ac:spMk id="2" creationId="{6FD070D3-722D-AB5E-6912-239FD329CB02}"/>
          </ac:spMkLst>
        </pc:spChg>
        <pc:spChg chg="mod">
          <ac:chgData name="然 杨" userId="58a03923220a6d4f" providerId="LiveId" clId="{F0CE15D1-60F2-1E43-995E-C54C1589F348}" dt="2025-02-22T06:40:25.250" v="2697" actId="179"/>
          <ac:spMkLst>
            <pc:docMk/>
            <pc:sldMk cId="146942351" sldId="648"/>
            <ac:spMk id="11" creationId="{1E4A07EB-71D8-5E72-7B99-C86376D5EFD5}"/>
          </ac:spMkLst>
        </pc:spChg>
        <pc:spChg chg="mod">
          <ac:chgData name="然 杨" userId="58a03923220a6d4f" providerId="LiveId" clId="{F0CE15D1-60F2-1E43-995E-C54C1589F348}" dt="2025-02-22T06:38:47.534" v="2659" actId="20577"/>
          <ac:spMkLst>
            <pc:docMk/>
            <pc:sldMk cId="146942351" sldId="648"/>
            <ac:spMk id="19" creationId="{0183E90F-C18D-A0AE-B5E2-A9CFCC61DC6B}"/>
          </ac:spMkLst>
        </pc:spChg>
      </pc:sldChg>
      <pc:sldChg chg="modSp add mod">
        <pc:chgData name="然 杨" userId="58a03923220a6d4f" providerId="LiveId" clId="{F0CE15D1-60F2-1E43-995E-C54C1589F348}" dt="2025-02-22T07:57:00.565" v="3992" actId="21"/>
        <pc:sldMkLst>
          <pc:docMk/>
          <pc:sldMk cId="3967569145" sldId="649"/>
        </pc:sldMkLst>
      </pc:sldChg>
      <pc:sldChg chg="modSp add mod">
        <pc:chgData name="然 杨" userId="58a03923220a6d4f" providerId="LiveId" clId="{F0CE15D1-60F2-1E43-995E-C54C1589F348}" dt="2025-02-22T08:08:11.762" v="4147" actId="1035"/>
        <pc:sldMkLst>
          <pc:docMk/>
          <pc:sldMk cId="865027757" sldId="650"/>
        </pc:sldMkLst>
      </pc:sldChg>
      <pc:sldChg chg="add del">
        <pc:chgData name="然 杨" userId="58a03923220a6d4f" providerId="LiveId" clId="{F0CE15D1-60F2-1E43-995E-C54C1589F348}" dt="2025-02-22T07:54:26.915" v="3950"/>
        <pc:sldMkLst>
          <pc:docMk/>
          <pc:sldMk cId="1147506141" sldId="650"/>
        </pc:sldMkLst>
      </pc:sldChg>
      <pc:sldChg chg="addSp delSp modSp add mod">
        <pc:chgData name="然 杨" userId="58a03923220a6d4f" providerId="LiveId" clId="{F0CE15D1-60F2-1E43-995E-C54C1589F348}" dt="2025-02-22T08:07:56.756" v="4144" actId="14100"/>
        <pc:sldMkLst>
          <pc:docMk/>
          <pc:sldMk cId="817738076" sldId="651"/>
        </pc:sldMkLst>
      </pc:sldChg>
      <pc:sldChg chg="addSp delSp modSp add mod">
        <pc:chgData name="然 杨" userId="58a03923220a6d4f" providerId="LiveId" clId="{F0CE15D1-60F2-1E43-995E-C54C1589F348}" dt="2025-02-22T08:17:04.131" v="4354" actId="1035"/>
        <pc:sldMkLst>
          <pc:docMk/>
          <pc:sldMk cId="1648327582" sldId="652"/>
        </pc:sldMkLst>
        <pc:spChg chg="add mod">
          <ac:chgData name="然 杨" userId="58a03923220a6d4f" providerId="LiveId" clId="{F0CE15D1-60F2-1E43-995E-C54C1589F348}" dt="2025-02-22T08:15:14.764" v="4301" actId="1076"/>
          <ac:spMkLst>
            <pc:docMk/>
            <pc:sldMk cId="1648327582" sldId="652"/>
            <ac:spMk id="2" creationId="{78EB3C1C-7A16-73CF-AFBE-FAC6E1432C7B}"/>
          </ac:spMkLst>
        </pc:spChg>
        <pc:spChg chg="mod">
          <ac:chgData name="然 杨" userId="58a03923220a6d4f" providerId="LiveId" clId="{F0CE15D1-60F2-1E43-995E-C54C1589F348}" dt="2025-02-22T08:17:04.131" v="4354" actId="1035"/>
          <ac:spMkLst>
            <pc:docMk/>
            <pc:sldMk cId="1648327582" sldId="652"/>
            <ac:spMk id="11" creationId="{8E6C75B0-6041-38F0-ECB6-25161DF41CB6}"/>
          </ac:spMkLst>
        </pc:spChg>
      </pc:sldChg>
      <pc:sldChg chg="addSp delSp modSp add mod">
        <pc:chgData name="然 杨" userId="58a03923220a6d4f" providerId="LiveId" clId="{F0CE15D1-60F2-1E43-995E-C54C1589F348}" dt="2025-02-22T08:51:04.450" v="5129" actId="948"/>
        <pc:sldMkLst>
          <pc:docMk/>
          <pc:sldMk cId="3754090549" sldId="653"/>
        </pc:sldMkLst>
        <pc:spChg chg="mod">
          <ac:chgData name="然 杨" userId="58a03923220a6d4f" providerId="LiveId" clId="{F0CE15D1-60F2-1E43-995E-C54C1589F348}" dt="2025-02-22T08:51:04.450" v="5129" actId="948"/>
          <ac:spMkLst>
            <pc:docMk/>
            <pc:sldMk cId="3754090549" sldId="653"/>
            <ac:spMk id="2" creationId="{19D08BED-48B7-DDA0-7796-B7AB1D058CFD}"/>
          </ac:spMkLst>
        </pc:spChg>
        <pc:spChg chg="mod">
          <ac:chgData name="然 杨" userId="58a03923220a6d4f" providerId="LiveId" clId="{F0CE15D1-60F2-1E43-995E-C54C1589F348}" dt="2025-02-22T08:48:31.020" v="5066" actId="20577"/>
          <ac:spMkLst>
            <pc:docMk/>
            <pc:sldMk cId="3754090549" sldId="653"/>
            <ac:spMk id="20" creationId="{DDAC3147-0D2E-62B6-A3AB-C322D49BA3B0}"/>
          </ac:spMkLst>
        </pc:spChg>
      </pc:sldChg>
      <pc:sldChg chg="delSp modSp add mod">
        <pc:chgData name="然 杨" userId="58a03923220a6d4f" providerId="LiveId" clId="{F0CE15D1-60F2-1E43-995E-C54C1589F348}" dt="2025-02-22T09:13:22.088" v="5473" actId="14100"/>
        <pc:sldMkLst>
          <pc:docMk/>
          <pc:sldMk cId="2482611278" sldId="654"/>
        </pc:sldMkLst>
      </pc:sldChg>
    </pc:docChg>
  </pc:docChgLst>
  <pc:docChgLst>
    <pc:chgData name="然 杨" userId="58a03923220a6d4f" providerId="LiveId" clId="{241890A0-45FE-F449-B4AD-B384EEB56A81}"/>
    <pc:docChg chg="undo redo custSel addSld delSld modSld sldOrd">
      <pc:chgData name="然 杨" userId="58a03923220a6d4f" providerId="LiveId" clId="{241890A0-45FE-F449-B4AD-B384EEB56A81}" dt="2025-02-23T08:15:07.359" v="1486" actId="2696"/>
      <pc:docMkLst>
        <pc:docMk/>
      </pc:docMkLst>
      <pc:sldChg chg="modSp mod">
        <pc:chgData name="然 杨" userId="58a03923220a6d4f" providerId="LiveId" clId="{241890A0-45FE-F449-B4AD-B384EEB56A81}" dt="2025-02-23T04:03:28.060" v="93" actId="20577"/>
        <pc:sldMkLst>
          <pc:docMk/>
          <pc:sldMk cId="0" sldId="256"/>
        </pc:sldMkLst>
        <pc:spChg chg="mod">
          <ac:chgData name="然 杨" userId="58a03923220a6d4f" providerId="LiveId" clId="{241890A0-45FE-F449-B4AD-B384EEB56A81}" dt="2025-02-23T04:03:28.060" v="93" actId="20577"/>
          <ac:spMkLst>
            <pc:docMk/>
            <pc:sldMk cId="0" sldId="256"/>
            <ac:spMk id="406" creationId="{00000000-0000-0000-0000-000000000000}"/>
          </ac:spMkLst>
        </pc:spChg>
        <pc:spChg chg="mod">
          <ac:chgData name="然 杨" userId="58a03923220a6d4f" providerId="LiveId" clId="{241890A0-45FE-F449-B4AD-B384EEB56A81}" dt="2025-02-23T03:50:24.561" v="28" actId="20577"/>
          <ac:spMkLst>
            <pc:docMk/>
            <pc:sldMk cId="0" sldId="256"/>
            <ac:spMk id="409" creationId="{00000000-0000-0000-0000-000000000000}"/>
          </ac:spMkLst>
        </pc:spChg>
      </pc:sldChg>
      <pc:sldChg chg="modSp mod">
        <pc:chgData name="然 杨" userId="58a03923220a6d4f" providerId="LiveId" clId="{241890A0-45FE-F449-B4AD-B384EEB56A81}" dt="2025-02-23T05:54:30.293" v="672" actId="20577"/>
        <pc:sldMkLst>
          <pc:docMk/>
          <pc:sldMk cId="0" sldId="257"/>
        </pc:sldMkLst>
        <pc:spChg chg="mod">
          <ac:chgData name="然 杨" userId="58a03923220a6d4f" providerId="LiveId" clId="{241890A0-45FE-F449-B4AD-B384EEB56A81}" dt="2025-02-23T05:54:30.293" v="672" actId="20577"/>
          <ac:spMkLst>
            <pc:docMk/>
            <pc:sldMk cId="0" sldId="257"/>
            <ac:spMk id="19" creationId="{00000000-0000-0000-0000-000000000000}"/>
          </ac:spMkLst>
        </pc:spChg>
      </pc:sldChg>
      <pc:sldChg chg="modSp mod">
        <pc:chgData name="然 杨" userId="58a03923220a6d4f" providerId="LiveId" clId="{241890A0-45FE-F449-B4AD-B384EEB56A81}" dt="2025-02-23T05:48:58.449" v="577" actId="20577"/>
        <pc:sldMkLst>
          <pc:docMk/>
          <pc:sldMk cId="0" sldId="258"/>
        </pc:sldMkLst>
        <pc:spChg chg="mod">
          <ac:chgData name="然 杨" userId="58a03923220a6d4f" providerId="LiveId" clId="{241890A0-45FE-F449-B4AD-B384EEB56A81}" dt="2025-02-23T04:04:09.967" v="105"/>
          <ac:spMkLst>
            <pc:docMk/>
            <pc:sldMk cId="0" sldId="258"/>
            <ac:spMk id="6" creationId="{00000000-0000-0000-0000-000000000000}"/>
          </ac:spMkLst>
        </pc:spChg>
        <pc:spChg chg="mod">
          <ac:chgData name="然 杨" userId="58a03923220a6d4f" providerId="LiveId" clId="{241890A0-45FE-F449-B4AD-B384EEB56A81}" dt="2025-02-23T05:48:58.449" v="577" actId="20577"/>
          <ac:spMkLst>
            <pc:docMk/>
            <pc:sldMk cId="0" sldId="258"/>
            <ac:spMk id="7" creationId="{00000000-0000-0000-0000-000000000000}"/>
          </ac:spMkLst>
        </pc:spChg>
        <pc:spChg chg="mod">
          <ac:chgData name="然 杨" userId="58a03923220a6d4f" providerId="LiveId" clId="{241890A0-45FE-F449-B4AD-B384EEB56A81}" dt="2025-02-23T04:03:43.084" v="96" actId="1076"/>
          <ac:spMkLst>
            <pc:docMk/>
            <pc:sldMk cId="0" sldId="258"/>
            <ac:spMk id="8" creationId="{00000000-0000-0000-0000-000000000000}"/>
          </ac:spMkLst>
        </pc:spChg>
        <pc:picChg chg="mod">
          <ac:chgData name="然 杨" userId="58a03923220a6d4f" providerId="LiveId" clId="{241890A0-45FE-F449-B4AD-B384EEB56A81}" dt="2025-02-23T04:03:51.132" v="98" actId="14100"/>
          <ac:picMkLst>
            <pc:docMk/>
            <pc:sldMk cId="0" sldId="258"/>
            <ac:picMk id="11" creationId="{00000000-0000-0000-0000-000000000000}"/>
          </ac:picMkLst>
        </pc:picChg>
        <pc:picChg chg="mod">
          <ac:chgData name="然 杨" userId="58a03923220a6d4f" providerId="LiveId" clId="{241890A0-45FE-F449-B4AD-B384EEB56A81}" dt="2025-02-23T04:03:46.231" v="97" actId="1076"/>
          <ac:picMkLst>
            <pc:docMk/>
            <pc:sldMk cId="0" sldId="258"/>
            <ac:picMk id="12" creationId="{00000000-0000-0000-0000-000000000000}"/>
          </ac:picMkLst>
        </pc:picChg>
      </pc:sldChg>
      <pc:sldChg chg="addSp delSp modSp mod">
        <pc:chgData name="然 杨" userId="58a03923220a6d4f" providerId="LiveId" clId="{241890A0-45FE-F449-B4AD-B384EEB56A81}" dt="2025-02-23T04:06:00.896" v="124" actId="1076"/>
        <pc:sldMkLst>
          <pc:docMk/>
          <pc:sldMk cId="0" sldId="259"/>
        </pc:sldMkLst>
        <pc:spChg chg="mod">
          <ac:chgData name="然 杨" userId="58a03923220a6d4f" providerId="LiveId" clId="{241890A0-45FE-F449-B4AD-B384EEB56A81}" dt="2025-02-23T04:04:31.620" v="111"/>
          <ac:spMkLst>
            <pc:docMk/>
            <pc:sldMk cId="0" sldId="259"/>
            <ac:spMk id="11" creationId="{8C6AE722-92F8-D1BA-A55A-6EA3D721B635}"/>
          </ac:spMkLst>
        </pc:spChg>
        <pc:spChg chg="mod">
          <ac:chgData name="然 杨" userId="58a03923220a6d4f" providerId="LiveId" clId="{241890A0-45FE-F449-B4AD-B384EEB56A81}" dt="2025-02-23T04:06:00.896" v="124" actId="1076"/>
          <ac:spMkLst>
            <pc:docMk/>
            <pc:sldMk cId="0" sldId="259"/>
            <ac:spMk id="35" creationId="{00000000-0000-0000-0000-000000000000}"/>
          </ac:spMkLst>
        </pc:spChg>
        <pc:grpChg chg="add mod">
          <ac:chgData name="然 杨" userId="58a03923220a6d4f" providerId="LiveId" clId="{241890A0-45FE-F449-B4AD-B384EEB56A81}" dt="2025-02-23T04:04:31.620" v="111"/>
          <ac:grpSpMkLst>
            <pc:docMk/>
            <pc:sldMk cId="0" sldId="259"/>
            <ac:grpSpMk id="8" creationId="{40F3FF71-F356-80AD-7657-D1638AF7543F}"/>
          </ac:grpSpMkLst>
        </pc:grpChg>
        <pc:picChg chg="mod">
          <ac:chgData name="然 杨" userId="58a03923220a6d4f" providerId="LiveId" clId="{241890A0-45FE-F449-B4AD-B384EEB56A81}" dt="2025-02-23T04:04:31.620" v="111"/>
          <ac:picMkLst>
            <pc:docMk/>
            <pc:sldMk cId="0" sldId="259"/>
            <ac:picMk id="10" creationId="{1D593814-E1E2-035D-D95A-86F4F8136232}"/>
          </ac:picMkLst>
        </pc:picChg>
      </pc:sldChg>
      <pc:sldChg chg="modSp mod">
        <pc:chgData name="然 杨" userId="58a03923220a6d4f" providerId="LiveId" clId="{241890A0-45FE-F449-B4AD-B384EEB56A81}" dt="2025-02-23T05:51:27.812" v="628" actId="20577"/>
        <pc:sldMkLst>
          <pc:docMk/>
          <pc:sldMk cId="0" sldId="272"/>
        </pc:sldMkLst>
        <pc:spChg chg="mod">
          <ac:chgData name="然 杨" userId="58a03923220a6d4f" providerId="LiveId" clId="{241890A0-45FE-F449-B4AD-B384EEB56A81}" dt="2025-02-23T03:55:50.406" v="51"/>
          <ac:spMkLst>
            <pc:docMk/>
            <pc:sldMk cId="0" sldId="272"/>
            <ac:spMk id="13" creationId="{00000000-0000-0000-0000-000000000000}"/>
          </ac:spMkLst>
        </pc:spChg>
        <pc:spChg chg="mod">
          <ac:chgData name="然 杨" userId="58a03923220a6d4f" providerId="LiveId" clId="{241890A0-45FE-F449-B4AD-B384EEB56A81}" dt="2025-02-23T05:50:23.969" v="617" actId="1076"/>
          <ac:spMkLst>
            <pc:docMk/>
            <pc:sldMk cId="0" sldId="272"/>
            <ac:spMk id="19" creationId="{00000000-0000-0000-0000-000000000000}"/>
          </ac:spMkLst>
        </pc:spChg>
        <pc:spChg chg="mod">
          <ac:chgData name="然 杨" userId="58a03923220a6d4f" providerId="LiveId" clId="{241890A0-45FE-F449-B4AD-B384EEB56A81}" dt="2025-02-23T04:01:43.262" v="68" actId="6559"/>
          <ac:spMkLst>
            <pc:docMk/>
            <pc:sldMk cId="0" sldId="272"/>
            <ac:spMk id="20" creationId="{00000000-0000-0000-0000-000000000000}"/>
          </ac:spMkLst>
        </pc:spChg>
        <pc:spChg chg="mod">
          <ac:chgData name="然 杨" userId="58a03923220a6d4f" providerId="LiveId" clId="{241890A0-45FE-F449-B4AD-B384EEB56A81}" dt="2025-02-23T05:49:06.995" v="579"/>
          <ac:spMkLst>
            <pc:docMk/>
            <pc:sldMk cId="0" sldId="272"/>
            <ac:spMk id="24" creationId="{00000000-0000-0000-0000-000000000000}"/>
          </ac:spMkLst>
        </pc:spChg>
        <pc:spChg chg="mod">
          <ac:chgData name="然 杨" userId="58a03923220a6d4f" providerId="LiveId" clId="{241890A0-45FE-F449-B4AD-B384EEB56A81}" dt="2025-02-23T05:50:33.602" v="620" actId="14100"/>
          <ac:spMkLst>
            <pc:docMk/>
            <pc:sldMk cId="0" sldId="272"/>
            <ac:spMk id="25" creationId="{00000000-0000-0000-0000-000000000000}"/>
          </ac:spMkLst>
        </pc:spChg>
        <pc:spChg chg="mod">
          <ac:chgData name="然 杨" userId="58a03923220a6d4f" providerId="LiveId" clId="{241890A0-45FE-F449-B4AD-B384EEB56A81}" dt="2025-02-23T05:51:27.812" v="628" actId="20577"/>
          <ac:spMkLst>
            <pc:docMk/>
            <pc:sldMk cId="0" sldId="272"/>
            <ac:spMk id="26" creationId="{00000000-0000-0000-0000-000000000000}"/>
          </ac:spMkLst>
        </pc:spChg>
      </pc:sldChg>
      <pc:sldChg chg="modSp mod">
        <pc:chgData name="然 杨" userId="58a03923220a6d4f" providerId="LiveId" clId="{241890A0-45FE-F449-B4AD-B384EEB56A81}" dt="2025-02-23T05:56:06.053" v="697"/>
        <pc:sldMkLst>
          <pc:docMk/>
          <pc:sldMk cId="0" sldId="291"/>
        </pc:sldMkLst>
        <pc:spChg chg="mod">
          <ac:chgData name="然 杨" userId="58a03923220a6d4f" providerId="LiveId" clId="{241890A0-45FE-F449-B4AD-B384EEB56A81}" dt="2025-02-23T04:44:08.032" v="566" actId="1076"/>
          <ac:spMkLst>
            <pc:docMk/>
            <pc:sldMk cId="0" sldId="291"/>
            <ac:spMk id="6" creationId="{00000000-0000-0000-0000-000000000000}"/>
          </ac:spMkLst>
        </pc:spChg>
        <pc:spChg chg="mod">
          <ac:chgData name="然 杨" userId="58a03923220a6d4f" providerId="LiveId" clId="{241890A0-45FE-F449-B4AD-B384EEB56A81}" dt="2025-02-23T04:42:56.979" v="556" actId="1037"/>
          <ac:spMkLst>
            <pc:docMk/>
            <pc:sldMk cId="0" sldId="291"/>
            <ac:spMk id="7" creationId="{30EF7C69-1225-AEC9-6913-BB0456526BC8}"/>
          </ac:spMkLst>
        </pc:spChg>
        <pc:spChg chg="mod">
          <ac:chgData name="然 杨" userId="58a03923220a6d4f" providerId="LiveId" clId="{241890A0-45FE-F449-B4AD-B384EEB56A81}" dt="2025-02-23T04:44:08.032" v="566" actId="1076"/>
          <ac:spMkLst>
            <pc:docMk/>
            <pc:sldMk cId="0" sldId="291"/>
            <ac:spMk id="13" creationId="{00000000-0000-0000-0000-000000000000}"/>
          </ac:spMkLst>
        </pc:spChg>
        <pc:spChg chg="mod">
          <ac:chgData name="然 杨" userId="58a03923220a6d4f" providerId="LiveId" clId="{241890A0-45FE-F449-B4AD-B384EEB56A81}" dt="2025-02-23T04:44:08.032" v="566" actId="1076"/>
          <ac:spMkLst>
            <pc:docMk/>
            <pc:sldMk cId="0" sldId="291"/>
            <ac:spMk id="14" creationId="{00000000-0000-0000-0000-000000000000}"/>
          </ac:spMkLst>
        </pc:spChg>
        <pc:spChg chg="mod">
          <ac:chgData name="然 杨" userId="58a03923220a6d4f" providerId="LiveId" clId="{241890A0-45FE-F449-B4AD-B384EEB56A81}" dt="2025-02-23T05:55:06.606" v="679" actId="20577"/>
          <ac:spMkLst>
            <pc:docMk/>
            <pc:sldMk cId="0" sldId="291"/>
            <ac:spMk id="19" creationId="{00000000-0000-0000-0000-000000000000}"/>
          </ac:spMkLst>
        </pc:spChg>
        <pc:spChg chg="mod">
          <ac:chgData name="然 杨" userId="58a03923220a6d4f" providerId="LiveId" clId="{241890A0-45FE-F449-B4AD-B384EEB56A81}" dt="2025-02-23T04:44:08.032" v="566" actId="1076"/>
          <ac:spMkLst>
            <pc:docMk/>
            <pc:sldMk cId="0" sldId="291"/>
            <ac:spMk id="39" creationId="{00000000-0000-0000-0000-000000000000}"/>
          </ac:spMkLst>
        </pc:spChg>
        <pc:spChg chg="mod">
          <ac:chgData name="然 杨" userId="58a03923220a6d4f" providerId="LiveId" clId="{241890A0-45FE-F449-B4AD-B384EEB56A81}" dt="2025-02-23T04:44:08.032" v="566" actId="1076"/>
          <ac:spMkLst>
            <pc:docMk/>
            <pc:sldMk cId="0" sldId="291"/>
            <ac:spMk id="40" creationId="{00000000-0000-0000-0000-000000000000}"/>
          </ac:spMkLst>
        </pc:spChg>
        <pc:spChg chg="mod">
          <ac:chgData name="然 杨" userId="58a03923220a6d4f" providerId="LiveId" clId="{241890A0-45FE-F449-B4AD-B384EEB56A81}" dt="2025-02-23T05:56:06.053" v="697"/>
          <ac:spMkLst>
            <pc:docMk/>
            <pc:sldMk cId="0" sldId="291"/>
            <ac:spMk id="41" creationId="{00000000-0000-0000-0000-000000000000}"/>
          </ac:spMkLst>
        </pc:spChg>
        <pc:grpChg chg="mod">
          <ac:chgData name="然 杨" userId="58a03923220a6d4f" providerId="LiveId" clId="{241890A0-45FE-F449-B4AD-B384EEB56A81}" dt="2025-02-23T04:44:08.032" v="566" actId="1076"/>
          <ac:grpSpMkLst>
            <pc:docMk/>
            <pc:sldMk cId="0" sldId="291"/>
            <ac:grpSpMk id="9" creationId="{00000000-0000-0000-0000-000000000000}"/>
          </ac:grpSpMkLst>
        </pc:grpChg>
        <pc:grpChg chg="mod">
          <ac:chgData name="然 杨" userId="58a03923220a6d4f" providerId="LiveId" clId="{241890A0-45FE-F449-B4AD-B384EEB56A81}" dt="2025-02-23T04:44:08.032" v="566" actId="1076"/>
          <ac:grpSpMkLst>
            <pc:docMk/>
            <pc:sldMk cId="0" sldId="291"/>
            <ac:grpSpMk id="37" creationId="{00000000-0000-0000-0000-000000000000}"/>
          </ac:grpSpMkLst>
        </pc:grpChg>
        <pc:grpChg chg="mod">
          <ac:chgData name="然 杨" userId="58a03923220a6d4f" providerId="LiveId" clId="{241890A0-45FE-F449-B4AD-B384EEB56A81}" dt="2025-02-23T04:44:08.032" v="566" actId="1076"/>
          <ac:grpSpMkLst>
            <pc:docMk/>
            <pc:sldMk cId="0" sldId="291"/>
            <ac:grpSpMk id="38" creationId="{00000000-0000-0000-0000-000000000000}"/>
          </ac:grpSpMkLst>
        </pc:grpChg>
        <pc:grpChg chg="mod">
          <ac:chgData name="然 杨" userId="58a03923220a6d4f" providerId="LiveId" clId="{241890A0-45FE-F449-B4AD-B384EEB56A81}" dt="2025-02-23T04:44:08.032" v="566" actId="1076"/>
          <ac:grpSpMkLst>
            <pc:docMk/>
            <pc:sldMk cId="0" sldId="291"/>
            <ac:grpSpMk id="42" creationId="{00000000-0000-0000-0000-000000000000}"/>
          </ac:grpSpMkLst>
        </pc:grpChg>
      </pc:sldChg>
      <pc:sldChg chg="modSp mod">
        <pc:chgData name="然 杨" userId="58a03923220a6d4f" providerId="LiveId" clId="{241890A0-45FE-F449-B4AD-B384EEB56A81}" dt="2025-02-23T07:32:48.105" v="901" actId="179"/>
        <pc:sldMkLst>
          <pc:docMk/>
          <pc:sldMk cId="0" sldId="292"/>
        </pc:sldMkLst>
        <pc:spChg chg="mod">
          <ac:chgData name="然 杨" userId="58a03923220a6d4f" providerId="LiveId" clId="{241890A0-45FE-F449-B4AD-B384EEB56A81}" dt="2025-02-23T05:56:46.001" v="702" actId="20577"/>
          <ac:spMkLst>
            <pc:docMk/>
            <pc:sldMk cId="0" sldId="292"/>
            <ac:spMk id="19" creationId="{00000000-0000-0000-0000-000000000000}"/>
          </ac:spMkLst>
        </pc:spChg>
        <pc:spChg chg="mod">
          <ac:chgData name="然 杨" userId="58a03923220a6d4f" providerId="LiveId" clId="{241890A0-45FE-F449-B4AD-B384EEB56A81}" dt="2025-02-23T07:32:48.105" v="901" actId="179"/>
          <ac:spMkLst>
            <pc:docMk/>
            <pc:sldMk cId="0" sldId="292"/>
            <ac:spMk id="46" creationId="{D7BDA731-E349-2190-7053-541221DCF4D7}"/>
          </ac:spMkLst>
        </pc:spChg>
        <pc:spChg chg="mod">
          <ac:chgData name="然 杨" userId="58a03923220a6d4f" providerId="LiveId" clId="{241890A0-45FE-F449-B4AD-B384EEB56A81}" dt="2025-02-23T07:28:52.890" v="845" actId="20578"/>
          <ac:spMkLst>
            <pc:docMk/>
            <pc:sldMk cId="0" sldId="292"/>
            <ac:spMk id="47" creationId="{39C49367-4C19-069A-5EBA-EB4703A8A06E}"/>
          </ac:spMkLst>
        </pc:spChg>
        <pc:spChg chg="mod">
          <ac:chgData name="然 杨" userId="58a03923220a6d4f" providerId="LiveId" clId="{241890A0-45FE-F449-B4AD-B384EEB56A81}" dt="2025-02-23T07:28:52.890" v="845" actId="20578"/>
          <ac:spMkLst>
            <pc:docMk/>
            <pc:sldMk cId="0" sldId="292"/>
            <ac:spMk id="48" creationId="{883BE3AD-92A0-CE7B-FBAA-223541953511}"/>
          </ac:spMkLst>
        </pc:spChg>
        <pc:spChg chg="mod">
          <ac:chgData name="然 杨" userId="58a03923220a6d4f" providerId="LiveId" clId="{241890A0-45FE-F449-B4AD-B384EEB56A81}" dt="2025-02-23T07:28:52.890" v="845" actId="20578"/>
          <ac:spMkLst>
            <pc:docMk/>
            <pc:sldMk cId="0" sldId="292"/>
            <ac:spMk id="49" creationId="{76455263-81E1-70F6-F745-88EA4A8D48FC}"/>
          </ac:spMkLst>
        </pc:spChg>
        <pc:spChg chg="mod">
          <ac:chgData name="然 杨" userId="58a03923220a6d4f" providerId="LiveId" clId="{241890A0-45FE-F449-B4AD-B384EEB56A81}" dt="2025-02-23T07:28:52.890" v="845" actId="20578"/>
          <ac:spMkLst>
            <pc:docMk/>
            <pc:sldMk cId="0" sldId="292"/>
            <ac:spMk id="50" creationId="{372B8C63-15C3-C5BA-77F1-1F734BEADE7C}"/>
          </ac:spMkLst>
        </pc:spChg>
        <pc:spChg chg="mod">
          <ac:chgData name="然 杨" userId="58a03923220a6d4f" providerId="LiveId" clId="{241890A0-45FE-F449-B4AD-B384EEB56A81}" dt="2025-02-23T07:28:52.890" v="845" actId="20578"/>
          <ac:spMkLst>
            <pc:docMk/>
            <pc:sldMk cId="0" sldId="292"/>
            <ac:spMk id="51" creationId="{D9AAA204-FD96-CC64-B9B7-7679C80E5D36}"/>
          </ac:spMkLst>
        </pc:spChg>
        <pc:spChg chg="mod">
          <ac:chgData name="然 杨" userId="58a03923220a6d4f" providerId="LiveId" clId="{241890A0-45FE-F449-B4AD-B384EEB56A81}" dt="2025-02-23T05:58:08.609" v="723" actId="14100"/>
          <ac:spMkLst>
            <pc:docMk/>
            <pc:sldMk cId="0" sldId="292"/>
            <ac:spMk id="52" creationId="{25C37104-6DF2-7DF2-6097-8A250AE4781A}"/>
          </ac:spMkLst>
        </pc:spChg>
        <pc:grpChg chg="mod">
          <ac:chgData name="然 杨" userId="58a03923220a6d4f" providerId="LiveId" clId="{241890A0-45FE-F449-B4AD-B384EEB56A81}" dt="2025-02-23T07:28:52.890" v="845" actId="20578"/>
          <ac:grpSpMkLst>
            <pc:docMk/>
            <pc:sldMk cId="0" sldId="292"/>
            <ac:grpSpMk id="33" creationId="{BB1AC1C5-BD6F-5752-74D2-25F3542CF6D5}"/>
          </ac:grpSpMkLst>
        </pc:grpChg>
        <pc:grpChg chg="mod">
          <ac:chgData name="然 杨" userId="58a03923220a6d4f" providerId="LiveId" clId="{241890A0-45FE-F449-B4AD-B384EEB56A81}" dt="2025-02-23T07:28:52.890" v="845" actId="20578"/>
          <ac:grpSpMkLst>
            <pc:docMk/>
            <pc:sldMk cId="0" sldId="292"/>
            <ac:grpSpMk id="43" creationId="{217ECF97-4634-F58D-0F9A-11D741A8D643}"/>
          </ac:grpSpMkLst>
        </pc:grpChg>
        <pc:grpChg chg="mod">
          <ac:chgData name="然 杨" userId="58a03923220a6d4f" providerId="LiveId" clId="{241890A0-45FE-F449-B4AD-B384EEB56A81}" dt="2025-02-23T07:28:52.890" v="845" actId="20578"/>
          <ac:grpSpMkLst>
            <pc:docMk/>
            <pc:sldMk cId="0" sldId="292"/>
            <ac:grpSpMk id="44" creationId="{EB6A1618-CCE7-825D-8576-DEE2AECF0B39}"/>
          </ac:grpSpMkLst>
        </pc:grpChg>
        <pc:grpChg chg="mod">
          <ac:chgData name="然 杨" userId="58a03923220a6d4f" providerId="LiveId" clId="{241890A0-45FE-F449-B4AD-B384EEB56A81}" dt="2025-02-23T07:28:52.890" v="845" actId="20578"/>
          <ac:grpSpMkLst>
            <pc:docMk/>
            <pc:sldMk cId="0" sldId="292"/>
            <ac:grpSpMk id="45" creationId="{AD4C693D-1290-37C1-22AA-289AE411F753}"/>
          </ac:grpSpMkLst>
        </pc:grpChg>
      </pc:sldChg>
      <pc:sldChg chg="modSp mod">
        <pc:chgData name="然 杨" userId="58a03923220a6d4f" providerId="LiveId" clId="{241890A0-45FE-F449-B4AD-B384EEB56A81}" dt="2025-02-23T07:33:34.215" v="906"/>
        <pc:sldMkLst>
          <pc:docMk/>
          <pc:sldMk cId="0" sldId="307"/>
        </pc:sldMkLst>
        <pc:spChg chg="mod">
          <ac:chgData name="然 杨" userId="58a03923220a6d4f" providerId="LiveId" clId="{241890A0-45FE-F449-B4AD-B384EEB56A81}" dt="2025-02-23T07:33:34.215" v="906"/>
          <ac:spMkLst>
            <pc:docMk/>
            <pc:sldMk cId="0" sldId="307"/>
            <ac:spMk id="6" creationId="{00000000-0000-0000-0000-000000000000}"/>
          </ac:spMkLst>
        </pc:spChg>
        <pc:spChg chg="mod">
          <ac:chgData name="然 杨" userId="58a03923220a6d4f" providerId="LiveId" clId="{241890A0-45FE-F449-B4AD-B384EEB56A81}" dt="2025-02-23T07:33:18.206" v="904" actId="1076"/>
          <ac:spMkLst>
            <pc:docMk/>
            <pc:sldMk cId="0" sldId="307"/>
            <ac:spMk id="7" creationId="{00000000-0000-0000-0000-000000000000}"/>
          </ac:spMkLst>
        </pc:spChg>
      </pc:sldChg>
      <pc:sldChg chg="addSp delSp modSp mod">
        <pc:chgData name="然 杨" userId="58a03923220a6d4f" providerId="LiveId" clId="{241890A0-45FE-F449-B4AD-B384EEB56A81}" dt="2025-02-23T07:34:18.824" v="911"/>
        <pc:sldMkLst>
          <pc:docMk/>
          <pc:sldMk cId="0" sldId="308"/>
        </pc:sldMkLst>
        <pc:spChg chg="mod">
          <ac:chgData name="然 杨" userId="58a03923220a6d4f" providerId="LiveId" clId="{241890A0-45FE-F449-B4AD-B384EEB56A81}" dt="2025-02-23T07:34:18.824" v="911"/>
          <ac:spMkLst>
            <pc:docMk/>
            <pc:sldMk cId="0" sldId="308"/>
            <ac:spMk id="8" creationId="{00000000-0000-0000-0000-000000000000}"/>
          </ac:spMkLst>
        </pc:spChg>
        <pc:spChg chg="mod">
          <ac:chgData name="然 杨" userId="58a03923220a6d4f" providerId="LiveId" clId="{241890A0-45FE-F449-B4AD-B384EEB56A81}" dt="2025-02-23T07:33:45.022" v="908"/>
          <ac:spMkLst>
            <pc:docMk/>
            <pc:sldMk cId="0" sldId="308"/>
            <ac:spMk id="11" creationId="{49ABF6BA-1243-1A41-08CD-F7599E5CF346}"/>
          </ac:spMkLst>
        </pc:spChg>
        <pc:grpChg chg="add mod">
          <ac:chgData name="然 杨" userId="58a03923220a6d4f" providerId="LiveId" clId="{241890A0-45FE-F449-B4AD-B384EEB56A81}" dt="2025-02-23T07:33:45.022" v="908"/>
          <ac:grpSpMkLst>
            <pc:docMk/>
            <pc:sldMk cId="0" sldId="308"/>
            <ac:grpSpMk id="2" creationId="{595989B3-A2E2-4FEE-8F13-1EB09F7EEF77}"/>
          </ac:grpSpMkLst>
        </pc:grpChg>
        <pc:grpChg chg="mod">
          <ac:chgData name="然 杨" userId="58a03923220a6d4f" providerId="LiveId" clId="{241890A0-45FE-F449-B4AD-B384EEB56A81}" dt="2025-02-23T07:33:45.022" v="908"/>
          <ac:grpSpMkLst>
            <pc:docMk/>
            <pc:sldMk cId="0" sldId="308"/>
            <ac:grpSpMk id="4" creationId="{71D1792B-B624-0F21-8570-C7E1EF05F76E}"/>
          </ac:grpSpMkLst>
        </pc:grpChg>
        <pc:grpChg chg="mod">
          <ac:chgData name="然 杨" userId="58a03923220a6d4f" providerId="LiveId" clId="{241890A0-45FE-F449-B4AD-B384EEB56A81}" dt="2025-02-23T07:33:45.022" v="908"/>
          <ac:grpSpMkLst>
            <pc:docMk/>
            <pc:sldMk cId="0" sldId="308"/>
            <ac:grpSpMk id="6" creationId="{BB4246C3-0348-6F11-A4E2-2FDCD0667701}"/>
          </ac:grpSpMkLst>
        </pc:grpChg>
        <pc:picChg chg="mod">
          <ac:chgData name="然 杨" userId="58a03923220a6d4f" providerId="LiveId" clId="{241890A0-45FE-F449-B4AD-B384EEB56A81}" dt="2025-02-23T07:33:45.022" v="908"/>
          <ac:picMkLst>
            <pc:docMk/>
            <pc:sldMk cId="0" sldId="308"/>
            <ac:picMk id="7" creationId="{7B606EC6-BCF7-B463-5CB4-276DF0D34167}"/>
          </ac:picMkLst>
        </pc:picChg>
        <pc:picChg chg="mod">
          <ac:chgData name="然 杨" userId="58a03923220a6d4f" providerId="LiveId" clId="{241890A0-45FE-F449-B4AD-B384EEB56A81}" dt="2025-02-23T07:33:45.022" v="908"/>
          <ac:picMkLst>
            <pc:docMk/>
            <pc:sldMk cId="0" sldId="308"/>
            <ac:picMk id="9" creationId="{06A8D777-A144-1766-E3C2-3481C76D7BB1}"/>
          </ac:picMkLst>
        </pc:picChg>
        <pc:cxnChg chg="mod">
          <ac:chgData name="然 杨" userId="58a03923220a6d4f" providerId="LiveId" clId="{241890A0-45FE-F449-B4AD-B384EEB56A81}" dt="2025-02-23T07:33:45.022" v="908"/>
          <ac:cxnSpMkLst>
            <pc:docMk/>
            <pc:sldMk cId="0" sldId="308"/>
            <ac:cxnSpMk id="12" creationId="{B910E2A1-7307-CB26-CA16-C3A46104B996}"/>
          </ac:cxnSpMkLst>
        </pc:cxnChg>
      </pc:sldChg>
      <pc:sldChg chg="modSp mod">
        <pc:chgData name="然 杨" userId="58a03923220a6d4f" providerId="LiveId" clId="{241890A0-45FE-F449-B4AD-B384EEB56A81}" dt="2025-02-23T07:37:12.631" v="932" actId="2710"/>
        <pc:sldMkLst>
          <pc:docMk/>
          <pc:sldMk cId="0" sldId="309"/>
        </pc:sldMkLst>
        <pc:spChg chg="mod">
          <ac:chgData name="然 杨" userId="58a03923220a6d4f" providerId="LiveId" clId="{241890A0-45FE-F449-B4AD-B384EEB56A81}" dt="2025-02-23T07:37:12.631" v="932" actId="2710"/>
          <ac:spMkLst>
            <pc:docMk/>
            <pc:sldMk cId="0" sldId="309"/>
            <ac:spMk id="6" creationId="{00000000-0000-0000-0000-000000000000}"/>
          </ac:spMkLst>
        </pc:spChg>
        <pc:spChg chg="mod">
          <ac:chgData name="然 杨" userId="58a03923220a6d4f" providerId="LiveId" clId="{241890A0-45FE-F449-B4AD-B384EEB56A81}" dt="2025-02-23T07:36:43.570" v="930" actId="1076"/>
          <ac:spMkLst>
            <pc:docMk/>
            <pc:sldMk cId="0" sldId="309"/>
            <ac:spMk id="7" creationId="{00000000-0000-0000-0000-000000000000}"/>
          </ac:spMkLst>
        </pc:spChg>
      </pc:sldChg>
      <pc:sldChg chg="addSp delSp modSp mod ord">
        <pc:chgData name="然 杨" userId="58a03923220a6d4f" providerId="LiveId" clId="{241890A0-45FE-F449-B4AD-B384EEB56A81}" dt="2025-02-23T07:44:09.303" v="1031" actId="20577"/>
        <pc:sldMkLst>
          <pc:docMk/>
          <pc:sldMk cId="0" sldId="313"/>
        </pc:sldMkLst>
        <pc:spChg chg="mod">
          <ac:chgData name="然 杨" userId="58a03923220a6d4f" providerId="LiveId" clId="{241890A0-45FE-F449-B4AD-B384EEB56A81}" dt="2025-02-23T07:41:19.866" v="976" actId="20577"/>
          <ac:spMkLst>
            <pc:docMk/>
            <pc:sldMk cId="0" sldId="313"/>
            <ac:spMk id="19" creationId="{00000000-0000-0000-0000-000000000000}"/>
          </ac:spMkLst>
        </pc:spChg>
        <pc:spChg chg="mod">
          <ac:chgData name="然 杨" userId="58a03923220a6d4f" providerId="LiveId" clId="{241890A0-45FE-F449-B4AD-B384EEB56A81}" dt="2025-02-23T07:44:09.303" v="1031" actId="20577"/>
          <ac:spMkLst>
            <pc:docMk/>
            <pc:sldMk cId="0" sldId="313"/>
            <ac:spMk id="39" creationId="{C3CFC76C-E677-39C7-431F-95E7DE3A57C0}"/>
          </ac:spMkLst>
        </pc:spChg>
        <pc:picChg chg="add mod">
          <ac:chgData name="然 杨" userId="58a03923220a6d4f" providerId="LiveId" clId="{241890A0-45FE-F449-B4AD-B384EEB56A81}" dt="2025-02-23T07:42:15.849" v="993" actId="1036"/>
          <ac:picMkLst>
            <pc:docMk/>
            <pc:sldMk cId="0" sldId="313"/>
            <ac:picMk id="4" creationId="{8C8FF798-0C0C-064F-6338-C131B49CD065}"/>
          </ac:picMkLst>
        </pc:picChg>
        <pc:picChg chg="add mod">
          <ac:chgData name="然 杨" userId="58a03923220a6d4f" providerId="LiveId" clId="{241890A0-45FE-F449-B4AD-B384EEB56A81}" dt="2025-02-23T07:42:44.620" v="998" actId="14100"/>
          <ac:picMkLst>
            <pc:docMk/>
            <pc:sldMk cId="0" sldId="313"/>
            <ac:picMk id="37" creationId="{ACD7EA22-0A92-C589-F6EE-6BC45CCE7ACC}"/>
          </ac:picMkLst>
        </pc:picChg>
        <pc:cxnChg chg="mod">
          <ac:chgData name="然 杨" userId="58a03923220a6d4f" providerId="LiveId" clId="{241890A0-45FE-F449-B4AD-B384EEB56A81}" dt="2025-02-23T07:41:56.161" v="984" actId="166"/>
          <ac:cxnSpMkLst>
            <pc:docMk/>
            <pc:sldMk cId="0" sldId="313"/>
            <ac:cxnSpMk id="11" creationId="{CFDDD07A-F72F-9807-EDC0-916735D3F8BB}"/>
          </ac:cxnSpMkLst>
        </pc:cxnChg>
      </pc:sldChg>
      <pc:sldChg chg="modSp mod">
        <pc:chgData name="然 杨" userId="58a03923220a6d4f" providerId="LiveId" clId="{241890A0-45FE-F449-B4AD-B384EEB56A81}" dt="2025-02-23T07:57:17.434" v="1232" actId="20577"/>
        <pc:sldMkLst>
          <pc:docMk/>
          <pc:sldMk cId="0" sldId="326"/>
        </pc:sldMkLst>
        <pc:spChg chg="mod">
          <ac:chgData name="然 杨" userId="58a03923220a6d4f" providerId="LiveId" clId="{241890A0-45FE-F449-B4AD-B384EEB56A81}" dt="2025-02-23T07:57:17.434" v="1232" actId="20577"/>
          <ac:spMkLst>
            <pc:docMk/>
            <pc:sldMk cId="0" sldId="326"/>
            <ac:spMk id="20" creationId="{D807BF14-B38E-59BA-F6EC-59CBB74D6641}"/>
          </ac:spMkLst>
        </pc:spChg>
      </pc:sldChg>
      <pc:sldChg chg="modSp mod">
        <pc:chgData name="然 杨" userId="58a03923220a6d4f" providerId="LiveId" clId="{241890A0-45FE-F449-B4AD-B384EEB56A81}" dt="2025-02-23T07:58:21.611" v="1250" actId="20577"/>
        <pc:sldMkLst>
          <pc:docMk/>
          <pc:sldMk cId="0" sldId="328"/>
        </pc:sldMkLst>
        <pc:spChg chg="mod">
          <ac:chgData name="然 杨" userId="58a03923220a6d4f" providerId="LiveId" clId="{241890A0-45FE-F449-B4AD-B384EEB56A81}" dt="2025-02-23T07:57:38.649" v="1236"/>
          <ac:spMkLst>
            <pc:docMk/>
            <pc:sldMk cId="0" sldId="328"/>
            <ac:spMk id="2" creationId="{999359D5-DF0D-CDD9-B5AD-FAB3F18A6AA0}"/>
          </ac:spMkLst>
        </pc:spChg>
        <pc:spChg chg="mod">
          <ac:chgData name="然 杨" userId="58a03923220a6d4f" providerId="LiveId" clId="{241890A0-45FE-F449-B4AD-B384EEB56A81}" dt="2025-02-23T07:58:21.611" v="1250" actId="20577"/>
          <ac:spMkLst>
            <pc:docMk/>
            <pc:sldMk cId="0" sldId="328"/>
            <ac:spMk id="8" creationId="{DDCD02B0-84B6-67E6-620E-49EAB15216FC}"/>
          </ac:spMkLst>
        </pc:spChg>
      </pc:sldChg>
      <pc:sldChg chg="modSp mod">
        <pc:chgData name="然 杨" userId="58a03923220a6d4f" providerId="LiveId" clId="{241890A0-45FE-F449-B4AD-B384EEB56A81}" dt="2025-02-23T08:01:51.881" v="1303" actId="2710"/>
        <pc:sldMkLst>
          <pc:docMk/>
          <pc:sldMk cId="0" sldId="330"/>
        </pc:sldMkLst>
        <pc:spChg chg="mod">
          <ac:chgData name="然 杨" userId="58a03923220a6d4f" providerId="LiveId" clId="{241890A0-45FE-F449-B4AD-B384EEB56A81}" dt="2025-02-23T08:01:41.243" v="1302" actId="6559"/>
          <ac:spMkLst>
            <pc:docMk/>
            <pc:sldMk cId="0" sldId="330"/>
            <ac:spMk id="12" creationId="{00000000-0000-0000-0000-000000000000}"/>
          </ac:spMkLst>
        </pc:spChg>
        <pc:spChg chg="mod">
          <ac:chgData name="然 杨" userId="58a03923220a6d4f" providerId="LiveId" clId="{241890A0-45FE-F449-B4AD-B384EEB56A81}" dt="2025-02-23T08:01:51.881" v="1303" actId="2710"/>
          <ac:spMkLst>
            <pc:docMk/>
            <pc:sldMk cId="0" sldId="330"/>
            <ac:spMk id="39" creationId="{00000000-0000-0000-0000-000000000000}"/>
          </ac:spMkLst>
        </pc:spChg>
        <pc:spChg chg="mod">
          <ac:chgData name="然 杨" userId="58a03923220a6d4f" providerId="LiveId" clId="{241890A0-45FE-F449-B4AD-B384EEB56A81}" dt="2025-02-23T08:01:06.521" v="1291" actId="20577"/>
          <ac:spMkLst>
            <pc:docMk/>
            <pc:sldMk cId="0" sldId="330"/>
            <ac:spMk id="45" creationId="{00000000-0000-0000-0000-000000000000}"/>
          </ac:spMkLst>
        </pc:spChg>
        <pc:spChg chg="mod">
          <ac:chgData name="然 杨" userId="58a03923220a6d4f" providerId="LiveId" clId="{241890A0-45FE-F449-B4AD-B384EEB56A81}" dt="2025-02-23T08:01:51.881" v="1303" actId="2710"/>
          <ac:spMkLst>
            <pc:docMk/>
            <pc:sldMk cId="0" sldId="330"/>
            <ac:spMk id="51" creationId="{00000000-0000-0000-0000-000000000000}"/>
          </ac:spMkLst>
        </pc:spChg>
      </pc:sldChg>
      <pc:sldChg chg="modSp mod">
        <pc:chgData name="然 杨" userId="58a03923220a6d4f" providerId="LiveId" clId="{241890A0-45FE-F449-B4AD-B384EEB56A81}" dt="2025-02-23T07:39:20.941" v="953" actId="20577"/>
        <pc:sldMkLst>
          <pc:docMk/>
          <pc:sldMk cId="689265861" sldId="439"/>
        </pc:sldMkLst>
        <pc:spChg chg="mod">
          <ac:chgData name="然 杨" userId="58a03923220a6d4f" providerId="LiveId" clId="{241890A0-45FE-F449-B4AD-B384EEB56A81}" dt="2025-02-23T07:39:20.941" v="953" actId="20577"/>
          <ac:spMkLst>
            <pc:docMk/>
            <pc:sldMk cId="689265861" sldId="439"/>
            <ac:spMk id="6" creationId="{00000000-0000-0000-0000-000000000000}"/>
          </ac:spMkLst>
        </pc:spChg>
        <pc:spChg chg="mod">
          <ac:chgData name="然 杨" userId="58a03923220a6d4f" providerId="LiveId" clId="{241890A0-45FE-F449-B4AD-B384EEB56A81}" dt="2025-02-23T07:38:51.805" v="947"/>
          <ac:spMkLst>
            <pc:docMk/>
            <pc:sldMk cId="689265861" sldId="439"/>
            <ac:spMk id="7" creationId="{00000000-0000-0000-0000-000000000000}"/>
          </ac:spMkLst>
        </pc:spChg>
      </pc:sldChg>
      <pc:sldChg chg="del">
        <pc:chgData name="然 杨" userId="58a03923220a6d4f" providerId="LiveId" clId="{241890A0-45FE-F449-B4AD-B384EEB56A81}" dt="2025-02-23T07:47:45.107" v="1091" actId="2696"/>
        <pc:sldMkLst>
          <pc:docMk/>
          <pc:sldMk cId="3852278243" sldId="442"/>
        </pc:sldMkLst>
      </pc:sldChg>
      <pc:sldChg chg="modSp mod">
        <pc:chgData name="然 杨" userId="58a03923220a6d4f" providerId="LiveId" clId="{241890A0-45FE-F449-B4AD-B384EEB56A81}" dt="2025-02-23T07:55:05.404" v="1208" actId="948"/>
        <pc:sldMkLst>
          <pc:docMk/>
          <pc:sldMk cId="3754349825" sldId="443"/>
        </pc:sldMkLst>
        <pc:spChg chg="mod">
          <ac:chgData name="然 杨" userId="58a03923220a6d4f" providerId="LiveId" clId="{241890A0-45FE-F449-B4AD-B384EEB56A81}" dt="2025-02-23T07:55:05.404" v="1208" actId="948"/>
          <ac:spMkLst>
            <pc:docMk/>
            <pc:sldMk cId="3754349825" sldId="443"/>
            <ac:spMk id="20" creationId="{8EF7E7DD-9241-9268-F52A-2B4B8DB57B19}"/>
          </ac:spMkLst>
        </pc:spChg>
      </pc:sldChg>
      <pc:sldChg chg="modSp mod">
        <pc:chgData name="然 杨" userId="58a03923220a6d4f" providerId="LiveId" clId="{241890A0-45FE-F449-B4AD-B384EEB56A81}" dt="2025-02-23T07:56:23.485" v="1223" actId="14100"/>
        <pc:sldMkLst>
          <pc:docMk/>
          <pc:sldMk cId="3763947438" sldId="444"/>
        </pc:sldMkLst>
        <pc:spChg chg="mod">
          <ac:chgData name="然 杨" userId="58a03923220a6d4f" providerId="LiveId" clId="{241890A0-45FE-F449-B4AD-B384EEB56A81}" dt="2025-02-23T07:56:19.393" v="1222" actId="14100"/>
          <ac:spMkLst>
            <pc:docMk/>
            <pc:sldMk cId="3763947438" sldId="444"/>
            <ac:spMk id="2" creationId="{D5FFFF4F-EF40-F12B-55C7-E5E12611242A}"/>
          </ac:spMkLst>
        </pc:spChg>
        <pc:grpChg chg="mod">
          <ac:chgData name="然 杨" userId="58a03923220a6d4f" providerId="LiveId" clId="{241890A0-45FE-F449-B4AD-B384EEB56A81}" dt="2025-02-23T07:56:23.485" v="1223" actId="14100"/>
          <ac:grpSpMkLst>
            <pc:docMk/>
            <pc:sldMk cId="3763947438" sldId="444"/>
            <ac:grpSpMk id="16" creationId="{00000000-0000-0000-0000-000000000000}"/>
          </ac:grpSpMkLst>
        </pc:grpChg>
      </pc:sldChg>
      <pc:sldChg chg="modSp mod">
        <pc:chgData name="然 杨" userId="58a03923220a6d4f" providerId="LiveId" clId="{241890A0-45FE-F449-B4AD-B384EEB56A81}" dt="2025-02-23T08:05:29.558" v="1361" actId="171"/>
        <pc:sldMkLst>
          <pc:docMk/>
          <pc:sldMk cId="2534980729" sldId="471"/>
        </pc:sldMkLst>
        <pc:spChg chg="mod">
          <ac:chgData name="然 杨" userId="58a03923220a6d4f" providerId="LiveId" clId="{241890A0-45FE-F449-B4AD-B384EEB56A81}" dt="2025-02-23T08:05:15.896" v="1360" actId="1036"/>
          <ac:spMkLst>
            <pc:docMk/>
            <pc:sldMk cId="2534980729" sldId="471"/>
            <ac:spMk id="2" creationId="{6E7DF169-97A2-C1EE-0747-EDF4FE4F484E}"/>
          </ac:spMkLst>
        </pc:spChg>
        <pc:spChg chg="mod">
          <ac:chgData name="然 杨" userId="58a03923220a6d4f" providerId="LiveId" clId="{241890A0-45FE-F449-B4AD-B384EEB56A81}" dt="2025-02-23T08:02:30.457" v="1308" actId="1076"/>
          <ac:spMkLst>
            <pc:docMk/>
            <pc:sldMk cId="2534980729" sldId="471"/>
            <ac:spMk id="4" creationId="{B45A7DA1-BFEB-CE52-44F0-AFF7F2A28CA3}"/>
          </ac:spMkLst>
        </pc:spChg>
        <pc:spChg chg="mod">
          <ac:chgData name="然 杨" userId="58a03923220a6d4f" providerId="LiveId" clId="{241890A0-45FE-F449-B4AD-B384EEB56A81}" dt="2025-02-23T08:05:04.515" v="1357" actId="20577"/>
          <ac:spMkLst>
            <pc:docMk/>
            <pc:sldMk cId="2534980729" sldId="471"/>
            <ac:spMk id="6" creationId="{00000000-0000-0000-0000-000000000000}"/>
          </ac:spMkLst>
        </pc:spChg>
        <pc:grpChg chg="mod">
          <ac:chgData name="然 杨" userId="58a03923220a6d4f" providerId="LiveId" clId="{241890A0-45FE-F449-B4AD-B384EEB56A81}" dt="2025-02-23T08:05:08.212" v="1358" actId="14100"/>
          <ac:grpSpMkLst>
            <pc:docMk/>
            <pc:sldMk cId="2534980729" sldId="471"/>
            <ac:grpSpMk id="8" creationId="{5CA239CC-81AC-2FB7-3539-5C0819C5E610}"/>
          </ac:grpSpMkLst>
        </pc:grpChg>
        <pc:cxnChg chg="mod">
          <ac:chgData name="然 杨" userId="58a03923220a6d4f" providerId="LiveId" clId="{241890A0-45FE-F449-B4AD-B384EEB56A81}" dt="2025-02-23T08:05:29.558" v="1361" actId="171"/>
          <ac:cxnSpMkLst>
            <pc:docMk/>
            <pc:sldMk cId="2534980729" sldId="471"/>
            <ac:cxnSpMk id="11" creationId="{4841118B-5EFB-9D9C-2A0A-C742F90A4B8F}"/>
          </ac:cxnSpMkLst>
        </pc:cxnChg>
        <pc:cxnChg chg="mod">
          <ac:chgData name="然 杨" userId="58a03923220a6d4f" providerId="LiveId" clId="{241890A0-45FE-F449-B4AD-B384EEB56A81}" dt="2025-02-23T08:04:24.264" v="1338" actId="1035"/>
          <ac:cxnSpMkLst>
            <pc:docMk/>
            <pc:sldMk cId="2534980729" sldId="471"/>
            <ac:cxnSpMk id="32" creationId="{00000000-0000-0000-0000-000000000000}"/>
          </ac:cxnSpMkLst>
        </pc:cxnChg>
      </pc:sldChg>
      <pc:sldChg chg="modSp mod">
        <pc:chgData name="然 杨" userId="58a03923220a6d4f" providerId="LiveId" clId="{241890A0-45FE-F449-B4AD-B384EEB56A81}" dt="2025-02-23T04:05:21.863" v="114" actId="732"/>
        <pc:sldMkLst>
          <pc:docMk/>
          <pc:sldMk cId="1870723259" sldId="500"/>
        </pc:sldMkLst>
        <pc:spChg chg="mod">
          <ac:chgData name="然 杨" userId="58a03923220a6d4f" providerId="LiveId" clId="{241890A0-45FE-F449-B4AD-B384EEB56A81}" dt="2025-02-23T04:04:21.412" v="107"/>
          <ac:spMkLst>
            <pc:docMk/>
            <pc:sldMk cId="1870723259" sldId="500"/>
            <ac:spMk id="8" creationId="{00000000-0000-0000-0000-000000000000}"/>
          </ac:spMkLst>
        </pc:spChg>
        <pc:grpChg chg="mod">
          <ac:chgData name="然 杨" userId="58a03923220a6d4f" providerId="LiveId" clId="{241890A0-45FE-F449-B4AD-B384EEB56A81}" dt="2025-02-23T04:04:27.163" v="109" actId="1076"/>
          <ac:grpSpMkLst>
            <pc:docMk/>
            <pc:sldMk cId="1870723259" sldId="500"/>
            <ac:grpSpMk id="2" creationId="{3099D80B-E1F9-29BB-3139-E47FE57A633C}"/>
          </ac:grpSpMkLst>
        </pc:grpChg>
        <pc:picChg chg="mod modCrop">
          <ac:chgData name="然 杨" userId="58a03923220a6d4f" providerId="LiveId" clId="{241890A0-45FE-F449-B4AD-B384EEB56A81}" dt="2025-02-23T04:05:21.863" v="114" actId="732"/>
          <ac:picMkLst>
            <pc:docMk/>
            <pc:sldMk cId="1870723259" sldId="500"/>
            <ac:picMk id="6" creationId="{E6B72EDA-7FA6-A330-FF58-B8AE803068B4}"/>
          </ac:picMkLst>
        </pc:picChg>
      </pc:sldChg>
      <pc:sldChg chg="modSp mod">
        <pc:chgData name="然 杨" userId="58a03923220a6d4f" providerId="LiveId" clId="{241890A0-45FE-F449-B4AD-B384EEB56A81}" dt="2025-02-23T07:37:41.216" v="935" actId="21"/>
        <pc:sldMkLst>
          <pc:docMk/>
          <pc:sldMk cId="3632424603" sldId="502"/>
        </pc:sldMkLst>
        <pc:spChg chg="mod">
          <ac:chgData name="然 杨" userId="58a03923220a6d4f" providerId="LiveId" clId="{241890A0-45FE-F449-B4AD-B384EEB56A81}" dt="2025-02-23T07:37:41.216" v="935" actId="21"/>
          <ac:spMkLst>
            <pc:docMk/>
            <pc:sldMk cId="3632424603" sldId="502"/>
            <ac:spMk id="42" creationId="{A6B8DFE9-2264-C953-3D57-FC0E2E85A355}"/>
          </ac:spMkLst>
        </pc:spChg>
      </pc:sldChg>
      <pc:sldChg chg="addSp delSp modSp mod">
        <pc:chgData name="然 杨" userId="58a03923220a6d4f" providerId="LiveId" clId="{241890A0-45FE-F449-B4AD-B384EEB56A81}" dt="2025-02-23T07:41:07.620" v="973" actId="1076"/>
        <pc:sldMkLst>
          <pc:docMk/>
          <pc:sldMk cId="4281317603" sldId="503"/>
        </pc:sldMkLst>
        <pc:spChg chg="mod">
          <ac:chgData name="然 杨" userId="58a03923220a6d4f" providerId="LiveId" clId="{241890A0-45FE-F449-B4AD-B384EEB56A81}" dt="2025-02-23T07:38:57.239" v="949"/>
          <ac:spMkLst>
            <pc:docMk/>
            <pc:sldMk cId="4281317603" sldId="503"/>
            <ac:spMk id="38" creationId="{8BA0B075-89FE-B8BC-7D8E-D4A091215132}"/>
          </ac:spMkLst>
        </pc:spChg>
        <pc:spChg chg="mod">
          <ac:chgData name="然 杨" userId="58a03923220a6d4f" providerId="LiveId" clId="{241890A0-45FE-F449-B4AD-B384EEB56A81}" dt="2025-02-23T07:41:07.620" v="973" actId="1076"/>
          <ac:spMkLst>
            <pc:docMk/>
            <pc:sldMk cId="4281317603" sldId="503"/>
            <ac:spMk id="42" creationId="{26C65635-B813-451E-A2C4-59027DF22028}"/>
          </ac:spMkLst>
        </pc:spChg>
        <pc:grpChg chg="add mod">
          <ac:chgData name="然 杨" userId="58a03923220a6d4f" providerId="LiveId" clId="{241890A0-45FE-F449-B4AD-B384EEB56A81}" dt="2025-02-23T07:38:57.239" v="949"/>
          <ac:grpSpMkLst>
            <pc:docMk/>
            <pc:sldMk cId="4281317603" sldId="503"/>
            <ac:grpSpMk id="9" creationId="{3ECED1D2-534D-5AA1-0EE5-7C10F78F9676}"/>
          </ac:grpSpMkLst>
        </pc:grpChg>
        <pc:grpChg chg="mod">
          <ac:chgData name="然 杨" userId="58a03923220a6d4f" providerId="LiveId" clId="{241890A0-45FE-F449-B4AD-B384EEB56A81}" dt="2025-02-23T07:38:57.239" v="949"/>
          <ac:grpSpMkLst>
            <pc:docMk/>
            <pc:sldMk cId="4281317603" sldId="503"/>
            <ac:grpSpMk id="11" creationId="{4D08AD9C-72D0-E3A6-7C22-0D5FB9776CA0}"/>
          </ac:grpSpMkLst>
        </pc:grpChg>
        <pc:grpChg chg="mod">
          <ac:chgData name="然 杨" userId="58a03923220a6d4f" providerId="LiveId" clId="{241890A0-45FE-F449-B4AD-B384EEB56A81}" dt="2025-02-23T07:38:57.239" v="949"/>
          <ac:grpSpMkLst>
            <pc:docMk/>
            <pc:sldMk cId="4281317603" sldId="503"/>
            <ac:grpSpMk id="12" creationId="{605463C7-A9F1-2DAC-10C8-EE4C151DDAB5}"/>
          </ac:grpSpMkLst>
        </pc:grpChg>
        <pc:picChg chg="mod">
          <ac:chgData name="然 杨" userId="58a03923220a6d4f" providerId="LiveId" clId="{241890A0-45FE-F449-B4AD-B384EEB56A81}" dt="2025-02-23T07:38:57.239" v="949"/>
          <ac:picMkLst>
            <pc:docMk/>
            <pc:sldMk cId="4281317603" sldId="503"/>
            <ac:picMk id="20" creationId="{09CCAAA7-2C6D-E2B4-6DBA-BB09F65B0B67}"/>
          </ac:picMkLst>
        </pc:picChg>
        <pc:picChg chg="mod">
          <ac:chgData name="然 杨" userId="58a03923220a6d4f" providerId="LiveId" clId="{241890A0-45FE-F449-B4AD-B384EEB56A81}" dt="2025-02-23T07:38:57.239" v="949"/>
          <ac:picMkLst>
            <pc:docMk/>
            <pc:sldMk cId="4281317603" sldId="503"/>
            <ac:picMk id="37" creationId="{68D92D32-8DF5-8DDB-5624-276789F6EAE4}"/>
          </ac:picMkLst>
        </pc:picChg>
        <pc:cxnChg chg="mod">
          <ac:chgData name="然 杨" userId="58a03923220a6d4f" providerId="LiveId" clId="{241890A0-45FE-F449-B4AD-B384EEB56A81}" dt="2025-02-23T07:38:57.239" v="949"/>
          <ac:cxnSpMkLst>
            <pc:docMk/>
            <pc:sldMk cId="4281317603" sldId="503"/>
            <ac:cxnSpMk id="39" creationId="{54C29E09-30F9-D961-EDAA-57E6B520597F}"/>
          </ac:cxnSpMkLst>
        </pc:cxnChg>
      </pc:sldChg>
      <pc:sldChg chg="modSp mod">
        <pc:chgData name="然 杨" userId="58a03923220a6d4f" providerId="LiveId" clId="{241890A0-45FE-F449-B4AD-B384EEB56A81}" dt="2025-02-23T07:59:09.171" v="1262" actId="20577"/>
        <pc:sldMkLst>
          <pc:docMk/>
          <pc:sldMk cId="507869672" sldId="504"/>
        </pc:sldMkLst>
        <pc:spChg chg="mod">
          <ac:chgData name="然 杨" userId="58a03923220a6d4f" providerId="LiveId" clId="{241890A0-45FE-F449-B4AD-B384EEB56A81}" dt="2025-02-23T07:59:09.171" v="1262" actId="20577"/>
          <ac:spMkLst>
            <pc:docMk/>
            <pc:sldMk cId="507869672" sldId="504"/>
            <ac:spMk id="8" creationId="{7175E25E-92FB-5053-8E5E-1AAA0B7E136C}"/>
          </ac:spMkLst>
        </pc:spChg>
      </pc:sldChg>
      <pc:sldChg chg="addSp delSp modSp mod">
        <pc:chgData name="然 杨" userId="58a03923220a6d4f" providerId="LiveId" clId="{241890A0-45FE-F449-B4AD-B384EEB56A81}" dt="2025-02-23T04:10:34.350" v="161" actId="1035"/>
        <pc:sldMkLst>
          <pc:docMk/>
          <pc:sldMk cId="83732870" sldId="552"/>
        </pc:sldMkLst>
        <pc:spChg chg="mod">
          <ac:chgData name="然 杨" userId="58a03923220a6d4f" providerId="LiveId" clId="{241890A0-45FE-F449-B4AD-B384EEB56A81}" dt="2025-02-23T04:10:34.350" v="161" actId="1035"/>
          <ac:spMkLst>
            <pc:docMk/>
            <pc:sldMk cId="83732870" sldId="552"/>
            <ac:spMk id="7" creationId="{620CEA87-79D0-F71B-8237-09841CAE80A7}"/>
          </ac:spMkLst>
        </pc:spChg>
        <pc:spChg chg="mod">
          <ac:chgData name="然 杨" userId="58a03923220a6d4f" providerId="LiveId" clId="{241890A0-45FE-F449-B4AD-B384EEB56A81}" dt="2025-02-23T04:10:34.350" v="161" actId="1035"/>
          <ac:spMkLst>
            <pc:docMk/>
            <pc:sldMk cId="83732870" sldId="552"/>
            <ac:spMk id="8" creationId="{12AF4074-D120-5B16-4F88-29E24504A990}"/>
          </ac:spMkLst>
        </pc:spChg>
        <pc:spChg chg="mod">
          <ac:chgData name="然 杨" userId="58a03923220a6d4f" providerId="LiveId" clId="{241890A0-45FE-F449-B4AD-B384EEB56A81}" dt="2025-02-23T04:10:22.447" v="149" actId="108"/>
          <ac:spMkLst>
            <pc:docMk/>
            <pc:sldMk cId="83732870" sldId="552"/>
            <ac:spMk id="10" creationId="{CC62B22B-B6CB-FE2A-45DF-0DAFB470CE32}"/>
          </ac:spMkLst>
        </pc:spChg>
        <pc:spChg chg="mod">
          <ac:chgData name="然 杨" userId="58a03923220a6d4f" providerId="LiveId" clId="{241890A0-45FE-F449-B4AD-B384EEB56A81}" dt="2025-02-23T04:09:04.781" v="137" actId="20578"/>
          <ac:spMkLst>
            <pc:docMk/>
            <pc:sldMk cId="83732870" sldId="552"/>
            <ac:spMk id="11" creationId="{96CA3D58-8975-5699-89EB-995C7231802C}"/>
          </ac:spMkLst>
        </pc:spChg>
        <pc:spChg chg="mod">
          <ac:chgData name="然 杨" userId="58a03923220a6d4f" providerId="LiveId" clId="{241890A0-45FE-F449-B4AD-B384EEB56A81}" dt="2025-02-23T04:09:04.781" v="137" actId="20578"/>
          <ac:spMkLst>
            <pc:docMk/>
            <pc:sldMk cId="83732870" sldId="552"/>
            <ac:spMk id="12" creationId="{BCC9F790-2D0C-A571-0061-13CBA3D7D195}"/>
          </ac:spMkLst>
        </pc:spChg>
        <pc:spChg chg="mod">
          <ac:chgData name="然 杨" userId="58a03923220a6d4f" providerId="LiveId" clId="{241890A0-45FE-F449-B4AD-B384EEB56A81}" dt="2025-02-23T04:10:15.393" v="148" actId="20577"/>
          <ac:spMkLst>
            <pc:docMk/>
            <pc:sldMk cId="83732870" sldId="552"/>
            <ac:spMk id="15" creationId="{5E4FA022-B3DB-DF43-DF0C-4E27A35FFAB3}"/>
          </ac:spMkLst>
        </pc:spChg>
        <pc:spChg chg="mod">
          <ac:chgData name="然 杨" userId="58a03923220a6d4f" providerId="LiveId" clId="{241890A0-45FE-F449-B4AD-B384EEB56A81}" dt="2025-02-23T04:09:46.567" v="144"/>
          <ac:spMkLst>
            <pc:docMk/>
            <pc:sldMk cId="83732870" sldId="552"/>
            <ac:spMk id="16" creationId="{E1B9A2E0-F696-C8F7-2FAF-CB46B643B424}"/>
          </ac:spMkLst>
        </pc:spChg>
        <pc:spChg chg="mod">
          <ac:chgData name="然 杨" userId="58a03923220a6d4f" providerId="LiveId" clId="{241890A0-45FE-F449-B4AD-B384EEB56A81}" dt="2025-02-23T04:09:46.567" v="144"/>
          <ac:spMkLst>
            <pc:docMk/>
            <pc:sldMk cId="83732870" sldId="552"/>
            <ac:spMk id="17" creationId="{D017157F-81C0-0669-005D-0C2EAEB26359}"/>
          </ac:spMkLst>
        </pc:spChg>
        <pc:grpChg chg="add mod">
          <ac:chgData name="然 杨" userId="58a03923220a6d4f" providerId="LiveId" clId="{241890A0-45FE-F449-B4AD-B384EEB56A81}" dt="2025-02-23T04:09:49.630" v="145" actId="1076"/>
          <ac:grpSpMkLst>
            <pc:docMk/>
            <pc:sldMk cId="83732870" sldId="552"/>
            <ac:grpSpMk id="2" creationId="{9F4CC187-B5FE-8163-677B-4DE74A5D3629}"/>
          </ac:grpSpMkLst>
        </pc:grpChg>
        <pc:grpChg chg="mod">
          <ac:chgData name="然 杨" userId="58a03923220a6d4f" providerId="LiveId" clId="{241890A0-45FE-F449-B4AD-B384EEB56A81}" dt="2025-02-23T04:09:04.781" v="137" actId="20578"/>
          <ac:grpSpMkLst>
            <pc:docMk/>
            <pc:sldMk cId="83732870" sldId="552"/>
            <ac:grpSpMk id="9" creationId="{A5C5EF49-593F-E98D-A026-FEA677022306}"/>
          </ac:grpSpMkLst>
        </pc:grpChg>
        <pc:grpChg chg="add mod">
          <ac:chgData name="然 杨" userId="58a03923220a6d4f" providerId="LiveId" clId="{241890A0-45FE-F449-B4AD-B384EEB56A81}" dt="2025-02-23T04:09:46.567" v="144"/>
          <ac:grpSpMkLst>
            <pc:docMk/>
            <pc:sldMk cId="83732870" sldId="552"/>
            <ac:grpSpMk id="13" creationId="{C013CB71-7E7A-3422-F3C6-6D514725B20F}"/>
          </ac:grpSpMkLst>
        </pc:grpChg>
        <pc:grpChg chg="mod">
          <ac:chgData name="然 杨" userId="58a03923220a6d4f" providerId="LiveId" clId="{241890A0-45FE-F449-B4AD-B384EEB56A81}" dt="2025-02-23T04:09:46.567" v="144"/>
          <ac:grpSpMkLst>
            <pc:docMk/>
            <pc:sldMk cId="83732870" sldId="552"/>
            <ac:grpSpMk id="14" creationId="{D7B8A288-CC3A-55BE-F359-D57F771B2D5E}"/>
          </ac:grpSpMkLst>
        </pc:grpChg>
      </pc:sldChg>
      <pc:sldChg chg="addSp delSp modSp mod">
        <pc:chgData name="然 杨" userId="58a03923220a6d4f" providerId="LiveId" clId="{241890A0-45FE-F449-B4AD-B384EEB56A81}" dt="2025-02-23T07:40:59.837" v="972" actId="1076"/>
        <pc:sldMkLst>
          <pc:docMk/>
          <pc:sldMk cId="691322403" sldId="556"/>
        </pc:sldMkLst>
        <pc:spChg chg="mod">
          <ac:chgData name="然 杨" userId="58a03923220a6d4f" providerId="LiveId" clId="{241890A0-45FE-F449-B4AD-B384EEB56A81}" dt="2025-02-23T07:39:02.210" v="951"/>
          <ac:spMkLst>
            <pc:docMk/>
            <pc:sldMk cId="691322403" sldId="556"/>
            <ac:spMk id="37" creationId="{77A2FA18-7486-366D-009C-AC1A0AA46248}"/>
          </ac:spMkLst>
        </pc:spChg>
        <pc:spChg chg="mod">
          <ac:chgData name="然 杨" userId="58a03923220a6d4f" providerId="LiveId" clId="{241890A0-45FE-F449-B4AD-B384EEB56A81}" dt="2025-02-23T07:40:59.837" v="972" actId="1076"/>
          <ac:spMkLst>
            <pc:docMk/>
            <pc:sldMk cId="691322403" sldId="556"/>
            <ac:spMk id="42" creationId="{E024F57C-8E93-3F16-A986-A701267F8DF0}"/>
          </ac:spMkLst>
        </pc:spChg>
        <pc:grpChg chg="add mod">
          <ac:chgData name="然 杨" userId="58a03923220a6d4f" providerId="LiveId" clId="{241890A0-45FE-F449-B4AD-B384EEB56A81}" dt="2025-02-23T07:39:02.210" v="951"/>
          <ac:grpSpMkLst>
            <pc:docMk/>
            <pc:sldMk cId="691322403" sldId="556"/>
            <ac:grpSpMk id="4" creationId="{0A82033B-4B11-86DB-C583-E1813B5C3731}"/>
          </ac:grpSpMkLst>
        </pc:grpChg>
        <pc:grpChg chg="mod">
          <ac:chgData name="然 杨" userId="58a03923220a6d4f" providerId="LiveId" clId="{241890A0-45FE-F449-B4AD-B384EEB56A81}" dt="2025-02-23T07:39:02.210" v="951"/>
          <ac:grpSpMkLst>
            <pc:docMk/>
            <pc:sldMk cId="691322403" sldId="556"/>
            <ac:grpSpMk id="9" creationId="{1FC73F0A-8674-FCF2-9B48-09B96578BF88}"/>
          </ac:grpSpMkLst>
        </pc:grpChg>
        <pc:grpChg chg="mod">
          <ac:chgData name="然 杨" userId="58a03923220a6d4f" providerId="LiveId" clId="{241890A0-45FE-F449-B4AD-B384EEB56A81}" dt="2025-02-23T07:39:02.210" v="951"/>
          <ac:grpSpMkLst>
            <pc:docMk/>
            <pc:sldMk cId="691322403" sldId="556"/>
            <ac:grpSpMk id="11" creationId="{DF4E6936-273D-A5F8-8FBF-DE52E0AA7E0B}"/>
          </ac:grpSpMkLst>
        </pc:grpChg>
        <pc:picChg chg="mod">
          <ac:chgData name="然 杨" userId="58a03923220a6d4f" providerId="LiveId" clId="{241890A0-45FE-F449-B4AD-B384EEB56A81}" dt="2025-02-23T07:39:02.210" v="951"/>
          <ac:picMkLst>
            <pc:docMk/>
            <pc:sldMk cId="691322403" sldId="556"/>
            <ac:picMk id="12" creationId="{5E6A949A-7BAE-22B5-68BC-49AE53D83A6A}"/>
          </ac:picMkLst>
        </pc:picChg>
        <pc:picChg chg="mod">
          <ac:chgData name="然 杨" userId="58a03923220a6d4f" providerId="LiveId" clId="{241890A0-45FE-F449-B4AD-B384EEB56A81}" dt="2025-02-23T07:39:02.210" v="951"/>
          <ac:picMkLst>
            <pc:docMk/>
            <pc:sldMk cId="691322403" sldId="556"/>
            <ac:picMk id="20" creationId="{EA882772-6FDB-7089-8C71-5C9B00103384}"/>
          </ac:picMkLst>
        </pc:picChg>
        <pc:cxnChg chg="mod">
          <ac:chgData name="然 杨" userId="58a03923220a6d4f" providerId="LiveId" clId="{241890A0-45FE-F449-B4AD-B384EEB56A81}" dt="2025-02-23T07:39:02.210" v="951"/>
          <ac:cxnSpMkLst>
            <pc:docMk/>
            <pc:sldMk cId="691322403" sldId="556"/>
            <ac:cxnSpMk id="39" creationId="{2C046D63-E79C-C233-CC88-989576668FCC}"/>
          </ac:cxnSpMkLst>
        </pc:cxnChg>
      </pc:sldChg>
      <pc:sldChg chg="addSp delSp modSp mod">
        <pc:chgData name="然 杨" userId="58a03923220a6d4f" providerId="LiveId" clId="{241890A0-45FE-F449-B4AD-B384EEB56A81}" dt="2025-02-23T04:25:02.913" v="352" actId="20577"/>
        <pc:sldMkLst>
          <pc:docMk/>
          <pc:sldMk cId="2989052936" sldId="578"/>
        </pc:sldMkLst>
        <pc:spChg chg="mod">
          <ac:chgData name="然 杨" userId="58a03923220a6d4f" providerId="LiveId" clId="{241890A0-45FE-F449-B4AD-B384EEB56A81}" dt="2025-02-23T04:25:02.913" v="352" actId="20577"/>
          <ac:spMkLst>
            <pc:docMk/>
            <pc:sldMk cId="2989052936" sldId="578"/>
            <ac:spMk id="4" creationId="{D6F50D85-5C93-E5BB-D80B-56546DC14A16}"/>
          </ac:spMkLst>
        </pc:spChg>
        <pc:spChg chg="add mod">
          <ac:chgData name="然 杨" userId="58a03923220a6d4f" providerId="LiveId" clId="{241890A0-45FE-F449-B4AD-B384EEB56A81}" dt="2025-02-23T04:22:30.191" v="319" actId="1076"/>
          <ac:spMkLst>
            <pc:docMk/>
            <pc:sldMk cId="2989052936" sldId="578"/>
            <ac:spMk id="9" creationId="{92691503-BF37-1A5C-ED60-A007A64E502B}"/>
          </ac:spMkLst>
        </pc:spChg>
        <pc:spChg chg="add mod">
          <ac:chgData name="然 杨" userId="58a03923220a6d4f" providerId="LiveId" clId="{241890A0-45FE-F449-B4AD-B384EEB56A81}" dt="2025-02-23T04:24:41.067" v="348" actId="1038"/>
          <ac:spMkLst>
            <pc:docMk/>
            <pc:sldMk cId="2989052936" sldId="578"/>
            <ac:spMk id="11" creationId="{D5E2C981-00D4-B860-721A-D94A3944D765}"/>
          </ac:spMkLst>
        </pc:spChg>
        <pc:spChg chg="add mod">
          <ac:chgData name="然 杨" userId="58a03923220a6d4f" providerId="LiveId" clId="{241890A0-45FE-F449-B4AD-B384EEB56A81}" dt="2025-02-23T04:24:41.067" v="348" actId="1038"/>
          <ac:spMkLst>
            <pc:docMk/>
            <pc:sldMk cId="2989052936" sldId="578"/>
            <ac:spMk id="13" creationId="{75F696DD-1C6A-4C67-C885-CED2CF275EA3}"/>
          </ac:spMkLst>
        </pc:spChg>
        <pc:spChg chg="add mod">
          <ac:chgData name="然 杨" userId="58a03923220a6d4f" providerId="LiveId" clId="{241890A0-45FE-F449-B4AD-B384EEB56A81}" dt="2025-02-23T04:24:41.067" v="348" actId="1038"/>
          <ac:spMkLst>
            <pc:docMk/>
            <pc:sldMk cId="2989052936" sldId="578"/>
            <ac:spMk id="14" creationId="{01303EE7-7CB4-2C6D-CC60-1B6A9266F1FE}"/>
          </ac:spMkLst>
        </pc:spChg>
        <pc:spChg chg="add mod">
          <ac:chgData name="然 杨" userId="58a03923220a6d4f" providerId="LiveId" clId="{241890A0-45FE-F449-B4AD-B384EEB56A81}" dt="2025-02-23T04:24:41.067" v="348" actId="1038"/>
          <ac:spMkLst>
            <pc:docMk/>
            <pc:sldMk cId="2989052936" sldId="578"/>
            <ac:spMk id="19" creationId="{133870C3-F0A4-E571-63D7-4735C34D7A9D}"/>
          </ac:spMkLst>
        </pc:spChg>
        <pc:grpChg chg="mod">
          <ac:chgData name="然 杨" userId="58a03923220a6d4f" providerId="LiveId" clId="{241890A0-45FE-F449-B4AD-B384EEB56A81}" dt="2025-02-23T04:22:26.390" v="318" actId="14100"/>
          <ac:grpSpMkLst>
            <pc:docMk/>
            <pc:sldMk cId="2989052936" sldId="578"/>
            <ac:grpSpMk id="2" creationId="{4148149E-701A-1F3C-F66E-2C156178374D}"/>
          </ac:grpSpMkLst>
        </pc:grpChg>
        <pc:picChg chg="add mod modCrop">
          <ac:chgData name="然 杨" userId="58a03923220a6d4f" providerId="LiveId" clId="{241890A0-45FE-F449-B4AD-B384EEB56A81}" dt="2025-02-23T04:24:54.223" v="350" actId="732"/>
          <ac:picMkLst>
            <pc:docMk/>
            <pc:sldMk cId="2989052936" sldId="578"/>
            <ac:picMk id="8" creationId="{AE982196-324D-5248-E000-50ECF5D7A0BE}"/>
          </ac:picMkLst>
        </pc:picChg>
      </pc:sldChg>
      <pc:sldChg chg="addSp delSp modSp mod">
        <pc:chgData name="然 杨" userId="58a03923220a6d4f" providerId="LiveId" clId="{241890A0-45FE-F449-B4AD-B384EEB56A81}" dt="2025-02-23T07:35:44.822" v="927" actId="14100"/>
        <pc:sldMkLst>
          <pc:docMk/>
          <pc:sldMk cId="384267992" sldId="579"/>
        </pc:sldMkLst>
        <pc:spChg chg="mod">
          <ac:chgData name="然 杨" userId="58a03923220a6d4f" providerId="LiveId" clId="{241890A0-45FE-F449-B4AD-B384EEB56A81}" dt="2025-02-23T07:35:44.822" v="927" actId="14100"/>
          <ac:spMkLst>
            <pc:docMk/>
            <pc:sldMk cId="384267992" sldId="579"/>
            <ac:spMk id="8" creationId="{F7B573EC-70D6-8CA4-ED20-16EEF6758EA0}"/>
          </ac:spMkLst>
        </pc:spChg>
        <pc:spChg chg="mod">
          <ac:chgData name="然 杨" userId="58a03923220a6d4f" providerId="LiveId" clId="{241890A0-45FE-F449-B4AD-B384EEB56A81}" dt="2025-02-23T07:34:06.253" v="910"/>
          <ac:spMkLst>
            <pc:docMk/>
            <pc:sldMk cId="384267992" sldId="579"/>
            <ac:spMk id="11" creationId="{46BC5355-F8AD-2135-1382-0FB9405C275C}"/>
          </ac:spMkLst>
        </pc:spChg>
        <pc:grpChg chg="add mod">
          <ac:chgData name="然 杨" userId="58a03923220a6d4f" providerId="LiveId" clId="{241890A0-45FE-F449-B4AD-B384EEB56A81}" dt="2025-02-23T07:34:06.253" v="910"/>
          <ac:grpSpMkLst>
            <pc:docMk/>
            <pc:sldMk cId="384267992" sldId="579"/>
            <ac:grpSpMk id="2" creationId="{FBB22F72-38BB-7A87-8923-97B17D6CDE2C}"/>
          </ac:grpSpMkLst>
        </pc:grpChg>
        <pc:grpChg chg="mod">
          <ac:chgData name="然 杨" userId="58a03923220a6d4f" providerId="LiveId" clId="{241890A0-45FE-F449-B4AD-B384EEB56A81}" dt="2025-02-23T07:34:06.253" v="910"/>
          <ac:grpSpMkLst>
            <pc:docMk/>
            <pc:sldMk cId="384267992" sldId="579"/>
            <ac:grpSpMk id="4" creationId="{05DA8060-0294-F320-DAD5-88C4266CE140}"/>
          </ac:grpSpMkLst>
        </pc:grpChg>
        <pc:grpChg chg="mod">
          <ac:chgData name="然 杨" userId="58a03923220a6d4f" providerId="LiveId" clId="{241890A0-45FE-F449-B4AD-B384EEB56A81}" dt="2025-02-23T07:34:06.253" v="910"/>
          <ac:grpSpMkLst>
            <pc:docMk/>
            <pc:sldMk cId="384267992" sldId="579"/>
            <ac:grpSpMk id="6" creationId="{CD241594-D31D-67C8-65A7-D798A1DDE78F}"/>
          </ac:grpSpMkLst>
        </pc:grpChg>
        <pc:picChg chg="mod">
          <ac:chgData name="然 杨" userId="58a03923220a6d4f" providerId="LiveId" clId="{241890A0-45FE-F449-B4AD-B384EEB56A81}" dt="2025-02-23T07:34:06.253" v="910"/>
          <ac:picMkLst>
            <pc:docMk/>
            <pc:sldMk cId="384267992" sldId="579"/>
            <ac:picMk id="7" creationId="{C32965BF-CAA9-3695-AC0C-39837E5C38B6}"/>
          </ac:picMkLst>
        </pc:picChg>
        <pc:picChg chg="mod">
          <ac:chgData name="然 杨" userId="58a03923220a6d4f" providerId="LiveId" clId="{241890A0-45FE-F449-B4AD-B384EEB56A81}" dt="2025-02-23T07:34:06.253" v="910"/>
          <ac:picMkLst>
            <pc:docMk/>
            <pc:sldMk cId="384267992" sldId="579"/>
            <ac:picMk id="9" creationId="{EACDA71F-BEEC-142B-D70D-C419B9280140}"/>
          </ac:picMkLst>
        </pc:picChg>
        <pc:cxnChg chg="mod">
          <ac:chgData name="然 杨" userId="58a03923220a6d4f" providerId="LiveId" clId="{241890A0-45FE-F449-B4AD-B384EEB56A81}" dt="2025-02-23T07:34:06.253" v="910"/>
          <ac:cxnSpMkLst>
            <pc:docMk/>
            <pc:sldMk cId="384267992" sldId="579"/>
            <ac:cxnSpMk id="12" creationId="{0416BC7B-A7F6-6AE5-6075-DDA7F9968B2F}"/>
          </ac:cxnSpMkLst>
        </pc:cxnChg>
      </pc:sldChg>
      <pc:sldChg chg="modSp mod">
        <pc:chgData name="然 杨" userId="58a03923220a6d4f" providerId="LiveId" clId="{241890A0-45FE-F449-B4AD-B384EEB56A81}" dt="2025-02-23T07:38:39.386" v="946" actId="1076"/>
        <pc:sldMkLst>
          <pc:docMk/>
          <pc:sldMk cId="114880710" sldId="580"/>
        </pc:sldMkLst>
        <pc:spChg chg="mod">
          <ac:chgData name="然 杨" userId="58a03923220a6d4f" providerId="LiveId" clId="{241890A0-45FE-F449-B4AD-B384EEB56A81}" dt="2025-02-23T07:38:39.386" v="946" actId="1076"/>
          <ac:spMkLst>
            <pc:docMk/>
            <pc:sldMk cId="114880710" sldId="580"/>
            <ac:spMk id="42" creationId="{267FC952-A43A-FFEA-F471-CAD2AA65F381}"/>
          </ac:spMkLst>
        </pc:spChg>
      </pc:sldChg>
      <pc:sldChg chg="addSp delSp modSp mod ord">
        <pc:chgData name="然 杨" userId="58a03923220a6d4f" providerId="LiveId" clId="{241890A0-45FE-F449-B4AD-B384EEB56A81}" dt="2025-02-23T07:53:34.801" v="1188" actId="1076"/>
        <pc:sldMkLst>
          <pc:docMk/>
          <pc:sldMk cId="3850289761" sldId="622"/>
        </pc:sldMkLst>
        <pc:spChg chg="mod">
          <ac:chgData name="然 杨" userId="58a03923220a6d4f" providerId="LiveId" clId="{241890A0-45FE-F449-B4AD-B384EEB56A81}" dt="2025-02-23T07:48:25.637" v="1100" actId="255"/>
          <ac:spMkLst>
            <pc:docMk/>
            <pc:sldMk cId="3850289761" sldId="622"/>
            <ac:spMk id="11" creationId="{457D85C6-37DB-D2C3-DE42-B7E806A94B35}"/>
          </ac:spMkLst>
        </pc:spChg>
        <pc:spChg chg="mod">
          <ac:chgData name="然 杨" userId="58a03923220a6d4f" providerId="LiveId" clId="{241890A0-45FE-F449-B4AD-B384EEB56A81}" dt="2025-02-23T07:44:25.065" v="1034" actId="20577"/>
          <ac:spMkLst>
            <pc:docMk/>
            <pc:sldMk cId="3850289761" sldId="622"/>
            <ac:spMk id="19" creationId="{EC756A70-A977-ED45-01EA-9FD91C0184CB}"/>
          </ac:spMkLst>
        </pc:spChg>
        <pc:grpChg chg="mod">
          <ac:chgData name="然 杨" userId="58a03923220a6d4f" providerId="LiveId" clId="{241890A0-45FE-F449-B4AD-B384EEB56A81}" dt="2025-02-23T07:45:14.120" v="1044" actId="14100"/>
          <ac:grpSpMkLst>
            <pc:docMk/>
            <pc:sldMk cId="3850289761" sldId="622"/>
            <ac:grpSpMk id="16" creationId="{1034AEC0-6C78-F258-285B-37C4E1E26452}"/>
          </ac:grpSpMkLst>
        </pc:grpChg>
        <pc:picChg chg="add mod">
          <ac:chgData name="然 杨" userId="58a03923220a6d4f" providerId="LiveId" clId="{241890A0-45FE-F449-B4AD-B384EEB56A81}" dt="2025-02-23T07:53:34.801" v="1188" actId="1076"/>
          <ac:picMkLst>
            <pc:docMk/>
            <pc:sldMk cId="3850289761" sldId="622"/>
            <ac:picMk id="8" creationId="{44D7DC14-7EB1-C7AB-C660-BEB9509E084F}"/>
          </ac:picMkLst>
        </pc:picChg>
      </pc:sldChg>
      <pc:sldChg chg="del">
        <pc:chgData name="然 杨" userId="58a03923220a6d4f" providerId="LiveId" clId="{241890A0-45FE-F449-B4AD-B384EEB56A81}" dt="2025-02-23T08:11:23.651" v="1433" actId="2696"/>
        <pc:sldMkLst>
          <pc:docMk/>
          <pc:sldMk cId="306294564" sldId="623"/>
        </pc:sldMkLst>
      </pc:sldChg>
      <pc:sldChg chg="modSp mod">
        <pc:chgData name="然 杨" userId="58a03923220a6d4f" providerId="LiveId" clId="{241890A0-45FE-F449-B4AD-B384EEB56A81}" dt="2025-02-23T04:11:44.879" v="184" actId="14100"/>
        <pc:sldMkLst>
          <pc:docMk/>
          <pc:sldMk cId="1945937272" sldId="636"/>
        </pc:sldMkLst>
        <pc:spChg chg="mod">
          <ac:chgData name="然 杨" userId="58a03923220a6d4f" providerId="LiveId" clId="{241890A0-45FE-F449-B4AD-B384EEB56A81}" dt="2025-02-23T04:10:58.551" v="165"/>
          <ac:spMkLst>
            <pc:docMk/>
            <pc:sldMk cId="1945937272" sldId="636"/>
            <ac:spMk id="7" creationId="{F60DDBFB-F8EA-AB18-0DF0-0B96C7CAA5B5}"/>
          </ac:spMkLst>
        </pc:spChg>
        <pc:spChg chg="mod">
          <ac:chgData name="然 杨" userId="58a03923220a6d4f" providerId="LiveId" clId="{241890A0-45FE-F449-B4AD-B384EEB56A81}" dt="2025-02-23T04:10:54.411" v="163"/>
          <ac:spMkLst>
            <pc:docMk/>
            <pc:sldMk cId="1945937272" sldId="636"/>
            <ac:spMk id="8" creationId="{F6163B29-36D9-9CC1-871A-700BD70ACB59}"/>
          </ac:spMkLst>
        </pc:spChg>
        <pc:spChg chg="mod">
          <ac:chgData name="然 杨" userId="58a03923220a6d4f" providerId="LiveId" clId="{241890A0-45FE-F449-B4AD-B384EEB56A81}" dt="2025-02-23T04:11:32.110" v="180" actId="20577"/>
          <ac:spMkLst>
            <pc:docMk/>
            <pc:sldMk cId="1945937272" sldId="636"/>
            <ac:spMk id="10" creationId="{B635DF02-3EF9-FA88-860D-07374F9E8ABC}"/>
          </ac:spMkLst>
        </pc:spChg>
        <pc:spChg chg="mod">
          <ac:chgData name="然 杨" userId="58a03923220a6d4f" providerId="LiveId" clId="{241890A0-45FE-F449-B4AD-B384EEB56A81}" dt="2025-02-23T04:11:36.024" v="182" actId="1076"/>
          <ac:spMkLst>
            <pc:docMk/>
            <pc:sldMk cId="1945937272" sldId="636"/>
            <ac:spMk id="11" creationId="{F155E7D1-DCD4-810E-ACFF-CDB627B56977}"/>
          </ac:spMkLst>
        </pc:spChg>
        <pc:grpChg chg="mod">
          <ac:chgData name="然 杨" userId="58a03923220a6d4f" providerId="LiveId" clId="{241890A0-45FE-F449-B4AD-B384EEB56A81}" dt="2025-02-23T04:11:44.879" v="184" actId="14100"/>
          <ac:grpSpMkLst>
            <pc:docMk/>
            <pc:sldMk cId="1945937272" sldId="636"/>
            <ac:grpSpMk id="2" creationId="{77559F5A-9F9A-F056-1213-7FDF626D0A72}"/>
          </ac:grpSpMkLst>
        </pc:grpChg>
      </pc:sldChg>
      <pc:sldChg chg="del">
        <pc:chgData name="然 杨" userId="58a03923220a6d4f" providerId="LiveId" clId="{241890A0-45FE-F449-B4AD-B384EEB56A81}" dt="2025-02-23T04:11:48.482" v="185" actId="2696"/>
        <pc:sldMkLst>
          <pc:docMk/>
          <pc:sldMk cId="3934035624" sldId="637"/>
        </pc:sldMkLst>
      </pc:sldChg>
      <pc:sldChg chg="modSp mod">
        <pc:chgData name="然 杨" userId="58a03923220a6d4f" providerId="LiveId" clId="{241890A0-45FE-F449-B4AD-B384EEB56A81}" dt="2025-02-23T04:39:09.617" v="471" actId="1076"/>
        <pc:sldMkLst>
          <pc:docMk/>
          <pc:sldMk cId="2366684695" sldId="638"/>
        </pc:sldMkLst>
        <pc:spChg chg="mod">
          <ac:chgData name="然 杨" userId="58a03923220a6d4f" providerId="LiveId" clId="{241890A0-45FE-F449-B4AD-B384EEB56A81}" dt="2025-02-23T04:38:58.324" v="468" actId="14100"/>
          <ac:spMkLst>
            <pc:docMk/>
            <pc:sldMk cId="2366684695" sldId="638"/>
            <ac:spMk id="6" creationId="{ECA79840-A908-1D59-915E-45580F05A63C}"/>
          </ac:spMkLst>
        </pc:spChg>
        <pc:spChg chg="mod">
          <ac:chgData name="然 杨" userId="58a03923220a6d4f" providerId="LiveId" clId="{241890A0-45FE-F449-B4AD-B384EEB56A81}" dt="2025-02-23T04:29:13.073" v="418" actId="20577"/>
          <ac:spMkLst>
            <pc:docMk/>
            <pc:sldMk cId="2366684695" sldId="638"/>
            <ac:spMk id="7" creationId="{8FF92E1E-4FCA-7A44-C071-8745FF73E6AF}"/>
          </ac:spMkLst>
        </pc:spChg>
        <pc:spChg chg="mod">
          <ac:chgData name="然 杨" userId="58a03923220a6d4f" providerId="LiveId" clId="{241890A0-45FE-F449-B4AD-B384EEB56A81}" dt="2025-02-23T04:39:09.617" v="471" actId="1076"/>
          <ac:spMkLst>
            <pc:docMk/>
            <pc:sldMk cId="2366684695" sldId="638"/>
            <ac:spMk id="8" creationId="{B62DBA7A-B027-1451-43C8-938870424774}"/>
          </ac:spMkLst>
        </pc:spChg>
        <pc:grpChg chg="mod">
          <ac:chgData name="然 杨" userId="58a03923220a6d4f" providerId="LiveId" clId="{241890A0-45FE-F449-B4AD-B384EEB56A81}" dt="2025-02-23T04:39:01.818" v="469" actId="14100"/>
          <ac:grpSpMkLst>
            <pc:docMk/>
            <pc:sldMk cId="2366684695" sldId="638"/>
            <ac:grpSpMk id="2" creationId="{CE719EFF-F0F5-AF2A-49E2-1B158F23FC9F}"/>
          </ac:grpSpMkLst>
        </pc:grpChg>
      </pc:sldChg>
      <pc:sldChg chg="del">
        <pc:chgData name="然 杨" userId="58a03923220a6d4f" providerId="LiveId" clId="{241890A0-45FE-F449-B4AD-B384EEB56A81}" dt="2025-02-23T04:39:14.742" v="472" actId="2696"/>
        <pc:sldMkLst>
          <pc:docMk/>
          <pc:sldMk cId="1778188565" sldId="639"/>
        </pc:sldMkLst>
      </pc:sldChg>
      <pc:sldChg chg="del">
        <pc:chgData name="然 杨" userId="58a03923220a6d4f" providerId="LiveId" clId="{241890A0-45FE-F449-B4AD-B384EEB56A81}" dt="2025-02-23T07:47:45.122" v="1092" actId="2696"/>
        <pc:sldMkLst>
          <pc:docMk/>
          <pc:sldMk cId="3574299200" sldId="643"/>
        </pc:sldMkLst>
      </pc:sldChg>
      <pc:sldChg chg="modSp del mod">
        <pc:chgData name="然 杨" userId="58a03923220a6d4f" providerId="LiveId" clId="{241890A0-45FE-F449-B4AD-B384EEB56A81}" dt="2025-02-23T08:12:38.899" v="1456" actId="2696"/>
        <pc:sldMkLst>
          <pc:docMk/>
          <pc:sldMk cId="1420637785" sldId="644"/>
        </pc:sldMkLst>
      </pc:sldChg>
      <pc:sldChg chg="del">
        <pc:chgData name="然 杨" userId="58a03923220a6d4f" providerId="LiveId" clId="{241890A0-45FE-F449-B4AD-B384EEB56A81}" dt="2025-02-23T08:15:07.359" v="1486" actId="2696"/>
        <pc:sldMkLst>
          <pc:docMk/>
          <pc:sldMk cId="144232177" sldId="645"/>
        </pc:sldMkLst>
      </pc:sldChg>
      <pc:sldChg chg="addSp modSp add mod">
        <pc:chgData name="然 杨" userId="58a03923220a6d4f" providerId="LiveId" clId="{241890A0-45FE-F449-B4AD-B384EEB56A81}" dt="2025-02-23T04:28:30.622" v="412" actId="20577"/>
        <pc:sldMkLst>
          <pc:docMk/>
          <pc:sldMk cId="950267433" sldId="655"/>
        </pc:sldMkLst>
        <pc:spChg chg="add mod">
          <ac:chgData name="然 杨" userId="58a03923220a6d4f" providerId="LiveId" clId="{241890A0-45FE-F449-B4AD-B384EEB56A81}" dt="2025-02-23T04:28:21.567" v="408" actId="20577"/>
          <ac:spMkLst>
            <pc:docMk/>
            <pc:sldMk cId="950267433" sldId="655"/>
            <ac:spMk id="2" creationId="{1A06480E-2250-1DA2-719E-CDB3F8823C26}"/>
          </ac:spMkLst>
        </pc:spChg>
        <pc:spChg chg="mod">
          <ac:chgData name="然 杨" userId="58a03923220a6d4f" providerId="LiveId" clId="{241890A0-45FE-F449-B4AD-B384EEB56A81}" dt="2025-02-23T04:28:16.036" v="407" actId="554"/>
          <ac:spMkLst>
            <pc:docMk/>
            <pc:sldMk cId="950267433" sldId="655"/>
            <ac:spMk id="16" creationId="{CF2F3ECA-D8ED-1A15-95BC-2BD475434378}"/>
          </ac:spMkLst>
        </pc:spChg>
        <pc:spChg chg="mod">
          <ac:chgData name="然 杨" userId="58a03923220a6d4f" providerId="LiveId" clId="{241890A0-45FE-F449-B4AD-B384EEB56A81}" dt="2025-02-23T04:25:51.507" v="392" actId="403"/>
          <ac:spMkLst>
            <pc:docMk/>
            <pc:sldMk cId="950267433" sldId="655"/>
            <ac:spMk id="19" creationId="{76D691C8-C57A-59FF-866B-82CF168E1668}"/>
          </ac:spMkLst>
        </pc:spChg>
        <pc:spChg chg="mod">
          <ac:chgData name="然 杨" userId="58a03923220a6d4f" providerId="LiveId" clId="{241890A0-45FE-F449-B4AD-B384EEB56A81}" dt="2025-02-23T04:28:30.622" v="412" actId="20577"/>
          <ac:spMkLst>
            <pc:docMk/>
            <pc:sldMk cId="950267433" sldId="655"/>
            <ac:spMk id="20" creationId="{9B14535B-CD04-6292-085D-CBFFEA5A5BDF}"/>
          </ac:spMkLst>
        </pc:spChg>
        <pc:spChg chg="mod">
          <ac:chgData name="然 杨" userId="58a03923220a6d4f" providerId="LiveId" clId="{241890A0-45FE-F449-B4AD-B384EEB56A81}" dt="2025-02-23T04:28:24.333" v="409" actId="20577"/>
          <ac:spMkLst>
            <pc:docMk/>
            <pc:sldMk cId="950267433" sldId="655"/>
            <ac:spMk id="32" creationId="{B90B4DB7-87D7-5F8D-0E52-55405E5505EE}"/>
          </ac:spMkLst>
        </pc:spChg>
        <pc:grpChg chg="mod">
          <ac:chgData name="然 杨" userId="58a03923220a6d4f" providerId="LiveId" clId="{241890A0-45FE-F449-B4AD-B384EEB56A81}" dt="2025-02-23T04:28:04.038" v="406" actId="554"/>
          <ac:grpSpMkLst>
            <pc:docMk/>
            <pc:sldMk cId="950267433" sldId="655"/>
            <ac:grpSpMk id="12" creationId="{B9296245-8913-8208-9E51-9E34A8D4404D}"/>
          </ac:grpSpMkLst>
        </pc:grpChg>
      </pc:sldChg>
      <pc:sldChg chg="addSp delSp modSp add mod">
        <pc:chgData name="然 杨" userId="58a03923220a6d4f" providerId="LiveId" clId="{241890A0-45FE-F449-B4AD-B384EEB56A81}" dt="2025-02-23T07:53:30.920" v="1187" actId="1076"/>
        <pc:sldMkLst>
          <pc:docMk/>
          <pc:sldMk cId="729896564" sldId="656"/>
        </pc:sldMkLst>
        <pc:spChg chg="mod">
          <ac:chgData name="然 杨" userId="58a03923220a6d4f" providerId="LiveId" clId="{241890A0-45FE-F449-B4AD-B384EEB56A81}" dt="2025-02-23T07:53:28.552" v="1186" actId="1076"/>
          <ac:spMkLst>
            <pc:docMk/>
            <pc:sldMk cId="729896564" sldId="656"/>
            <ac:spMk id="11" creationId="{4AD4813E-0372-7D96-7186-3A06C1320CB0}"/>
          </ac:spMkLst>
        </pc:spChg>
        <pc:spChg chg="mod">
          <ac:chgData name="然 杨" userId="58a03923220a6d4f" providerId="LiveId" clId="{241890A0-45FE-F449-B4AD-B384EEB56A81}" dt="2025-02-23T07:47:40.697" v="1090" actId="20577"/>
          <ac:spMkLst>
            <pc:docMk/>
            <pc:sldMk cId="729896564" sldId="656"/>
            <ac:spMk id="19" creationId="{DD901E87-583E-A63D-9669-E64453ADE76D}"/>
          </ac:spMkLst>
        </pc:spChg>
        <pc:grpChg chg="mod">
          <ac:chgData name="然 杨" userId="58a03923220a6d4f" providerId="LiveId" clId="{241890A0-45FE-F449-B4AD-B384EEB56A81}" dt="2025-02-23T07:51:33.135" v="1152" actId="14100"/>
          <ac:grpSpMkLst>
            <pc:docMk/>
            <pc:sldMk cId="729896564" sldId="656"/>
            <ac:grpSpMk id="16" creationId="{15847E45-83B9-A15A-147E-3297D618F856}"/>
          </ac:grpSpMkLst>
        </pc:grpChg>
        <pc:picChg chg="add mod">
          <ac:chgData name="然 杨" userId="58a03923220a6d4f" providerId="LiveId" clId="{241890A0-45FE-F449-B4AD-B384EEB56A81}" dt="2025-02-23T07:53:30.920" v="1187" actId="1076"/>
          <ac:picMkLst>
            <pc:docMk/>
            <pc:sldMk cId="729896564" sldId="656"/>
            <ac:picMk id="4" creationId="{2D241247-9352-1DE1-D230-F1696777A86F}"/>
          </ac:picMkLst>
        </pc:picChg>
        <pc:picChg chg="mod">
          <ac:chgData name="然 杨" userId="58a03923220a6d4f" providerId="LiveId" clId="{241890A0-45FE-F449-B4AD-B384EEB56A81}" dt="2025-02-23T07:51:39.676" v="1154" actId="166"/>
          <ac:picMkLst>
            <pc:docMk/>
            <pc:sldMk cId="729896564" sldId="656"/>
            <ac:picMk id="423" creationId="{1F9844CE-0927-7792-CBEE-B8F205D1B32E}"/>
          </ac:picMkLst>
        </pc:picChg>
      </pc:sldChg>
      <pc:sldChg chg="modSp add mod ord">
        <pc:chgData name="然 杨" userId="58a03923220a6d4f" providerId="LiveId" clId="{241890A0-45FE-F449-B4AD-B384EEB56A81}" dt="2025-02-23T08:15:04.364" v="1485" actId="20577"/>
        <pc:sldMkLst>
          <pc:docMk/>
          <pc:sldMk cId="1969195912" sldId="657"/>
        </pc:sldMkLst>
        <pc:spChg chg="mod">
          <ac:chgData name="然 杨" userId="58a03923220a6d4f" providerId="LiveId" clId="{241890A0-45FE-F449-B4AD-B384EEB56A81}" dt="2025-02-23T08:14:06.269" v="1477"/>
          <ac:spMkLst>
            <pc:docMk/>
            <pc:sldMk cId="1969195912" sldId="657"/>
            <ac:spMk id="11" creationId="{5B5C1480-3789-DCDE-3A3C-5254FA68BC3E}"/>
          </ac:spMkLst>
        </pc:spChg>
        <pc:spChg chg="mod">
          <ac:chgData name="然 杨" userId="58a03923220a6d4f" providerId="LiveId" clId="{241890A0-45FE-F449-B4AD-B384EEB56A81}" dt="2025-02-23T08:15:04.364" v="1485" actId="20577"/>
          <ac:spMkLst>
            <pc:docMk/>
            <pc:sldMk cId="1969195912" sldId="657"/>
            <ac:spMk id="19" creationId="{23FF00DC-8EE4-F190-6F9F-0120807BAE13}"/>
          </ac:spMkLst>
        </pc:spChg>
      </pc:sldChg>
      <pc:sldChg chg="modSp add mod ord">
        <pc:chgData name="然 杨" userId="58a03923220a6d4f" providerId="LiveId" clId="{241890A0-45FE-F449-B4AD-B384EEB56A81}" dt="2025-02-23T08:12:51.332" v="1459" actId="20578"/>
        <pc:sldMkLst>
          <pc:docMk/>
          <pc:sldMk cId="2034915926" sldId="658"/>
        </pc:sldMkLst>
        <pc:spChg chg="mod">
          <ac:chgData name="然 杨" userId="58a03923220a6d4f" providerId="LiveId" clId="{241890A0-45FE-F449-B4AD-B384EEB56A81}" dt="2025-02-23T08:12:47.935" v="1458" actId="21"/>
          <ac:spMkLst>
            <pc:docMk/>
            <pc:sldMk cId="2034915926" sldId="658"/>
            <ac:spMk id="19" creationId="{33BA675D-F268-AE52-FC98-24EBEE0461E6}"/>
          </ac:spMkLst>
        </pc:spChg>
      </pc:sldChg>
    </pc:docChg>
  </pc:docChgLst>
  <pc:docChgLst>
    <pc:chgData name="然 杨" userId="58a03923220a6d4f" providerId="LiveId" clId="{8594D064-0A98-7E4D-8F84-0B4039F7C26C}"/>
    <pc:docChg chg="undo redo custSel addSld delSld modSld sldOrd">
      <pc:chgData name="然 杨" userId="58a03923220a6d4f" providerId="LiveId" clId="{8594D064-0A98-7E4D-8F84-0B4039F7C26C}" dt="2025-02-20T07:58:40.417" v="5695" actId="2696"/>
      <pc:docMkLst>
        <pc:docMk/>
      </pc:docMkLst>
      <pc:sldChg chg="modSp mod">
        <pc:chgData name="然 杨" userId="58a03923220a6d4f" providerId="LiveId" clId="{8594D064-0A98-7E4D-8F84-0B4039F7C26C}" dt="2025-02-15T10:01:46.963" v="30" actId="20577"/>
        <pc:sldMkLst>
          <pc:docMk/>
          <pc:sldMk cId="0" sldId="256"/>
        </pc:sldMkLst>
        <pc:spChg chg="mod">
          <ac:chgData name="然 杨" userId="58a03923220a6d4f" providerId="LiveId" clId="{8594D064-0A98-7E4D-8F84-0B4039F7C26C}" dt="2025-02-15T10:01:08.095" v="1" actId="20577"/>
          <ac:spMkLst>
            <pc:docMk/>
            <pc:sldMk cId="0" sldId="256"/>
            <ac:spMk id="406" creationId="{00000000-0000-0000-0000-000000000000}"/>
          </ac:spMkLst>
        </pc:spChg>
        <pc:spChg chg="mod">
          <ac:chgData name="然 杨" userId="58a03923220a6d4f" providerId="LiveId" clId="{8594D064-0A98-7E4D-8F84-0B4039F7C26C}" dt="2025-02-15T10:01:46.963" v="30" actId="20577"/>
          <ac:spMkLst>
            <pc:docMk/>
            <pc:sldMk cId="0" sldId="256"/>
            <ac:spMk id="409" creationId="{00000000-0000-0000-0000-000000000000}"/>
          </ac:spMkLst>
        </pc:spChg>
      </pc:sldChg>
      <pc:sldChg chg="modSp mod">
        <pc:chgData name="然 杨" userId="58a03923220a6d4f" providerId="LiveId" clId="{8594D064-0A98-7E4D-8F84-0B4039F7C26C}" dt="2025-02-15T10:02:52.935" v="36" actId="20577"/>
        <pc:sldMkLst>
          <pc:docMk/>
          <pc:sldMk cId="0" sldId="257"/>
        </pc:sldMkLst>
        <pc:spChg chg="mod">
          <ac:chgData name="然 杨" userId="58a03923220a6d4f" providerId="LiveId" clId="{8594D064-0A98-7E4D-8F84-0B4039F7C26C}" dt="2025-02-15T10:02:52.935" v="36" actId="20577"/>
          <ac:spMkLst>
            <pc:docMk/>
            <pc:sldMk cId="0" sldId="257"/>
            <ac:spMk id="19" creationId="{00000000-0000-0000-0000-000000000000}"/>
          </ac:spMkLst>
        </pc:spChg>
      </pc:sldChg>
      <pc:sldChg chg="modSp mod">
        <pc:chgData name="然 杨" userId="58a03923220a6d4f" providerId="LiveId" clId="{8594D064-0A98-7E4D-8F84-0B4039F7C26C}" dt="2025-02-15T12:54:26.599" v="216"/>
        <pc:sldMkLst>
          <pc:docMk/>
          <pc:sldMk cId="0" sldId="258"/>
        </pc:sldMkLst>
        <pc:spChg chg="mod">
          <ac:chgData name="然 杨" userId="58a03923220a6d4f" providerId="LiveId" clId="{8594D064-0A98-7E4D-8F84-0B4039F7C26C}" dt="2025-02-15T12:54:26.599" v="216"/>
          <ac:spMkLst>
            <pc:docMk/>
            <pc:sldMk cId="0" sldId="258"/>
            <ac:spMk id="6" creationId="{00000000-0000-0000-0000-000000000000}"/>
          </ac:spMkLst>
        </pc:spChg>
        <pc:spChg chg="mod">
          <ac:chgData name="然 杨" userId="58a03923220a6d4f" providerId="LiveId" clId="{8594D064-0A98-7E4D-8F84-0B4039F7C26C}" dt="2025-02-15T12:54:12.242" v="214" actId="1076"/>
          <ac:spMkLst>
            <pc:docMk/>
            <pc:sldMk cId="0" sldId="258"/>
            <ac:spMk id="7" creationId="{00000000-0000-0000-0000-000000000000}"/>
          </ac:spMkLst>
        </pc:spChg>
        <pc:spChg chg="mod">
          <ac:chgData name="然 杨" userId="58a03923220a6d4f" providerId="LiveId" clId="{8594D064-0A98-7E4D-8F84-0B4039F7C26C}" dt="2025-02-15T12:50:32.013" v="207" actId="1076"/>
          <ac:spMkLst>
            <pc:docMk/>
            <pc:sldMk cId="0" sldId="258"/>
            <ac:spMk id="8" creationId="{00000000-0000-0000-0000-000000000000}"/>
          </ac:spMkLst>
        </pc:spChg>
        <pc:picChg chg="mod">
          <ac:chgData name="然 杨" userId="58a03923220a6d4f" providerId="LiveId" clId="{8594D064-0A98-7E4D-8F84-0B4039F7C26C}" dt="2025-02-15T12:50:10.593" v="199" actId="1076"/>
          <ac:picMkLst>
            <pc:docMk/>
            <pc:sldMk cId="0" sldId="258"/>
            <ac:picMk id="4" creationId="{00000000-0000-0000-0000-000000000000}"/>
          </ac:picMkLst>
        </pc:picChg>
      </pc:sldChg>
      <pc:sldChg chg="addSp delSp modSp mod">
        <pc:chgData name="然 杨" userId="58a03923220a6d4f" providerId="LiveId" clId="{8594D064-0A98-7E4D-8F84-0B4039F7C26C}" dt="2025-02-15T12:58:24.627" v="237" actId="1076"/>
        <pc:sldMkLst>
          <pc:docMk/>
          <pc:sldMk cId="0" sldId="259"/>
        </pc:sldMkLst>
        <pc:spChg chg="mod">
          <ac:chgData name="然 杨" userId="58a03923220a6d4f" providerId="LiveId" clId="{8594D064-0A98-7E4D-8F84-0B4039F7C26C}" dt="2025-02-15T12:58:24.627" v="237" actId="1076"/>
          <ac:spMkLst>
            <pc:docMk/>
            <pc:sldMk cId="0" sldId="259"/>
            <ac:spMk id="35" creationId="{00000000-0000-0000-0000-000000000000}"/>
          </ac:spMkLst>
        </pc:spChg>
      </pc:sldChg>
      <pc:sldChg chg="addSp delSp modSp mod">
        <pc:chgData name="然 杨" userId="58a03923220a6d4f" providerId="LiveId" clId="{8594D064-0A98-7E4D-8F84-0B4039F7C26C}" dt="2025-02-15T12:53:02.511" v="210"/>
        <pc:sldMkLst>
          <pc:docMk/>
          <pc:sldMk cId="0" sldId="272"/>
        </pc:sldMkLst>
        <pc:spChg chg="mod">
          <ac:chgData name="然 杨" userId="58a03923220a6d4f" providerId="LiveId" clId="{8594D064-0A98-7E4D-8F84-0B4039F7C26C}" dt="2025-02-15T10:10:59.756" v="174"/>
          <ac:spMkLst>
            <pc:docMk/>
            <pc:sldMk cId="0" sldId="272"/>
            <ac:spMk id="13" creationId="{00000000-0000-0000-0000-000000000000}"/>
          </ac:spMkLst>
        </pc:spChg>
        <pc:spChg chg="mod">
          <ac:chgData name="然 杨" userId="58a03923220a6d4f" providerId="LiveId" clId="{8594D064-0A98-7E4D-8F84-0B4039F7C26C}" dt="2025-02-15T10:10:59.756" v="174"/>
          <ac:spMkLst>
            <pc:docMk/>
            <pc:sldMk cId="0" sldId="272"/>
            <ac:spMk id="19" creationId="{00000000-0000-0000-0000-000000000000}"/>
          </ac:spMkLst>
        </pc:spChg>
        <pc:spChg chg="mod">
          <ac:chgData name="然 杨" userId="58a03923220a6d4f" providerId="LiveId" clId="{8594D064-0A98-7E4D-8F84-0B4039F7C26C}" dt="2025-02-15T10:11:55.542" v="197" actId="947"/>
          <ac:spMkLst>
            <pc:docMk/>
            <pc:sldMk cId="0" sldId="272"/>
            <ac:spMk id="20" creationId="{00000000-0000-0000-0000-000000000000}"/>
          </ac:spMkLst>
        </pc:spChg>
        <pc:spChg chg="mod">
          <ac:chgData name="然 杨" userId="58a03923220a6d4f" providerId="LiveId" clId="{8594D064-0A98-7E4D-8F84-0B4039F7C26C}" dt="2025-02-15T10:08:39.585" v="142" actId="20577"/>
          <ac:spMkLst>
            <pc:docMk/>
            <pc:sldMk cId="0" sldId="272"/>
            <ac:spMk id="24" creationId="{00000000-0000-0000-0000-000000000000}"/>
          </ac:spMkLst>
        </pc:spChg>
        <pc:spChg chg="mod">
          <ac:chgData name="然 杨" userId="58a03923220a6d4f" providerId="LiveId" clId="{8594D064-0A98-7E4D-8F84-0B4039F7C26C}" dt="2025-02-15T10:06:25.588" v="68" actId="20577"/>
          <ac:spMkLst>
            <pc:docMk/>
            <pc:sldMk cId="0" sldId="272"/>
            <ac:spMk id="25" creationId="{00000000-0000-0000-0000-000000000000}"/>
          </ac:spMkLst>
        </pc:spChg>
        <pc:spChg chg="mod">
          <ac:chgData name="然 杨" userId="58a03923220a6d4f" providerId="LiveId" clId="{8594D064-0A98-7E4D-8F84-0B4039F7C26C}" dt="2025-02-15T10:07:04.514" v="111" actId="20577"/>
          <ac:spMkLst>
            <pc:docMk/>
            <pc:sldMk cId="0" sldId="272"/>
            <ac:spMk id="26" creationId="{00000000-0000-0000-0000-000000000000}"/>
          </ac:spMkLst>
        </pc:spChg>
        <pc:grpChg chg="mod">
          <ac:chgData name="然 杨" userId="58a03923220a6d4f" providerId="LiveId" clId="{8594D064-0A98-7E4D-8F84-0B4039F7C26C}" dt="2025-02-15T10:10:59.756" v="174"/>
          <ac:grpSpMkLst>
            <pc:docMk/>
            <pc:sldMk cId="0" sldId="272"/>
            <ac:grpSpMk id="8" creationId="{00000000-0000-0000-0000-000000000000}"/>
          </ac:grpSpMkLst>
        </pc:grpChg>
        <pc:grpChg chg="mod">
          <ac:chgData name="然 杨" userId="58a03923220a6d4f" providerId="LiveId" clId="{8594D064-0A98-7E4D-8F84-0B4039F7C26C}" dt="2025-02-15T10:10:59.756" v="174"/>
          <ac:grpSpMkLst>
            <pc:docMk/>
            <pc:sldMk cId="0" sldId="272"/>
            <ac:grpSpMk id="27" creationId="{00000000-0000-0000-0000-000000000000}"/>
          </ac:grpSpMkLst>
        </pc:grpChg>
        <pc:grpChg chg="mod">
          <ac:chgData name="然 杨" userId="58a03923220a6d4f" providerId="LiveId" clId="{8594D064-0A98-7E4D-8F84-0B4039F7C26C}" dt="2025-02-15T10:10:59.756" v="174"/>
          <ac:grpSpMkLst>
            <pc:docMk/>
            <pc:sldMk cId="0" sldId="272"/>
            <ac:grpSpMk id="36" creationId="{00000000-0000-0000-0000-000000000000}"/>
          </ac:grpSpMkLst>
        </pc:grpChg>
        <pc:picChg chg="mod">
          <ac:chgData name="然 杨" userId="58a03923220a6d4f" providerId="LiveId" clId="{8594D064-0A98-7E4D-8F84-0B4039F7C26C}" dt="2025-02-15T10:10:59.756" v="174"/>
          <ac:picMkLst>
            <pc:docMk/>
            <pc:sldMk cId="0" sldId="272"/>
            <ac:picMk id="7" creationId="{00000000-0000-0000-0000-000000000000}"/>
          </ac:picMkLst>
        </pc:picChg>
        <pc:picChg chg="mod">
          <ac:chgData name="然 杨" userId="58a03923220a6d4f" providerId="LiveId" clId="{8594D064-0A98-7E4D-8F84-0B4039F7C26C}" dt="2025-02-15T10:10:59.756" v="174"/>
          <ac:picMkLst>
            <pc:docMk/>
            <pc:sldMk cId="0" sldId="272"/>
            <ac:picMk id="28" creationId="{00000000-0000-0000-0000-000000000000}"/>
          </ac:picMkLst>
        </pc:picChg>
      </pc:sldChg>
      <pc:sldChg chg="modSp mod">
        <pc:chgData name="然 杨" userId="58a03923220a6d4f" providerId="LiveId" clId="{8594D064-0A98-7E4D-8F84-0B4039F7C26C}" dt="2025-02-20T03:09:23.924" v="2093" actId="20577"/>
        <pc:sldMkLst>
          <pc:docMk/>
          <pc:sldMk cId="0" sldId="289"/>
        </pc:sldMkLst>
      </pc:sldChg>
      <pc:sldChg chg="del">
        <pc:chgData name="然 杨" userId="58a03923220a6d4f" providerId="LiveId" clId="{8594D064-0A98-7E4D-8F84-0B4039F7C26C}" dt="2025-02-15T13:19:35.246" v="492" actId="2696"/>
        <pc:sldMkLst>
          <pc:docMk/>
          <pc:sldMk cId="0" sldId="290"/>
        </pc:sldMkLst>
      </pc:sldChg>
      <pc:sldChg chg="modSp mod">
        <pc:chgData name="然 杨" userId="58a03923220a6d4f" providerId="LiveId" clId="{8594D064-0A98-7E4D-8F84-0B4039F7C26C}" dt="2025-02-20T03:16:48.123" v="2173" actId="113"/>
        <pc:sldMkLst>
          <pc:docMk/>
          <pc:sldMk cId="0" sldId="291"/>
        </pc:sldMkLst>
        <pc:spChg chg="mod">
          <ac:chgData name="然 杨" userId="58a03923220a6d4f" providerId="LiveId" clId="{8594D064-0A98-7E4D-8F84-0B4039F7C26C}" dt="2025-02-20T03:16:48.123" v="2173" actId="113"/>
          <ac:spMkLst>
            <pc:docMk/>
            <pc:sldMk cId="0" sldId="291"/>
            <ac:spMk id="7" creationId="{30EF7C69-1225-AEC9-6913-BB0456526BC8}"/>
          </ac:spMkLst>
        </pc:spChg>
        <pc:spChg chg="mod">
          <ac:chgData name="然 杨" userId="58a03923220a6d4f" providerId="LiveId" clId="{8594D064-0A98-7E4D-8F84-0B4039F7C26C}" dt="2025-02-15T13:23:56.110" v="588" actId="20577"/>
          <ac:spMkLst>
            <pc:docMk/>
            <pc:sldMk cId="0" sldId="291"/>
            <ac:spMk id="19" creationId="{00000000-0000-0000-0000-000000000000}"/>
          </ac:spMkLst>
        </pc:spChg>
        <pc:spChg chg="mod">
          <ac:chgData name="然 杨" userId="58a03923220a6d4f" providerId="LiveId" clId="{8594D064-0A98-7E4D-8F84-0B4039F7C26C}" dt="2025-02-15T13:27:22.022" v="646" actId="20577"/>
          <ac:spMkLst>
            <pc:docMk/>
            <pc:sldMk cId="0" sldId="291"/>
            <ac:spMk id="41" creationId="{00000000-0000-0000-0000-000000000000}"/>
          </ac:spMkLst>
        </pc:spChg>
      </pc:sldChg>
      <pc:sldChg chg="modSp mod">
        <pc:chgData name="然 杨" userId="58a03923220a6d4f" providerId="LiveId" clId="{8594D064-0A98-7E4D-8F84-0B4039F7C26C}" dt="2025-02-15T14:15:03.970" v="1488"/>
        <pc:sldMkLst>
          <pc:docMk/>
          <pc:sldMk cId="0" sldId="292"/>
        </pc:sldMkLst>
        <pc:spChg chg="mod">
          <ac:chgData name="然 杨" userId="58a03923220a6d4f" providerId="LiveId" clId="{8594D064-0A98-7E4D-8F84-0B4039F7C26C}" dt="2025-02-15T13:28:20.935" v="653" actId="255"/>
          <ac:spMkLst>
            <pc:docMk/>
            <pc:sldMk cId="0" sldId="292"/>
            <ac:spMk id="19" creationId="{00000000-0000-0000-0000-000000000000}"/>
          </ac:spMkLst>
        </pc:spChg>
        <pc:spChg chg="mod">
          <ac:chgData name="然 杨" userId="58a03923220a6d4f" providerId="LiveId" clId="{8594D064-0A98-7E4D-8F84-0B4039F7C26C}" dt="2025-02-15T13:31:29.655" v="712" actId="1076"/>
          <ac:spMkLst>
            <pc:docMk/>
            <pc:sldMk cId="0" sldId="292"/>
            <ac:spMk id="20" creationId="{774DE070-0AE1-B7EF-D313-E435BCD75C30}"/>
          </ac:spMkLst>
        </pc:spChg>
        <pc:spChg chg="mod">
          <ac:chgData name="然 杨" userId="58a03923220a6d4f" providerId="LiveId" clId="{8594D064-0A98-7E4D-8F84-0B4039F7C26C}" dt="2025-02-15T13:31:26.131" v="711" actId="1035"/>
          <ac:spMkLst>
            <pc:docMk/>
            <pc:sldMk cId="0" sldId="292"/>
            <ac:spMk id="32" creationId="{8B609C02-628F-238C-F6D5-9FF0A00AB8A0}"/>
          </ac:spMkLst>
        </pc:spChg>
        <pc:spChg chg="mod">
          <ac:chgData name="然 杨" userId="58a03923220a6d4f" providerId="LiveId" clId="{8594D064-0A98-7E4D-8F84-0B4039F7C26C}" dt="2025-02-15T13:34:19.552" v="768" actId="1036"/>
          <ac:spMkLst>
            <pc:docMk/>
            <pc:sldMk cId="0" sldId="292"/>
            <ac:spMk id="46" creationId="{D7BDA731-E349-2190-7053-541221DCF4D7}"/>
          </ac:spMkLst>
        </pc:spChg>
        <pc:spChg chg="mod">
          <ac:chgData name="然 杨" userId="58a03923220a6d4f" providerId="LiveId" clId="{8594D064-0A98-7E4D-8F84-0B4039F7C26C}" dt="2025-02-15T13:34:19.552" v="768" actId="1036"/>
          <ac:spMkLst>
            <pc:docMk/>
            <pc:sldMk cId="0" sldId="292"/>
            <ac:spMk id="47" creationId="{39C49367-4C19-069A-5EBA-EB4703A8A06E}"/>
          </ac:spMkLst>
        </pc:spChg>
        <pc:spChg chg="mod">
          <ac:chgData name="然 杨" userId="58a03923220a6d4f" providerId="LiveId" clId="{8594D064-0A98-7E4D-8F84-0B4039F7C26C}" dt="2025-02-15T13:34:19.552" v="768" actId="1036"/>
          <ac:spMkLst>
            <pc:docMk/>
            <pc:sldMk cId="0" sldId="292"/>
            <ac:spMk id="48" creationId="{883BE3AD-92A0-CE7B-FBAA-223541953511}"/>
          </ac:spMkLst>
        </pc:spChg>
        <pc:spChg chg="mod">
          <ac:chgData name="然 杨" userId="58a03923220a6d4f" providerId="LiveId" clId="{8594D064-0A98-7E4D-8F84-0B4039F7C26C}" dt="2025-02-15T13:34:19.552" v="768" actId="1036"/>
          <ac:spMkLst>
            <pc:docMk/>
            <pc:sldMk cId="0" sldId="292"/>
            <ac:spMk id="49" creationId="{76455263-81E1-70F6-F745-88EA4A8D48FC}"/>
          </ac:spMkLst>
        </pc:spChg>
        <pc:spChg chg="mod">
          <ac:chgData name="然 杨" userId="58a03923220a6d4f" providerId="LiveId" clId="{8594D064-0A98-7E4D-8F84-0B4039F7C26C}" dt="2025-02-15T13:34:19.552" v="768" actId="1036"/>
          <ac:spMkLst>
            <pc:docMk/>
            <pc:sldMk cId="0" sldId="292"/>
            <ac:spMk id="50" creationId="{372B8C63-15C3-C5BA-77F1-1F734BEADE7C}"/>
          </ac:spMkLst>
        </pc:spChg>
        <pc:spChg chg="mod">
          <ac:chgData name="然 杨" userId="58a03923220a6d4f" providerId="LiveId" clId="{8594D064-0A98-7E4D-8F84-0B4039F7C26C}" dt="2025-02-15T13:34:19.552" v="768" actId="1036"/>
          <ac:spMkLst>
            <pc:docMk/>
            <pc:sldMk cId="0" sldId="292"/>
            <ac:spMk id="51" creationId="{D9AAA204-FD96-CC64-B9B7-7679C80E5D36}"/>
          </ac:spMkLst>
        </pc:spChg>
        <pc:spChg chg="mod">
          <ac:chgData name="然 杨" userId="58a03923220a6d4f" providerId="LiveId" clId="{8594D064-0A98-7E4D-8F84-0B4039F7C26C}" dt="2025-02-15T14:15:03.970" v="1488"/>
          <ac:spMkLst>
            <pc:docMk/>
            <pc:sldMk cId="0" sldId="292"/>
            <ac:spMk id="52" creationId="{25C37104-6DF2-7DF2-6097-8A250AE4781A}"/>
          </ac:spMkLst>
        </pc:spChg>
        <pc:spChg chg="mod">
          <ac:chgData name="然 杨" userId="58a03923220a6d4f" providerId="LiveId" clId="{8594D064-0A98-7E4D-8F84-0B4039F7C26C}" dt="2025-02-15T13:31:44.829" v="715" actId="1076"/>
          <ac:spMkLst>
            <pc:docMk/>
            <pc:sldMk cId="0" sldId="292"/>
            <ac:spMk id="53" creationId="{8198DB59-E822-B4C8-A291-8DADA8BE05CE}"/>
          </ac:spMkLst>
        </pc:spChg>
        <pc:grpChg chg="mod">
          <ac:chgData name="然 杨" userId="58a03923220a6d4f" providerId="LiveId" clId="{8594D064-0A98-7E4D-8F84-0B4039F7C26C}" dt="2025-02-15T13:31:26.131" v="711" actId="1035"/>
          <ac:grpSpMkLst>
            <pc:docMk/>
            <pc:sldMk cId="0" sldId="292"/>
            <ac:grpSpMk id="16" creationId="{2F73C2F2-0491-BB34-957E-0C85070833D5}"/>
          </ac:grpSpMkLst>
        </pc:grpChg>
        <pc:grpChg chg="mod">
          <ac:chgData name="然 杨" userId="58a03923220a6d4f" providerId="LiveId" clId="{8594D064-0A98-7E4D-8F84-0B4039F7C26C}" dt="2025-02-15T13:34:19.552" v="768" actId="1036"/>
          <ac:grpSpMkLst>
            <pc:docMk/>
            <pc:sldMk cId="0" sldId="292"/>
            <ac:grpSpMk id="33" creationId="{BB1AC1C5-BD6F-5752-74D2-25F3542CF6D5}"/>
          </ac:grpSpMkLst>
        </pc:grpChg>
        <pc:grpChg chg="mod">
          <ac:chgData name="然 杨" userId="58a03923220a6d4f" providerId="LiveId" clId="{8594D064-0A98-7E4D-8F84-0B4039F7C26C}" dt="2025-02-15T13:34:19.552" v="768" actId="1036"/>
          <ac:grpSpMkLst>
            <pc:docMk/>
            <pc:sldMk cId="0" sldId="292"/>
            <ac:grpSpMk id="43" creationId="{217ECF97-4634-F58D-0F9A-11D741A8D643}"/>
          </ac:grpSpMkLst>
        </pc:grpChg>
        <pc:grpChg chg="mod">
          <ac:chgData name="然 杨" userId="58a03923220a6d4f" providerId="LiveId" clId="{8594D064-0A98-7E4D-8F84-0B4039F7C26C}" dt="2025-02-15T13:34:19.552" v="768" actId="1036"/>
          <ac:grpSpMkLst>
            <pc:docMk/>
            <pc:sldMk cId="0" sldId="292"/>
            <ac:grpSpMk id="44" creationId="{EB6A1618-CCE7-825D-8576-DEE2AECF0B39}"/>
          </ac:grpSpMkLst>
        </pc:grpChg>
        <pc:grpChg chg="mod">
          <ac:chgData name="然 杨" userId="58a03923220a6d4f" providerId="LiveId" clId="{8594D064-0A98-7E4D-8F84-0B4039F7C26C}" dt="2025-02-15T13:34:19.552" v="768" actId="1036"/>
          <ac:grpSpMkLst>
            <pc:docMk/>
            <pc:sldMk cId="0" sldId="292"/>
            <ac:grpSpMk id="45" creationId="{AD4C693D-1290-37C1-22AA-289AE411F753}"/>
          </ac:grpSpMkLst>
        </pc:grpChg>
        <pc:picChg chg="mod">
          <ac:chgData name="然 杨" userId="58a03923220a6d4f" providerId="LiveId" clId="{8594D064-0A98-7E4D-8F84-0B4039F7C26C}" dt="2025-02-15T13:33:37.753" v="749" actId="166"/>
          <ac:picMkLst>
            <pc:docMk/>
            <pc:sldMk cId="0" sldId="292"/>
            <ac:picMk id="423" creationId="{00000000-0000-0000-0000-000000000000}"/>
          </ac:picMkLst>
        </pc:picChg>
      </pc:sldChg>
      <pc:sldChg chg="modSp mod">
        <pc:chgData name="然 杨" userId="58a03923220a6d4f" providerId="LiveId" clId="{8594D064-0A98-7E4D-8F84-0B4039F7C26C}" dt="2025-02-15T13:35:24.489" v="783" actId="1076"/>
        <pc:sldMkLst>
          <pc:docMk/>
          <pc:sldMk cId="0" sldId="307"/>
        </pc:sldMkLst>
        <pc:spChg chg="mod">
          <ac:chgData name="然 杨" userId="58a03923220a6d4f" providerId="LiveId" clId="{8594D064-0A98-7E4D-8F84-0B4039F7C26C}" dt="2025-02-15T13:35:24.489" v="783" actId="1076"/>
          <ac:spMkLst>
            <pc:docMk/>
            <pc:sldMk cId="0" sldId="307"/>
            <ac:spMk id="6" creationId="{00000000-0000-0000-0000-000000000000}"/>
          </ac:spMkLst>
        </pc:spChg>
        <pc:spChg chg="mod">
          <ac:chgData name="然 杨" userId="58a03923220a6d4f" providerId="LiveId" clId="{8594D064-0A98-7E4D-8F84-0B4039F7C26C}" dt="2025-02-15T13:34:56.998" v="778"/>
          <ac:spMkLst>
            <pc:docMk/>
            <pc:sldMk cId="0" sldId="307"/>
            <ac:spMk id="7" creationId="{00000000-0000-0000-0000-000000000000}"/>
          </ac:spMkLst>
        </pc:spChg>
      </pc:sldChg>
      <pc:sldChg chg="addSp delSp modSp mod">
        <pc:chgData name="然 杨" userId="58a03923220a6d4f" providerId="LiveId" clId="{8594D064-0A98-7E4D-8F84-0B4039F7C26C}" dt="2025-02-15T13:35:51.464" v="786"/>
        <pc:sldMkLst>
          <pc:docMk/>
          <pc:sldMk cId="0" sldId="308"/>
        </pc:sldMkLst>
        <pc:spChg chg="mod">
          <ac:chgData name="然 杨" userId="58a03923220a6d4f" providerId="LiveId" clId="{8594D064-0A98-7E4D-8F84-0B4039F7C26C}" dt="2025-02-15T13:35:51.464" v="786"/>
          <ac:spMkLst>
            <pc:docMk/>
            <pc:sldMk cId="0" sldId="308"/>
            <ac:spMk id="8" creationId="{00000000-0000-0000-0000-000000000000}"/>
          </ac:spMkLst>
        </pc:spChg>
      </pc:sldChg>
      <pc:sldChg chg="modSp mod">
        <pc:chgData name="然 杨" userId="58a03923220a6d4f" providerId="LiveId" clId="{8594D064-0A98-7E4D-8F84-0B4039F7C26C}" dt="2025-02-15T13:39:22.530" v="820" actId="2710"/>
        <pc:sldMkLst>
          <pc:docMk/>
          <pc:sldMk cId="0" sldId="309"/>
        </pc:sldMkLst>
        <pc:spChg chg="mod">
          <ac:chgData name="然 杨" userId="58a03923220a6d4f" providerId="LiveId" clId="{8594D064-0A98-7E4D-8F84-0B4039F7C26C}" dt="2025-02-15T13:39:22.530" v="820" actId="2710"/>
          <ac:spMkLst>
            <pc:docMk/>
            <pc:sldMk cId="0" sldId="309"/>
            <ac:spMk id="6" creationId="{00000000-0000-0000-0000-000000000000}"/>
          </ac:spMkLst>
        </pc:spChg>
        <pc:spChg chg="mod">
          <ac:chgData name="然 杨" userId="58a03923220a6d4f" providerId="LiveId" clId="{8594D064-0A98-7E4D-8F84-0B4039F7C26C}" dt="2025-02-15T13:38:59.601" v="814"/>
          <ac:spMkLst>
            <pc:docMk/>
            <pc:sldMk cId="0" sldId="309"/>
            <ac:spMk id="7" creationId="{00000000-0000-0000-0000-000000000000}"/>
          </ac:spMkLst>
        </pc:spChg>
      </pc:sldChg>
      <pc:sldChg chg="addSp delSp modSp mod">
        <pc:chgData name="然 杨" userId="58a03923220a6d4f" providerId="LiveId" clId="{8594D064-0A98-7E4D-8F84-0B4039F7C26C}" dt="2025-02-20T03:22:09.445" v="2225" actId="179"/>
        <pc:sldMkLst>
          <pc:docMk/>
          <pc:sldMk cId="0" sldId="313"/>
        </pc:sldMkLst>
        <pc:spChg chg="mod">
          <ac:chgData name="然 杨" userId="58a03923220a6d4f" providerId="LiveId" clId="{8594D064-0A98-7E4D-8F84-0B4039F7C26C}" dt="2025-02-20T03:22:09.445" v="2225" actId="179"/>
          <ac:spMkLst>
            <pc:docMk/>
            <pc:sldMk cId="0" sldId="313"/>
            <ac:spMk id="39" creationId="{C3CFC76C-E677-39C7-431F-95E7DE3A57C0}"/>
          </ac:spMkLst>
        </pc:spChg>
        <pc:cxnChg chg="add mod">
          <ac:chgData name="然 杨" userId="58a03923220a6d4f" providerId="LiveId" clId="{8594D064-0A98-7E4D-8F84-0B4039F7C26C}" dt="2025-02-15T14:04:19.519" v="1193" actId="14100"/>
          <ac:cxnSpMkLst>
            <pc:docMk/>
            <pc:sldMk cId="0" sldId="313"/>
            <ac:cxnSpMk id="11" creationId="{CFDDD07A-F72F-9807-EDC0-916735D3F8BB}"/>
          </ac:cxnSpMkLst>
        </pc:cxnChg>
      </pc:sldChg>
      <pc:sldChg chg="modSp mod">
        <pc:chgData name="然 杨" userId="58a03923220a6d4f" providerId="LiveId" clId="{8594D064-0A98-7E4D-8F84-0B4039F7C26C}" dt="2025-02-15T14:09:25.732" v="1318" actId="179"/>
        <pc:sldMkLst>
          <pc:docMk/>
          <pc:sldMk cId="0" sldId="326"/>
        </pc:sldMkLst>
        <pc:spChg chg="mod">
          <ac:chgData name="然 杨" userId="58a03923220a6d4f" providerId="LiveId" clId="{8594D064-0A98-7E4D-8F84-0B4039F7C26C}" dt="2025-02-15T14:09:25.732" v="1318" actId="179"/>
          <ac:spMkLst>
            <pc:docMk/>
            <pc:sldMk cId="0" sldId="326"/>
            <ac:spMk id="20" creationId="{D807BF14-B38E-59BA-F6EC-59CBB74D6641}"/>
          </ac:spMkLst>
        </pc:spChg>
      </pc:sldChg>
      <pc:sldChg chg="modSp mod">
        <pc:chgData name="然 杨" userId="58a03923220a6d4f" providerId="LiveId" clId="{8594D064-0A98-7E4D-8F84-0B4039F7C26C}" dt="2025-02-20T03:24:17.447" v="2233" actId="179"/>
        <pc:sldMkLst>
          <pc:docMk/>
          <pc:sldMk cId="0" sldId="328"/>
        </pc:sldMkLst>
        <pc:spChg chg="mod">
          <ac:chgData name="然 杨" userId="58a03923220a6d4f" providerId="LiveId" clId="{8594D064-0A98-7E4D-8F84-0B4039F7C26C}" dt="2025-02-15T14:17:10.646" v="1532" actId="14100"/>
          <ac:spMkLst>
            <pc:docMk/>
            <pc:sldMk cId="0" sldId="328"/>
            <ac:spMk id="2" creationId="{999359D5-DF0D-CDD9-B5AD-FAB3F18A6AA0}"/>
          </ac:spMkLst>
        </pc:spChg>
        <pc:spChg chg="mod">
          <ac:chgData name="然 杨" userId="58a03923220a6d4f" providerId="LiveId" clId="{8594D064-0A98-7E4D-8F84-0B4039F7C26C}" dt="2025-02-20T03:24:17.447" v="2233" actId="179"/>
          <ac:spMkLst>
            <pc:docMk/>
            <pc:sldMk cId="0" sldId="328"/>
            <ac:spMk id="8" creationId="{DDCD02B0-84B6-67E6-620E-49EAB15216FC}"/>
          </ac:spMkLst>
        </pc:spChg>
      </pc:sldChg>
      <pc:sldChg chg="modSp mod">
        <pc:chgData name="然 杨" userId="58a03923220a6d4f" providerId="LiveId" clId="{8594D064-0A98-7E4D-8F84-0B4039F7C26C}" dt="2025-02-15T14:24:26.749" v="1612" actId="20577"/>
        <pc:sldMkLst>
          <pc:docMk/>
          <pc:sldMk cId="0" sldId="330"/>
        </pc:sldMkLst>
        <pc:spChg chg="mod">
          <ac:chgData name="然 杨" userId="58a03923220a6d4f" providerId="LiveId" clId="{8594D064-0A98-7E4D-8F84-0B4039F7C26C}" dt="2025-02-15T14:18:56.704" v="1553" actId="21"/>
          <ac:spMkLst>
            <pc:docMk/>
            <pc:sldMk cId="0" sldId="330"/>
            <ac:spMk id="12" creationId="{00000000-0000-0000-0000-000000000000}"/>
          </ac:spMkLst>
        </pc:spChg>
        <pc:spChg chg="mod">
          <ac:chgData name="然 杨" userId="58a03923220a6d4f" providerId="LiveId" clId="{8594D064-0A98-7E4D-8F84-0B4039F7C26C}" dt="2025-02-15T14:15:03.970" v="1488"/>
          <ac:spMkLst>
            <pc:docMk/>
            <pc:sldMk cId="0" sldId="330"/>
            <ac:spMk id="19" creationId="{00000000-0000-0000-0000-000000000000}"/>
          </ac:spMkLst>
        </pc:spChg>
        <pc:spChg chg="mod">
          <ac:chgData name="然 杨" userId="58a03923220a6d4f" providerId="LiveId" clId="{8594D064-0A98-7E4D-8F84-0B4039F7C26C}" dt="2025-02-15T14:19:32.786" v="1565" actId="21"/>
          <ac:spMkLst>
            <pc:docMk/>
            <pc:sldMk cId="0" sldId="330"/>
            <ac:spMk id="39" creationId="{00000000-0000-0000-0000-000000000000}"/>
          </ac:spMkLst>
        </pc:spChg>
        <pc:spChg chg="mod">
          <ac:chgData name="然 杨" userId="58a03923220a6d4f" providerId="LiveId" clId="{8594D064-0A98-7E4D-8F84-0B4039F7C26C}" dt="2025-02-15T14:23:23.500" v="1591" actId="179"/>
          <ac:spMkLst>
            <pc:docMk/>
            <pc:sldMk cId="0" sldId="330"/>
            <ac:spMk id="45" creationId="{00000000-0000-0000-0000-000000000000}"/>
          </ac:spMkLst>
        </pc:spChg>
        <pc:spChg chg="mod">
          <ac:chgData name="然 杨" userId="58a03923220a6d4f" providerId="LiveId" clId="{8594D064-0A98-7E4D-8F84-0B4039F7C26C}" dt="2025-02-15T14:24:26.749" v="1612" actId="20577"/>
          <ac:spMkLst>
            <pc:docMk/>
            <pc:sldMk cId="0" sldId="330"/>
            <ac:spMk id="51" creationId="{00000000-0000-0000-0000-000000000000}"/>
          </ac:spMkLst>
        </pc:spChg>
      </pc:sldChg>
      <pc:sldChg chg="modSp mod">
        <pc:chgData name="然 杨" userId="58a03923220a6d4f" providerId="LiveId" clId="{8594D064-0A98-7E4D-8F84-0B4039F7C26C}" dt="2025-02-16T12:34:44.446" v="1876" actId="20577"/>
        <pc:sldMkLst>
          <pc:docMk/>
          <pc:sldMk cId="0" sldId="332"/>
        </pc:sldMkLst>
        <pc:spChg chg="mod">
          <ac:chgData name="然 杨" userId="58a03923220a6d4f" providerId="LiveId" clId="{8594D064-0A98-7E4D-8F84-0B4039F7C26C}" dt="2025-02-16T12:34:44.446" v="1876" actId="20577"/>
          <ac:spMkLst>
            <pc:docMk/>
            <pc:sldMk cId="0" sldId="332"/>
            <ac:spMk id="7" creationId="{00000000-0000-0000-0000-000000000000}"/>
          </ac:spMkLst>
        </pc:spChg>
        <pc:spChg chg="mod">
          <ac:chgData name="然 杨" userId="58a03923220a6d4f" providerId="LiveId" clId="{8594D064-0A98-7E4D-8F84-0B4039F7C26C}" dt="2025-02-16T12:29:57.776" v="1871" actId="20577"/>
          <ac:spMkLst>
            <pc:docMk/>
            <pc:sldMk cId="0" sldId="332"/>
            <ac:spMk id="8" creationId="{00000000-0000-0000-0000-000000000000}"/>
          </ac:spMkLst>
        </pc:spChg>
      </pc:sldChg>
      <pc:sldChg chg="addSp modSp mod">
        <pc:chgData name="然 杨" userId="58a03923220a6d4f" providerId="LiveId" clId="{8594D064-0A98-7E4D-8F84-0B4039F7C26C}" dt="2025-02-16T13:00:18.520" v="1889" actId="164"/>
        <pc:sldMkLst>
          <pc:docMk/>
          <pc:sldMk cId="0" sldId="333"/>
        </pc:sldMkLst>
        <pc:spChg chg="mod">
          <ac:chgData name="然 杨" userId="58a03923220a6d4f" providerId="LiveId" clId="{8594D064-0A98-7E4D-8F84-0B4039F7C26C}" dt="2025-02-16T13:00:18.520" v="1889" actId="164"/>
          <ac:spMkLst>
            <pc:docMk/>
            <pc:sldMk cId="0" sldId="333"/>
            <ac:spMk id="8" creationId="{00000000-0000-0000-0000-000000000000}"/>
          </ac:spMkLst>
        </pc:spChg>
        <pc:grpChg chg="add mod">
          <ac:chgData name="然 杨" userId="58a03923220a6d4f" providerId="LiveId" clId="{8594D064-0A98-7E4D-8F84-0B4039F7C26C}" dt="2025-02-16T13:00:18.520" v="1889" actId="164"/>
          <ac:grpSpMkLst>
            <pc:docMk/>
            <pc:sldMk cId="0" sldId="333"/>
            <ac:grpSpMk id="2" creationId="{15843E39-5833-C55C-F602-7A40C9F7D87B}"/>
          </ac:grpSpMkLst>
        </pc:grpChg>
        <pc:picChg chg="mod">
          <ac:chgData name="然 杨" userId="58a03923220a6d4f" providerId="LiveId" clId="{8594D064-0A98-7E4D-8F84-0B4039F7C26C}" dt="2025-02-16T13:00:12.677" v="1888" actId="1076"/>
          <ac:picMkLst>
            <pc:docMk/>
            <pc:sldMk cId="0" sldId="333"/>
            <ac:picMk id="4" creationId="{00000000-0000-0000-0000-000000000000}"/>
          </ac:picMkLst>
        </pc:picChg>
        <pc:picChg chg="mod modCrop">
          <ac:chgData name="然 杨" userId="58a03923220a6d4f" providerId="LiveId" clId="{8594D064-0A98-7E4D-8F84-0B4039F7C26C}" dt="2025-02-16T12:57:47.741" v="1886" actId="1076"/>
          <ac:picMkLst>
            <pc:docMk/>
            <pc:sldMk cId="0" sldId="333"/>
            <ac:picMk id="9" creationId="{A6D78942-984E-C1F4-D16F-39DE4BE0D1AB}"/>
          </ac:picMkLst>
        </pc:picChg>
        <pc:picChg chg="mod">
          <ac:chgData name="然 杨" userId="58a03923220a6d4f" providerId="LiveId" clId="{8594D064-0A98-7E4D-8F84-0B4039F7C26C}" dt="2025-02-16T13:00:18.520" v="1889" actId="164"/>
          <ac:picMkLst>
            <pc:docMk/>
            <pc:sldMk cId="0" sldId="333"/>
            <ac:picMk id="11" creationId="{00000000-0000-0000-0000-000000000000}"/>
          </ac:picMkLst>
        </pc:picChg>
      </pc:sldChg>
      <pc:sldChg chg="modSp mod">
        <pc:chgData name="然 杨" userId="58a03923220a6d4f" providerId="LiveId" clId="{8594D064-0A98-7E4D-8F84-0B4039F7C26C}" dt="2025-02-20T05:59:40.990" v="4134"/>
        <pc:sldMkLst>
          <pc:docMk/>
          <pc:sldMk cId="0" sldId="373"/>
        </pc:sldMkLst>
        <pc:spChg chg="mod">
          <ac:chgData name="然 杨" userId="58a03923220a6d4f" providerId="LiveId" clId="{8594D064-0A98-7E4D-8F84-0B4039F7C26C}" dt="2025-02-20T05:59:40.990" v="4134"/>
          <ac:spMkLst>
            <pc:docMk/>
            <pc:sldMk cId="0" sldId="373"/>
            <ac:spMk id="6" creationId="{00000000-0000-0000-0000-000000000000}"/>
          </ac:spMkLst>
        </pc:spChg>
        <pc:spChg chg="mod">
          <ac:chgData name="然 杨" userId="58a03923220a6d4f" providerId="LiveId" clId="{8594D064-0A98-7E4D-8F84-0B4039F7C26C}" dt="2025-02-20T05:47:04.761" v="4125"/>
          <ac:spMkLst>
            <pc:docMk/>
            <pc:sldMk cId="0" sldId="373"/>
            <ac:spMk id="7" creationId="{00000000-0000-0000-0000-000000000000}"/>
          </ac:spMkLst>
        </pc:spChg>
        <pc:spChg chg="mod">
          <ac:chgData name="然 杨" userId="58a03923220a6d4f" providerId="LiveId" clId="{8594D064-0A98-7E4D-8F84-0B4039F7C26C}" dt="2025-02-20T05:47:42.729" v="4133" actId="1036"/>
          <ac:spMkLst>
            <pc:docMk/>
            <pc:sldMk cId="0" sldId="373"/>
            <ac:spMk id="8" creationId="{00000000-0000-0000-0000-000000000000}"/>
          </ac:spMkLst>
        </pc:spChg>
      </pc:sldChg>
      <pc:sldChg chg="addSp delSp modSp mod">
        <pc:chgData name="然 杨" userId="58a03923220a6d4f" providerId="LiveId" clId="{8594D064-0A98-7E4D-8F84-0B4039F7C26C}" dt="2025-02-20T06:01:35.853" v="4148" actId="1076"/>
        <pc:sldMkLst>
          <pc:docMk/>
          <pc:sldMk cId="0" sldId="374"/>
        </pc:sldMkLst>
        <pc:spChg chg="mod">
          <ac:chgData name="然 杨" userId="58a03923220a6d4f" providerId="LiveId" clId="{8594D064-0A98-7E4D-8F84-0B4039F7C26C}" dt="2025-02-20T05:59:54.978" v="4137"/>
          <ac:spMkLst>
            <pc:docMk/>
            <pc:sldMk cId="0" sldId="374"/>
            <ac:spMk id="8" creationId="{00000000-0000-0000-0000-000000000000}"/>
          </ac:spMkLst>
        </pc:spChg>
        <pc:picChg chg="mod modCrop">
          <ac:chgData name="然 杨" userId="58a03923220a6d4f" providerId="LiveId" clId="{8594D064-0A98-7E4D-8F84-0B4039F7C26C}" dt="2025-02-20T06:01:35.853" v="4148" actId="1076"/>
          <ac:picMkLst>
            <pc:docMk/>
            <pc:sldMk cId="0" sldId="374"/>
            <ac:picMk id="9" creationId="{84B4B55D-90A0-4667-3A03-90C6FC485A0E}"/>
          </ac:picMkLst>
        </pc:picChg>
      </pc:sldChg>
      <pc:sldChg chg="addSp delSp modSp mod">
        <pc:chgData name="然 杨" userId="58a03923220a6d4f" providerId="LiveId" clId="{8594D064-0A98-7E4D-8F84-0B4039F7C26C}" dt="2025-02-20T06:14:09.746" v="4251" actId="1076"/>
        <pc:sldMkLst>
          <pc:docMk/>
          <pc:sldMk cId="0" sldId="375"/>
        </pc:sldMkLst>
      </pc:sldChg>
      <pc:sldChg chg="modSp mod">
        <pc:chgData name="然 杨" userId="58a03923220a6d4f" providerId="LiveId" clId="{8594D064-0A98-7E4D-8F84-0B4039F7C26C}" dt="2025-02-15T14:41:10.608" v="1737" actId="20577"/>
        <pc:sldMkLst>
          <pc:docMk/>
          <pc:sldMk cId="0" sldId="435"/>
        </pc:sldMkLst>
      </pc:sldChg>
      <pc:sldChg chg="modSp del">
        <pc:chgData name="然 杨" userId="58a03923220a6d4f" providerId="LiveId" clId="{8594D064-0A98-7E4D-8F84-0B4039F7C26C}" dt="2025-02-20T05:34:24.529" v="4029" actId="2696"/>
        <pc:sldMkLst>
          <pc:docMk/>
          <pc:sldMk cId="0" sldId="436"/>
        </pc:sldMkLst>
      </pc:sldChg>
      <pc:sldChg chg="modSp mod">
        <pc:chgData name="然 杨" userId="58a03923220a6d4f" providerId="LiveId" clId="{8594D064-0A98-7E4D-8F84-0B4039F7C26C}" dt="2025-02-15T13:41:48.158" v="852" actId="1076"/>
        <pc:sldMkLst>
          <pc:docMk/>
          <pc:sldMk cId="689265861" sldId="439"/>
        </pc:sldMkLst>
        <pc:spChg chg="mod">
          <ac:chgData name="然 杨" userId="58a03923220a6d4f" providerId="LiveId" clId="{8594D064-0A98-7E4D-8F84-0B4039F7C26C}" dt="2025-02-15T13:41:48.158" v="852" actId="1076"/>
          <ac:spMkLst>
            <pc:docMk/>
            <pc:sldMk cId="689265861" sldId="439"/>
            <ac:spMk id="6" creationId="{00000000-0000-0000-0000-000000000000}"/>
          </ac:spMkLst>
        </pc:spChg>
        <pc:spChg chg="mod">
          <ac:chgData name="然 杨" userId="58a03923220a6d4f" providerId="LiveId" clId="{8594D064-0A98-7E4D-8F84-0B4039F7C26C}" dt="2025-02-15T13:41:22.522" v="846" actId="14100"/>
          <ac:spMkLst>
            <pc:docMk/>
            <pc:sldMk cId="689265861" sldId="439"/>
            <ac:spMk id="7" creationId="{00000000-0000-0000-0000-000000000000}"/>
          </ac:spMkLst>
        </pc:spChg>
      </pc:sldChg>
      <pc:sldChg chg="addSp delSp modSp mod">
        <pc:chgData name="然 杨" userId="58a03923220a6d4f" providerId="LiveId" clId="{8594D064-0A98-7E4D-8F84-0B4039F7C26C}" dt="2025-02-20T03:21:05.678" v="2201" actId="179"/>
        <pc:sldMkLst>
          <pc:docMk/>
          <pc:sldMk cId="3852278243" sldId="442"/>
        </pc:sldMkLst>
      </pc:sldChg>
      <pc:sldChg chg="addSp modSp mod">
        <pc:chgData name="然 杨" userId="58a03923220a6d4f" providerId="LiveId" clId="{8594D064-0A98-7E4D-8F84-0B4039F7C26C}" dt="2025-02-15T14:06:43.784" v="1259" actId="1036"/>
        <pc:sldMkLst>
          <pc:docMk/>
          <pc:sldMk cId="3754349825" sldId="443"/>
        </pc:sldMkLst>
        <pc:spChg chg="mod">
          <ac:chgData name="然 杨" userId="58a03923220a6d4f" providerId="LiveId" clId="{8594D064-0A98-7E4D-8F84-0B4039F7C26C}" dt="2025-02-15T14:06:43.784" v="1259" actId="1036"/>
          <ac:spMkLst>
            <pc:docMk/>
            <pc:sldMk cId="3754349825" sldId="443"/>
            <ac:spMk id="20" creationId="{8EF7E7DD-9241-9268-F52A-2B4B8DB57B19}"/>
          </ac:spMkLst>
        </pc:spChg>
        <pc:grpChg chg="mod">
          <ac:chgData name="然 杨" userId="58a03923220a6d4f" providerId="LiveId" clId="{8594D064-0A98-7E4D-8F84-0B4039F7C26C}" dt="2025-02-15T14:05:36.592" v="1223" actId="14100"/>
          <ac:grpSpMkLst>
            <pc:docMk/>
            <pc:sldMk cId="3754349825" sldId="443"/>
            <ac:grpSpMk id="16" creationId="{00000000-0000-0000-0000-000000000000}"/>
          </ac:grpSpMkLst>
        </pc:grpChg>
        <pc:picChg chg="mod">
          <ac:chgData name="然 杨" userId="58a03923220a6d4f" providerId="LiveId" clId="{8594D064-0A98-7E4D-8F84-0B4039F7C26C}" dt="2025-02-15T14:05:41.861" v="1224" actId="166"/>
          <ac:picMkLst>
            <pc:docMk/>
            <pc:sldMk cId="3754349825" sldId="443"/>
            <ac:picMk id="423" creationId="{00000000-0000-0000-0000-000000000000}"/>
          </ac:picMkLst>
        </pc:picChg>
      </pc:sldChg>
      <pc:sldChg chg="modSp mod">
        <pc:chgData name="然 杨" userId="58a03923220a6d4f" providerId="LiveId" clId="{8594D064-0A98-7E4D-8F84-0B4039F7C26C}" dt="2025-02-15T14:08:34.802" v="1311" actId="179"/>
        <pc:sldMkLst>
          <pc:docMk/>
          <pc:sldMk cId="3763947438" sldId="444"/>
        </pc:sldMkLst>
        <pc:spChg chg="mod">
          <ac:chgData name="然 杨" userId="58a03923220a6d4f" providerId="LiveId" clId="{8594D064-0A98-7E4D-8F84-0B4039F7C26C}" dt="2025-02-15T14:08:34.802" v="1311" actId="179"/>
          <ac:spMkLst>
            <pc:docMk/>
            <pc:sldMk cId="3763947438" sldId="444"/>
            <ac:spMk id="2" creationId="{D5FFFF4F-EF40-F12B-55C7-E5E12611242A}"/>
          </ac:spMkLst>
        </pc:spChg>
        <pc:grpChg chg="mod">
          <ac:chgData name="然 杨" userId="58a03923220a6d4f" providerId="LiveId" clId="{8594D064-0A98-7E4D-8F84-0B4039F7C26C}" dt="2025-02-15T14:08:20.294" v="1305" actId="14100"/>
          <ac:grpSpMkLst>
            <pc:docMk/>
            <pc:sldMk cId="3763947438" sldId="444"/>
            <ac:grpSpMk id="16" creationId="{00000000-0000-0000-0000-000000000000}"/>
          </ac:grpSpMkLst>
        </pc:grpChg>
      </pc:sldChg>
      <pc:sldChg chg="addSp delSp modSp mod">
        <pc:chgData name="然 杨" userId="58a03923220a6d4f" providerId="LiveId" clId="{8594D064-0A98-7E4D-8F84-0B4039F7C26C}" dt="2025-02-16T13:01:11.748" v="1917" actId="1036"/>
        <pc:sldMkLst>
          <pc:docMk/>
          <pc:sldMk cId="1006005304" sldId="447"/>
        </pc:sldMkLst>
        <pc:spChg chg="mod">
          <ac:chgData name="然 杨" userId="58a03923220a6d4f" providerId="LiveId" clId="{8594D064-0A98-7E4D-8F84-0B4039F7C26C}" dt="2025-02-16T13:01:11.748" v="1917" actId="1036"/>
          <ac:spMkLst>
            <pc:docMk/>
            <pc:sldMk cId="1006005304" sldId="447"/>
            <ac:spMk id="35" creationId="{00000000-0000-0000-0000-000000000000}"/>
          </ac:spMkLst>
        </pc:spChg>
      </pc:sldChg>
      <pc:sldChg chg="modSp mod">
        <pc:chgData name="然 杨" userId="58a03923220a6d4f" providerId="LiveId" clId="{8594D064-0A98-7E4D-8F84-0B4039F7C26C}" dt="2025-02-20T04:01:15.446" v="2633" actId="1076"/>
        <pc:sldMkLst>
          <pc:docMk/>
          <pc:sldMk cId="8637880" sldId="450"/>
        </pc:sldMkLst>
      </pc:sldChg>
      <pc:sldChg chg="addSp delSp modSp mod">
        <pc:chgData name="然 杨" userId="58a03923220a6d4f" providerId="LiveId" clId="{8594D064-0A98-7E4D-8F84-0B4039F7C26C}" dt="2025-02-20T04:06:20.045" v="2721" actId="122"/>
        <pc:sldMkLst>
          <pc:docMk/>
          <pc:sldMk cId="2990919572" sldId="451"/>
        </pc:sldMkLst>
        <pc:spChg chg="mod">
          <ac:chgData name="然 杨" userId="58a03923220a6d4f" providerId="LiveId" clId="{8594D064-0A98-7E4D-8F84-0B4039F7C26C}" dt="2025-02-20T04:02:28.846" v="2677" actId="1076"/>
          <ac:spMkLst>
            <pc:docMk/>
            <pc:sldMk cId="2990919572" sldId="451"/>
            <ac:spMk id="2" creationId="{9EA17625-B0F4-0A96-45ED-127CEAF6F861}"/>
          </ac:spMkLst>
        </pc:spChg>
        <pc:spChg chg="mod">
          <ac:chgData name="然 杨" userId="58a03923220a6d4f" providerId="LiveId" clId="{8594D064-0A98-7E4D-8F84-0B4039F7C26C}" dt="2025-02-20T04:02:21.109" v="2675" actId="20577"/>
          <ac:spMkLst>
            <pc:docMk/>
            <pc:sldMk cId="2990919572" sldId="451"/>
            <ac:spMk id="19" creationId="{00000000-0000-0000-0000-000000000000}"/>
          </ac:spMkLst>
        </pc:spChg>
      </pc:sldChg>
      <pc:sldChg chg="modSp mod">
        <pc:chgData name="然 杨" userId="58a03923220a6d4f" providerId="LiveId" clId="{8594D064-0A98-7E4D-8F84-0B4039F7C26C}" dt="2025-02-20T04:14:38.574" v="2867"/>
        <pc:sldMkLst>
          <pc:docMk/>
          <pc:sldMk cId="694711044" sldId="452"/>
        </pc:sldMkLst>
        <pc:spChg chg="mod">
          <ac:chgData name="然 杨" userId="58a03923220a6d4f" providerId="LiveId" clId="{8594D064-0A98-7E4D-8F84-0B4039F7C26C}" dt="2025-02-20T04:12:01.576" v="2821" actId="1035"/>
          <ac:spMkLst>
            <pc:docMk/>
            <pc:sldMk cId="694711044" sldId="452"/>
            <ac:spMk id="2" creationId="{D1240C0D-A143-EC53-2FE8-A806606D7502}"/>
          </ac:spMkLst>
        </pc:spChg>
        <pc:spChg chg="mod">
          <ac:chgData name="然 杨" userId="58a03923220a6d4f" providerId="LiveId" clId="{8594D064-0A98-7E4D-8F84-0B4039F7C26C}" dt="2025-02-20T04:10:18.431" v="2795" actId="14100"/>
          <ac:spMkLst>
            <pc:docMk/>
            <pc:sldMk cId="694711044" sldId="452"/>
            <ac:spMk id="3" creationId="{00000000-0000-0000-0000-000000000000}"/>
          </ac:spMkLst>
        </pc:spChg>
        <pc:spChg chg="mod">
          <ac:chgData name="然 杨" userId="58a03923220a6d4f" providerId="LiveId" clId="{8594D064-0A98-7E4D-8F84-0B4039F7C26C}" dt="2025-02-20T04:10:18.431" v="2795" actId="14100"/>
          <ac:spMkLst>
            <pc:docMk/>
            <pc:sldMk cId="694711044" sldId="452"/>
            <ac:spMk id="5" creationId="{00000000-0000-0000-0000-000000000000}"/>
          </ac:spMkLst>
        </pc:spChg>
        <pc:spChg chg="mod">
          <ac:chgData name="然 杨" userId="58a03923220a6d4f" providerId="LiveId" clId="{8594D064-0A98-7E4D-8F84-0B4039F7C26C}" dt="2025-02-20T04:12:01.576" v="2821" actId="1035"/>
          <ac:spMkLst>
            <pc:docMk/>
            <pc:sldMk cId="694711044" sldId="452"/>
            <ac:spMk id="6" creationId="{00000000-0000-0000-0000-000000000000}"/>
          </ac:spMkLst>
        </pc:spChg>
        <pc:spChg chg="mod">
          <ac:chgData name="然 杨" userId="58a03923220a6d4f" providerId="LiveId" clId="{8594D064-0A98-7E4D-8F84-0B4039F7C26C}" dt="2025-02-20T04:12:01.576" v="2821" actId="1035"/>
          <ac:spMkLst>
            <pc:docMk/>
            <pc:sldMk cId="694711044" sldId="452"/>
            <ac:spMk id="13" creationId="{00000000-0000-0000-0000-000000000000}"/>
          </ac:spMkLst>
        </pc:spChg>
        <pc:spChg chg="mod">
          <ac:chgData name="然 杨" userId="58a03923220a6d4f" providerId="LiveId" clId="{8594D064-0A98-7E4D-8F84-0B4039F7C26C}" dt="2025-02-20T04:12:01.576" v="2821" actId="1035"/>
          <ac:spMkLst>
            <pc:docMk/>
            <pc:sldMk cId="694711044" sldId="452"/>
            <ac:spMk id="14" creationId="{00000000-0000-0000-0000-000000000000}"/>
          </ac:spMkLst>
        </pc:spChg>
        <pc:spChg chg="mod">
          <ac:chgData name="然 杨" userId="58a03923220a6d4f" providerId="LiveId" clId="{8594D064-0A98-7E4D-8F84-0B4039F7C26C}" dt="2025-02-20T04:10:20.244" v="2796" actId="14100"/>
          <ac:spMkLst>
            <pc:docMk/>
            <pc:sldMk cId="694711044" sldId="452"/>
            <ac:spMk id="19" creationId="{00000000-0000-0000-0000-000000000000}"/>
          </ac:spMkLst>
        </pc:spChg>
        <pc:spChg chg="mod">
          <ac:chgData name="然 杨" userId="58a03923220a6d4f" providerId="LiveId" clId="{8594D064-0A98-7E4D-8F84-0B4039F7C26C}" dt="2025-02-20T04:13:08.647" v="2852" actId="179"/>
          <ac:spMkLst>
            <pc:docMk/>
            <pc:sldMk cId="694711044" sldId="452"/>
            <ac:spMk id="33" creationId="{BA1195B6-DA4A-7530-4EE2-01B87B587523}"/>
          </ac:spMkLst>
        </pc:spChg>
        <pc:spChg chg="mod">
          <ac:chgData name="然 杨" userId="58a03923220a6d4f" providerId="LiveId" clId="{8594D064-0A98-7E4D-8F84-0B4039F7C26C}" dt="2025-02-20T04:12:01.576" v="2821" actId="1035"/>
          <ac:spMkLst>
            <pc:docMk/>
            <pc:sldMk cId="694711044" sldId="452"/>
            <ac:spMk id="39" creationId="{00000000-0000-0000-0000-000000000000}"/>
          </ac:spMkLst>
        </pc:spChg>
        <pc:spChg chg="mod">
          <ac:chgData name="然 杨" userId="58a03923220a6d4f" providerId="LiveId" clId="{8594D064-0A98-7E4D-8F84-0B4039F7C26C}" dt="2025-02-20T04:12:01.576" v="2821" actId="1035"/>
          <ac:spMkLst>
            <pc:docMk/>
            <pc:sldMk cId="694711044" sldId="452"/>
            <ac:spMk id="40" creationId="{00000000-0000-0000-0000-000000000000}"/>
          </ac:spMkLst>
        </pc:spChg>
        <pc:spChg chg="mod">
          <ac:chgData name="然 杨" userId="58a03923220a6d4f" providerId="LiveId" clId="{8594D064-0A98-7E4D-8F84-0B4039F7C26C}" dt="2025-02-20T04:14:38.574" v="2867"/>
          <ac:spMkLst>
            <pc:docMk/>
            <pc:sldMk cId="694711044" sldId="452"/>
            <ac:spMk id="41" creationId="{00000000-0000-0000-0000-000000000000}"/>
          </ac:spMkLst>
        </pc:spChg>
        <pc:grpChg chg="mod">
          <ac:chgData name="然 杨" userId="58a03923220a6d4f" providerId="LiveId" clId="{8594D064-0A98-7E4D-8F84-0B4039F7C26C}" dt="2025-02-20T04:12:01.576" v="2821" actId="1035"/>
          <ac:grpSpMkLst>
            <pc:docMk/>
            <pc:sldMk cId="694711044" sldId="452"/>
            <ac:grpSpMk id="10" creationId="{6746DFD7-EE21-BC2B-F533-B336362F5E19}"/>
          </ac:grpSpMkLst>
        </pc:grpChg>
        <pc:grpChg chg="mod">
          <ac:chgData name="然 杨" userId="58a03923220a6d4f" providerId="LiveId" clId="{8594D064-0A98-7E4D-8F84-0B4039F7C26C}" dt="2025-02-20T04:10:18.431" v="2795" actId="14100"/>
          <ac:grpSpMkLst>
            <pc:docMk/>
            <pc:sldMk cId="694711044" sldId="452"/>
            <ac:grpSpMk id="15" creationId="{00000000-0000-0000-0000-000000000000}"/>
          </ac:grpSpMkLst>
        </pc:grpChg>
        <pc:grpChg chg="mod">
          <ac:chgData name="然 杨" userId="58a03923220a6d4f" providerId="LiveId" clId="{8594D064-0A98-7E4D-8F84-0B4039F7C26C}" dt="2025-02-20T04:12:01.576" v="2821" actId="1035"/>
          <ac:grpSpMkLst>
            <pc:docMk/>
            <pc:sldMk cId="694711044" sldId="452"/>
            <ac:grpSpMk id="20" creationId="{9E422B57-06BF-B4CB-8E07-D6810D3F2DBD}"/>
          </ac:grpSpMkLst>
        </pc:grpChg>
        <pc:grpChg chg="mod">
          <ac:chgData name="然 杨" userId="58a03923220a6d4f" providerId="LiveId" clId="{8594D064-0A98-7E4D-8F84-0B4039F7C26C}" dt="2025-02-20T04:12:01.576" v="2821" actId="1035"/>
          <ac:grpSpMkLst>
            <pc:docMk/>
            <pc:sldMk cId="694711044" sldId="452"/>
            <ac:grpSpMk id="38" creationId="{00000000-0000-0000-0000-000000000000}"/>
          </ac:grpSpMkLst>
        </pc:grpChg>
      </pc:sldChg>
      <pc:sldChg chg="modSp mod">
        <pc:chgData name="然 杨" userId="58a03923220a6d4f" providerId="LiveId" clId="{8594D064-0A98-7E4D-8F84-0B4039F7C26C}" dt="2025-02-20T04:22:18.866" v="3036" actId="1076"/>
        <pc:sldMkLst>
          <pc:docMk/>
          <pc:sldMk cId="3234615788" sldId="454"/>
        </pc:sldMkLst>
        <pc:spChg chg="mod">
          <ac:chgData name="然 杨" userId="58a03923220a6d4f" providerId="LiveId" clId="{8594D064-0A98-7E4D-8F84-0B4039F7C26C}" dt="2025-02-20T04:21:27.929" v="3034" actId="20577"/>
          <ac:spMkLst>
            <pc:docMk/>
            <pc:sldMk cId="3234615788" sldId="454"/>
            <ac:spMk id="6" creationId="{00000000-0000-0000-0000-000000000000}"/>
          </ac:spMkLst>
        </pc:spChg>
        <pc:spChg chg="mod">
          <ac:chgData name="然 杨" userId="58a03923220a6d4f" providerId="LiveId" clId="{8594D064-0A98-7E4D-8F84-0B4039F7C26C}" dt="2025-02-20T04:21:05.780" v="3028"/>
          <ac:spMkLst>
            <pc:docMk/>
            <pc:sldMk cId="3234615788" sldId="454"/>
            <ac:spMk id="7" creationId="{00000000-0000-0000-0000-000000000000}"/>
          </ac:spMkLst>
        </pc:spChg>
        <pc:grpChg chg="mod">
          <ac:chgData name="然 杨" userId="58a03923220a6d4f" providerId="LiveId" clId="{8594D064-0A98-7E4D-8F84-0B4039F7C26C}" dt="2025-02-20T04:22:18.866" v="3036" actId="1076"/>
          <ac:grpSpMkLst>
            <pc:docMk/>
            <pc:sldMk cId="3234615788" sldId="454"/>
            <ac:grpSpMk id="37" creationId="{00000000-0000-0000-0000-000000000000}"/>
          </ac:grpSpMkLst>
        </pc:grpChg>
      </pc:sldChg>
      <pc:sldChg chg="modSp mod">
        <pc:chgData name="然 杨" userId="58a03923220a6d4f" providerId="LiveId" clId="{8594D064-0A98-7E4D-8F84-0B4039F7C26C}" dt="2025-02-20T04:28:41.348" v="3133" actId="20577"/>
        <pc:sldMkLst>
          <pc:docMk/>
          <pc:sldMk cId="2255018105" sldId="456"/>
        </pc:sldMkLst>
        <pc:spChg chg="mod">
          <ac:chgData name="然 杨" userId="58a03923220a6d4f" providerId="LiveId" clId="{8594D064-0A98-7E4D-8F84-0B4039F7C26C}" dt="2025-02-20T04:28:41.348" v="3133" actId="20577"/>
          <ac:spMkLst>
            <pc:docMk/>
            <pc:sldMk cId="2255018105" sldId="456"/>
            <ac:spMk id="5" creationId="{B62EE23C-8263-1D7C-8DB2-A86CD81DF597}"/>
          </ac:spMkLst>
        </pc:spChg>
        <pc:spChg chg="mod">
          <ac:chgData name="然 杨" userId="58a03923220a6d4f" providerId="LiveId" clId="{8594D064-0A98-7E4D-8F84-0B4039F7C26C}" dt="2025-02-20T04:28:06.605" v="3119" actId="1076"/>
          <ac:spMkLst>
            <pc:docMk/>
            <pc:sldMk cId="2255018105" sldId="456"/>
            <ac:spMk id="7" creationId="{00000000-0000-0000-0000-000000000000}"/>
          </ac:spMkLst>
        </pc:spChg>
        <pc:grpChg chg="mod">
          <ac:chgData name="然 杨" userId="58a03923220a6d4f" providerId="LiveId" clId="{8594D064-0A98-7E4D-8F84-0B4039F7C26C}" dt="2025-02-20T04:28:20.844" v="3128" actId="1038"/>
          <ac:grpSpMkLst>
            <pc:docMk/>
            <pc:sldMk cId="2255018105" sldId="456"/>
            <ac:grpSpMk id="37" creationId="{00000000-0000-0000-0000-000000000000}"/>
          </ac:grpSpMkLst>
        </pc:grpChg>
        <pc:picChg chg="mod">
          <ac:chgData name="然 杨" userId="58a03923220a6d4f" providerId="LiveId" clId="{8594D064-0A98-7E4D-8F84-0B4039F7C26C}" dt="2025-02-20T04:28:10.352" v="3121" actId="1076"/>
          <ac:picMkLst>
            <pc:docMk/>
            <pc:sldMk cId="2255018105" sldId="456"/>
            <ac:picMk id="11" creationId="{00000000-0000-0000-0000-000000000000}"/>
          </ac:picMkLst>
        </pc:picChg>
        <pc:picChg chg="mod">
          <ac:chgData name="然 杨" userId="58a03923220a6d4f" providerId="LiveId" clId="{8594D064-0A98-7E4D-8F84-0B4039F7C26C}" dt="2025-02-20T04:28:14.622" v="3122" actId="1076"/>
          <ac:picMkLst>
            <pc:docMk/>
            <pc:sldMk cId="2255018105" sldId="456"/>
            <ac:picMk id="12" creationId="{00000000-0000-0000-0000-000000000000}"/>
          </ac:picMkLst>
        </pc:picChg>
      </pc:sldChg>
      <pc:sldChg chg="modSp mod">
        <pc:chgData name="然 杨" userId="58a03923220a6d4f" providerId="LiveId" clId="{8594D064-0A98-7E4D-8F84-0B4039F7C26C}" dt="2025-02-20T04:25:58.283" v="3076" actId="1076"/>
        <pc:sldMkLst>
          <pc:docMk/>
          <pc:sldMk cId="3981540786" sldId="457"/>
        </pc:sldMkLst>
        <pc:spChg chg="mod">
          <ac:chgData name="然 杨" userId="58a03923220a6d4f" providerId="LiveId" clId="{8594D064-0A98-7E4D-8F84-0B4039F7C26C}" dt="2025-02-20T04:25:53.509" v="3075" actId="255"/>
          <ac:spMkLst>
            <pc:docMk/>
            <pc:sldMk cId="3981540786" sldId="457"/>
            <ac:spMk id="6" creationId="{00000000-0000-0000-0000-000000000000}"/>
          </ac:spMkLst>
        </pc:spChg>
        <pc:spChg chg="mod">
          <ac:chgData name="然 杨" userId="58a03923220a6d4f" providerId="LiveId" clId="{8594D064-0A98-7E4D-8F84-0B4039F7C26C}" dt="2025-02-20T04:25:14.469" v="3065" actId="14100"/>
          <ac:spMkLst>
            <pc:docMk/>
            <pc:sldMk cId="3981540786" sldId="457"/>
            <ac:spMk id="7" creationId="{00000000-0000-0000-0000-000000000000}"/>
          </ac:spMkLst>
        </pc:spChg>
        <pc:grpChg chg="mod">
          <ac:chgData name="然 杨" userId="58a03923220a6d4f" providerId="LiveId" clId="{8594D064-0A98-7E4D-8F84-0B4039F7C26C}" dt="2025-02-20T04:25:58.283" v="3076" actId="1076"/>
          <ac:grpSpMkLst>
            <pc:docMk/>
            <pc:sldMk cId="3981540786" sldId="457"/>
            <ac:grpSpMk id="37" creationId="{00000000-0000-0000-0000-000000000000}"/>
          </ac:grpSpMkLst>
        </pc:grpChg>
      </pc:sldChg>
      <pc:sldChg chg="modSp del mod">
        <pc:chgData name="然 杨" userId="58a03923220a6d4f" providerId="LiveId" clId="{8594D064-0A98-7E4D-8F84-0B4039F7C26C}" dt="2025-02-20T04:55:38.104" v="3484" actId="2696"/>
        <pc:sldMkLst>
          <pc:docMk/>
          <pc:sldMk cId="1117353258" sldId="463"/>
        </pc:sldMkLst>
        <pc:spChg chg="mod">
          <ac:chgData name="然 杨" userId="58a03923220a6d4f" providerId="LiveId" clId="{8594D064-0A98-7E4D-8F84-0B4039F7C26C}" dt="2025-02-20T03:48:15.491" v="2543" actId="179"/>
          <ac:spMkLst>
            <pc:docMk/>
            <pc:sldMk cId="1117353258" sldId="463"/>
            <ac:spMk id="20" creationId="{765BCA76-5F33-BE45-6FDF-2A29BAF11507}"/>
          </ac:spMkLst>
        </pc:spChg>
      </pc:sldChg>
      <pc:sldChg chg="addSp delSp modSp mod">
        <pc:chgData name="然 杨" userId="58a03923220a6d4f" providerId="LiveId" clId="{8594D064-0A98-7E4D-8F84-0B4039F7C26C}" dt="2025-02-20T05:02:51.793" v="3658" actId="20577"/>
        <pc:sldMkLst>
          <pc:docMk/>
          <pc:sldMk cId="811050158" sldId="467"/>
        </pc:sldMkLst>
        <pc:spChg chg="mod">
          <ac:chgData name="然 杨" userId="58a03923220a6d4f" providerId="LiveId" clId="{8594D064-0A98-7E4D-8F84-0B4039F7C26C}" dt="2025-02-20T05:02:51.793" v="3658" actId="20577"/>
          <ac:spMkLst>
            <pc:docMk/>
            <pc:sldMk cId="811050158" sldId="467"/>
            <ac:spMk id="4" creationId="{74B36F2E-C816-083C-EEBA-7871FC560B66}"/>
          </ac:spMkLst>
        </pc:spChg>
        <pc:spChg chg="mod">
          <ac:chgData name="然 杨" userId="58a03923220a6d4f" providerId="LiveId" clId="{8594D064-0A98-7E4D-8F84-0B4039F7C26C}" dt="2025-02-20T05:01:50.336" v="3639"/>
          <ac:spMkLst>
            <pc:docMk/>
            <pc:sldMk cId="811050158" sldId="467"/>
            <ac:spMk id="8" creationId="{E7E5167B-6439-82AA-C2E5-B989A04B460A}"/>
          </ac:spMkLst>
        </pc:spChg>
        <pc:spChg chg="mod">
          <ac:chgData name="然 杨" userId="58a03923220a6d4f" providerId="LiveId" clId="{8594D064-0A98-7E4D-8F84-0B4039F7C26C}" dt="2025-02-20T05:01:50.336" v="3639"/>
          <ac:spMkLst>
            <pc:docMk/>
            <pc:sldMk cId="811050158" sldId="467"/>
            <ac:spMk id="10" creationId="{5239DDA1-7049-D03F-7897-5A8D7EE14635}"/>
          </ac:spMkLst>
        </pc:spChg>
        <pc:spChg chg="add mod">
          <ac:chgData name="然 杨" userId="58a03923220a6d4f" providerId="LiveId" clId="{8594D064-0A98-7E4D-8F84-0B4039F7C26C}" dt="2025-02-20T05:01:50.336" v="3639"/>
          <ac:spMkLst>
            <pc:docMk/>
            <pc:sldMk cId="811050158" sldId="467"/>
            <ac:spMk id="11" creationId="{DD08E92E-91C9-BE93-C5E8-8619C0D8710F}"/>
          </ac:spMkLst>
        </pc:spChg>
        <pc:grpChg chg="add mod">
          <ac:chgData name="然 杨" userId="58a03923220a6d4f" providerId="LiveId" clId="{8594D064-0A98-7E4D-8F84-0B4039F7C26C}" dt="2025-02-20T05:01:50.336" v="3639"/>
          <ac:grpSpMkLst>
            <pc:docMk/>
            <pc:sldMk cId="811050158" sldId="467"/>
            <ac:grpSpMk id="2" creationId="{AF1926DC-58BA-0245-E841-C0E0AD727FB5}"/>
          </ac:grpSpMkLst>
        </pc:grpChg>
      </pc:sldChg>
      <pc:sldChg chg="modSp mod">
        <pc:chgData name="然 杨" userId="58a03923220a6d4f" providerId="LiveId" clId="{8594D064-0A98-7E4D-8F84-0B4039F7C26C}" dt="2025-02-20T05:24:19.243" v="3888" actId="255"/>
        <pc:sldMkLst>
          <pc:docMk/>
          <pc:sldMk cId="1181782501" sldId="470"/>
        </pc:sldMkLst>
        <pc:spChg chg="mod">
          <ac:chgData name="然 杨" userId="58a03923220a6d4f" providerId="LiveId" clId="{8594D064-0A98-7E4D-8F84-0B4039F7C26C}" dt="2025-02-20T05:22:33.566" v="3876" actId="20577"/>
          <ac:spMkLst>
            <pc:docMk/>
            <pc:sldMk cId="1181782501" sldId="470"/>
            <ac:spMk id="12" creationId="{00000000-0000-0000-0000-000000000000}"/>
          </ac:spMkLst>
        </pc:spChg>
        <pc:spChg chg="mod">
          <ac:chgData name="然 杨" userId="58a03923220a6d4f" providerId="LiveId" clId="{8594D064-0A98-7E4D-8F84-0B4039F7C26C}" dt="2025-02-15T14:15:03.970" v="1488"/>
          <ac:spMkLst>
            <pc:docMk/>
            <pc:sldMk cId="1181782501" sldId="470"/>
            <ac:spMk id="19" creationId="{00000000-0000-0000-0000-000000000000}"/>
          </ac:spMkLst>
        </pc:spChg>
        <pc:spChg chg="mod">
          <ac:chgData name="然 杨" userId="58a03923220a6d4f" providerId="LiveId" clId="{8594D064-0A98-7E4D-8F84-0B4039F7C26C}" dt="2025-02-20T05:20:04.097" v="3832" actId="20577"/>
          <ac:spMkLst>
            <pc:docMk/>
            <pc:sldMk cId="1181782501" sldId="470"/>
            <ac:spMk id="39" creationId="{00000000-0000-0000-0000-000000000000}"/>
          </ac:spMkLst>
        </pc:spChg>
        <pc:spChg chg="mod">
          <ac:chgData name="然 杨" userId="58a03923220a6d4f" providerId="LiveId" clId="{8594D064-0A98-7E4D-8F84-0B4039F7C26C}" dt="2025-02-20T05:23:53.954" v="3886" actId="2710"/>
          <ac:spMkLst>
            <pc:docMk/>
            <pc:sldMk cId="1181782501" sldId="470"/>
            <ac:spMk id="45" creationId="{00000000-0000-0000-0000-000000000000}"/>
          </ac:spMkLst>
        </pc:spChg>
        <pc:spChg chg="mod">
          <ac:chgData name="然 杨" userId="58a03923220a6d4f" providerId="LiveId" clId="{8594D064-0A98-7E4D-8F84-0B4039F7C26C}" dt="2025-02-20T05:24:19.243" v="3888" actId="255"/>
          <ac:spMkLst>
            <pc:docMk/>
            <pc:sldMk cId="1181782501" sldId="470"/>
            <ac:spMk id="51" creationId="{00000000-0000-0000-0000-000000000000}"/>
          </ac:spMkLst>
        </pc:spChg>
      </pc:sldChg>
      <pc:sldChg chg="delSp modSp mod">
        <pc:chgData name="然 杨" userId="58a03923220a6d4f" providerId="LiveId" clId="{8594D064-0A98-7E4D-8F84-0B4039F7C26C}" dt="2025-02-16T12:28:34.664" v="1864" actId="14100"/>
        <pc:sldMkLst>
          <pc:docMk/>
          <pc:sldMk cId="2534980729" sldId="471"/>
        </pc:sldMkLst>
        <pc:spChg chg="mod">
          <ac:chgData name="然 杨" userId="58a03923220a6d4f" providerId="LiveId" clId="{8594D064-0A98-7E4D-8F84-0B4039F7C26C}" dt="2025-02-15T14:25:59.350" v="1640" actId="1076"/>
          <ac:spMkLst>
            <pc:docMk/>
            <pc:sldMk cId="2534980729" sldId="471"/>
            <ac:spMk id="4" creationId="{B45A7DA1-BFEB-CE52-44F0-AFF7F2A28CA3}"/>
          </ac:spMkLst>
        </pc:spChg>
        <pc:spChg chg="mod">
          <ac:chgData name="然 杨" userId="58a03923220a6d4f" providerId="LiveId" clId="{8594D064-0A98-7E4D-8F84-0B4039F7C26C}" dt="2025-02-15T14:28:04.222" v="1706" actId="20577"/>
          <ac:spMkLst>
            <pc:docMk/>
            <pc:sldMk cId="2534980729" sldId="471"/>
            <ac:spMk id="6" creationId="{00000000-0000-0000-0000-000000000000}"/>
          </ac:spMkLst>
        </pc:spChg>
        <pc:spChg chg="mod">
          <ac:chgData name="然 杨" userId="58a03923220a6d4f" providerId="LiveId" clId="{8594D064-0A98-7E4D-8F84-0B4039F7C26C}" dt="2025-02-16T12:28:34.664" v="1864" actId="14100"/>
          <ac:spMkLst>
            <pc:docMk/>
            <pc:sldMk cId="2534980729" sldId="471"/>
            <ac:spMk id="7" creationId="{00000000-0000-0000-0000-000000000000}"/>
          </ac:spMkLst>
        </pc:spChg>
        <pc:spChg chg="mod">
          <ac:chgData name="然 杨" userId="58a03923220a6d4f" providerId="LiveId" clId="{8594D064-0A98-7E4D-8F84-0B4039F7C26C}" dt="2025-02-15T14:26:41.747" v="1658" actId="1035"/>
          <ac:spMkLst>
            <pc:docMk/>
            <pc:sldMk cId="2534980729" sldId="471"/>
            <ac:spMk id="10" creationId="{00000000-0000-0000-0000-000000000000}"/>
          </ac:spMkLst>
        </pc:spChg>
        <pc:grpChg chg="mod">
          <ac:chgData name="然 杨" userId="58a03923220a6d4f" providerId="LiveId" clId="{8594D064-0A98-7E4D-8F84-0B4039F7C26C}" dt="2025-02-15T14:25:56.037" v="1639" actId="1076"/>
          <ac:grpSpMkLst>
            <pc:docMk/>
            <pc:sldMk cId="2534980729" sldId="471"/>
            <ac:grpSpMk id="8" creationId="{5CA239CC-81AC-2FB7-3539-5C0819C5E610}"/>
          </ac:grpSpMkLst>
        </pc:grpChg>
        <pc:cxnChg chg="mod">
          <ac:chgData name="然 杨" userId="58a03923220a6d4f" providerId="LiveId" clId="{8594D064-0A98-7E4D-8F84-0B4039F7C26C}" dt="2025-02-15T14:26:38.642" v="1657" actId="1035"/>
          <ac:cxnSpMkLst>
            <pc:docMk/>
            <pc:sldMk cId="2534980729" sldId="471"/>
            <ac:cxnSpMk id="32" creationId="{00000000-0000-0000-0000-000000000000}"/>
          </ac:cxnSpMkLst>
        </pc:cxnChg>
      </pc:sldChg>
      <pc:sldChg chg="modSp mod">
        <pc:chgData name="然 杨" userId="58a03923220a6d4f" providerId="LiveId" clId="{8594D064-0A98-7E4D-8F84-0B4039F7C26C}" dt="2025-02-20T06:02:03.086" v="4157" actId="1076"/>
        <pc:sldMkLst>
          <pc:docMk/>
          <pc:sldMk cId="3261846899" sldId="473"/>
        </pc:sldMkLst>
        <pc:spChg chg="mod">
          <ac:chgData name="然 杨" userId="58a03923220a6d4f" providerId="LiveId" clId="{8594D064-0A98-7E4D-8F84-0B4039F7C26C}" dt="2025-02-20T06:02:03.086" v="4157" actId="1076"/>
          <ac:spMkLst>
            <pc:docMk/>
            <pc:sldMk cId="3261846899" sldId="473"/>
            <ac:spMk id="35" creationId="{00000000-0000-0000-0000-000000000000}"/>
          </ac:spMkLst>
        </pc:spChg>
      </pc:sldChg>
      <pc:sldChg chg="modSp mod">
        <pc:chgData name="然 杨" userId="58a03923220a6d4f" providerId="LiveId" clId="{8594D064-0A98-7E4D-8F84-0B4039F7C26C}" dt="2025-02-15T12:57:35.191" v="224" actId="1076"/>
        <pc:sldMkLst>
          <pc:docMk/>
          <pc:sldMk cId="1870723259" sldId="500"/>
        </pc:sldMkLst>
        <pc:spChg chg="mod">
          <ac:chgData name="然 杨" userId="58a03923220a6d4f" providerId="LiveId" clId="{8594D064-0A98-7E4D-8F84-0B4039F7C26C}" dt="2025-02-15T12:54:47.557" v="219"/>
          <ac:spMkLst>
            <pc:docMk/>
            <pc:sldMk cId="1870723259" sldId="500"/>
            <ac:spMk id="8" creationId="{00000000-0000-0000-0000-000000000000}"/>
          </ac:spMkLst>
        </pc:spChg>
        <pc:picChg chg="mod modCrop">
          <ac:chgData name="然 杨" userId="58a03923220a6d4f" providerId="LiveId" clId="{8594D064-0A98-7E4D-8F84-0B4039F7C26C}" dt="2025-02-15T12:57:35.191" v="224" actId="1076"/>
          <ac:picMkLst>
            <pc:docMk/>
            <pc:sldMk cId="1870723259" sldId="500"/>
            <ac:picMk id="6" creationId="{E6B72EDA-7FA6-A330-FF58-B8AE803068B4}"/>
          </ac:picMkLst>
        </pc:picChg>
      </pc:sldChg>
      <pc:sldChg chg="addSp delSp modSp mod">
        <pc:chgData name="然 杨" userId="58a03923220a6d4f" providerId="LiveId" clId="{8594D064-0A98-7E4D-8F84-0B4039F7C26C}" dt="2025-02-15T13:40:02.089" v="828" actId="1076"/>
        <pc:sldMkLst>
          <pc:docMk/>
          <pc:sldMk cId="3632424603" sldId="502"/>
        </pc:sldMkLst>
        <pc:spChg chg="mod">
          <ac:chgData name="然 杨" userId="58a03923220a6d4f" providerId="LiveId" clId="{8594D064-0A98-7E4D-8F84-0B4039F7C26C}" dt="2025-02-15T13:40:02.089" v="828" actId="1076"/>
          <ac:spMkLst>
            <pc:docMk/>
            <pc:sldMk cId="3632424603" sldId="502"/>
            <ac:spMk id="42" creationId="{A6B8DFE9-2264-C953-3D57-FC0E2E85A355}"/>
          </ac:spMkLst>
        </pc:spChg>
      </pc:sldChg>
      <pc:sldChg chg="addSp delSp modSp mod">
        <pc:chgData name="然 杨" userId="58a03923220a6d4f" providerId="LiveId" clId="{8594D064-0A98-7E4D-8F84-0B4039F7C26C}" dt="2025-02-15T13:42:35.464" v="862" actId="20577"/>
        <pc:sldMkLst>
          <pc:docMk/>
          <pc:sldMk cId="4281317603" sldId="503"/>
        </pc:sldMkLst>
        <pc:spChg chg="mod">
          <ac:chgData name="然 杨" userId="58a03923220a6d4f" providerId="LiveId" clId="{8594D064-0A98-7E4D-8F84-0B4039F7C26C}" dt="2025-02-15T13:42:35.464" v="862" actId="20577"/>
          <ac:spMkLst>
            <pc:docMk/>
            <pc:sldMk cId="4281317603" sldId="503"/>
            <ac:spMk id="42" creationId="{26C65635-B813-451E-A2C4-59027DF22028}"/>
          </ac:spMkLst>
        </pc:spChg>
      </pc:sldChg>
      <pc:sldChg chg="modSp mod">
        <pc:chgData name="然 杨" userId="58a03923220a6d4f" providerId="LiveId" clId="{8594D064-0A98-7E4D-8F84-0B4039F7C26C}" dt="2025-02-20T03:25:38.482" v="2248" actId="20577"/>
        <pc:sldMkLst>
          <pc:docMk/>
          <pc:sldMk cId="507869672" sldId="504"/>
        </pc:sldMkLst>
        <pc:spChg chg="mod">
          <ac:chgData name="然 杨" userId="58a03923220a6d4f" providerId="LiveId" clId="{8594D064-0A98-7E4D-8F84-0B4039F7C26C}" dt="2025-02-15T14:13:18.074" v="1475" actId="14100"/>
          <ac:spMkLst>
            <pc:docMk/>
            <pc:sldMk cId="507869672" sldId="504"/>
            <ac:spMk id="4" creationId="{8B8775B9-5DD3-B71B-514E-27EBA3A95664}"/>
          </ac:spMkLst>
        </pc:spChg>
        <pc:spChg chg="mod">
          <ac:chgData name="然 杨" userId="58a03923220a6d4f" providerId="LiveId" clId="{8594D064-0A98-7E4D-8F84-0B4039F7C26C}" dt="2025-02-20T03:25:38.482" v="2248" actId="20577"/>
          <ac:spMkLst>
            <pc:docMk/>
            <pc:sldMk cId="507869672" sldId="504"/>
            <ac:spMk id="8" creationId="{7175E25E-92FB-5053-8E5E-1AAA0B7E136C}"/>
          </ac:spMkLst>
        </pc:spChg>
        <pc:spChg chg="mod">
          <ac:chgData name="然 杨" userId="58a03923220a6d4f" providerId="LiveId" clId="{8594D064-0A98-7E4D-8F84-0B4039F7C26C}" dt="2025-02-15T14:13:30.990" v="1484" actId="20577"/>
          <ac:spMkLst>
            <pc:docMk/>
            <pc:sldMk cId="507869672" sldId="504"/>
            <ac:spMk id="19" creationId="{41ED5CD1-3C7A-31C1-7E63-27944FF84BD7}"/>
          </ac:spMkLst>
        </pc:spChg>
        <pc:grpChg chg="mod">
          <ac:chgData name="然 杨" userId="58a03923220a6d4f" providerId="LiveId" clId="{8594D064-0A98-7E4D-8F84-0B4039F7C26C}" dt="2025-02-15T14:12:54.090" v="1456" actId="1076"/>
          <ac:grpSpMkLst>
            <pc:docMk/>
            <pc:sldMk cId="507869672" sldId="504"/>
            <ac:grpSpMk id="9" creationId="{5A27B82E-55AB-5E49-DB10-39A06C6C36D6}"/>
          </ac:grpSpMkLst>
        </pc:grpChg>
      </pc:sldChg>
      <pc:sldChg chg="del">
        <pc:chgData name="然 杨" userId="58a03923220a6d4f" providerId="LiveId" clId="{8594D064-0A98-7E4D-8F84-0B4039F7C26C}" dt="2025-02-20T03:56:03.634" v="2544" actId="2696"/>
        <pc:sldMkLst>
          <pc:docMk/>
          <pc:sldMk cId="3413968098" sldId="505"/>
        </pc:sldMkLst>
      </pc:sldChg>
      <pc:sldChg chg="modSp mod">
        <pc:chgData name="然 杨" userId="58a03923220a6d4f" providerId="LiveId" clId="{8594D064-0A98-7E4D-8F84-0B4039F7C26C}" dt="2025-02-20T04:20:18.524" v="3027" actId="14100"/>
        <pc:sldMkLst>
          <pc:docMk/>
          <pc:sldMk cId="700122771" sldId="509"/>
        </pc:sldMkLst>
        <pc:spChg chg="mod">
          <ac:chgData name="然 杨" userId="58a03923220a6d4f" providerId="LiveId" clId="{8594D064-0A98-7E4D-8F84-0B4039F7C26C}" dt="2025-02-20T04:20:18.524" v="3027" actId="14100"/>
          <ac:spMkLst>
            <pc:docMk/>
            <pc:sldMk cId="700122771" sldId="509"/>
            <ac:spMk id="2" creationId="{AE28ABCB-7D01-5313-8DD0-973C6C39BA26}"/>
          </ac:spMkLst>
        </pc:spChg>
        <pc:spChg chg="mod">
          <ac:chgData name="然 杨" userId="58a03923220a6d4f" providerId="LiveId" clId="{8594D064-0A98-7E4D-8F84-0B4039F7C26C}" dt="2025-02-20T04:20:18.524" v="3027" actId="14100"/>
          <ac:spMkLst>
            <pc:docMk/>
            <pc:sldMk cId="700122771" sldId="509"/>
            <ac:spMk id="6" creationId="{3EFD13CC-E022-321E-3566-09D9219B6F10}"/>
          </ac:spMkLst>
        </pc:spChg>
        <pc:spChg chg="mod">
          <ac:chgData name="然 杨" userId="58a03923220a6d4f" providerId="LiveId" clId="{8594D064-0A98-7E4D-8F84-0B4039F7C26C}" dt="2025-02-20T04:20:18.524" v="3027" actId="14100"/>
          <ac:spMkLst>
            <pc:docMk/>
            <pc:sldMk cId="700122771" sldId="509"/>
            <ac:spMk id="13" creationId="{07D830F1-43D1-3FBD-D0F6-1892F0DCB208}"/>
          </ac:spMkLst>
        </pc:spChg>
        <pc:spChg chg="mod">
          <ac:chgData name="然 杨" userId="58a03923220a6d4f" providerId="LiveId" clId="{8594D064-0A98-7E4D-8F84-0B4039F7C26C}" dt="2025-02-20T04:20:18.524" v="3027" actId="14100"/>
          <ac:spMkLst>
            <pc:docMk/>
            <pc:sldMk cId="700122771" sldId="509"/>
            <ac:spMk id="14" creationId="{EA7895A9-9EC2-0158-A635-21F721C96265}"/>
          </ac:spMkLst>
        </pc:spChg>
        <pc:spChg chg="mod">
          <ac:chgData name="然 杨" userId="58a03923220a6d4f" providerId="LiveId" clId="{8594D064-0A98-7E4D-8F84-0B4039F7C26C}" dt="2025-02-20T04:15:22.561" v="2883" actId="255"/>
          <ac:spMkLst>
            <pc:docMk/>
            <pc:sldMk cId="700122771" sldId="509"/>
            <ac:spMk id="19" creationId="{D8E04430-647F-51DD-C0E0-0F1112CF8BEA}"/>
          </ac:spMkLst>
        </pc:spChg>
        <pc:spChg chg="mod">
          <ac:chgData name="然 杨" userId="58a03923220a6d4f" providerId="LiveId" clId="{8594D064-0A98-7E4D-8F84-0B4039F7C26C}" dt="2025-02-20T04:18:31.261" v="2974" actId="948"/>
          <ac:spMkLst>
            <pc:docMk/>
            <pc:sldMk cId="700122771" sldId="509"/>
            <ac:spMk id="33" creationId="{047AE603-12F8-FADD-9DF7-4C156EB7E8E7}"/>
          </ac:spMkLst>
        </pc:spChg>
        <pc:spChg chg="mod">
          <ac:chgData name="然 杨" userId="58a03923220a6d4f" providerId="LiveId" clId="{8594D064-0A98-7E4D-8F84-0B4039F7C26C}" dt="2025-02-20T04:20:18.524" v="3027" actId="14100"/>
          <ac:spMkLst>
            <pc:docMk/>
            <pc:sldMk cId="700122771" sldId="509"/>
            <ac:spMk id="39" creationId="{8F6F48EB-A471-30F4-50F1-5B32D8F25621}"/>
          </ac:spMkLst>
        </pc:spChg>
        <pc:spChg chg="mod">
          <ac:chgData name="然 杨" userId="58a03923220a6d4f" providerId="LiveId" clId="{8594D064-0A98-7E4D-8F84-0B4039F7C26C}" dt="2025-02-20T04:20:18.524" v="3027" actId="14100"/>
          <ac:spMkLst>
            <pc:docMk/>
            <pc:sldMk cId="700122771" sldId="509"/>
            <ac:spMk id="40" creationId="{1FB73AA9-8C59-90CA-F88B-D59496EE7AD4}"/>
          </ac:spMkLst>
        </pc:spChg>
        <pc:spChg chg="mod">
          <ac:chgData name="然 杨" userId="58a03923220a6d4f" providerId="LiveId" clId="{8594D064-0A98-7E4D-8F84-0B4039F7C26C}" dt="2025-02-20T04:20:18.524" v="3027" actId="14100"/>
          <ac:spMkLst>
            <pc:docMk/>
            <pc:sldMk cId="700122771" sldId="509"/>
            <ac:spMk id="41" creationId="{BCA8DCD0-0FCA-8A65-6027-D134EDFF9B5E}"/>
          </ac:spMkLst>
        </pc:spChg>
        <pc:grpChg chg="mod">
          <ac:chgData name="然 杨" userId="58a03923220a6d4f" providerId="LiveId" clId="{8594D064-0A98-7E4D-8F84-0B4039F7C26C}" dt="2025-02-20T04:20:18.524" v="3027" actId="14100"/>
          <ac:grpSpMkLst>
            <pc:docMk/>
            <pc:sldMk cId="700122771" sldId="509"/>
            <ac:grpSpMk id="9" creationId="{FF485F1A-6A2E-9B32-DDD2-3ADEF99F101C}"/>
          </ac:grpSpMkLst>
        </pc:grpChg>
        <pc:grpChg chg="mod">
          <ac:chgData name="然 杨" userId="58a03923220a6d4f" providerId="LiveId" clId="{8594D064-0A98-7E4D-8F84-0B4039F7C26C}" dt="2025-02-20T04:20:18.524" v="3027" actId="14100"/>
          <ac:grpSpMkLst>
            <pc:docMk/>
            <pc:sldMk cId="700122771" sldId="509"/>
            <ac:grpSpMk id="10" creationId="{39CBF410-801D-9387-E1E3-1888F96D2EC6}"/>
          </ac:grpSpMkLst>
        </pc:grpChg>
        <pc:grpChg chg="mod">
          <ac:chgData name="然 杨" userId="58a03923220a6d4f" providerId="LiveId" clId="{8594D064-0A98-7E4D-8F84-0B4039F7C26C}" dt="2025-02-20T04:20:18.524" v="3027" actId="14100"/>
          <ac:grpSpMkLst>
            <pc:docMk/>
            <pc:sldMk cId="700122771" sldId="509"/>
            <ac:grpSpMk id="38" creationId="{E91E0ABB-534A-9BA8-EE5E-A335CAD9EF3D}"/>
          </ac:grpSpMkLst>
        </pc:grpChg>
      </pc:sldChg>
      <pc:sldChg chg="addSp delSp modSp mod">
        <pc:chgData name="然 杨" userId="58a03923220a6d4f" providerId="LiveId" clId="{8594D064-0A98-7E4D-8F84-0B4039F7C26C}" dt="2025-02-20T04:22:43.822" v="3041"/>
        <pc:sldMkLst>
          <pc:docMk/>
          <pc:sldMk cId="707124528" sldId="510"/>
        </pc:sldMkLst>
        <pc:spChg chg="mod">
          <ac:chgData name="然 杨" userId="58a03923220a6d4f" providerId="LiveId" clId="{8594D064-0A98-7E4D-8F84-0B4039F7C26C}" dt="2025-02-20T04:22:43.822" v="3041"/>
          <ac:spMkLst>
            <pc:docMk/>
            <pc:sldMk cId="707124528" sldId="510"/>
            <ac:spMk id="8" creationId="{92BA1B6D-0EE9-29CF-D015-7492E820E114}"/>
          </ac:spMkLst>
        </pc:spChg>
      </pc:sldChg>
      <pc:sldChg chg="addSp delSp modSp mod">
        <pc:chgData name="然 杨" userId="58a03923220a6d4f" providerId="LiveId" clId="{8594D064-0A98-7E4D-8F84-0B4039F7C26C}" dt="2025-02-20T04:41:26.979" v="3158" actId="20577"/>
        <pc:sldMkLst>
          <pc:docMk/>
          <pc:sldMk cId="957962876" sldId="513"/>
        </pc:sldMkLst>
        <pc:spChg chg="mod">
          <ac:chgData name="然 杨" userId="58a03923220a6d4f" providerId="LiveId" clId="{8594D064-0A98-7E4D-8F84-0B4039F7C26C}" dt="2025-02-20T04:41:26.979" v="3158" actId="20577"/>
          <ac:spMkLst>
            <pc:docMk/>
            <pc:sldMk cId="957962876" sldId="513"/>
            <ac:spMk id="8" creationId="{E35710EA-CB77-9B73-8CC3-67DC39DACEBD}"/>
          </ac:spMkLst>
        </pc:spChg>
      </pc:sldChg>
      <pc:sldChg chg="addSp delSp modSp mod">
        <pc:chgData name="然 杨" userId="58a03923220a6d4f" providerId="LiveId" clId="{8594D064-0A98-7E4D-8F84-0B4039F7C26C}" dt="2025-02-20T04:26:36.748" v="3097"/>
        <pc:sldMkLst>
          <pc:docMk/>
          <pc:sldMk cId="376269315" sldId="515"/>
        </pc:sldMkLst>
        <pc:spChg chg="mod">
          <ac:chgData name="然 杨" userId="58a03923220a6d4f" providerId="LiveId" clId="{8594D064-0A98-7E4D-8F84-0B4039F7C26C}" dt="2025-02-20T04:26:36.748" v="3097"/>
          <ac:spMkLst>
            <pc:docMk/>
            <pc:sldMk cId="376269315" sldId="515"/>
            <ac:spMk id="8" creationId="{4502D648-4E6F-0ABC-C6C2-7E343C6BF2DE}"/>
          </ac:spMkLst>
        </pc:spChg>
      </pc:sldChg>
      <pc:sldChg chg="modSp mod">
        <pc:chgData name="然 杨" userId="58a03923220a6d4f" providerId="LiveId" clId="{8594D064-0A98-7E4D-8F84-0B4039F7C26C}" dt="2025-02-20T05:08:19.995" v="3685" actId="179"/>
        <pc:sldMkLst>
          <pc:docMk/>
          <pc:sldMk cId="1052818744" sldId="518"/>
        </pc:sldMkLst>
        <pc:spChg chg="mod">
          <ac:chgData name="然 杨" userId="58a03923220a6d4f" providerId="LiveId" clId="{8594D064-0A98-7E4D-8F84-0B4039F7C26C}" dt="2025-02-20T05:08:19.995" v="3685" actId="179"/>
          <ac:spMkLst>
            <pc:docMk/>
            <pc:sldMk cId="1052818744" sldId="518"/>
            <ac:spMk id="4" creationId="{7FC2985E-DEDA-1E64-AFA9-2CE143B0463B}"/>
          </ac:spMkLst>
        </pc:spChg>
      </pc:sldChg>
      <pc:sldChg chg="addSp delSp modSp mod">
        <pc:chgData name="然 杨" userId="58a03923220a6d4f" providerId="LiveId" clId="{8594D064-0A98-7E4D-8F84-0B4039F7C26C}" dt="2025-02-20T05:13:29.905" v="3725" actId="1036"/>
        <pc:sldMkLst>
          <pc:docMk/>
          <pc:sldMk cId="3624242237" sldId="519"/>
        </pc:sldMkLst>
        <pc:spChg chg="mod">
          <ac:chgData name="然 杨" userId="58a03923220a6d4f" providerId="LiveId" clId="{8594D064-0A98-7E4D-8F84-0B4039F7C26C}" dt="2025-02-20T05:13:29.905" v="3725" actId="1036"/>
          <ac:spMkLst>
            <pc:docMk/>
            <pc:sldMk cId="3624242237" sldId="519"/>
            <ac:spMk id="20" creationId="{DF57D1D7-5E45-8A62-F42B-E9F146AF1702}"/>
          </ac:spMkLst>
        </pc:spChg>
        <pc:grpChg chg="mod">
          <ac:chgData name="然 杨" userId="58a03923220a6d4f" providerId="LiveId" clId="{8594D064-0A98-7E4D-8F84-0B4039F7C26C}" dt="2025-02-20T05:13:20.240" v="3722" actId="14100"/>
          <ac:grpSpMkLst>
            <pc:docMk/>
            <pc:sldMk cId="3624242237" sldId="519"/>
            <ac:grpSpMk id="2" creationId="{31F42CD1-83B4-44BE-75FC-9D0DE1558339}"/>
          </ac:grpSpMkLst>
        </pc:grpChg>
      </pc:sldChg>
      <pc:sldChg chg="modSp mod">
        <pc:chgData name="然 杨" userId="58a03923220a6d4f" providerId="LiveId" clId="{8594D064-0A98-7E4D-8F84-0B4039F7C26C}" dt="2025-02-20T05:15:36.557" v="3769" actId="1076"/>
        <pc:sldMkLst>
          <pc:docMk/>
          <pc:sldMk cId="3011010152" sldId="520"/>
        </pc:sldMkLst>
        <pc:spChg chg="mod">
          <ac:chgData name="然 杨" userId="58a03923220a6d4f" providerId="LiveId" clId="{8594D064-0A98-7E4D-8F84-0B4039F7C26C}" dt="2025-02-20T05:15:36.557" v="3769" actId="1076"/>
          <ac:spMkLst>
            <pc:docMk/>
            <pc:sldMk cId="3011010152" sldId="520"/>
            <ac:spMk id="2" creationId="{509AAE93-4718-E518-9488-2167D48D33C3}"/>
          </ac:spMkLst>
        </pc:spChg>
        <pc:spChg chg="mod">
          <ac:chgData name="然 杨" userId="58a03923220a6d4f" providerId="LiveId" clId="{8594D064-0A98-7E4D-8F84-0B4039F7C26C}" dt="2025-02-20T05:15:33.173" v="3768" actId="1076"/>
          <ac:spMkLst>
            <pc:docMk/>
            <pc:sldMk cId="3011010152" sldId="520"/>
            <ac:spMk id="8" creationId="{2C2105B4-E1EC-4200-ECEF-BE73C5D8CCF2}"/>
          </ac:spMkLst>
        </pc:spChg>
        <pc:grpChg chg="mod">
          <ac:chgData name="然 杨" userId="58a03923220a6d4f" providerId="LiveId" clId="{8594D064-0A98-7E4D-8F84-0B4039F7C26C}" dt="2025-02-20T05:15:22.273" v="3764" actId="1076"/>
          <ac:grpSpMkLst>
            <pc:docMk/>
            <pc:sldMk cId="3011010152" sldId="520"/>
            <ac:grpSpMk id="9" creationId="{2D21ECBB-132E-F051-9095-A918BD8FFED0}"/>
          </ac:grpSpMkLst>
        </pc:grpChg>
      </pc:sldChg>
      <pc:sldChg chg="modSp del">
        <pc:chgData name="然 杨" userId="58a03923220a6d4f" providerId="LiveId" clId="{8594D064-0A98-7E4D-8F84-0B4039F7C26C}" dt="2025-02-20T06:27:13.659" v="4427" actId="2696"/>
        <pc:sldMkLst>
          <pc:docMk/>
          <pc:sldMk cId="1372083052" sldId="524"/>
        </pc:sldMkLst>
      </pc:sldChg>
      <pc:sldChg chg="modSp mod">
        <pc:chgData name="然 杨" userId="58a03923220a6d4f" providerId="LiveId" clId="{8594D064-0A98-7E4D-8F84-0B4039F7C26C}" dt="2025-02-20T06:52:20.589" v="4629" actId="14100"/>
        <pc:sldMkLst>
          <pc:docMk/>
          <pc:sldMk cId="3368753506" sldId="525"/>
        </pc:sldMkLst>
        <pc:spChg chg="mod">
          <ac:chgData name="然 杨" userId="58a03923220a6d4f" providerId="LiveId" clId="{8594D064-0A98-7E4D-8F84-0B4039F7C26C}" dt="2025-02-20T06:50:47.721" v="4587" actId="1076"/>
          <ac:spMkLst>
            <pc:docMk/>
            <pc:sldMk cId="3368753506" sldId="525"/>
            <ac:spMk id="2" creationId="{2234AD33-5133-735D-14BF-76DBAB5313E1}"/>
          </ac:spMkLst>
        </pc:spChg>
        <pc:spChg chg="mod">
          <ac:chgData name="然 杨" userId="58a03923220a6d4f" providerId="LiveId" clId="{8594D064-0A98-7E4D-8F84-0B4039F7C26C}" dt="2025-02-20T06:52:20.589" v="4629" actId="14100"/>
          <ac:spMkLst>
            <pc:docMk/>
            <pc:sldMk cId="3368753506" sldId="525"/>
            <ac:spMk id="6" creationId="{732DCC89-651C-D2DC-F9AF-9C7256ABCDBA}"/>
          </ac:spMkLst>
        </pc:spChg>
        <pc:spChg chg="mod">
          <ac:chgData name="然 杨" userId="58a03923220a6d4f" providerId="LiveId" clId="{8594D064-0A98-7E4D-8F84-0B4039F7C26C}" dt="2025-02-20T06:50:54.321" v="4588" actId="1076"/>
          <ac:spMkLst>
            <pc:docMk/>
            <pc:sldMk cId="3368753506" sldId="525"/>
            <ac:spMk id="7" creationId="{88ABE536-836D-B0CE-301A-AC514F0C938D}"/>
          </ac:spMkLst>
        </pc:spChg>
        <pc:spChg chg="mod">
          <ac:chgData name="然 杨" userId="58a03923220a6d4f" providerId="LiveId" clId="{8594D064-0A98-7E4D-8F84-0B4039F7C26C}" dt="2025-02-20T06:52:20.589" v="4629" actId="14100"/>
          <ac:spMkLst>
            <pc:docMk/>
            <pc:sldMk cId="3368753506" sldId="525"/>
            <ac:spMk id="13" creationId="{7F73BBF8-41FD-405D-5BE9-668399A34897}"/>
          </ac:spMkLst>
        </pc:spChg>
        <pc:spChg chg="mod">
          <ac:chgData name="然 杨" userId="58a03923220a6d4f" providerId="LiveId" clId="{8594D064-0A98-7E4D-8F84-0B4039F7C26C}" dt="2025-02-20T06:52:20.589" v="4629" actId="14100"/>
          <ac:spMkLst>
            <pc:docMk/>
            <pc:sldMk cId="3368753506" sldId="525"/>
            <ac:spMk id="14" creationId="{AB2CEDB7-B5E0-02AD-2799-0074CC8C5CBA}"/>
          </ac:spMkLst>
        </pc:spChg>
        <pc:spChg chg="mod">
          <ac:chgData name="然 杨" userId="58a03923220a6d4f" providerId="LiveId" clId="{8594D064-0A98-7E4D-8F84-0B4039F7C26C}" dt="2025-02-20T06:49:35.061" v="4564"/>
          <ac:spMkLst>
            <pc:docMk/>
            <pc:sldMk cId="3368753506" sldId="525"/>
            <ac:spMk id="19" creationId="{46C9B7E4-4061-C479-18A4-F89718ABF3CC}"/>
          </ac:spMkLst>
        </pc:spChg>
        <pc:spChg chg="mod">
          <ac:chgData name="然 杨" userId="58a03923220a6d4f" providerId="LiveId" clId="{8594D064-0A98-7E4D-8F84-0B4039F7C26C}" dt="2025-02-20T06:52:20.589" v="4629" actId="14100"/>
          <ac:spMkLst>
            <pc:docMk/>
            <pc:sldMk cId="3368753506" sldId="525"/>
            <ac:spMk id="39" creationId="{498E8E3C-0E58-9059-6294-EFDFF1DDE2C4}"/>
          </ac:spMkLst>
        </pc:spChg>
        <pc:spChg chg="mod">
          <ac:chgData name="然 杨" userId="58a03923220a6d4f" providerId="LiveId" clId="{8594D064-0A98-7E4D-8F84-0B4039F7C26C}" dt="2025-02-20T06:52:20.589" v="4629" actId="14100"/>
          <ac:spMkLst>
            <pc:docMk/>
            <pc:sldMk cId="3368753506" sldId="525"/>
            <ac:spMk id="40" creationId="{1DC46D35-50E7-4EA0-27A5-BF17A617DB6B}"/>
          </ac:spMkLst>
        </pc:spChg>
        <pc:spChg chg="mod">
          <ac:chgData name="然 杨" userId="58a03923220a6d4f" providerId="LiveId" clId="{8594D064-0A98-7E4D-8F84-0B4039F7C26C}" dt="2025-02-20T06:52:20.589" v="4629" actId="14100"/>
          <ac:spMkLst>
            <pc:docMk/>
            <pc:sldMk cId="3368753506" sldId="525"/>
            <ac:spMk id="41" creationId="{B6CBFC9D-ED16-BF34-3DD1-DA93606641A1}"/>
          </ac:spMkLst>
        </pc:spChg>
        <pc:grpChg chg="mod">
          <ac:chgData name="然 杨" userId="58a03923220a6d4f" providerId="LiveId" clId="{8594D064-0A98-7E4D-8F84-0B4039F7C26C}" dt="2025-02-20T06:52:20.589" v="4629" actId="14100"/>
          <ac:grpSpMkLst>
            <pc:docMk/>
            <pc:sldMk cId="3368753506" sldId="525"/>
            <ac:grpSpMk id="9" creationId="{879A45A2-F8A8-3F99-4232-77DD8D87B452}"/>
          </ac:grpSpMkLst>
        </pc:grpChg>
        <pc:grpChg chg="mod">
          <ac:chgData name="然 杨" userId="58a03923220a6d4f" providerId="LiveId" clId="{8594D064-0A98-7E4D-8F84-0B4039F7C26C}" dt="2025-02-20T06:52:20.589" v="4629" actId="14100"/>
          <ac:grpSpMkLst>
            <pc:docMk/>
            <pc:sldMk cId="3368753506" sldId="525"/>
            <ac:grpSpMk id="37" creationId="{1EDC5FF9-5C5E-1B80-97EA-A48343FD5FB6}"/>
          </ac:grpSpMkLst>
        </pc:grpChg>
        <pc:grpChg chg="mod">
          <ac:chgData name="然 杨" userId="58a03923220a6d4f" providerId="LiveId" clId="{8594D064-0A98-7E4D-8F84-0B4039F7C26C}" dt="2025-02-20T06:52:20.589" v="4629" actId="14100"/>
          <ac:grpSpMkLst>
            <pc:docMk/>
            <pc:sldMk cId="3368753506" sldId="525"/>
            <ac:grpSpMk id="38" creationId="{C6FE421D-1A58-1020-0912-71ECD1B45890}"/>
          </ac:grpSpMkLst>
        </pc:grpChg>
        <pc:grpChg chg="mod">
          <ac:chgData name="然 杨" userId="58a03923220a6d4f" providerId="LiveId" clId="{8594D064-0A98-7E4D-8F84-0B4039F7C26C}" dt="2025-02-20T06:52:20.589" v="4629" actId="14100"/>
          <ac:grpSpMkLst>
            <pc:docMk/>
            <pc:sldMk cId="3368753506" sldId="525"/>
            <ac:grpSpMk id="42" creationId="{EC18AD31-CD03-1488-F231-39A07B20A208}"/>
          </ac:grpSpMkLst>
        </pc:grpChg>
      </pc:sldChg>
      <pc:sldChg chg="modSp mod">
        <pc:chgData name="然 杨" userId="58a03923220a6d4f" providerId="LiveId" clId="{8594D064-0A98-7E4D-8F84-0B4039F7C26C}" dt="2025-02-20T06:57:14.031" v="4780" actId="20577"/>
        <pc:sldMkLst>
          <pc:docMk/>
          <pc:sldMk cId="1542662807" sldId="526"/>
        </pc:sldMkLst>
        <pc:spChg chg="mod">
          <ac:chgData name="然 杨" userId="58a03923220a6d4f" providerId="LiveId" clId="{8594D064-0A98-7E4D-8F84-0B4039F7C26C}" dt="2025-02-20T06:54:26.306" v="4684" actId="1036"/>
          <ac:spMkLst>
            <pc:docMk/>
            <pc:sldMk cId="1542662807" sldId="526"/>
            <ac:spMk id="2" creationId="{33CC82E9-FB61-F99D-8E29-633620B0EACA}"/>
          </ac:spMkLst>
        </pc:spChg>
        <pc:spChg chg="mod">
          <ac:chgData name="然 杨" userId="58a03923220a6d4f" providerId="LiveId" clId="{8594D064-0A98-7E4D-8F84-0B4039F7C26C}" dt="2025-02-20T06:54:39.404" v="4685" actId="1076"/>
          <ac:spMkLst>
            <pc:docMk/>
            <pc:sldMk cId="1542662807" sldId="526"/>
            <ac:spMk id="3" creationId="{93E4299A-6A64-9755-5CF2-15044CEF4CB8}"/>
          </ac:spMkLst>
        </pc:spChg>
        <pc:spChg chg="mod">
          <ac:chgData name="然 杨" userId="58a03923220a6d4f" providerId="LiveId" clId="{8594D064-0A98-7E4D-8F84-0B4039F7C26C}" dt="2025-02-20T06:57:14.031" v="4780" actId="20577"/>
          <ac:spMkLst>
            <pc:docMk/>
            <pc:sldMk cId="1542662807" sldId="526"/>
            <ac:spMk id="4" creationId="{FA5BA7FA-B7F8-0833-78FF-ED0F91A97399}"/>
          </ac:spMkLst>
        </pc:spChg>
        <pc:spChg chg="mod">
          <ac:chgData name="然 杨" userId="58a03923220a6d4f" providerId="LiveId" clId="{8594D064-0A98-7E4D-8F84-0B4039F7C26C}" dt="2025-02-20T06:52:44.538" v="4631" actId="1076"/>
          <ac:spMkLst>
            <pc:docMk/>
            <pc:sldMk cId="1542662807" sldId="526"/>
            <ac:spMk id="19" creationId="{C5B2D978-0C38-5464-313A-71423951782B}"/>
          </ac:spMkLst>
        </pc:spChg>
        <pc:spChg chg="mod">
          <ac:chgData name="然 杨" userId="58a03923220a6d4f" providerId="LiveId" clId="{8594D064-0A98-7E4D-8F84-0B4039F7C26C}" dt="2025-02-20T06:54:55.790" v="4689" actId="113"/>
          <ac:spMkLst>
            <pc:docMk/>
            <pc:sldMk cId="1542662807" sldId="526"/>
            <ac:spMk id="52" creationId="{DF7D3DF8-7BDA-9597-398E-7B2F0781AE06}"/>
          </ac:spMkLst>
        </pc:spChg>
        <pc:grpChg chg="mod">
          <ac:chgData name="然 杨" userId="58a03923220a6d4f" providerId="LiveId" clId="{8594D064-0A98-7E4D-8F84-0B4039F7C26C}" dt="2025-02-20T06:54:12.554" v="4671" actId="14100"/>
          <ac:grpSpMkLst>
            <pc:docMk/>
            <pc:sldMk cId="1542662807" sldId="526"/>
            <ac:grpSpMk id="43" creationId="{DA27B501-4BBD-303E-B9BE-07F61B553180}"/>
          </ac:grpSpMkLst>
        </pc:grpChg>
      </pc:sldChg>
      <pc:sldChg chg="modSp mod">
        <pc:chgData name="然 杨" userId="58a03923220a6d4f" providerId="LiveId" clId="{8594D064-0A98-7E4D-8F84-0B4039F7C26C}" dt="2025-02-20T06:58:24.335" v="4793" actId="1076"/>
        <pc:sldMkLst>
          <pc:docMk/>
          <pc:sldMk cId="2718673097" sldId="527"/>
        </pc:sldMkLst>
        <pc:spChg chg="mod">
          <ac:chgData name="然 杨" userId="58a03923220a6d4f" providerId="LiveId" clId="{8594D064-0A98-7E4D-8F84-0B4039F7C26C}" dt="2025-02-20T06:58:18.385" v="4792" actId="2710"/>
          <ac:spMkLst>
            <pc:docMk/>
            <pc:sldMk cId="2718673097" sldId="527"/>
            <ac:spMk id="6" creationId="{0A81B2C1-7EB9-2AE0-EFEA-81E088D31ADB}"/>
          </ac:spMkLst>
        </pc:spChg>
        <pc:spChg chg="mod">
          <ac:chgData name="然 杨" userId="58a03923220a6d4f" providerId="LiveId" clId="{8594D064-0A98-7E4D-8F84-0B4039F7C26C}" dt="2025-02-20T06:57:48.236" v="4783" actId="1076"/>
          <ac:spMkLst>
            <pc:docMk/>
            <pc:sldMk cId="2718673097" sldId="527"/>
            <ac:spMk id="7" creationId="{1CE0A212-5923-E86A-C1C0-AB8B819E6FDD}"/>
          </ac:spMkLst>
        </pc:spChg>
        <pc:grpChg chg="mod">
          <ac:chgData name="然 杨" userId="58a03923220a6d4f" providerId="LiveId" clId="{8594D064-0A98-7E4D-8F84-0B4039F7C26C}" dt="2025-02-20T06:58:24.335" v="4793" actId="1076"/>
          <ac:grpSpMkLst>
            <pc:docMk/>
            <pc:sldMk cId="2718673097" sldId="527"/>
            <ac:grpSpMk id="37" creationId="{07B744F6-537D-86F6-67BC-67909BC354F9}"/>
          </ac:grpSpMkLst>
        </pc:grpChg>
      </pc:sldChg>
      <pc:sldChg chg="addSp delSp modSp mod">
        <pc:chgData name="然 杨" userId="58a03923220a6d4f" providerId="LiveId" clId="{8594D064-0A98-7E4D-8F84-0B4039F7C26C}" dt="2025-02-20T06:59:09.869" v="4805" actId="1076"/>
        <pc:sldMkLst>
          <pc:docMk/>
          <pc:sldMk cId="158072586" sldId="528"/>
        </pc:sldMkLst>
        <pc:spChg chg="mod">
          <ac:chgData name="然 杨" userId="58a03923220a6d4f" providerId="LiveId" clId="{8594D064-0A98-7E4D-8F84-0B4039F7C26C}" dt="2025-02-20T06:59:09.869" v="4805" actId="1076"/>
          <ac:spMkLst>
            <pc:docMk/>
            <pc:sldMk cId="158072586" sldId="528"/>
            <ac:spMk id="8" creationId="{F37F6EE6-4545-B74C-7029-BA510D19F382}"/>
          </ac:spMkLst>
        </pc:spChg>
      </pc:sldChg>
      <pc:sldChg chg="modSp mod">
        <pc:chgData name="然 杨" userId="58a03923220a6d4f" providerId="LiveId" clId="{8594D064-0A98-7E4D-8F84-0B4039F7C26C}" dt="2025-02-20T07:01:04.157" v="4835" actId="1076"/>
        <pc:sldMkLst>
          <pc:docMk/>
          <pc:sldMk cId="3854165180" sldId="529"/>
        </pc:sldMkLst>
        <pc:spChg chg="mod">
          <ac:chgData name="然 杨" userId="58a03923220a6d4f" providerId="LiveId" clId="{8594D064-0A98-7E4D-8F84-0B4039F7C26C}" dt="2025-02-20T07:01:04.157" v="4835" actId="1076"/>
          <ac:spMkLst>
            <pc:docMk/>
            <pc:sldMk cId="3854165180" sldId="529"/>
            <ac:spMk id="6" creationId="{37887849-3836-861D-3BAD-7D1EB338477B}"/>
          </ac:spMkLst>
        </pc:spChg>
        <pc:spChg chg="mod">
          <ac:chgData name="然 杨" userId="58a03923220a6d4f" providerId="LiveId" clId="{8594D064-0A98-7E4D-8F84-0B4039F7C26C}" dt="2025-02-20T07:00:25.446" v="4826"/>
          <ac:spMkLst>
            <pc:docMk/>
            <pc:sldMk cId="3854165180" sldId="529"/>
            <ac:spMk id="7" creationId="{A444409D-4D12-C78F-2DDB-F6F6B4C5FA6F}"/>
          </ac:spMkLst>
        </pc:spChg>
      </pc:sldChg>
      <pc:sldChg chg="addSp delSp modSp mod">
        <pc:chgData name="然 杨" userId="58a03923220a6d4f" providerId="LiveId" clId="{8594D064-0A98-7E4D-8F84-0B4039F7C26C}" dt="2025-02-20T07:01:54.844" v="4844" actId="123"/>
        <pc:sldMkLst>
          <pc:docMk/>
          <pc:sldMk cId="1800293350" sldId="530"/>
        </pc:sldMkLst>
        <pc:spChg chg="mod">
          <ac:chgData name="然 杨" userId="58a03923220a6d4f" providerId="LiveId" clId="{8594D064-0A98-7E4D-8F84-0B4039F7C26C}" dt="2025-02-20T07:01:54.844" v="4844" actId="123"/>
          <ac:spMkLst>
            <pc:docMk/>
            <pc:sldMk cId="1800293350" sldId="530"/>
            <ac:spMk id="42" creationId="{FB9F5BE5-4EB7-7434-0937-D55E98C9B820}"/>
          </ac:spMkLst>
        </pc:spChg>
      </pc:sldChg>
      <pc:sldChg chg="addSp delSp modSp mod">
        <pc:chgData name="然 杨" userId="58a03923220a6d4f" providerId="LiveId" clId="{8594D064-0A98-7E4D-8F84-0B4039F7C26C}" dt="2025-02-20T07:02:45.991" v="4864" actId="179"/>
        <pc:sldMkLst>
          <pc:docMk/>
          <pc:sldMk cId="481540573" sldId="531"/>
        </pc:sldMkLst>
        <pc:spChg chg="mod">
          <ac:chgData name="然 杨" userId="58a03923220a6d4f" providerId="LiveId" clId="{8594D064-0A98-7E4D-8F84-0B4039F7C26C}" dt="2025-02-20T07:02:45.991" v="4864" actId="179"/>
          <ac:spMkLst>
            <pc:docMk/>
            <pc:sldMk cId="481540573" sldId="531"/>
            <ac:spMk id="42" creationId="{25B054CF-386B-DDF5-E95B-B4612E32718F}"/>
          </ac:spMkLst>
        </pc:spChg>
      </pc:sldChg>
      <pc:sldChg chg="modSp mod">
        <pc:chgData name="然 杨" userId="58a03923220a6d4f" providerId="LiveId" clId="{8594D064-0A98-7E4D-8F84-0B4039F7C26C}" dt="2025-02-20T07:04:03.874" v="4874" actId="20577"/>
        <pc:sldMkLst>
          <pc:docMk/>
          <pc:sldMk cId="1329945575" sldId="532"/>
        </pc:sldMkLst>
        <pc:spChg chg="mod">
          <ac:chgData name="然 杨" userId="58a03923220a6d4f" providerId="LiveId" clId="{8594D064-0A98-7E4D-8F84-0B4039F7C26C}" dt="2025-02-20T07:04:03.874" v="4874" actId="20577"/>
          <ac:spMkLst>
            <pc:docMk/>
            <pc:sldMk cId="1329945575" sldId="532"/>
            <ac:spMk id="6" creationId="{80F5110C-FA66-9017-EC83-708B5FD113D2}"/>
          </ac:spMkLst>
        </pc:spChg>
        <pc:spChg chg="mod">
          <ac:chgData name="然 杨" userId="58a03923220a6d4f" providerId="LiveId" clId="{8594D064-0A98-7E4D-8F84-0B4039F7C26C}" dt="2025-02-20T07:03:22.408" v="4868" actId="1076"/>
          <ac:spMkLst>
            <pc:docMk/>
            <pc:sldMk cId="1329945575" sldId="532"/>
            <ac:spMk id="7" creationId="{AEF03D1C-291B-F556-94DC-E73DB1781E18}"/>
          </ac:spMkLst>
        </pc:spChg>
      </pc:sldChg>
      <pc:sldChg chg="addSp delSp modSp mod">
        <pc:chgData name="然 杨" userId="58a03923220a6d4f" providerId="LiveId" clId="{8594D064-0A98-7E4D-8F84-0B4039F7C26C}" dt="2025-02-20T07:06:16.538" v="4908" actId="555"/>
        <pc:sldMkLst>
          <pc:docMk/>
          <pc:sldMk cId="1653739794" sldId="533"/>
        </pc:sldMkLst>
      </pc:sldChg>
      <pc:sldChg chg="addSp delSp modSp mod">
        <pc:chgData name="然 杨" userId="58a03923220a6d4f" providerId="LiveId" clId="{8594D064-0A98-7E4D-8F84-0B4039F7C26C}" dt="2025-02-20T07:26:15.807" v="5225" actId="113"/>
        <pc:sldMkLst>
          <pc:docMk/>
          <pc:sldMk cId="678779781" sldId="536"/>
        </pc:sldMkLst>
      </pc:sldChg>
      <pc:sldChg chg="addSp modSp mod">
        <pc:chgData name="然 杨" userId="58a03923220a6d4f" providerId="LiveId" clId="{8594D064-0A98-7E4D-8F84-0B4039F7C26C}" dt="2025-02-20T07:41:56.322" v="5394" actId="1036"/>
        <pc:sldMkLst>
          <pc:docMk/>
          <pc:sldMk cId="3716091672" sldId="538"/>
        </pc:sldMkLst>
        <pc:spChg chg="mod">
          <ac:chgData name="然 杨" userId="58a03923220a6d4f" providerId="LiveId" clId="{8594D064-0A98-7E4D-8F84-0B4039F7C26C}" dt="2025-02-20T07:41:56.322" v="5394" actId="1036"/>
          <ac:spMkLst>
            <pc:docMk/>
            <pc:sldMk cId="3716091672" sldId="538"/>
            <ac:spMk id="20" creationId="{BF696587-3207-AF61-85CB-B1C373991AA2}"/>
          </ac:spMkLst>
        </pc:spChg>
        <pc:grpChg chg="mod">
          <ac:chgData name="然 杨" userId="58a03923220a6d4f" providerId="LiveId" clId="{8594D064-0A98-7E4D-8F84-0B4039F7C26C}" dt="2025-02-20T07:41:47.317" v="5391" actId="14100"/>
          <ac:grpSpMkLst>
            <pc:docMk/>
            <pc:sldMk cId="3716091672" sldId="538"/>
            <ac:grpSpMk id="16" creationId="{48B08A1A-A893-9ACA-4BB1-49FAFCD92D30}"/>
          </ac:grpSpMkLst>
        </pc:grpChg>
        <pc:picChg chg="mod">
          <ac:chgData name="然 杨" userId="58a03923220a6d4f" providerId="LiveId" clId="{8594D064-0A98-7E4D-8F84-0B4039F7C26C}" dt="2025-02-20T07:41:51.694" v="5392" actId="166"/>
          <ac:picMkLst>
            <pc:docMk/>
            <pc:sldMk cId="3716091672" sldId="538"/>
            <ac:picMk id="423" creationId="{C5A61045-1C82-1C77-8AF8-7239120128DB}"/>
          </ac:picMkLst>
        </pc:picChg>
      </pc:sldChg>
      <pc:sldChg chg="addSp delSp modSp mod">
        <pc:chgData name="然 杨" userId="58a03923220a6d4f" providerId="LiveId" clId="{8594D064-0A98-7E4D-8F84-0B4039F7C26C}" dt="2025-02-20T07:43:23.748" v="5430" actId="1076"/>
        <pc:sldMkLst>
          <pc:docMk/>
          <pc:sldMk cId="1064552162" sldId="539"/>
        </pc:sldMkLst>
        <pc:spChg chg="mod">
          <ac:chgData name="然 杨" userId="58a03923220a6d4f" providerId="LiveId" clId="{8594D064-0A98-7E4D-8F84-0B4039F7C26C}" dt="2025-02-20T07:43:23.748" v="5430" actId="1076"/>
          <ac:spMkLst>
            <pc:docMk/>
            <pc:sldMk cId="1064552162" sldId="539"/>
            <ac:spMk id="2" creationId="{80E2318F-DD3F-5006-9E02-5EEA8A4E8283}"/>
          </ac:spMkLst>
        </pc:spChg>
        <pc:grpChg chg="mod">
          <ac:chgData name="然 杨" userId="58a03923220a6d4f" providerId="LiveId" clId="{8594D064-0A98-7E4D-8F84-0B4039F7C26C}" dt="2025-02-20T07:42:29.553" v="5401" actId="14100"/>
          <ac:grpSpMkLst>
            <pc:docMk/>
            <pc:sldMk cId="1064552162" sldId="539"/>
            <ac:grpSpMk id="16" creationId="{2B8E3D00-21ED-8F76-4F39-006D2320DC02}"/>
          </ac:grpSpMkLst>
        </pc:grpChg>
      </pc:sldChg>
      <pc:sldChg chg="modSp mod">
        <pc:chgData name="然 杨" userId="58a03923220a6d4f" providerId="LiveId" clId="{8594D064-0A98-7E4D-8F84-0B4039F7C26C}" dt="2025-02-20T07:44:48.098" v="5451" actId="2710"/>
        <pc:sldMkLst>
          <pc:docMk/>
          <pc:sldMk cId="106212036" sldId="540"/>
        </pc:sldMkLst>
        <pc:spChg chg="mod">
          <ac:chgData name="然 杨" userId="58a03923220a6d4f" providerId="LiveId" clId="{8594D064-0A98-7E4D-8F84-0B4039F7C26C}" dt="2025-02-20T07:44:48.098" v="5451" actId="2710"/>
          <ac:spMkLst>
            <pc:docMk/>
            <pc:sldMk cId="106212036" sldId="540"/>
            <ac:spMk id="20" creationId="{EE528C73-134B-AF10-FBFF-70C673DE2284}"/>
          </ac:spMkLst>
        </pc:spChg>
      </pc:sldChg>
      <pc:sldChg chg="modSp mod">
        <pc:chgData name="然 杨" userId="58a03923220a6d4f" providerId="LiveId" clId="{8594D064-0A98-7E4D-8F84-0B4039F7C26C}" dt="2025-02-20T07:46:45.147" v="5479" actId="1076"/>
        <pc:sldMkLst>
          <pc:docMk/>
          <pc:sldMk cId="2990940153" sldId="541"/>
        </pc:sldMkLst>
        <pc:spChg chg="mod">
          <ac:chgData name="然 杨" userId="58a03923220a6d4f" providerId="LiveId" clId="{8594D064-0A98-7E4D-8F84-0B4039F7C26C}" dt="2025-02-20T07:46:41.696" v="5478" actId="1076"/>
          <ac:spMkLst>
            <pc:docMk/>
            <pc:sldMk cId="2990940153" sldId="541"/>
            <ac:spMk id="2" creationId="{6007ADEA-E2EE-D477-462E-D5D575E1E069}"/>
          </ac:spMkLst>
        </pc:spChg>
        <pc:spChg chg="mod">
          <ac:chgData name="然 杨" userId="58a03923220a6d4f" providerId="LiveId" clId="{8594D064-0A98-7E4D-8F84-0B4039F7C26C}" dt="2025-02-20T07:46:45.147" v="5479" actId="1076"/>
          <ac:spMkLst>
            <pc:docMk/>
            <pc:sldMk cId="2990940153" sldId="541"/>
            <ac:spMk id="4" creationId="{3B5E6DEA-C8AB-9ACC-815D-01C8862085AC}"/>
          </ac:spMkLst>
        </pc:spChg>
        <pc:grpChg chg="mod">
          <ac:chgData name="然 杨" userId="58a03923220a6d4f" providerId="LiveId" clId="{8594D064-0A98-7E4D-8F84-0B4039F7C26C}" dt="2025-02-20T07:45:24.896" v="5459" actId="14100"/>
          <ac:grpSpMkLst>
            <pc:docMk/>
            <pc:sldMk cId="2990940153" sldId="541"/>
            <ac:grpSpMk id="9" creationId="{52DCDB03-10D9-510C-C84D-BBC4D58231A8}"/>
          </ac:grpSpMkLst>
        </pc:grpChg>
      </pc:sldChg>
      <pc:sldChg chg="modSp mod">
        <pc:chgData name="然 杨" userId="58a03923220a6d4f" providerId="LiveId" clId="{8594D064-0A98-7E4D-8F84-0B4039F7C26C}" dt="2025-02-20T07:48:07.598" v="5505" actId="179"/>
        <pc:sldMkLst>
          <pc:docMk/>
          <pc:sldMk cId="3537539141" sldId="542"/>
        </pc:sldMkLst>
        <pc:spChg chg="mod">
          <ac:chgData name="然 杨" userId="58a03923220a6d4f" providerId="LiveId" clId="{8594D064-0A98-7E4D-8F84-0B4039F7C26C}" dt="2025-02-20T07:47:31.313" v="5495" actId="14100"/>
          <ac:spMkLst>
            <pc:docMk/>
            <pc:sldMk cId="3537539141" sldId="542"/>
            <ac:spMk id="4" creationId="{AC5734F5-13C9-6E8B-B642-91284B8F3317}"/>
          </ac:spMkLst>
        </pc:spChg>
        <pc:spChg chg="mod">
          <ac:chgData name="然 杨" userId="58a03923220a6d4f" providerId="LiveId" clId="{8594D064-0A98-7E4D-8F84-0B4039F7C26C}" dt="2025-02-20T07:48:07.598" v="5505" actId="179"/>
          <ac:spMkLst>
            <pc:docMk/>
            <pc:sldMk cId="3537539141" sldId="542"/>
            <ac:spMk id="8" creationId="{FCCAF71F-8F05-83BF-C4DC-6737B76F5FFE}"/>
          </ac:spMkLst>
        </pc:spChg>
      </pc:sldChg>
      <pc:sldChg chg="modSp mod">
        <pc:chgData name="然 杨" userId="58a03923220a6d4f" providerId="LiveId" clId="{8594D064-0A98-7E4D-8F84-0B4039F7C26C}" dt="2025-02-20T07:51:51.264" v="5548" actId="948"/>
        <pc:sldMkLst>
          <pc:docMk/>
          <pc:sldMk cId="1820561704" sldId="543"/>
        </pc:sldMkLst>
        <pc:spChg chg="mod">
          <ac:chgData name="然 杨" userId="58a03923220a6d4f" providerId="LiveId" clId="{8594D064-0A98-7E4D-8F84-0B4039F7C26C}" dt="2025-02-20T07:50:07.398" v="5526" actId="179"/>
          <ac:spMkLst>
            <pc:docMk/>
            <pc:sldMk cId="1820561704" sldId="543"/>
            <ac:spMk id="12" creationId="{7A78CF88-71C8-D3AE-6592-17403DFDC699}"/>
          </ac:spMkLst>
        </pc:spChg>
        <pc:spChg chg="mod">
          <ac:chgData name="然 杨" userId="58a03923220a6d4f" providerId="LiveId" clId="{8594D064-0A98-7E4D-8F84-0B4039F7C26C}" dt="2025-02-15T14:15:03.970" v="1488"/>
          <ac:spMkLst>
            <pc:docMk/>
            <pc:sldMk cId="1820561704" sldId="543"/>
            <ac:spMk id="19" creationId="{7192FF12-EF4F-DB32-34DD-C09CC3AE61A5}"/>
          </ac:spMkLst>
        </pc:spChg>
        <pc:spChg chg="mod">
          <ac:chgData name="然 杨" userId="58a03923220a6d4f" providerId="LiveId" clId="{8594D064-0A98-7E4D-8F84-0B4039F7C26C}" dt="2025-02-20T07:50:36.857" v="5532" actId="2710"/>
          <ac:spMkLst>
            <pc:docMk/>
            <pc:sldMk cId="1820561704" sldId="543"/>
            <ac:spMk id="39" creationId="{93DF09C4-0FD8-CE47-83B4-25B7A05E1D01}"/>
          </ac:spMkLst>
        </pc:spChg>
        <pc:spChg chg="mod">
          <ac:chgData name="然 杨" userId="58a03923220a6d4f" providerId="LiveId" clId="{8594D064-0A98-7E4D-8F84-0B4039F7C26C}" dt="2025-02-20T07:51:08.998" v="5541" actId="2710"/>
          <ac:spMkLst>
            <pc:docMk/>
            <pc:sldMk cId="1820561704" sldId="543"/>
            <ac:spMk id="45" creationId="{B58B0D4A-E78F-DF64-51DB-4F75AFD7781D}"/>
          </ac:spMkLst>
        </pc:spChg>
        <pc:spChg chg="mod">
          <ac:chgData name="然 杨" userId="58a03923220a6d4f" providerId="LiveId" clId="{8594D064-0A98-7E4D-8F84-0B4039F7C26C}" dt="2025-02-20T07:51:51.264" v="5548" actId="948"/>
          <ac:spMkLst>
            <pc:docMk/>
            <pc:sldMk cId="1820561704" sldId="543"/>
            <ac:spMk id="51" creationId="{F3367F3B-A8E1-635E-7449-598402512D71}"/>
          </ac:spMkLst>
        </pc:spChg>
      </pc:sldChg>
      <pc:sldChg chg="delSp modSp mod">
        <pc:chgData name="然 杨" userId="58a03923220a6d4f" providerId="LiveId" clId="{8594D064-0A98-7E4D-8F84-0B4039F7C26C}" dt="2025-02-20T07:57:30.665" v="5687" actId="179"/>
        <pc:sldMkLst>
          <pc:docMk/>
          <pc:sldMk cId="231680733" sldId="544"/>
        </pc:sldMkLst>
        <pc:spChg chg="mod">
          <ac:chgData name="然 杨" userId="58a03923220a6d4f" providerId="LiveId" clId="{8594D064-0A98-7E4D-8F84-0B4039F7C26C}" dt="2025-02-20T07:57:30.665" v="5687" actId="179"/>
          <ac:spMkLst>
            <pc:docMk/>
            <pc:sldMk cId="231680733" sldId="544"/>
            <ac:spMk id="6" creationId="{300B80CE-8BAA-8895-54E6-C02F1B464929}"/>
          </ac:spMkLst>
        </pc:spChg>
        <pc:spChg chg="mod">
          <ac:chgData name="然 杨" userId="58a03923220a6d4f" providerId="LiveId" clId="{8594D064-0A98-7E4D-8F84-0B4039F7C26C}" dt="2025-02-20T07:56:19.785" v="5661" actId="1076"/>
          <ac:spMkLst>
            <pc:docMk/>
            <pc:sldMk cId="231680733" sldId="544"/>
            <ac:spMk id="11" creationId="{629A46BE-BA4E-C7C9-B2DE-0B94EB280894}"/>
          </ac:spMkLst>
        </pc:spChg>
        <pc:cxnChg chg="mod">
          <ac:chgData name="然 杨" userId="58a03923220a6d4f" providerId="LiveId" clId="{8594D064-0A98-7E4D-8F84-0B4039F7C26C}" dt="2025-02-20T07:56:47.712" v="5672" actId="14100"/>
          <ac:cxnSpMkLst>
            <pc:docMk/>
            <pc:sldMk cId="231680733" sldId="544"/>
            <ac:cxnSpMk id="16" creationId="{F7B38DAA-1DE1-B722-59DD-A2FE13BBC92B}"/>
          </ac:cxnSpMkLst>
        </pc:cxnChg>
      </pc:sldChg>
      <pc:sldChg chg="del">
        <pc:chgData name="然 杨" userId="58a03923220a6d4f" providerId="LiveId" clId="{8594D064-0A98-7E4D-8F84-0B4039F7C26C}" dt="2025-02-20T07:58:40.417" v="5695" actId="2696"/>
        <pc:sldMkLst>
          <pc:docMk/>
          <pc:sldMk cId="2774187287" sldId="550"/>
        </pc:sldMkLst>
      </pc:sldChg>
      <pc:sldChg chg="addSp delSp modSp mod">
        <pc:chgData name="然 杨" userId="58a03923220a6d4f" providerId="LiveId" clId="{8594D064-0A98-7E4D-8F84-0B4039F7C26C}" dt="2025-02-15T13:05:07.988" v="284" actId="1076"/>
        <pc:sldMkLst>
          <pc:docMk/>
          <pc:sldMk cId="83732870" sldId="552"/>
        </pc:sldMkLst>
        <pc:spChg chg="mod">
          <ac:chgData name="然 杨" userId="58a03923220a6d4f" providerId="LiveId" clId="{8594D064-0A98-7E4D-8F84-0B4039F7C26C}" dt="2025-02-15T12:59:12.578" v="255" actId="20577"/>
          <ac:spMkLst>
            <pc:docMk/>
            <pc:sldMk cId="83732870" sldId="552"/>
            <ac:spMk id="7" creationId="{620CEA87-79D0-F71B-8237-09841CAE80A7}"/>
          </ac:spMkLst>
        </pc:spChg>
      </pc:sldChg>
      <pc:sldChg chg="addSp delSp modSp mod">
        <pc:chgData name="然 杨" userId="58a03923220a6d4f" providerId="LiveId" clId="{8594D064-0A98-7E4D-8F84-0B4039F7C26C}" dt="2025-02-15T13:43:37.576" v="884" actId="179"/>
        <pc:sldMkLst>
          <pc:docMk/>
          <pc:sldMk cId="691322403" sldId="556"/>
        </pc:sldMkLst>
        <pc:spChg chg="mod">
          <ac:chgData name="然 杨" userId="58a03923220a6d4f" providerId="LiveId" clId="{8594D064-0A98-7E4D-8F84-0B4039F7C26C}" dt="2025-02-15T13:43:37.576" v="884" actId="179"/>
          <ac:spMkLst>
            <pc:docMk/>
            <pc:sldMk cId="691322403" sldId="556"/>
            <ac:spMk id="42" creationId="{E024F57C-8E93-3F16-A986-A701267F8DF0}"/>
          </ac:spMkLst>
        </pc:spChg>
      </pc:sldChg>
      <pc:sldChg chg="addSp delSp modSp mod ord">
        <pc:chgData name="然 杨" userId="58a03923220a6d4f" providerId="LiveId" clId="{8594D064-0A98-7E4D-8F84-0B4039F7C26C}" dt="2025-02-15T14:15:03.970" v="1488"/>
        <pc:sldMkLst>
          <pc:docMk/>
          <pc:sldMk cId="3130001573" sldId="557"/>
        </pc:sldMkLst>
      </pc:sldChg>
      <pc:sldChg chg="modSp del">
        <pc:chgData name="然 杨" userId="58a03923220a6d4f" providerId="LiveId" clId="{8594D064-0A98-7E4D-8F84-0B4039F7C26C}" dt="2025-02-15T14:41:16.029" v="1738" actId="2696"/>
        <pc:sldMkLst>
          <pc:docMk/>
          <pc:sldMk cId="3221136241" sldId="558"/>
        </pc:sldMkLst>
      </pc:sldChg>
      <pc:sldChg chg="addSp delSp modSp mod">
        <pc:chgData name="然 杨" userId="58a03923220a6d4f" providerId="LiveId" clId="{8594D064-0A98-7E4D-8F84-0B4039F7C26C}" dt="2025-02-20T04:47:38.873" v="3276" actId="14100"/>
        <pc:sldMkLst>
          <pc:docMk/>
          <pc:sldMk cId="644018888" sldId="565"/>
        </pc:sldMkLst>
      </pc:sldChg>
      <pc:sldChg chg="addSp delSp modSp mod">
        <pc:chgData name="然 杨" userId="58a03923220a6d4f" providerId="LiveId" clId="{8594D064-0A98-7E4D-8F84-0B4039F7C26C}" dt="2025-02-20T05:29:15.344" v="3991" actId="1035"/>
        <pc:sldMkLst>
          <pc:docMk/>
          <pc:sldMk cId="3540154233" sldId="567"/>
        </pc:sldMkLst>
        <pc:spChg chg="mod">
          <ac:chgData name="然 杨" userId="58a03923220a6d4f" providerId="LiveId" clId="{8594D064-0A98-7E4D-8F84-0B4039F7C26C}" dt="2025-02-20T05:27:35.461" v="3948" actId="948"/>
          <ac:spMkLst>
            <pc:docMk/>
            <pc:sldMk cId="3540154233" sldId="567"/>
            <ac:spMk id="6" creationId="{D12BC20A-0172-CFB5-27CF-66E9D400C8A1}"/>
          </ac:spMkLst>
        </pc:spChg>
      </pc:sldChg>
      <pc:sldChg chg="modSp mod">
        <pc:chgData name="然 杨" userId="58a03923220a6d4f" providerId="LiveId" clId="{8594D064-0A98-7E4D-8F84-0B4039F7C26C}" dt="2025-02-20T05:34:56.544" v="4034" actId="255"/>
        <pc:sldMkLst>
          <pc:docMk/>
          <pc:sldMk cId="2848768073" sldId="568"/>
        </pc:sldMkLst>
        <pc:spChg chg="mod">
          <ac:chgData name="然 杨" userId="58a03923220a6d4f" providerId="LiveId" clId="{8594D064-0A98-7E4D-8F84-0B4039F7C26C}" dt="2025-02-20T05:33:15.419" v="4012" actId="20577"/>
          <ac:spMkLst>
            <pc:docMk/>
            <pc:sldMk cId="2848768073" sldId="568"/>
            <ac:spMk id="11" creationId="{27216452-4F41-7845-F820-912F437A4A91}"/>
          </ac:spMkLst>
        </pc:spChg>
        <pc:spChg chg="mod">
          <ac:chgData name="然 杨" userId="58a03923220a6d4f" providerId="LiveId" clId="{8594D064-0A98-7E4D-8F84-0B4039F7C26C}" dt="2025-02-20T05:34:56.544" v="4034" actId="255"/>
          <ac:spMkLst>
            <pc:docMk/>
            <pc:sldMk cId="2848768073" sldId="568"/>
            <ac:spMk id="19" creationId="{B66FDE43-3AA0-172C-7385-77FBD9C48815}"/>
          </ac:spMkLst>
        </pc:spChg>
      </pc:sldChg>
      <pc:sldChg chg="addSp delSp modSp mod">
        <pc:chgData name="然 杨" userId="58a03923220a6d4f" providerId="LiveId" clId="{8594D064-0A98-7E4D-8F84-0B4039F7C26C}" dt="2025-02-20T07:00:06.437" v="4825" actId="179"/>
        <pc:sldMkLst>
          <pc:docMk/>
          <pc:sldMk cId="719279098" sldId="572"/>
        </pc:sldMkLst>
        <pc:spChg chg="mod">
          <ac:chgData name="然 杨" userId="58a03923220a6d4f" providerId="LiveId" clId="{8594D064-0A98-7E4D-8F84-0B4039F7C26C}" dt="2025-02-20T07:00:06.437" v="4825" actId="179"/>
          <ac:spMkLst>
            <pc:docMk/>
            <pc:sldMk cId="719279098" sldId="572"/>
            <ac:spMk id="8" creationId="{8882CD89-4D1F-3DB4-C37B-26668AA5CD62}"/>
          </ac:spMkLst>
        </pc:spChg>
      </pc:sldChg>
      <pc:sldChg chg="addSp delSp modSp mod">
        <pc:chgData name="然 杨" userId="58a03923220a6d4f" providerId="LiveId" clId="{8594D064-0A98-7E4D-8F84-0B4039F7C26C}" dt="2025-02-20T07:07:52.559" v="4928" actId="21"/>
        <pc:sldMkLst>
          <pc:docMk/>
          <pc:sldMk cId="4031695588" sldId="573"/>
        </pc:sldMkLst>
      </pc:sldChg>
      <pc:sldChg chg="modSp del">
        <pc:chgData name="然 杨" userId="58a03923220a6d4f" providerId="LiveId" clId="{8594D064-0A98-7E4D-8F84-0B4039F7C26C}" dt="2025-02-20T07:09:54.820" v="4954" actId="2696"/>
        <pc:sldMkLst>
          <pc:docMk/>
          <pc:sldMk cId="1402566301" sldId="574"/>
        </pc:sldMkLst>
      </pc:sldChg>
      <pc:sldChg chg="modSp mod">
        <pc:chgData name="然 杨" userId="58a03923220a6d4f" providerId="LiveId" clId="{8594D064-0A98-7E4D-8F84-0B4039F7C26C}" dt="2025-02-20T07:58:19.448" v="5693" actId="108"/>
        <pc:sldMkLst>
          <pc:docMk/>
          <pc:sldMk cId="2573498149" sldId="576"/>
        </pc:sldMkLst>
        <pc:spChg chg="mod">
          <ac:chgData name="然 杨" userId="58a03923220a6d4f" providerId="LiveId" clId="{8594D064-0A98-7E4D-8F84-0B4039F7C26C}" dt="2025-02-20T07:58:19.448" v="5693" actId="108"/>
          <ac:spMkLst>
            <pc:docMk/>
            <pc:sldMk cId="2573498149" sldId="576"/>
            <ac:spMk id="11" creationId="{F96A98B9-57B8-AE4C-1B00-18FA42F56A9C}"/>
          </ac:spMkLst>
        </pc:spChg>
      </pc:sldChg>
      <pc:sldChg chg="delSp modSp mod">
        <pc:chgData name="然 杨" userId="58a03923220a6d4f" providerId="LiveId" clId="{8594D064-0A98-7E4D-8F84-0B4039F7C26C}" dt="2025-02-15T13:16:44.221" v="419" actId="20577"/>
        <pc:sldMkLst>
          <pc:docMk/>
          <pc:sldMk cId="3920992969" sldId="577"/>
        </pc:sldMkLst>
      </pc:sldChg>
      <pc:sldChg chg="modSp mod">
        <pc:chgData name="然 杨" userId="58a03923220a6d4f" providerId="LiveId" clId="{8594D064-0A98-7E4D-8F84-0B4039F7C26C}" dt="2025-02-20T03:14:01.994" v="2162" actId="179"/>
        <pc:sldMkLst>
          <pc:docMk/>
          <pc:sldMk cId="2989052936" sldId="578"/>
        </pc:sldMkLst>
      </pc:sldChg>
      <pc:sldChg chg="addSp delSp modSp mod">
        <pc:chgData name="然 杨" userId="58a03923220a6d4f" providerId="LiveId" clId="{8594D064-0A98-7E4D-8F84-0B4039F7C26C}" dt="2025-02-15T13:38:30.379" v="813" actId="108"/>
        <pc:sldMkLst>
          <pc:docMk/>
          <pc:sldMk cId="384267992" sldId="579"/>
        </pc:sldMkLst>
        <pc:spChg chg="mod">
          <ac:chgData name="然 杨" userId="58a03923220a6d4f" providerId="LiveId" clId="{8594D064-0A98-7E4D-8F84-0B4039F7C26C}" dt="2025-02-15T13:38:30.379" v="813" actId="108"/>
          <ac:spMkLst>
            <pc:docMk/>
            <pc:sldMk cId="384267992" sldId="579"/>
            <ac:spMk id="8" creationId="{F7B573EC-70D6-8CA4-ED20-16EEF6758EA0}"/>
          </ac:spMkLst>
        </pc:spChg>
      </pc:sldChg>
      <pc:sldChg chg="addSp delSp modSp mod">
        <pc:chgData name="然 杨" userId="58a03923220a6d4f" providerId="LiveId" clId="{8594D064-0A98-7E4D-8F84-0B4039F7C26C}" dt="2025-02-15T13:40:51.912" v="843" actId="108"/>
        <pc:sldMkLst>
          <pc:docMk/>
          <pc:sldMk cId="114880710" sldId="580"/>
        </pc:sldMkLst>
        <pc:spChg chg="mod">
          <ac:chgData name="然 杨" userId="58a03923220a6d4f" providerId="LiveId" clId="{8594D064-0A98-7E4D-8F84-0B4039F7C26C}" dt="2025-02-15T13:40:51.912" v="843" actId="108"/>
          <ac:spMkLst>
            <pc:docMk/>
            <pc:sldMk cId="114880710" sldId="580"/>
            <ac:spMk id="42" creationId="{267FC952-A43A-FFEA-F471-CAD2AA65F381}"/>
          </ac:spMkLst>
        </pc:spChg>
      </pc:sldChg>
      <pc:sldChg chg="modSp mod">
        <pc:chgData name="然 杨" userId="58a03923220a6d4f" providerId="LiveId" clId="{8594D064-0A98-7E4D-8F84-0B4039F7C26C}" dt="2025-02-16T13:03:42.872" v="1938" actId="20577"/>
        <pc:sldMkLst>
          <pc:docMk/>
          <pc:sldMk cId="2392905081" sldId="581"/>
        </pc:sldMkLst>
        <pc:spChg chg="mod">
          <ac:chgData name="然 杨" userId="58a03923220a6d4f" providerId="LiveId" clId="{8594D064-0A98-7E4D-8F84-0B4039F7C26C}" dt="2025-02-16T13:02:55.160" v="1924" actId="1076"/>
          <ac:spMkLst>
            <pc:docMk/>
            <pc:sldMk cId="2392905081" sldId="581"/>
            <ac:spMk id="7" creationId="{7CCB3483-CC0F-A318-61E0-9936DD8C8A10}"/>
          </ac:spMkLst>
        </pc:spChg>
      </pc:sldChg>
      <pc:sldChg chg="del">
        <pc:chgData name="然 杨" userId="58a03923220a6d4f" providerId="LiveId" clId="{8594D064-0A98-7E4D-8F84-0B4039F7C26C}" dt="2025-02-20T03:56:03.650" v="2546" actId="2696"/>
        <pc:sldMkLst>
          <pc:docMk/>
          <pc:sldMk cId="3988765531" sldId="582"/>
        </pc:sldMkLst>
      </pc:sldChg>
      <pc:sldChg chg="modSp del">
        <pc:chgData name="然 杨" userId="58a03923220a6d4f" providerId="LiveId" clId="{8594D064-0A98-7E4D-8F84-0B4039F7C26C}" dt="2025-02-20T03:56:03.637" v="2545" actId="2696"/>
        <pc:sldMkLst>
          <pc:docMk/>
          <pc:sldMk cId="2826086792" sldId="583"/>
        </pc:sldMkLst>
      </pc:sldChg>
      <pc:sldChg chg="addSp delSp modSp mod">
        <pc:chgData name="然 杨" userId="58a03923220a6d4f" providerId="LiveId" clId="{8594D064-0A98-7E4D-8F84-0B4039F7C26C}" dt="2025-02-20T04:09:43.493" v="2788" actId="1076"/>
        <pc:sldMkLst>
          <pc:docMk/>
          <pc:sldMk cId="3788533769" sldId="584"/>
        </pc:sldMkLst>
        <pc:spChg chg="mod">
          <ac:chgData name="然 杨" userId="58a03923220a6d4f" providerId="LiveId" clId="{8594D064-0A98-7E4D-8F84-0B4039F7C26C}" dt="2025-02-20T04:09:43.493" v="2788" actId="1076"/>
          <ac:spMkLst>
            <pc:docMk/>
            <pc:sldMk cId="3788533769" sldId="584"/>
            <ac:spMk id="2" creationId="{72809C83-C846-6784-51A0-52BCB6E48D98}"/>
          </ac:spMkLst>
        </pc:spChg>
      </pc:sldChg>
      <pc:sldChg chg="addSp delSp modSp mod">
        <pc:chgData name="然 杨" userId="58a03923220a6d4f" providerId="LiveId" clId="{8594D064-0A98-7E4D-8F84-0B4039F7C26C}" dt="2025-02-20T04:24:24.802" v="3063" actId="179"/>
        <pc:sldMkLst>
          <pc:docMk/>
          <pc:sldMk cId="225543700" sldId="585"/>
        </pc:sldMkLst>
        <pc:spChg chg="mod">
          <ac:chgData name="然 杨" userId="58a03923220a6d4f" providerId="LiveId" clId="{8594D064-0A98-7E4D-8F84-0B4039F7C26C}" dt="2025-02-20T04:24:24.802" v="3063" actId="179"/>
          <ac:spMkLst>
            <pc:docMk/>
            <pc:sldMk cId="225543700" sldId="585"/>
            <ac:spMk id="8" creationId="{808BE59F-FB56-F4BB-5A94-235944954D79}"/>
          </ac:spMkLst>
        </pc:spChg>
      </pc:sldChg>
      <pc:sldChg chg="addSp delSp modSp mod">
        <pc:chgData name="然 杨" userId="58a03923220a6d4f" providerId="LiveId" clId="{8594D064-0A98-7E4D-8F84-0B4039F7C26C}" dt="2025-02-20T04:27:41.302" v="3116" actId="179"/>
        <pc:sldMkLst>
          <pc:docMk/>
          <pc:sldMk cId="3347775384" sldId="586"/>
        </pc:sldMkLst>
        <pc:spChg chg="mod">
          <ac:chgData name="然 杨" userId="58a03923220a6d4f" providerId="LiveId" clId="{8594D064-0A98-7E4D-8F84-0B4039F7C26C}" dt="2025-02-20T04:27:41.302" v="3116" actId="179"/>
          <ac:spMkLst>
            <pc:docMk/>
            <pc:sldMk cId="3347775384" sldId="586"/>
            <ac:spMk id="8" creationId="{8ED5E9F8-7E18-3F4F-8A8C-FA81B6379A28}"/>
          </ac:spMkLst>
        </pc:spChg>
      </pc:sldChg>
      <pc:sldChg chg="addSp delSp modSp mod">
        <pc:chgData name="然 杨" userId="58a03923220a6d4f" providerId="LiveId" clId="{8594D064-0A98-7E4D-8F84-0B4039F7C26C}" dt="2025-02-20T04:55:17.038" v="3482" actId="1076"/>
        <pc:sldMkLst>
          <pc:docMk/>
          <pc:sldMk cId="1962980772" sldId="587"/>
        </pc:sldMkLst>
        <pc:spChg chg="mod">
          <ac:chgData name="然 杨" userId="58a03923220a6d4f" providerId="LiveId" clId="{8594D064-0A98-7E4D-8F84-0B4039F7C26C}" dt="2025-02-20T04:55:00.273" v="3481" actId="179"/>
          <ac:spMkLst>
            <pc:docMk/>
            <pc:sldMk cId="1962980772" sldId="587"/>
            <ac:spMk id="11" creationId="{7D68A489-F8B3-AA00-E654-85E95E338661}"/>
          </ac:spMkLst>
        </pc:spChg>
        <pc:grpChg chg="mod">
          <ac:chgData name="然 杨" userId="58a03923220a6d4f" providerId="LiveId" clId="{8594D064-0A98-7E4D-8F84-0B4039F7C26C}" dt="2025-02-20T04:49:01.142" v="3287" actId="14100"/>
          <ac:grpSpMkLst>
            <pc:docMk/>
            <pc:sldMk cId="1962980772" sldId="587"/>
            <ac:grpSpMk id="16" creationId="{D3BAEF3D-2B6A-2EA6-EAE5-30DECA64AC01}"/>
          </ac:grpSpMkLst>
        </pc:grpChg>
      </pc:sldChg>
      <pc:sldChg chg="modSp mod">
        <pc:chgData name="然 杨" userId="58a03923220a6d4f" providerId="LiveId" clId="{8594D064-0A98-7E4D-8F84-0B4039F7C26C}" dt="2025-02-20T05:17:12.923" v="3799" actId="14100"/>
        <pc:sldMkLst>
          <pc:docMk/>
          <pc:sldMk cId="2032090212" sldId="588"/>
        </pc:sldMkLst>
      </pc:sldChg>
      <pc:sldChg chg="modSp mod">
        <pc:chgData name="然 杨" userId="58a03923220a6d4f" providerId="LiveId" clId="{8594D064-0A98-7E4D-8F84-0B4039F7C26C}" dt="2025-02-20T06:21:08.949" v="4286" actId="1076"/>
        <pc:sldMkLst>
          <pc:docMk/>
          <pc:sldMk cId="878733300" sldId="589"/>
        </pc:sldMkLst>
      </pc:sldChg>
      <pc:sldChg chg="del">
        <pc:chgData name="然 杨" userId="58a03923220a6d4f" providerId="LiveId" clId="{8594D064-0A98-7E4D-8F84-0B4039F7C26C}" dt="2025-02-20T06:21:12.416" v="4287" actId="2696"/>
        <pc:sldMkLst>
          <pc:docMk/>
          <pc:sldMk cId="1318916561" sldId="590"/>
        </pc:sldMkLst>
      </pc:sldChg>
      <pc:sldChg chg="addSp delSp modSp del mod">
        <pc:chgData name="然 杨" userId="58a03923220a6d4f" providerId="LiveId" clId="{8594D064-0A98-7E4D-8F84-0B4039F7C26C}" dt="2025-02-20T06:22:17.561" v="4303" actId="2696"/>
        <pc:sldMkLst>
          <pc:docMk/>
          <pc:sldMk cId="2120589784" sldId="591"/>
        </pc:sldMkLst>
      </pc:sldChg>
      <pc:sldChg chg="addSp delSp modSp mod">
        <pc:chgData name="然 杨" userId="58a03923220a6d4f" providerId="LiveId" clId="{8594D064-0A98-7E4D-8F84-0B4039F7C26C}" dt="2025-02-20T06:46:46.539" v="4511" actId="1035"/>
        <pc:sldMkLst>
          <pc:docMk/>
          <pc:sldMk cId="1294084789" sldId="592"/>
        </pc:sldMkLst>
      </pc:sldChg>
      <pc:sldChg chg="addSp delSp modSp mod">
        <pc:chgData name="然 杨" userId="58a03923220a6d4f" providerId="LiveId" clId="{8594D064-0A98-7E4D-8F84-0B4039F7C26C}" dt="2025-02-20T07:33:07.931" v="5358" actId="1076"/>
        <pc:sldMkLst>
          <pc:docMk/>
          <pc:sldMk cId="2770918514" sldId="593"/>
        </pc:sldMkLst>
      </pc:sldChg>
      <pc:sldChg chg="modSp del">
        <pc:chgData name="然 杨" userId="58a03923220a6d4f" providerId="LiveId" clId="{8594D064-0A98-7E4D-8F84-0B4039F7C26C}" dt="2025-02-20T05:34:22.210" v="4028" actId="2696"/>
        <pc:sldMkLst>
          <pc:docMk/>
          <pc:sldMk cId="3222409464" sldId="594"/>
        </pc:sldMkLst>
      </pc:sldChg>
      <pc:sldChg chg="modSp mod">
        <pc:chgData name="然 杨" userId="58a03923220a6d4f" providerId="LiveId" clId="{8594D064-0A98-7E4D-8F84-0B4039F7C26C}" dt="2025-02-20T05:39:42.321" v="4118" actId="20577"/>
        <pc:sldMkLst>
          <pc:docMk/>
          <pc:sldMk cId="2281907650" sldId="595"/>
        </pc:sldMkLst>
      </pc:sldChg>
      <pc:sldChg chg="del">
        <pc:chgData name="然 杨" userId="58a03923220a6d4f" providerId="LiveId" clId="{8594D064-0A98-7E4D-8F84-0B4039F7C26C}" dt="2025-02-20T07:58:38.754" v="5694" actId="2696"/>
        <pc:sldMkLst>
          <pc:docMk/>
          <pc:sldMk cId="3225415008" sldId="596"/>
        </pc:sldMkLst>
      </pc:sldChg>
      <pc:sldChg chg="addSp delSp modSp add mod">
        <pc:chgData name="然 杨" userId="58a03923220a6d4f" providerId="LiveId" clId="{8594D064-0A98-7E4D-8F84-0B4039F7C26C}" dt="2025-02-15T13:08:18.547" v="329" actId="1076"/>
        <pc:sldMkLst>
          <pc:docMk/>
          <pc:sldMk cId="805683880" sldId="597"/>
        </pc:sldMkLst>
      </pc:sldChg>
      <pc:sldChg chg="addSp delSp modSp add mod ord">
        <pc:chgData name="然 杨" userId="58a03923220a6d4f" providerId="LiveId" clId="{8594D064-0A98-7E4D-8F84-0B4039F7C26C}" dt="2025-02-15T13:06:35.012" v="303" actId="1076"/>
        <pc:sldMkLst>
          <pc:docMk/>
          <pc:sldMk cId="2135871188" sldId="598"/>
        </pc:sldMkLst>
      </pc:sldChg>
      <pc:sldChg chg="addSp delSp modSp add mod">
        <pc:chgData name="然 杨" userId="58a03923220a6d4f" providerId="LiveId" clId="{8594D064-0A98-7E4D-8F84-0B4039F7C26C}" dt="2025-02-15T13:11:27.578" v="350" actId="1076"/>
        <pc:sldMkLst>
          <pc:docMk/>
          <pc:sldMk cId="3890728302" sldId="599"/>
        </pc:sldMkLst>
      </pc:sldChg>
      <pc:sldChg chg="addSp delSp modSp add mod">
        <pc:chgData name="然 杨" userId="58a03923220a6d4f" providerId="LiveId" clId="{8594D064-0A98-7E4D-8F84-0B4039F7C26C}" dt="2025-02-15T13:13:00.828" v="370"/>
        <pc:sldMkLst>
          <pc:docMk/>
          <pc:sldMk cId="2441500941" sldId="600"/>
        </pc:sldMkLst>
      </pc:sldChg>
      <pc:sldChg chg="addSp delSp modSp add mod">
        <pc:chgData name="然 杨" userId="58a03923220a6d4f" providerId="LiveId" clId="{8594D064-0A98-7E4D-8F84-0B4039F7C26C}" dt="2025-02-15T13:14:47.381" v="399" actId="1036"/>
        <pc:sldMkLst>
          <pc:docMk/>
          <pc:sldMk cId="2739986569" sldId="601"/>
        </pc:sldMkLst>
      </pc:sldChg>
      <pc:sldChg chg="modSp add del mod ord">
        <pc:chgData name="然 杨" userId="58a03923220a6d4f" providerId="LiveId" clId="{8594D064-0A98-7E4D-8F84-0B4039F7C26C}" dt="2025-02-15T13:36:45.644" v="791" actId="2696"/>
        <pc:sldMkLst>
          <pc:docMk/>
          <pc:sldMk cId="3691065110" sldId="602"/>
        </pc:sldMkLst>
      </pc:sldChg>
      <pc:sldChg chg="modSp add mod">
        <pc:chgData name="然 杨" userId="58a03923220a6d4f" providerId="LiveId" clId="{8594D064-0A98-7E4D-8F84-0B4039F7C26C}" dt="2025-02-15T13:19:21.783" v="491" actId="14100"/>
        <pc:sldMkLst>
          <pc:docMk/>
          <pc:sldMk cId="2317172668" sldId="603"/>
        </pc:sldMkLst>
      </pc:sldChg>
      <pc:sldChg chg="addSp delSp modSp add mod">
        <pc:chgData name="然 杨" userId="58a03923220a6d4f" providerId="LiveId" clId="{8594D064-0A98-7E4D-8F84-0B4039F7C26C}" dt="2025-02-15T14:15:03.970" v="1488"/>
        <pc:sldMkLst>
          <pc:docMk/>
          <pc:sldMk cId="1193464225" sldId="604"/>
        </pc:sldMkLst>
      </pc:sldChg>
      <pc:sldChg chg="modSp add mod">
        <pc:chgData name="然 杨" userId="58a03923220a6d4f" providerId="LiveId" clId="{8594D064-0A98-7E4D-8F84-0B4039F7C26C}" dt="2025-02-15T14:48:34.043" v="1784" actId="20577"/>
        <pc:sldMkLst>
          <pc:docMk/>
          <pc:sldMk cId="1499938599" sldId="605"/>
        </pc:sldMkLst>
      </pc:sldChg>
      <pc:sldChg chg="modSp add mod">
        <pc:chgData name="然 杨" userId="58a03923220a6d4f" providerId="LiveId" clId="{8594D064-0A98-7E4D-8F84-0B4039F7C26C}" dt="2025-02-15T14:51:59.636" v="1845" actId="20577"/>
        <pc:sldMkLst>
          <pc:docMk/>
          <pc:sldMk cId="3489160672" sldId="606"/>
        </pc:sldMkLst>
      </pc:sldChg>
      <pc:sldChg chg="delSp modSp add mod">
        <pc:chgData name="然 杨" userId="58a03923220a6d4f" providerId="LiveId" clId="{8594D064-0A98-7E4D-8F84-0B4039F7C26C}" dt="2025-02-15T14:53:01.476" v="1863" actId="1076"/>
        <pc:sldMkLst>
          <pc:docMk/>
          <pc:sldMk cId="2538329655" sldId="607"/>
        </pc:sldMkLst>
      </pc:sldChg>
      <pc:sldChg chg="addSp delSp modSp add mod">
        <pc:chgData name="然 杨" userId="58a03923220a6d4f" providerId="LiveId" clId="{8594D064-0A98-7E4D-8F84-0B4039F7C26C}" dt="2025-02-16T13:12:55.053" v="2042"/>
        <pc:sldMkLst>
          <pc:docMk/>
          <pc:sldMk cId="807650760" sldId="608"/>
        </pc:sldMkLst>
      </pc:sldChg>
      <pc:sldChg chg="modSp add mod">
        <pc:chgData name="然 杨" userId="58a03923220a6d4f" providerId="LiveId" clId="{8594D064-0A98-7E4D-8F84-0B4039F7C26C}" dt="2025-02-16T13:13:40.099" v="2048" actId="2062"/>
        <pc:sldMkLst>
          <pc:docMk/>
          <pc:sldMk cId="2212115392" sldId="609"/>
        </pc:sldMkLst>
      </pc:sldChg>
      <pc:sldChg chg="modSp add mod">
        <pc:chgData name="然 杨" userId="58a03923220a6d4f" providerId="LiveId" clId="{8594D064-0A98-7E4D-8F84-0B4039F7C26C}" dt="2025-02-20T04:43:19.076" v="3192" actId="1035"/>
        <pc:sldMkLst>
          <pc:docMk/>
          <pc:sldMk cId="2226901939" sldId="610"/>
        </pc:sldMkLst>
        <pc:spChg chg="mod">
          <ac:chgData name="然 杨" userId="58a03923220a6d4f" providerId="LiveId" clId="{8594D064-0A98-7E4D-8F84-0B4039F7C26C}" dt="2025-02-20T04:43:19.076" v="3192" actId="1035"/>
          <ac:spMkLst>
            <pc:docMk/>
            <pc:sldMk cId="2226901939" sldId="610"/>
            <ac:spMk id="8" creationId="{5DE41ECE-9D73-57D8-7F12-15A71A139C1E}"/>
          </ac:spMkLst>
        </pc:spChg>
      </pc:sldChg>
      <pc:sldChg chg="addSp delSp modSp add mod">
        <pc:chgData name="然 杨" userId="58a03923220a6d4f" providerId="LiveId" clId="{8594D064-0A98-7E4D-8F84-0B4039F7C26C}" dt="2025-02-20T05:01:08.132" v="3637" actId="20577"/>
        <pc:sldMkLst>
          <pc:docMk/>
          <pc:sldMk cId="86111848" sldId="611"/>
        </pc:sldMkLst>
      </pc:sldChg>
      <pc:sldChg chg="delSp modSp add mod ord">
        <pc:chgData name="然 杨" userId="58a03923220a6d4f" providerId="LiveId" clId="{8594D064-0A98-7E4D-8F84-0B4039F7C26C}" dt="2025-02-20T04:58:52.692" v="3581" actId="20578"/>
        <pc:sldMkLst>
          <pc:docMk/>
          <pc:sldMk cId="1268706180" sldId="612"/>
        </pc:sldMkLst>
      </pc:sldChg>
      <pc:sldChg chg="modSp add mod">
        <pc:chgData name="然 杨" userId="58a03923220a6d4f" providerId="LiveId" clId="{8594D064-0A98-7E4D-8F84-0B4039F7C26C}" dt="2025-02-20T05:37:54.303" v="4082" actId="20577"/>
        <pc:sldMkLst>
          <pc:docMk/>
          <pc:sldMk cId="1087313028" sldId="613"/>
        </pc:sldMkLst>
      </pc:sldChg>
      <pc:sldChg chg="modSp add mod">
        <pc:chgData name="然 杨" userId="58a03923220a6d4f" providerId="LiveId" clId="{8594D064-0A98-7E4D-8F84-0B4039F7C26C}" dt="2025-02-20T05:39:08.631" v="4107"/>
        <pc:sldMkLst>
          <pc:docMk/>
          <pc:sldMk cId="2578860152" sldId="614"/>
        </pc:sldMkLst>
      </pc:sldChg>
      <pc:sldChg chg="modSp add mod">
        <pc:chgData name="然 杨" userId="58a03923220a6d4f" providerId="LiveId" clId="{8594D064-0A98-7E4D-8F84-0B4039F7C26C}" dt="2025-02-20T06:21:40.394" v="4300" actId="20577"/>
        <pc:sldMkLst>
          <pc:docMk/>
          <pc:sldMk cId="1023121019" sldId="615"/>
        </pc:sldMkLst>
      </pc:sldChg>
      <pc:sldChg chg="add del">
        <pc:chgData name="然 杨" userId="58a03923220a6d4f" providerId="LiveId" clId="{8594D064-0A98-7E4D-8F84-0B4039F7C26C}" dt="2025-02-20T05:39:20.252" v="4109" actId="2696"/>
        <pc:sldMkLst>
          <pc:docMk/>
          <pc:sldMk cId="1815351353" sldId="615"/>
        </pc:sldMkLst>
      </pc:sldChg>
      <pc:sldChg chg="modSp add mod">
        <pc:chgData name="然 杨" userId="58a03923220a6d4f" providerId="LiveId" clId="{8594D064-0A98-7E4D-8F84-0B4039F7C26C}" dt="2025-02-20T06:24:40.510" v="4374" actId="20577"/>
        <pc:sldMkLst>
          <pc:docMk/>
          <pc:sldMk cId="1336877980" sldId="616"/>
        </pc:sldMkLst>
      </pc:sldChg>
      <pc:sldChg chg="add del ord">
        <pc:chgData name="然 杨" userId="58a03923220a6d4f" providerId="LiveId" clId="{8594D064-0A98-7E4D-8F84-0B4039F7C26C}" dt="2025-02-20T06:46:32.375" v="4505" actId="20578"/>
        <pc:sldMkLst>
          <pc:docMk/>
          <pc:sldMk cId="2010757697" sldId="617"/>
        </pc:sldMkLst>
      </pc:sldChg>
      <pc:sldChg chg="modSp add mod">
        <pc:chgData name="然 杨" userId="58a03923220a6d4f" providerId="LiveId" clId="{8594D064-0A98-7E4D-8F84-0B4039F7C26C}" dt="2025-02-20T07:09:33.281" v="4953" actId="2711"/>
        <pc:sldMkLst>
          <pc:docMk/>
          <pc:sldMk cId="2463706337" sldId="618"/>
        </pc:sldMkLst>
        <pc:spChg chg="mod">
          <ac:chgData name="然 杨" userId="58a03923220a6d4f" providerId="LiveId" clId="{8594D064-0A98-7E4D-8F84-0B4039F7C26C}" dt="2025-02-20T07:09:33.281" v="4953" actId="2711"/>
          <ac:spMkLst>
            <pc:docMk/>
            <pc:sldMk cId="2463706337" sldId="618"/>
            <ac:spMk id="42" creationId="{AC5C88E6-3B22-F176-A117-72BE7172BCF0}"/>
          </ac:spMkLst>
        </pc:spChg>
      </pc:sldChg>
      <pc:sldChg chg="addSp delSp modSp add mod">
        <pc:chgData name="然 杨" userId="58a03923220a6d4f" providerId="LiveId" clId="{8594D064-0A98-7E4D-8F84-0B4039F7C26C}" dt="2025-02-20T07:29:01.049" v="5277" actId="2710"/>
        <pc:sldMkLst>
          <pc:docMk/>
          <pc:sldMk cId="2561990207" sldId="619"/>
        </pc:sldMkLst>
        <pc:spChg chg="mod">
          <ac:chgData name="然 杨" userId="58a03923220a6d4f" providerId="LiveId" clId="{8594D064-0A98-7E4D-8F84-0B4039F7C26C}" dt="2025-02-20T07:29:01.049" v="5277" actId="2710"/>
          <ac:spMkLst>
            <pc:docMk/>
            <pc:sldMk cId="2561990207" sldId="619"/>
            <ac:spMk id="2" creationId="{C728A395-783F-C981-1EE6-373182A1DC54}"/>
          </ac:spMkLst>
        </pc:spChg>
      </pc:sldChg>
    </pc:docChg>
  </pc:docChgLst>
  <pc:docChgLst>
    <pc:chgData name="然 杨" userId="58a03923220a6d4f" providerId="LiveId" clId="{09E5D71D-2AB9-6341-AF81-E8F7D3ACD2AE}"/>
    <pc:docChg chg="undo redo custSel addSld delSld modSld sldOrd">
      <pc:chgData name="然 杨" userId="58a03923220a6d4f" providerId="LiveId" clId="{09E5D71D-2AB9-6341-AF81-E8F7D3ACD2AE}" dt="2025-02-11T15:15:08.398" v="7755" actId="14100"/>
      <pc:docMkLst>
        <pc:docMk/>
      </pc:docMkLst>
      <pc:sldChg chg="modSp mod">
        <pc:chgData name="然 杨" userId="58a03923220a6d4f" providerId="LiveId" clId="{09E5D71D-2AB9-6341-AF81-E8F7D3ACD2AE}" dt="2025-01-25T08:40:02.348" v="35" actId="20577"/>
        <pc:sldMkLst>
          <pc:docMk/>
          <pc:sldMk cId="0" sldId="256"/>
        </pc:sldMkLst>
        <pc:spChg chg="mod">
          <ac:chgData name="然 杨" userId="58a03923220a6d4f" providerId="LiveId" clId="{09E5D71D-2AB9-6341-AF81-E8F7D3ACD2AE}" dt="2025-01-25T08:40:02.348" v="35" actId="20577"/>
          <ac:spMkLst>
            <pc:docMk/>
            <pc:sldMk cId="0" sldId="256"/>
            <ac:spMk id="409" creationId="{00000000-0000-0000-0000-000000000000}"/>
          </ac:spMkLst>
        </pc:spChg>
        <pc:spChg chg="mod">
          <ac:chgData name="然 杨" userId="58a03923220a6d4f" providerId="LiveId" clId="{09E5D71D-2AB9-6341-AF81-E8F7D3ACD2AE}" dt="2025-01-25T08:39:45.333" v="9" actId="20577"/>
          <ac:spMkLst>
            <pc:docMk/>
            <pc:sldMk cId="0" sldId="256"/>
            <ac:spMk id="417" creationId="{00000000-0000-0000-0000-000000000000}"/>
          </ac:spMkLst>
        </pc:spChg>
      </pc:sldChg>
      <pc:sldChg chg="modSp mod">
        <pc:chgData name="然 杨" userId="58a03923220a6d4f" providerId="LiveId" clId="{09E5D71D-2AB9-6341-AF81-E8F7D3ACD2AE}" dt="2025-01-25T08:43:05.829" v="173" actId="20577"/>
        <pc:sldMkLst>
          <pc:docMk/>
          <pc:sldMk cId="0" sldId="257"/>
        </pc:sldMkLst>
        <pc:spChg chg="mod">
          <ac:chgData name="然 杨" userId="58a03923220a6d4f" providerId="LiveId" clId="{09E5D71D-2AB9-6341-AF81-E8F7D3ACD2AE}" dt="2025-01-25T08:43:05.829" v="173" actId="20577"/>
          <ac:spMkLst>
            <pc:docMk/>
            <pc:sldMk cId="0" sldId="257"/>
            <ac:spMk id="19" creationId="{00000000-0000-0000-0000-000000000000}"/>
          </ac:spMkLst>
        </pc:spChg>
      </pc:sldChg>
      <pc:sldChg chg="modSp mod">
        <pc:chgData name="然 杨" userId="58a03923220a6d4f" providerId="LiveId" clId="{09E5D71D-2AB9-6341-AF81-E8F7D3ACD2AE}" dt="2025-01-25T09:13:17.332" v="387" actId="1076"/>
        <pc:sldMkLst>
          <pc:docMk/>
          <pc:sldMk cId="0" sldId="258"/>
        </pc:sldMkLst>
        <pc:spChg chg="mod">
          <ac:chgData name="然 杨" userId="58a03923220a6d4f" providerId="LiveId" clId="{09E5D71D-2AB9-6341-AF81-E8F7D3ACD2AE}" dt="2025-01-25T09:13:07.377" v="386" actId="20577"/>
          <ac:spMkLst>
            <pc:docMk/>
            <pc:sldMk cId="0" sldId="258"/>
            <ac:spMk id="6" creationId="{00000000-0000-0000-0000-000000000000}"/>
          </ac:spMkLst>
        </pc:spChg>
        <pc:spChg chg="mod">
          <ac:chgData name="然 杨" userId="58a03923220a6d4f" providerId="LiveId" clId="{09E5D71D-2AB9-6341-AF81-E8F7D3ACD2AE}" dt="2025-01-25T09:12:08.583" v="376" actId="2710"/>
          <ac:spMkLst>
            <pc:docMk/>
            <pc:sldMk cId="0" sldId="258"/>
            <ac:spMk id="7" creationId="{00000000-0000-0000-0000-000000000000}"/>
          </ac:spMkLst>
        </pc:spChg>
        <pc:spChg chg="mod">
          <ac:chgData name="然 杨" userId="58a03923220a6d4f" providerId="LiveId" clId="{09E5D71D-2AB9-6341-AF81-E8F7D3ACD2AE}" dt="2025-01-25T09:11:20.669" v="367" actId="20577"/>
          <ac:spMkLst>
            <pc:docMk/>
            <pc:sldMk cId="0" sldId="258"/>
            <ac:spMk id="8" creationId="{00000000-0000-0000-0000-000000000000}"/>
          </ac:spMkLst>
        </pc:spChg>
        <pc:grpChg chg="mod">
          <ac:chgData name="然 杨" userId="58a03923220a6d4f" providerId="LiveId" clId="{09E5D71D-2AB9-6341-AF81-E8F7D3ACD2AE}" dt="2025-01-25T09:13:17.332" v="387" actId="1076"/>
          <ac:grpSpMkLst>
            <pc:docMk/>
            <pc:sldMk cId="0" sldId="258"/>
            <ac:grpSpMk id="13" creationId="{00000000-0000-0000-0000-000000000000}"/>
          </ac:grpSpMkLst>
        </pc:grpChg>
        <pc:picChg chg="mod">
          <ac:chgData name="然 杨" userId="58a03923220a6d4f" providerId="LiveId" clId="{09E5D71D-2AB9-6341-AF81-E8F7D3ACD2AE}" dt="2025-01-25T09:10:37.217" v="360" actId="1076"/>
          <ac:picMkLst>
            <pc:docMk/>
            <pc:sldMk cId="0" sldId="258"/>
            <ac:picMk id="5" creationId="{00000000-0000-0000-0000-000000000000}"/>
          </ac:picMkLst>
        </pc:picChg>
        <pc:picChg chg="mod">
          <ac:chgData name="然 杨" userId="58a03923220a6d4f" providerId="LiveId" clId="{09E5D71D-2AB9-6341-AF81-E8F7D3ACD2AE}" dt="2025-01-25T09:11:03.614" v="364" actId="1076"/>
          <ac:picMkLst>
            <pc:docMk/>
            <pc:sldMk cId="0" sldId="258"/>
            <ac:picMk id="11" creationId="{00000000-0000-0000-0000-000000000000}"/>
          </ac:picMkLst>
        </pc:picChg>
        <pc:picChg chg="mod">
          <ac:chgData name="然 杨" userId="58a03923220a6d4f" providerId="LiveId" clId="{09E5D71D-2AB9-6341-AF81-E8F7D3ACD2AE}" dt="2025-01-25T09:11:06.780" v="365" actId="1076"/>
          <ac:picMkLst>
            <pc:docMk/>
            <pc:sldMk cId="0" sldId="258"/>
            <ac:picMk id="12" creationId="{00000000-0000-0000-0000-000000000000}"/>
          </ac:picMkLst>
        </pc:picChg>
        <pc:cxnChg chg="mod">
          <ac:chgData name="然 杨" userId="58a03923220a6d4f" providerId="LiveId" clId="{09E5D71D-2AB9-6341-AF81-E8F7D3ACD2AE}" dt="2025-01-25T09:11:09.766" v="366" actId="1076"/>
          <ac:cxnSpMkLst>
            <pc:docMk/>
            <pc:sldMk cId="0" sldId="258"/>
            <ac:cxnSpMk id="9" creationId="{00000000-0000-0000-0000-000000000000}"/>
          </ac:cxnSpMkLst>
        </pc:cxnChg>
      </pc:sldChg>
      <pc:sldChg chg="addSp delSp modSp mod">
        <pc:chgData name="然 杨" userId="58a03923220a6d4f" providerId="LiveId" clId="{09E5D71D-2AB9-6341-AF81-E8F7D3ACD2AE}" dt="2025-01-25T09:18:22.488" v="437" actId="1037"/>
        <pc:sldMkLst>
          <pc:docMk/>
          <pc:sldMk cId="0" sldId="259"/>
        </pc:sldMkLst>
        <pc:spChg chg="mod">
          <ac:chgData name="然 杨" userId="58a03923220a6d4f" providerId="LiveId" clId="{09E5D71D-2AB9-6341-AF81-E8F7D3ACD2AE}" dt="2025-01-25T09:18:22.488" v="437" actId="1037"/>
          <ac:spMkLst>
            <pc:docMk/>
            <pc:sldMk cId="0" sldId="259"/>
            <ac:spMk id="35" creationId="{00000000-0000-0000-0000-000000000000}"/>
          </ac:spMkLst>
        </pc:spChg>
      </pc:sldChg>
      <pc:sldChg chg="addSp delSp modSp mod">
        <pc:chgData name="然 杨" userId="58a03923220a6d4f" providerId="LiveId" clId="{09E5D71D-2AB9-6341-AF81-E8F7D3ACD2AE}" dt="2025-02-10T14:52:13.999" v="3850" actId="20577"/>
        <pc:sldMkLst>
          <pc:docMk/>
          <pc:sldMk cId="0" sldId="272"/>
        </pc:sldMkLst>
        <pc:spChg chg="mod">
          <ac:chgData name="然 杨" userId="58a03923220a6d4f" providerId="LiveId" clId="{09E5D71D-2AB9-6341-AF81-E8F7D3ACD2AE}" dt="2025-01-25T08:59:05.040" v="276" actId="1076"/>
          <ac:spMkLst>
            <pc:docMk/>
            <pc:sldMk cId="0" sldId="272"/>
            <ac:spMk id="13" creationId="{00000000-0000-0000-0000-000000000000}"/>
          </ac:spMkLst>
        </pc:spChg>
        <pc:spChg chg="mod">
          <ac:chgData name="然 杨" userId="58a03923220a6d4f" providerId="LiveId" clId="{09E5D71D-2AB9-6341-AF81-E8F7D3ACD2AE}" dt="2025-01-25T09:09:02.582" v="351" actId="1076"/>
          <ac:spMkLst>
            <pc:docMk/>
            <pc:sldMk cId="0" sldId="272"/>
            <ac:spMk id="19" creationId="{00000000-0000-0000-0000-000000000000}"/>
          </ac:spMkLst>
        </pc:spChg>
        <pc:spChg chg="mod">
          <ac:chgData name="然 杨" userId="58a03923220a6d4f" providerId="LiveId" clId="{09E5D71D-2AB9-6341-AF81-E8F7D3ACD2AE}" dt="2025-01-25T09:08:40.248" v="347" actId="1076"/>
          <ac:spMkLst>
            <pc:docMk/>
            <pc:sldMk cId="0" sldId="272"/>
            <ac:spMk id="20" creationId="{00000000-0000-0000-0000-000000000000}"/>
          </ac:spMkLst>
        </pc:spChg>
        <pc:spChg chg="add del mod">
          <ac:chgData name="然 杨" userId="58a03923220a6d4f" providerId="LiveId" clId="{09E5D71D-2AB9-6341-AF81-E8F7D3ACD2AE}" dt="2025-01-25T09:07:18.192" v="334" actId="20577"/>
          <ac:spMkLst>
            <pc:docMk/>
            <pc:sldMk cId="0" sldId="272"/>
            <ac:spMk id="24" creationId="{00000000-0000-0000-0000-000000000000}"/>
          </ac:spMkLst>
        </pc:spChg>
        <pc:spChg chg="mod">
          <ac:chgData name="然 杨" userId="58a03923220a6d4f" providerId="LiveId" clId="{09E5D71D-2AB9-6341-AF81-E8F7D3ACD2AE}" dt="2025-02-10T14:52:13.999" v="3850" actId="20577"/>
          <ac:spMkLst>
            <pc:docMk/>
            <pc:sldMk cId="0" sldId="272"/>
            <ac:spMk id="25" creationId="{00000000-0000-0000-0000-000000000000}"/>
          </ac:spMkLst>
        </pc:spChg>
        <pc:spChg chg="mod">
          <ac:chgData name="然 杨" userId="58a03923220a6d4f" providerId="LiveId" clId="{09E5D71D-2AB9-6341-AF81-E8F7D3ACD2AE}" dt="2025-01-25T09:08:44.181" v="348" actId="14100"/>
          <ac:spMkLst>
            <pc:docMk/>
            <pc:sldMk cId="0" sldId="272"/>
            <ac:spMk id="26" creationId="{00000000-0000-0000-0000-000000000000}"/>
          </ac:spMkLst>
        </pc:spChg>
        <pc:grpChg chg="mod">
          <ac:chgData name="然 杨" userId="58a03923220a6d4f" providerId="LiveId" clId="{09E5D71D-2AB9-6341-AF81-E8F7D3ACD2AE}" dt="2025-01-25T09:08:50.420" v="350" actId="1076"/>
          <ac:grpSpMkLst>
            <pc:docMk/>
            <pc:sldMk cId="0" sldId="272"/>
            <ac:grpSpMk id="36" creationId="{00000000-0000-0000-0000-000000000000}"/>
          </ac:grpSpMkLst>
        </pc:grpChg>
        <pc:picChg chg="mod">
          <ac:chgData name="然 杨" userId="58a03923220a6d4f" providerId="LiveId" clId="{09E5D71D-2AB9-6341-AF81-E8F7D3ACD2AE}" dt="2025-01-25T09:07:31.099" v="338" actId="1076"/>
          <ac:picMkLst>
            <pc:docMk/>
            <pc:sldMk cId="0" sldId="272"/>
            <ac:picMk id="7" creationId="{00000000-0000-0000-0000-000000000000}"/>
          </ac:picMkLst>
        </pc:picChg>
        <pc:picChg chg="add mod">
          <ac:chgData name="然 杨" userId="58a03923220a6d4f" providerId="LiveId" clId="{09E5D71D-2AB9-6341-AF81-E8F7D3ACD2AE}" dt="2025-01-25T09:07:49.597" v="341" actId="1076"/>
          <ac:picMkLst>
            <pc:docMk/>
            <pc:sldMk cId="0" sldId="272"/>
            <ac:picMk id="10" creationId="{BE64B3E5-FE2D-187D-F856-68F8AC689825}"/>
          </ac:picMkLst>
        </pc:picChg>
        <pc:picChg chg="mod">
          <ac:chgData name="然 杨" userId="58a03923220a6d4f" providerId="LiveId" clId="{09E5D71D-2AB9-6341-AF81-E8F7D3ACD2AE}" dt="2025-01-25T08:56:40.707" v="270" actId="1076"/>
          <ac:picMkLst>
            <pc:docMk/>
            <pc:sldMk cId="0" sldId="272"/>
            <ac:picMk id="28" creationId="{00000000-0000-0000-0000-000000000000}"/>
          </ac:picMkLst>
        </pc:picChg>
      </pc:sldChg>
      <pc:sldChg chg="modSp del mod">
        <pc:chgData name="然 杨" userId="58a03923220a6d4f" providerId="LiveId" clId="{09E5D71D-2AB9-6341-AF81-E8F7D3ACD2AE}" dt="2025-01-25T09:18:56.531" v="450" actId="2696"/>
        <pc:sldMkLst>
          <pc:docMk/>
          <pc:sldMk cId="0" sldId="273"/>
        </pc:sldMkLst>
      </pc:sldChg>
      <pc:sldChg chg="addSp delSp modSp mod">
        <pc:chgData name="然 杨" userId="58a03923220a6d4f" providerId="LiveId" clId="{09E5D71D-2AB9-6341-AF81-E8F7D3ACD2AE}" dt="2025-02-10T15:12:43.523" v="4219" actId="20577"/>
        <pc:sldMkLst>
          <pc:docMk/>
          <pc:sldMk cId="0" sldId="288"/>
        </pc:sldMkLst>
      </pc:sldChg>
      <pc:sldChg chg="addSp delSp modSp mod">
        <pc:chgData name="然 杨" userId="58a03923220a6d4f" providerId="LiveId" clId="{09E5D71D-2AB9-6341-AF81-E8F7D3ACD2AE}" dt="2025-02-11T13:26:54.369" v="6134" actId="1076"/>
        <pc:sldMkLst>
          <pc:docMk/>
          <pc:sldMk cId="0" sldId="289"/>
        </pc:sldMkLst>
      </pc:sldChg>
      <pc:sldChg chg="addSp delSp modSp mod">
        <pc:chgData name="然 杨" userId="58a03923220a6d4f" providerId="LiveId" clId="{09E5D71D-2AB9-6341-AF81-E8F7D3ACD2AE}" dt="2025-02-11T13:27:53.167" v="6150" actId="14100"/>
        <pc:sldMkLst>
          <pc:docMk/>
          <pc:sldMk cId="0" sldId="290"/>
        </pc:sldMkLst>
      </pc:sldChg>
      <pc:sldChg chg="addSp delSp modSp mod">
        <pc:chgData name="然 杨" userId="58a03923220a6d4f" providerId="LiveId" clId="{09E5D71D-2AB9-6341-AF81-E8F7D3ACD2AE}" dt="2025-02-11T13:28:49.439" v="6161" actId="207"/>
        <pc:sldMkLst>
          <pc:docMk/>
          <pc:sldMk cId="0" sldId="291"/>
        </pc:sldMkLst>
        <pc:spChg chg="mod">
          <ac:chgData name="然 杨" userId="58a03923220a6d4f" providerId="LiveId" clId="{09E5D71D-2AB9-6341-AF81-E8F7D3ACD2AE}" dt="2025-02-09T14:44:03.208" v="1450" actId="14100"/>
          <ac:spMkLst>
            <pc:docMk/>
            <pc:sldMk cId="0" sldId="291"/>
            <ac:spMk id="3" creationId="{00000000-0000-0000-0000-000000000000}"/>
          </ac:spMkLst>
        </pc:spChg>
        <pc:spChg chg="mod">
          <ac:chgData name="然 杨" userId="58a03923220a6d4f" providerId="LiveId" clId="{09E5D71D-2AB9-6341-AF81-E8F7D3ACD2AE}" dt="2025-02-09T14:44:03.208" v="1450" actId="14100"/>
          <ac:spMkLst>
            <pc:docMk/>
            <pc:sldMk cId="0" sldId="291"/>
            <ac:spMk id="5" creationId="{00000000-0000-0000-0000-000000000000}"/>
          </ac:spMkLst>
        </pc:spChg>
        <pc:spChg chg="mod">
          <ac:chgData name="然 杨" userId="58a03923220a6d4f" providerId="LiveId" clId="{09E5D71D-2AB9-6341-AF81-E8F7D3ACD2AE}" dt="2025-02-09T14:51:54.188" v="1688" actId="14100"/>
          <ac:spMkLst>
            <pc:docMk/>
            <pc:sldMk cId="0" sldId="291"/>
            <ac:spMk id="6" creationId="{00000000-0000-0000-0000-000000000000}"/>
          </ac:spMkLst>
        </pc:spChg>
        <pc:spChg chg="add mod">
          <ac:chgData name="然 杨" userId="58a03923220a6d4f" providerId="LiveId" clId="{09E5D71D-2AB9-6341-AF81-E8F7D3ACD2AE}" dt="2025-02-11T13:28:49.439" v="6161" actId="207"/>
          <ac:spMkLst>
            <pc:docMk/>
            <pc:sldMk cId="0" sldId="291"/>
            <ac:spMk id="7" creationId="{30EF7C69-1225-AEC9-6913-BB0456526BC8}"/>
          </ac:spMkLst>
        </pc:spChg>
        <pc:spChg chg="mod">
          <ac:chgData name="然 杨" userId="58a03923220a6d4f" providerId="LiveId" clId="{09E5D71D-2AB9-6341-AF81-E8F7D3ACD2AE}" dt="2025-02-09T14:46:38.691" v="1586" actId="14100"/>
          <ac:spMkLst>
            <pc:docMk/>
            <pc:sldMk cId="0" sldId="291"/>
            <ac:spMk id="13" creationId="{00000000-0000-0000-0000-000000000000}"/>
          </ac:spMkLst>
        </pc:spChg>
        <pc:spChg chg="mod">
          <ac:chgData name="然 杨" userId="58a03923220a6d4f" providerId="LiveId" clId="{09E5D71D-2AB9-6341-AF81-E8F7D3ACD2AE}" dt="2025-02-09T14:46:38.691" v="1586" actId="14100"/>
          <ac:spMkLst>
            <pc:docMk/>
            <pc:sldMk cId="0" sldId="291"/>
            <ac:spMk id="14" creationId="{00000000-0000-0000-0000-000000000000}"/>
          </ac:spMkLst>
        </pc:spChg>
        <pc:spChg chg="mod">
          <ac:chgData name="然 杨" userId="58a03923220a6d4f" providerId="LiveId" clId="{09E5D71D-2AB9-6341-AF81-E8F7D3ACD2AE}" dt="2025-02-09T14:44:08.957" v="1451" actId="1076"/>
          <ac:spMkLst>
            <pc:docMk/>
            <pc:sldMk cId="0" sldId="291"/>
            <ac:spMk id="19" creationId="{00000000-0000-0000-0000-000000000000}"/>
          </ac:spMkLst>
        </pc:spChg>
        <pc:spChg chg="mod">
          <ac:chgData name="然 杨" userId="58a03923220a6d4f" providerId="LiveId" clId="{09E5D71D-2AB9-6341-AF81-E8F7D3ACD2AE}" dt="2025-02-09T14:46:38.691" v="1586" actId="14100"/>
          <ac:spMkLst>
            <pc:docMk/>
            <pc:sldMk cId="0" sldId="291"/>
            <ac:spMk id="39" creationId="{00000000-0000-0000-0000-000000000000}"/>
          </ac:spMkLst>
        </pc:spChg>
        <pc:spChg chg="mod">
          <ac:chgData name="然 杨" userId="58a03923220a6d4f" providerId="LiveId" clId="{09E5D71D-2AB9-6341-AF81-E8F7D3ACD2AE}" dt="2025-02-09T14:46:38.691" v="1586" actId="14100"/>
          <ac:spMkLst>
            <pc:docMk/>
            <pc:sldMk cId="0" sldId="291"/>
            <ac:spMk id="40" creationId="{00000000-0000-0000-0000-000000000000}"/>
          </ac:spMkLst>
        </pc:spChg>
        <pc:spChg chg="mod">
          <ac:chgData name="然 杨" userId="58a03923220a6d4f" providerId="LiveId" clId="{09E5D71D-2AB9-6341-AF81-E8F7D3ACD2AE}" dt="2025-02-09T14:46:38.691" v="1586" actId="14100"/>
          <ac:spMkLst>
            <pc:docMk/>
            <pc:sldMk cId="0" sldId="291"/>
            <ac:spMk id="41" creationId="{00000000-0000-0000-0000-000000000000}"/>
          </ac:spMkLst>
        </pc:spChg>
        <pc:grpChg chg="mod">
          <ac:chgData name="然 杨" userId="58a03923220a6d4f" providerId="LiveId" clId="{09E5D71D-2AB9-6341-AF81-E8F7D3ACD2AE}" dt="2025-02-09T14:46:38.691" v="1586" actId="14100"/>
          <ac:grpSpMkLst>
            <pc:docMk/>
            <pc:sldMk cId="0" sldId="291"/>
            <ac:grpSpMk id="9" creationId="{00000000-0000-0000-0000-000000000000}"/>
          </ac:grpSpMkLst>
        </pc:grpChg>
        <pc:grpChg chg="mod">
          <ac:chgData name="然 杨" userId="58a03923220a6d4f" providerId="LiveId" clId="{09E5D71D-2AB9-6341-AF81-E8F7D3ACD2AE}" dt="2025-02-09T14:44:03.208" v="1450" actId="14100"/>
          <ac:grpSpMkLst>
            <pc:docMk/>
            <pc:sldMk cId="0" sldId="291"/>
            <ac:grpSpMk id="15" creationId="{00000000-0000-0000-0000-000000000000}"/>
          </ac:grpSpMkLst>
        </pc:grpChg>
        <pc:grpChg chg="mod">
          <ac:chgData name="然 杨" userId="58a03923220a6d4f" providerId="LiveId" clId="{09E5D71D-2AB9-6341-AF81-E8F7D3ACD2AE}" dt="2025-02-09T14:46:38.691" v="1586" actId="14100"/>
          <ac:grpSpMkLst>
            <pc:docMk/>
            <pc:sldMk cId="0" sldId="291"/>
            <ac:grpSpMk id="37" creationId="{00000000-0000-0000-0000-000000000000}"/>
          </ac:grpSpMkLst>
        </pc:grpChg>
        <pc:grpChg chg="mod">
          <ac:chgData name="然 杨" userId="58a03923220a6d4f" providerId="LiveId" clId="{09E5D71D-2AB9-6341-AF81-E8F7D3ACD2AE}" dt="2025-02-09T14:46:38.691" v="1586" actId="14100"/>
          <ac:grpSpMkLst>
            <pc:docMk/>
            <pc:sldMk cId="0" sldId="291"/>
            <ac:grpSpMk id="38" creationId="{00000000-0000-0000-0000-000000000000}"/>
          </ac:grpSpMkLst>
        </pc:grpChg>
        <pc:grpChg chg="mod topLvl">
          <ac:chgData name="然 杨" userId="58a03923220a6d4f" providerId="LiveId" clId="{09E5D71D-2AB9-6341-AF81-E8F7D3ACD2AE}" dt="2025-02-09T14:46:38.691" v="1586" actId="14100"/>
          <ac:grpSpMkLst>
            <pc:docMk/>
            <pc:sldMk cId="0" sldId="291"/>
            <ac:grpSpMk id="42" creationId="{00000000-0000-0000-0000-000000000000}"/>
          </ac:grpSpMkLst>
        </pc:grpChg>
      </pc:sldChg>
      <pc:sldChg chg="addSp delSp modSp mod">
        <pc:chgData name="然 杨" userId="58a03923220a6d4f" providerId="LiveId" clId="{09E5D71D-2AB9-6341-AF81-E8F7D3ACD2AE}" dt="2025-02-11T13:33:23.036" v="6210" actId="113"/>
        <pc:sldMkLst>
          <pc:docMk/>
          <pc:sldMk cId="0" sldId="292"/>
        </pc:sldMkLst>
        <pc:spChg chg="mod">
          <ac:chgData name="然 杨" userId="58a03923220a6d4f" providerId="LiveId" clId="{09E5D71D-2AB9-6341-AF81-E8F7D3ACD2AE}" dt="2025-02-09T14:55:43.958" v="1835" actId="14100"/>
          <ac:spMkLst>
            <pc:docMk/>
            <pc:sldMk cId="0" sldId="292"/>
            <ac:spMk id="19" creationId="{00000000-0000-0000-0000-000000000000}"/>
          </ac:spMkLst>
        </pc:spChg>
        <pc:spChg chg="mod">
          <ac:chgData name="然 杨" userId="58a03923220a6d4f" providerId="LiveId" clId="{09E5D71D-2AB9-6341-AF81-E8F7D3ACD2AE}" dt="2025-02-09T14:58:10.986" v="1877" actId="14100"/>
          <ac:spMkLst>
            <pc:docMk/>
            <pc:sldMk cId="0" sldId="292"/>
            <ac:spMk id="20" creationId="{774DE070-0AE1-B7EF-D313-E435BCD75C30}"/>
          </ac:spMkLst>
        </pc:spChg>
        <pc:spChg chg="mod">
          <ac:chgData name="然 杨" userId="58a03923220a6d4f" providerId="LiveId" clId="{09E5D71D-2AB9-6341-AF81-E8F7D3ACD2AE}" dt="2025-02-09T14:58:10.986" v="1877" actId="14100"/>
          <ac:spMkLst>
            <pc:docMk/>
            <pc:sldMk cId="0" sldId="292"/>
            <ac:spMk id="32" creationId="{8B609C02-628F-238C-F6D5-9FF0A00AB8A0}"/>
          </ac:spMkLst>
        </pc:spChg>
        <pc:spChg chg="mod">
          <ac:chgData name="然 杨" userId="58a03923220a6d4f" providerId="LiveId" clId="{09E5D71D-2AB9-6341-AF81-E8F7D3ACD2AE}" dt="2025-02-09T15:02:49.197" v="2076" actId="20577"/>
          <ac:spMkLst>
            <pc:docMk/>
            <pc:sldMk cId="0" sldId="292"/>
            <ac:spMk id="46" creationId="{D7BDA731-E349-2190-7053-541221DCF4D7}"/>
          </ac:spMkLst>
        </pc:spChg>
        <pc:spChg chg="mod">
          <ac:chgData name="然 杨" userId="58a03923220a6d4f" providerId="LiveId" clId="{09E5D71D-2AB9-6341-AF81-E8F7D3ACD2AE}" dt="2025-02-09T14:58:39.049" v="1882" actId="14100"/>
          <ac:spMkLst>
            <pc:docMk/>
            <pc:sldMk cId="0" sldId="292"/>
            <ac:spMk id="47" creationId="{39C49367-4C19-069A-5EBA-EB4703A8A06E}"/>
          </ac:spMkLst>
        </pc:spChg>
        <pc:spChg chg="mod">
          <ac:chgData name="然 杨" userId="58a03923220a6d4f" providerId="LiveId" clId="{09E5D71D-2AB9-6341-AF81-E8F7D3ACD2AE}" dt="2025-02-09T14:58:39.049" v="1882" actId="14100"/>
          <ac:spMkLst>
            <pc:docMk/>
            <pc:sldMk cId="0" sldId="292"/>
            <ac:spMk id="48" creationId="{883BE3AD-92A0-CE7B-FBAA-223541953511}"/>
          </ac:spMkLst>
        </pc:spChg>
        <pc:spChg chg="mod">
          <ac:chgData name="然 杨" userId="58a03923220a6d4f" providerId="LiveId" clId="{09E5D71D-2AB9-6341-AF81-E8F7D3ACD2AE}" dt="2025-02-09T14:58:39.049" v="1882" actId="14100"/>
          <ac:spMkLst>
            <pc:docMk/>
            <pc:sldMk cId="0" sldId="292"/>
            <ac:spMk id="49" creationId="{76455263-81E1-70F6-F745-88EA4A8D48FC}"/>
          </ac:spMkLst>
        </pc:spChg>
        <pc:spChg chg="mod">
          <ac:chgData name="然 杨" userId="58a03923220a6d4f" providerId="LiveId" clId="{09E5D71D-2AB9-6341-AF81-E8F7D3ACD2AE}" dt="2025-02-09T14:58:39.049" v="1882" actId="14100"/>
          <ac:spMkLst>
            <pc:docMk/>
            <pc:sldMk cId="0" sldId="292"/>
            <ac:spMk id="50" creationId="{372B8C63-15C3-C5BA-77F1-1F734BEADE7C}"/>
          </ac:spMkLst>
        </pc:spChg>
        <pc:spChg chg="mod">
          <ac:chgData name="然 杨" userId="58a03923220a6d4f" providerId="LiveId" clId="{09E5D71D-2AB9-6341-AF81-E8F7D3ACD2AE}" dt="2025-02-09T14:58:39.049" v="1882" actId="14100"/>
          <ac:spMkLst>
            <pc:docMk/>
            <pc:sldMk cId="0" sldId="292"/>
            <ac:spMk id="51" creationId="{D9AAA204-FD96-CC64-B9B7-7679C80E5D36}"/>
          </ac:spMkLst>
        </pc:spChg>
        <pc:spChg chg="add mod">
          <ac:chgData name="然 杨" userId="58a03923220a6d4f" providerId="LiveId" clId="{09E5D71D-2AB9-6341-AF81-E8F7D3ACD2AE}" dt="2025-02-11T13:33:23.036" v="6210" actId="113"/>
          <ac:spMkLst>
            <pc:docMk/>
            <pc:sldMk cId="0" sldId="292"/>
            <ac:spMk id="52" creationId="{25C37104-6DF2-7DF2-6097-8A250AE4781A}"/>
          </ac:spMkLst>
        </pc:spChg>
        <pc:spChg chg="add mod">
          <ac:chgData name="然 杨" userId="58a03923220a6d4f" providerId="LiveId" clId="{09E5D71D-2AB9-6341-AF81-E8F7D3ACD2AE}" dt="2025-02-09T14:58:50.437" v="1884" actId="1076"/>
          <ac:spMkLst>
            <pc:docMk/>
            <pc:sldMk cId="0" sldId="292"/>
            <ac:spMk id="53" creationId="{8198DB59-E822-B4C8-A291-8DADA8BE05CE}"/>
          </ac:spMkLst>
        </pc:spChg>
        <pc:grpChg chg="add mod">
          <ac:chgData name="然 杨" userId="58a03923220a6d4f" providerId="LiveId" clId="{09E5D71D-2AB9-6341-AF81-E8F7D3ACD2AE}" dt="2025-02-09T14:58:10.986" v="1877" actId="14100"/>
          <ac:grpSpMkLst>
            <pc:docMk/>
            <pc:sldMk cId="0" sldId="292"/>
            <ac:grpSpMk id="16" creationId="{2F73C2F2-0491-BB34-957E-0C85070833D5}"/>
          </ac:grpSpMkLst>
        </pc:grpChg>
        <pc:grpChg chg="mod">
          <ac:chgData name="然 杨" userId="58a03923220a6d4f" providerId="LiveId" clId="{09E5D71D-2AB9-6341-AF81-E8F7D3ACD2AE}" dt="2025-02-09T14:58:39.049" v="1882" actId="14100"/>
          <ac:grpSpMkLst>
            <pc:docMk/>
            <pc:sldMk cId="0" sldId="292"/>
            <ac:grpSpMk id="33" creationId="{BB1AC1C5-BD6F-5752-74D2-25F3542CF6D5}"/>
          </ac:grpSpMkLst>
        </pc:grpChg>
        <pc:grpChg chg="mod">
          <ac:chgData name="然 杨" userId="58a03923220a6d4f" providerId="LiveId" clId="{09E5D71D-2AB9-6341-AF81-E8F7D3ACD2AE}" dt="2025-02-09T14:58:26.851" v="1880" actId="14100"/>
          <ac:grpSpMkLst>
            <pc:docMk/>
            <pc:sldMk cId="0" sldId="292"/>
            <ac:grpSpMk id="43" creationId="{217ECF97-4634-F58D-0F9A-11D741A8D643}"/>
          </ac:grpSpMkLst>
        </pc:grpChg>
        <pc:grpChg chg="mod">
          <ac:chgData name="然 杨" userId="58a03923220a6d4f" providerId="LiveId" clId="{09E5D71D-2AB9-6341-AF81-E8F7D3ACD2AE}" dt="2025-02-09T14:58:39.049" v="1882" actId="14100"/>
          <ac:grpSpMkLst>
            <pc:docMk/>
            <pc:sldMk cId="0" sldId="292"/>
            <ac:grpSpMk id="44" creationId="{EB6A1618-CCE7-825D-8576-DEE2AECF0B39}"/>
          </ac:grpSpMkLst>
        </pc:grpChg>
        <pc:grpChg chg="mod">
          <ac:chgData name="然 杨" userId="58a03923220a6d4f" providerId="LiveId" clId="{09E5D71D-2AB9-6341-AF81-E8F7D3ACD2AE}" dt="2025-02-09T14:58:39.049" v="1882" actId="14100"/>
          <ac:grpSpMkLst>
            <pc:docMk/>
            <pc:sldMk cId="0" sldId="292"/>
            <ac:grpSpMk id="45" creationId="{AD4C693D-1290-37C1-22AA-289AE411F753}"/>
          </ac:grpSpMkLst>
        </pc:grpChg>
      </pc:sldChg>
      <pc:sldChg chg="modSp mod">
        <pc:chgData name="然 杨" userId="58a03923220a6d4f" providerId="LiveId" clId="{09E5D71D-2AB9-6341-AF81-E8F7D3ACD2AE}" dt="2025-02-09T15:04:33.572" v="2086" actId="2710"/>
        <pc:sldMkLst>
          <pc:docMk/>
          <pc:sldMk cId="0" sldId="307"/>
        </pc:sldMkLst>
        <pc:spChg chg="mod">
          <ac:chgData name="然 杨" userId="58a03923220a6d4f" providerId="LiveId" clId="{09E5D71D-2AB9-6341-AF81-E8F7D3ACD2AE}" dt="2025-02-09T15:04:33.572" v="2086" actId="2710"/>
          <ac:spMkLst>
            <pc:docMk/>
            <pc:sldMk cId="0" sldId="307"/>
            <ac:spMk id="6" creationId="{00000000-0000-0000-0000-000000000000}"/>
          </ac:spMkLst>
        </pc:spChg>
        <pc:spChg chg="mod">
          <ac:chgData name="然 杨" userId="58a03923220a6d4f" providerId="LiveId" clId="{09E5D71D-2AB9-6341-AF81-E8F7D3ACD2AE}" dt="2025-02-09T15:03:49.456" v="2078"/>
          <ac:spMkLst>
            <pc:docMk/>
            <pc:sldMk cId="0" sldId="307"/>
            <ac:spMk id="7" creationId="{00000000-0000-0000-0000-000000000000}"/>
          </ac:spMkLst>
        </pc:spChg>
      </pc:sldChg>
      <pc:sldChg chg="modSp mod">
        <pc:chgData name="然 杨" userId="58a03923220a6d4f" providerId="LiveId" clId="{09E5D71D-2AB9-6341-AF81-E8F7D3ACD2AE}" dt="2025-02-09T15:35:36.391" v="2317" actId="790"/>
        <pc:sldMkLst>
          <pc:docMk/>
          <pc:sldMk cId="0" sldId="308"/>
        </pc:sldMkLst>
        <pc:spChg chg="mod">
          <ac:chgData name="然 杨" userId="58a03923220a6d4f" providerId="LiveId" clId="{09E5D71D-2AB9-6341-AF81-E8F7D3ACD2AE}" dt="2025-02-09T15:05:33.749" v="2109" actId="1037"/>
          <ac:spMkLst>
            <pc:docMk/>
            <pc:sldMk cId="0" sldId="308"/>
            <ac:spMk id="5" creationId="{00000000-0000-0000-0000-000000000000}"/>
          </ac:spMkLst>
        </pc:spChg>
        <pc:spChg chg="mod">
          <ac:chgData name="然 杨" userId="58a03923220a6d4f" providerId="LiveId" clId="{09E5D71D-2AB9-6341-AF81-E8F7D3ACD2AE}" dt="2025-02-09T15:35:36.391" v="2317" actId="790"/>
          <ac:spMkLst>
            <pc:docMk/>
            <pc:sldMk cId="0" sldId="308"/>
            <ac:spMk id="8" creationId="{00000000-0000-0000-0000-000000000000}"/>
          </ac:spMkLst>
        </pc:spChg>
        <pc:spChg chg="mod">
          <ac:chgData name="然 杨" userId="58a03923220a6d4f" providerId="LiveId" clId="{09E5D71D-2AB9-6341-AF81-E8F7D3ACD2AE}" dt="2025-02-09T15:05:49.633" v="2115" actId="1076"/>
          <ac:spMkLst>
            <pc:docMk/>
            <pc:sldMk cId="0" sldId="308"/>
            <ac:spMk id="13" creationId="{00000000-0000-0000-0000-000000000000}"/>
          </ac:spMkLst>
        </pc:spChg>
        <pc:spChg chg="mod">
          <ac:chgData name="然 杨" userId="58a03923220a6d4f" providerId="LiveId" clId="{09E5D71D-2AB9-6341-AF81-E8F7D3ACD2AE}" dt="2025-02-09T15:05:45.416" v="2114" actId="1076"/>
          <ac:spMkLst>
            <pc:docMk/>
            <pc:sldMk cId="0" sldId="308"/>
            <ac:spMk id="14" creationId="{00000000-0000-0000-0000-000000000000}"/>
          </ac:spMkLst>
        </pc:spChg>
        <pc:spChg chg="mod">
          <ac:chgData name="然 杨" userId="58a03923220a6d4f" providerId="LiveId" clId="{09E5D71D-2AB9-6341-AF81-E8F7D3ACD2AE}" dt="2025-02-09T15:05:45.416" v="2114" actId="1076"/>
          <ac:spMkLst>
            <pc:docMk/>
            <pc:sldMk cId="0" sldId="308"/>
            <ac:spMk id="16" creationId="{00000000-0000-0000-0000-000000000000}"/>
          </ac:spMkLst>
        </pc:spChg>
        <pc:spChg chg="mod">
          <ac:chgData name="然 杨" userId="58a03923220a6d4f" providerId="LiveId" clId="{09E5D71D-2AB9-6341-AF81-E8F7D3ACD2AE}" dt="2025-02-09T15:05:45.416" v="2114" actId="1076"/>
          <ac:spMkLst>
            <pc:docMk/>
            <pc:sldMk cId="0" sldId="308"/>
            <ac:spMk id="17" creationId="{00000000-0000-0000-0000-000000000000}"/>
          </ac:spMkLst>
        </pc:spChg>
        <pc:spChg chg="mod">
          <ac:chgData name="然 杨" userId="58a03923220a6d4f" providerId="LiveId" clId="{09E5D71D-2AB9-6341-AF81-E8F7D3ACD2AE}" dt="2025-02-09T15:05:45.416" v="2114" actId="1076"/>
          <ac:spMkLst>
            <pc:docMk/>
            <pc:sldMk cId="0" sldId="308"/>
            <ac:spMk id="18" creationId="{00000000-0000-0000-0000-000000000000}"/>
          </ac:spMkLst>
        </pc:spChg>
        <pc:spChg chg="mod">
          <ac:chgData name="然 杨" userId="58a03923220a6d4f" providerId="LiveId" clId="{09E5D71D-2AB9-6341-AF81-E8F7D3ACD2AE}" dt="2025-02-09T15:05:45.416" v="2114" actId="1076"/>
          <ac:spMkLst>
            <pc:docMk/>
            <pc:sldMk cId="0" sldId="308"/>
            <ac:spMk id="22" creationId="{00000000-0000-0000-0000-000000000000}"/>
          </ac:spMkLst>
        </pc:spChg>
        <pc:spChg chg="mod">
          <ac:chgData name="然 杨" userId="58a03923220a6d4f" providerId="LiveId" clId="{09E5D71D-2AB9-6341-AF81-E8F7D3ACD2AE}" dt="2025-02-09T15:05:45.416" v="2114" actId="1076"/>
          <ac:spMkLst>
            <pc:docMk/>
            <pc:sldMk cId="0" sldId="308"/>
            <ac:spMk id="23" creationId="{00000000-0000-0000-0000-000000000000}"/>
          </ac:spMkLst>
        </pc:spChg>
        <pc:spChg chg="mod">
          <ac:chgData name="然 杨" userId="58a03923220a6d4f" providerId="LiveId" clId="{09E5D71D-2AB9-6341-AF81-E8F7D3ACD2AE}" dt="2025-02-09T15:05:45.416" v="2114" actId="1076"/>
          <ac:spMkLst>
            <pc:docMk/>
            <pc:sldMk cId="0" sldId="308"/>
            <ac:spMk id="25" creationId="{00000000-0000-0000-0000-000000000000}"/>
          </ac:spMkLst>
        </pc:spChg>
        <pc:spChg chg="mod">
          <ac:chgData name="然 杨" userId="58a03923220a6d4f" providerId="LiveId" clId="{09E5D71D-2AB9-6341-AF81-E8F7D3ACD2AE}" dt="2025-02-09T15:05:45.416" v="2114" actId="1076"/>
          <ac:spMkLst>
            <pc:docMk/>
            <pc:sldMk cId="0" sldId="308"/>
            <ac:spMk id="34" creationId="{00000000-0000-0000-0000-000000000000}"/>
          </ac:spMkLst>
        </pc:spChg>
        <pc:spChg chg="mod">
          <ac:chgData name="然 杨" userId="58a03923220a6d4f" providerId="LiveId" clId="{09E5D71D-2AB9-6341-AF81-E8F7D3ACD2AE}" dt="2025-02-09T15:05:45.416" v="2114" actId="1076"/>
          <ac:spMkLst>
            <pc:docMk/>
            <pc:sldMk cId="0" sldId="308"/>
            <ac:spMk id="36" creationId="{00000000-0000-0000-0000-000000000000}"/>
          </ac:spMkLst>
        </pc:spChg>
      </pc:sldChg>
      <pc:sldChg chg="delSp modSp mod">
        <pc:chgData name="然 杨" userId="58a03923220a6d4f" providerId="LiveId" clId="{09E5D71D-2AB9-6341-AF81-E8F7D3ACD2AE}" dt="2025-02-10T08:27:47.350" v="2728" actId="2711"/>
        <pc:sldMkLst>
          <pc:docMk/>
          <pc:sldMk cId="0" sldId="309"/>
        </pc:sldMkLst>
        <pc:spChg chg="mod">
          <ac:chgData name="然 杨" userId="58a03923220a6d4f" providerId="LiveId" clId="{09E5D71D-2AB9-6341-AF81-E8F7D3ACD2AE}" dt="2025-02-09T15:40:19.850" v="2366" actId="790"/>
          <ac:spMkLst>
            <pc:docMk/>
            <pc:sldMk cId="0" sldId="309"/>
            <ac:spMk id="6" creationId="{00000000-0000-0000-0000-000000000000}"/>
          </ac:spMkLst>
        </pc:spChg>
        <pc:spChg chg="mod">
          <ac:chgData name="然 杨" userId="58a03923220a6d4f" providerId="LiveId" clId="{09E5D71D-2AB9-6341-AF81-E8F7D3ACD2AE}" dt="2025-02-10T08:27:47.350" v="2728" actId="2711"/>
          <ac:spMkLst>
            <pc:docMk/>
            <pc:sldMk cId="0" sldId="309"/>
            <ac:spMk id="7" creationId="{00000000-0000-0000-0000-000000000000}"/>
          </ac:spMkLst>
        </pc:spChg>
      </pc:sldChg>
      <pc:sldChg chg="modSp mod">
        <pc:chgData name="然 杨" userId="58a03923220a6d4f" providerId="LiveId" clId="{09E5D71D-2AB9-6341-AF81-E8F7D3ACD2AE}" dt="2025-02-10T08:27:59.181" v="2730" actId="2711"/>
        <pc:sldMkLst>
          <pc:docMk/>
          <pc:sldMk cId="0" sldId="310"/>
        </pc:sldMkLst>
      </pc:sldChg>
      <pc:sldChg chg="addSp delSp modSp mod">
        <pc:chgData name="然 杨" userId="58a03923220a6d4f" providerId="LiveId" clId="{09E5D71D-2AB9-6341-AF81-E8F7D3ACD2AE}" dt="2025-02-10T08:30:36.913" v="2764" actId="1036"/>
        <pc:sldMkLst>
          <pc:docMk/>
          <pc:sldMk cId="0" sldId="313"/>
        </pc:sldMkLst>
        <pc:spChg chg="mod">
          <ac:chgData name="然 杨" userId="58a03923220a6d4f" providerId="LiveId" clId="{09E5D71D-2AB9-6341-AF81-E8F7D3ACD2AE}" dt="2025-02-09T15:57:07.123" v="2645" actId="14100"/>
          <ac:spMkLst>
            <pc:docMk/>
            <pc:sldMk cId="0" sldId="313"/>
            <ac:spMk id="6" creationId="{00000000-0000-0000-0000-000000000000}"/>
          </ac:spMkLst>
        </pc:spChg>
        <pc:spChg chg="mod">
          <ac:chgData name="然 杨" userId="58a03923220a6d4f" providerId="LiveId" clId="{09E5D71D-2AB9-6341-AF81-E8F7D3ACD2AE}" dt="2025-02-09T15:56:58.858" v="2643" actId="14100"/>
          <ac:spMkLst>
            <pc:docMk/>
            <pc:sldMk cId="0" sldId="313"/>
            <ac:spMk id="14" creationId="{00000000-0000-0000-0000-000000000000}"/>
          </ac:spMkLst>
        </pc:spChg>
        <pc:spChg chg="mod">
          <ac:chgData name="然 杨" userId="58a03923220a6d4f" providerId="LiveId" clId="{09E5D71D-2AB9-6341-AF81-E8F7D3ACD2AE}" dt="2025-02-10T08:30:12.270" v="2742" actId="14100"/>
          <ac:spMkLst>
            <pc:docMk/>
            <pc:sldMk cId="0" sldId="313"/>
            <ac:spMk id="19" creationId="{00000000-0000-0000-0000-000000000000}"/>
          </ac:spMkLst>
        </pc:spChg>
        <pc:spChg chg="add mod">
          <ac:chgData name="然 杨" userId="58a03923220a6d4f" providerId="LiveId" clId="{09E5D71D-2AB9-6341-AF81-E8F7D3ACD2AE}" dt="2025-02-10T08:30:36.913" v="2764" actId="1036"/>
          <ac:spMkLst>
            <pc:docMk/>
            <pc:sldMk cId="0" sldId="313"/>
            <ac:spMk id="39" creationId="{C3CFC76C-E677-39C7-431F-95E7DE3A57C0}"/>
          </ac:spMkLst>
        </pc:spChg>
        <pc:grpChg chg="mod topLvl">
          <ac:chgData name="然 杨" userId="58a03923220a6d4f" providerId="LiveId" clId="{09E5D71D-2AB9-6341-AF81-E8F7D3ACD2AE}" dt="2025-02-10T08:30:21.601" v="2756" actId="1036"/>
          <ac:grpSpMkLst>
            <pc:docMk/>
            <pc:sldMk cId="0" sldId="313"/>
            <ac:grpSpMk id="16" creationId="{00000000-0000-0000-0000-000000000000}"/>
          </ac:grpSpMkLst>
        </pc:grpChg>
      </pc:sldChg>
      <pc:sldChg chg="addSp delSp modSp mod">
        <pc:chgData name="然 杨" userId="58a03923220a6d4f" providerId="LiveId" clId="{09E5D71D-2AB9-6341-AF81-E8F7D3ACD2AE}" dt="2025-02-10T14:13:11.520" v="3261" actId="179"/>
        <pc:sldMkLst>
          <pc:docMk/>
          <pc:sldMk cId="0" sldId="326"/>
        </pc:sldMkLst>
        <pc:spChg chg="mod">
          <ac:chgData name="然 杨" userId="58a03923220a6d4f" providerId="LiveId" clId="{09E5D71D-2AB9-6341-AF81-E8F7D3ACD2AE}" dt="2025-02-10T14:10:28.132" v="3223"/>
          <ac:spMkLst>
            <pc:docMk/>
            <pc:sldMk cId="0" sldId="326"/>
            <ac:spMk id="11" creationId="{CC58DAE3-FB05-61C5-F651-9B617A673057}"/>
          </ac:spMkLst>
        </pc:spChg>
        <pc:spChg chg="mod">
          <ac:chgData name="然 杨" userId="58a03923220a6d4f" providerId="LiveId" clId="{09E5D71D-2AB9-6341-AF81-E8F7D3ACD2AE}" dt="2025-02-10T14:10:28.132" v="3223"/>
          <ac:spMkLst>
            <pc:docMk/>
            <pc:sldMk cId="0" sldId="326"/>
            <ac:spMk id="12" creationId="{8EDCA1BE-86F9-9240-3197-94FAE8EBD002}"/>
          </ac:spMkLst>
        </pc:spChg>
        <pc:spChg chg="mod">
          <ac:chgData name="然 杨" userId="58a03923220a6d4f" providerId="LiveId" clId="{09E5D71D-2AB9-6341-AF81-E8F7D3ACD2AE}" dt="2025-02-10T14:10:28.132" v="3223"/>
          <ac:spMkLst>
            <pc:docMk/>
            <pc:sldMk cId="0" sldId="326"/>
            <ac:spMk id="16" creationId="{B796E2F3-C5A9-E126-EEC9-FC0853D9537B}"/>
          </ac:spMkLst>
        </pc:spChg>
        <pc:spChg chg="mod">
          <ac:chgData name="然 杨" userId="58a03923220a6d4f" providerId="LiveId" clId="{09E5D71D-2AB9-6341-AF81-E8F7D3ACD2AE}" dt="2025-02-10T14:10:28.132" v="3223"/>
          <ac:spMkLst>
            <pc:docMk/>
            <pc:sldMk cId="0" sldId="326"/>
            <ac:spMk id="19" creationId="{EAE8F515-B4FE-CE66-56ED-451F5665F33E}"/>
          </ac:spMkLst>
        </pc:spChg>
        <pc:spChg chg="add mod">
          <ac:chgData name="然 杨" userId="58a03923220a6d4f" providerId="LiveId" clId="{09E5D71D-2AB9-6341-AF81-E8F7D3ACD2AE}" dt="2025-02-10T14:13:11.520" v="3261" actId="179"/>
          <ac:spMkLst>
            <pc:docMk/>
            <pc:sldMk cId="0" sldId="326"/>
            <ac:spMk id="20" creationId="{D807BF14-B38E-59BA-F6EC-59CBB74D6641}"/>
          </ac:spMkLst>
        </pc:spChg>
        <pc:spChg chg="mod">
          <ac:chgData name="然 杨" userId="58a03923220a6d4f" providerId="LiveId" clId="{09E5D71D-2AB9-6341-AF81-E8F7D3ACD2AE}" dt="2025-02-10T14:10:25.635" v="3221" actId="1076"/>
          <ac:spMkLst>
            <pc:docMk/>
            <pc:sldMk cId="0" sldId="326"/>
            <ac:spMk id="33" creationId="{D45C5F1B-D540-6286-18A2-C474DF73C232}"/>
          </ac:spMkLst>
        </pc:spChg>
        <pc:grpChg chg="add mod">
          <ac:chgData name="然 杨" userId="58a03923220a6d4f" providerId="LiveId" clId="{09E5D71D-2AB9-6341-AF81-E8F7D3ACD2AE}" dt="2025-02-10T14:11:50.516" v="3236" actId="14100"/>
          <ac:grpSpMkLst>
            <pc:docMk/>
            <pc:sldMk cId="0" sldId="326"/>
            <ac:grpSpMk id="2" creationId="{B915C4E5-84B9-74F5-0BBB-ED0FFAE4FC7E}"/>
          </ac:grpSpMkLst>
        </pc:grpChg>
        <pc:grpChg chg="mod">
          <ac:chgData name="然 杨" userId="58a03923220a6d4f" providerId="LiveId" clId="{09E5D71D-2AB9-6341-AF81-E8F7D3ACD2AE}" dt="2025-02-10T14:10:28.132" v="3223"/>
          <ac:grpSpMkLst>
            <pc:docMk/>
            <pc:sldMk cId="0" sldId="326"/>
            <ac:grpSpMk id="8" creationId="{6288ECA5-9085-3E22-BEFE-4C4846A8F9FD}"/>
          </ac:grpSpMkLst>
        </pc:grpChg>
        <pc:picChg chg="mod">
          <ac:chgData name="然 杨" userId="58a03923220a6d4f" providerId="LiveId" clId="{09E5D71D-2AB9-6341-AF81-E8F7D3ACD2AE}" dt="2025-02-10T14:11:52.481" v="3237" actId="1076"/>
          <ac:picMkLst>
            <pc:docMk/>
            <pc:sldMk cId="0" sldId="326"/>
            <ac:picMk id="423" creationId="{00000000-0000-0000-0000-000000000000}"/>
          </ac:picMkLst>
        </pc:picChg>
        <pc:cxnChg chg="mod">
          <ac:chgData name="然 杨" userId="58a03923220a6d4f" providerId="LiveId" clId="{09E5D71D-2AB9-6341-AF81-E8F7D3ACD2AE}" dt="2025-02-10T14:10:28.132" v="3223"/>
          <ac:cxnSpMkLst>
            <pc:docMk/>
            <pc:sldMk cId="0" sldId="326"/>
            <ac:cxnSpMk id="10" creationId="{E3739F9E-8622-0A58-6150-C89F76613A39}"/>
          </ac:cxnSpMkLst>
        </pc:cxnChg>
      </pc:sldChg>
      <pc:sldChg chg="addSp delSp modSp mod">
        <pc:chgData name="然 杨" userId="58a03923220a6d4f" providerId="LiveId" clId="{09E5D71D-2AB9-6341-AF81-E8F7D3ACD2AE}" dt="2025-02-10T14:22:36.985" v="3431" actId="20577"/>
        <pc:sldMkLst>
          <pc:docMk/>
          <pc:sldMk cId="0" sldId="328"/>
        </pc:sldMkLst>
        <pc:spChg chg="add mod">
          <ac:chgData name="然 杨" userId="58a03923220a6d4f" providerId="LiveId" clId="{09E5D71D-2AB9-6341-AF81-E8F7D3ACD2AE}" dt="2025-02-10T14:22:24.389" v="3426" actId="1036"/>
          <ac:spMkLst>
            <pc:docMk/>
            <pc:sldMk cId="0" sldId="328"/>
            <ac:spMk id="2" creationId="{999359D5-DF0D-CDD9-B5AD-FAB3F18A6AA0}"/>
          </ac:spMkLst>
        </pc:spChg>
        <pc:spChg chg="mod">
          <ac:chgData name="然 杨" userId="58a03923220a6d4f" providerId="LiveId" clId="{09E5D71D-2AB9-6341-AF81-E8F7D3ACD2AE}" dt="2025-02-10T14:18:13.693" v="3284" actId="14100"/>
          <ac:spMkLst>
            <pc:docMk/>
            <pc:sldMk cId="0" sldId="328"/>
            <ac:spMk id="3" creationId="{00000000-0000-0000-0000-000000000000}"/>
          </ac:spMkLst>
        </pc:spChg>
        <pc:spChg chg="mod">
          <ac:chgData name="然 杨" userId="58a03923220a6d4f" providerId="LiveId" clId="{09E5D71D-2AB9-6341-AF81-E8F7D3ACD2AE}" dt="2025-02-10T14:18:13.693" v="3284" actId="14100"/>
          <ac:spMkLst>
            <pc:docMk/>
            <pc:sldMk cId="0" sldId="328"/>
            <ac:spMk id="5" creationId="{00000000-0000-0000-0000-000000000000}"/>
          </ac:spMkLst>
        </pc:spChg>
        <pc:spChg chg="mod">
          <ac:chgData name="然 杨" userId="58a03923220a6d4f" providerId="LiveId" clId="{09E5D71D-2AB9-6341-AF81-E8F7D3ACD2AE}" dt="2025-02-10T14:16:44.360" v="3267" actId="207"/>
          <ac:spMkLst>
            <pc:docMk/>
            <pc:sldMk cId="0" sldId="328"/>
            <ac:spMk id="6" creationId="{00000000-0000-0000-0000-000000000000}"/>
          </ac:spMkLst>
        </pc:spChg>
        <pc:spChg chg="mod">
          <ac:chgData name="然 杨" userId="58a03923220a6d4f" providerId="LiveId" clId="{09E5D71D-2AB9-6341-AF81-E8F7D3ACD2AE}" dt="2025-02-10T14:21:15.307" v="3361" actId="14100"/>
          <ac:spMkLst>
            <pc:docMk/>
            <pc:sldMk cId="0" sldId="328"/>
            <ac:spMk id="7" creationId="{00000000-0000-0000-0000-000000000000}"/>
          </ac:spMkLst>
        </pc:spChg>
        <pc:spChg chg="add mod">
          <ac:chgData name="然 杨" userId="58a03923220a6d4f" providerId="LiveId" clId="{09E5D71D-2AB9-6341-AF81-E8F7D3ACD2AE}" dt="2025-02-10T14:22:24.389" v="3426" actId="1036"/>
          <ac:spMkLst>
            <pc:docMk/>
            <pc:sldMk cId="0" sldId="328"/>
            <ac:spMk id="8" creationId="{DDCD02B0-84B6-67E6-620E-49EAB15216FC}"/>
          </ac:spMkLst>
        </pc:spChg>
        <pc:spChg chg="mod">
          <ac:chgData name="然 杨" userId="58a03923220a6d4f" providerId="LiveId" clId="{09E5D71D-2AB9-6341-AF81-E8F7D3ACD2AE}" dt="2025-02-10T14:22:36.985" v="3431" actId="20577"/>
          <ac:spMkLst>
            <pc:docMk/>
            <pc:sldMk cId="0" sldId="328"/>
            <ac:spMk id="19" creationId="{00000000-0000-0000-0000-000000000000}"/>
          </ac:spMkLst>
        </pc:spChg>
        <pc:grpChg chg="mod topLvl">
          <ac:chgData name="然 杨" userId="58a03923220a6d4f" providerId="LiveId" clId="{09E5D71D-2AB9-6341-AF81-E8F7D3ACD2AE}" dt="2025-02-10T14:21:09.773" v="3359" actId="14100"/>
          <ac:grpSpMkLst>
            <pc:docMk/>
            <pc:sldMk cId="0" sldId="328"/>
            <ac:grpSpMk id="9" creationId="{00000000-0000-0000-0000-000000000000}"/>
          </ac:grpSpMkLst>
        </pc:grpChg>
        <pc:grpChg chg="mod">
          <ac:chgData name="然 杨" userId="58a03923220a6d4f" providerId="LiveId" clId="{09E5D71D-2AB9-6341-AF81-E8F7D3ACD2AE}" dt="2025-02-10T14:18:13.693" v="3284" actId="14100"/>
          <ac:grpSpMkLst>
            <pc:docMk/>
            <pc:sldMk cId="0" sldId="328"/>
            <ac:grpSpMk id="15" creationId="{00000000-0000-0000-0000-000000000000}"/>
          </ac:grpSpMkLst>
        </pc:grpChg>
      </pc:sldChg>
      <pc:sldChg chg="modSp mod">
        <pc:chgData name="然 杨" userId="58a03923220a6d4f" providerId="LiveId" clId="{09E5D71D-2AB9-6341-AF81-E8F7D3ACD2AE}" dt="2025-02-10T14:38:36.979" v="3679" actId="14100"/>
        <pc:sldMkLst>
          <pc:docMk/>
          <pc:sldMk cId="0" sldId="330"/>
        </pc:sldMkLst>
        <pc:spChg chg="mod">
          <ac:chgData name="然 杨" userId="58a03923220a6d4f" providerId="LiveId" clId="{09E5D71D-2AB9-6341-AF81-E8F7D3ACD2AE}" dt="2025-02-10T14:38:36.979" v="3679" actId="14100"/>
          <ac:spMkLst>
            <pc:docMk/>
            <pc:sldMk cId="0" sldId="330"/>
            <ac:spMk id="3" creationId="{00000000-0000-0000-0000-000000000000}"/>
          </ac:spMkLst>
        </pc:spChg>
        <pc:spChg chg="mod">
          <ac:chgData name="然 杨" userId="58a03923220a6d4f" providerId="LiveId" clId="{09E5D71D-2AB9-6341-AF81-E8F7D3ACD2AE}" dt="2025-02-10T14:38:36.979" v="3679" actId="14100"/>
          <ac:spMkLst>
            <pc:docMk/>
            <pc:sldMk cId="0" sldId="330"/>
            <ac:spMk id="5" creationId="{00000000-0000-0000-0000-000000000000}"/>
          </ac:spMkLst>
        </pc:spChg>
        <pc:spChg chg="mod">
          <ac:chgData name="然 杨" userId="58a03923220a6d4f" providerId="LiveId" clId="{09E5D71D-2AB9-6341-AF81-E8F7D3ACD2AE}" dt="2025-02-10T14:32:35.781" v="3603" actId="15"/>
          <ac:spMkLst>
            <pc:docMk/>
            <pc:sldMk cId="0" sldId="330"/>
            <ac:spMk id="12" creationId="{00000000-0000-0000-0000-000000000000}"/>
          </ac:spMkLst>
        </pc:spChg>
        <pc:spChg chg="mod">
          <ac:chgData name="然 杨" userId="58a03923220a6d4f" providerId="LiveId" clId="{09E5D71D-2AB9-6341-AF81-E8F7D3ACD2AE}" dt="2025-02-10T14:35:09.318" v="3636" actId="255"/>
          <ac:spMkLst>
            <pc:docMk/>
            <pc:sldMk cId="0" sldId="330"/>
            <ac:spMk id="39" creationId="{00000000-0000-0000-0000-000000000000}"/>
          </ac:spMkLst>
        </pc:spChg>
        <pc:spChg chg="mod">
          <ac:chgData name="然 杨" userId="58a03923220a6d4f" providerId="LiveId" clId="{09E5D71D-2AB9-6341-AF81-E8F7D3ACD2AE}" dt="2025-02-10T14:36:51.099" v="3659" actId="14100"/>
          <ac:spMkLst>
            <pc:docMk/>
            <pc:sldMk cId="0" sldId="330"/>
            <ac:spMk id="45" creationId="{00000000-0000-0000-0000-000000000000}"/>
          </ac:spMkLst>
        </pc:spChg>
        <pc:spChg chg="mod">
          <ac:chgData name="然 杨" userId="58a03923220a6d4f" providerId="LiveId" clId="{09E5D71D-2AB9-6341-AF81-E8F7D3ACD2AE}" dt="2025-02-10T14:38:29.292" v="3678" actId="14100"/>
          <ac:spMkLst>
            <pc:docMk/>
            <pc:sldMk cId="0" sldId="330"/>
            <ac:spMk id="51" creationId="{00000000-0000-0000-0000-000000000000}"/>
          </ac:spMkLst>
        </pc:spChg>
        <pc:grpChg chg="mod">
          <ac:chgData name="然 杨" userId="58a03923220a6d4f" providerId="LiveId" clId="{09E5D71D-2AB9-6341-AF81-E8F7D3ACD2AE}" dt="2025-02-10T14:38:36.979" v="3679" actId="14100"/>
          <ac:grpSpMkLst>
            <pc:docMk/>
            <pc:sldMk cId="0" sldId="330"/>
            <ac:grpSpMk id="15" creationId="{00000000-0000-0000-0000-000000000000}"/>
          </ac:grpSpMkLst>
        </pc:grpChg>
      </pc:sldChg>
      <pc:sldChg chg="modSp mod">
        <pc:chgData name="然 杨" userId="58a03923220a6d4f" providerId="LiveId" clId="{09E5D71D-2AB9-6341-AF81-E8F7D3ACD2AE}" dt="2025-02-10T14:53:19.476" v="3870" actId="20577"/>
        <pc:sldMkLst>
          <pc:docMk/>
          <pc:sldMk cId="0" sldId="332"/>
        </pc:sldMkLst>
        <pc:spChg chg="mod">
          <ac:chgData name="然 杨" userId="58a03923220a6d4f" providerId="LiveId" clId="{09E5D71D-2AB9-6341-AF81-E8F7D3ACD2AE}" dt="2025-02-10T14:53:19.476" v="3870" actId="20577"/>
          <ac:spMkLst>
            <pc:docMk/>
            <pc:sldMk cId="0" sldId="332"/>
            <ac:spMk id="6" creationId="{00000000-0000-0000-0000-000000000000}"/>
          </ac:spMkLst>
        </pc:spChg>
        <pc:spChg chg="mod">
          <ac:chgData name="然 杨" userId="58a03923220a6d4f" providerId="LiveId" clId="{09E5D71D-2AB9-6341-AF81-E8F7D3ACD2AE}" dt="2025-02-10T14:52:50.979" v="3861" actId="1035"/>
          <ac:spMkLst>
            <pc:docMk/>
            <pc:sldMk cId="0" sldId="332"/>
            <ac:spMk id="7" creationId="{00000000-0000-0000-0000-000000000000}"/>
          </ac:spMkLst>
        </pc:spChg>
        <pc:spChg chg="mod">
          <ac:chgData name="然 杨" userId="58a03923220a6d4f" providerId="LiveId" clId="{09E5D71D-2AB9-6341-AF81-E8F7D3ACD2AE}" dt="2025-02-10T14:52:31.111" v="3851" actId="20577"/>
          <ac:spMkLst>
            <pc:docMk/>
            <pc:sldMk cId="0" sldId="332"/>
            <ac:spMk id="8" creationId="{00000000-0000-0000-0000-000000000000}"/>
          </ac:spMkLst>
        </pc:spChg>
        <pc:picChg chg="mod">
          <ac:chgData name="然 杨" userId="58a03923220a6d4f" providerId="LiveId" clId="{09E5D71D-2AB9-6341-AF81-E8F7D3ACD2AE}" dt="2025-02-10T14:49:14.829" v="3809" actId="1076"/>
          <ac:picMkLst>
            <pc:docMk/>
            <pc:sldMk cId="0" sldId="332"/>
            <ac:picMk id="11" creationId="{00000000-0000-0000-0000-000000000000}"/>
          </ac:picMkLst>
        </pc:picChg>
        <pc:picChg chg="mod">
          <ac:chgData name="然 杨" userId="58a03923220a6d4f" providerId="LiveId" clId="{09E5D71D-2AB9-6341-AF81-E8F7D3ACD2AE}" dt="2025-02-10T14:49:17.480" v="3810" actId="1076"/>
          <ac:picMkLst>
            <pc:docMk/>
            <pc:sldMk cId="0" sldId="332"/>
            <ac:picMk id="12" creationId="{00000000-0000-0000-0000-000000000000}"/>
          </ac:picMkLst>
        </pc:picChg>
      </pc:sldChg>
      <pc:sldChg chg="delSp modSp mod">
        <pc:chgData name="然 杨" userId="58a03923220a6d4f" providerId="LiveId" clId="{09E5D71D-2AB9-6341-AF81-E8F7D3ACD2AE}" dt="2025-02-10T14:56:00.050" v="3913"/>
        <pc:sldMkLst>
          <pc:docMk/>
          <pc:sldMk cId="0" sldId="333"/>
        </pc:sldMkLst>
        <pc:spChg chg="mod">
          <ac:chgData name="然 杨" userId="58a03923220a6d4f" providerId="LiveId" clId="{09E5D71D-2AB9-6341-AF81-E8F7D3ACD2AE}" dt="2025-02-10T14:54:28.658" v="3882" actId="14100"/>
          <ac:spMkLst>
            <pc:docMk/>
            <pc:sldMk cId="0" sldId="333"/>
            <ac:spMk id="8" creationId="{00000000-0000-0000-0000-000000000000}"/>
          </ac:spMkLst>
        </pc:spChg>
        <pc:picChg chg="mod modCrop">
          <ac:chgData name="然 杨" userId="58a03923220a6d4f" providerId="LiveId" clId="{09E5D71D-2AB9-6341-AF81-E8F7D3ACD2AE}" dt="2025-02-10T14:55:57.803" v="3911" actId="1076"/>
          <ac:picMkLst>
            <pc:docMk/>
            <pc:sldMk cId="0" sldId="333"/>
            <ac:picMk id="9" creationId="{A6D78942-984E-C1F4-D16F-39DE4BE0D1AB}"/>
          </ac:picMkLst>
        </pc:picChg>
      </pc:sldChg>
      <pc:sldChg chg="addSp delSp del mod">
        <pc:chgData name="然 杨" userId="58a03923220a6d4f" providerId="LiveId" clId="{09E5D71D-2AB9-6341-AF81-E8F7D3ACD2AE}" dt="2025-02-10T14:59:51.764" v="3946" actId="2696"/>
        <pc:sldMkLst>
          <pc:docMk/>
          <pc:sldMk cId="0" sldId="334"/>
        </pc:sldMkLst>
      </pc:sldChg>
      <pc:sldChg chg="modSp mod">
        <pc:chgData name="然 杨" userId="58a03923220a6d4f" providerId="LiveId" clId="{09E5D71D-2AB9-6341-AF81-E8F7D3ACD2AE}" dt="2025-02-11T13:38:25.733" v="6254" actId="20577"/>
        <pc:sldMkLst>
          <pc:docMk/>
          <pc:sldMk cId="0" sldId="373"/>
        </pc:sldMkLst>
        <pc:spChg chg="mod">
          <ac:chgData name="然 杨" userId="58a03923220a6d4f" providerId="LiveId" clId="{09E5D71D-2AB9-6341-AF81-E8F7D3ACD2AE}" dt="2025-02-11T13:38:11.434" v="6239" actId="1076"/>
          <ac:spMkLst>
            <pc:docMk/>
            <pc:sldMk cId="0" sldId="373"/>
            <ac:spMk id="6" creationId="{00000000-0000-0000-0000-000000000000}"/>
          </ac:spMkLst>
        </pc:spChg>
        <pc:spChg chg="mod">
          <ac:chgData name="然 杨" userId="58a03923220a6d4f" providerId="LiveId" clId="{09E5D71D-2AB9-6341-AF81-E8F7D3ACD2AE}" dt="2025-02-11T13:38:25.733" v="6254" actId="20577"/>
          <ac:spMkLst>
            <pc:docMk/>
            <pc:sldMk cId="0" sldId="373"/>
            <ac:spMk id="7" creationId="{00000000-0000-0000-0000-000000000000}"/>
          </ac:spMkLst>
        </pc:spChg>
        <pc:spChg chg="mod">
          <ac:chgData name="然 杨" userId="58a03923220a6d4f" providerId="LiveId" clId="{09E5D71D-2AB9-6341-AF81-E8F7D3ACD2AE}" dt="2025-02-11T13:37:05.534" v="6227" actId="1076"/>
          <ac:spMkLst>
            <pc:docMk/>
            <pc:sldMk cId="0" sldId="373"/>
            <ac:spMk id="8" creationId="{00000000-0000-0000-0000-000000000000}"/>
          </ac:spMkLst>
        </pc:spChg>
      </pc:sldChg>
      <pc:sldChg chg="modSp mod">
        <pc:chgData name="然 杨" userId="58a03923220a6d4f" providerId="LiveId" clId="{09E5D71D-2AB9-6341-AF81-E8F7D3ACD2AE}" dt="2025-02-11T13:39:42.664" v="6266" actId="14100"/>
        <pc:sldMkLst>
          <pc:docMk/>
          <pc:sldMk cId="0" sldId="374"/>
        </pc:sldMkLst>
        <pc:spChg chg="mod">
          <ac:chgData name="然 杨" userId="58a03923220a6d4f" providerId="LiveId" clId="{09E5D71D-2AB9-6341-AF81-E8F7D3ACD2AE}" dt="2025-02-11T13:38:42.482" v="6256"/>
          <ac:spMkLst>
            <pc:docMk/>
            <pc:sldMk cId="0" sldId="374"/>
            <ac:spMk id="8" creationId="{00000000-0000-0000-0000-000000000000}"/>
          </ac:spMkLst>
        </pc:spChg>
        <pc:picChg chg="mod modCrop">
          <ac:chgData name="然 杨" userId="58a03923220a6d4f" providerId="LiveId" clId="{09E5D71D-2AB9-6341-AF81-E8F7D3ACD2AE}" dt="2025-02-11T13:39:42.664" v="6266" actId="14100"/>
          <ac:picMkLst>
            <pc:docMk/>
            <pc:sldMk cId="0" sldId="374"/>
            <ac:picMk id="9" creationId="{84B4B55D-90A0-4667-3A03-90C6FC485A0E}"/>
          </ac:picMkLst>
        </pc:picChg>
      </pc:sldChg>
      <pc:sldChg chg="addSp delSp modSp add del mod">
        <pc:chgData name="然 杨" userId="58a03923220a6d4f" providerId="LiveId" clId="{09E5D71D-2AB9-6341-AF81-E8F7D3ACD2AE}" dt="2025-02-11T13:53:19.254" v="6420" actId="207"/>
        <pc:sldMkLst>
          <pc:docMk/>
          <pc:sldMk cId="0" sldId="375"/>
        </pc:sldMkLst>
      </pc:sldChg>
      <pc:sldChg chg="delSp modSp mod">
        <pc:chgData name="然 杨" userId="58a03923220a6d4f" providerId="LiveId" clId="{09E5D71D-2AB9-6341-AF81-E8F7D3ACD2AE}" dt="2025-02-11T13:11:50.540" v="5999" actId="179"/>
        <pc:sldMkLst>
          <pc:docMk/>
          <pc:sldMk cId="0" sldId="402"/>
        </pc:sldMkLst>
      </pc:sldChg>
      <pc:sldChg chg="delSp modSp mod">
        <pc:chgData name="然 杨" userId="58a03923220a6d4f" providerId="LiveId" clId="{09E5D71D-2AB9-6341-AF81-E8F7D3ACD2AE}" dt="2025-02-10T14:48:31.781" v="3801" actId="1076"/>
        <pc:sldMkLst>
          <pc:docMk/>
          <pc:sldMk cId="0" sldId="434"/>
        </pc:sldMkLst>
      </pc:sldChg>
      <pc:sldChg chg="modSp mod ord">
        <pc:chgData name="然 杨" userId="58a03923220a6d4f" providerId="LiveId" clId="{09E5D71D-2AB9-6341-AF81-E8F7D3ACD2AE}" dt="2025-02-10T14:46:06.868" v="3763" actId="20578"/>
        <pc:sldMkLst>
          <pc:docMk/>
          <pc:sldMk cId="0" sldId="435"/>
        </pc:sldMkLst>
      </pc:sldChg>
      <pc:sldChg chg="modSp mod">
        <pc:chgData name="然 杨" userId="58a03923220a6d4f" providerId="LiveId" clId="{09E5D71D-2AB9-6341-AF81-E8F7D3ACD2AE}" dt="2025-02-11T13:20:23.873" v="6052" actId="21"/>
        <pc:sldMkLst>
          <pc:docMk/>
          <pc:sldMk cId="0" sldId="436"/>
        </pc:sldMkLst>
      </pc:sldChg>
      <pc:sldChg chg="modSp mod">
        <pc:chgData name="然 杨" userId="58a03923220a6d4f" providerId="LiveId" clId="{09E5D71D-2AB9-6341-AF81-E8F7D3ACD2AE}" dt="2025-02-11T13:23:09.974" v="6096" actId="20577"/>
        <pc:sldMkLst>
          <pc:docMk/>
          <pc:sldMk cId="0" sldId="437"/>
        </pc:sldMkLst>
      </pc:sldChg>
      <pc:sldChg chg="del">
        <pc:chgData name="然 杨" userId="58a03923220a6d4f" providerId="LiveId" clId="{09E5D71D-2AB9-6341-AF81-E8F7D3ACD2AE}" dt="2025-02-11T14:03:17.616" v="6558" actId="2696"/>
        <pc:sldMkLst>
          <pc:docMk/>
          <pc:sldMk cId="0" sldId="438"/>
        </pc:sldMkLst>
      </pc:sldChg>
      <pc:sldChg chg="delSp modSp mod">
        <pc:chgData name="然 杨" userId="58a03923220a6d4f" providerId="LiveId" clId="{09E5D71D-2AB9-6341-AF81-E8F7D3ACD2AE}" dt="2025-02-10T08:26:35.230" v="2722" actId="2711"/>
        <pc:sldMkLst>
          <pc:docMk/>
          <pc:sldMk cId="689265861" sldId="439"/>
        </pc:sldMkLst>
        <pc:spChg chg="mod">
          <ac:chgData name="然 杨" userId="58a03923220a6d4f" providerId="LiveId" clId="{09E5D71D-2AB9-6341-AF81-E8F7D3ACD2AE}" dt="2025-02-09T15:40:02.920" v="2365" actId="1076"/>
          <ac:spMkLst>
            <pc:docMk/>
            <pc:sldMk cId="689265861" sldId="439"/>
            <ac:spMk id="6" creationId="{00000000-0000-0000-0000-000000000000}"/>
          </ac:spMkLst>
        </pc:spChg>
        <pc:spChg chg="mod">
          <ac:chgData name="然 杨" userId="58a03923220a6d4f" providerId="LiveId" clId="{09E5D71D-2AB9-6341-AF81-E8F7D3ACD2AE}" dt="2025-02-10T08:26:35.230" v="2722" actId="2711"/>
          <ac:spMkLst>
            <pc:docMk/>
            <pc:sldMk cId="689265861" sldId="439"/>
            <ac:spMk id="7" creationId="{00000000-0000-0000-0000-000000000000}"/>
          </ac:spMkLst>
        </pc:spChg>
      </pc:sldChg>
      <pc:sldChg chg="modSp mod ord">
        <pc:chgData name="然 杨" userId="58a03923220a6d4f" providerId="LiveId" clId="{09E5D71D-2AB9-6341-AF81-E8F7D3ACD2AE}" dt="2025-02-10T08:28:10.618" v="2732"/>
        <pc:sldMkLst>
          <pc:docMk/>
          <pc:sldMk cId="3878235407" sldId="440"/>
        </pc:sldMkLst>
      </pc:sldChg>
      <pc:sldChg chg="addSp modSp mod">
        <pc:chgData name="然 杨" userId="58a03923220a6d4f" providerId="LiveId" clId="{09E5D71D-2AB9-6341-AF81-E8F7D3ACD2AE}" dt="2025-02-10T08:43:22.274" v="2953" actId="1076"/>
        <pc:sldMkLst>
          <pc:docMk/>
          <pc:sldMk cId="208523325" sldId="441"/>
        </pc:sldMkLst>
      </pc:sldChg>
      <pc:sldChg chg="addSp delSp modSp mod">
        <pc:chgData name="然 杨" userId="58a03923220a6d4f" providerId="LiveId" clId="{09E5D71D-2AB9-6341-AF81-E8F7D3ACD2AE}" dt="2025-02-10T08:48:34.570" v="3075" actId="1076"/>
        <pc:sldMkLst>
          <pc:docMk/>
          <pc:sldMk cId="3852278243" sldId="442"/>
        </pc:sldMkLst>
      </pc:sldChg>
      <pc:sldChg chg="addSp delSp modSp mod">
        <pc:chgData name="然 杨" userId="58a03923220a6d4f" providerId="LiveId" clId="{09E5D71D-2AB9-6341-AF81-E8F7D3ACD2AE}" dt="2025-02-10T14:09:47.187" v="3205" actId="14100"/>
        <pc:sldMkLst>
          <pc:docMk/>
          <pc:sldMk cId="3754349825" sldId="443"/>
        </pc:sldMkLst>
        <pc:spChg chg="mod">
          <ac:chgData name="然 杨" userId="58a03923220a6d4f" providerId="LiveId" clId="{09E5D71D-2AB9-6341-AF81-E8F7D3ACD2AE}" dt="2025-02-10T14:09:47.187" v="3205" actId="14100"/>
          <ac:spMkLst>
            <pc:docMk/>
            <pc:sldMk cId="3754349825" sldId="443"/>
            <ac:spMk id="7" creationId="{00000000-0000-0000-0000-000000000000}"/>
          </ac:spMkLst>
        </pc:spChg>
        <pc:spChg chg="add mod">
          <ac:chgData name="然 杨" userId="58a03923220a6d4f" providerId="LiveId" clId="{09E5D71D-2AB9-6341-AF81-E8F7D3ACD2AE}" dt="2025-02-10T14:05:12.098" v="3163" actId="1037"/>
          <ac:spMkLst>
            <pc:docMk/>
            <pc:sldMk cId="3754349825" sldId="443"/>
            <ac:spMk id="20" creationId="{8EF7E7DD-9241-9268-F52A-2B4B8DB57B19}"/>
          </ac:spMkLst>
        </pc:spChg>
        <pc:grpChg chg="mod topLvl">
          <ac:chgData name="然 杨" userId="58a03923220a6d4f" providerId="LiveId" clId="{09E5D71D-2AB9-6341-AF81-E8F7D3ACD2AE}" dt="2025-02-10T08:53:08.554" v="3104" actId="14100"/>
          <ac:grpSpMkLst>
            <pc:docMk/>
            <pc:sldMk cId="3754349825" sldId="443"/>
            <ac:grpSpMk id="16" creationId="{00000000-0000-0000-0000-000000000000}"/>
          </ac:grpSpMkLst>
        </pc:grpChg>
      </pc:sldChg>
      <pc:sldChg chg="addSp delSp modSp mod">
        <pc:chgData name="然 杨" userId="58a03923220a6d4f" providerId="LiveId" clId="{09E5D71D-2AB9-6341-AF81-E8F7D3ACD2AE}" dt="2025-02-11T13:34:31.404" v="6223" actId="1582"/>
        <pc:sldMkLst>
          <pc:docMk/>
          <pc:sldMk cId="3763947438" sldId="444"/>
        </pc:sldMkLst>
        <pc:spChg chg="add mod">
          <ac:chgData name="然 杨" userId="58a03923220a6d4f" providerId="LiveId" clId="{09E5D71D-2AB9-6341-AF81-E8F7D3ACD2AE}" dt="2025-02-11T13:34:31.404" v="6223" actId="1582"/>
          <ac:spMkLst>
            <pc:docMk/>
            <pc:sldMk cId="3763947438" sldId="444"/>
            <ac:spMk id="2" creationId="{D5FFFF4F-EF40-F12B-55C7-E5E12611242A}"/>
          </ac:spMkLst>
        </pc:spChg>
        <pc:spChg chg="mod">
          <ac:chgData name="然 杨" userId="58a03923220a6d4f" providerId="LiveId" clId="{09E5D71D-2AB9-6341-AF81-E8F7D3ACD2AE}" dt="2025-02-10T14:09:54.153" v="3206" actId="14100"/>
          <ac:spMkLst>
            <pc:docMk/>
            <pc:sldMk cId="3763947438" sldId="444"/>
            <ac:spMk id="7" creationId="{00000000-0000-0000-0000-000000000000}"/>
          </ac:spMkLst>
        </pc:spChg>
        <pc:spChg chg="mod">
          <ac:chgData name="然 杨" userId="58a03923220a6d4f" providerId="LiveId" clId="{09E5D71D-2AB9-6341-AF81-E8F7D3ACD2AE}" dt="2025-02-10T14:10:04.685" v="3220" actId="1076"/>
          <ac:spMkLst>
            <pc:docMk/>
            <pc:sldMk cId="3763947438" sldId="444"/>
            <ac:spMk id="19" creationId="{00000000-0000-0000-0000-000000000000}"/>
          </ac:spMkLst>
        </pc:spChg>
        <pc:grpChg chg="mod topLvl">
          <ac:chgData name="然 杨" userId="58a03923220a6d4f" providerId="LiveId" clId="{09E5D71D-2AB9-6341-AF81-E8F7D3ACD2AE}" dt="2025-02-10T14:06:14.510" v="3174" actId="14100"/>
          <ac:grpSpMkLst>
            <pc:docMk/>
            <pc:sldMk cId="3763947438" sldId="444"/>
            <ac:grpSpMk id="16" creationId="{00000000-0000-0000-0000-000000000000}"/>
          </ac:grpSpMkLst>
        </pc:grpChg>
        <pc:picChg chg="mod">
          <ac:chgData name="然 杨" userId="58a03923220a6d4f" providerId="LiveId" clId="{09E5D71D-2AB9-6341-AF81-E8F7D3ACD2AE}" dt="2025-02-10T14:09:59.237" v="3219" actId="1076"/>
          <ac:picMkLst>
            <pc:docMk/>
            <pc:sldMk cId="3763947438" sldId="444"/>
            <ac:picMk id="423" creationId="{00000000-0000-0000-0000-000000000000}"/>
          </ac:picMkLst>
        </pc:picChg>
      </pc:sldChg>
      <pc:sldChg chg="del">
        <pc:chgData name="然 杨" userId="58a03923220a6d4f" providerId="LiveId" clId="{09E5D71D-2AB9-6341-AF81-E8F7D3ACD2AE}" dt="2025-02-10T14:47:56.671" v="3792" actId="2696"/>
        <pc:sldMkLst>
          <pc:docMk/>
          <pc:sldMk cId="4107485385" sldId="445"/>
        </pc:sldMkLst>
      </pc:sldChg>
      <pc:sldChg chg="addSp delSp modSp mod">
        <pc:chgData name="然 杨" userId="58a03923220a6d4f" providerId="LiveId" clId="{09E5D71D-2AB9-6341-AF81-E8F7D3ACD2AE}" dt="2025-01-25T09:22:48.810" v="500" actId="1076"/>
        <pc:sldMkLst>
          <pc:docMk/>
          <pc:sldMk cId="3396050182" sldId="446"/>
        </pc:sldMkLst>
      </pc:sldChg>
      <pc:sldChg chg="addSp delSp modSp mod">
        <pc:chgData name="然 杨" userId="58a03923220a6d4f" providerId="LiveId" clId="{09E5D71D-2AB9-6341-AF81-E8F7D3ACD2AE}" dt="2025-02-10T14:59:29.810" v="3938" actId="20577"/>
        <pc:sldMkLst>
          <pc:docMk/>
          <pc:sldMk cId="1006005304" sldId="447"/>
        </pc:sldMkLst>
        <pc:spChg chg="mod">
          <ac:chgData name="然 杨" userId="58a03923220a6d4f" providerId="LiveId" clId="{09E5D71D-2AB9-6341-AF81-E8F7D3ACD2AE}" dt="2025-02-10T14:59:29.810" v="3938" actId="20577"/>
          <ac:spMkLst>
            <pc:docMk/>
            <pc:sldMk cId="1006005304" sldId="447"/>
            <ac:spMk id="35" creationId="{00000000-0000-0000-0000-000000000000}"/>
          </ac:spMkLst>
        </pc:spChg>
      </pc:sldChg>
      <pc:sldChg chg="del">
        <pc:chgData name="然 杨" userId="58a03923220a6d4f" providerId="LiveId" clId="{09E5D71D-2AB9-6341-AF81-E8F7D3ACD2AE}" dt="2025-02-10T14:59:49.481" v="3943" actId="2696"/>
        <pc:sldMkLst>
          <pc:docMk/>
          <pc:sldMk cId="3784863527" sldId="448"/>
        </pc:sldMkLst>
      </pc:sldChg>
      <pc:sldChg chg="addSp delSp modSp add del mod">
        <pc:chgData name="然 杨" userId="58a03923220a6d4f" providerId="LiveId" clId="{09E5D71D-2AB9-6341-AF81-E8F7D3ACD2AE}" dt="2025-02-10T15:11:46.152" v="4214" actId="20577"/>
        <pc:sldMkLst>
          <pc:docMk/>
          <pc:sldMk cId="805706125" sldId="449"/>
        </pc:sldMkLst>
      </pc:sldChg>
      <pc:sldChg chg="addSp delSp modSp mod">
        <pc:chgData name="然 杨" userId="58a03923220a6d4f" providerId="LiveId" clId="{09E5D71D-2AB9-6341-AF81-E8F7D3ACD2AE}" dt="2025-02-10T15:20:50.007" v="4386" actId="1036"/>
        <pc:sldMkLst>
          <pc:docMk/>
          <pc:sldMk cId="8637880" sldId="450"/>
        </pc:sldMkLst>
      </pc:sldChg>
      <pc:sldChg chg="addSp delSp modSp mod">
        <pc:chgData name="然 杨" userId="58a03923220a6d4f" providerId="LiveId" clId="{09E5D71D-2AB9-6341-AF81-E8F7D3ACD2AE}" dt="2025-02-10T15:28:01.589" v="4519" actId="1035"/>
        <pc:sldMkLst>
          <pc:docMk/>
          <pc:sldMk cId="2990919572" sldId="451"/>
        </pc:sldMkLst>
        <pc:spChg chg="add mod">
          <ac:chgData name="然 杨" userId="58a03923220a6d4f" providerId="LiveId" clId="{09E5D71D-2AB9-6341-AF81-E8F7D3ACD2AE}" dt="2025-02-10T15:28:01.589" v="4519" actId="1035"/>
          <ac:spMkLst>
            <pc:docMk/>
            <pc:sldMk cId="2990919572" sldId="451"/>
            <ac:spMk id="2" creationId="{9EA17625-B0F4-0A96-45ED-127CEAF6F861}"/>
          </ac:spMkLst>
        </pc:spChg>
        <pc:spChg chg="mod">
          <ac:chgData name="然 杨" userId="58a03923220a6d4f" providerId="LiveId" clId="{09E5D71D-2AB9-6341-AF81-E8F7D3ACD2AE}" dt="2025-02-10T15:21:39.153" v="4423" actId="255"/>
          <ac:spMkLst>
            <pc:docMk/>
            <pc:sldMk cId="2990919572" sldId="451"/>
            <ac:spMk id="19" creationId="{00000000-0000-0000-0000-000000000000}"/>
          </ac:spMkLst>
        </pc:spChg>
        <pc:grpChg chg="mod topLvl">
          <ac:chgData name="然 杨" userId="58a03923220a6d4f" providerId="LiveId" clId="{09E5D71D-2AB9-6341-AF81-E8F7D3ACD2AE}" dt="2025-02-10T15:24:57.910" v="4479" actId="14100"/>
          <ac:grpSpMkLst>
            <pc:docMk/>
            <pc:sldMk cId="2990919572" sldId="451"/>
            <ac:grpSpMk id="9" creationId="{00000000-0000-0000-0000-000000000000}"/>
          </ac:grpSpMkLst>
        </pc:grpChg>
      </pc:sldChg>
      <pc:sldChg chg="addSp delSp modSp mod">
        <pc:chgData name="然 杨" userId="58a03923220a6d4f" providerId="LiveId" clId="{09E5D71D-2AB9-6341-AF81-E8F7D3ACD2AE}" dt="2025-02-11T11:33:41.462" v="5125" actId="1076"/>
        <pc:sldMkLst>
          <pc:docMk/>
          <pc:sldMk cId="694711044" sldId="452"/>
        </pc:sldMkLst>
        <pc:spChg chg="mod">
          <ac:chgData name="然 杨" userId="58a03923220a6d4f" providerId="LiveId" clId="{09E5D71D-2AB9-6341-AF81-E8F7D3ACD2AE}" dt="2025-02-11T11:26:08.472" v="5034" actId="14100"/>
          <ac:spMkLst>
            <pc:docMk/>
            <pc:sldMk cId="694711044" sldId="452"/>
            <ac:spMk id="2" creationId="{D1240C0D-A143-EC53-2FE8-A806606D7502}"/>
          </ac:spMkLst>
        </pc:spChg>
        <pc:spChg chg="mod">
          <ac:chgData name="然 杨" userId="58a03923220a6d4f" providerId="LiveId" clId="{09E5D71D-2AB9-6341-AF81-E8F7D3ACD2AE}" dt="2025-02-11T11:33:41.462" v="5125" actId="1076"/>
          <ac:spMkLst>
            <pc:docMk/>
            <pc:sldMk cId="694711044" sldId="452"/>
            <ac:spMk id="3" creationId="{00000000-0000-0000-0000-000000000000}"/>
          </ac:spMkLst>
        </pc:spChg>
        <pc:spChg chg="mod">
          <ac:chgData name="然 杨" userId="58a03923220a6d4f" providerId="LiveId" clId="{09E5D71D-2AB9-6341-AF81-E8F7D3ACD2AE}" dt="2025-02-11T11:33:41.462" v="5125" actId="1076"/>
          <ac:spMkLst>
            <pc:docMk/>
            <pc:sldMk cId="694711044" sldId="452"/>
            <ac:spMk id="5" creationId="{00000000-0000-0000-0000-000000000000}"/>
          </ac:spMkLst>
        </pc:spChg>
        <pc:spChg chg="add del mod">
          <ac:chgData name="然 杨" userId="58a03923220a6d4f" providerId="LiveId" clId="{09E5D71D-2AB9-6341-AF81-E8F7D3ACD2AE}" dt="2025-02-11T11:26:08.472" v="5034" actId="14100"/>
          <ac:spMkLst>
            <pc:docMk/>
            <pc:sldMk cId="694711044" sldId="452"/>
            <ac:spMk id="6" creationId="{00000000-0000-0000-0000-000000000000}"/>
          </ac:spMkLst>
        </pc:spChg>
        <pc:spChg chg="mod">
          <ac:chgData name="然 杨" userId="58a03923220a6d4f" providerId="LiveId" clId="{09E5D71D-2AB9-6341-AF81-E8F7D3ACD2AE}" dt="2025-02-11T11:26:08.472" v="5034" actId="14100"/>
          <ac:spMkLst>
            <pc:docMk/>
            <pc:sldMk cId="694711044" sldId="452"/>
            <ac:spMk id="13" creationId="{00000000-0000-0000-0000-000000000000}"/>
          </ac:spMkLst>
        </pc:spChg>
        <pc:spChg chg="mod">
          <ac:chgData name="然 杨" userId="58a03923220a6d4f" providerId="LiveId" clId="{09E5D71D-2AB9-6341-AF81-E8F7D3ACD2AE}" dt="2025-02-11T11:26:08.472" v="5034" actId="14100"/>
          <ac:spMkLst>
            <pc:docMk/>
            <pc:sldMk cId="694711044" sldId="452"/>
            <ac:spMk id="14" creationId="{00000000-0000-0000-0000-000000000000}"/>
          </ac:spMkLst>
        </pc:spChg>
        <pc:spChg chg="mod">
          <ac:chgData name="然 杨" userId="58a03923220a6d4f" providerId="LiveId" clId="{09E5D71D-2AB9-6341-AF81-E8F7D3ACD2AE}" dt="2025-02-10T15:28:54.879" v="4632" actId="20577"/>
          <ac:spMkLst>
            <pc:docMk/>
            <pc:sldMk cId="694711044" sldId="452"/>
            <ac:spMk id="19" creationId="{00000000-0000-0000-0000-000000000000}"/>
          </ac:spMkLst>
        </pc:spChg>
        <pc:spChg chg="add mod">
          <ac:chgData name="然 杨" userId="58a03923220a6d4f" providerId="LiveId" clId="{09E5D71D-2AB9-6341-AF81-E8F7D3ACD2AE}" dt="2025-02-11T11:22:17.904" v="4985" actId="1582"/>
          <ac:spMkLst>
            <pc:docMk/>
            <pc:sldMk cId="694711044" sldId="452"/>
            <ac:spMk id="33" creationId="{BA1195B6-DA4A-7530-4EE2-01B87B587523}"/>
          </ac:spMkLst>
        </pc:spChg>
        <pc:spChg chg="mod">
          <ac:chgData name="然 杨" userId="58a03923220a6d4f" providerId="LiveId" clId="{09E5D71D-2AB9-6341-AF81-E8F7D3ACD2AE}" dt="2025-02-11T11:26:08.472" v="5034" actId="14100"/>
          <ac:spMkLst>
            <pc:docMk/>
            <pc:sldMk cId="694711044" sldId="452"/>
            <ac:spMk id="39" creationId="{00000000-0000-0000-0000-000000000000}"/>
          </ac:spMkLst>
        </pc:spChg>
        <pc:spChg chg="mod">
          <ac:chgData name="然 杨" userId="58a03923220a6d4f" providerId="LiveId" clId="{09E5D71D-2AB9-6341-AF81-E8F7D3ACD2AE}" dt="2025-02-11T11:26:08.472" v="5034" actId="14100"/>
          <ac:spMkLst>
            <pc:docMk/>
            <pc:sldMk cId="694711044" sldId="452"/>
            <ac:spMk id="40" creationId="{00000000-0000-0000-0000-000000000000}"/>
          </ac:spMkLst>
        </pc:spChg>
        <pc:spChg chg="mod">
          <ac:chgData name="然 杨" userId="58a03923220a6d4f" providerId="LiveId" clId="{09E5D71D-2AB9-6341-AF81-E8F7D3ACD2AE}" dt="2025-02-11T11:26:08.472" v="5034" actId="14100"/>
          <ac:spMkLst>
            <pc:docMk/>
            <pc:sldMk cId="694711044" sldId="452"/>
            <ac:spMk id="41" creationId="{00000000-0000-0000-0000-000000000000}"/>
          </ac:spMkLst>
        </pc:spChg>
        <pc:grpChg chg="mod">
          <ac:chgData name="然 杨" userId="58a03923220a6d4f" providerId="LiveId" clId="{09E5D71D-2AB9-6341-AF81-E8F7D3ACD2AE}" dt="2025-02-11T11:26:08.472" v="5034" actId="14100"/>
          <ac:grpSpMkLst>
            <pc:docMk/>
            <pc:sldMk cId="694711044" sldId="452"/>
            <ac:grpSpMk id="9" creationId="{00000000-0000-0000-0000-000000000000}"/>
          </ac:grpSpMkLst>
        </pc:grpChg>
        <pc:grpChg chg="mod">
          <ac:chgData name="然 杨" userId="58a03923220a6d4f" providerId="LiveId" clId="{09E5D71D-2AB9-6341-AF81-E8F7D3ACD2AE}" dt="2025-02-11T11:26:08.472" v="5034" actId="14100"/>
          <ac:grpSpMkLst>
            <pc:docMk/>
            <pc:sldMk cId="694711044" sldId="452"/>
            <ac:grpSpMk id="10" creationId="{6746DFD7-EE21-BC2B-F533-B336362F5E19}"/>
          </ac:grpSpMkLst>
        </pc:grpChg>
        <pc:grpChg chg="mod">
          <ac:chgData name="然 杨" userId="58a03923220a6d4f" providerId="LiveId" clId="{09E5D71D-2AB9-6341-AF81-E8F7D3ACD2AE}" dt="2025-02-11T11:33:41.462" v="5125" actId="1076"/>
          <ac:grpSpMkLst>
            <pc:docMk/>
            <pc:sldMk cId="694711044" sldId="452"/>
            <ac:grpSpMk id="15" creationId="{00000000-0000-0000-0000-000000000000}"/>
          </ac:grpSpMkLst>
        </pc:grpChg>
        <pc:grpChg chg="mod">
          <ac:chgData name="然 杨" userId="58a03923220a6d4f" providerId="LiveId" clId="{09E5D71D-2AB9-6341-AF81-E8F7D3ACD2AE}" dt="2025-02-11T11:26:08.472" v="5034" actId="14100"/>
          <ac:grpSpMkLst>
            <pc:docMk/>
            <pc:sldMk cId="694711044" sldId="452"/>
            <ac:grpSpMk id="38" creationId="{00000000-0000-0000-0000-000000000000}"/>
          </ac:grpSpMkLst>
        </pc:grpChg>
      </pc:sldChg>
      <pc:sldChg chg="del">
        <pc:chgData name="然 杨" userId="58a03923220a6d4f" providerId="LiveId" clId="{09E5D71D-2AB9-6341-AF81-E8F7D3ACD2AE}" dt="2025-02-11T11:20:18.638" v="4936" actId="2696"/>
        <pc:sldMkLst>
          <pc:docMk/>
          <pc:sldMk cId="4036765915" sldId="453"/>
        </pc:sldMkLst>
      </pc:sldChg>
      <pc:sldChg chg="modSp mod">
        <pc:chgData name="然 杨" userId="58a03923220a6d4f" providerId="LiveId" clId="{09E5D71D-2AB9-6341-AF81-E8F7D3ACD2AE}" dt="2025-02-11T11:35:12.946" v="5139" actId="1076"/>
        <pc:sldMkLst>
          <pc:docMk/>
          <pc:sldMk cId="3234615788" sldId="454"/>
        </pc:sldMkLst>
        <pc:spChg chg="mod">
          <ac:chgData name="然 杨" userId="58a03923220a6d4f" providerId="LiveId" clId="{09E5D71D-2AB9-6341-AF81-E8F7D3ACD2AE}" dt="2025-02-11T11:35:12.946" v="5139" actId="1076"/>
          <ac:spMkLst>
            <pc:docMk/>
            <pc:sldMk cId="3234615788" sldId="454"/>
            <ac:spMk id="6" creationId="{00000000-0000-0000-0000-000000000000}"/>
          </ac:spMkLst>
        </pc:spChg>
        <pc:spChg chg="mod">
          <ac:chgData name="然 杨" userId="58a03923220a6d4f" providerId="LiveId" clId="{09E5D71D-2AB9-6341-AF81-E8F7D3ACD2AE}" dt="2025-02-11T11:34:35.121" v="5131" actId="207"/>
          <ac:spMkLst>
            <pc:docMk/>
            <pc:sldMk cId="3234615788" sldId="454"/>
            <ac:spMk id="7" creationId="{00000000-0000-0000-0000-000000000000}"/>
          </ac:spMkLst>
        </pc:spChg>
      </pc:sldChg>
      <pc:sldChg chg="del">
        <pc:chgData name="然 杨" userId="58a03923220a6d4f" providerId="LiveId" clId="{09E5D71D-2AB9-6341-AF81-E8F7D3ACD2AE}" dt="2025-02-11T11:42:00.303" v="5205" actId="2696"/>
        <pc:sldMkLst>
          <pc:docMk/>
          <pc:sldMk cId="3801936462" sldId="455"/>
        </pc:sldMkLst>
      </pc:sldChg>
      <pc:sldChg chg="addSp delSp modSp mod">
        <pc:chgData name="然 杨" userId="58a03923220a6d4f" providerId="LiveId" clId="{09E5D71D-2AB9-6341-AF81-E8F7D3ACD2AE}" dt="2025-02-11T11:40:10.894" v="5204" actId="1076"/>
        <pc:sldMkLst>
          <pc:docMk/>
          <pc:sldMk cId="2255018105" sldId="456"/>
        </pc:sldMkLst>
        <pc:spChg chg="add mod">
          <ac:chgData name="然 杨" userId="58a03923220a6d4f" providerId="LiveId" clId="{09E5D71D-2AB9-6341-AF81-E8F7D3ACD2AE}" dt="2025-02-11T11:40:10.894" v="5204" actId="1076"/>
          <ac:spMkLst>
            <pc:docMk/>
            <pc:sldMk cId="2255018105" sldId="456"/>
            <ac:spMk id="5" creationId="{B62EE23C-8263-1D7C-8DB2-A86CD81DF597}"/>
          </ac:spMkLst>
        </pc:spChg>
        <pc:spChg chg="mod">
          <ac:chgData name="然 杨" userId="58a03923220a6d4f" providerId="LiveId" clId="{09E5D71D-2AB9-6341-AF81-E8F7D3ACD2AE}" dt="2025-02-11T11:39:44.053" v="5198"/>
          <ac:spMkLst>
            <pc:docMk/>
            <pc:sldMk cId="2255018105" sldId="456"/>
            <ac:spMk id="7" creationId="{00000000-0000-0000-0000-000000000000}"/>
          </ac:spMkLst>
        </pc:spChg>
      </pc:sldChg>
      <pc:sldChg chg="modSp mod">
        <pc:chgData name="然 杨" userId="58a03923220a6d4f" providerId="LiveId" clId="{09E5D71D-2AB9-6341-AF81-E8F7D3ACD2AE}" dt="2025-02-11T11:46:30.941" v="5283" actId="1076"/>
        <pc:sldMkLst>
          <pc:docMk/>
          <pc:sldMk cId="3981540786" sldId="457"/>
        </pc:sldMkLst>
        <pc:spChg chg="mod">
          <ac:chgData name="然 杨" userId="58a03923220a6d4f" providerId="LiveId" clId="{09E5D71D-2AB9-6341-AF81-E8F7D3ACD2AE}" dt="2025-02-11T11:46:30.941" v="5283" actId="1076"/>
          <ac:spMkLst>
            <pc:docMk/>
            <pc:sldMk cId="3981540786" sldId="457"/>
            <ac:spMk id="6" creationId="{00000000-0000-0000-0000-000000000000}"/>
          </ac:spMkLst>
        </pc:spChg>
        <pc:spChg chg="mod">
          <ac:chgData name="然 杨" userId="58a03923220a6d4f" providerId="LiveId" clId="{09E5D71D-2AB9-6341-AF81-E8F7D3ACD2AE}" dt="2025-02-11T11:45:50.878" v="5273"/>
          <ac:spMkLst>
            <pc:docMk/>
            <pc:sldMk cId="3981540786" sldId="457"/>
            <ac:spMk id="7" creationId="{00000000-0000-0000-0000-000000000000}"/>
          </ac:spMkLst>
        </pc:spChg>
      </pc:sldChg>
      <pc:sldChg chg="del">
        <pc:chgData name="然 杨" userId="58a03923220a6d4f" providerId="LiveId" clId="{09E5D71D-2AB9-6341-AF81-E8F7D3ACD2AE}" dt="2025-02-11T11:46:43.104" v="5284" actId="2696"/>
        <pc:sldMkLst>
          <pc:docMk/>
          <pc:sldMk cId="1934212938" sldId="458"/>
        </pc:sldMkLst>
      </pc:sldChg>
      <pc:sldChg chg="addSp modSp del">
        <pc:chgData name="然 杨" userId="58a03923220a6d4f" providerId="LiveId" clId="{09E5D71D-2AB9-6341-AF81-E8F7D3ACD2AE}" dt="2025-02-11T11:47:09.277" v="5286" actId="2696"/>
        <pc:sldMkLst>
          <pc:docMk/>
          <pc:sldMk cId="40977077" sldId="459"/>
        </pc:sldMkLst>
      </pc:sldChg>
      <pc:sldChg chg="del">
        <pc:chgData name="然 杨" userId="58a03923220a6d4f" providerId="LiveId" clId="{09E5D71D-2AB9-6341-AF81-E8F7D3ACD2AE}" dt="2025-02-11T11:51:05.473" v="5337" actId="2696"/>
        <pc:sldMkLst>
          <pc:docMk/>
          <pc:sldMk cId="507920602" sldId="460"/>
        </pc:sldMkLst>
      </pc:sldChg>
      <pc:sldChg chg="del">
        <pc:chgData name="然 杨" userId="58a03923220a6d4f" providerId="LiveId" clId="{09E5D71D-2AB9-6341-AF81-E8F7D3ACD2AE}" dt="2025-02-11T11:51:06.311" v="5338" actId="2696"/>
        <pc:sldMkLst>
          <pc:docMk/>
          <pc:sldMk cId="714474311" sldId="461"/>
        </pc:sldMkLst>
      </pc:sldChg>
      <pc:sldChg chg="del">
        <pc:chgData name="然 杨" userId="58a03923220a6d4f" providerId="LiveId" clId="{09E5D71D-2AB9-6341-AF81-E8F7D3ACD2AE}" dt="2025-02-11T11:51:07.151" v="5339" actId="2696"/>
        <pc:sldMkLst>
          <pc:docMk/>
          <pc:sldMk cId="906342772" sldId="462"/>
        </pc:sldMkLst>
      </pc:sldChg>
      <pc:sldChg chg="addSp delSp modSp mod">
        <pc:chgData name="然 杨" userId="58a03923220a6d4f" providerId="LiveId" clId="{09E5D71D-2AB9-6341-AF81-E8F7D3ACD2AE}" dt="2025-02-11T11:55:10.526" v="5426" actId="1038"/>
        <pc:sldMkLst>
          <pc:docMk/>
          <pc:sldMk cId="1117353258" sldId="463"/>
        </pc:sldMkLst>
      </pc:sldChg>
      <pc:sldChg chg="addSp delSp modSp mod">
        <pc:chgData name="然 杨" userId="58a03923220a6d4f" providerId="LiveId" clId="{09E5D71D-2AB9-6341-AF81-E8F7D3ACD2AE}" dt="2025-02-11T12:32:27.527" v="5597" actId="1038"/>
        <pc:sldMkLst>
          <pc:docMk/>
          <pc:sldMk cId="2437968969" sldId="464"/>
        </pc:sldMkLst>
      </pc:sldChg>
      <pc:sldChg chg="addSp delSp modSp mod">
        <pc:chgData name="然 杨" userId="58a03923220a6d4f" providerId="LiveId" clId="{09E5D71D-2AB9-6341-AF81-E8F7D3ACD2AE}" dt="2025-02-11T12:36:08.451" v="5694"/>
        <pc:sldMkLst>
          <pc:docMk/>
          <pc:sldMk cId="669938308" sldId="465"/>
        </pc:sldMkLst>
      </pc:sldChg>
      <pc:sldChg chg="del">
        <pc:chgData name="然 杨" userId="58a03923220a6d4f" providerId="LiveId" clId="{09E5D71D-2AB9-6341-AF81-E8F7D3ACD2AE}" dt="2025-02-11T12:36:32.805" v="5695" actId="2696"/>
        <pc:sldMkLst>
          <pc:docMk/>
          <pc:sldMk cId="847076893" sldId="466"/>
        </pc:sldMkLst>
      </pc:sldChg>
      <pc:sldChg chg="addSp delSp modSp del mod">
        <pc:chgData name="然 杨" userId="58a03923220a6d4f" providerId="LiveId" clId="{09E5D71D-2AB9-6341-AF81-E8F7D3ACD2AE}" dt="2025-02-11T12:42:10.570" v="5739" actId="2696"/>
        <pc:sldMkLst>
          <pc:docMk/>
          <pc:sldMk cId="4286227141" sldId="468"/>
        </pc:sldMkLst>
      </pc:sldChg>
      <pc:sldChg chg="modSp del mod">
        <pc:chgData name="然 杨" userId="58a03923220a6d4f" providerId="LiveId" clId="{09E5D71D-2AB9-6341-AF81-E8F7D3ACD2AE}" dt="2025-02-11T12:50:42.267" v="5813" actId="2696"/>
        <pc:sldMkLst>
          <pc:docMk/>
          <pc:sldMk cId="549146721" sldId="469"/>
        </pc:sldMkLst>
      </pc:sldChg>
      <pc:sldChg chg="modSp mod">
        <pc:chgData name="然 杨" userId="58a03923220a6d4f" providerId="LiveId" clId="{09E5D71D-2AB9-6341-AF81-E8F7D3ACD2AE}" dt="2025-02-11T13:09:41.160" v="5966" actId="179"/>
        <pc:sldMkLst>
          <pc:docMk/>
          <pc:sldMk cId="1181782501" sldId="470"/>
        </pc:sldMkLst>
        <pc:spChg chg="mod">
          <ac:chgData name="然 杨" userId="58a03923220a6d4f" providerId="LiveId" clId="{09E5D71D-2AB9-6341-AF81-E8F7D3ACD2AE}" dt="2025-02-11T13:08:26.852" v="5952" actId="14100"/>
          <ac:spMkLst>
            <pc:docMk/>
            <pc:sldMk cId="1181782501" sldId="470"/>
            <ac:spMk id="3" creationId="{00000000-0000-0000-0000-000000000000}"/>
          </ac:spMkLst>
        </pc:spChg>
        <pc:spChg chg="mod">
          <ac:chgData name="然 杨" userId="58a03923220a6d4f" providerId="LiveId" clId="{09E5D71D-2AB9-6341-AF81-E8F7D3ACD2AE}" dt="2025-02-11T13:08:26.852" v="5952" actId="14100"/>
          <ac:spMkLst>
            <pc:docMk/>
            <pc:sldMk cId="1181782501" sldId="470"/>
            <ac:spMk id="5" creationId="{00000000-0000-0000-0000-000000000000}"/>
          </ac:spMkLst>
        </pc:spChg>
        <pc:spChg chg="mod">
          <ac:chgData name="然 杨" userId="58a03923220a6d4f" providerId="LiveId" clId="{09E5D71D-2AB9-6341-AF81-E8F7D3ACD2AE}" dt="2025-02-11T13:08:29.969" v="5953" actId="1076"/>
          <ac:spMkLst>
            <pc:docMk/>
            <pc:sldMk cId="1181782501" sldId="470"/>
            <ac:spMk id="12" creationId="{00000000-0000-0000-0000-000000000000}"/>
          </ac:spMkLst>
        </pc:spChg>
        <pc:spChg chg="mod">
          <ac:chgData name="然 杨" userId="58a03923220a6d4f" providerId="LiveId" clId="{09E5D71D-2AB9-6341-AF81-E8F7D3ACD2AE}" dt="2025-02-11T13:08:36.419" v="5954" actId="1076"/>
          <ac:spMkLst>
            <pc:docMk/>
            <pc:sldMk cId="1181782501" sldId="470"/>
            <ac:spMk id="39" creationId="{00000000-0000-0000-0000-000000000000}"/>
          </ac:spMkLst>
        </pc:spChg>
        <pc:spChg chg="mod">
          <ac:chgData name="然 杨" userId="58a03923220a6d4f" providerId="LiveId" clId="{09E5D71D-2AB9-6341-AF81-E8F7D3ACD2AE}" dt="2025-02-11T13:07:49.632" v="5947" actId="14100"/>
          <ac:spMkLst>
            <pc:docMk/>
            <pc:sldMk cId="1181782501" sldId="470"/>
            <ac:spMk id="45" creationId="{00000000-0000-0000-0000-000000000000}"/>
          </ac:spMkLst>
        </pc:spChg>
        <pc:spChg chg="mod">
          <ac:chgData name="然 杨" userId="58a03923220a6d4f" providerId="LiveId" clId="{09E5D71D-2AB9-6341-AF81-E8F7D3ACD2AE}" dt="2025-02-11T13:09:41.160" v="5966" actId="179"/>
          <ac:spMkLst>
            <pc:docMk/>
            <pc:sldMk cId="1181782501" sldId="470"/>
            <ac:spMk id="51" creationId="{00000000-0000-0000-0000-000000000000}"/>
          </ac:spMkLst>
        </pc:spChg>
        <pc:grpChg chg="mod">
          <ac:chgData name="然 杨" userId="58a03923220a6d4f" providerId="LiveId" clId="{09E5D71D-2AB9-6341-AF81-E8F7D3ACD2AE}" dt="2025-02-11T13:08:26.852" v="5952" actId="14100"/>
          <ac:grpSpMkLst>
            <pc:docMk/>
            <pc:sldMk cId="1181782501" sldId="470"/>
            <ac:grpSpMk id="15" creationId="{00000000-0000-0000-0000-000000000000}"/>
          </ac:grpSpMkLst>
        </pc:grpChg>
      </pc:sldChg>
      <pc:sldChg chg="modSp mod">
        <pc:chgData name="然 杨" userId="58a03923220a6d4f" providerId="LiveId" clId="{09E5D71D-2AB9-6341-AF81-E8F7D3ACD2AE}" dt="2025-02-10T14:40:57.838" v="3714" actId="1076"/>
        <pc:sldMkLst>
          <pc:docMk/>
          <pc:sldMk cId="2534980729" sldId="471"/>
        </pc:sldMkLst>
        <pc:spChg chg="mod">
          <ac:chgData name="然 杨" userId="58a03923220a6d4f" providerId="LiveId" clId="{09E5D71D-2AB9-6341-AF81-E8F7D3ACD2AE}" dt="2025-02-10T14:40:45.425" v="3711" actId="1076"/>
          <ac:spMkLst>
            <pc:docMk/>
            <pc:sldMk cId="2534980729" sldId="471"/>
            <ac:spMk id="4" creationId="{B45A7DA1-BFEB-CE52-44F0-AFF7F2A28CA3}"/>
          </ac:spMkLst>
        </pc:spChg>
        <pc:spChg chg="mod">
          <ac:chgData name="然 杨" userId="58a03923220a6d4f" providerId="LiveId" clId="{09E5D71D-2AB9-6341-AF81-E8F7D3ACD2AE}" dt="2025-02-10T14:40:52.737" v="3713" actId="20577"/>
          <ac:spMkLst>
            <pc:docMk/>
            <pc:sldMk cId="2534980729" sldId="471"/>
            <ac:spMk id="6" creationId="{00000000-0000-0000-0000-000000000000}"/>
          </ac:spMkLst>
        </pc:spChg>
      </pc:sldChg>
      <pc:sldChg chg="del">
        <pc:chgData name="然 杨" userId="58a03923220a6d4f" providerId="LiveId" clId="{09E5D71D-2AB9-6341-AF81-E8F7D3ACD2AE}" dt="2025-02-11T12:50:44.627" v="5814" actId="2696"/>
        <pc:sldMkLst>
          <pc:docMk/>
          <pc:sldMk cId="2759641498" sldId="472"/>
        </pc:sldMkLst>
      </pc:sldChg>
      <pc:sldChg chg="addSp delSp modSp mod">
        <pc:chgData name="然 杨" userId="58a03923220a6d4f" providerId="LiveId" clId="{09E5D71D-2AB9-6341-AF81-E8F7D3ACD2AE}" dt="2025-02-11T13:40:51.172" v="6279" actId="1076"/>
        <pc:sldMkLst>
          <pc:docMk/>
          <pc:sldMk cId="3261846899" sldId="473"/>
        </pc:sldMkLst>
        <pc:spChg chg="mod">
          <ac:chgData name="然 杨" userId="58a03923220a6d4f" providerId="LiveId" clId="{09E5D71D-2AB9-6341-AF81-E8F7D3ACD2AE}" dt="2025-02-11T13:40:51.172" v="6279" actId="1076"/>
          <ac:spMkLst>
            <pc:docMk/>
            <pc:sldMk cId="3261846899" sldId="473"/>
            <ac:spMk id="35" creationId="{00000000-0000-0000-0000-000000000000}"/>
          </ac:spMkLst>
        </pc:spChg>
      </pc:sldChg>
      <pc:sldChg chg="modSp del mod">
        <pc:chgData name="然 杨" userId="58a03923220a6d4f" providerId="LiveId" clId="{09E5D71D-2AB9-6341-AF81-E8F7D3ACD2AE}" dt="2025-02-11T13:53:39.683" v="6421" actId="2696"/>
        <pc:sldMkLst>
          <pc:docMk/>
          <pc:sldMk cId="1061714138" sldId="474"/>
        </pc:sldMkLst>
      </pc:sldChg>
      <pc:sldChg chg="del">
        <pc:chgData name="然 杨" userId="58a03923220a6d4f" providerId="LiveId" clId="{09E5D71D-2AB9-6341-AF81-E8F7D3ACD2AE}" dt="2025-02-11T14:03:17.596" v="6548" actId="2696"/>
        <pc:sldMkLst>
          <pc:docMk/>
          <pc:sldMk cId="4017647170" sldId="475"/>
        </pc:sldMkLst>
      </pc:sldChg>
      <pc:sldChg chg="del">
        <pc:chgData name="然 杨" userId="58a03923220a6d4f" providerId="LiveId" clId="{09E5D71D-2AB9-6341-AF81-E8F7D3ACD2AE}" dt="2025-02-11T14:03:17.647" v="6571" actId="2696"/>
        <pc:sldMkLst>
          <pc:docMk/>
          <pc:sldMk cId="1143658672" sldId="476"/>
        </pc:sldMkLst>
      </pc:sldChg>
      <pc:sldChg chg="del">
        <pc:chgData name="然 杨" userId="58a03923220a6d4f" providerId="LiveId" clId="{09E5D71D-2AB9-6341-AF81-E8F7D3ACD2AE}" dt="2025-02-11T14:03:17.632" v="6566" actId="2696"/>
        <pc:sldMkLst>
          <pc:docMk/>
          <pc:sldMk cId="992198365" sldId="477"/>
        </pc:sldMkLst>
      </pc:sldChg>
      <pc:sldChg chg="del">
        <pc:chgData name="然 杨" userId="58a03923220a6d4f" providerId="LiveId" clId="{09E5D71D-2AB9-6341-AF81-E8F7D3ACD2AE}" dt="2025-02-11T14:03:17.624" v="6562" actId="2696"/>
        <pc:sldMkLst>
          <pc:docMk/>
          <pc:sldMk cId="286097641" sldId="478"/>
        </pc:sldMkLst>
      </pc:sldChg>
      <pc:sldChg chg="del">
        <pc:chgData name="然 杨" userId="58a03923220a6d4f" providerId="LiveId" clId="{09E5D71D-2AB9-6341-AF81-E8F7D3ACD2AE}" dt="2025-02-11T14:03:17.630" v="6565" actId="2696"/>
        <pc:sldMkLst>
          <pc:docMk/>
          <pc:sldMk cId="1395913995" sldId="479"/>
        </pc:sldMkLst>
      </pc:sldChg>
      <pc:sldChg chg="del">
        <pc:chgData name="然 杨" userId="58a03923220a6d4f" providerId="LiveId" clId="{09E5D71D-2AB9-6341-AF81-E8F7D3ACD2AE}" dt="2025-02-11T14:03:17.605" v="6552" actId="2696"/>
        <pc:sldMkLst>
          <pc:docMk/>
          <pc:sldMk cId="540363694" sldId="480"/>
        </pc:sldMkLst>
      </pc:sldChg>
      <pc:sldChg chg="del">
        <pc:chgData name="然 杨" userId="58a03923220a6d4f" providerId="LiveId" clId="{09E5D71D-2AB9-6341-AF81-E8F7D3ACD2AE}" dt="2025-02-11T14:03:17.626" v="6563" actId="2696"/>
        <pc:sldMkLst>
          <pc:docMk/>
          <pc:sldMk cId="693220409" sldId="482"/>
        </pc:sldMkLst>
      </pc:sldChg>
      <pc:sldChg chg="del">
        <pc:chgData name="然 杨" userId="58a03923220a6d4f" providerId="LiveId" clId="{09E5D71D-2AB9-6341-AF81-E8F7D3ACD2AE}" dt="2025-02-11T14:03:17.599" v="6549" actId="2696"/>
        <pc:sldMkLst>
          <pc:docMk/>
          <pc:sldMk cId="994690595" sldId="483"/>
        </pc:sldMkLst>
      </pc:sldChg>
      <pc:sldChg chg="del">
        <pc:chgData name="然 杨" userId="58a03923220a6d4f" providerId="LiveId" clId="{09E5D71D-2AB9-6341-AF81-E8F7D3ACD2AE}" dt="2025-02-11T14:03:17.636" v="6568" actId="2696"/>
        <pc:sldMkLst>
          <pc:docMk/>
          <pc:sldMk cId="3948107835" sldId="484"/>
        </pc:sldMkLst>
      </pc:sldChg>
      <pc:sldChg chg="del">
        <pc:chgData name="然 杨" userId="58a03923220a6d4f" providerId="LiveId" clId="{09E5D71D-2AB9-6341-AF81-E8F7D3ACD2AE}" dt="2025-02-11T14:03:17.611" v="6555" actId="2696"/>
        <pc:sldMkLst>
          <pc:docMk/>
          <pc:sldMk cId="2288579380" sldId="485"/>
        </pc:sldMkLst>
      </pc:sldChg>
      <pc:sldChg chg="del">
        <pc:chgData name="然 杨" userId="58a03923220a6d4f" providerId="LiveId" clId="{09E5D71D-2AB9-6341-AF81-E8F7D3ACD2AE}" dt="2025-02-11T14:03:17.609" v="6554" actId="2696"/>
        <pc:sldMkLst>
          <pc:docMk/>
          <pc:sldMk cId="2660567931" sldId="486"/>
        </pc:sldMkLst>
      </pc:sldChg>
      <pc:sldChg chg="del">
        <pc:chgData name="然 杨" userId="58a03923220a6d4f" providerId="LiveId" clId="{09E5D71D-2AB9-6341-AF81-E8F7D3ACD2AE}" dt="2025-02-11T14:03:17.637" v="6569" actId="2696"/>
        <pc:sldMkLst>
          <pc:docMk/>
          <pc:sldMk cId="490328808" sldId="488"/>
        </pc:sldMkLst>
      </pc:sldChg>
      <pc:sldChg chg="del">
        <pc:chgData name="然 杨" userId="58a03923220a6d4f" providerId="LiveId" clId="{09E5D71D-2AB9-6341-AF81-E8F7D3ACD2AE}" dt="2025-02-11T14:03:17.639" v="6570" actId="2696"/>
        <pc:sldMkLst>
          <pc:docMk/>
          <pc:sldMk cId="323996764" sldId="489"/>
        </pc:sldMkLst>
      </pc:sldChg>
      <pc:sldChg chg="del">
        <pc:chgData name="然 杨" userId="58a03923220a6d4f" providerId="LiveId" clId="{09E5D71D-2AB9-6341-AF81-E8F7D3ACD2AE}" dt="2025-02-11T14:03:17.620" v="6560" actId="2696"/>
        <pc:sldMkLst>
          <pc:docMk/>
          <pc:sldMk cId="1542652497" sldId="490"/>
        </pc:sldMkLst>
      </pc:sldChg>
      <pc:sldChg chg="del">
        <pc:chgData name="然 杨" userId="58a03923220a6d4f" providerId="LiveId" clId="{09E5D71D-2AB9-6341-AF81-E8F7D3ACD2AE}" dt="2025-02-11T14:03:17.607" v="6553" actId="2696"/>
        <pc:sldMkLst>
          <pc:docMk/>
          <pc:sldMk cId="78315928" sldId="491"/>
        </pc:sldMkLst>
      </pc:sldChg>
      <pc:sldChg chg="del">
        <pc:chgData name="然 杨" userId="58a03923220a6d4f" providerId="LiveId" clId="{09E5D71D-2AB9-6341-AF81-E8F7D3ACD2AE}" dt="2025-02-11T14:03:17.622" v="6561" actId="2696"/>
        <pc:sldMkLst>
          <pc:docMk/>
          <pc:sldMk cId="1620306282" sldId="492"/>
        </pc:sldMkLst>
      </pc:sldChg>
      <pc:sldChg chg="del">
        <pc:chgData name="然 杨" userId="58a03923220a6d4f" providerId="LiveId" clId="{09E5D71D-2AB9-6341-AF81-E8F7D3ACD2AE}" dt="2025-02-11T14:03:17.601" v="6550" actId="2696"/>
        <pc:sldMkLst>
          <pc:docMk/>
          <pc:sldMk cId="3436937631" sldId="493"/>
        </pc:sldMkLst>
      </pc:sldChg>
      <pc:sldChg chg="del">
        <pc:chgData name="然 杨" userId="58a03923220a6d4f" providerId="LiveId" clId="{09E5D71D-2AB9-6341-AF81-E8F7D3ACD2AE}" dt="2025-02-11T14:03:17.613" v="6556" actId="2696"/>
        <pc:sldMkLst>
          <pc:docMk/>
          <pc:sldMk cId="2894359178" sldId="494"/>
        </pc:sldMkLst>
      </pc:sldChg>
      <pc:sldChg chg="del">
        <pc:chgData name="然 杨" userId="58a03923220a6d4f" providerId="LiveId" clId="{09E5D71D-2AB9-6341-AF81-E8F7D3ACD2AE}" dt="2025-02-11T14:03:17.603" v="6551" actId="2696"/>
        <pc:sldMkLst>
          <pc:docMk/>
          <pc:sldMk cId="1356712355" sldId="495"/>
        </pc:sldMkLst>
      </pc:sldChg>
      <pc:sldChg chg="del">
        <pc:chgData name="然 杨" userId="58a03923220a6d4f" providerId="LiveId" clId="{09E5D71D-2AB9-6341-AF81-E8F7D3ACD2AE}" dt="2025-02-11T14:03:17.618" v="6559" actId="2696"/>
        <pc:sldMkLst>
          <pc:docMk/>
          <pc:sldMk cId="1825595094" sldId="496"/>
        </pc:sldMkLst>
      </pc:sldChg>
      <pc:sldChg chg="del">
        <pc:chgData name="然 杨" userId="58a03923220a6d4f" providerId="LiveId" clId="{09E5D71D-2AB9-6341-AF81-E8F7D3ACD2AE}" dt="2025-02-11T14:03:17.628" v="6564" actId="2696"/>
        <pc:sldMkLst>
          <pc:docMk/>
          <pc:sldMk cId="2057058499" sldId="497"/>
        </pc:sldMkLst>
      </pc:sldChg>
      <pc:sldChg chg="del">
        <pc:chgData name="然 杨" userId="58a03923220a6d4f" providerId="LiveId" clId="{09E5D71D-2AB9-6341-AF81-E8F7D3ACD2AE}" dt="2025-02-11T14:03:17.614" v="6557" actId="2696"/>
        <pc:sldMkLst>
          <pc:docMk/>
          <pc:sldMk cId="3578727990" sldId="498"/>
        </pc:sldMkLst>
      </pc:sldChg>
      <pc:sldChg chg="del">
        <pc:chgData name="然 杨" userId="58a03923220a6d4f" providerId="LiveId" clId="{09E5D71D-2AB9-6341-AF81-E8F7D3ACD2AE}" dt="2025-02-11T14:03:17.634" v="6567" actId="2696"/>
        <pc:sldMkLst>
          <pc:docMk/>
          <pc:sldMk cId="1918807494" sldId="499"/>
        </pc:sldMkLst>
      </pc:sldChg>
      <pc:sldChg chg="addSp modSp mod">
        <pc:chgData name="然 杨" userId="58a03923220a6d4f" providerId="LiveId" clId="{09E5D71D-2AB9-6341-AF81-E8F7D3ACD2AE}" dt="2025-01-25T09:16:03.262" v="405" actId="14100"/>
        <pc:sldMkLst>
          <pc:docMk/>
          <pc:sldMk cId="1870723259" sldId="500"/>
        </pc:sldMkLst>
        <pc:spChg chg="mod">
          <ac:chgData name="然 杨" userId="58a03923220a6d4f" providerId="LiveId" clId="{09E5D71D-2AB9-6341-AF81-E8F7D3ACD2AE}" dt="2025-01-25T09:14:15.434" v="391" actId="164"/>
          <ac:spMkLst>
            <pc:docMk/>
            <pc:sldMk cId="1870723259" sldId="500"/>
            <ac:spMk id="8" creationId="{00000000-0000-0000-0000-000000000000}"/>
          </ac:spMkLst>
        </pc:spChg>
        <pc:grpChg chg="add mod">
          <ac:chgData name="然 杨" userId="58a03923220a6d4f" providerId="LiveId" clId="{09E5D71D-2AB9-6341-AF81-E8F7D3ACD2AE}" dt="2025-01-25T09:14:29.692" v="393" actId="12788"/>
          <ac:grpSpMkLst>
            <pc:docMk/>
            <pc:sldMk cId="1870723259" sldId="500"/>
            <ac:grpSpMk id="2" creationId="{3099D80B-E1F9-29BB-3139-E47FE57A633C}"/>
          </ac:grpSpMkLst>
        </pc:grpChg>
        <pc:picChg chg="mod modCrop">
          <ac:chgData name="然 杨" userId="58a03923220a6d4f" providerId="LiveId" clId="{09E5D71D-2AB9-6341-AF81-E8F7D3ACD2AE}" dt="2025-01-25T09:16:03.262" v="405" actId="14100"/>
          <ac:picMkLst>
            <pc:docMk/>
            <pc:sldMk cId="1870723259" sldId="500"/>
            <ac:picMk id="6" creationId="{E6B72EDA-7FA6-A330-FF58-B8AE803068B4}"/>
          </ac:picMkLst>
        </pc:picChg>
        <pc:picChg chg="mod">
          <ac:chgData name="然 杨" userId="58a03923220a6d4f" providerId="LiveId" clId="{09E5D71D-2AB9-6341-AF81-E8F7D3ACD2AE}" dt="2025-01-25T09:14:15.434" v="391" actId="164"/>
          <ac:picMkLst>
            <pc:docMk/>
            <pc:sldMk cId="1870723259" sldId="500"/>
            <ac:picMk id="11" creationId="{00000000-0000-0000-0000-000000000000}"/>
          </ac:picMkLst>
        </pc:picChg>
      </pc:sldChg>
      <pc:sldChg chg="addSp modSp add mod">
        <pc:chgData name="然 杨" userId="58a03923220a6d4f" providerId="LiveId" clId="{09E5D71D-2AB9-6341-AF81-E8F7D3ACD2AE}" dt="2025-01-25T09:25:09.540" v="532" actId="1076"/>
        <pc:sldMkLst>
          <pc:docMk/>
          <pc:sldMk cId="835440990" sldId="501"/>
        </pc:sldMkLst>
      </pc:sldChg>
      <pc:sldChg chg="modSp add mod ord">
        <pc:chgData name="然 杨" userId="58a03923220a6d4f" providerId="LiveId" clId="{09E5D71D-2AB9-6341-AF81-E8F7D3ACD2AE}" dt="2025-02-10T08:27:52.850" v="2729" actId="2711"/>
        <pc:sldMkLst>
          <pc:docMk/>
          <pc:sldMk cId="3632424603" sldId="502"/>
        </pc:sldMkLst>
        <pc:spChg chg="mod">
          <ac:chgData name="然 杨" userId="58a03923220a6d4f" providerId="LiveId" clId="{09E5D71D-2AB9-6341-AF81-E8F7D3ACD2AE}" dt="2025-02-09T15:42:08.472" v="2383" actId="1076"/>
          <ac:spMkLst>
            <pc:docMk/>
            <pc:sldMk cId="3632424603" sldId="502"/>
            <ac:spMk id="42" creationId="{A6B8DFE9-2264-C953-3D57-FC0E2E85A355}"/>
          </ac:spMkLst>
        </pc:spChg>
      </pc:sldChg>
      <pc:sldChg chg="modSp add mod ord">
        <pc:chgData name="然 杨" userId="58a03923220a6d4f" providerId="LiveId" clId="{09E5D71D-2AB9-6341-AF81-E8F7D3ACD2AE}" dt="2025-02-10T08:28:07.923" v="2731"/>
        <pc:sldMkLst>
          <pc:docMk/>
          <pc:sldMk cId="4281317603" sldId="503"/>
        </pc:sldMkLst>
        <pc:spChg chg="mod">
          <ac:chgData name="然 杨" userId="58a03923220a6d4f" providerId="LiveId" clId="{09E5D71D-2AB9-6341-AF81-E8F7D3ACD2AE}" dt="2025-02-09T15:41:55.937" v="2381" actId="1076"/>
          <ac:spMkLst>
            <pc:docMk/>
            <pc:sldMk cId="4281317603" sldId="503"/>
            <ac:spMk id="42" creationId="{26C65635-B813-451E-A2C4-59027DF22028}"/>
          </ac:spMkLst>
        </pc:spChg>
      </pc:sldChg>
      <pc:sldChg chg="addSp delSp modSp add mod">
        <pc:chgData name="然 杨" userId="58a03923220a6d4f" providerId="LiveId" clId="{09E5D71D-2AB9-6341-AF81-E8F7D3ACD2AE}" dt="2025-02-10T14:28:41.517" v="3553" actId="208"/>
        <pc:sldMkLst>
          <pc:docMk/>
          <pc:sldMk cId="507869672" sldId="504"/>
        </pc:sldMkLst>
        <pc:spChg chg="add mod">
          <ac:chgData name="然 杨" userId="58a03923220a6d4f" providerId="LiveId" clId="{09E5D71D-2AB9-6341-AF81-E8F7D3ACD2AE}" dt="2025-02-10T14:28:41.517" v="3553" actId="208"/>
          <ac:spMkLst>
            <pc:docMk/>
            <pc:sldMk cId="507869672" sldId="504"/>
            <ac:spMk id="4" creationId="{8B8775B9-5DD3-B71B-514E-27EBA3A95664}"/>
          </ac:spMkLst>
        </pc:spChg>
        <pc:spChg chg="mod">
          <ac:chgData name="然 杨" userId="58a03923220a6d4f" providerId="LiveId" clId="{09E5D71D-2AB9-6341-AF81-E8F7D3ACD2AE}" dt="2025-02-10T14:27:08.238" v="3545" actId="2710"/>
          <ac:spMkLst>
            <pc:docMk/>
            <pc:sldMk cId="507869672" sldId="504"/>
            <ac:spMk id="8" creationId="{7175E25E-92FB-5053-8E5E-1AAA0B7E136C}"/>
          </ac:spMkLst>
        </pc:spChg>
        <pc:spChg chg="mod">
          <ac:chgData name="然 杨" userId="58a03923220a6d4f" providerId="LiveId" clId="{09E5D71D-2AB9-6341-AF81-E8F7D3ACD2AE}" dt="2025-02-10T14:24:07.693" v="3504" actId="20577"/>
          <ac:spMkLst>
            <pc:docMk/>
            <pc:sldMk cId="507869672" sldId="504"/>
            <ac:spMk id="19" creationId="{41ED5CD1-3C7A-31C1-7E63-27944FF84BD7}"/>
          </ac:spMkLst>
        </pc:spChg>
        <pc:grpChg chg="mod">
          <ac:chgData name="然 杨" userId="58a03923220a6d4f" providerId="LiveId" clId="{09E5D71D-2AB9-6341-AF81-E8F7D3ACD2AE}" dt="2025-02-10T14:24:52.864" v="3510" actId="14100"/>
          <ac:grpSpMkLst>
            <pc:docMk/>
            <pc:sldMk cId="507869672" sldId="504"/>
            <ac:grpSpMk id="9" creationId="{5A27B82E-55AB-5E49-DB10-39A06C6C36D6}"/>
          </ac:grpSpMkLst>
        </pc:grpChg>
      </pc:sldChg>
      <pc:sldChg chg="add del">
        <pc:chgData name="然 杨" userId="58a03923220a6d4f" providerId="LiveId" clId="{09E5D71D-2AB9-6341-AF81-E8F7D3ACD2AE}" dt="2025-02-10T14:59:28.728" v="3937"/>
        <pc:sldMkLst>
          <pc:docMk/>
          <pc:sldMk cId="610052726" sldId="505"/>
        </pc:sldMkLst>
      </pc:sldChg>
      <pc:sldChg chg="addSp delSp modSp add mod">
        <pc:chgData name="然 杨" userId="58a03923220a6d4f" providerId="LiveId" clId="{09E5D71D-2AB9-6341-AF81-E8F7D3ACD2AE}" dt="2025-02-10T15:02:49.335" v="4020" actId="2711"/>
        <pc:sldMkLst>
          <pc:docMk/>
          <pc:sldMk cId="3413968098" sldId="505"/>
        </pc:sldMkLst>
      </pc:sldChg>
      <pc:sldChg chg="add del">
        <pc:chgData name="然 杨" userId="58a03923220a6d4f" providerId="LiveId" clId="{09E5D71D-2AB9-6341-AF81-E8F7D3ACD2AE}" dt="2025-02-10T15:02:05.585" v="4011" actId="2696"/>
        <pc:sldMkLst>
          <pc:docMk/>
          <pc:sldMk cId="256445462" sldId="506"/>
        </pc:sldMkLst>
      </pc:sldChg>
      <pc:sldChg chg="modSp add mod">
        <pc:chgData name="然 杨" userId="58a03923220a6d4f" providerId="LiveId" clId="{09E5D71D-2AB9-6341-AF81-E8F7D3ACD2AE}" dt="2025-02-10T15:03:03.507" v="4022" actId="2710"/>
        <pc:sldMkLst>
          <pc:docMk/>
          <pc:sldMk cId="3516352547" sldId="506"/>
        </pc:sldMkLst>
      </pc:sldChg>
      <pc:sldChg chg="modSp add mod">
        <pc:chgData name="然 杨" userId="58a03923220a6d4f" providerId="LiveId" clId="{09E5D71D-2AB9-6341-AF81-E8F7D3ACD2AE}" dt="2025-02-10T15:03:48.521" v="4034" actId="1076"/>
        <pc:sldMkLst>
          <pc:docMk/>
          <pc:sldMk cId="80516964" sldId="507"/>
        </pc:sldMkLst>
      </pc:sldChg>
      <pc:sldChg chg="addSp modSp add mod">
        <pc:chgData name="然 杨" userId="58a03923220a6d4f" providerId="LiveId" clId="{09E5D71D-2AB9-6341-AF81-E8F7D3ACD2AE}" dt="2025-02-10T15:05:14.692" v="4052" actId="14100"/>
        <pc:sldMkLst>
          <pc:docMk/>
          <pc:sldMk cId="3278775706" sldId="508"/>
        </pc:sldMkLst>
      </pc:sldChg>
      <pc:sldChg chg="addSp delSp modSp add mod">
        <pc:chgData name="然 杨" userId="58a03923220a6d4f" providerId="LiveId" clId="{09E5D71D-2AB9-6341-AF81-E8F7D3ACD2AE}" dt="2025-02-11T11:33:32.947" v="5124" actId="1076"/>
        <pc:sldMkLst>
          <pc:docMk/>
          <pc:sldMk cId="700122771" sldId="509"/>
        </pc:sldMkLst>
        <pc:spChg chg="mod">
          <ac:chgData name="然 杨" userId="58a03923220a6d4f" providerId="LiveId" clId="{09E5D71D-2AB9-6341-AF81-E8F7D3ACD2AE}" dt="2025-02-11T11:27:52.805" v="5038" actId="14100"/>
          <ac:spMkLst>
            <pc:docMk/>
            <pc:sldMk cId="700122771" sldId="509"/>
            <ac:spMk id="2" creationId="{AE28ABCB-7D01-5313-8DD0-973C6C39BA26}"/>
          </ac:spMkLst>
        </pc:spChg>
        <pc:spChg chg="mod">
          <ac:chgData name="然 杨" userId="58a03923220a6d4f" providerId="LiveId" clId="{09E5D71D-2AB9-6341-AF81-E8F7D3ACD2AE}" dt="2025-02-11T11:33:28.764" v="5123" actId="1076"/>
          <ac:spMkLst>
            <pc:docMk/>
            <pc:sldMk cId="700122771" sldId="509"/>
            <ac:spMk id="3" creationId="{4B47CAF6-AB5D-4E6E-DC2D-7321BD76B694}"/>
          </ac:spMkLst>
        </pc:spChg>
        <pc:spChg chg="mod">
          <ac:chgData name="然 杨" userId="58a03923220a6d4f" providerId="LiveId" clId="{09E5D71D-2AB9-6341-AF81-E8F7D3ACD2AE}" dt="2025-02-11T11:33:24.463" v="5122" actId="1076"/>
          <ac:spMkLst>
            <pc:docMk/>
            <pc:sldMk cId="700122771" sldId="509"/>
            <ac:spMk id="5" creationId="{5A284F3D-2615-6F19-584F-8238D962FFC1}"/>
          </ac:spMkLst>
        </pc:spChg>
        <pc:spChg chg="mod">
          <ac:chgData name="然 杨" userId="58a03923220a6d4f" providerId="LiveId" clId="{09E5D71D-2AB9-6341-AF81-E8F7D3ACD2AE}" dt="2025-02-11T11:27:52.805" v="5038" actId="14100"/>
          <ac:spMkLst>
            <pc:docMk/>
            <pc:sldMk cId="700122771" sldId="509"/>
            <ac:spMk id="6" creationId="{3EFD13CC-E022-321E-3566-09D9219B6F10}"/>
          </ac:spMkLst>
        </pc:spChg>
        <pc:spChg chg="mod">
          <ac:chgData name="然 杨" userId="58a03923220a6d4f" providerId="LiveId" clId="{09E5D71D-2AB9-6341-AF81-E8F7D3ACD2AE}" dt="2025-02-11T11:27:52.805" v="5038" actId="14100"/>
          <ac:spMkLst>
            <pc:docMk/>
            <pc:sldMk cId="700122771" sldId="509"/>
            <ac:spMk id="13" creationId="{07D830F1-43D1-3FBD-D0F6-1892F0DCB208}"/>
          </ac:spMkLst>
        </pc:spChg>
        <pc:spChg chg="mod">
          <ac:chgData name="然 杨" userId="58a03923220a6d4f" providerId="LiveId" clId="{09E5D71D-2AB9-6341-AF81-E8F7D3ACD2AE}" dt="2025-02-11T11:27:52.805" v="5038" actId="14100"/>
          <ac:spMkLst>
            <pc:docMk/>
            <pc:sldMk cId="700122771" sldId="509"/>
            <ac:spMk id="14" creationId="{EA7895A9-9EC2-0158-A635-21F721C96265}"/>
          </ac:spMkLst>
        </pc:spChg>
        <pc:spChg chg="mod">
          <ac:chgData name="然 杨" userId="58a03923220a6d4f" providerId="LiveId" clId="{09E5D71D-2AB9-6341-AF81-E8F7D3ACD2AE}" dt="2025-02-11T11:33:32.947" v="5124" actId="1076"/>
          <ac:spMkLst>
            <pc:docMk/>
            <pc:sldMk cId="700122771" sldId="509"/>
            <ac:spMk id="19" creationId="{D8E04430-647F-51DD-C0E0-0F1112CF8BEA}"/>
          </ac:spMkLst>
        </pc:spChg>
        <pc:spChg chg="mod">
          <ac:chgData name="然 杨" userId="58a03923220a6d4f" providerId="LiveId" clId="{09E5D71D-2AB9-6341-AF81-E8F7D3ACD2AE}" dt="2025-02-11T11:33:08.948" v="5118" actId="14100"/>
          <ac:spMkLst>
            <pc:docMk/>
            <pc:sldMk cId="700122771" sldId="509"/>
            <ac:spMk id="23" creationId="{C65C05B1-E071-FE7E-47DB-0BA6C8ACB2BB}"/>
          </ac:spMkLst>
        </pc:spChg>
        <pc:spChg chg="mod">
          <ac:chgData name="然 杨" userId="58a03923220a6d4f" providerId="LiveId" clId="{09E5D71D-2AB9-6341-AF81-E8F7D3ACD2AE}" dt="2025-02-11T11:33:15.782" v="5120" actId="14100"/>
          <ac:spMkLst>
            <pc:docMk/>
            <pc:sldMk cId="700122771" sldId="509"/>
            <ac:spMk id="24" creationId="{53E06FC9-88BB-352F-3872-98F725B518DD}"/>
          </ac:spMkLst>
        </pc:spChg>
        <pc:spChg chg="add del mod">
          <ac:chgData name="然 杨" userId="58a03923220a6d4f" providerId="LiveId" clId="{09E5D71D-2AB9-6341-AF81-E8F7D3ACD2AE}" dt="2025-02-11T11:28:23.305" v="5052" actId="1035"/>
          <ac:spMkLst>
            <pc:docMk/>
            <pc:sldMk cId="700122771" sldId="509"/>
            <ac:spMk id="33" creationId="{047AE603-12F8-FADD-9DF7-4C156EB7E8E7}"/>
          </ac:spMkLst>
        </pc:spChg>
        <pc:spChg chg="mod">
          <ac:chgData name="然 杨" userId="58a03923220a6d4f" providerId="LiveId" clId="{09E5D71D-2AB9-6341-AF81-E8F7D3ACD2AE}" dt="2025-02-11T11:27:52.805" v="5038" actId="14100"/>
          <ac:spMkLst>
            <pc:docMk/>
            <pc:sldMk cId="700122771" sldId="509"/>
            <ac:spMk id="39" creationId="{8F6F48EB-A471-30F4-50F1-5B32D8F25621}"/>
          </ac:spMkLst>
        </pc:spChg>
        <pc:spChg chg="mod">
          <ac:chgData name="然 杨" userId="58a03923220a6d4f" providerId="LiveId" clId="{09E5D71D-2AB9-6341-AF81-E8F7D3ACD2AE}" dt="2025-02-11T11:27:52.805" v="5038" actId="14100"/>
          <ac:spMkLst>
            <pc:docMk/>
            <pc:sldMk cId="700122771" sldId="509"/>
            <ac:spMk id="40" creationId="{1FB73AA9-8C59-90CA-F88B-D59496EE7AD4}"/>
          </ac:spMkLst>
        </pc:spChg>
        <pc:spChg chg="mod">
          <ac:chgData name="然 杨" userId="58a03923220a6d4f" providerId="LiveId" clId="{09E5D71D-2AB9-6341-AF81-E8F7D3ACD2AE}" dt="2025-02-11T11:31:04.700" v="5112" actId="179"/>
          <ac:spMkLst>
            <pc:docMk/>
            <pc:sldMk cId="700122771" sldId="509"/>
            <ac:spMk id="41" creationId="{BCA8DCD0-0FCA-8A65-6027-D134EDFF9B5E}"/>
          </ac:spMkLst>
        </pc:spChg>
        <pc:grpChg chg="mod">
          <ac:chgData name="然 杨" userId="58a03923220a6d4f" providerId="LiveId" clId="{09E5D71D-2AB9-6341-AF81-E8F7D3ACD2AE}" dt="2025-02-11T11:27:52.805" v="5038" actId="14100"/>
          <ac:grpSpMkLst>
            <pc:docMk/>
            <pc:sldMk cId="700122771" sldId="509"/>
            <ac:grpSpMk id="10" creationId="{39CBF410-801D-9387-E1E3-1888F96D2EC6}"/>
          </ac:grpSpMkLst>
        </pc:grpChg>
        <pc:grpChg chg="mod">
          <ac:chgData name="然 杨" userId="58a03923220a6d4f" providerId="LiveId" clId="{09E5D71D-2AB9-6341-AF81-E8F7D3ACD2AE}" dt="2025-02-11T11:33:24.463" v="5122" actId="1076"/>
          <ac:grpSpMkLst>
            <pc:docMk/>
            <pc:sldMk cId="700122771" sldId="509"/>
            <ac:grpSpMk id="15" creationId="{2D5555B7-7EF1-C611-50F2-01FFC905B7CD}"/>
          </ac:grpSpMkLst>
        </pc:grpChg>
        <pc:grpChg chg="mod">
          <ac:chgData name="然 杨" userId="58a03923220a6d4f" providerId="LiveId" clId="{09E5D71D-2AB9-6341-AF81-E8F7D3ACD2AE}" dt="2025-02-11T11:27:52.805" v="5038" actId="14100"/>
          <ac:grpSpMkLst>
            <pc:docMk/>
            <pc:sldMk cId="700122771" sldId="509"/>
            <ac:grpSpMk id="20" creationId="{A82728A4-6DB2-7A05-0EF1-828FE1AEC6E8}"/>
          </ac:grpSpMkLst>
        </pc:grpChg>
        <pc:grpChg chg="mod">
          <ac:chgData name="然 杨" userId="58a03923220a6d4f" providerId="LiveId" clId="{09E5D71D-2AB9-6341-AF81-E8F7D3ACD2AE}" dt="2025-02-11T11:27:52.805" v="5038" actId="14100"/>
          <ac:grpSpMkLst>
            <pc:docMk/>
            <pc:sldMk cId="700122771" sldId="509"/>
            <ac:grpSpMk id="38" creationId="{E91E0ABB-534A-9BA8-EE5E-A335CAD9EF3D}"/>
          </ac:grpSpMkLst>
        </pc:grpChg>
      </pc:sldChg>
      <pc:sldChg chg="addSp delSp modSp add mod">
        <pc:chgData name="然 杨" userId="58a03923220a6d4f" providerId="LiveId" clId="{09E5D71D-2AB9-6341-AF81-E8F7D3ACD2AE}" dt="2025-02-11T11:39:15.254" v="5194" actId="1035"/>
        <pc:sldMkLst>
          <pc:docMk/>
          <pc:sldMk cId="707124528" sldId="510"/>
        </pc:sldMkLst>
        <pc:spChg chg="mod">
          <ac:chgData name="然 杨" userId="58a03923220a6d4f" providerId="LiveId" clId="{09E5D71D-2AB9-6341-AF81-E8F7D3ACD2AE}" dt="2025-02-11T11:39:15.254" v="5194" actId="1035"/>
          <ac:spMkLst>
            <pc:docMk/>
            <pc:sldMk cId="707124528" sldId="510"/>
            <ac:spMk id="8" creationId="{92BA1B6D-0EE9-29CF-D015-7492E820E114}"/>
          </ac:spMkLst>
        </pc:spChg>
      </pc:sldChg>
      <pc:sldChg chg="modSp add mod">
        <pc:chgData name="然 杨" userId="58a03923220a6d4f" providerId="LiveId" clId="{09E5D71D-2AB9-6341-AF81-E8F7D3ACD2AE}" dt="2025-02-11T11:39:01.733" v="5185" actId="179"/>
        <pc:sldMkLst>
          <pc:docMk/>
          <pc:sldMk cId="290567979" sldId="511"/>
        </pc:sldMkLst>
      </pc:sldChg>
      <pc:sldChg chg="add del">
        <pc:chgData name="然 杨" userId="58a03923220a6d4f" providerId="LiveId" clId="{09E5D71D-2AB9-6341-AF81-E8F7D3ACD2AE}" dt="2025-02-11T11:42:17.669" v="5210" actId="2696"/>
        <pc:sldMkLst>
          <pc:docMk/>
          <pc:sldMk cId="1587517896" sldId="512"/>
        </pc:sldMkLst>
      </pc:sldChg>
      <pc:sldChg chg="add del">
        <pc:chgData name="然 杨" userId="58a03923220a6d4f" providerId="LiveId" clId="{09E5D71D-2AB9-6341-AF81-E8F7D3ACD2AE}" dt="2025-02-11T11:42:09.845" v="5208"/>
        <pc:sldMkLst>
          <pc:docMk/>
          <pc:sldMk cId="83683306" sldId="513"/>
        </pc:sldMkLst>
      </pc:sldChg>
      <pc:sldChg chg="addSp delSp modSp add mod">
        <pc:chgData name="然 杨" userId="58a03923220a6d4f" providerId="LiveId" clId="{09E5D71D-2AB9-6341-AF81-E8F7D3ACD2AE}" dt="2025-02-11T11:43:17.105" v="5233" actId="1076"/>
        <pc:sldMkLst>
          <pc:docMk/>
          <pc:sldMk cId="957962876" sldId="513"/>
        </pc:sldMkLst>
        <pc:spChg chg="mod">
          <ac:chgData name="然 杨" userId="58a03923220a6d4f" providerId="LiveId" clId="{09E5D71D-2AB9-6341-AF81-E8F7D3ACD2AE}" dt="2025-02-11T11:43:17.105" v="5233" actId="1076"/>
          <ac:spMkLst>
            <pc:docMk/>
            <pc:sldMk cId="957962876" sldId="513"/>
            <ac:spMk id="8" creationId="{E35710EA-CB77-9B73-8CC3-67DC39DACEBD}"/>
          </ac:spMkLst>
        </pc:spChg>
      </pc:sldChg>
      <pc:sldChg chg="modSp add mod">
        <pc:chgData name="然 杨" userId="58a03923220a6d4f" providerId="LiveId" clId="{09E5D71D-2AB9-6341-AF81-E8F7D3ACD2AE}" dt="2025-02-11T11:45:30.708" v="5268" actId="1036"/>
        <pc:sldMkLst>
          <pc:docMk/>
          <pc:sldMk cId="3528601525" sldId="514"/>
        </pc:sldMkLst>
      </pc:sldChg>
      <pc:sldChg chg="add del">
        <pc:chgData name="然 杨" userId="58a03923220a6d4f" providerId="LiveId" clId="{09E5D71D-2AB9-6341-AF81-E8F7D3ACD2AE}" dt="2025-02-11T11:42:27.255" v="5213"/>
        <pc:sldMkLst>
          <pc:docMk/>
          <pc:sldMk cId="3607894449" sldId="514"/>
        </pc:sldMkLst>
      </pc:sldChg>
      <pc:sldChg chg="modSp add mod">
        <pc:chgData name="然 杨" userId="58a03923220a6d4f" providerId="LiveId" clId="{09E5D71D-2AB9-6341-AF81-E8F7D3ACD2AE}" dt="2025-02-11T11:48:43.341" v="5311" actId="1076"/>
        <pc:sldMkLst>
          <pc:docMk/>
          <pc:sldMk cId="376269315" sldId="515"/>
        </pc:sldMkLst>
        <pc:spChg chg="mod">
          <ac:chgData name="然 杨" userId="58a03923220a6d4f" providerId="LiveId" clId="{09E5D71D-2AB9-6341-AF81-E8F7D3ACD2AE}" dt="2025-02-11T11:48:43.341" v="5311" actId="1076"/>
          <ac:spMkLst>
            <pc:docMk/>
            <pc:sldMk cId="376269315" sldId="515"/>
            <ac:spMk id="8" creationId="{4502D648-4E6F-0ABC-C6C2-7E343C6BF2DE}"/>
          </ac:spMkLst>
        </pc:spChg>
      </pc:sldChg>
      <pc:sldChg chg="modSp add mod">
        <pc:chgData name="然 杨" userId="58a03923220a6d4f" providerId="LiveId" clId="{09E5D71D-2AB9-6341-AF81-E8F7D3ACD2AE}" dt="2025-02-11T11:50:57.658" v="5336" actId="14100"/>
        <pc:sldMkLst>
          <pc:docMk/>
          <pc:sldMk cId="2748269974" sldId="516"/>
        </pc:sldMkLst>
      </pc:sldChg>
      <pc:sldChg chg="delSp modSp add mod">
        <pc:chgData name="然 杨" userId="58a03923220a6d4f" providerId="LiveId" clId="{09E5D71D-2AB9-6341-AF81-E8F7D3ACD2AE}" dt="2025-02-11T12:40:56.452" v="5734" actId="1036"/>
        <pc:sldMkLst>
          <pc:docMk/>
          <pc:sldMk cId="3623813264" sldId="517"/>
        </pc:sldMkLst>
      </pc:sldChg>
      <pc:sldChg chg="addSp delSp modSp add mod">
        <pc:chgData name="然 杨" userId="58a03923220a6d4f" providerId="LiveId" clId="{09E5D71D-2AB9-6341-AF81-E8F7D3ACD2AE}" dt="2025-02-11T12:47:05.838" v="5793" actId="14100"/>
        <pc:sldMkLst>
          <pc:docMk/>
          <pc:sldMk cId="1052818744" sldId="518"/>
        </pc:sldMkLst>
        <pc:spChg chg="add mod">
          <ac:chgData name="然 杨" userId="58a03923220a6d4f" providerId="LiveId" clId="{09E5D71D-2AB9-6341-AF81-E8F7D3ACD2AE}" dt="2025-02-11T12:47:05.838" v="5793" actId="14100"/>
          <ac:spMkLst>
            <pc:docMk/>
            <pc:sldMk cId="1052818744" sldId="518"/>
            <ac:spMk id="4" creationId="{7FC2985E-DEDA-1E64-AFA9-2CE143B0463B}"/>
          </ac:spMkLst>
        </pc:spChg>
        <pc:spChg chg="mod">
          <ac:chgData name="然 杨" userId="58a03923220a6d4f" providerId="LiveId" clId="{09E5D71D-2AB9-6341-AF81-E8F7D3ACD2AE}" dt="2025-02-11T12:46:21.293" v="5781" actId="14100"/>
          <ac:spMkLst>
            <pc:docMk/>
            <pc:sldMk cId="1052818744" sldId="518"/>
            <ac:spMk id="14" creationId="{1A70A6B6-AE4B-9E1B-8EA1-92F9282CCDA0}"/>
          </ac:spMkLst>
        </pc:spChg>
        <pc:grpChg chg="mod">
          <ac:chgData name="然 杨" userId="58a03923220a6d4f" providerId="LiveId" clId="{09E5D71D-2AB9-6341-AF81-E8F7D3ACD2AE}" dt="2025-02-11T12:46:56.599" v="5787" actId="1035"/>
          <ac:grpSpMkLst>
            <pc:docMk/>
            <pc:sldMk cId="1052818744" sldId="518"/>
            <ac:grpSpMk id="16" creationId="{D9BCFE03-15AB-0803-02F0-A100B4E56562}"/>
          </ac:grpSpMkLst>
        </pc:grpChg>
      </pc:sldChg>
      <pc:sldChg chg="modSp add mod">
        <pc:chgData name="然 杨" userId="58a03923220a6d4f" providerId="LiveId" clId="{09E5D71D-2AB9-6341-AF81-E8F7D3ACD2AE}" dt="2025-02-11T12:48:35.255" v="5806" actId="1035"/>
        <pc:sldMkLst>
          <pc:docMk/>
          <pc:sldMk cId="3624242237" sldId="519"/>
        </pc:sldMkLst>
        <pc:spChg chg="mod">
          <ac:chgData name="然 杨" userId="58a03923220a6d4f" providerId="LiveId" clId="{09E5D71D-2AB9-6341-AF81-E8F7D3ACD2AE}" dt="2025-02-11T12:48:35.255" v="5806" actId="1035"/>
          <ac:spMkLst>
            <pc:docMk/>
            <pc:sldMk cId="3624242237" sldId="519"/>
            <ac:spMk id="20" creationId="{DF57D1D7-5E45-8A62-F42B-E9F146AF1702}"/>
          </ac:spMkLst>
        </pc:spChg>
      </pc:sldChg>
      <pc:sldChg chg="modSp add mod">
        <pc:chgData name="然 杨" userId="58a03923220a6d4f" providerId="LiveId" clId="{09E5D71D-2AB9-6341-AF81-E8F7D3ACD2AE}" dt="2025-02-11T12:57:42.745" v="5838" actId="2711"/>
        <pc:sldMkLst>
          <pc:docMk/>
          <pc:sldMk cId="3011010152" sldId="520"/>
        </pc:sldMkLst>
        <pc:spChg chg="mod">
          <ac:chgData name="然 杨" userId="58a03923220a6d4f" providerId="LiveId" clId="{09E5D71D-2AB9-6341-AF81-E8F7D3ACD2AE}" dt="2025-02-11T12:54:20.805" v="5829" actId="1036"/>
          <ac:spMkLst>
            <pc:docMk/>
            <pc:sldMk cId="3011010152" sldId="520"/>
            <ac:spMk id="2" creationId="{509AAE93-4718-E518-9488-2167D48D33C3}"/>
          </ac:spMkLst>
        </pc:spChg>
        <pc:spChg chg="mod">
          <ac:chgData name="然 杨" userId="58a03923220a6d4f" providerId="LiveId" clId="{09E5D71D-2AB9-6341-AF81-E8F7D3ACD2AE}" dt="2025-02-11T12:57:42.745" v="5838" actId="2711"/>
          <ac:spMkLst>
            <pc:docMk/>
            <pc:sldMk cId="3011010152" sldId="520"/>
            <ac:spMk id="8" creationId="{2C2105B4-E1EC-4200-ECEF-BE73C5D8CCF2}"/>
          </ac:spMkLst>
        </pc:spChg>
      </pc:sldChg>
      <pc:sldChg chg="modSp add mod">
        <pc:chgData name="然 杨" userId="58a03923220a6d4f" providerId="LiveId" clId="{09E5D71D-2AB9-6341-AF81-E8F7D3ACD2AE}" dt="2025-02-11T13:00:27.066" v="5862" actId="1076"/>
        <pc:sldMkLst>
          <pc:docMk/>
          <pc:sldMk cId="1642271811" sldId="521"/>
        </pc:sldMkLst>
      </pc:sldChg>
      <pc:sldChg chg="modSp add mod">
        <pc:chgData name="然 杨" userId="58a03923220a6d4f" providerId="LiveId" clId="{09E5D71D-2AB9-6341-AF81-E8F7D3ACD2AE}" dt="2025-02-11T13:24:28.125" v="6116"/>
        <pc:sldMkLst>
          <pc:docMk/>
          <pc:sldMk cId="668690827" sldId="522"/>
        </pc:sldMkLst>
      </pc:sldChg>
      <pc:sldChg chg="modSp add mod">
        <pc:chgData name="然 杨" userId="58a03923220a6d4f" providerId="LiveId" clId="{09E5D71D-2AB9-6341-AF81-E8F7D3ACD2AE}" dt="2025-02-11T14:00:02.114" v="6499" actId="20577"/>
        <pc:sldMkLst>
          <pc:docMk/>
          <pc:sldMk cId="1446123843" sldId="523"/>
        </pc:sldMkLst>
      </pc:sldChg>
      <pc:sldChg chg="modSp add mod">
        <pc:chgData name="然 杨" userId="58a03923220a6d4f" providerId="LiveId" clId="{09E5D71D-2AB9-6341-AF81-E8F7D3ACD2AE}" dt="2025-02-11T14:13:16.262" v="6750" actId="20577"/>
        <pc:sldMkLst>
          <pc:docMk/>
          <pc:sldMk cId="1372083052" sldId="524"/>
        </pc:sldMkLst>
      </pc:sldChg>
      <pc:sldChg chg="addSp modSp add mod">
        <pc:chgData name="然 杨" userId="58a03923220a6d4f" providerId="LiveId" clId="{09E5D71D-2AB9-6341-AF81-E8F7D3ACD2AE}" dt="2025-02-11T14:22:13.952" v="7018" actId="179"/>
        <pc:sldMkLst>
          <pc:docMk/>
          <pc:sldMk cId="3368753506" sldId="525"/>
        </pc:sldMkLst>
        <pc:spChg chg="mod">
          <ac:chgData name="然 杨" userId="58a03923220a6d4f" providerId="LiveId" clId="{09E5D71D-2AB9-6341-AF81-E8F7D3ACD2AE}" dt="2025-02-11T14:08:21.002" v="6641" actId="1076"/>
          <ac:spMkLst>
            <pc:docMk/>
            <pc:sldMk cId="3368753506" sldId="525"/>
            <ac:spMk id="2" creationId="{2234AD33-5133-735D-14BF-76DBAB5313E1}"/>
          </ac:spMkLst>
        </pc:spChg>
        <pc:spChg chg="mod">
          <ac:chgData name="然 杨" userId="58a03923220a6d4f" providerId="LiveId" clId="{09E5D71D-2AB9-6341-AF81-E8F7D3ACD2AE}" dt="2025-02-11T14:12:06.853" v="6708" actId="1076"/>
          <ac:spMkLst>
            <pc:docMk/>
            <pc:sldMk cId="3368753506" sldId="525"/>
            <ac:spMk id="3" creationId="{1DD6F878-990C-D742-FFDE-801A5224E44B}"/>
          </ac:spMkLst>
        </pc:spChg>
        <pc:spChg chg="mod">
          <ac:chgData name="然 杨" userId="58a03923220a6d4f" providerId="LiveId" clId="{09E5D71D-2AB9-6341-AF81-E8F7D3ACD2AE}" dt="2025-02-11T14:11:50.698" v="6704" actId="1076"/>
          <ac:spMkLst>
            <pc:docMk/>
            <pc:sldMk cId="3368753506" sldId="525"/>
            <ac:spMk id="5" creationId="{193588AE-8340-14A4-0E35-286E1ED31D9E}"/>
          </ac:spMkLst>
        </pc:spChg>
        <pc:spChg chg="mod">
          <ac:chgData name="然 杨" userId="58a03923220a6d4f" providerId="LiveId" clId="{09E5D71D-2AB9-6341-AF81-E8F7D3ACD2AE}" dt="2025-02-11T14:11:38.292" v="6701" actId="1035"/>
          <ac:spMkLst>
            <pc:docMk/>
            <pc:sldMk cId="3368753506" sldId="525"/>
            <ac:spMk id="6" creationId="{732DCC89-651C-D2DC-F9AF-9C7256ABCDBA}"/>
          </ac:spMkLst>
        </pc:spChg>
        <pc:spChg chg="mod">
          <ac:chgData name="然 杨" userId="58a03923220a6d4f" providerId="LiveId" clId="{09E5D71D-2AB9-6341-AF81-E8F7D3ACD2AE}" dt="2025-02-11T14:11:28.693" v="6690" actId="14100"/>
          <ac:spMkLst>
            <pc:docMk/>
            <pc:sldMk cId="3368753506" sldId="525"/>
            <ac:spMk id="7" creationId="{88ABE536-836D-B0CE-301A-AC514F0C938D}"/>
          </ac:spMkLst>
        </pc:spChg>
        <pc:spChg chg="mod">
          <ac:chgData name="然 杨" userId="58a03923220a6d4f" providerId="LiveId" clId="{09E5D71D-2AB9-6341-AF81-E8F7D3ACD2AE}" dt="2025-02-11T14:11:38.292" v="6701" actId="1035"/>
          <ac:spMkLst>
            <pc:docMk/>
            <pc:sldMk cId="3368753506" sldId="525"/>
            <ac:spMk id="13" creationId="{7F73BBF8-41FD-405D-5BE9-668399A34897}"/>
          </ac:spMkLst>
        </pc:spChg>
        <pc:spChg chg="mod">
          <ac:chgData name="然 杨" userId="58a03923220a6d4f" providerId="LiveId" clId="{09E5D71D-2AB9-6341-AF81-E8F7D3ACD2AE}" dt="2025-02-11T14:11:38.292" v="6701" actId="1035"/>
          <ac:spMkLst>
            <pc:docMk/>
            <pc:sldMk cId="3368753506" sldId="525"/>
            <ac:spMk id="14" creationId="{AB2CEDB7-B5E0-02AD-2799-0074CC8C5CBA}"/>
          </ac:spMkLst>
        </pc:spChg>
        <pc:spChg chg="mod">
          <ac:chgData name="然 杨" userId="58a03923220a6d4f" providerId="LiveId" clId="{09E5D71D-2AB9-6341-AF81-E8F7D3ACD2AE}" dt="2025-02-11T14:14:27.592" v="6802" actId="20577"/>
          <ac:spMkLst>
            <pc:docMk/>
            <pc:sldMk cId="3368753506" sldId="525"/>
            <ac:spMk id="19" creationId="{46C9B7E4-4061-C479-18A4-F89718ABF3CC}"/>
          </ac:spMkLst>
        </pc:spChg>
        <pc:spChg chg="mod">
          <ac:chgData name="然 杨" userId="58a03923220a6d4f" providerId="LiveId" clId="{09E5D71D-2AB9-6341-AF81-E8F7D3ACD2AE}" dt="2025-02-11T14:11:38.292" v="6701" actId="1035"/>
          <ac:spMkLst>
            <pc:docMk/>
            <pc:sldMk cId="3368753506" sldId="525"/>
            <ac:spMk id="39" creationId="{498E8E3C-0E58-9059-6294-EFDFF1DDE2C4}"/>
          </ac:spMkLst>
        </pc:spChg>
        <pc:spChg chg="mod">
          <ac:chgData name="然 杨" userId="58a03923220a6d4f" providerId="LiveId" clId="{09E5D71D-2AB9-6341-AF81-E8F7D3ACD2AE}" dt="2025-02-11T14:11:38.292" v="6701" actId="1035"/>
          <ac:spMkLst>
            <pc:docMk/>
            <pc:sldMk cId="3368753506" sldId="525"/>
            <ac:spMk id="40" creationId="{1DC46D35-50E7-4EA0-27A5-BF17A617DB6B}"/>
          </ac:spMkLst>
        </pc:spChg>
        <pc:spChg chg="mod">
          <ac:chgData name="然 杨" userId="58a03923220a6d4f" providerId="LiveId" clId="{09E5D71D-2AB9-6341-AF81-E8F7D3ACD2AE}" dt="2025-02-11T14:22:13.952" v="7018" actId="179"/>
          <ac:spMkLst>
            <pc:docMk/>
            <pc:sldMk cId="3368753506" sldId="525"/>
            <ac:spMk id="41" creationId="{B6CBFC9D-ED16-BF34-3DD1-DA93606641A1}"/>
          </ac:spMkLst>
        </pc:spChg>
        <pc:grpChg chg="mod">
          <ac:chgData name="然 杨" userId="58a03923220a6d4f" providerId="LiveId" clId="{09E5D71D-2AB9-6341-AF81-E8F7D3ACD2AE}" dt="2025-02-11T14:11:38.292" v="6701" actId="1035"/>
          <ac:grpSpMkLst>
            <pc:docMk/>
            <pc:sldMk cId="3368753506" sldId="525"/>
            <ac:grpSpMk id="9" creationId="{879A45A2-F8A8-3F99-4232-77DD8D87B452}"/>
          </ac:grpSpMkLst>
        </pc:grpChg>
        <pc:grpChg chg="mod">
          <ac:chgData name="然 杨" userId="58a03923220a6d4f" providerId="LiveId" clId="{09E5D71D-2AB9-6341-AF81-E8F7D3ACD2AE}" dt="2025-02-11T14:11:50.698" v="6704" actId="1076"/>
          <ac:grpSpMkLst>
            <pc:docMk/>
            <pc:sldMk cId="3368753506" sldId="525"/>
            <ac:grpSpMk id="15" creationId="{C09870CD-3CAE-0073-6992-1A7013FEA246}"/>
          </ac:grpSpMkLst>
        </pc:grpChg>
        <pc:grpChg chg="mod">
          <ac:chgData name="然 杨" userId="58a03923220a6d4f" providerId="LiveId" clId="{09E5D71D-2AB9-6341-AF81-E8F7D3ACD2AE}" dt="2025-02-11T14:11:38.292" v="6701" actId="1035"/>
          <ac:grpSpMkLst>
            <pc:docMk/>
            <pc:sldMk cId="3368753506" sldId="525"/>
            <ac:grpSpMk id="37" creationId="{1EDC5FF9-5C5E-1B80-97EA-A48343FD5FB6}"/>
          </ac:grpSpMkLst>
        </pc:grpChg>
        <pc:grpChg chg="mod">
          <ac:chgData name="然 杨" userId="58a03923220a6d4f" providerId="LiveId" clId="{09E5D71D-2AB9-6341-AF81-E8F7D3ACD2AE}" dt="2025-02-11T14:11:38.292" v="6701" actId="1035"/>
          <ac:grpSpMkLst>
            <pc:docMk/>
            <pc:sldMk cId="3368753506" sldId="525"/>
            <ac:grpSpMk id="38" creationId="{C6FE421D-1A58-1020-0912-71ECD1B45890}"/>
          </ac:grpSpMkLst>
        </pc:grpChg>
        <pc:grpChg chg="mod">
          <ac:chgData name="然 杨" userId="58a03923220a6d4f" providerId="LiveId" clId="{09E5D71D-2AB9-6341-AF81-E8F7D3ACD2AE}" dt="2025-02-11T14:11:38.292" v="6701" actId="1035"/>
          <ac:grpSpMkLst>
            <pc:docMk/>
            <pc:sldMk cId="3368753506" sldId="525"/>
            <ac:grpSpMk id="42" creationId="{EC18AD31-CD03-1488-F231-39A07B20A208}"/>
          </ac:grpSpMkLst>
        </pc:grpChg>
      </pc:sldChg>
      <pc:sldChg chg="addSp delSp modSp add mod">
        <pc:chgData name="然 杨" userId="58a03923220a6d4f" providerId="LiveId" clId="{09E5D71D-2AB9-6341-AF81-E8F7D3ACD2AE}" dt="2025-02-11T14:22:59.190" v="7036" actId="20577"/>
        <pc:sldMkLst>
          <pc:docMk/>
          <pc:sldMk cId="1542662807" sldId="526"/>
        </pc:sldMkLst>
        <pc:spChg chg="add mod">
          <ac:chgData name="然 杨" userId="58a03923220a6d4f" providerId="LiveId" clId="{09E5D71D-2AB9-6341-AF81-E8F7D3ACD2AE}" dt="2025-02-11T14:21:01.221" v="6989" actId="1076"/>
          <ac:spMkLst>
            <pc:docMk/>
            <pc:sldMk cId="1542662807" sldId="526"/>
            <ac:spMk id="2" creationId="{33CC82E9-FB61-F99D-8E29-633620B0EACA}"/>
          </ac:spMkLst>
        </pc:spChg>
        <pc:spChg chg="add mod">
          <ac:chgData name="然 杨" userId="58a03923220a6d4f" providerId="LiveId" clId="{09E5D71D-2AB9-6341-AF81-E8F7D3ACD2AE}" dt="2025-02-11T14:21:01.221" v="6989" actId="1076"/>
          <ac:spMkLst>
            <pc:docMk/>
            <pc:sldMk cId="1542662807" sldId="526"/>
            <ac:spMk id="3" creationId="{93E4299A-6A64-9755-5CF2-15044CEF4CB8}"/>
          </ac:spMkLst>
        </pc:spChg>
        <pc:spChg chg="add mod">
          <ac:chgData name="然 杨" userId="58a03923220a6d4f" providerId="LiveId" clId="{09E5D71D-2AB9-6341-AF81-E8F7D3ACD2AE}" dt="2025-02-11T14:22:59.190" v="7036" actId="20577"/>
          <ac:spMkLst>
            <pc:docMk/>
            <pc:sldMk cId="1542662807" sldId="526"/>
            <ac:spMk id="4" creationId="{FA5BA7FA-B7F8-0833-78FF-ED0F91A97399}"/>
          </ac:spMkLst>
        </pc:spChg>
        <pc:spChg chg="mod">
          <ac:chgData name="然 杨" userId="58a03923220a6d4f" providerId="LiveId" clId="{09E5D71D-2AB9-6341-AF81-E8F7D3ACD2AE}" dt="2025-02-11T14:17:52.180" v="6937" actId="20577"/>
          <ac:spMkLst>
            <pc:docMk/>
            <pc:sldMk cId="1542662807" sldId="526"/>
            <ac:spMk id="19" creationId="{C5B2D978-0C38-5464-313A-71423951782B}"/>
          </ac:spMkLst>
        </pc:spChg>
        <pc:spChg chg="mod">
          <ac:chgData name="然 杨" userId="58a03923220a6d4f" providerId="LiveId" clId="{09E5D71D-2AB9-6341-AF81-E8F7D3ACD2AE}" dt="2025-02-11T14:20:37.220" v="6984" actId="478"/>
          <ac:spMkLst>
            <pc:docMk/>
            <pc:sldMk cId="1542662807" sldId="526"/>
            <ac:spMk id="49" creationId="{ED98144A-39EA-DFC1-E3AC-7396F99B8386}"/>
          </ac:spMkLst>
        </pc:spChg>
        <pc:spChg chg="mod">
          <ac:chgData name="然 杨" userId="58a03923220a6d4f" providerId="LiveId" clId="{09E5D71D-2AB9-6341-AF81-E8F7D3ACD2AE}" dt="2025-02-11T14:20:37.220" v="6984" actId="478"/>
          <ac:spMkLst>
            <pc:docMk/>
            <pc:sldMk cId="1542662807" sldId="526"/>
            <ac:spMk id="50" creationId="{DFB0A77C-E204-485B-4D09-B0060F9AF82A}"/>
          </ac:spMkLst>
        </pc:spChg>
        <pc:spChg chg="mod">
          <ac:chgData name="然 杨" userId="58a03923220a6d4f" providerId="LiveId" clId="{09E5D71D-2AB9-6341-AF81-E8F7D3ACD2AE}" dt="2025-02-11T14:20:37.220" v="6984" actId="478"/>
          <ac:spMkLst>
            <pc:docMk/>
            <pc:sldMk cId="1542662807" sldId="526"/>
            <ac:spMk id="51" creationId="{6DDE872F-E6D0-9480-83FD-67F9A3F6E9A7}"/>
          </ac:spMkLst>
        </pc:spChg>
        <pc:spChg chg="mod">
          <ac:chgData name="然 杨" userId="58a03923220a6d4f" providerId="LiveId" clId="{09E5D71D-2AB9-6341-AF81-E8F7D3ACD2AE}" dt="2025-02-11T14:20:25.420" v="6981" actId="20577"/>
          <ac:spMkLst>
            <pc:docMk/>
            <pc:sldMk cId="1542662807" sldId="526"/>
            <ac:spMk id="52" creationId="{DF7D3DF8-7BDA-9597-398E-7B2F0781AE06}"/>
          </ac:spMkLst>
        </pc:spChg>
        <pc:grpChg chg="mod topLvl">
          <ac:chgData name="然 杨" userId="58a03923220a6d4f" providerId="LiveId" clId="{09E5D71D-2AB9-6341-AF81-E8F7D3ACD2AE}" dt="2025-02-11T14:20:40.536" v="6986" actId="478"/>
          <ac:grpSpMkLst>
            <pc:docMk/>
            <pc:sldMk cId="1542662807" sldId="526"/>
            <ac:grpSpMk id="43" creationId="{DA27B501-4BBD-303E-B9BE-07F61B553180}"/>
          </ac:grpSpMkLst>
        </pc:grpChg>
      </pc:sldChg>
      <pc:sldChg chg="modSp add mod">
        <pc:chgData name="然 杨" userId="58a03923220a6d4f" providerId="LiveId" clId="{09E5D71D-2AB9-6341-AF81-E8F7D3ACD2AE}" dt="2025-02-11T14:24:05.811" v="7050" actId="255"/>
        <pc:sldMkLst>
          <pc:docMk/>
          <pc:sldMk cId="2718673097" sldId="527"/>
        </pc:sldMkLst>
        <pc:spChg chg="mod">
          <ac:chgData name="然 杨" userId="58a03923220a6d4f" providerId="LiveId" clId="{09E5D71D-2AB9-6341-AF81-E8F7D3ACD2AE}" dt="2025-02-11T14:24:05.811" v="7050" actId="255"/>
          <ac:spMkLst>
            <pc:docMk/>
            <pc:sldMk cId="2718673097" sldId="527"/>
            <ac:spMk id="6" creationId="{0A81B2C1-7EB9-2AE0-EFEA-81E088D31ADB}"/>
          </ac:spMkLst>
        </pc:spChg>
        <pc:spChg chg="mod">
          <ac:chgData name="然 杨" userId="58a03923220a6d4f" providerId="LiveId" clId="{09E5D71D-2AB9-6341-AF81-E8F7D3ACD2AE}" dt="2025-02-11T14:23:41.262" v="7041" actId="20577"/>
          <ac:spMkLst>
            <pc:docMk/>
            <pc:sldMk cId="2718673097" sldId="527"/>
            <ac:spMk id="7" creationId="{1CE0A212-5923-E86A-C1C0-AB8B819E6FDD}"/>
          </ac:spMkLst>
        </pc:spChg>
      </pc:sldChg>
      <pc:sldChg chg="addSp delSp modSp add mod">
        <pc:chgData name="然 杨" userId="58a03923220a6d4f" providerId="LiveId" clId="{09E5D71D-2AB9-6341-AF81-E8F7D3ACD2AE}" dt="2025-02-11T14:27:05.421" v="7077"/>
        <pc:sldMkLst>
          <pc:docMk/>
          <pc:sldMk cId="158072586" sldId="528"/>
        </pc:sldMkLst>
        <pc:spChg chg="mod">
          <ac:chgData name="然 杨" userId="58a03923220a6d4f" providerId="LiveId" clId="{09E5D71D-2AB9-6341-AF81-E8F7D3ACD2AE}" dt="2025-02-11T14:25:05.748" v="7056" actId="2711"/>
          <ac:spMkLst>
            <pc:docMk/>
            <pc:sldMk cId="158072586" sldId="528"/>
            <ac:spMk id="8" creationId="{F37F6EE6-4545-B74C-7029-BA510D19F382}"/>
          </ac:spMkLst>
        </pc:spChg>
      </pc:sldChg>
      <pc:sldChg chg="modSp add mod">
        <pc:chgData name="然 杨" userId="58a03923220a6d4f" providerId="LiveId" clId="{09E5D71D-2AB9-6341-AF81-E8F7D3ACD2AE}" dt="2025-02-11T14:28:40.635" v="7089" actId="1076"/>
        <pc:sldMkLst>
          <pc:docMk/>
          <pc:sldMk cId="3854165180" sldId="529"/>
        </pc:sldMkLst>
        <pc:spChg chg="mod">
          <ac:chgData name="然 杨" userId="58a03923220a6d4f" providerId="LiveId" clId="{09E5D71D-2AB9-6341-AF81-E8F7D3ACD2AE}" dt="2025-02-11T14:27:53.533" v="7088" actId="1076"/>
          <ac:spMkLst>
            <pc:docMk/>
            <pc:sldMk cId="3854165180" sldId="529"/>
            <ac:spMk id="6" creationId="{37887849-3836-861D-3BAD-7D1EB338477B}"/>
          </ac:spMkLst>
        </pc:spChg>
        <pc:spChg chg="mod">
          <ac:chgData name="然 杨" userId="58a03923220a6d4f" providerId="LiveId" clId="{09E5D71D-2AB9-6341-AF81-E8F7D3ACD2AE}" dt="2025-02-11T14:28:40.635" v="7089" actId="1076"/>
          <ac:spMkLst>
            <pc:docMk/>
            <pc:sldMk cId="3854165180" sldId="529"/>
            <ac:spMk id="7" creationId="{A444409D-4D12-C78F-2DDB-F6F6B4C5FA6F}"/>
          </ac:spMkLst>
        </pc:spChg>
      </pc:sldChg>
      <pc:sldChg chg="addSp delSp modSp add mod">
        <pc:chgData name="然 杨" userId="58a03923220a6d4f" providerId="LiveId" clId="{09E5D71D-2AB9-6341-AF81-E8F7D3ACD2AE}" dt="2025-02-11T14:35:35.424" v="7189" actId="1035"/>
        <pc:sldMkLst>
          <pc:docMk/>
          <pc:sldMk cId="1800293350" sldId="530"/>
        </pc:sldMkLst>
        <pc:spChg chg="mod">
          <ac:chgData name="然 杨" userId="58a03923220a6d4f" providerId="LiveId" clId="{09E5D71D-2AB9-6341-AF81-E8F7D3ACD2AE}" dt="2025-02-11T14:35:35.424" v="7189" actId="1035"/>
          <ac:spMkLst>
            <pc:docMk/>
            <pc:sldMk cId="1800293350" sldId="530"/>
            <ac:spMk id="42" creationId="{FB9F5BE5-4EB7-7434-0937-D55E98C9B820}"/>
          </ac:spMkLst>
        </pc:spChg>
      </pc:sldChg>
      <pc:sldChg chg="addSp delSp modSp add mod">
        <pc:chgData name="然 杨" userId="58a03923220a6d4f" providerId="LiveId" clId="{09E5D71D-2AB9-6341-AF81-E8F7D3ACD2AE}" dt="2025-02-11T14:30:40.125" v="7116" actId="14100"/>
        <pc:sldMkLst>
          <pc:docMk/>
          <pc:sldMk cId="481540573" sldId="531"/>
        </pc:sldMkLst>
        <pc:spChg chg="mod">
          <ac:chgData name="然 杨" userId="58a03923220a6d4f" providerId="LiveId" clId="{09E5D71D-2AB9-6341-AF81-E8F7D3ACD2AE}" dt="2025-02-11T14:30:40.125" v="7116" actId="14100"/>
          <ac:spMkLst>
            <pc:docMk/>
            <pc:sldMk cId="481540573" sldId="531"/>
            <ac:spMk id="42" creationId="{25B054CF-386B-DDF5-E95B-B4612E32718F}"/>
          </ac:spMkLst>
        </pc:spChg>
      </pc:sldChg>
      <pc:sldChg chg="modSp add mod">
        <pc:chgData name="然 杨" userId="58a03923220a6d4f" providerId="LiveId" clId="{09E5D71D-2AB9-6341-AF81-E8F7D3ACD2AE}" dt="2025-02-11T14:32:01.291" v="7131" actId="2710"/>
        <pc:sldMkLst>
          <pc:docMk/>
          <pc:sldMk cId="1329945575" sldId="532"/>
        </pc:sldMkLst>
        <pc:spChg chg="mod">
          <ac:chgData name="然 杨" userId="58a03923220a6d4f" providerId="LiveId" clId="{09E5D71D-2AB9-6341-AF81-E8F7D3ACD2AE}" dt="2025-02-11T14:32:01.291" v="7131" actId="2710"/>
          <ac:spMkLst>
            <pc:docMk/>
            <pc:sldMk cId="1329945575" sldId="532"/>
            <ac:spMk id="6" creationId="{80F5110C-FA66-9017-EC83-708B5FD113D2}"/>
          </ac:spMkLst>
        </pc:spChg>
        <pc:spChg chg="mod">
          <ac:chgData name="然 杨" userId="58a03923220a6d4f" providerId="LiveId" clId="{09E5D71D-2AB9-6341-AF81-E8F7D3ACD2AE}" dt="2025-02-11T14:31:05.604" v="7119" actId="1076"/>
          <ac:spMkLst>
            <pc:docMk/>
            <pc:sldMk cId="1329945575" sldId="532"/>
            <ac:spMk id="7" creationId="{AEF03D1C-291B-F556-94DC-E73DB1781E18}"/>
          </ac:spMkLst>
        </pc:spChg>
      </pc:sldChg>
      <pc:sldChg chg="addSp delSp modSp add mod">
        <pc:chgData name="然 杨" userId="58a03923220a6d4f" providerId="LiveId" clId="{09E5D71D-2AB9-6341-AF81-E8F7D3ACD2AE}" dt="2025-02-11T14:34:10.403" v="7160" actId="20577"/>
        <pc:sldMkLst>
          <pc:docMk/>
          <pc:sldMk cId="1653739794" sldId="533"/>
        </pc:sldMkLst>
      </pc:sldChg>
      <pc:sldChg chg="add del">
        <pc:chgData name="然 杨" userId="58a03923220a6d4f" providerId="LiveId" clId="{09E5D71D-2AB9-6341-AF81-E8F7D3ACD2AE}" dt="2025-02-11T14:33:53.617" v="7158" actId="2696"/>
        <pc:sldMkLst>
          <pc:docMk/>
          <pc:sldMk cId="3622401091" sldId="534"/>
        </pc:sldMkLst>
      </pc:sldChg>
      <pc:sldChg chg="addSp delSp modSp add mod">
        <pc:chgData name="然 杨" userId="58a03923220a6d4f" providerId="LiveId" clId="{09E5D71D-2AB9-6341-AF81-E8F7D3ACD2AE}" dt="2025-02-11T14:41:53.280" v="7296"/>
        <pc:sldMkLst>
          <pc:docMk/>
          <pc:sldMk cId="1564194696" sldId="535"/>
        </pc:sldMkLst>
      </pc:sldChg>
      <pc:sldChg chg="addSp delSp modSp add mod">
        <pc:chgData name="然 杨" userId="58a03923220a6d4f" providerId="LiveId" clId="{09E5D71D-2AB9-6341-AF81-E8F7D3ACD2AE}" dt="2025-02-11T14:46:03.203" v="7388" actId="1076"/>
        <pc:sldMkLst>
          <pc:docMk/>
          <pc:sldMk cId="678779781" sldId="536"/>
        </pc:sldMkLst>
      </pc:sldChg>
      <pc:sldChg chg="addSp delSp modSp add mod">
        <pc:chgData name="然 杨" userId="58a03923220a6d4f" providerId="LiveId" clId="{09E5D71D-2AB9-6341-AF81-E8F7D3ACD2AE}" dt="2025-02-11T14:50:08.863" v="7432" actId="123"/>
        <pc:sldMkLst>
          <pc:docMk/>
          <pc:sldMk cId="2559168690" sldId="537"/>
        </pc:sldMkLst>
      </pc:sldChg>
      <pc:sldChg chg="modSp add mod">
        <pc:chgData name="然 杨" userId="58a03923220a6d4f" providerId="LiveId" clId="{09E5D71D-2AB9-6341-AF81-E8F7D3ACD2AE}" dt="2025-02-11T14:53:05.918" v="7459" actId="1035"/>
        <pc:sldMkLst>
          <pc:docMk/>
          <pc:sldMk cId="3716091672" sldId="538"/>
        </pc:sldMkLst>
        <pc:spChg chg="mod">
          <ac:chgData name="然 杨" userId="58a03923220a6d4f" providerId="LiveId" clId="{09E5D71D-2AB9-6341-AF81-E8F7D3ACD2AE}" dt="2025-02-11T14:52:56.757" v="7454" actId="206"/>
          <ac:spMkLst>
            <pc:docMk/>
            <pc:sldMk cId="3716091672" sldId="538"/>
            <ac:spMk id="6" creationId="{CF6DC052-0D43-7345-09FF-943606AD577E}"/>
          </ac:spMkLst>
        </pc:spChg>
        <pc:spChg chg="mod">
          <ac:chgData name="然 杨" userId="58a03923220a6d4f" providerId="LiveId" clId="{09E5D71D-2AB9-6341-AF81-E8F7D3ACD2AE}" dt="2025-02-11T14:52:56.757" v="7454" actId="206"/>
          <ac:spMkLst>
            <pc:docMk/>
            <pc:sldMk cId="3716091672" sldId="538"/>
            <ac:spMk id="7" creationId="{1E17086E-04D0-A636-380D-ECC5304ADE6D}"/>
          </ac:spMkLst>
        </pc:spChg>
        <pc:spChg chg="mod">
          <ac:chgData name="然 杨" userId="58a03923220a6d4f" providerId="LiveId" clId="{09E5D71D-2AB9-6341-AF81-E8F7D3ACD2AE}" dt="2025-02-11T14:52:56.757" v="7454" actId="206"/>
          <ac:spMkLst>
            <pc:docMk/>
            <pc:sldMk cId="3716091672" sldId="538"/>
            <ac:spMk id="13" creationId="{E6FB2F2B-2BFE-3F0A-2843-A8A2D4BEC039}"/>
          </ac:spMkLst>
        </pc:spChg>
        <pc:spChg chg="mod">
          <ac:chgData name="然 杨" userId="58a03923220a6d4f" providerId="LiveId" clId="{09E5D71D-2AB9-6341-AF81-E8F7D3ACD2AE}" dt="2025-02-11T14:53:00.593" v="7455" actId="1035"/>
          <ac:spMkLst>
            <pc:docMk/>
            <pc:sldMk cId="3716091672" sldId="538"/>
            <ac:spMk id="14" creationId="{FF96CCDE-C4C6-7E73-2E28-C02E6D9551A4}"/>
          </ac:spMkLst>
        </pc:spChg>
        <pc:spChg chg="mod">
          <ac:chgData name="然 杨" userId="58a03923220a6d4f" providerId="LiveId" clId="{09E5D71D-2AB9-6341-AF81-E8F7D3ACD2AE}" dt="2025-02-11T14:51:46.463" v="7443" actId="14100"/>
          <ac:spMkLst>
            <pc:docMk/>
            <pc:sldMk cId="3716091672" sldId="538"/>
            <ac:spMk id="20" creationId="{BF696587-3207-AF61-85CB-B1C373991AA2}"/>
          </ac:spMkLst>
        </pc:spChg>
        <pc:grpChg chg="mod">
          <ac:chgData name="然 杨" userId="58a03923220a6d4f" providerId="LiveId" clId="{09E5D71D-2AB9-6341-AF81-E8F7D3ACD2AE}" dt="2025-02-11T14:52:56.757" v="7454" actId="206"/>
          <ac:grpSpMkLst>
            <pc:docMk/>
            <pc:sldMk cId="3716091672" sldId="538"/>
            <ac:grpSpMk id="9" creationId="{639E6331-10DE-F6B7-2B7B-AC5A0E788C5F}"/>
          </ac:grpSpMkLst>
        </pc:grpChg>
        <pc:grpChg chg="mod">
          <ac:chgData name="然 杨" userId="58a03923220a6d4f" providerId="LiveId" clId="{09E5D71D-2AB9-6341-AF81-E8F7D3ACD2AE}" dt="2025-02-11T14:52:56.757" v="7454" actId="206"/>
          <ac:grpSpMkLst>
            <pc:docMk/>
            <pc:sldMk cId="3716091672" sldId="538"/>
            <ac:grpSpMk id="16" creationId="{48B08A1A-A893-9ACA-4BB1-49FAFCD92D30}"/>
          </ac:grpSpMkLst>
        </pc:grpChg>
        <pc:cxnChg chg="mod">
          <ac:chgData name="然 杨" userId="58a03923220a6d4f" providerId="LiveId" clId="{09E5D71D-2AB9-6341-AF81-E8F7D3ACD2AE}" dt="2025-02-11T14:52:56.757" v="7454" actId="206"/>
          <ac:cxnSpMkLst>
            <pc:docMk/>
            <pc:sldMk cId="3716091672" sldId="538"/>
            <ac:cxnSpMk id="12" creationId="{DD0927F0-5AE4-61FD-C1BB-4FA9574BE8AF}"/>
          </ac:cxnSpMkLst>
        </pc:cxnChg>
      </pc:sldChg>
      <pc:sldChg chg="modSp add mod">
        <pc:chgData name="然 杨" userId="58a03923220a6d4f" providerId="LiveId" clId="{09E5D71D-2AB9-6341-AF81-E8F7D3ACD2AE}" dt="2025-02-11T14:56:28.165" v="7505" actId="2711"/>
        <pc:sldMkLst>
          <pc:docMk/>
          <pc:sldMk cId="1064552162" sldId="539"/>
        </pc:sldMkLst>
        <pc:spChg chg="mod">
          <ac:chgData name="然 杨" userId="58a03923220a6d4f" providerId="LiveId" clId="{09E5D71D-2AB9-6341-AF81-E8F7D3ACD2AE}" dt="2025-02-11T14:56:28.165" v="7505" actId="2711"/>
          <ac:spMkLst>
            <pc:docMk/>
            <pc:sldMk cId="1064552162" sldId="539"/>
            <ac:spMk id="2" creationId="{80E2318F-DD3F-5006-9E02-5EEA8A4E8283}"/>
          </ac:spMkLst>
        </pc:spChg>
        <pc:spChg chg="mod">
          <ac:chgData name="然 杨" userId="58a03923220a6d4f" providerId="LiveId" clId="{09E5D71D-2AB9-6341-AF81-E8F7D3ACD2AE}" dt="2025-02-11T14:54:42.503" v="7488" actId="206"/>
          <ac:spMkLst>
            <pc:docMk/>
            <pc:sldMk cId="1064552162" sldId="539"/>
            <ac:spMk id="6" creationId="{C23E4950-99DE-6E47-F76B-82AADD6C47DB}"/>
          </ac:spMkLst>
        </pc:spChg>
        <pc:spChg chg="mod">
          <ac:chgData name="然 杨" userId="58a03923220a6d4f" providerId="LiveId" clId="{09E5D71D-2AB9-6341-AF81-E8F7D3ACD2AE}" dt="2025-02-11T14:54:42.503" v="7488" actId="206"/>
          <ac:spMkLst>
            <pc:docMk/>
            <pc:sldMk cId="1064552162" sldId="539"/>
            <ac:spMk id="7" creationId="{ADEC4F00-4A69-C1DC-800F-92725C21F071}"/>
          </ac:spMkLst>
        </pc:spChg>
        <pc:spChg chg="mod">
          <ac:chgData name="然 杨" userId="58a03923220a6d4f" providerId="LiveId" clId="{09E5D71D-2AB9-6341-AF81-E8F7D3ACD2AE}" dt="2025-02-11T14:54:42.503" v="7488" actId="206"/>
          <ac:spMkLst>
            <pc:docMk/>
            <pc:sldMk cId="1064552162" sldId="539"/>
            <ac:spMk id="13" creationId="{5A3A96DB-382F-E8F0-8FA6-C8532523C86B}"/>
          </ac:spMkLst>
        </pc:spChg>
        <pc:spChg chg="mod">
          <ac:chgData name="然 杨" userId="58a03923220a6d4f" providerId="LiveId" clId="{09E5D71D-2AB9-6341-AF81-E8F7D3ACD2AE}" dt="2025-02-11T14:54:42.503" v="7488" actId="206"/>
          <ac:spMkLst>
            <pc:docMk/>
            <pc:sldMk cId="1064552162" sldId="539"/>
            <ac:spMk id="14" creationId="{F626EC36-60FA-B4CF-23A4-040F02B1876D}"/>
          </ac:spMkLst>
        </pc:spChg>
        <pc:grpChg chg="mod">
          <ac:chgData name="然 杨" userId="58a03923220a6d4f" providerId="LiveId" clId="{09E5D71D-2AB9-6341-AF81-E8F7D3ACD2AE}" dt="2025-02-11T14:54:42.503" v="7488" actId="206"/>
          <ac:grpSpMkLst>
            <pc:docMk/>
            <pc:sldMk cId="1064552162" sldId="539"/>
            <ac:grpSpMk id="9" creationId="{4ED4611B-7CCD-92C7-3284-530138DF2434}"/>
          </ac:grpSpMkLst>
        </pc:grpChg>
        <pc:grpChg chg="mod">
          <ac:chgData name="然 杨" userId="58a03923220a6d4f" providerId="LiveId" clId="{09E5D71D-2AB9-6341-AF81-E8F7D3ACD2AE}" dt="2025-02-11T14:54:42.503" v="7488" actId="206"/>
          <ac:grpSpMkLst>
            <pc:docMk/>
            <pc:sldMk cId="1064552162" sldId="539"/>
            <ac:grpSpMk id="16" creationId="{2B8E3D00-21ED-8F76-4F39-006D2320DC02}"/>
          </ac:grpSpMkLst>
        </pc:grpChg>
        <pc:cxnChg chg="mod">
          <ac:chgData name="然 杨" userId="58a03923220a6d4f" providerId="LiveId" clId="{09E5D71D-2AB9-6341-AF81-E8F7D3ACD2AE}" dt="2025-02-11T14:54:42.503" v="7488" actId="206"/>
          <ac:cxnSpMkLst>
            <pc:docMk/>
            <pc:sldMk cId="1064552162" sldId="539"/>
            <ac:cxnSpMk id="12" creationId="{21941C4F-16A3-6BE8-0EA4-D629C58DC7C8}"/>
          </ac:cxnSpMkLst>
        </pc:cxnChg>
      </pc:sldChg>
      <pc:sldChg chg="modSp add mod">
        <pc:chgData name="然 杨" userId="58a03923220a6d4f" providerId="LiveId" clId="{09E5D71D-2AB9-6341-AF81-E8F7D3ACD2AE}" dt="2025-02-11T14:56:09.111" v="7504" actId="2711"/>
        <pc:sldMkLst>
          <pc:docMk/>
          <pc:sldMk cId="106212036" sldId="540"/>
        </pc:sldMkLst>
        <pc:spChg chg="mod">
          <ac:chgData name="然 杨" userId="58a03923220a6d4f" providerId="LiveId" clId="{09E5D71D-2AB9-6341-AF81-E8F7D3ACD2AE}" dt="2025-02-11T14:56:09.111" v="7504" actId="2711"/>
          <ac:spMkLst>
            <pc:docMk/>
            <pc:sldMk cId="106212036" sldId="540"/>
            <ac:spMk id="20" creationId="{EE528C73-134B-AF10-FBFF-70C673DE2284}"/>
          </ac:spMkLst>
        </pc:spChg>
      </pc:sldChg>
      <pc:sldChg chg="modSp add mod">
        <pc:chgData name="然 杨" userId="58a03923220a6d4f" providerId="LiveId" clId="{09E5D71D-2AB9-6341-AF81-E8F7D3ACD2AE}" dt="2025-02-11T14:59:14.008" v="7539" actId="14100"/>
        <pc:sldMkLst>
          <pc:docMk/>
          <pc:sldMk cId="2990940153" sldId="541"/>
        </pc:sldMkLst>
        <pc:spChg chg="mod">
          <ac:chgData name="然 杨" userId="58a03923220a6d4f" providerId="LiveId" clId="{09E5D71D-2AB9-6341-AF81-E8F7D3ACD2AE}" dt="2025-02-11T14:59:07.808" v="7538" actId="1076"/>
          <ac:spMkLst>
            <pc:docMk/>
            <pc:sldMk cId="2990940153" sldId="541"/>
            <ac:spMk id="2" creationId="{6007ADEA-E2EE-D477-462E-D5D575E1E069}"/>
          </ac:spMkLst>
        </pc:spChg>
        <pc:grpChg chg="mod">
          <ac:chgData name="然 杨" userId="58a03923220a6d4f" providerId="LiveId" clId="{09E5D71D-2AB9-6341-AF81-E8F7D3ACD2AE}" dt="2025-02-11T14:59:14.008" v="7539" actId="14100"/>
          <ac:grpSpMkLst>
            <pc:docMk/>
            <pc:sldMk cId="2990940153" sldId="541"/>
            <ac:grpSpMk id="9" creationId="{52DCDB03-10D9-510C-C84D-BBC4D58231A8}"/>
          </ac:grpSpMkLst>
        </pc:grpChg>
      </pc:sldChg>
      <pc:sldChg chg="modSp add mod">
        <pc:chgData name="然 杨" userId="58a03923220a6d4f" providerId="LiveId" clId="{09E5D71D-2AB9-6341-AF81-E8F7D3ACD2AE}" dt="2025-02-11T15:01:23.917" v="7569" actId="2710"/>
        <pc:sldMkLst>
          <pc:docMk/>
          <pc:sldMk cId="3537539141" sldId="542"/>
        </pc:sldMkLst>
        <pc:spChg chg="mod">
          <ac:chgData name="然 杨" userId="58a03923220a6d4f" providerId="LiveId" clId="{09E5D71D-2AB9-6341-AF81-E8F7D3ACD2AE}" dt="2025-02-11T15:01:15.661" v="7566" actId="14100"/>
          <ac:spMkLst>
            <pc:docMk/>
            <pc:sldMk cId="3537539141" sldId="542"/>
            <ac:spMk id="4" creationId="{AC5734F5-13C9-6E8B-B642-91284B8F3317}"/>
          </ac:spMkLst>
        </pc:spChg>
        <pc:spChg chg="mod">
          <ac:chgData name="然 杨" userId="58a03923220a6d4f" providerId="LiveId" clId="{09E5D71D-2AB9-6341-AF81-E8F7D3ACD2AE}" dt="2025-02-11T15:01:23.917" v="7569" actId="2710"/>
          <ac:spMkLst>
            <pc:docMk/>
            <pc:sldMk cId="3537539141" sldId="542"/>
            <ac:spMk id="8" creationId="{FCCAF71F-8F05-83BF-C4DC-6737B76F5FFE}"/>
          </ac:spMkLst>
        </pc:spChg>
      </pc:sldChg>
      <pc:sldChg chg="modSp add mod">
        <pc:chgData name="然 杨" userId="58a03923220a6d4f" providerId="LiveId" clId="{09E5D71D-2AB9-6341-AF81-E8F7D3ACD2AE}" dt="2025-02-11T15:08:10.331" v="7661" actId="3064"/>
        <pc:sldMkLst>
          <pc:docMk/>
          <pc:sldMk cId="1820561704" sldId="543"/>
        </pc:sldMkLst>
        <pc:spChg chg="mod">
          <ac:chgData name="然 杨" userId="58a03923220a6d4f" providerId="LiveId" clId="{09E5D71D-2AB9-6341-AF81-E8F7D3ACD2AE}" dt="2025-02-11T15:05:27.563" v="7628" actId="1076"/>
          <ac:spMkLst>
            <pc:docMk/>
            <pc:sldMk cId="1820561704" sldId="543"/>
            <ac:spMk id="12" creationId="{7A78CF88-71C8-D3AE-6592-17403DFDC699}"/>
          </ac:spMkLst>
        </pc:spChg>
        <pc:spChg chg="mod">
          <ac:chgData name="然 杨" userId="58a03923220a6d4f" providerId="LiveId" clId="{09E5D71D-2AB9-6341-AF81-E8F7D3ACD2AE}" dt="2025-02-11T15:04:31.114" v="7617" actId="179"/>
          <ac:spMkLst>
            <pc:docMk/>
            <pc:sldMk cId="1820561704" sldId="543"/>
            <ac:spMk id="39" creationId="{93DF09C4-0FD8-CE47-83B4-25B7A05E1D01}"/>
          </ac:spMkLst>
        </pc:spChg>
        <pc:spChg chg="mod">
          <ac:chgData name="然 杨" userId="58a03923220a6d4f" providerId="LiveId" clId="{09E5D71D-2AB9-6341-AF81-E8F7D3ACD2AE}" dt="2025-02-11T15:06:26.981" v="7640" actId="179"/>
          <ac:spMkLst>
            <pc:docMk/>
            <pc:sldMk cId="1820561704" sldId="543"/>
            <ac:spMk id="45" creationId="{B58B0D4A-E78F-DF64-51DB-4F75AFD7781D}"/>
          </ac:spMkLst>
        </pc:spChg>
        <pc:spChg chg="mod">
          <ac:chgData name="然 杨" userId="58a03923220a6d4f" providerId="LiveId" clId="{09E5D71D-2AB9-6341-AF81-E8F7D3ACD2AE}" dt="2025-02-11T15:08:10.331" v="7661" actId="3064"/>
          <ac:spMkLst>
            <pc:docMk/>
            <pc:sldMk cId="1820561704" sldId="543"/>
            <ac:spMk id="51" creationId="{F3367F3B-A8E1-635E-7449-598402512D71}"/>
          </ac:spMkLst>
        </pc:spChg>
      </pc:sldChg>
      <pc:sldChg chg="delSp modSp add mod">
        <pc:chgData name="然 杨" userId="58a03923220a6d4f" providerId="LiveId" clId="{09E5D71D-2AB9-6341-AF81-E8F7D3ACD2AE}" dt="2025-02-11T15:11:12.829" v="7699" actId="1076"/>
        <pc:sldMkLst>
          <pc:docMk/>
          <pc:sldMk cId="231680733" sldId="544"/>
        </pc:sldMkLst>
        <pc:spChg chg="mod">
          <ac:chgData name="然 杨" userId="58a03923220a6d4f" providerId="LiveId" clId="{09E5D71D-2AB9-6341-AF81-E8F7D3ACD2AE}" dt="2025-02-11T15:10:59.236" v="7697" actId="20577"/>
          <ac:spMkLst>
            <pc:docMk/>
            <pc:sldMk cId="231680733" sldId="544"/>
            <ac:spMk id="6" creationId="{300B80CE-8BAA-8895-54E6-C02F1B464929}"/>
          </ac:spMkLst>
        </pc:spChg>
      </pc:sldChg>
      <pc:sldChg chg="delSp modSp add mod">
        <pc:chgData name="然 杨" userId="58a03923220a6d4f" providerId="LiveId" clId="{09E5D71D-2AB9-6341-AF81-E8F7D3ACD2AE}" dt="2025-02-11T15:15:08.398" v="7755" actId="14100"/>
        <pc:sldMkLst>
          <pc:docMk/>
          <pc:sldMk cId="168494377" sldId="545"/>
        </pc:sldMkLst>
      </pc:sldChg>
      <pc:sldChg chg="add del">
        <pc:chgData name="然 杨" userId="58a03923220a6d4f" providerId="LiveId" clId="{09E5D71D-2AB9-6341-AF81-E8F7D3ACD2AE}" dt="2025-02-11T15:14:01.360" v="7737" actId="2696"/>
        <pc:sldMkLst>
          <pc:docMk/>
          <pc:sldMk cId="4079646452" sldId="546"/>
        </pc:sldMkLst>
      </pc:sldChg>
      <pc:sldChg chg="addSp delSp modSp add mod">
        <pc:chgData name="然 杨" userId="58a03923220a6d4f" providerId="LiveId" clId="{09E5D71D-2AB9-6341-AF81-E8F7D3ACD2AE}" dt="2025-02-11T14:13:08.312" v="6741" actId="20577"/>
        <pc:sldMkLst>
          <pc:docMk/>
          <pc:sldMk cId="591025530" sldId="547"/>
        </pc:sldMkLst>
      </pc:sldChg>
      <pc:sldChg chg="addSp delSp modSp add mod">
        <pc:chgData name="然 杨" userId="58a03923220a6d4f" providerId="LiveId" clId="{09E5D71D-2AB9-6341-AF81-E8F7D3ACD2AE}" dt="2025-02-11T14:27:09.711" v="7079"/>
        <pc:sldMkLst>
          <pc:docMk/>
          <pc:sldMk cId="156095675" sldId="548"/>
        </pc:sldMkLst>
      </pc:sldChg>
      <pc:sldChg chg="modSp add mod">
        <pc:chgData name="然 杨" userId="58a03923220a6d4f" providerId="LiveId" clId="{09E5D71D-2AB9-6341-AF81-E8F7D3ACD2AE}" dt="2025-02-11T14:35:16.248" v="7177" actId="1076"/>
        <pc:sldMkLst>
          <pc:docMk/>
          <pc:sldMk cId="1852620800" sldId="549"/>
        </pc:sldMkLst>
      </pc:sldChg>
      <pc:sldChg chg="modSp add mod ord">
        <pc:chgData name="然 杨" userId="58a03923220a6d4f" providerId="LiveId" clId="{09E5D71D-2AB9-6341-AF81-E8F7D3ACD2AE}" dt="2025-02-11T15:14:18.285" v="7741" actId="20578"/>
        <pc:sldMkLst>
          <pc:docMk/>
          <pc:sldMk cId="2774187287" sldId="550"/>
        </pc:sldMkLst>
      </pc:sldChg>
    </pc:docChg>
  </pc:docChgLst>
  <pc:docChgLst>
    <pc:chgData name="然 杨" userId="58a03923220a6d4f" providerId="LiveId" clId="{F5C787CC-C8F1-CA4D-8415-09B23D7AF565}"/>
    <pc:docChg chg="undo redo custSel addSld delSld modSld sldOrd">
      <pc:chgData name="然 杨" userId="58a03923220a6d4f" providerId="LiveId" clId="{F5C787CC-C8F1-CA4D-8415-09B23D7AF565}" dt="2025-02-15T09:44:30.168" v="5303" actId="20577"/>
      <pc:docMkLst>
        <pc:docMk/>
      </pc:docMkLst>
      <pc:sldChg chg="modSp mod">
        <pc:chgData name="然 杨" userId="58a03923220a6d4f" providerId="LiveId" clId="{F5C787CC-C8F1-CA4D-8415-09B23D7AF565}" dt="2025-02-14T08:42:13.012" v="25" actId="20577"/>
        <pc:sldMkLst>
          <pc:docMk/>
          <pc:sldMk cId="0" sldId="256"/>
        </pc:sldMkLst>
        <pc:spChg chg="mod">
          <ac:chgData name="然 杨" userId="58a03923220a6d4f" providerId="LiveId" clId="{F5C787CC-C8F1-CA4D-8415-09B23D7AF565}" dt="2025-02-14T08:41:28.068" v="1" actId="20577"/>
          <ac:spMkLst>
            <pc:docMk/>
            <pc:sldMk cId="0" sldId="256"/>
            <ac:spMk id="406" creationId="{00000000-0000-0000-0000-000000000000}"/>
          </ac:spMkLst>
        </pc:spChg>
        <pc:spChg chg="mod">
          <ac:chgData name="然 杨" userId="58a03923220a6d4f" providerId="LiveId" clId="{F5C787CC-C8F1-CA4D-8415-09B23D7AF565}" dt="2025-02-14T08:42:13.012" v="25" actId="20577"/>
          <ac:spMkLst>
            <pc:docMk/>
            <pc:sldMk cId="0" sldId="256"/>
            <ac:spMk id="409" creationId="{00000000-0000-0000-0000-000000000000}"/>
          </ac:spMkLst>
        </pc:spChg>
      </pc:sldChg>
      <pc:sldChg chg="modSp mod">
        <pc:chgData name="然 杨" userId="58a03923220a6d4f" providerId="LiveId" clId="{F5C787CC-C8F1-CA4D-8415-09B23D7AF565}" dt="2025-02-14T08:43:08.768" v="35" actId="20577"/>
        <pc:sldMkLst>
          <pc:docMk/>
          <pc:sldMk cId="0" sldId="257"/>
        </pc:sldMkLst>
        <pc:spChg chg="mod">
          <ac:chgData name="然 杨" userId="58a03923220a6d4f" providerId="LiveId" clId="{F5C787CC-C8F1-CA4D-8415-09B23D7AF565}" dt="2025-02-14T08:43:08.768" v="35" actId="20577"/>
          <ac:spMkLst>
            <pc:docMk/>
            <pc:sldMk cId="0" sldId="257"/>
            <ac:spMk id="19" creationId="{00000000-0000-0000-0000-000000000000}"/>
          </ac:spMkLst>
        </pc:spChg>
      </pc:sldChg>
      <pc:sldChg chg="modSp mod">
        <pc:chgData name="然 杨" userId="58a03923220a6d4f" providerId="LiveId" clId="{F5C787CC-C8F1-CA4D-8415-09B23D7AF565}" dt="2025-02-14T09:04:33.584" v="291"/>
        <pc:sldMkLst>
          <pc:docMk/>
          <pc:sldMk cId="0" sldId="258"/>
        </pc:sldMkLst>
        <pc:spChg chg="mod">
          <ac:chgData name="然 杨" userId="58a03923220a6d4f" providerId="LiveId" clId="{F5C787CC-C8F1-CA4D-8415-09B23D7AF565}" dt="2025-02-14T09:04:33.584" v="291"/>
          <ac:spMkLst>
            <pc:docMk/>
            <pc:sldMk cId="0" sldId="258"/>
            <ac:spMk id="6" creationId="{00000000-0000-0000-0000-000000000000}"/>
          </ac:spMkLst>
        </pc:spChg>
        <pc:spChg chg="mod">
          <ac:chgData name="然 杨" userId="58a03923220a6d4f" providerId="LiveId" clId="{F5C787CC-C8F1-CA4D-8415-09B23D7AF565}" dt="2025-02-14T09:04:17.828" v="288" actId="1076"/>
          <ac:spMkLst>
            <pc:docMk/>
            <pc:sldMk cId="0" sldId="258"/>
            <ac:spMk id="7" creationId="{00000000-0000-0000-0000-000000000000}"/>
          </ac:spMkLst>
        </pc:spChg>
        <pc:spChg chg="mod">
          <ac:chgData name="然 杨" userId="58a03923220a6d4f" providerId="LiveId" clId="{F5C787CC-C8F1-CA4D-8415-09B23D7AF565}" dt="2025-02-14T09:04:11.065" v="285" actId="1076"/>
          <ac:spMkLst>
            <pc:docMk/>
            <pc:sldMk cId="0" sldId="258"/>
            <ac:spMk id="8" creationId="{00000000-0000-0000-0000-000000000000}"/>
          </ac:spMkLst>
        </pc:spChg>
        <pc:cxnChg chg="mod">
          <ac:chgData name="然 杨" userId="58a03923220a6d4f" providerId="LiveId" clId="{F5C787CC-C8F1-CA4D-8415-09B23D7AF565}" dt="2025-02-14T09:04:15.709" v="287" actId="1076"/>
          <ac:cxnSpMkLst>
            <pc:docMk/>
            <pc:sldMk cId="0" sldId="258"/>
            <ac:cxnSpMk id="9" creationId="{00000000-0000-0000-0000-000000000000}"/>
          </ac:cxnSpMkLst>
        </pc:cxnChg>
      </pc:sldChg>
      <pc:sldChg chg="addSp delSp modSp mod">
        <pc:chgData name="然 杨" userId="58a03923220a6d4f" providerId="LiveId" clId="{F5C787CC-C8F1-CA4D-8415-09B23D7AF565}" dt="2025-02-14T09:06:36.891" v="315"/>
        <pc:sldMkLst>
          <pc:docMk/>
          <pc:sldMk cId="0" sldId="259"/>
        </pc:sldMkLst>
        <pc:spChg chg="mod">
          <ac:chgData name="然 杨" userId="58a03923220a6d4f" providerId="LiveId" clId="{F5C787CC-C8F1-CA4D-8415-09B23D7AF565}" dt="2025-02-14T09:06:28.895" v="313" actId="1076"/>
          <ac:spMkLst>
            <pc:docMk/>
            <pc:sldMk cId="0" sldId="259"/>
            <ac:spMk id="35" creationId="{00000000-0000-0000-0000-000000000000}"/>
          </ac:spMkLst>
        </pc:spChg>
      </pc:sldChg>
      <pc:sldChg chg="modSp mod">
        <pc:chgData name="然 杨" userId="58a03923220a6d4f" providerId="LiveId" clId="{F5C787CC-C8F1-CA4D-8415-09B23D7AF565}" dt="2025-02-15T08:39:17.001" v="4273" actId="947"/>
        <pc:sldMkLst>
          <pc:docMk/>
          <pc:sldMk cId="0" sldId="272"/>
        </pc:sldMkLst>
        <pc:spChg chg="mod">
          <ac:chgData name="然 杨" userId="58a03923220a6d4f" providerId="LiveId" clId="{F5C787CC-C8F1-CA4D-8415-09B23D7AF565}" dt="2025-02-14T08:51:11.884" v="113" actId="20577"/>
          <ac:spMkLst>
            <pc:docMk/>
            <pc:sldMk cId="0" sldId="272"/>
            <ac:spMk id="13" creationId="{00000000-0000-0000-0000-000000000000}"/>
          </ac:spMkLst>
        </pc:spChg>
        <pc:spChg chg="mod">
          <ac:chgData name="然 杨" userId="58a03923220a6d4f" providerId="LiveId" clId="{F5C787CC-C8F1-CA4D-8415-09B23D7AF565}" dt="2025-02-14T09:00:00.167" v="211" actId="947"/>
          <ac:spMkLst>
            <pc:docMk/>
            <pc:sldMk cId="0" sldId="272"/>
            <ac:spMk id="19" creationId="{00000000-0000-0000-0000-000000000000}"/>
          </ac:spMkLst>
        </pc:spChg>
        <pc:spChg chg="mod">
          <ac:chgData name="然 杨" userId="58a03923220a6d4f" providerId="LiveId" clId="{F5C787CC-C8F1-CA4D-8415-09B23D7AF565}" dt="2025-02-14T09:02:10.646" v="248" actId="20577"/>
          <ac:spMkLst>
            <pc:docMk/>
            <pc:sldMk cId="0" sldId="272"/>
            <ac:spMk id="20" creationId="{00000000-0000-0000-0000-000000000000}"/>
          </ac:spMkLst>
        </pc:spChg>
        <pc:spChg chg="mod">
          <ac:chgData name="然 杨" userId="58a03923220a6d4f" providerId="LiveId" clId="{F5C787CC-C8F1-CA4D-8415-09B23D7AF565}" dt="2025-02-14T09:03:39.914" v="270" actId="20577"/>
          <ac:spMkLst>
            <pc:docMk/>
            <pc:sldMk cId="0" sldId="272"/>
            <ac:spMk id="24" creationId="{00000000-0000-0000-0000-000000000000}"/>
          </ac:spMkLst>
        </pc:spChg>
        <pc:spChg chg="mod">
          <ac:chgData name="然 杨" userId="58a03923220a6d4f" providerId="LiveId" clId="{F5C787CC-C8F1-CA4D-8415-09B23D7AF565}" dt="2025-02-15T08:38:57.585" v="4269" actId="20577"/>
          <ac:spMkLst>
            <pc:docMk/>
            <pc:sldMk cId="0" sldId="272"/>
            <ac:spMk id="25" creationId="{00000000-0000-0000-0000-000000000000}"/>
          </ac:spMkLst>
        </pc:spChg>
        <pc:spChg chg="mod">
          <ac:chgData name="然 杨" userId="58a03923220a6d4f" providerId="LiveId" clId="{F5C787CC-C8F1-CA4D-8415-09B23D7AF565}" dt="2025-02-15T08:39:17.001" v="4273" actId="947"/>
          <ac:spMkLst>
            <pc:docMk/>
            <pc:sldMk cId="0" sldId="272"/>
            <ac:spMk id="26" creationId="{00000000-0000-0000-0000-000000000000}"/>
          </ac:spMkLst>
        </pc:spChg>
        <pc:grpChg chg="mod">
          <ac:chgData name="然 杨" userId="58a03923220a6d4f" providerId="LiveId" clId="{F5C787CC-C8F1-CA4D-8415-09B23D7AF565}" dt="2025-02-14T08:56:40.161" v="193" actId="1076"/>
          <ac:grpSpMkLst>
            <pc:docMk/>
            <pc:sldMk cId="0" sldId="272"/>
            <ac:grpSpMk id="36" creationId="{00000000-0000-0000-0000-000000000000}"/>
          </ac:grpSpMkLst>
        </pc:grpChg>
      </pc:sldChg>
      <pc:sldChg chg="del">
        <pc:chgData name="然 杨" userId="58a03923220a6d4f" providerId="LiveId" clId="{F5C787CC-C8F1-CA4D-8415-09B23D7AF565}" dt="2025-02-14T09:13:48.493" v="403" actId="2696"/>
        <pc:sldMkLst>
          <pc:docMk/>
          <pc:sldMk cId="0" sldId="288"/>
        </pc:sldMkLst>
      </pc:sldChg>
      <pc:sldChg chg="addSp delSp modSp mod">
        <pc:chgData name="然 杨" userId="58a03923220a6d4f" providerId="LiveId" clId="{F5C787CC-C8F1-CA4D-8415-09B23D7AF565}" dt="2025-02-15T08:46:29.324" v="4364" actId="2711"/>
        <pc:sldMkLst>
          <pc:docMk/>
          <pc:sldMk cId="0" sldId="289"/>
        </pc:sldMkLst>
      </pc:sldChg>
      <pc:sldChg chg="addSp delSp modSp mod">
        <pc:chgData name="然 杨" userId="58a03923220a6d4f" providerId="LiveId" clId="{F5C787CC-C8F1-CA4D-8415-09B23D7AF565}" dt="2025-02-15T08:46:40.081" v="4367" actId="14100"/>
        <pc:sldMkLst>
          <pc:docMk/>
          <pc:sldMk cId="0" sldId="290"/>
        </pc:sldMkLst>
      </pc:sldChg>
      <pc:sldChg chg="modSp mod">
        <pc:chgData name="然 杨" userId="58a03923220a6d4f" providerId="LiveId" clId="{F5C787CC-C8F1-CA4D-8415-09B23D7AF565}" dt="2025-02-15T08:48:06.690" v="4392" actId="113"/>
        <pc:sldMkLst>
          <pc:docMk/>
          <pc:sldMk cId="0" sldId="291"/>
        </pc:sldMkLst>
        <pc:spChg chg="mod">
          <ac:chgData name="然 杨" userId="58a03923220a6d4f" providerId="LiveId" clId="{F5C787CC-C8F1-CA4D-8415-09B23D7AF565}" dt="2025-02-15T08:47:26.436" v="4382" actId="1076"/>
          <ac:spMkLst>
            <pc:docMk/>
            <pc:sldMk cId="0" sldId="291"/>
            <ac:spMk id="3" creationId="{00000000-0000-0000-0000-000000000000}"/>
          </ac:spMkLst>
        </pc:spChg>
        <pc:spChg chg="mod">
          <ac:chgData name="然 杨" userId="58a03923220a6d4f" providerId="LiveId" clId="{F5C787CC-C8F1-CA4D-8415-09B23D7AF565}" dt="2025-02-15T08:47:26.436" v="4382" actId="1076"/>
          <ac:spMkLst>
            <pc:docMk/>
            <pc:sldMk cId="0" sldId="291"/>
            <ac:spMk id="5" creationId="{00000000-0000-0000-0000-000000000000}"/>
          </ac:spMkLst>
        </pc:spChg>
        <pc:spChg chg="mod">
          <ac:chgData name="然 杨" userId="58a03923220a6d4f" providerId="LiveId" clId="{F5C787CC-C8F1-CA4D-8415-09B23D7AF565}" dt="2025-02-15T08:46:55.161" v="4371" actId="1036"/>
          <ac:spMkLst>
            <pc:docMk/>
            <pc:sldMk cId="0" sldId="291"/>
            <ac:spMk id="6" creationId="{00000000-0000-0000-0000-000000000000}"/>
          </ac:spMkLst>
        </pc:spChg>
        <pc:spChg chg="mod">
          <ac:chgData name="然 杨" userId="58a03923220a6d4f" providerId="LiveId" clId="{F5C787CC-C8F1-CA4D-8415-09B23D7AF565}" dt="2025-02-15T08:48:06.690" v="4392" actId="113"/>
          <ac:spMkLst>
            <pc:docMk/>
            <pc:sldMk cId="0" sldId="291"/>
            <ac:spMk id="7" creationId="{30EF7C69-1225-AEC9-6913-BB0456526BC8}"/>
          </ac:spMkLst>
        </pc:spChg>
        <pc:spChg chg="mod">
          <ac:chgData name="然 杨" userId="58a03923220a6d4f" providerId="LiveId" clId="{F5C787CC-C8F1-CA4D-8415-09B23D7AF565}" dt="2025-02-15T08:46:55.161" v="4371" actId="1036"/>
          <ac:spMkLst>
            <pc:docMk/>
            <pc:sldMk cId="0" sldId="291"/>
            <ac:spMk id="13" creationId="{00000000-0000-0000-0000-000000000000}"/>
          </ac:spMkLst>
        </pc:spChg>
        <pc:spChg chg="mod">
          <ac:chgData name="然 杨" userId="58a03923220a6d4f" providerId="LiveId" clId="{F5C787CC-C8F1-CA4D-8415-09B23D7AF565}" dt="2025-02-15T08:46:55.161" v="4371" actId="1036"/>
          <ac:spMkLst>
            <pc:docMk/>
            <pc:sldMk cId="0" sldId="291"/>
            <ac:spMk id="14" creationId="{00000000-0000-0000-0000-000000000000}"/>
          </ac:spMkLst>
        </pc:spChg>
        <pc:spChg chg="mod">
          <ac:chgData name="然 杨" userId="58a03923220a6d4f" providerId="LiveId" clId="{F5C787CC-C8F1-CA4D-8415-09B23D7AF565}" dt="2025-02-14T09:31:20.195" v="570" actId="20578"/>
          <ac:spMkLst>
            <pc:docMk/>
            <pc:sldMk cId="0" sldId="291"/>
            <ac:spMk id="17" creationId="{00000000-0000-0000-0000-000000000000}"/>
          </ac:spMkLst>
        </pc:spChg>
        <pc:spChg chg="mod">
          <ac:chgData name="然 杨" userId="58a03923220a6d4f" providerId="LiveId" clId="{F5C787CC-C8F1-CA4D-8415-09B23D7AF565}" dt="2025-02-14T09:31:20.195" v="570" actId="20578"/>
          <ac:spMkLst>
            <pc:docMk/>
            <pc:sldMk cId="0" sldId="291"/>
            <ac:spMk id="18" creationId="{00000000-0000-0000-0000-000000000000}"/>
          </ac:spMkLst>
        </pc:spChg>
        <pc:spChg chg="mod">
          <ac:chgData name="然 杨" userId="58a03923220a6d4f" providerId="LiveId" clId="{F5C787CC-C8F1-CA4D-8415-09B23D7AF565}" dt="2025-02-15T08:47:13.835" v="4377" actId="1076"/>
          <ac:spMkLst>
            <pc:docMk/>
            <pc:sldMk cId="0" sldId="291"/>
            <ac:spMk id="19" creationId="{00000000-0000-0000-0000-000000000000}"/>
          </ac:spMkLst>
        </pc:spChg>
        <pc:spChg chg="mod">
          <ac:chgData name="然 杨" userId="58a03923220a6d4f" providerId="LiveId" clId="{F5C787CC-C8F1-CA4D-8415-09B23D7AF565}" dt="2025-02-14T09:31:20.195" v="570" actId="20578"/>
          <ac:spMkLst>
            <pc:docMk/>
            <pc:sldMk cId="0" sldId="291"/>
            <ac:spMk id="22" creationId="{00000000-0000-0000-0000-000000000000}"/>
          </ac:spMkLst>
        </pc:spChg>
        <pc:spChg chg="mod">
          <ac:chgData name="然 杨" userId="58a03923220a6d4f" providerId="LiveId" clId="{F5C787CC-C8F1-CA4D-8415-09B23D7AF565}" dt="2025-02-14T09:31:20.195" v="570" actId="20578"/>
          <ac:spMkLst>
            <pc:docMk/>
            <pc:sldMk cId="0" sldId="291"/>
            <ac:spMk id="23" creationId="{00000000-0000-0000-0000-000000000000}"/>
          </ac:spMkLst>
        </pc:spChg>
        <pc:spChg chg="mod">
          <ac:chgData name="然 杨" userId="58a03923220a6d4f" providerId="LiveId" clId="{F5C787CC-C8F1-CA4D-8415-09B23D7AF565}" dt="2025-02-14T09:31:20.195" v="570" actId="20578"/>
          <ac:spMkLst>
            <pc:docMk/>
            <pc:sldMk cId="0" sldId="291"/>
            <ac:spMk id="24" creationId="{00000000-0000-0000-0000-000000000000}"/>
          </ac:spMkLst>
        </pc:spChg>
        <pc:spChg chg="mod">
          <ac:chgData name="然 杨" userId="58a03923220a6d4f" providerId="LiveId" clId="{F5C787CC-C8F1-CA4D-8415-09B23D7AF565}" dt="2025-02-14T09:31:20.195" v="570" actId="20578"/>
          <ac:spMkLst>
            <pc:docMk/>
            <pc:sldMk cId="0" sldId="291"/>
            <ac:spMk id="30" creationId="{00000000-0000-0000-0000-000000000000}"/>
          </ac:spMkLst>
        </pc:spChg>
        <pc:spChg chg="mod">
          <ac:chgData name="然 杨" userId="58a03923220a6d4f" providerId="LiveId" clId="{F5C787CC-C8F1-CA4D-8415-09B23D7AF565}" dt="2025-02-14T09:31:20.195" v="570" actId="20578"/>
          <ac:spMkLst>
            <pc:docMk/>
            <pc:sldMk cId="0" sldId="291"/>
            <ac:spMk id="34" creationId="{00000000-0000-0000-0000-000000000000}"/>
          </ac:spMkLst>
        </pc:spChg>
        <pc:spChg chg="mod">
          <ac:chgData name="然 杨" userId="58a03923220a6d4f" providerId="LiveId" clId="{F5C787CC-C8F1-CA4D-8415-09B23D7AF565}" dt="2025-02-14T09:31:20.195" v="570" actId="20578"/>
          <ac:spMkLst>
            <pc:docMk/>
            <pc:sldMk cId="0" sldId="291"/>
            <ac:spMk id="35" creationId="{00000000-0000-0000-0000-000000000000}"/>
          </ac:spMkLst>
        </pc:spChg>
        <pc:spChg chg="mod">
          <ac:chgData name="然 杨" userId="58a03923220a6d4f" providerId="LiveId" clId="{F5C787CC-C8F1-CA4D-8415-09B23D7AF565}" dt="2025-02-14T09:31:20.195" v="570" actId="20578"/>
          <ac:spMkLst>
            <pc:docMk/>
            <pc:sldMk cId="0" sldId="291"/>
            <ac:spMk id="36" creationId="{00000000-0000-0000-0000-000000000000}"/>
          </ac:spMkLst>
        </pc:spChg>
        <pc:spChg chg="mod">
          <ac:chgData name="然 杨" userId="58a03923220a6d4f" providerId="LiveId" clId="{F5C787CC-C8F1-CA4D-8415-09B23D7AF565}" dt="2025-02-15T08:46:55.161" v="4371" actId="1036"/>
          <ac:spMkLst>
            <pc:docMk/>
            <pc:sldMk cId="0" sldId="291"/>
            <ac:spMk id="39" creationId="{00000000-0000-0000-0000-000000000000}"/>
          </ac:spMkLst>
        </pc:spChg>
        <pc:spChg chg="mod">
          <ac:chgData name="然 杨" userId="58a03923220a6d4f" providerId="LiveId" clId="{F5C787CC-C8F1-CA4D-8415-09B23D7AF565}" dt="2025-02-15T08:46:55.161" v="4371" actId="1036"/>
          <ac:spMkLst>
            <pc:docMk/>
            <pc:sldMk cId="0" sldId="291"/>
            <ac:spMk id="40" creationId="{00000000-0000-0000-0000-000000000000}"/>
          </ac:spMkLst>
        </pc:spChg>
        <pc:spChg chg="mod">
          <ac:chgData name="然 杨" userId="58a03923220a6d4f" providerId="LiveId" clId="{F5C787CC-C8F1-CA4D-8415-09B23D7AF565}" dt="2025-02-15T08:46:55.161" v="4371" actId="1036"/>
          <ac:spMkLst>
            <pc:docMk/>
            <pc:sldMk cId="0" sldId="291"/>
            <ac:spMk id="41" creationId="{00000000-0000-0000-0000-000000000000}"/>
          </ac:spMkLst>
        </pc:spChg>
        <pc:grpChg chg="mod">
          <ac:chgData name="然 杨" userId="58a03923220a6d4f" providerId="LiveId" clId="{F5C787CC-C8F1-CA4D-8415-09B23D7AF565}" dt="2025-02-15T08:46:55.161" v="4371" actId="1036"/>
          <ac:grpSpMkLst>
            <pc:docMk/>
            <pc:sldMk cId="0" sldId="291"/>
            <ac:grpSpMk id="9" creationId="{00000000-0000-0000-0000-000000000000}"/>
          </ac:grpSpMkLst>
        </pc:grpChg>
        <pc:grpChg chg="mod">
          <ac:chgData name="然 杨" userId="58a03923220a6d4f" providerId="LiveId" clId="{F5C787CC-C8F1-CA4D-8415-09B23D7AF565}" dt="2025-02-15T08:47:26.436" v="4382" actId="1076"/>
          <ac:grpSpMkLst>
            <pc:docMk/>
            <pc:sldMk cId="0" sldId="291"/>
            <ac:grpSpMk id="15" creationId="{00000000-0000-0000-0000-000000000000}"/>
          </ac:grpSpMkLst>
        </pc:grpChg>
        <pc:grpChg chg="mod">
          <ac:chgData name="然 杨" userId="58a03923220a6d4f" providerId="LiveId" clId="{F5C787CC-C8F1-CA4D-8415-09B23D7AF565}" dt="2025-02-15T08:46:55.161" v="4371" actId="1036"/>
          <ac:grpSpMkLst>
            <pc:docMk/>
            <pc:sldMk cId="0" sldId="291"/>
            <ac:grpSpMk id="37" creationId="{00000000-0000-0000-0000-000000000000}"/>
          </ac:grpSpMkLst>
        </pc:grpChg>
        <pc:grpChg chg="mod">
          <ac:chgData name="然 杨" userId="58a03923220a6d4f" providerId="LiveId" clId="{F5C787CC-C8F1-CA4D-8415-09B23D7AF565}" dt="2025-02-15T08:46:55.161" v="4371" actId="1036"/>
          <ac:grpSpMkLst>
            <pc:docMk/>
            <pc:sldMk cId="0" sldId="291"/>
            <ac:grpSpMk id="38" creationId="{00000000-0000-0000-0000-000000000000}"/>
          </ac:grpSpMkLst>
        </pc:grpChg>
        <pc:grpChg chg="mod">
          <ac:chgData name="然 杨" userId="58a03923220a6d4f" providerId="LiveId" clId="{F5C787CC-C8F1-CA4D-8415-09B23D7AF565}" dt="2025-02-15T08:46:55.161" v="4371" actId="1036"/>
          <ac:grpSpMkLst>
            <pc:docMk/>
            <pc:sldMk cId="0" sldId="291"/>
            <ac:grpSpMk id="42" creationId="{00000000-0000-0000-0000-000000000000}"/>
          </ac:grpSpMkLst>
        </pc:grpChg>
      </pc:sldChg>
      <pc:sldChg chg="modSp mod">
        <pc:chgData name="然 杨" userId="58a03923220a6d4f" providerId="LiveId" clId="{F5C787CC-C8F1-CA4D-8415-09B23D7AF565}" dt="2025-02-15T08:48:32.120" v="4393" actId="1076"/>
        <pc:sldMkLst>
          <pc:docMk/>
          <pc:sldMk cId="0" sldId="292"/>
        </pc:sldMkLst>
        <pc:spChg chg="mod">
          <ac:chgData name="然 杨" userId="58a03923220a6d4f" providerId="LiveId" clId="{F5C787CC-C8F1-CA4D-8415-09B23D7AF565}" dt="2025-02-15T08:48:32.120" v="4393" actId="1076"/>
          <ac:spMkLst>
            <pc:docMk/>
            <pc:sldMk cId="0" sldId="292"/>
            <ac:spMk id="19" creationId="{00000000-0000-0000-0000-000000000000}"/>
          </ac:spMkLst>
        </pc:spChg>
        <pc:spChg chg="mod">
          <ac:chgData name="然 杨" userId="58a03923220a6d4f" providerId="LiveId" clId="{F5C787CC-C8F1-CA4D-8415-09B23D7AF565}" dt="2025-02-14T11:54:06.786" v="656" actId="1076"/>
          <ac:spMkLst>
            <pc:docMk/>
            <pc:sldMk cId="0" sldId="292"/>
            <ac:spMk id="20" creationId="{774DE070-0AE1-B7EF-D313-E435BCD75C30}"/>
          </ac:spMkLst>
        </pc:spChg>
        <pc:spChg chg="mod">
          <ac:chgData name="然 杨" userId="58a03923220a6d4f" providerId="LiveId" clId="{F5C787CC-C8F1-CA4D-8415-09B23D7AF565}" dt="2025-02-14T12:01:15.641" v="800" actId="179"/>
          <ac:spMkLst>
            <pc:docMk/>
            <pc:sldMk cId="0" sldId="292"/>
            <ac:spMk id="46" creationId="{D7BDA731-E349-2190-7053-541221DCF4D7}"/>
          </ac:spMkLst>
        </pc:spChg>
        <pc:spChg chg="mod">
          <ac:chgData name="然 杨" userId="58a03923220a6d4f" providerId="LiveId" clId="{F5C787CC-C8F1-CA4D-8415-09B23D7AF565}" dt="2025-02-14T11:57:44.562" v="707" actId="1036"/>
          <ac:spMkLst>
            <pc:docMk/>
            <pc:sldMk cId="0" sldId="292"/>
            <ac:spMk id="47" creationId="{39C49367-4C19-069A-5EBA-EB4703A8A06E}"/>
          </ac:spMkLst>
        </pc:spChg>
        <pc:spChg chg="mod">
          <ac:chgData name="然 杨" userId="58a03923220a6d4f" providerId="LiveId" clId="{F5C787CC-C8F1-CA4D-8415-09B23D7AF565}" dt="2025-02-14T11:57:44.562" v="707" actId="1036"/>
          <ac:spMkLst>
            <pc:docMk/>
            <pc:sldMk cId="0" sldId="292"/>
            <ac:spMk id="48" creationId="{883BE3AD-92A0-CE7B-FBAA-223541953511}"/>
          </ac:spMkLst>
        </pc:spChg>
        <pc:spChg chg="mod">
          <ac:chgData name="然 杨" userId="58a03923220a6d4f" providerId="LiveId" clId="{F5C787CC-C8F1-CA4D-8415-09B23D7AF565}" dt="2025-02-14T11:57:44.562" v="707" actId="1036"/>
          <ac:spMkLst>
            <pc:docMk/>
            <pc:sldMk cId="0" sldId="292"/>
            <ac:spMk id="49" creationId="{76455263-81E1-70F6-F745-88EA4A8D48FC}"/>
          </ac:spMkLst>
        </pc:spChg>
        <pc:spChg chg="mod">
          <ac:chgData name="然 杨" userId="58a03923220a6d4f" providerId="LiveId" clId="{F5C787CC-C8F1-CA4D-8415-09B23D7AF565}" dt="2025-02-14T11:57:44.562" v="707" actId="1036"/>
          <ac:spMkLst>
            <pc:docMk/>
            <pc:sldMk cId="0" sldId="292"/>
            <ac:spMk id="50" creationId="{372B8C63-15C3-C5BA-77F1-1F734BEADE7C}"/>
          </ac:spMkLst>
        </pc:spChg>
        <pc:spChg chg="mod">
          <ac:chgData name="然 杨" userId="58a03923220a6d4f" providerId="LiveId" clId="{F5C787CC-C8F1-CA4D-8415-09B23D7AF565}" dt="2025-02-14T11:57:44.562" v="707" actId="1036"/>
          <ac:spMkLst>
            <pc:docMk/>
            <pc:sldMk cId="0" sldId="292"/>
            <ac:spMk id="51" creationId="{D9AAA204-FD96-CC64-B9B7-7679C80E5D36}"/>
          </ac:spMkLst>
        </pc:spChg>
        <pc:spChg chg="mod">
          <ac:chgData name="然 杨" userId="58a03923220a6d4f" providerId="LiveId" clId="{F5C787CC-C8F1-CA4D-8415-09B23D7AF565}" dt="2025-02-15T08:45:25.366" v="4361" actId="2711"/>
          <ac:spMkLst>
            <pc:docMk/>
            <pc:sldMk cId="0" sldId="292"/>
            <ac:spMk id="52" creationId="{25C37104-6DF2-7DF2-6097-8A250AE4781A}"/>
          </ac:spMkLst>
        </pc:spChg>
        <pc:grpChg chg="mod">
          <ac:chgData name="然 杨" userId="58a03923220a6d4f" providerId="LiveId" clId="{F5C787CC-C8F1-CA4D-8415-09B23D7AF565}" dt="2025-02-14T11:57:44.562" v="707" actId="1036"/>
          <ac:grpSpMkLst>
            <pc:docMk/>
            <pc:sldMk cId="0" sldId="292"/>
            <ac:grpSpMk id="33" creationId="{BB1AC1C5-BD6F-5752-74D2-25F3542CF6D5}"/>
          </ac:grpSpMkLst>
        </pc:grpChg>
        <pc:grpChg chg="mod">
          <ac:chgData name="然 杨" userId="58a03923220a6d4f" providerId="LiveId" clId="{F5C787CC-C8F1-CA4D-8415-09B23D7AF565}" dt="2025-02-14T11:57:44.562" v="707" actId="1036"/>
          <ac:grpSpMkLst>
            <pc:docMk/>
            <pc:sldMk cId="0" sldId="292"/>
            <ac:grpSpMk id="43" creationId="{217ECF97-4634-F58D-0F9A-11D741A8D643}"/>
          </ac:grpSpMkLst>
        </pc:grpChg>
        <pc:grpChg chg="mod">
          <ac:chgData name="然 杨" userId="58a03923220a6d4f" providerId="LiveId" clId="{F5C787CC-C8F1-CA4D-8415-09B23D7AF565}" dt="2025-02-14T11:57:44.562" v="707" actId="1036"/>
          <ac:grpSpMkLst>
            <pc:docMk/>
            <pc:sldMk cId="0" sldId="292"/>
            <ac:grpSpMk id="44" creationId="{EB6A1618-CCE7-825D-8576-DEE2AECF0B39}"/>
          </ac:grpSpMkLst>
        </pc:grpChg>
        <pc:grpChg chg="mod">
          <ac:chgData name="然 杨" userId="58a03923220a6d4f" providerId="LiveId" clId="{F5C787CC-C8F1-CA4D-8415-09B23D7AF565}" dt="2025-02-14T11:57:44.562" v="707" actId="1036"/>
          <ac:grpSpMkLst>
            <pc:docMk/>
            <pc:sldMk cId="0" sldId="292"/>
            <ac:grpSpMk id="45" creationId="{AD4C693D-1290-37C1-22AA-289AE411F753}"/>
          </ac:grpSpMkLst>
        </pc:grpChg>
      </pc:sldChg>
      <pc:sldChg chg="modSp mod">
        <pc:chgData name="然 杨" userId="58a03923220a6d4f" providerId="LiveId" clId="{F5C787CC-C8F1-CA4D-8415-09B23D7AF565}" dt="2025-02-15T08:49:25.865" v="4401" actId="1035"/>
        <pc:sldMkLst>
          <pc:docMk/>
          <pc:sldMk cId="0" sldId="307"/>
        </pc:sldMkLst>
        <pc:spChg chg="mod">
          <ac:chgData name="然 杨" userId="58a03923220a6d4f" providerId="LiveId" clId="{F5C787CC-C8F1-CA4D-8415-09B23D7AF565}" dt="2025-02-15T08:49:25.865" v="4401" actId="1035"/>
          <ac:spMkLst>
            <pc:docMk/>
            <pc:sldMk cId="0" sldId="307"/>
            <ac:spMk id="6" creationId="{00000000-0000-0000-0000-000000000000}"/>
          </ac:spMkLst>
        </pc:spChg>
        <pc:spChg chg="mod">
          <ac:chgData name="然 杨" userId="58a03923220a6d4f" providerId="LiveId" clId="{F5C787CC-C8F1-CA4D-8415-09B23D7AF565}" dt="2025-02-14T12:03:06.803" v="827" actId="20577"/>
          <ac:spMkLst>
            <pc:docMk/>
            <pc:sldMk cId="0" sldId="307"/>
            <ac:spMk id="7" creationId="{00000000-0000-0000-0000-000000000000}"/>
          </ac:spMkLst>
        </pc:spChg>
        <pc:grpChg chg="mod">
          <ac:chgData name="然 杨" userId="58a03923220a6d4f" providerId="LiveId" clId="{F5C787CC-C8F1-CA4D-8415-09B23D7AF565}" dt="2025-02-14T12:02:13.354" v="812" actId="1076"/>
          <ac:grpSpMkLst>
            <pc:docMk/>
            <pc:sldMk cId="0" sldId="307"/>
            <ac:grpSpMk id="37" creationId="{00000000-0000-0000-0000-000000000000}"/>
          </ac:grpSpMkLst>
        </pc:grpChg>
      </pc:sldChg>
      <pc:sldChg chg="addSp delSp modSp mod">
        <pc:chgData name="然 杨" userId="58a03923220a6d4f" providerId="LiveId" clId="{F5C787CC-C8F1-CA4D-8415-09B23D7AF565}" dt="2025-02-15T08:50:23.085" v="4404" actId="1076"/>
        <pc:sldMkLst>
          <pc:docMk/>
          <pc:sldMk cId="0" sldId="308"/>
        </pc:sldMkLst>
        <pc:spChg chg="mod">
          <ac:chgData name="然 杨" userId="58a03923220a6d4f" providerId="LiveId" clId="{F5C787CC-C8F1-CA4D-8415-09B23D7AF565}" dt="2025-02-15T08:50:23.085" v="4404" actId="1076"/>
          <ac:spMkLst>
            <pc:docMk/>
            <pc:sldMk cId="0" sldId="308"/>
            <ac:spMk id="8" creationId="{00000000-0000-0000-0000-000000000000}"/>
          </ac:spMkLst>
        </pc:spChg>
      </pc:sldChg>
      <pc:sldChg chg="modSp mod">
        <pc:chgData name="然 杨" userId="58a03923220a6d4f" providerId="LiveId" clId="{F5C787CC-C8F1-CA4D-8415-09B23D7AF565}" dt="2025-02-14T12:05:31.038" v="863" actId="1076"/>
        <pc:sldMkLst>
          <pc:docMk/>
          <pc:sldMk cId="0" sldId="309"/>
        </pc:sldMkLst>
        <pc:spChg chg="mod">
          <ac:chgData name="然 杨" userId="58a03923220a6d4f" providerId="LiveId" clId="{F5C787CC-C8F1-CA4D-8415-09B23D7AF565}" dt="2025-02-14T12:05:31.038" v="863" actId="1076"/>
          <ac:spMkLst>
            <pc:docMk/>
            <pc:sldMk cId="0" sldId="309"/>
            <ac:spMk id="6" creationId="{00000000-0000-0000-0000-000000000000}"/>
          </ac:spMkLst>
        </pc:spChg>
        <pc:spChg chg="mod">
          <ac:chgData name="然 杨" userId="58a03923220a6d4f" providerId="LiveId" clId="{F5C787CC-C8F1-CA4D-8415-09B23D7AF565}" dt="2025-02-14T12:04:41.435" v="852" actId="1076"/>
          <ac:spMkLst>
            <pc:docMk/>
            <pc:sldMk cId="0" sldId="309"/>
            <ac:spMk id="7" creationId="{00000000-0000-0000-0000-000000000000}"/>
          </ac:spMkLst>
        </pc:spChg>
        <pc:grpChg chg="mod">
          <ac:chgData name="然 杨" userId="58a03923220a6d4f" providerId="LiveId" clId="{F5C787CC-C8F1-CA4D-8415-09B23D7AF565}" dt="2025-02-14T12:04:32.361" v="850" actId="1076"/>
          <ac:grpSpMkLst>
            <pc:docMk/>
            <pc:sldMk cId="0" sldId="309"/>
            <ac:grpSpMk id="37" creationId="{00000000-0000-0000-0000-000000000000}"/>
          </ac:grpSpMkLst>
        </pc:grpChg>
      </pc:sldChg>
      <pc:sldChg chg="addSp delSp modSp mod">
        <pc:chgData name="然 杨" userId="58a03923220a6d4f" providerId="LiveId" clId="{F5C787CC-C8F1-CA4D-8415-09B23D7AF565}" dt="2025-02-15T08:54:52.271" v="4476" actId="2711"/>
        <pc:sldMkLst>
          <pc:docMk/>
          <pc:sldMk cId="0" sldId="313"/>
        </pc:sldMkLst>
        <pc:spChg chg="mod">
          <ac:chgData name="然 杨" userId="58a03923220a6d4f" providerId="LiveId" clId="{F5C787CC-C8F1-CA4D-8415-09B23D7AF565}" dt="2025-02-15T08:54:52.271" v="4476" actId="2711"/>
          <ac:spMkLst>
            <pc:docMk/>
            <pc:sldMk cId="0" sldId="313"/>
            <ac:spMk id="39" creationId="{C3CFC76C-E677-39C7-431F-95E7DE3A57C0}"/>
          </ac:spMkLst>
        </pc:spChg>
      </pc:sldChg>
      <pc:sldChg chg="modSp mod">
        <pc:chgData name="然 杨" userId="58a03923220a6d4f" providerId="LiveId" clId="{F5C787CC-C8F1-CA4D-8415-09B23D7AF565}" dt="2025-02-15T08:55:33.703" v="4481" actId="2711"/>
        <pc:sldMkLst>
          <pc:docMk/>
          <pc:sldMk cId="0" sldId="326"/>
        </pc:sldMkLst>
        <pc:spChg chg="mod">
          <ac:chgData name="然 杨" userId="58a03923220a6d4f" providerId="LiveId" clId="{F5C787CC-C8F1-CA4D-8415-09B23D7AF565}" dt="2025-02-15T08:55:33.703" v="4481" actId="2711"/>
          <ac:spMkLst>
            <pc:docMk/>
            <pc:sldMk cId="0" sldId="326"/>
            <ac:spMk id="20" creationId="{D807BF14-B38E-59BA-F6EC-59CBB74D6641}"/>
          </ac:spMkLst>
        </pc:spChg>
        <pc:grpChg chg="mod">
          <ac:chgData name="然 杨" userId="58a03923220a6d4f" providerId="LiveId" clId="{F5C787CC-C8F1-CA4D-8415-09B23D7AF565}" dt="2025-02-14T13:04:41.519" v="1150" actId="14100"/>
          <ac:grpSpMkLst>
            <pc:docMk/>
            <pc:sldMk cId="0" sldId="326"/>
            <ac:grpSpMk id="2" creationId="{B915C4E5-84B9-74F5-0BBB-ED0FFAE4FC7E}"/>
          </ac:grpSpMkLst>
        </pc:grpChg>
      </pc:sldChg>
      <pc:sldChg chg="modSp mod">
        <pc:chgData name="然 杨" userId="58a03923220a6d4f" providerId="LiveId" clId="{F5C787CC-C8F1-CA4D-8415-09B23D7AF565}" dt="2025-02-15T08:56:04.683" v="4487" actId="179"/>
        <pc:sldMkLst>
          <pc:docMk/>
          <pc:sldMk cId="0" sldId="328"/>
        </pc:sldMkLst>
        <pc:spChg chg="mod">
          <ac:chgData name="然 杨" userId="58a03923220a6d4f" providerId="LiveId" clId="{F5C787CC-C8F1-CA4D-8415-09B23D7AF565}" dt="2025-02-15T08:55:47.509" v="4483" actId="2711"/>
          <ac:spMkLst>
            <pc:docMk/>
            <pc:sldMk cId="0" sldId="328"/>
            <ac:spMk id="2" creationId="{999359D5-DF0D-CDD9-B5AD-FAB3F18A6AA0}"/>
          </ac:spMkLst>
        </pc:spChg>
        <pc:spChg chg="mod">
          <ac:chgData name="然 杨" userId="58a03923220a6d4f" providerId="LiveId" clId="{F5C787CC-C8F1-CA4D-8415-09B23D7AF565}" dt="2025-02-14T13:10:31.106" v="1169" actId="1076"/>
          <ac:spMkLst>
            <pc:docMk/>
            <pc:sldMk cId="0" sldId="328"/>
            <ac:spMk id="3" creationId="{00000000-0000-0000-0000-000000000000}"/>
          </ac:spMkLst>
        </pc:spChg>
        <pc:spChg chg="mod">
          <ac:chgData name="然 杨" userId="58a03923220a6d4f" providerId="LiveId" clId="{F5C787CC-C8F1-CA4D-8415-09B23D7AF565}" dt="2025-02-14T13:10:31.106" v="1169" actId="1076"/>
          <ac:spMkLst>
            <pc:docMk/>
            <pc:sldMk cId="0" sldId="328"/>
            <ac:spMk id="5" creationId="{00000000-0000-0000-0000-000000000000}"/>
          </ac:spMkLst>
        </pc:spChg>
        <pc:spChg chg="mod">
          <ac:chgData name="然 杨" userId="58a03923220a6d4f" providerId="LiveId" clId="{F5C787CC-C8F1-CA4D-8415-09B23D7AF565}" dt="2025-02-14T13:10:05.138" v="1164" actId="1076"/>
          <ac:spMkLst>
            <pc:docMk/>
            <pc:sldMk cId="0" sldId="328"/>
            <ac:spMk id="7" creationId="{00000000-0000-0000-0000-000000000000}"/>
          </ac:spMkLst>
        </pc:spChg>
        <pc:spChg chg="mod">
          <ac:chgData name="然 杨" userId="58a03923220a6d4f" providerId="LiveId" clId="{F5C787CC-C8F1-CA4D-8415-09B23D7AF565}" dt="2025-02-15T08:56:04.683" v="4487" actId="179"/>
          <ac:spMkLst>
            <pc:docMk/>
            <pc:sldMk cId="0" sldId="328"/>
            <ac:spMk id="8" creationId="{DDCD02B0-84B6-67E6-620E-49EAB15216FC}"/>
          </ac:spMkLst>
        </pc:spChg>
        <pc:grpChg chg="mod">
          <ac:chgData name="然 杨" userId="58a03923220a6d4f" providerId="LiveId" clId="{F5C787CC-C8F1-CA4D-8415-09B23D7AF565}" dt="2025-02-14T13:09:52.033" v="1161" actId="14100"/>
          <ac:grpSpMkLst>
            <pc:docMk/>
            <pc:sldMk cId="0" sldId="328"/>
            <ac:grpSpMk id="9" creationId="{00000000-0000-0000-0000-000000000000}"/>
          </ac:grpSpMkLst>
        </pc:grpChg>
        <pc:grpChg chg="mod">
          <ac:chgData name="然 杨" userId="58a03923220a6d4f" providerId="LiveId" clId="{F5C787CC-C8F1-CA4D-8415-09B23D7AF565}" dt="2025-02-14T13:10:31.106" v="1169" actId="1076"/>
          <ac:grpSpMkLst>
            <pc:docMk/>
            <pc:sldMk cId="0" sldId="328"/>
            <ac:grpSpMk id="15" creationId="{00000000-0000-0000-0000-000000000000}"/>
          </ac:grpSpMkLst>
        </pc:grpChg>
        <pc:grpChg chg="mod">
          <ac:chgData name="然 杨" userId="58a03923220a6d4f" providerId="LiveId" clId="{F5C787CC-C8F1-CA4D-8415-09B23D7AF565}" dt="2025-02-14T13:10:34.406" v="1170" actId="1076"/>
          <ac:grpSpMkLst>
            <pc:docMk/>
            <pc:sldMk cId="0" sldId="328"/>
            <ac:grpSpMk id="33" creationId="{490EBC79-88C9-7934-D05F-EBA553A584B9}"/>
          </ac:grpSpMkLst>
        </pc:grpChg>
      </pc:sldChg>
      <pc:sldChg chg="modSp mod">
        <pc:chgData name="然 杨" userId="58a03923220a6d4f" providerId="LiveId" clId="{F5C787CC-C8F1-CA4D-8415-09B23D7AF565}" dt="2025-02-15T08:58:06.744" v="4512" actId="179"/>
        <pc:sldMkLst>
          <pc:docMk/>
          <pc:sldMk cId="0" sldId="330"/>
        </pc:sldMkLst>
        <pc:spChg chg="mod">
          <ac:chgData name="然 杨" userId="58a03923220a6d4f" providerId="LiveId" clId="{F5C787CC-C8F1-CA4D-8415-09B23D7AF565}" dt="2025-02-14T13:23:12.082" v="1264" actId="179"/>
          <ac:spMkLst>
            <pc:docMk/>
            <pc:sldMk cId="0" sldId="330"/>
            <ac:spMk id="12" creationId="{00000000-0000-0000-0000-000000000000}"/>
          </ac:spMkLst>
        </pc:spChg>
        <pc:spChg chg="mod">
          <ac:chgData name="然 杨" userId="58a03923220a6d4f" providerId="LiveId" clId="{F5C787CC-C8F1-CA4D-8415-09B23D7AF565}" dt="2025-02-14T13:22:57.466" v="1260" actId="179"/>
          <ac:spMkLst>
            <pc:docMk/>
            <pc:sldMk cId="0" sldId="330"/>
            <ac:spMk id="39" creationId="{00000000-0000-0000-0000-000000000000}"/>
          </ac:spMkLst>
        </pc:spChg>
        <pc:spChg chg="mod">
          <ac:chgData name="然 杨" userId="58a03923220a6d4f" providerId="LiveId" clId="{F5C787CC-C8F1-CA4D-8415-09B23D7AF565}" dt="2025-02-15T08:58:06.744" v="4512" actId="179"/>
          <ac:spMkLst>
            <pc:docMk/>
            <pc:sldMk cId="0" sldId="330"/>
            <ac:spMk id="45" creationId="{00000000-0000-0000-0000-000000000000}"/>
          </ac:spMkLst>
        </pc:spChg>
        <pc:spChg chg="mod">
          <ac:chgData name="然 杨" userId="58a03923220a6d4f" providerId="LiveId" clId="{F5C787CC-C8F1-CA4D-8415-09B23D7AF565}" dt="2025-02-15T08:57:21.055" v="4502" actId="255"/>
          <ac:spMkLst>
            <pc:docMk/>
            <pc:sldMk cId="0" sldId="330"/>
            <ac:spMk id="51" creationId="{00000000-0000-0000-0000-000000000000}"/>
          </ac:spMkLst>
        </pc:spChg>
      </pc:sldChg>
      <pc:sldChg chg="modSp mod">
        <pc:chgData name="然 杨" userId="58a03923220a6d4f" providerId="LiveId" clId="{F5C787CC-C8F1-CA4D-8415-09B23D7AF565}" dt="2025-02-14T13:59:53.758" v="1459" actId="1036"/>
        <pc:sldMkLst>
          <pc:docMk/>
          <pc:sldMk cId="0" sldId="332"/>
        </pc:sldMkLst>
        <pc:spChg chg="mod">
          <ac:chgData name="然 杨" userId="58a03923220a6d4f" providerId="LiveId" clId="{F5C787CC-C8F1-CA4D-8415-09B23D7AF565}" dt="2025-02-14T13:59:53.758" v="1459" actId="1036"/>
          <ac:spMkLst>
            <pc:docMk/>
            <pc:sldMk cId="0" sldId="332"/>
            <ac:spMk id="6" creationId="{00000000-0000-0000-0000-000000000000}"/>
          </ac:spMkLst>
        </pc:spChg>
        <pc:spChg chg="mod">
          <ac:chgData name="然 杨" userId="58a03923220a6d4f" providerId="LiveId" clId="{F5C787CC-C8F1-CA4D-8415-09B23D7AF565}" dt="2025-02-14T13:59:53.758" v="1459" actId="1036"/>
          <ac:spMkLst>
            <pc:docMk/>
            <pc:sldMk cId="0" sldId="332"/>
            <ac:spMk id="7" creationId="{00000000-0000-0000-0000-000000000000}"/>
          </ac:spMkLst>
        </pc:spChg>
        <pc:spChg chg="mod">
          <ac:chgData name="然 杨" userId="58a03923220a6d4f" providerId="LiveId" clId="{F5C787CC-C8F1-CA4D-8415-09B23D7AF565}" dt="2025-02-14T13:59:13.307" v="1450" actId="1035"/>
          <ac:spMkLst>
            <pc:docMk/>
            <pc:sldMk cId="0" sldId="332"/>
            <ac:spMk id="8" creationId="{00000000-0000-0000-0000-000000000000}"/>
          </ac:spMkLst>
        </pc:spChg>
        <pc:cxnChg chg="mod">
          <ac:chgData name="然 杨" userId="58a03923220a6d4f" providerId="LiveId" clId="{F5C787CC-C8F1-CA4D-8415-09B23D7AF565}" dt="2025-02-14T13:59:53.758" v="1459" actId="1036"/>
          <ac:cxnSpMkLst>
            <pc:docMk/>
            <pc:sldMk cId="0" sldId="332"/>
            <ac:cxnSpMk id="9" creationId="{00000000-0000-0000-0000-000000000000}"/>
          </ac:cxnSpMkLst>
        </pc:cxnChg>
      </pc:sldChg>
      <pc:sldChg chg="modSp mod">
        <pc:chgData name="然 杨" userId="58a03923220a6d4f" providerId="LiveId" clId="{F5C787CC-C8F1-CA4D-8415-09B23D7AF565}" dt="2025-02-15T08:59:04.847" v="4524" actId="1076"/>
        <pc:sldMkLst>
          <pc:docMk/>
          <pc:sldMk cId="0" sldId="333"/>
        </pc:sldMkLst>
        <pc:spChg chg="mod">
          <ac:chgData name="然 杨" userId="58a03923220a6d4f" providerId="LiveId" clId="{F5C787CC-C8F1-CA4D-8415-09B23D7AF565}" dt="2025-02-14T14:00:38.035" v="1464" actId="1076"/>
          <ac:spMkLst>
            <pc:docMk/>
            <pc:sldMk cId="0" sldId="333"/>
            <ac:spMk id="8" creationId="{00000000-0000-0000-0000-000000000000}"/>
          </ac:spMkLst>
        </pc:spChg>
        <pc:picChg chg="mod">
          <ac:chgData name="然 杨" userId="58a03923220a6d4f" providerId="LiveId" clId="{F5C787CC-C8F1-CA4D-8415-09B23D7AF565}" dt="2025-02-15T08:59:04.847" v="4524" actId="1076"/>
          <ac:picMkLst>
            <pc:docMk/>
            <pc:sldMk cId="0" sldId="333"/>
            <ac:picMk id="4" creationId="{00000000-0000-0000-0000-000000000000}"/>
          </ac:picMkLst>
        </pc:picChg>
        <pc:picChg chg="mod">
          <ac:chgData name="然 杨" userId="58a03923220a6d4f" providerId="LiveId" clId="{F5C787CC-C8F1-CA4D-8415-09B23D7AF565}" dt="2025-02-14T14:01:46.151" v="1466" actId="14826"/>
          <ac:picMkLst>
            <pc:docMk/>
            <pc:sldMk cId="0" sldId="333"/>
            <ac:picMk id="9" creationId="{A6D78942-984E-C1F4-D16F-39DE4BE0D1AB}"/>
          </ac:picMkLst>
        </pc:picChg>
        <pc:picChg chg="mod">
          <ac:chgData name="然 杨" userId="58a03923220a6d4f" providerId="LiveId" clId="{F5C787CC-C8F1-CA4D-8415-09B23D7AF565}" dt="2025-02-14T14:00:38.035" v="1464" actId="1076"/>
          <ac:picMkLst>
            <pc:docMk/>
            <pc:sldMk cId="0" sldId="333"/>
            <ac:picMk id="11" creationId="{00000000-0000-0000-0000-000000000000}"/>
          </ac:picMkLst>
        </pc:picChg>
      </pc:sldChg>
      <pc:sldChg chg="modSp mod">
        <pc:chgData name="然 杨" userId="58a03923220a6d4f" providerId="LiveId" clId="{F5C787CC-C8F1-CA4D-8415-09B23D7AF565}" dt="2025-02-15T06:50:38.356" v="2839" actId="1076"/>
        <pc:sldMkLst>
          <pc:docMk/>
          <pc:sldMk cId="0" sldId="373"/>
        </pc:sldMkLst>
        <pc:spChg chg="mod">
          <ac:chgData name="然 杨" userId="58a03923220a6d4f" providerId="LiveId" clId="{F5C787CC-C8F1-CA4D-8415-09B23D7AF565}" dt="2025-02-15T06:50:38.356" v="2839" actId="1076"/>
          <ac:spMkLst>
            <pc:docMk/>
            <pc:sldMk cId="0" sldId="373"/>
            <ac:spMk id="6" creationId="{00000000-0000-0000-0000-000000000000}"/>
          </ac:spMkLst>
        </pc:spChg>
        <pc:spChg chg="mod">
          <ac:chgData name="然 杨" userId="58a03923220a6d4f" providerId="LiveId" clId="{F5C787CC-C8F1-CA4D-8415-09B23D7AF565}" dt="2025-02-15T06:50:06.968" v="2835" actId="20577"/>
          <ac:spMkLst>
            <pc:docMk/>
            <pc:sldMk cId="0" sldId="373"/>
            <ac:spMk id="7" creationId="{00000000-0000-0000-0000-000000000000}"/>
          </ac:spMkLst>
        </pc:spChg>
        <pc:spChg chg="mod">
          <ac:chgData name="然 杨" userId="58a03923220a6d4f" providerId="LiveId" clId="{F5C787CC-C8F1-CA4D-8415-09B23D7AF565}" dt="2025-02-15T06:49:28.468" v="2826" actId="20577"/>
          <ac:spMkLst>
            <pc:docMk/>
            <pc:sldMk cId="0" sldId="373"/>
            <ac:spMk id="8" creationId="{00000000-0000-0000-0000-000000000000}"/>
          </ac:spMkLst>
        </pc:spChg>
      </pc:sldChg>
      <pc:sldChg chg="addSp delSp modSp mod">
        <pc:chgData name="然 杨" userId="58a03923220a6d4f" providerId="LiveId" clId="{F5C787CC-C8F1-CA4D-8415-09B23D7AF565}" dt="2025-02-15T06:59:15.484" v="2872" actId="1076"/>
        <pc:sldMkLst>
          <pc:docMk/>
          <pc:sldMk cId="0" sldId="374"/>
        </pc:sldMkLst>
        <pc:spChg chg="mod">
          <ac:chgData name="然 杨" userId="58a03923220a6d4f" providerId="LiveId" clId="{F5C787CC-C8F1-CA4D-8415-09B23D7AF565}" dt="2025-02-15T06:55:43.865" v="2841"/>
          <ac:spMkLst>
            <pc:docMk/>
            <pc:sldMk cId="0" sldId="374"/>
            <ac:spMk id="8" creationId="{00000000-0000-0000-0000-000000000000}"/>
          </ac:spMkLst>
        </pc:spChg>
        <pc:picChg chg="mod">
          <ac:chgData name="然 杨" userId="58a03923220a6d4f" providerId="LiveId" clId="{F5C787CC-C8F1-CA4D-8415-09B23D7AF565}" dt="2025-02-15T06:59:15.484" v="2872" actId="1076"/>
          <ac:picMkLst>
            <pc:docMk/>
            <pc:sldMk cId="0" sldId="374"/>
            <ac:picMk id="5" creationId="{00000000-0000-0000-0000-000000000000}"/>
          </ac:picMkLst>
        </pc:picChg>
        <pc:picChg chg="mod modCrop">
          <ac:chgData name="然 杨" userId="58a03923220a6d4f" providerId="LiveId" clId="{F5C787CC-C8F1-CA4D-8415-09B23D7AF565}" dt="2025-02-15T06:59:12.954" v="2870" actId="14100"/>
          <ac:picMkLst>
            <pc:docMk/>
            <pc:sldMk cId="0" sldId="374"/>
            <ac:picMk id="9" creationId="{84B4B55D-90A0-4667-3A03-90C6FC485A0E}"/>
          </ac:picMkLst>
        </pc:picChg>
      </pc:sldChg>
      <pc:sldChg chg="modSp mod">
        <pc:chgData name="然 杨" userId="58a03923220a6d4f" providerId="LiveId" clId="{F5C787CC-C8F1-CA4D-8415-09B23D7AF565}" dt="2025-02-15T07:02:12.081" v="2940" actId="1076"/>
        <pc:sldMkLst>
          <pc:docMk/>
          <pc:sldMk cId="0" sldId="375"/>
        </pc:sldMkLst>
      </pc:sldChg>
      <pc:sldChg chg="modSp mod">
        <pc:chgData name="然 杨" userId="58a03923220a6d4f" providerId="LiveId" clId="{F5C787CC-C8F1-CA4D-8415-09B23D7AF565}" dt="2025-02-14T13:29:19.067" v="1360" actId="20577"/>
        <pc:sldMkLst>
          <pc:docMk/>
          <pc:sldMk cId="0" sldId="435"/>
        </pc:sldMkLst>
      </pc:sldChg>
      <pc:sldChg chg="modSp mod">
        <pc:chgData name="然 杨" userId="58a03923220a6d4f" providerId="LiveId" clId="{F5C787CC-C8F1-CA4D-8415-09B23D7AF565}" dt="2025-02-15T09:28:05.944" v="5072" actId="21"/>
        <pc:sldMkLst>
          <pc:docMk/>
          <pc:sldMk cId="0" sldId="436"/>
        </pc:sldMkLst>
      </pc:sldChg>
      <pc:sldChg chg="modSp mod">
        <pc:chgData name="然 杨" userId="58a03923220a6d4f" providerId="LiveId" clId="{F5C787CC-C8F1-CA4D-8415-09B23D7AF565}" dt="2025-02-14T12:10:28.225" v="908" actId="20577"/>
        <pc:sldMkLst>
          <pc:docMk/>
          <pc:sldMk cId="689265861" sldId="439"/>
        </pc:sldMkLst>
        <pc:spChg chg="mod">
          <ac:chgData name="然 杨" userId="58a03923220a6d4f" providerId="LiveId" clId="{F5C787CC-C8F1-CA4D-8415-09B23D7AF565}" dt="2025-02-14T12:10:28.225" v="908" actId="20577"/>
          <ac:spMkLst>
            <pc:docMk/>
            <pc:sldMk cId="689265861" sldId="439"/>
            <ac:spMk id="6" creationId="{00000000-0000-0000-0000-000000000000}"/>
          </ac:spMkLst>
        </pc:spChg>
        <pc:spChg chg="mod">
          <ac:chgData name="然 杨" userId="58a03923220a6d4f" providerId="LiveId" clId="{F5C787CC-C8F1-CA4D-8415-09B23D7AF565}" dt="2025-02-14T12:10:14.156" v="904" actId="1076"/>
          <ac:spMkLst>
            <pc:docMk/>
            <pc:sldMk cId="689265861" sldId="439"/>
            <ac:spMk id="7" creationId="{00000000-0000-0000-0000-000000000000}"/>
          </ac:spMkLst>
        </pc:spChg>
      </pc:sldChg>
      <pc:sldChg chg="addSp delSp modSp mod">
        <pc:chgData name="然 杨" userId="58a03923220a6d4f" providerId="LiveId" clId="{F5C787CC-C8F1-CA4D-8415-09B23D7AF565}" dt="2025-02-15T08:55:05.024" v="4478" actId="2711"/>
        <pc:sldMkLst>
          <pc:docMk/>
          <pc:sldMk cId="3852278243" sldId="442"/>
        </pc:sldMkLst>
      </pc:sldChg>
      <pc:sldChg chg="modSp mod">
        <pc:chgData name="然 杨" userId="58a03923220a6d4f" providerId="LiveId" clId="{F5C787CC-C8F1-CA4D-8415-09B23D7AF565}" dt="2025-02-15T08:55:14.721" v="4479" actId="2711"/>
        <pc:sldMkLst>
          <pc:docMk/>
          <pc:sldMk cId="3754349825" sldId="443"/>
        </pc:sldMkLst>
        <pc:spChg chg="mod">
          <ac:chgData name="然 杨" userId="58a03923220a6d4f" providerId="LiveId" clId="{F5C787CC-C8F1-CA4D-8415-09B23D7AF565}" dt="2025-02-14T12:59:25.899" v="1091" actId="1076"/>
          <ac:spMkLst>
            <pc:docMk/>
            <pc:sldMk cId="3754349825" sldId="443"/>
            <ac:spMk id="19" creationId="{00000000-0000-0000-0000-000000000000}"/>
          </ac:spMkLst>
        </pc:spChg>
        <pc:spChg chg="mod">
          <ac:chgData name="然 杨" userId="58a03923220a6d4f" providerId="LiveId" clId="{F5C787CC-C8F1-CA4D-8415-09B23D7AF565}" dt="2025-02-15T08:55:14.721" v="4479" actId="2711"/>
          <ac:spMkLst>
            <pc:docMk/>
            <pc:sldMk cId="3754349825" sldId="443"/>
            <ac:spMk id="20" creationId="{8EF7E7DD-9241-9268-F52A-2B4B8DB57B19}"/>
          </ac:spMkLst>
        </pc:spChg>
        <pc:grpChg chg="mod">
          <ac:chgData name="然 杨" userId="58a03923220a6d4f" providerId="LiveId" clId="{F5C787CC-C8F1-CA4D-8415-09B23D7AF565}" dt="2025-02-14T12:59:31.804" v="1092" actId="1076"/>
          <ac:grpSpMkLst>
            <pc:docMk/>
            <pc:sldMk cId="3754349825" sldId="443"/>
            <ac:grpSpMk id="16" creationId="{00000000-0000-0000-0000-000000000000}"/>
          </ac:grpSpMkLst>
        </pc:grpChg>
      </pc:sldChg>
      <pc:sldChg chg="modSp mod">
        <pc:chgData name="然 杨" userId="58a03923220a6d4f" providerId="LiveId" clId="{F5C787CC-C8F1-CA4D-8415-09B23D7AF565}" dt="2025-02-15T08:55:24.912" v="4480" actId="2711"/>
        <pc:sldMkLst>
          <pc:docMk/>
          <pc:sldMk cId="3763947438" sldId="444"/>
        </pc:sldMkLst>
        <pc:spChg chg="mod">
          <ac:chgData name="然 杨" userId="58a03923220a6d4f" providerId="LiveId" clId="{F5C787CC-C8F1-CA4D-8415-09B23D7AF565}" dt="2025-02-15T08:55:24.912" v="4480" actId="2711"/>
          <ac:spMkLst>
            <pc:docMk/>
            <pc:sldMk cId="3763947438" sldId="444"/>
            <ac:spMk id="2" creationId="{D5FFFF4F-EF40-F12B-55C7-E5E12611242A}"/>
          </ac:spMkLst>
        </pc:spChg>
      </pc:sldChg>
      <pc:sldChg chg="addSp delSp modSp mod">
        <pc:chgData name="然 杨" userId="58a03923220a6d4f" providerId="LiveId" clId="{F5C787CC-C8F1-CA4D-8415-09B23D7AF565}" dt="2025-02-15T08:59:16.003" v="4528" actId="1076"/>
        <pc:sldMkLst>
          <pc:docMk/>
          <pc:sldMk cId="1006005304" sldId="447"/>
        </pc:sldMkLst>
        <pc:spChg chg="mod">
          <ac:chgData name="然 杨" userId="58a03923220a6d4f" providerId="LiveId" clId="{F5C787CC-C8F1-CA4D-8415-09B23D7AF565}" dt="2025-02-14T14:02:58.712" v="1482" actId="1035"/>
          <ac:spMkLst>
            <pc:docMk/>
            <pc:sldMk cId="1006005304" sldId="447"/>
            <ac:spMk id="35" creationId="{00000000-0000-0000-0000-000000000000}"/>
          </ac:spMkLst>
        </pc:spChg>
      </pc:sldChg>
      <pc:sldChg chg="del">
        <pc:chgData name="然 杨" userId="58a03923220a6d4f" providerId="LiveId" clId="{F5C787CC-C8F1-CA4D-8415-09B23D7AF565}" dt="2025-02-14T14:15:08.365" v="1617" actId="2696"/>
        <pc:sldMkLst>
          <pc:docMk/>
          <pc:sldMk cId="805706125" sldId="449"/>
        </pc:sldMkLst>
      </pc:sldChg>
      <pc:sldChg chg="modSp mod ord">
        <pc:chgData name="然 杨" userId="58a03923220a6d4f" providerId="LiveId" clId="{F5C787CC-C8F1-CA4D-8415-09B23D7AF565}" dt="2025-02-15T09:01:51.430" v="4592" actId="1076"/>
        <pc:sldMkLst>
          <pc:docMk/>
          <pc:sldMk cId="8637880" sldId="450"/>
        </pc:sldMkLst>
      </pc:sldChg>
      <pc:sldChg chg="modSp mod">
        <pc:chgData name="然 杨" userId="58a03923220a6d4f" providerId="LiveId" clId="{F5C787CC-C8F1-CA4D-8415-09B23D7AF565}" dt="2025-02-15T09:03:48.462" v="4642" actId="179"/>
        <pc:sldMkLst>
          <pc:docMk/>
          <pc:sldMk cId="2990919572" sldId="451"/>
        </pc:sldMkLst>
        <pc:spChg chg="mod">
          <ac:chgData name="然 杨" userId="58a03923220a6d4f" providerId="LiveId" clId="{F5C787CC-C8F1-CA4D-8415-09B23D7AF565}" dt="2025-02-15T09:02:02.911" v="4593" actId="2711"/>
          <ac:spMkLst>
            <pc:docMk/>
            <pc:sldMk cId="2990919572" sldId="451"/>
            <ac:spMk id="2" creationId="{9EA17625-B0F4-0A96-45ED-127CEAF6F861}"/>
          </ac:spMkLst>
        </pc:spChg>
        <pc:grpChg chg="mod">
          <ac:chgData name="然 杨" userId="58a03923220a6d4f" providerId="LiveId" clId="{F5C787CC-C8F1-CA4D-8415-09B23D7AF565}" dt="2025-02-14T14:31:20.057" v="1857" actId="14100"/>
          <ac:grpSpMkLst>
            <pc:docMk/>
            <pc:sldMk cId="2990919572" sldId="451"/>
            <ac:grpSpMk id="9" creationId="{00000000-0000-0000-0000-000000000000}"/>
          </ac:grpSpMkLst>
        </pc:grpChg>
      </pc:sldChg>
      <pc:sldChg chg="modSp mod">
        <pc:chgData name="然 杨" userId="58a03923220a6d4f" providerId="LiveId" clId="{F5C787CC-C8F1-CA4D-8415-09B23D7AF565}" dt="2025-02-15T09:08:04.231" v="4741" actId="1076"/>
        <pc:sldMkLst>
          <pc:docMk/>
          <pc:sldMk cId="694711044" sldId="452"/>
        </pc:sldMkLst>
        <pc:spChg chg="mod">
          <ac:chgData name="然 杨" userId="58a03923220a6d4f" providerId="LiveId" clId="{F5C787CC-C8F1-CA4D-8415-09B23D7AF565}" dt="2025-02-14T14:44:02.760" v="2029" actId="1076"/>
          <ac:spMkLst>
            <pc:docMk/>
            <pc:sldMk cId="694711044" sldId="452"/>
            <ac:spMk id="2" creationId="{D1240C0D-A143-EC53-2FE8-A806606D7502}"/>
          </ac:spMkLst>
        </pc:spChg>
        <pc:spChg chg="mod">
          <ac:chgData name="然 杨" userId="58a03923220a6d4f" providerId="LiveId" clId="{F5C787CC-C8F1-CA4D-8415-09B23D7AF565}" dt="2025-02-15T09:07:13.312" v="4732" actId="1076"/>
          <ac:spMkLst>
            <pc:docMk/>
            <pc:sldMk cId="694711044" sldId="452"/>
            <ac:spMk id="3" creationId="{00000000-0000-0000-0000-000000000000}"/>
          </ac:spMkLst>
        </pc:spChg>
        <pc:spChg chg="mod">
          <ac:chgData name="然 杨" userId="58a03923220a6d4f" providerId="LiveId" clId="{F5C787CC-C8F1-CA4D-8415-09B23D7AF565}" dt="2025-02-15T09:07:13.312" v="4732" actId="1076"/>
          <ac:spMkLst>
            <pc:docMk/>
            <pc:sldMk cId="694711044" sldId="452"/>
            <ac:spMk id="5" creationId="{00000000-0000-0000-0000-000000000000}"/>
          </ac:spMkLst>
        </pc:spChg>
        <pc:spChg chg="mod">
          <ac:chgData name="然 杨" userId="58a03923220a6d4f" providerId="LiveId" clId="{F5C787CC-C8F1-CA4D-8415-09B23D7AF565}" dt="2025-02-14T14:44:02.760" v="2029" actId="1076"/>
          <ac:spMkLst>
            <pc:docMk/>
            <pc:sldMk cId="694711044" sldId="452"/>
            <ac:spMk id="6" creationId="{00000000-0000-0000-0000-000000000000}"/>
          </ac:spMkLst>
        </pc:spChg>
        <pc:spChg chg="mod">
          <ac:chgData name="然 杨" userId="58a03923220a6d4f" providerId="LiveId" clId="{F5C787CC-C8F1-CA4D-8415-09B23D7AF565}" dt="2025-02-14T14:44:02.760" v="2029" actId="1076"/>
          <ac:spMkLst>
            <pc:docMk/>
            <pc:sldMk cId="694711044" sldId="452"/>
            <ac:spMk id="13" creationId="{00000000-0000-0000-0000-000000000000}"/>
          </ac:spMkLst>
        </pc:spChg>
        <pc:spChg chg="mod">
          <ac:chgData name="然 杨" userId="58a03923220a6d4f" providerId="LiveId" clId="{F5C787CC-C8F1-CA4D-8415-09B23D7AF565}" dt="2025-02-14T14:44:02.760" v="2029" actId="1076"/>
          <ac:spMkLst>
            <pc:docMk/>
            <pc:sldMk cId="694711044" sldId="452"/>
            <ac:spMk id="14" creationId="{00000000-0000-0000-0000-000000000000}"/>
          </ac:spMkLst>
        </pc:spChg>
        <pc:spChg chg="mod">
          <ac:chgData name="然 杨" userId="58a03923220a6d4f" providerId="LiveId" clId="{F5C787CC-C8F1-CA4D-8415-09B23D7AF565}" dt="2025-02-15T09:07:20.504" v="4734" actId="20577"/>
          <ac:spMkLst>
            <pc:docMk/>
            <pc:sldMk cId="694711044" sldId="452"/>
            <ac:spMk id="19" creationId="{00000000-0000-0000-0000-000000000000}"/>
          </ac:spMkLst>
        </pc:spChg>
        <pc:spChg chg="mod">
          <ac:chgData name="然 杨" userId="58a03923220a6d4f" providerId="LiveId" clId="{F5C787CC-C8F1-CA4D-8415-09B23D7AF565}" dt="2025-02-15T09:07:33.893" v="4738" actId="1038"/>
          <ac:spMkLst>
            <pc:docMk/>
            <pc:sldMk cId="694711044" sldId="452"/>
            <ac:spMk id="33" creationId="{BA1195B6-DA4A-7530-4EE2-01B87B587523}"/>
          </ac:spMkLst>
        </pc:spChg>
        <pc:spChg chg="mod">
          <ac:chgData name="然 杨" userId="58a03923220a6d4f" providerId="LiveId" clId="{F5C787CC-C8F1-CA4D-8415-09B23D7AF565}" dt="2025-02-14T14:44:02.760" v="2029" actId="1076"/>
          <ac:spMkLst>
            <pc:docMk/>
            <pc:sldMk cId="694711044" sldId="452"/>
            <ac:spMk id="39" creationId="{00000000-0000-0000-0000-000000000000}"/>
          </ac:spMkLst>
        </pc:spChg>
        <pc:spChg chg="mod">
          <ac:chgData name="然 杨" userId="58a03923220a6d4f" providerId="LiveId" clId="{F5C787CC-C8F1-CA4D-8415-09B23D7AF565}" dt="2025-02-14T14:44:02.760" v="2029" actId="1076"/>
          <ac:spMkLst>
            <pc:docMk/>
            <pc:sldMk cId="694711044" sldId="452"/>
            <ac:spMk id="40" creationId="{00000000-0000-0000-0000-000000000000}"/>
          </ac:spMkLst>
        </pc:spChg>
        <pc:spChg chg="mod">
          <ac:chgData name="然 杨" userId="58a03923220a6d4f" providerId="LiveId" clId="{F5C787CC-C8F1-CA4D-8415-09B23D7AF565}" dt="2025-02-15T09:08:04.231" v="4741" actId="1076"/>
          <ac:spMkLst>
            <pc:docMk/>
            <pc:sldMk cId="694711044" sldId="452"/>
            <ac:spMk id="41" creationId="{00000000-0000-0000-0000-000000000000}"/>
          </ac:spMkLst>
        </pc:spChg>
        <pc:grpChg chg="mod">
          <ac:chgData name="然 杨" userId="58a03923220a6d4f" providerId="LiveId" clId="{F5C787CC-C8F1-CA4D-8415-09B23D7AF565}" dt="2025-02-14T14:44:02.760" v="2029" actId="1076"/>
          <ac:grpSpMkLst>
            <pc:docMk/>
            <pc:sldMk cId="694711044" sldId="452"/>
            <ac:grpSpMk id="10" creationId="{6746DFD7-EE21-BC2B-F533-B336362F5E19}"/>
          </ac:grpSpMkLst>
        </pc:grpChg>
        <pc:grpChg chg="mod">
          <ac:chgData name="然 杨" userId="58a03923220a6d4f" providerId="LiveId" clId="{F5C787CC-C8F1-CA4D-8415-09B23D7AF565}" dt="2025-02-15T09:07:13.312" v="4732" actId="1076"/>
          <ac:grpSpMkLst>
            <pc:docMk/>
            <pc:sldMk cId="694711044" sldId="452"/>
            <ac:grpSpMk id="15" creationId="{00000000-0000-0000-0000-000000000000}"/>
          </ac:grpSpMkLst>
        </pc:grpChg>
        <pc:grpChg chg="mod">
          <ac:chgData name="然 杨" userId="58a03923220a6d4f" providerId="LiveId" clId="{F5C787CC-C8F1-CA4D-8415-09B23D7AF565}" dt="2025-02-14T14:44:02.760" v="2029" actId="1076"/>
          <ac:grpSpMkLst>
            <pc:docMk/>
            <pc:sldMk cId="694711044" sldId="452"/>
            <ac:grpSpMk id="37" creationId="{00000000-0000-0000-0000-000000000000}"/>
          </ac:grpSpMkLst>
        </pc:grpChg>
        <pc:grpChg chg="mod">
          <ac:chgData name="然 杨" userId="58a03923220a6d4f" providerId="LiveId" clId="{F5C787CC-C8F1-CA4D-8415-09B23D7AF565}" dt="2025-02-14T14:44:02.760" v="2029" actId="1076"/>
          <ac:grpSpMkLst>
            <pc:docMk/>
            <pc:sldMk cId="694711044" sldId="452"/>
            <ac:grpSpMk id="38" creationId="{00000000-0000-0000-0000-000000000000}"/>
          </ac:grpSpMkLst>
        </pc:grpChg>
      </pc:sldChg>
      <pc:sldChg chg="modSp mod">
        <pc:chgData name="然 杨" userId="58a03923220a6d4f" providerId="LiveId" clId="{F5C787CC-C8F1-CA4D-8415-09B23D7AF565}" dt="2025-02-14T14:56:08.371" v="2282" actId="14100"/>
        <pc:sldMkLst>
          <pc:docMk/>
          <pc:sldMk cId="3234615788" sldId="454"/>
        </pc:sldMkLst>
        <pc:spChg chg="mod">
          <ac:chgData name="然 杨" userId="58a03923220a6d4f" providerId="LiveId" clId="{F5C787CC-C8F1-CA4D-8415-09B23D7AF565}" dt="2025-02-14T14:56:08.371" v="2282" actId="14100"/>
          <ac:spMkLst>
            <pc:docMk/>
            <pc:sldMk cId="3234615788" sldId="454"/>
            <ac:spMk id="6" creationId="{00000000-0000-0000-0000-000000000000}"/>
          </ac:spMkLst>
        </pc:spChg>
        <pc:spChg chg="mod">
          <ac:chgData name="然 杨" userId="58a03923220a6d4f" providerId="LiveId" clId="{F5C787CC-C8F1-CA4D-8415-09B23D7AF565}" dt="2025-02-14T14:55:02.125" v="2265" actId="20577"/>
          <ac:spMkLst>
            <pc:docMk/>
            <pc:sldMk cId="3234615788" sldId="454"/>
            <ac:spMk id="7" creationId="{00000000-0000-0000-0000-000000000000}"/>
          </ac:spMkLst>
        </pc:spChg>
        <pc:grpChg chg="mod">
          <ac:chgData name="然 杨" userId="58a03923220a6d4f" providerId="LiveId" clId="{F5C787CC-C8F1-CA4D-8415-09B23D7AF565}" dt="2025-02-14T14:55:07.565" v="2271" actId="1036"/>
          <ac:grpSpMkLst>
            <pc:docMk/>
            <pc:sldMk cId="3234615788" sldId="454"/>
            <ac:grpSpMk id="37" creationId="{00000000-0000-0000-0000-000000000000}"/>
          </ac:grpSpMkLst>
        </pc:grpChg>
      </pc:sldChg>
      <pc:sldChg chg="modSp mod">
        <pc:chgData name="然 杨" userId="58a03923220a6d4f" providerId="LiveId" clId="{F5C787CC-C8F1-CA4D-8415-09B23D7AF565}" dt="2025-02-14T15:05:30.580" v="2398" actId="14100"/>
        <pc:sldMkLst>
          <pc:docMk/>
          <pc:sldMk cId="2255018105" sldId="456"/>
        </pc:sldMkLst>
        <pc:spChg chg="mod">
          <ac:chgData name="然 杨" userId="58a03923220a6d4f" providerId="LiveId" clId="{F5C787CC-C8F1-CA4D-8415-09B23D7AF565}" dt="2025-02-14T15:05:30.580" v="2398" actId="14100"/>
          <ac:spMkLst>
            <pc:docMk/>
            <pc:sldMk cId="2255018105" sldId="456"/>
            <ac:spMk id="5" creationId="{B62EE23C-8263-1D7C-8DB2-A86CD81DF597}"/>
          </ac:spMkLst>
        </pc:spChg>
        <pc:spChg chg="mod">
          <ac:chgData name="然 杨" userId="58a03923220a6d4f" providerId="LiveId" clId="{F5C787CC-C8F1-CA4D-8415-09B23D7AF565}" dt="2025-02-14T14:58:53.378" v="2308"/>
          <ac:spMkLst>
            <pc:docMk/>
            <pc:sldMk cId="2255018105" sldId="456"/>
            <ac:spMk id="7" creationId="{00000000-0000-0000-0000-000000000000}"/>
          </ac:spMkLst>
        </pc:spChg>
        <pc:grpChg chg="mod">
          <ac:chgData name="然 杨" userId="58a03923220a6d4f" providerId="LiveId" clId="{F5C787CC-C8F1-CA4D-8415-09B23D7AF565}" dt="2025-02-14T14:59:54.268" v="2320" actId="1036"/>
          <ac:grpSpMkLst>
            <pc:docMk/>
            <pc:sldMk cId="2255018105" sldId="456"/>
            <ac:grpSpMk id="37" creationId="{00000000-0000-0000-0000-000000000000}"/>
          </ac:grpSpMkLst>
        </pc:grpChg>
      </pc:sldChg>
      <pc:sldChg chg="modSp mod ord">
        <pc:chgData name="然 杨" userId="58a03923220a6d4f" providerId="LiveId" clId="{F5C787CC-C8F1-CA4D-8415-09B23D7AF565}" dt="2025-02-14T15:02:42.472" v="2360" actId="1076"/>
        <pc:sldMkLst>
          <pc:docMk/>
          <pc:sldMk cId="3981540786" sldId="457"/>
        </pc:sldMkLst>
        <pc:spChg chg="mod">
          <ac:chgData name="然 杨" userId="58a03923220a6d4f" providerId="LiveId" clId="{F5C787CC-C8F1-CA4D-8415-09B23D7AF565}" dt="2025-02-14T15:02:42.472" v="2360" actId="1076"/>
          <ac:spMkLst>
            <pc:docMk/>
            <pc:sldMk cId="3981540786" sldId="457"/>
            <ac:spMk id="6" creationId="{00000000-0000-0000-0000-000000000000}"/>
          </ac:spMkLst>
        </pc:spChg>
        <pc:spChg chg="mod">
          <ac:chgData name="然 杨" userId="58a03923220a6d4f" providerId="LiveId" clId="{F5C787CC-C8F1-CA4D-8415-09B23D7AF565}" dt="2025-02-14T15:01:58.292" v="2343"/>
          <ac:spMkLst>
            <pc:docMk/>
            <pc:sldMk cId="3981540786" sldId="457"/>
            <ac:spMk id="7" creationId="{00000000-0000-0000-0000-000000000000}"/>
          </ac:spMkLst>
        </pc:spChg>
        <pc:grpChg chg="mod">
          <ac:chgData name="然 杨" userId="58a03923220a6d4f" providerId="LiveId" clId="{F5C787CC-C8F1-CA4D-8415-09B23D7AF565}" dt="2025-02-14T15:02:37.471" v="2359" actId="1036"/>
          <ac:grpSpMkLst>
            <pc:docMk/>
            <pc:sldMk cId="3981540786" sldId="457"/>
            <ac:grpSpMk id="37" creationId="{00000000-0000-0000-0000-000000000000}"/>
          </ac:grpSpMkLst>
        </pc:grpChg>
      </pc:sldChg>
      <pc:sldChg chg="addSp delSp modSp mod ord">
        <pc:chgData name="然 杨" userId="58a03923220a6d4f" providerId="LiveId" clId="{F5C787CC-C8F1-CA4D-8415-09B23D7AF565}" dt="2025-02-15T09:11:49.044" v="4818" actId="179"/>
        <pc:sldMkLst>
          <pc:docMk/>
          <pc:sldMk cId="1117353258" sldId="463"/>
        </pc:sldMkLst>
      </pc:sldChg>
      <pc:sldChg chg="delSp modSp mod">
        <pc:chgData name="然 杨" userId="58a03923220a6d4f" providerId="LiveId" clId="{F5C787CC-C8F1-CA4D-8415-09B23D7AF565}" dt="2025-02-14T15:20:59.544" v="2637" actId="1035"/>
        <pc:sldMkLst>
          <pc:docMk/>
          <pc:sldMk cId="811050158" sldId="467"/>
        </pc:sldMkLst>
        <pc:spChg chg="mod">
          <ac:chgData name="然 杨" userId="58a03923220a6d4f" providerId="LiveId" clId="{F5C787CC-C8F1-CA4D-8415-09B23D7AF565}" dt="2025-02-14T15:20:59.544" v="2637" actId="1035"/>
          <ac:spMkLst>
            <pc:docMk/>
            <pc:sldMk cId="811050158" sldId="467"/>
            <ac:spMk id="4" creationId="{74B36F2E-C816-083C-EEBA-7871FC560B66}"/>
          </ac:spMkLst>
        </pc:spChg>
      </pc:sldChg>
      <pc:sldChg chg="modSp mod">
        <pc:chgData name="然 杨" userId="58a03923220a6d4f" providerId="LiveId" clId="{F5C787CC-C8F1-CA4D-8415-09B23D7AF565}" dt="2025-02-15T09:20:20.564" v="4951" actId="20577"/>
        <pc:sldMkLst>
          <pc:docMk/>
          <pc:sldMk cId="1181782501" sldId="470"/>
        </pc:sldMkLst>
        <pc:spChg chg="mod">
          <ac:chgData name="然 杨" userId="58a03923220a6d4f" providerId="LiveId" clId="{F5C787CC-C8F1-CA4D-8415-09B23D7AF565}" dt="2025-02-15T09:20:13.466" v="4950" actId="3064"/>
          <ac:spMkLst>
            <pc:docMk/>
            <pc:sldMk cId="1181782501" sldId="470"/>
            <ac:spMk id="12" creationId="{00000000-0000-0000-0000-000000000000}"/>
          </ac:spMkLst>
        </pc:spChg>
        <pc:spChg chg="mod">
          <ac:chgData name="然 杨" userId="58a03923220a6d4f" providerId="LiveId" clId="{F5C787CC-C8F1-CA4D-8415-09B23D7AF565}" dt="2025-02-15T09:20:13.466" v="4950" actId="3064"/>
          <ac:spMkLst>
            <pc:docMk/>
            <pc:sldMk cId="1181782501" sldId="470"/>
            <ac:spMk id="39" creationId="{00000000-0000-0000-0000-000000000000}"/>
          </ac:spMkLst>
        </pc:spChg>
        <pc:spChg chg="mod">
          <ac:chgData name="然 杨" userId="58a03923220a6d4f" providerId="LiveId" clId="{F5C787CC-C8F1-CA4D-8415-09B23D7AF565}" dt="2025-02-15T09:20:13.466" v="4950" actId="3064"/>
          <ac:spMkLst>
            <pc:docMk/>
            <pc:sldMk cId="1181782501" sldId="470"/>
            <ac:spMk id="45" creationId="{00000000-0000-0000-0000-000000000000}"/>
          </ac:spMkLst>
        </pc:spChg>
        <pc:spChg chg="mod">
          <ac:chgData name="然 杨" userId="58a03923220a6d4f" providerId="LiveId" clId="{F5C787CC-C8F1-CA4D-8415-09B23D7AF565}" dt="2025-02-15T09:20:20.564" v="4951" actId="20577"/>
          <ac:spMkLst>
            <pc:docMk/>
            <pc:sldMk cId="1181782501" sldId="470"/>
            <ac:spMk id="51" creationId="{00000000-0000-0000-0000-000000000000}"/>
          </ac:spMkLst>
        </pc:spChg>
      </pc:sldChg>
      <pc:sldChg chg="addSp modSp mod">
        <pc:chgData name="然 杨" userId="58a03923220a6d4f" providerId="LiveId" clId="{F5C787CC-C8F1-CA4D-8415-09B23D7AF565}" dt="2025-02-15T08:58:21.506" v="4515" actId="20577"/>
        <pc:sldMkLst>
          <pc:docMk/>
          <pc:sldMk cId="2534980729" sldId="471"/>
        </pc:sldMkLst>
        <pc:spChg chg="mod">
          <ac:chgData name="然 杨" userId="58a03923220a6d4f" providerId="LiveId" clId="{F5C787CC-C8F1-CA4D-8415-09B23D7AF565}" dt="2025-02-15T08:58:21.506" v="4515" actId="20577"/>
          <ac:spMkLst>
            <pc:docMk/>
            <pc:sldMk cId="2534980729" sldId="471"/>
            <ac:spMk id="4" creationId="{B45A7DA1-BFEB-CE52-44F0-AFF7F2A28CA3}"/>
          </ac:spMkLst>
        </pc:spChg>
        <pc:spChg chg="mod">
          <ac:chgData name="然 杨" userId="58a03923220a6d4f" providerId="LiveId" clId="{F5C787CC-C8F1-CA4D-8415-09B23D7AF565}" dt="2025-02-14T13:26:26.184" v="1325" actId="14100"/>
          <ac:spMkLst>
            <pc:docMk/>
            <pc:sldMk cId="2534980729" sldId="471"/>
            <ac:spMk id="6" creationId="{00000000-0000-0000-0000-000000000000}"/>
          </ac:spMkLst>
        </pc:spChg>
        <pc:spChg chg="mod">
          <ac:chgData name="然 杨" userId="58a03923220a6d4f" providerId="LiveId" clId="{F5C787CC-C8F1-CA4D-8415-09B23D7AF565}" dt="2025-02-14T13:26:31.117" v="1326" actId="14100"/>
          <ac:spMkLst>
            <pc:docMk/>
            <pc:sldMk cId="2534980729" sldId="471"/>
            <ac:spMk id="14" creationId="{00000000-0000-0000-0000-000000000000}"/>
          </ac:spMkLst>
        </pc:spChg>
        <pc:grpChg chg="mod">
          <ac:chgData name="然 杨" userId="58a03923220a6d4f" providerId="LiveId" clId="{F5C787CC-C8F1-CA4D-8415-09B23D7AF565}" dt="2025-02-14T13:25:18.706" v="1307" actId="1076"/>
          <ac:grpSpMkLst>
            <pc:docMk/>
            <pc:sldMk cId="2534980729" sldId="471"/>
            <ac:grpSpMk id="8" creationId="{5CA239CC-81AC-2FB7-3539-5C0819C5E610}"/>
          </ac:grpSpMkLst>
        </pc:grpChg>
        <pc:cxnChg chg="mod">
          <ac:chgData name="然 杨" userId="58a03923220a6d4f" providerId="LiveId" clId="{F5C787CC-C8F1-CA4D-8415-09B23D7AF565}" dt="2025-02-14T13:24:15.431" v="1277" actId="1076"/>
          <ac:cxnSpMkLst>
            <pc:docMk/>
            <pc:sldMk cId="2534980729" sldId="471"/>
            <ac:cxnSpMk id="32" creationId="{00000000-0000-0000-0000-000000000000}"/>
          </ac:cxnSpMkLst>
        </pc:cxnChg>
      </pc:sldChg>
      <pc:sldChg chg="addSp delSp modSp mod">
        <pc:chgData name="然 杨" userId="58a03923220a6d4f" providerId="LiveId" clId="{F5C787CC-C8F1-CA4D-8415-09B23D7AF565}" dt="2025-02-15T06:59:58.405" v="2883" actId="948"/>
        <pc:sldMkLst>
          <pc:docMk/>
          <pc:sldMk cId="3261846899" sldId="473"/>
        </pc:sldMkLst>
        <pc:spChg chg="mod">
          <ac:chgData name="然 杨" userId="58a03923220a6d4f" providerId="LiveId" clId="{F5C787CC-C8F1-CA4D-8415-09B23D7AF565}" dt="2025-02-15T06:59:58.405" v="2883" actId="948"/>
          <ac:spMkLst>
            <pc:docMk/>
            <pc:sldMk cId="3261846899" sldId="473"/>
            <ac:spMk id="35" creationId="{00000000-0000-0000-0000-000000000000}"/>
          </ac:spMkLst>
        </pc:spChg>
      </pc:sldChg>
      <pc:sldChg chg="modSp mod">
        <pc:chgData name="然 杨" userId="58a03923220a6d4f" providerId="LiveId" clId="{F5C787CC-C8F1-CA4D-8415-09B23D7AF565}" dt="2025-02-14T09:05:56.897" v="304" actId="1076"/>
        <pc:sldMkLst>
          <pc:docMk/>
          <pc:sldMk cId="1870723259" sldId="500"/>
        </pc:sldMkLst>
        <pc:spChg chg="mod">
          <ac:chgData name="然 杨" userId="58a03923220a6d4f" providerId="LiveId" clId="{F5C787CC-C8F1-CA4D-8415-09B23D7AF565}" dt="2025-02-14T09:04:54.299" v="296" actId="14100"/>
          <ac:spMkLst>
            <pc:docMk/>
            <pc:sldMk cId="1870723259" sldId="500"/>
            <ac:spMk id="8" creationId="{00000000-0000-0000-0000-000000000000}"/>
          </ac:spMkLst>
        </pc:spChg>
        <pc:grpChg chg="mod">
          <ac:chgData name="然 杨" userId="58a03923220a6d4f" providerId="LiveId" clId="{F5C787CC-C8F1-CA4D-8415-09B23D7AF565}" dt="2025-02-14T09:04:57.974" v="297" actId="1076"/>
          <ac:grpSpMkLst>
            <pc:docMk/>
            <pc:sldMk cId="1870723259" sldId="500"/>
            <ac:grpSpMk id="2" creationId="{3099D80B-E1F9-29BB-3139-E47FE57A633C}"/>
          </ac:grpSpMkLst>
        </pc:grpChg>
        <pc:picChg chg="mod modCrop">
          <ac:chgData name="然 杨" userId="58a03923220a6d4f" providerId="LiveId" clId="{F5C787CC-C8F1-CA4D-8415-09B23D7AF565}" dt="2025-02-14T09:05:56.897" v="304" actId="1076"/>
          <ac:picMkLst>
            <pc:docMk/>
            <pc:sldMk cId="1870723259" sldId="500"/>
            <ac:picMk id="6" creationId="{E6B72EDA-7FA6-A330-FF58-B8AE803068B4}"/>
          </ac:picMkLst>
        </pc:picChg>
      </pc:sldChg>
      <pc:sldChg chg="addSp delSp modSp mod">
        <pc:chgData name="然 杨" userId="58a03923220a6d4f" providerId="LiveId" clId="{F5C787CC-C8F1-CA4D-8415-09B23D7AF565}" dt="2025-02-15T08:51:00.813" v="4410" actId="14100"/>
        <pc:sldMkLst>
          <pc:docMk/>
          <pc:sldMk cId="3632424603" sldId="502"/>
        </pc:sldMkLst>
        <pc:spChg chg="mod">
          <ac:chgData name="然 杨" userId="58a03923220a6d4f" providerId="LiveId" clId="{F5C787CC-C8F1-CA4D-8415-09B23D7AF565}" dt="2025-02-15T08:51:00.813" v="4410" actId="14100"/>
          <ac:spMkLst>
            <pc:docMk/>
            <pc:sldMk cId="3632424603" sldId="502"/>
            <ac:spMk id="42" creationId="{A6B8DFE9-2264-C953-3D57-FC0E2E85A355}"/>
          </ac:spMkLst>
        </pc:spChg>
      </pc:sldChg>
      <pc:sldChg chg="addSp delSp modSp mod">
        <pc:chgData name="然 杨" userId="58a03923220a6d4f" providerId="LiveId" clId="{F5C787CC-C8F1-CA4D-8415-09B23D7AF565}" dt="2025-02-14T12:38:01.436" v="917"/>
        <pc:sldMkLst>
          <pc:docMk/>
          <pc:sldMk cId="4281317603" sldId="503"/>
        </pc:sldMkLst>
        <pc:spChg chg="mod">
          <ac:chgData name="然 杨" userId="58a03923220a6d4f" providerId="LiveId" clId="{F5C787CC-C8F1-CA4D-8415-09B23D7AF565}" dt="2025-02-14T12:38:01.436" v="917"/>
          <ac:spMkLst>
            <pc:docMk/>
            <pc:sldMk cId="4281317603" sldId="503"/>
            <ac:spMk id="42" creationId="{26C65635-B813-451E-A2C4-59027DF22028}"/>
          </ac:spMkLst>
        </pc:spChg>
      </pc:sldChg>
      <pc:sldChg chg="modSp mod">
        <pc:chgData name="然 杨" userId="58a03923220a6d4f" providerId="LiveId" clId="{F5C787CC-C8F1-CA4D-8415-09B23D7AF565}" dt="2025-02-15T08:56:49.946" v="4496" actId="20577"/>
        <pc:sldMkLst>
          <pc:docMk/>
          <pc:sldMk cId="507869672" sldId="504"/>
        </pc:sldMkLst>
        <pc:spChg chg="mod">
          <ac:chgData name="然 杨" userId="58a03923220a6d4f" providerId="LiveId" clId="{F5C787CC-C8F1-CA4D-8415-09B23D7AF565}" dt="2025-02-14T13:11:39.828" v="1199" actId="1035"/>
          <ac:spMkLst>
            <pc:docMk/>
            <pc:sldMk cId="507869672" sldId="504"/>
            <ac:spMk id="4" creationId="{8B8775B9-5DD3-B71B-514E-27EBA3A95664}"/>
          </ac:spMkLst>
        </pc:spChg>
        <pc:spChg chg="mod">
          <ac:chgData name="然 杨" userId="58a03923220a6d4f" providerId="LiveId" clId="{F5C787CC-C8F1-CA4D-8415-09B23D7AF565}" dt="2025-02-15T08:56:14.213" v="4488" actId="2711"/>
          <ac:spMkLst>
            <pc:docMk/>
            <pc:sldMk cId="507869672" sldId="504"/>
            <ac:spMk id="8" creationId="{7175E25E-92FB-5053-8E5E-1AAA0B7E136C}"/>
          </ac:spMkLst>
        </pc:spChg>
        <pc:spChg chg="mod">
          <ac:chgData name="然 杨" userId="58a03923220a6d4f" providerId="LiveId" clId="{F5C787CC-C8F1-CA4D-8415-09B23D7AF565}" dt="2025-02-15T08:56:49.946" v="4496" actId="20577"/>
          <ac:spMkLst>
            <pc:docMk/>
            <pc:sldMk cId="507869672" sldId="504"/>
            <ac:spMk id="19" creationId="{41ED5CD1-3C7A-31C1-7E63-27944FF84BD7}"/>
          </ac:spMkLst>
        </pc:spChg>
        <pc:grpChg chg="mod">
          <ac:chgData name="然 杨" userId="58a03923220a6d4f" providerId="LiveId" clId="{F5C787CC-C8F1-CA4D-8415-09B23D7AF565}" dt="2025-02-14T13:11:19.845" v="1188" actId="14100"/>
          <ac:grpSpMkLst>
            <pc:docMk/>
            <pc:sldMk cId="507869672" sldId="504"/>
            <ac:grpSpMk id="9" creationId="{5A27B82E-55AB-5E49-DB10-39A06C6C36D6}"/>
          </ac:grpSpMkLst>
        </pc:grpChg>
      </pc:sldChg>
      <pc:sldChg chg="addSp delSp modSp mod">
        <pc:chgData name="然 杨" userId="58a03923220a6d4f" providerId="LiveId" clId="{F5C787CC-C8F1-CA4D-8415-09B23D7AF565}" dt="2025-02-14T14:10:15.312" v="1566" actId="179"/>
        <pc:sldMkLst>
          <pc:docMk/>
          <pc:sldMk cId="3413968098" sldId="505"/>
        </pc:sldMkLst>
      </pc:sldChg>
      <pc:sldChg chg="addSp delSp modSp mod">
        <pc:chgData name="然 杨" userId="58a03923220a6d4f" providerId="LiveId" clId="{F5C787CC-C8F1-CA4D-8415-09B23D7AF565}" dt="2025-02-15T09:08:42.608" v="4750" actId="20577"/>
        <pc:sldMkLst>
          <pc:docMk/>
          <pc:sldMk cId="700122771" sldId="509"/>
        </pc:sldMkLst>
        <pc:spChg chg="mod">
          <ac:chgData name="然 杨" userId="58a03923220a6d4f" providerId="LiveId" clId="{F5C787CC-C8F1-CA4D-8415-09B23D7AF565}" dt="2025-02-14T14:54:08.566" v="2258" actId="1038"/>
          <ac:spMkLst>
            <pc:docMk/>
            <pc:sldMk cId="700122771" sldId="509"/>
            <ac:spMk id="2" creationId="{AE28ABCB-7D01-5313-8DD0-973C6C39BA26}"/>
          </ac:spMkLst>
        </pc:spChg>
        <pc:spChg chg="mod">
          <ac:chgData name="然 杨" userId="58a03923220a6d4f" providerId="LiveId" clId="{F5C787CC-C8F1-CA4D-8415-09B23D7AF565}" dt="2025-02-14T14:54:08.566" v="2258" actId="1038"/>
          <ac:spMkLst>
            <pc:docMk/>
            <pc:sldMk cId="700122771" sldId="509"/>
            <ac:spMk id="6" creationId="{3EFD13CC-E022-321E-3566-09D9219B6F10}"/>
          </ac:spMkLst>
        </pc:spChg>
        <pc:spChg chg="mod">
          <ac:chgData name="然 杨" userId="58a03923220a6d4f" providerId="LiveId" clId="{F5C787CC-C8F1-CA4D-8415-09B23D7AF565}" dt="2025-02-14T14:54:08.566" v="2258" actId="1038"/>
          <ac:spMkLst>
            <pc:docMk/>
            <pc:sldMk cId="700122771" sldId="509"/>
            <ac:spMk id="13" creationId="{07D830F1-43D1-3FBD-D0F6-1892F0DCB208}"/>
          </ac:spMkLst>
        </pc:spChg>
        <pc:spChg chg="mod">
          <ac:chgData name="然 杨" userId="58a03923220a6d4f" providerId="LiveId" clId="{F5C787CC-C8F1-CA4D-8415-09B23D7AF565}" dt="2025-02-14T14:54:08.566" v="2258" actId="1038"/>
          <ac:spMkLst>
            <pc:docMk/>
            <pc:sldMk cId="700122771" sldId="509"/>
            <ac:spMk id="14" creationId="{EA7895A9-9EC2-0158-A635-21F721C96265}"/>
          </ac:spMkLst>
        </pc:spChg>
        <pc:spChg chg="mod">
          <ac:chgData name="然 杨" userId="58a03923220a6d4f" providerId="LiveId" clId="{F5C787CC-C8F1-CA4D-8415-09B23D7AF565}" dt="2025-02-14T14:48:31.712" v="2147" actId="1076"/>
          <ac:spMkLst>
            <pc:docMk/>
            <pc:sldMk cId="700122771" sldId="509"/>
            <ac:spMk id="19" creationId="{D8E04430-647F-51DD-C0E0-0F1112CF8BEA}"/>
          </ac:spMkLst>
        </pc:spChg>
        <pc:spChg chg="add del mod">
          <ac:chgData name="然 杨" userId="58a03923220a6d4f" providerId="LiveId" clId="{F5C787CC-C8F1-CA4D-8415-09B23D7AF565}" dt="2025-02-15T08:44:53.616" v="4359"/>
          <ac:spMkLst>
            <pc:docMk/>
            <pc:sldMk cId="700122771" sldId="509"/>
            <ac:spMk id="33" creationId="{047AE603-12F8-FADD-9DF7-4C156EB7E8E7}"/>
          </ac:spMkLst>
        </pc:spChg>
        <pc:spChg chg="mod">
          <ac:chgData name="然 杨" userId="58a03923220a6d4f" providerId="LiveId" clId="{F5C787CC-C8F1-CA4D-8415-09B23D7AF565}" dt="2025-02-14T14:54:08.566" v="2258" actId="1038"/>
          <ac:spMkLst>
            <pc:docMk/>
            <pc:sldMk cId="700122771" sldId="509"/>
            <ac:spMk id="39" creationId="{8F6F48EB-A471-30F4-50F1-5B32D8F25621}"/>
          </ac:spMkLst>
        </pc:spChg>
        <pc:spChg chg="mod">
          <ac:chgData name="然 杨" userId="58a03923220a6d4f" providerId="LiveId" clId="{F5C787CC-C8F1-CA4D-8415-09B23D7AF565}" dt="2025-02-14T14:54:08.566" v="2258" actId="1038"/>
          <ac:spMkLst>
            <pc:docMk/>
            <pc:sldMk cId="700122771" sldId="509"/>
            <ac:spMk id="40" creationId="{1FB73AA9-8C59-90CA-F88B-D59496EE7AD4}"/>
          </ac:spMkLst>
        </pc:spChg>
        <pc:spChg chg="mod">
          <ac:chgData name="然 杨" userId="58a03923220a6d4f" providerId="LiveId" clId="{F5C787CC-C8F1-CA4D-8415-09B23D7AF565}" dt="2025-02-15T09:08:42.608" v="4750" actId="20577"/>
          <ac:spMkLst>
            <pc:docMk/>
            <pc:sldMk cId="700122771" sldId="509"/>
            <ac:spMk id="41" creationId="{BCA8DCD0-0FCA-8A65-6027-D134EDFF9B5E}"/>
          </ac:spMkLst>
        </pc:spChg>
        <pc:grpChg chg="mod">
          <ac:chgData name="然 杨" userId="58a03923220a6d4f" providerId="LiveId" clId="{F5C787CC-C8F1-CA4D-8415-09B23D7AF565}" dt="2025-02-14T14:54:08.566" v="2258" actId="1038"/>
          <ac:grpSpMkLst>
            <pc:docMk/>
            <pc:sldMk cId="700122771" sldId="509"/>
            <ac:grpSpMk id="10" creationId="{39CBF410-801D-9387-E1E3-1888F96D2EC6}"/>
          </ac:grpSpMkLst>
        </pc:grpChg>
        <pc:grpChg chg="mod">
          <ac:chgData name="然 杨" userId="58a03923220a6d4f" providerId="LiveId" clId="{F5C787CC-C8F1-CA4D-8415-09B23D7AF565}" dt="2025-02-14T14:54:08.566" v="2258" actId="1038"/>
          <ac:grpSpMkLst>
            <pc:docMk/>
            <pc:sldMk cId="700122771" sldId="509"/>
            <ac:grpSpMk id="37" creationId="{0584C2B2-4921-C482-4202-BD5E9202C88D}"/>
          </ac:grpSpMkLst>
        </pc:grpChg>
        <pc:grpChg chg="mod">
          <ac:chgData name="然 杨" userId="58a03923220a6d4f" providerId="LiveId" clId="{F5C787CC-C8F1-CA4D-8415-09B23D7AF565}" dt="2025-02-14T14:54:08.566" v="2258" actId="1038"/>
          <ac:grpSpMkLst>
            <pc:docMk/>
            <pc:sldMk cId="700122771" sldId="509"/>
            <ac:grpSpMk id="38" creationId="{E91E0ABB-534A-9BA8-EE5E-A335CAD9EF3D}"/>
          </ac:grpSpMkLst>
        </pc:grpChg>
        <pc:picChg chg="mod">
          <ac:chgData name="然 杨" userId="58a03923220a6d4f" providerId="LiveId" clId="{F5C787CC-C8F1-CA4D-8415-09B23D7AF565}" dt="2025-02-14T14:50:40.030" v="2193" actId="166"/>
          <ac:picMkLst>
            <pc:docMk/>
            <pc:sldMk cId="700122771" sldId="509"/>
            <ac:picMk id="423" creationId="{8AC0AE1A-2F4F-C34C-D009-2F0EC84BB5A6}"/>
          </ac:picMkLst>
        </pc:picChg>
      </pc:sldChg>
      <pc:sldChg chg="addSp delSp modSp mod">
        <pc:chgData name="然 杨" userId="58a03923220a6d4f" providerId="LiveId" clId="{F5C787CC-C8F1-CA4D-8415-09B23D7AF565}" dt="2025-02-14T14:56:34.822" v="2287"/>
        <pc:sldMkLst>
          <pc:docMk/>
          <pc:sldMk cId="707124528" sldId="510"/>
        </pc:sldMkLst>
        <pc:spChg chg="mod">
          <ac:chgData name="然 杨" userId="58a03923220a6d4f" providerId="LiveId" clId="{F5C787CC-C8F1-CA4D-8415-09B23D7AF565}" dt="2025-02-14T14:56:34.822" v="2287"/>
          <ac:spMkLst>
            <pc:docMk/>
            <pc:sldMk cId="707124528" sldId="510"/>
            <ac:spMk id="8" creationId="{92BA1B6D-0EE9-29CF-D015-7492E820E114}"/>
          </ac:spMkLst>
        </pc:spChg>
      </pc:sldChg>
      <pc:sldChg chg="addSp delSp modSp mod">
        <pc:chgData name="然 杨" userId="58a03923220a6d4f" providerId="LiveId" clId="{F5C787CC-C8F1-CA4D-8415-09B23D7AF565}" dt="2025-02-14T15:01:13.323" v="2336" actId="478"/>
        <pc:sldMkLst>
          <pc:docMk/>
          <pc:sldMk cId="957962876" sldId="513"/>
        </pc:sldMkLst>
        <pc:spChg chg="mod">
          <ac:chgData name="然 杨" userId="58a03923220a6d4f" providerId="LiveId" clId="{F5C787CC-C8F1-CA4D-8415-09B23D7AF565}" dt="2025-02-14T15:00:28.669" v="2334" actId="14100"/>
          <ac:spMkLst>
            <pc:docMk/>
            <pc:sldMk cId="957962876" sldId="513"/>
            <ac:spMk id="8" creationId="{E35710EA-CB77-9B73-8CC3-67DC39DACEBD}"/>
          </ac:spMkLst>
        </pc:spChg>
      </pc:sldChg>
      <pc:sldChg chg="addSp delSp modSp mod ord">
        <pc:chgData name="然 杨" userId="58a03923220a6d4f" providerId="LiveId" clId="{F5C787CC-C8F1-CA4D-8415-09B23D7AF565}" dt="2025-02-14T15:03:20.671" v="2371" actId="1035"/>
        <pc:sldMkLst>
          <pc:docMk/>
          <pc:sldMk cId="376269315" sldId="515"/>
        </pc:sldMkLst>
        <pc:spChg chg="mod">
          <ac:chgData name="然 杨" userId="58a03923220a6d4f" providerId="LiveId" clId="{F5C787CC-C8F1-CA4D-8415-09B23D7AF565}" dt="2025-02-14T15:03:14.436" v="2365"/>
          <ac:spMkLst>
            <pc:docMk/>
            <pc:sldMk cId="376269315" sldId="515"/>
            <ac:spMk id="8" creationId="{4502D648-4E6F-0ABC-C6C2-7E343C6BF2DE}"/>
          </ac:spMkLst>
        </pc:spChg>
      </pc:sldChg>
      <pc:sldChg chg="modSp mod">
        <pc:chgData name="然 杨" userId="58a03923220a6d4f" providerId="LiveId" clId="{F5C787CC-C8F1-CA4D-8415-09B23D7AF565}" dt="2025-02-15T09:12:17.212" v="4821" actId="179"/>
        <pc:sldMkLst>
          <pc:docMk/>
          <pc:sldMk cId="1052818744" sldId="518"/>
        </pc:sldMkLst>
        <pc:spChg chg="mod">
          <ac:chgData name="然 杨" userId="58a03923220a6d4f" providerId="LiveId" clId="{F5C787CC-C8F1-CA4D-8415-09B23D7AF565}" dt="2025-02-14T15:22:52.314" v="2683" actId="14100"/>
          <ac:spMkLst>
            <pc:docMk/>
            <pc:sldMk cId="1052818744" sldId="518"/>
            <ac:spMk id="3" creationId="{7D5B1C3F-2610-7408-8EA3-B8D5EF52C3E9}"/>
          </ac:spMkLst>
        </pc:spChg>
        <pc:spChg chg="mod">
          <ac:chgData name="然 杨" userId="58a03923220a6d4f" providerId="LiveId" clId="{F5C787CC-C8F1-CA4D-8415-09B23D7AF565}" dt="2025-02-15T09:12:17.212" v="4821" actId="179"/>
          <ac:spMkLst>
            <pc:docMk/>
            <pc:sldMk cId="1052818744" sldId="518"/>
            <ac:spMk id="4" creationId="{7FC2985E-DEDA-1E64-AFA9-2CE143B0463B}"/>
          </ac:spMkLst>
        </pc:spChg>
        <pc:spChg chg="mod">
          <ac:chgData name="然 杨" userId="58a03923220a6d4f" providerId="LiveId" clId="{F5C787CC-C8F1-CA4D-8415-09B23D7AF565}" dt="2025-02-14T15:22:52.314" v="2683" actId="14100"/>
          <ac:spMkLst>
            <pc:docMk/>
            <pc:sldMk cId="1052818744" sldId="518"/>
            <ac:spMk id="5" creationId="{70199711-CCF4-631C-2072-88EE1E764A04}"/>
          </ac:spMkLst>
        </pc:spChg>
        <pc:spChg chg="mod">
          <ac:chgData name="然 杨" userId="58a03923220a6d4f" providerId="LiveId" clId="{F5C787CC-C8F1-CA4D-8415-09B23D7AF565}" dt="2025-02-14T15:22:17.452" v="2666" actId="1076"/>
          <ac:spMkLst>
            <pc:docMk/>
            <pc:sldMk cId="1052818744" sldId="518"/>
            <ac:spMk id="19" creationId="{6F507902-8E70-2E7D-5E13-73DEB88BAB87}"/>
          </ac:spMkLst>
        </pc:spChg>
        <pc:grpChg chg="mod">
          <ac:chgData name="然 杨" userId="58a03923220a6d4f" providerId="LiveId" clId="{F5C787CC-C8F1-CA4D-8415-09B23D7AF565}" dt="2025-02-14T15:22:52.314" v="2683" actId="14100"/>
          <ac:grpSpMkLst>
            <pc:docMk/>
            <pc:sldMk cId="1052818744" sldId="518"/>
            <ac:grpSpMk id="15" creationId="{15B78156-ACFC-50B2-404A-6449F8FA957B}"/>
          </ac:grpSpMkLst>
        </pc:grpChg>
        <pc:grpChg chg="mod">
          <ac:chgData name="然 杨" userId="58a03923220a6d4f" providerId="LiveId" clId="{F5C787CC-C8F1-CA4D-8415-09B23D7AF565}" dt="2025-02-14T15:22:27.943" v="2674" actId="14100"/>
          <ac:grpSpMkLst>
            <pc:docMk/>
            <pc:sldMk cId="1052818744" sldId="518"/>
            <ac:grpSpMk id="16" creationId="{D9BCFE03-15AB-0803-02F0-A100B4E56562}"/>
          </ac:grpSpMkLst>
        </pc:grpChg>
      </pc:sldChg>
      <pc:sldChg chg="modSp mod">
        <pc:chgData name="然 杨" userId="58a03923220a6d4f" providerId="LiveId" clId="{F5C787CC-C8F1-CA4D-8415-09B23D7AF565}" dt="2025-02-15T09:12:42.526" v="4839" actId="1038"/>
        <pc:sldMkLst>
          <pc:docMk/>
          <pc:sldMk cId="3624242237" sldId="519"/>
        </pc:sldMkLst>
        <pc:spChg chg="mod">
          <ac:chgData name="然 杨" userId="58a03923220a6d4f" providerId="LiveId" clId="{F5C787CC-C8F1-CA4D-8415-09B23D7AF565}" dt="2025-02-14T15:24:44.232" v="2709" actId="1035"/>
          <ac:spMkLst>
            <pc:docMk/>
            <pc:sldMk cId="3624242237" sldId="519"/>
            <ac:spMk id="17" creationId="{F8C7699E-6F05-598E-B0B0-F0F71AF1627C}"/>
          </ac:spMkLst>
        </pc:spChg>
        <pc:spChg chg="mod">
          <ac:chgData name="然 杨" userId="58a03923220a6d4f" providerId="LiveId" clId="{F5C787CC-C8F1-CA4D-8415-09B23D7AF565}" dt="2025-02-14T15:24:44.232" v="2709" actId="1035"/>
          <ac:spMkLst>
            <pc:docMk/>
            <pc:sldMk cId="3624242237" sldId="519"/>
            <ac:spMk id="18" creationId="{6EFE484B-F202-2E61-8A3F-83561D47350D}"/>
          </ac:spMkLst>
        </pc:spChg>
        <pc:spChg chg="mod">
          <ac:chgData name="然 杨" userId="58a03923220a6d4f" providerId="LiveId" clId="{F5C787CC-C8F1-CA4D-8415-09B23D7AF565}" dt="2025-02-14T15:25:08.862" v="2716" actId="1076"/>
          <ac:spMkLst>
            <pc:docMk/>
            <pc:sldMk cId="3624242237" sldId="519"/>
            <ac:spMk id="19" creationId="{2274829D-D6BC-F9C8-D85E-31707D443F16}"/>
          </ac:spMkLst>
        </pc:spChg>
        <pc:spChg chg="mod">
          <ac:chgData name="然 杨" userId="58a03923220a6d4f" providerId="LiveId" clId="{F5C787CC-C8F1-CA4D-8415-09B23D7AF565}" dt="2025-02-15T09:12:32.197" v="4828" actId="1035"/>
          <ac:spMkLst>
            <pc:docMk/>
            <pc:sldMk cId="3624242237" sldId="519"/>
            <ac:spMk id="20" creationId="{DF57D1D7-5E45-8A62-F42B-E9F146AF1702}"/>
          </ac:spMkLst>
        </pc:spChg>
        <pc:spChg chg="mod">
          <ac:chgData name="然 杨" userId="58a03923220a6d4f" providerId="LiveId" clId="{F5C787CC-C8F1-CA4D-8415-09B23D7AF565}" dt="2025-02-14T15:24:44.232" v="2709" actId="1035"/>
          <ac:spMkLst>
            <pc:docMk/>
            <pc:sldMk cId="3624242237" sldId="519"/>
            <ac:spMk id="27" creationId="{6F52ECEB-A5B7-99D1-31A9-DC244AEC7EA3}"/>
          </ac:spMkLst>
        </pc:spChg>
        <pc:spChg chg="mod">
          <ac:chgData name="然 杨" userId="58a03923220a6d4f" providerId="LiveId" clId="{F5C787CC-C8F1-CA4D-8415-09B23D7AF565}" dt="2025-02-14T15:24:44.232" v="2709" actId="1035"/>
          <ac:spMkLst>
            <pc:docMk/>
            <pc:sldMk cId="3624242237" sldId="519"/>
            <ac:spMk id="28" creationId="{01F6EA17-02A2-5C55-3456-755DC5A634B4}"/>
          </ac:spMkLst>
        </pc:spChg>
        <pc:spChg chg="mod">
          <ac:chgData name="然 杨" userId="58a03923220a6d4f" providerId="LiveId" clId="{F5C787CC-C8F1-CA4D-8415-09B23D7AF565}" dt="2025-02-14T15:24:44.232" v="2709" actId="1035"/>
          <ac:spMkLst>
            <pc:docMk/>
            <pc:sldMk cId="3624242237" sldId="519"/>
            <ac:spMk id="29" creationId="{BEB13E57-39F8-A9DA-40D3-16FEE423C4D8}"/>
          </ac:spMkLst>
        </pc:spChg>
        <pc:spChg chg="mod">
          <ac:chgData name="然 杨" userId="58a03923220a6d4f" providerId="LiveId" clId="{F5C787CC-C8F1-CA4D-8415-09B23D7AF565}" dt="2025-02-14T15:24:44.232" v="2709" actId="1035"/>
          <ac:spMkLst>
            <pc:docMk/>
            <pc:sldMk cId="3624242237" sldId="519"/>
            <ac:spMk id="30" creationId="{DC82820A-2C35-5C23-14B7-FBA358EFABD5}"/>
          </ac:spMkLst>
        </pc:spChg>
        <pc:spChg chg="mod">
          <ac:chgData name="然 杨" userId="58a03923220a6d4f" providerId="LiveId" clId="{F5C787CC-C8F1-CA4D-8415-09B23D7AF565}" dt="2025-02-14T15:24:44.232" v="2709" actId="1035"/>
          <ac:spMkLst>
            <pc:docMk/>
            <pc:sldMk cId="3624242237" sldId="519"/>
            <ac:spMk id="33" creationId="{73A49B5C-910A-FA5E-B636-C8D1AB20B6E8}"/>
          </ac:spMkLst>
        </pc:spChg>
        <pc:spChg chg="mod">
          <ac:chgData name="然 杨" userId="58a03923220a6d4f" providerId="LiveId" clId="{F5C787CC-C8F1-CA4D-8415-09B23D7AF565}" dt="2025-02-14T15:24:44.232" v="2709" actId="1035"/>
          <ac:spMkLst>
            <pc:docMk/>
            <pc:sldMk cId="3624242237" sldId="519"/>
            <ac:spMk id="34" creationId="{3BCB0893-465F-0F40-4D09-C918E5DC6649}"/>
          </ac:spMkLst>
        </pc:spChg>
        <pc:spChg chg="mod">
          <ac:chgData name="然 杨" userId="58a03923220a6d4f" providerId="LiveId" clId="{F5C787CC-C8F1-CA4D-8415-09B23D7AF565}" dt="2025-02-14T15:24:44.232" v="2709" actId="1035"/>
          <ac:spMkLst>
            <pc:docMk/>
            <pc:sldMk cId="3624242237" sldId="519"/>
            <ac:spMk id="35" creationId="{0851293B-9E1F-F9B9-654A-E9E867061708}"/>
          </ac:spMkLst>
        </pc:spChg>
        <pc:spChg chg="mod">
          <ac:chgData name="然 杨" userId="58a03923220a6d4f" providerId="LiveId" clId="{F5C787CC-C8F1-CA4D-8415-09B23D7AF565}" dt="2025-02-14T15:24:44.232" v="2709" actId="1035"/>
          <ac:spMkLst>
            <pc:docMk/>
            <pc:sldMk cId="3624242237" sldId="519"/>
            <ac:spMk id="36" creationId="{EC960A68-459F-BFEA-7B48-ECE1906FC338}"/>
          </ac:spMkLst>
        </pc:spChg>
        <pc:grpChg chg="mod">
          <ac:chgData name="然 杨" userId="58a03923220a6d4f" providerId="LiveId" clId="{F5C787CC-C8F1-CA4D-8415-09B23D7AF565}" dt="2025-02-15T09:12:42.526" v="4839" actId="1038"/>
          <ac:grpSpMkLst>
            <pc:docMk/>
            <pc:sldMk cId="3624242237" sldId="519"/>
            <ac:grpSpMk id="2" creationId="{31F42CD1-83B4-44BE-75FC-9D0DE1558339}"/>
          </ac:grpSpMkLst>
        </pc:grpChg>
        <pc:picChg chg="mod">
          <ac:chgData name="然 杨" userId="58a03923220a6d4f" providerId="LiveId" clId="{F5C787CC-C8F1-CA4D-8415-09B23D7AF565}" dt="2025-02-15T09:12:36.922" v="4829" actId="166"/>
          <ac:picMkLst>
            <pc:docMk/>
            <pc:sldMk cId="3624242237" sldId="519"/>
            <ac:picMk id="423" creationId="{8B5AAA69-2075-5985-C130-03E7199E34D6}"/>
          </ac:picMkLst>
        </pc:picChg>
      </pc:sldChg>
      <pc:sldChg chg="modSp mod">
        <pc:chgData name="然 杨" userId="58a03923220a6d4f" providerId="LiveId" clId="{F5C787CC-C8F1-CA4D-8415-09B23D7AF565}" dt="2025-02-14T15:29:33.640" v="2769" actId="2710"/>
        <pc:sldMkLst>
          <pc:docMk/>
          <pc:sldMk cId="3011010152" sldId="520"/>
        </pc:sldMkLst>
        <pc:spChg chg="mod">
          <ac:chgData name="然 杨" userId="58a03923220a6d4f" providerId="LiveId" clId="{F5C787CC-C8F1-CA4D-8415-09B23D7AF565}" dt="2025-02-14T15:28:45.435" v="2760"/>
          <ac:spMkLst>
            <pc:docMk/>
            <pc:sldMk cId="3011010152" sldId="520"/>
            <ac:spMk id="2" creationId="{509AAE93-4718-E518-9488-2167D48D33C3}"/>
          </ac:spMkLst>
        </pc:spChg>
        <pc:spChg chg="mod">
          <ac:chgData name="然 杨" userId="58a03923220a6d4f" providerId="LiveId" clId="{F5C787CC-C8F1-CA4D-8415-09B23D7AF565}" dt="2025-02-14T15:29:33.640" v="2769" actId="2710"/>
          <ac:spMkLst>
            <pc:docMk/>
            <pc:sldMk cId="3011010152" sldId="520"/>
            <ac:spMk id="8" creationId="{2C2105B4-E1EC-4200-ECEF-BE73C5D8CCF2}"/>
          </ac:spMkLst>
        </pc:spChg>
      </pc:sldChg>
      <pc:sldChg chg="addSp delSp modSp del mod">
        <pc:chgData name="然 杨" userId="58a03923220a6d4f" providerId="LiveId" clId="{F5C787CC-C8F1-CA4D-8415-09B23D7AF565}" dt="2025-02-14T15:30:38.819" v="2774" actId="2696"/>
        <pc:sldMkLst>
          <pc:docMk/>
          <pc:sldMk cId="1642271811" sldId="521"/>
        </pc:sldMkLst>
      </pc:sldChg>
      <pc:sldChg chg="del">
        <pc:chgData name="然 杨" userId="58a03923220a6d4f" providerId="LiveId" clId="{F5C787CC-C8F1-CA4D-8415-09B23D7AF565}" dt="2025-02-15T07:37:42.612" v="3356" actId="2696"/>
        <pc:sldMkLst>
          <pc:docMk/>
          <pc:sldMk cId="1446123843" sldId="523"/>
        </pc:sldMkLst>
      </pc:sldChg>
      <pc:sldChg chg="modSp mod">
        <pc:chgData name="然 杨" userId="58a03923220a6d4f" providerId="LiveId" clId="{F5C787CC-C8F1-CA4D-8415-09B23D7AF565}" dt="2025-02-15T09:31:47.054" v="5142" actId="20577"/>
        <pc:sldMkLst>
          <pc:docMk/>
          <pc:sldMk cId="1372083052" sldId="524"/>
        </pc:sldMkLst>
      </pc:sldChg>
      <pc:sldChg chg="modSp mod">
        <pc:chgData name="然 杨" userId="58a03923220a6d4f" providerId="LiveId" clId="{F5C787CC-C8F1-CA4D-8415-09B23D7AF565}" dt="2025-02-15T09:33:40.417" v="5177" actId="1035"/>
        <pc:sldMkLst>
          <pc:docMk/>
          <pc:sldMk cId="3368753506" sldId="525"/>
        </pc:sldMkLst>
        <pc:spChg chg="mod">
          <ac:chgData name="然 杨" userId="58a03923220a6d4f" providerId="LiveId" clId="{F5C787CC-C8F1-CA4D-8415-09B23D7AF565}" dt="2025-02-15T07:41:48.554" v="3416" actId="14100"/>
          <ac:spMkLst>
            <pc:docMk/>
            <pc:sldMk cId="3368753506" sldId="525"/>
            <ac:spMk id="6" creationId="{732DCC89-651C-D2DC-F9AF-9C7256ABCDBA}"/>
          </ac:spMkLst>
        </pc:spChg>
        <pc:spChg chg="mod">
          <ac:chgData name="然 杨" userId="58a03923220a6d4f" providerId="LiveId" clId="{F5C787CC-C8F1-CA4D-8415-09B23D7AF565}" dt="2025-02-15T09:33:12.496" v="5171" actId="113"/>
          <ac:spMkLst>
            <pc:docMk/>
            <pc:sldMk cId="3368753506" sldId="525"/>
            <ac:spMk id="7" creationId="{88ABE536-836D-B0CE-301A-AC514F0C938D}"/>
          </ac:spMkLst>
        </pc:spChg>
        <pc:spChg chg="mod">
          <ac:chgData name="然 杨" userId="58a03923220a6d4f" providerId="LiveId" clId="{F5C787CC-C8F1-CA4D-8415-09B23D7AF565}" dt="2025-02-15T07:41:48.554" v="3416" actId="14100"/>
          <ac:spMkLst>
            <pc:docMk/>
            <pc:sldMk cId="3368753506" sldId="525"/>
            <ac:spMk id="13" creationId="{7F73BBF8-41FD-405D-5BE9-668399A34897}"/>
          </ac:spMkLst>
        </pc:spChg>
        <pc:spChg chg="mod">
          <ac:chgData name="然 杨" userId="58a03923220a6d4f" providerId="LiveId" clId="{F5C787CC-C8F1-CA4D-8415-09B23D7AF565}" dt="2025-02-15T07:41:48.554" v="3416" actId="14100"/>
          <ac:spMkLst>
            <pc:docMk/>
            <pc:sldMk cId="3368753506" sldId="525"/>
            <ac:spMk id="14" creationId="{AB2CEDB7-B5E0-02AD-2799-0074CC8C5CBA}"/>
          </ac:spMkLst>
        </pc:spChg>
        <pc:spChg chg="mod">
          <ac:chgData name="然 杨" userId="58a03923220a6d4f" providerId="LiveId" clId="{F5C787CC-C8F1-CA4D-8415-09B23D7AF565}" dt="2025-02-15T07:38:24.516" v="3363" actId="20577"/>
          <ac:spMkLst>
            <pc:docMk/>
            <pc:sldMk cId="3368753506" sldId="525"/>
            <ac:spMk id="19" creationId="{46C9B7E4-4061-C479-18A4-F89718ABF3CC}"/>
          </ac:spMkLst>
        </pc:spChg>
        <pc:spChg chg="mod">
          <ac:chgData name="然 杨" userId="58a03923220a6d4f" providerId="LiveId" clId="{F5C787CC-C8F1-CA4D-8415-09B23D7AF565}" dt="2025-02-15T07:41:48.554" v="3416" actId="14100"/>
          <ac:spMkLst>
            <pc:docMk/>
            <pc:sldMk cId="3368753506" sldId="525"/>
            <ac:spMk id="39" creationId="{498E8E3C-0E58-9059-6294-EFDFF1DDE2C4}"/>
          </ac:spMkLst>
        </pc:spChg>
        <pc:spChg chg="mod">
          <ac:chgData name="然 杨" userId="58a03923220a6d4f" providerId="LiveId" clId="{F5C787CC-C8F1-CA4D-8415-09B23D7AF565}" dt="2025-02-15T07:41:48.554" v="3416" actId="14100"/>
          <ac:spMkLst>
            <pc:docMk/>
            <pc:sldMk cId="3368753506" sldId="525"/>
            <ac:spMk id="40" creationId="{1DC46D35-50E7-4EA0-27A5-BF17A617DB6B}"/>
          </ac:spMkLst>
        </pc:spChg>
        <pc:spChg chg="mod">
          <ac:chgData name="然 杨" userId="58a03923220a6d4f" providerId="LiveId" clId="{F5C787CC-C8F1-CA4D-8415-09B23D7AF565}" dt="2025-02-15T09:33:40.417" v="5177" actId="1035"/>
          <ac:spMkLst>
            <pc:docMk/>
            <pc:sldMk cId="3368753506" sldId="525"/>
            <ac:spMk id="41" creationId="{B6CBFC9D-ED16-BF34-3DD1-DA93606641A1}"/>
          </ac:spMkLst>
        </pc:spChg>
        <pc:grpChg chg="mod">
          <ac:chgData name="然 杨" userId="58a03923220a6d4f" providerId="LiveId" clId="{F5C787CC-C8F1-CA4D-8415-09B23D7AF565}" dt="2025-02-15T07:41:48.554" v="3416" actId="14100"/>
          <ac:grpSpMkLst>
            <pc:docMk/>
            <pc:sldMk cId="3368753506" sldId="525"/>
            <ac:grpSpMk id="9" creationId="{879A45A2-F8A8-3F99-4232-77DD8D87B452}"/>
          </ac:grpSpMkLst>
        </pc:grpChg>
        <pc:grpChg chg="mod">
          <ac:chgData name="然 杨" userId="58a03923220a6d4f" providerId="LiveId" clId="{F5C787CC-C8F1-CA4D-8415-09B23D7AF565}" dt="2025-02-15T07:41:48.554" v="3416" actId="14100"/>
          <ac:grpSpMkLst>
            <pc:docMk/>
            <pc:sldMk cId="3368753506" sldId="525"/>
            <ac:grpSpMk id="37" creationId="{1EDC5FF9-5C5E-1B80-97EA-A48343FD5FB6}"/>
          </ac:grpSpMkLst>
        </pc:grpChg>
        <pc:grpChg chg="mod">
          <ac:chgData name="然 杨" userId="58a03923220a6d4f" providerId="LiveId" clId="{F5C787CC-C8F1-CA4D-8415-09B23D7AF565}" dt="2025-02-15T07:41:48.554" v="3416" actId="14100"/>
          <ac:grpSpMkLst>
            <pc:docMk/>
            <pc:sldMk cId="3368753506" sldId="525"/>
            <ac:grpSpMk id="38" creationId="{C6FE421D-1A58-1020-0912-71ECD1B45890}"/>
          </ac:grpSpMkLst>
        </pc:grpChg>
        <pc:grpChg chg="mod">
          <ac:chgData name="然 杨" userId="58a03923220a6d4f" providerId="LiveId" clId="{F5C787CC-C8F1-CA4D-8415-09B23D7AF565}" dt="2025-02-15T07:41:48.554" v="3416" actId="14100"/>
          <ac:grpSpMkLst>
            <pc:docMk/>
            <pc:sldMk cId="3368753506" sldId="525"/>
            <ac:grpSpMk id="42" creationId="{EC18AD31-CD03-1488-F231-39A07B20A208}"/>
          </ac:grpSpMkLst>
        </pc:grpChg>
        <pc:picChg chg="mod">
          <ac:chgData name="然 杨" userId="58a03923220a6d4f" providerId="LiveId" clId="{F5C787CC-C8F1-CA4D-8415-09B23D7AF565}" dt="2025-02-15T07:41:52.573" v="3417" actId="166"/>
          <ac:picMkLst>
            <pc:docMk/>
            <pc:sldMk cId="3368753506" sldId="525"/>
            <ac:picMk id="423" creationId="{EA1143F4-45E1-16FA-D72C-5AA41D7CD7F2}"/>
          </ac:picMkLst>
        </pc:picChg>
      </pc:sldChg>
      <pc:sldChg chg="addSp delSp modSp mod">
        <pc:chgData name="然 杨" userId="58a03923220a6d4f" providerId="LiveId" clId="{F5C787CC-C8F1-CA4D-8415-09B23D7AF565}" dt="2025-02-15T09:33:43.385" v="5178" actId="1035"/>
        <pc:sldMkLst>
          <pc:docMk/>
          <pc:sldMk cId="1542662807" sldId="526"/>
        </pc:sldMkLst>
        <pc:spChg chg="add del">
          <ac:chgData name="然 杨" userId="58a03923220a6d4f" providerId="LiveId" clId="{F5C787CC-C8F1-CA4D-8415-09B23D7AF565}" dt="2025-02-15T07:45:19.988" v="3555" actId="478"/>
          <ac:spMkLst>
            <pc:docMk/>
            <pc:sldMk cId="1542662807" sldId="526"/>
            <ac:spMk id="2" creationId="{33CC82E9-FB61-F99D-8E29-633620B0EACA}"/>
          </ac:spMkLst>
        </pc:spChg>
        <pc:spChg chg="mod">
          <ac:chgData name="然 杨" userId="58a03923220a6d4f" providerId="LiveId" clId="{F5C787CC-C8F1-CA4D-8415-09B23D7AF565}" dt="2025-02-15T09:33:43.385" v="5178" actId="1035"/>
          <ac:spMkLst>
            <pc:docMk/>
            <pc:sldMk cId="1542662807" sldId="526"/>
            <ac:spMk id="4" creationId="{FA5BA7FA-B7F8-0833-78FF-ED0F91A97399}"/>
          </ac:spMkLst>
        </pc:spChg>
        <pc:spChg chg="mod">
          <ac:chgData name="然 杨" userId="58a03923220a6d4f" providerId="LiveId" clId="{F5C787CC-C8F1-CA4D-8415-09B23D7AF565}" dt="2025-02-15T07:44:24.852" v="3531" actId="20577"/>
          <ac:spMkLst>
            <pc:docMk/>
            <pc:sldMk cId="1542662807" sldId="526"/>
            <ac:spMk id="19" creationId="{C5B2D978-0C38-5464-313A-71423951782B}"/>
          </ac:spMkLst>
        </pc:spChg>
        <pc:spChg chg="mod">
          <ac:chgData name="然 杨" userId="58a03923220a6d4f" providerId="LiveId" clId="{F5C787CC-C8F1-CA4D-8415-09B23D7AF565}" dt="2025-02-15T09:33:28.302" v="5176" actId="1036"/>
          <ac:spMkLst>
            <pc:docMk/>
            <pc:sldMk cId="1542662807" sldId="526"/>
            <ac:spMk id="20" creationId="{F41E94E9-3B05-7E8F-C4CC-14D230289731}"/>
          </ac:spMkLst>
        </pc:spChg>
        <pc:spChg chg="mod">
          <ac:chgData name="然 杨" userId="58a03923220a6d4f" providerId="LiveId" clId="{F5C787CC-C8F1-CA4D-8415-09B23D7AF565}" dt="2025-02-15T09:33:25.646" v="5172" actId="14100"/>
          <ac:spMkLst>
            <pc:docMk/>
            <pc:sldMk cId="1542662807" sldId="526"/>
            <ac:spMk id="32" creationId="{E387E6DA-6B4C-1F45-B1F5-9906F2B8F9C6}"/>
          </ac:spMkLst>
        </pc:spChg>
        <pc:spChg chg="mod">
          <ac:chgData name="然 杨" userId="58a03923220a6d4f" providerId="LiveId" clId="{F5C787CC-C8F1-CA4D-8415-09B23D7AF565}" dt="2025-02-15T07:46:08.663" v="3570" actId="179"/>
          <ac:spMkLst>
            <pc:docMk/>
            <pc:sldMk cId="1542662807" sldId="526"/>
            <ac:spMk id="52" creationId="{DF7D3DF8-7BDA-9597-398E-7B2F0781AE06}"/>
          </ac:spMkLst>
        </pc:spChg>
        <pc:grpChg chg="mod">
          <ac:chgData name="然 杨" userId="58a03923220a6d4f" providerId="LiveId" clId="{F5C787CC-C8F1-CA4D-8415-09B23D7AF565}" dt="2025-02-15T09:33:25.646" v="5172" actId="14100"/>
          <ac:grpSpMkLst>
            <pc:docMk/>
            <pc:sldMk cId="1542662807" sldId="526"/>
            <ac:grpSpMk id="16" creationId="{FAA932DA-13B1-DEA5-6C42-643251C75A59}"/>
          </ac:grpSpMkLst>
        </pc:grpChg>
        <pc:grpChg chg="mod">
          <ac:chgData name="然 杨" userId="58a03923220a6d4f" providerId="LiveId" clId="{F5C787CC-C8F1-CA4D-8415-09B23D7AF565}" dt="2025-02-15T07:44:27.353" v="3533" actId="1076"/>
          <ac:grpSpMkLst>
            <pc:docMk/>
            <pc:sldMk cId="1542662807" sldId="526"/>
            <ac:grpSpMk id="43" creationId="{DA27B501-4BBD-303E-B9BE-07F61B553180}"/>
          </ac:grpSpMkLst>
        </pc:grpChg>
      </pc:sldChg>
      <pc:sldChg chg="modSp mod">
        <pc:chgData name="然 杨" userId="58a03923220a6d4f" providerId="LiveId" clId="{F5C787CC-C8F1-CA4D-8415-09B23D7AF565}" dt="2025-02-15T07:49:31.895" v="3709" actId="20577"/>
        <pc:sldMkLst>
          <pc:docMk/>
          <pc:sldMk cId="2718673097" sldId="527"/>
        </pc:sldMkLst>
        <pc:spChg chg="mod">
          <ac:chgData name="然 杨" userId="58a03923220a6d4f" providerId="LiveId" clId="{F5C787CC-C8F1-CA4D-8415-09B23D7AF565}" dt="2025-02-15T07:49:31.895" v="3709" actId="20577"/>
          <ac:spMkLst>
            <pc:docMk/>
            <pc:sldMk cId="2718673097" sldId="527"/>
            <ac:spMk id="6" creationId="{0A81B2C1-7EB9-2AE0-EFEA-81E088D31ADB}"/>
          </ac:spMkLst>
        </pc:spChg>
        <pc:spChg chg="mod">
          <ac:chgData name="然 杨" userId="58a03923220a6d4f" providerId="LiveId" clId="{F5C787CC-C8F1-CA4D-8415-09B23D7AF565}" dt="2025-02-15T07:48:34.668" v="3705"/>
          <ac:spMkLst>
            <pc:docMk/>
            <pc:sldMk cId="2718673097" sldId="527"/>
            <ac:spMk id="7" creationId="{1CE0A212-5923-E86A-C1C0-AB8B819E6FDD}"/>
          </ac:spMkLst>
        </pc:spChg>
      </pc:sldChg>
      <pc:sldChg chg="addSp delSp modSp mod">
        <pc:chgData name="然 杨" userId="58a03923220a6d4f" providerId="LiveId" clId="{F5C787CC-C8F1-CA4D-8415-09B23D7AF565}" dt="2025-02-15T07:57:42.138" v="3715"/>
        <pc:sldMkLst>
          <pc:docMk/>
          <pc:sldMk cId="158072586" sldId="528"/>
        </pc:sldMkLst>
        <pc:spChg chg="mod">
          <ac:chgData name="然 杨" userId="58a03923220a6d4f" providerId="LiveId" clId="{F5C787CC-C8F1-CA4D-8415-09B23D7AF565}" dt="2025-02-15T07:57:33.184" v="3713"/>
          <ac:spMkLst>
            <pc:docMk/>
            <pc:sldMk cId="158072586" sldId="528"/>
            <ac:spMk id="8" creationId="{F37F6EE6-4545-B74C-7029-BA510D19F382}"/>
          </ac:spMkLst>
        </pc:spChg>
      </pc:sldChg>
      <pc:sldChg chg="modSp mod">
        <pc:chgData name="然 杨" userId="58a03923220a6d4f" providerId="LiveId" clId="{F5C787CC-C8F1-CA4D-8415-09B23D7AF565}" dt="2025-02-15T09:34:30.564" v="5184" actId="14100"/>
        <pc:sldMkLst>
          <pc:docMk/>
          <pc:sldMk cId="3854165180" sldId="529"/>
        </pc:sldMkLst>
        <pc:spChg chg="mod">
          <ac:chgData name="然 杨" userId="58a03923220a6d4f" providerId="LiveId" clId="{F5C787CC-C8F1-CA4D-8415-09B23D7AF565}" dt="2025-02-15T09:34:30.564" v="5184" actId="14100"/>
          <ac:spMkLst>
            <pc:docMk/>
            <pc:sldMk cId="3854165180" sldId="529"/>
            <ac:spMk id="6" creationId="{37887849-3836-861D-3BAD-7D1EB338477B}"/>
          </ac:spMkLst>
        </pc:spChg>
        <pc:spChg chg="mod">
          <ac:chgData name="然 杨" userId="58a03923220a6d4f" providerId="LiveId" clId="{F5C787CC-C8F1-CA4D-8415-09B23D7AF565}" dt="2025-02-15T07:59:30.413" v="3732" actId="1076"/>
          <ac:spMkLst>
            <pc:docMk/>
            <pc:sldMk cId="3854165180" sldId="529"/>
            <ac:spMk id="7" creationId="{A444409D-4D12-C78F-2DDB-F6F6B4C5FA6F}"/>
          </ac:spMkLst>
        </pc:spChg>
        <pc:grpChg chg="mod">
          <ac:chgData name="然 杨" userId="58a03923220a6d4f" providerId="LiveId" clId="{F5C787CC-C8F1-CA4D-8415-09B23D7AF565}" dt="2025-02-15T08:01:30.885" v="3738" actId="1076"/>
          <ac:grpSpMkLst>
            <pc:docMk/>
            <pc:sldMk cId="3854165180" sldId="529"/>
            <ac:grpSpMk id="37" creationId="{E28F5AF9-FA14-1BAF-ADE2-CD958CAA71BF}"/>
          </ac:grpSpMkLst>
        </pc:grpChg>
      </pc:sldChg>
      <pc:sldChg chg="addSp delSp modSp mod">
        <pc:chgData name="然 杨" userId="58a03923220a6d4f" providerId="LiveId" clId="{F5C787CC-C8F1-CA4D-8415-09B23D7AF565}" dt="2025-02-15T08:01:35.740" v="3741"/>
        <pc:sldMkLst>
          <pc:docMk/>
          <pc:sldMk cId="1800293350" sldId="530"/>
        </pc:sldMkLst>
        <pc:spChg chg="mod">
          <ac:chgData name="然 杨" userId="58a03923220a6d4f" providerId="LiveId" clId="{F5C787CC-C8F1-CA4D-8415-09B23D7AF565}" dt="2025-02-15T08:01:27.335" v="3736"/>
          <ac:spMkLst>
            <pc:docMk/>
            <pc:sldMk cId="1800293350" sldId="530"/>
            <ac:spMk id="42" creationId="{FB9F5BE5-4EB7-7434-0937-D55E98C9B820}"/>
          </ac:spMkLst>
        </pc:spChg>
      </pc:sldChg>
      <pc:sldChg chg="addSp delSp modSp mod">
        <pc:chgData name="然 杨" userId="58a03923220a6d4f" providerId="LiveId" clId="{F5C787CC-C8F1-CA4D-8415-09B23D7AF565}" dt="2025-02-15T08:02:31.598" v="3758" actId="179"/>
        <pc:sldMkLst>
          <pc:docMk/>
          <pc:sldMk cId="481540573" sldId="531"/>
        </pc:sldMkLst>
        <pc:spChg chg="mod">
          <ac:chgData name="然 杨" userId="58a03923220a6d4f" providerId="LiveId" clId="{F5C787CC-C8F1-CA4D-8415-09B23D7AF565}" dt="2025-02-15T08:02:31.598" v="3758" actId="179"/>
          <ac:spMkLst>
            <pc:docMk/>
            <pc:sldMk cId="481540573" sldId="531"/>
            <ac:spMk id="42" creationId="{25B054CF-386B-DDF5-E95B-B4612E32718F}"/>
          </ac:spMkLst>
        </pc:spChg>
      </pc:sldChg>
      <pc:sldChg chg="modSp mod">
        <pc:chgData name="然 杨" userId="58a03923220a6d4f" providerId="LiveId" clId="{F5C787CC-C8F1-CA4D-8415-09B23D7AF565}" dt="2025-02-15T08:03:20.673" v="3764" actId="2710"/>
        <pc:sldMkLst>
          <pc:docMk/>
          <pc:sldMk cId="1329945575" sldId="532"/>
        </pc:sldMkLst>
        <pc:spChg chg="mod">
          <ac:chgData name="然 杨" userId="58a03923220a6d4f" providerId="LiveId" clId="{F5C787CC-C8F1-CA4D-8415-09B23D7AF565}" dt="2025-02-15T08:03:20.673" v="3764" actId="2710"/>
          <ac:spMkLst>
            <pc:docMk/>
            <pc:sldMk cId="1329945575" sldId="532"/>
            <ac:spMk id="6" creationId="{80F5110C-FA66-9017-EC83-708B5FD113D2}"/>
          </ac:spMkLst>
        </pc:spChg>
        <pc:spChg chg="mod">
          <ac:chgData name="然 杨" userId="58a03923220a6d4f" providerId="LiveId" clId="{F5C787CC-C8F1-CA4D-8415-09B23D7AF565}" dt="2025-02-15T08:03:00.349" v="3761" actId="1076"/>
          <ac:spMkLst>
            <pc:docMk/>
            <pc:sldMk cId="1329945575" sldId="532"/>
            <ac:spMk id="7" creationId="{AEF03D1C-291B-F556-94DC-E73DB1781E18}"/>
          </ac:spMkLst>
        </pc:spChg>
      </pc:sldChg>
      <pc:sldChg chg="addSp delSp modSp mod">
        <pc:chgData name="然 杨" userId="58a03923220a6d4f" providerId="LiveId" clId="{F5C787CC-C8F1-CA4D-8415-09B23D7AF565}" dt="2025-02-15T08:03:57.946" v="3770" actId="1076"/>
        <pc:sldMkLst>
          <pc:docMk/>
          <pc:sldMk cId="1653739794" sldId="533"/>
        </pc:sldMkLst>
      </pc:sldChg>
      <pc:sldChg chg="addSp delSp modSp mod">
        <pc:chgData name="然 杨" userId="58a03923220a6d4f" providerId="LiveId" clId="{F5C787CC-C8F1-CA4D-8415-09B23D7AF565}" dt="2025-02-15T09:37:46.529" v="5218" actId="20577"/>
        <pc:sldMkLst>
          <pc:docMk/>
          <pc:sldMk cId="678779781" sldId="536"/>
        </pc:sldMkLst>
      </pc:sldChg>
      <pc:sldChg chg="modSp mod">
        <pc:chgData name="然 杨" userId="58a03923220a6d4f" providerId="LiveId" clId="{F5C787CC-C8F1-CA4D-8415-09B23D7AF565}" dt="2025-02-15T08:44:53.616" v="4359"/>
        <pc:sldMkLst>
          <pc:docMk/>
          <pc:sldMk cId="3716091672" sldId="538"/>
        </pc:sldMkLst>
        <pc:spChg chg="mod">
          <ac:chgData name="然 杨" userId="58a03923220a6d4f" providerId="LiveId" clId="{F5C787CC-C8F1-CA4D-8415-09B23D7AF565}" dt="2025-02-15T08:44:53.616" v="4359"/>
          <ac:spMkLst>
            <pc:docMk/>
            <pc:sldMk cId="3716091672" sldId="538"/>
            <ac:spMk id="20" creationId="{BF696587-3207-AF61-85CB-B1C373991AA2}"/>
          </ac:spMkLst>
        </pc:spChg>
      </pc:sldChg>
      <pc:sldChg chg="modSp mod">
        <pc:chgData name="然 杨" userId="58a03923220a6d4f" providerId="LiveId" clId="{F5C787CC-C8F1-CA4D-8415-09B23D7AF565}" dt="2025-02-15T08:24:25.830" v="4099" actId="20577"/>
        <pc:sldMkLst>
          <pc:docMk/>
          <pc:sldMk cId="1064552162" sldId="539"/>
        </pc:sldMkLst>
        <pc:spChg chg="mod">
          <ac:chgData name="然 杨" userId="58a03923220a6d4f" providerId="LiveId" clId="{F5C787CC-C8F1-CA4D-8415-09B23D7AF565}" dt="2025-02-15T08:24:25.830" v="4099" actId="20577"/>
          <ac:spMkLst>
            <pc:docMk/>
            <pc:sldMk cId="1064552162" sldId="539"/>
            <ac:spMk id="2" creationId="{80E2318F-DD3F-5006-9E02-5EEA8A4E8283}"/>
          </ac:spMkLst>
        </pc:spChg>
      </pc:sldChg>
      <pc:sldChg chg="modSp mod">
        <pc:chgData name="然 杨" userId="58a03923220a6d4f" providerId="LiveId" clId="{F5C787CC-C8F1-CA4D-8415-09B23D7AF565}" dt="2025-02-15T08:25:30.020" v="4113" actId="948"/>
        <pc:sldMkLst>
          <pc:docMk/>
          <pc:sldMk cId="106212036" sldId="540"/>
        </pc:sldMkLst>
        <pc:spChg chg="mod">
          <ac:chgData name="然 杨" userId="58a03923220a6d4f" providerId="LiveId" clId="{F5C787CC-C8F1-CA4D-8415-09B23D7AF565}" dt="2025-02-15T08:25:30.020" v="4113" actId="948"/>
          <ac:spMkLst>
            <pc:docMk/>
            <pc:sldMk cId="106212036" sldId="540"/>
            <ac:spMk id="20" creationId="{EE528C73-134B-AF10-FBFF-70C673DE2284}"/>
          </ac:spMkLst>
        </pc:spChg>
      </pc:sldChg>
      <pc:sldChg chg="modSp mod">
        <pc:chgData name="然 杨" userId="58a03923220a6d4f" providerId="LiveId" clId="{F5C787CC-C8F1-CA4D-8415-09B23D7AF565}" dt="2025-02-15T08:26:56.013" v="4131" actId="1076"/>
        <pc:sldMkLst>
          <pc:docMk/>
          <pc:sldMk cId="2990940153" sldId="541"/>
        </pc:sldMkLst>
        <pc:spChg chg="mod">
          <ac:chgData name="然 杨" userId="58a03923220a6d4f" providerId="LiveId" clId="{F5C787CC-C8F1-CA4D-8415-09B23D7AF565}" dt="2025-02-15T08:25:53.613" v="4116" actId="14100"/>
          <ac:spMkLst>
            <pc:docMk/>
            <pc:sldMk cId="2990940153" sldId="541"/>
            <ac:spMk id="2" creationId="{6007ADEA-E2EE-D477-462E-D5D575E1E069}"/>
          </ac:spMkLst>
        </pc:spChg>
        <pc:spChg chg="mod">
          <ac:chgData name="然 杨" userId="58a03923220a6d4f" providerId="LiveId" clId="{F5C787CC-C8F1-CA4D-8415-09B23D7AF565}" dt="2025-02-15T08:26:56.013" v="4131" actId="1076"/>
          <ac:spMkLst>
            <pc:docMk/>
            <pc:sldMk cId="2990940153" sldId="541"/>
            <ac:spMk id="4" creationId="{3B5E6DEA-C8AB-9ACC-815D-01C8862085AC}"/>
          </ac:spMkLst>
        </pc:spChg>
      </pc:sldChg>
      <pc:sldChg chg="modSp mod">
        <pc:chgData name="然 杨" userId="58a03923220a6d4f" providerId="LiveId" clId="{F5C787CC-C8F1-CA4D-8415-09B23D7AF565}" dt="2025-02-15T08:44:53.616" v="4359"/>
        <pc:sldMkLst>
          <pc:docMk/>
          <pc:sldMk cId="3537539141" sldId="542"/>
        </pc:sldMkLst>
        <pc:spChg chg="mod">
          <ac:chgData name="然 杨" userId="58a03923220a6d4f" providerId="LiveId" clId="{F5C787CC-C8F1-CA4D-8415-09B23D7AF565}" dt="2025-02-15T08:28:06.344" v="4153" actId="14100"/>
          <ac:spMkLst>
            <pc:docMk/>
            <pc:sldMk cId="3537539141" sldId="542"/>
            <ac:spMk id="4" creationId="{AC5734F5-13C9-6E8B-B642-91284B8F3317}"/>
          </ac:spMkLst>
        </pc:spChg>
        <pc:spChg chg="mod">
          <ac:chgData name="然 杨" userId="58a03923220a6d4f" providerId="LiveId" clId="{F5C787CC-C8F1-CA4D-8415-09B23D7AF565}" dt="2025-02-15T08:44:53.616" v="4359"/>
          <ac:spMkLst>
            <pc:docMk/>
            <pc:sldMk cId="3537539141" sldId="542"/>
            <ac:spMk id="8" creationId="{FCCAF71F-8F05-83BF-C4DC-6737B76F5FFE}"/>
          </ac:spMkLst>
        </pc:spChg>
      </pc:sldChg>
      <pc:sldChg chg="modSp mod">
        <pc:chgData name="然 杨" userId="58a03923220a6d4f" providerId="LiveId" clId="{F5C787CC-C8F1-CA4D-8415-09B23D7AF565}" dt="2025-02-15T09:38:23.245" v="5219" actId="3064"/>
        <pc:sldMkLst>
          <pc:docMk/>
          <pc:sldMk cId="1820561704" sldId="543"/>
        </pc:sldMkLst>
        <pc:spChg chg="mod">
          <ac:chgData name="然 杨" userId="58a03923220a6d4f" providerId="LiveId" clId="{F5C787CC-C8F1-CA4D-8415-09B23D7AF565}" dt="2025-02-15T09:38:23.245" v="5219" actId="3064"/>
          <ac:spMkLst>
            <pc:docMk/>
            <pc:sldMk cId="1820561704" sldId="543"/>
            <ac:spMk id="12" creationId="{7A78CF88-71C8-D3AE-6592-17403DFDC699}"/>
          </ac:spMkLst>
        </pc:spChg>
        <pc:spChg chg="mod">
          <ac:chgData name="然 杨" userId="58a03923220a6d4f" providerId="LiveId" clId="{F5C787CC-C8F1-CA4D-8415-09B23D7AF565}" dt="2025-02-15T09:38:23.245" v="5219" actId="3064"/>
          <ac:spMkLst>
            <pc:docMk/>
            <pc:sldMk cId="1820561704" sldId="543"/>
            <ac:spMk id="39" creationId="{93DF09C4-0FD8-CE47-83B4-25B7A05E1D01}"/>
          </ac:spMkLst>
        </pc:spChg>
        <pc:spChg chg="mod">
          <ac:chgData name="然 杨" userId="58a03923220a6d4f" providerId="LiveId" clId="{F5C787CC-C8F1-CA4D-8415-09B23D7AF565}" dt="2025-02-15T09:38:23.245" v="5219" actId="3064"/>
          <ac:spMkLst>
            <pc:docMk/>
            <pc:sldMk cId="1820561704" sldId="543"/>
            <ac:spMk id="45" creationId="{B58B0D4A-E78F-DF64-51DB-4F75AFD7781D}"/>
          </ac:spMkLst>
        </pc:spChg>
        <pc:spChg chg="mod">
          <ac:chgData name="然 杨" userId="58a03923220a6d4f" providerId="LiveId" clId="{F5C787CC-C8F1-CA4D-8415-09B23D7AF565}" dt="2025-02-15T09:38:23.245" v="5219" actId="3064"/>
          <ac:spMkLst>
            <pc:docMk/>
            <pc:sldMk cId="1820561704" sldId="543"/>
            <ac:spMk id="51" creationId="{F3367F3B-A8E1-635E-7449-598402512D71}"/>
          </ac:spMkLst>
        </pc:spChg>
      </pc:sldChg>
      <pc:sldChg chg="addSp delSp modSp mod">
        <pc:chgData name="然 杨" userId="58a03923220a6d4f" providerId="LiveId" clId="{F5C787CC-C8F1-CA4D-8415-09B23D7AF565}" dt="2025-02-15T08:36:06.220" v="4264" actId="1076"/>
        <pc:sldMkLst>
          <pc:docMk/>
          <pc:sldMk cId="231680733" sldId="544"/>
        </pc:sldMkLst>
        <pc:spChg chg="mod">
          <ac:chgData name="然 杨" userId="58a03923220a6d4f" providerId="LiveId" clId="{F5C787CC-C8F1-CA4D-8415-09B23D7AF565}" dt="2025-02-15T08:35:25.297" v="4254" actId="2710"/>
          <ac:spMkLst>
            <pc:docMk/>
            <pc:sldMk cId="231680733" sldId="544"/>
            <ac:spMk id="6" creationId="{300B80CE-8BAA-8895-54E6-C02F1B464929}"/>
          </ac:spMkLst>
        </pc:spChg>
        <pc:spChg chg="add mod">
          <ac:chgData name="然 杨" userId="58a03923220a6d4f" providerId="LiveId" clId="{F5C787CC-C8F1-CA4D-8415-09B23D7AF565}" dt="2025-02-15T08:35:30.157" v="4255" actId="1076"/>
          <ac:spMkLst>
            <pc:docMk/>
            <pc:sldMk cId="231680733" sldId="544"/>
            <ac:spMk id="11" creationId="{629A46BE-BA4E-C7C9-B2DE-0B94EB280894}"/>
          </ac:spMkLst>
        </pc:spChg>
        <pc:cxnChg chg="add mod">
          <ac:chgData name="然 杨" userId="58a03923220a6d4f" providerId="LiveId" clId="{F5C787CC-C8F1-CA4D-8415-09B23D7AF565}" dt="2025-02-15T08:36:02.596" v="4262" actId="1076"/>
          <ac:cxnSpMkLst>
            <pc:docMk/>
            <pc:sldMk cId="231680733" sldId="544"/>
            <ac:cxnSpMk id="16" creationId="{F7B38DAA-1DE1-B722-59DD-A2FE13BBC92B}"/>
          </ac:cxnSpMkLst>
        </pc:cxnChg>
      </pc:sldChg>
      <pc:sldChg chg="modSp mod">
        <pc:chgData name="然 杨" userId="58a03923220a6d4f" providerId="LiveId" clId="{F5C787CC-C8F1-CA4D-8415-09B23D7AF565}" dt="2025-02-15T09:43:26.135" v="5283"/>
        <pc:sldMkLst>
          <pc:docMk/>
          <pc:sldMk cId="2774187287" sldId="550"/>
        </pc:sldMkLst>
      </pc:sldChg>
      <pc:sldChg chg="del">
        <pc:chgData name="然 杨" userId="58a03923220a6d4f" providerId="LiveId" clId="{F5C787CC-C8F1-CA4D-8415-09B23D7AF565}" dt="2025-02-14T09:08:18.783" v="340" actId="2696"/>
        <pc:sldMkLst>
          <pc:docMk/>
          <pc:sldMk cId="3179927481" sldId="551"/>
        </pc:sldMkLst>
      </pc:sldChg>
      <pc:sldChg chg="delSp modSp mod">
        <pc:chgData name="然 杨" userId="58a03923220a6d4f" providerId="LiveId" clId="{F5C787CC-C8F1-CA4D-8415-09B23D7AF565}" dt="2025-02-14T09:08:45.836" v="353" actId="20577"/>
        <pc:sldMkLst>
          <pc:docMk/>
          <pc:sldMk cId="83732870" sldId="552"/>
        </pc:sldMkLst>
        <pc:spChg chg="mod">
          <ac:chgData name="然 杨" userId="58a03923220a6d4f" providerId="LiveId" clId="{F5C787CC-C8F1-CA4D-8415-09B23D7AF565}" dt="2025-02-14T09:08:45.836" v="353" actId="20577"/>
          <ac:spMkLst>
            <pc:docMk/>
            <pc:sldMk cId="83732870" sldId="552"/>
            <ac:spMk id="7" creationId="{620CEA87-79D0-F71B-8237-09841CAE80A7}"/>
          </ac:spMkLst>
        </pc:spChg>
      </pc:sldChg>
      <pc:sldChg chg="del">
        <pc:chgData name="然 杨" userId="58a03923220a6d4f" providerId="LiveId" clId="{F5C787CC-C8F1-CA4D-8415-09B23D7AF565}" dt="2025-02-14T09:08:21.003" v="341" actId="2696"/>
        <pc:sldMkLst>
          <pc:docMk/>
          <pc:sldMk cId="1708978068" sldId="553"/>
        </pc:sldMkLst>
      </pc:sldChg>
      <pc:sldChg chg="del">
        <pc:chgData name="然 杨" userId="58a03923220a6d4f" providerId="LiveId" clId="{F5C787CC-C8F1-CA4D-8415-09B23D7AF565}" dt="2025-02-14T12:02:55.909" v="822" actId="2696"/>
        <pc:sldMkLst>
          <pc:docMk/>
          <pc:sldMk cId="3925815518" sldId="554"/>
        </pc:sldMkLst>
      </pc:sldChg>
      <pc:sldChg chg="del">
        <pc:chgData name="然 杨" userId="58a03923220a6d4f" providerId="LiveId" clId="{F5C787CC-C8F1-CA4D-8415-09B23D7AF565}" dt="2025-02-14T12:08:54.342" v="883" actId="2696"/>
        <pc:sldMkLst>
          <pc:docMk/>
          <pc:sldMk cId="282108285" sldId="555"/>
        </pc:sldMkLst>
      </pc:sldChg>
      <pc:sldChg chg="addSp delSp modSp mod">
        <pc:chgData name="然 杨" userId="58a03923220a6d4f" providerId="LiveId" clId="{F5C787CC-C8F1-CA4D-8415-09B23D7AF565}" dt="2025-02-15T08:51:45.641" v="4427" actId="1035"/>
        <pc:sldMkLst>
          <pc:docMk/>
          <pc:sldMk cId="691322403" sldId="556"/>
        </pc:sldMkLst>
        <pc:spChg chg="mod">
          <ac:chgData name="然 杨" userId="58a03923220a6d4f" providerId="LiveId" clId="{F5C787CC-C8F1-CA4D-8415-09B23D7AF565}" dt="2025-02-14T12:39:01.469" v="930" actId="20577"/>
          <ac:spMkLst>
            <pc:docMk/>
            <pc:sldMk cId="691322403" sldId="556"/>
            <ac:spMk id="42" creationId="{E024F57C-8E93-3F16-A986-A701267F8DF0}"/>
          </ac:spMkLst>
        </pc:spChg>
      </pc:sldChg>
      <pc:sldChg chg="addSp delSp modSp mod ord">
        <pc:chgData name="然 杨" userId="58a03923220a6d4f" providerId="LiveId" clId="{F5C787CC-C8F1-CA4D-8415-09B23D7AF565}" dt="2025-02-15T08:54:57.973" v="4477" actId="2711"/>
        <pc:sldMkLst>
          <pc:docMk/>
          <pc:sldMk cId="3130001573" sldId="557"/>
        </pc:sldMkLst>
      </pc:sldChg>
      <pc:sldChg chg="modSp mod">
        <pc:chgData name="然 杨" userId="58a03923220a6d4f" providerId="LiveId" clId="{F5C787CC-C8F1-CA4D-8415-09B23D7AF565}" dt="2025-02-14T13:34:39.752" v="1427" actId="1035"/>
        <pc:sldMkLst>
          <pc:docMk/>
          <pc:sldMk cId="3221136241" sldId="558"/>
        </pc:sldMkLst>
      </pc:sldChg>
      <pc:sldChg chg="del">
        <pc:chgData name="然 杨" userId="58a03923220a6d4f" providerId="LiveId" clId="{F5C787CC-C8F1-CA4D-8415-09B23D7AF565}" dt="2025-02-14T14:13:44.076" v="1615" actId="2696"/>
        <pc:sldMkLst>
          <pc:docMk/>
          <pc:sldMk cId="3111426468" sldId="559"/>
        </pc:sldMkLst>
      </pc:sldChg>
      <pc:sldChg chg="del">
        <pc:chgData name="然 杨" userId="58a03923220a6d4f" providerId="LiveId" clId="{F5C787CC-C8F1-CA4D-8415-09B23D7AF565}" dt="2025-02-14T14:13:45.121" v="1616" actId="2696"/>
        <pc:sldMkLst>
          <pc:docMk/>
          <pc:sldMk cId="4284939264" sldId="560"/>
        </pc:sldMkLst>
      </pc:sldChg>
      <pc:sldChg chg="del">
        <pc:chgData name="然 杨" userId="58a03923220a6d4f" providerId="LiveId" clId="{F5C787CC-C8F1-CA4D-8415-09B23D7AF565}" dt="2025-02-14T14:56:40.794" v="2288" actId="2696"/>
        <pc:sldMkLst>
          <pc:docMk/>
          <pc:sldMk cId="524975647" sldId="561"/>
        </pc:sldMkLst>
      </pc:sldChg>
      <pc:sldChg chg="addSp delSp modSp del mod">
        <pc:chgData name="然 杨" userId="58a03923220a6d4f" providerId="LiveId" clId="{F5C787CC-C8F1-CA4D-8415-09B23D7AF565}" dt="2025-02-15T09:09:20.155" v="4751" actId="2696"/>
        <pc:sldMkLst>
          <pc:docMk/>
          <pc:sldMk cId="1081584022" sldId="562"/>
        </pc:sldMkLst>
      </pc:sldChg>
      <pc:sldChg chg="del ord">
        <pc:chgData name="然 杨" userId="58a03923220a6d4f" providerId="LiveId" clId="{F5C787CC-C8F1-CA4D-8415-09B23D7AF565}" dt="2025-02-14T15:03:26.269" v="2372" actId="2696"/>
        <pc:sldMkLst>
          <pc:docMk/>
          <pc:sldMk cId="253086763" sldId="563"/>
        </pc:sldMkLst>
      </pc:sldChg>
      <pc:sldChg chg="del">
        <pc:chgData name="然 杨" userId="58a03923220a6d4f" providerId="LiveId" clId="{F5C787CC-C8F1-CA4D-8415-09B23D7AF565}" dt="2025-02-14T15:06:00.804" v="2400" actId="2696"/>
        <pc:sldMkLst>
          <pc:docMk/>
          <pc:sldMk cId="3808529208" sldId="564"/>
        </pc:sldMkLst>
      </pc:sldChg>
      <pc:sldChg chg="addSp delSp modSp mod">
        <pc:chgData name="然 杨" userId="58a03923220a6d4f" providerId="LiveId" clId="{F5C787CC-C8F1-CA4D-8415-09B23D7AF565}" dt="2025-02-15T09:09:28.207" v="4752" actId="2711"/>
        <pc:sldMkLst>
          <pc:docMk/>
          <pc:sldMk cId="644018888" sldId="565"/>
        </pc:sldMkLst>
      </pc:sldChg>
      <pc:sldChg chg="del">
        <pc:chgData name="然 杨" userId="58a03923220a6d4f" providerId="LiveId" clId="{F5C787CC-C8F1-CA4D-8415-09B23D7AF565}" dt="2025-02-14T15:28:33.084" v="2757" actId="2696"/>
        <pc:sldMkLst>
          <pc:docMk/>
          <pc:sldMk cId="1051476287" sldId="566"/>
        </pc:sldMkLst>
      </pc:sldChg>
      <pc:sldChg chg="modSp mod">
        <pc:chgData name="然 杨" userId="58a03923220a6d4f" providerId="LiveId" clId="{F5C787CC-C8F1-CA4D-8415-09B23D7AF565}" dt="2025-02-15T09:22:35.297" v="4983" actId="1076"/>
        <pc:sldMkLst>
          <pc:docMk/>
          <pc:sldMk cId="3540154233" sldId="567"/>
        </pc:sldMkLst>
        <pc:spChg chg="mod">
          <ac:chgData name="然 杨" userId="58a03923220a6d4f" providerId="LiveId" clId="{F5C787CC-C8F1-CA4D-8415-09B23D7AF565}" dt="2025-02-15T09:22:11.644" v="4973" actId="20577"/>
          <ac:spMkLst>
            <pc:docMk/>
            <pc:sldMk cId="3540154233" sldId="567"/>
            <ac:spMk id="6" creationId="{D12BC20A-0172-CFB5-27CF-66E9D400C8A1}"/>
          </ac:spMkLst>
        </pc:spChg>
      </pc:sldChg>
      <pc:sldChg chg="modSp mod">
        <pc:chgData name="然 杨" userId="58a03923220a6d4f" providerId="LiveId" clId="{F5C787CC-C8F1-CA4D-8415-09B23D7AF565}" dt="2025-02-15T09:24:43.801" v="5015" actId="21"/>
        <pc:sldMkLst>
          <pc:docMk/>
          <pc:sldMk cId="2848768073" sldId="568"/>
        </pc:sldMkLst>
        <pc:spChg chg="mod">
          <ac:chgData name="然 杨" userId="58a03923220a6d4f" providerId="LiveId" clId="{F5C787CC-C8F1-CA4D-8415-09B23D7AF565}" dt="2025-02-15T09:23:55.655" v="5000" actId="21"/>
          <ac:spMkLst>
            <pc:docMk/>
            <pc:sldMk cId="2848768073" sldId="568"/>
            <ac:spMk id="11" creationId="{27216452-4F41-7845-F820-912F437A4A91}"/>
          </ac:spMkLst>
        </pc:spChg>
        <pc:spChg chg="mod">
          <ac:chgData name="然 杨" userId="58a03923220a6d4f" providerId="LiveId" clId="{F5C787CC-C8F1-CA4D-8415-09B23D7AF565}" dt="2025-02-15T09:24:43.801" v="5015" actId="21"/>
          <ac:spMkLst>
            <pc:docMk/>
            <pc:sldMk cId="2848768073" sldId="568"/>
            <ac:spMk id="19" creationId="{B66FDE43-3AA0-172C-7385-77FBD9C48815}"/>
          </ac:spMkLst>
        </pc:spChg>
      </pc:sldChg>
      <pc:sldChg chg="del">
        <pc:chgData name="然 杨" userId="58a03923220a6d4f" providerId="LiveId" clId="{F5C787CC-C8F1-CA4D-8415-09B23D7AF565}" dt="2025-02-15T07:04:13.254" v="2971" actId="2696"/>
        <pc:sldMkLst>
          <pc:docMk/>
          <pc:sldMk cId="0" sldId="569"/>
        </pc:sldMkLst>
      </pc:sldChg>
      <pc:sldChg chg="del">
        <pc:chgData name="然 杨" userId="58a03923220a6d4f" providerId="LiveId" clId="{F5C787CC-C8F1-CA4D-8415-09B23D7AF565}" dt="2025-02-15T07:04:13.828" v="2972" actId="2696"/>
        <pc:sldMkLst>
          <pc:docMk/>
          <pc:sldMk cId="1967190555" sldId="570"/>
        </pc:sldMkLst>
      </pc:sldChg>
      <pc:sldChg chg="del">
        <pc:chgData name="然 杨" userId="58a03923220a6d4f" providerId="LiveId" clId="{F5C787CC-C8F1-CA4D-8415-09B23D7AF565}" dt="2025-02-15T07:37:42.069" v="3355" actId="2696"/>
        <pc:sldMkLst>
          <pc:docMk/>
          <pc:sldMk cId="2445328394" sldId="571"/>
        </pc:sldMkLst>
      </pc:sldChg>
      <pc:sldChg chg="addSp delSp modSp mod">
        <pc:chgData name="然 杨" userId="58a03923220a6d4f" providerId="LiveId" clId="{F5C787CC-C8F1-CA4D-8415-09B23D7AF565}" dt="2025-02-15T07:58:47.211" v="3729" actId="179"/>
        <pc:sldMkLst>
          <pc:docMk/>
          <pc:sldMk cId="719279098" sldId="572"/>
        </pc:sldMkLst>
        <pc:spChg chg="mod">
          <ac:chgData name="然 杨" userId="58a03923220a6d4f" providerId="LiveId" clId="{F5C787CC-C8F1-CA4D-8415-09B23D7AF565}" dt="2025-02-15T07:58:47.211" v="3729" actId="179"/>
          <ac:spMkLst>
            <pc:docMk/>
            <pc:sldMk cId="719279098" sldId="572"/>
            <ac:spMk id="8" creationId="{8882CD89-4D1F-3DB4-C37B-26668AA5CD62}"/>
          </ac:spMkLst>
        </pc:spChg>
      </pc:sldChg>
      <pc:sldChg chg="addSp delSp modSp mod">
        <pc:chgData name="然 杨" userId="58a03923220a6d4f" providerId="LiveId" clId="{F5C787CC-C8F1-CA4D-8415-09B23D7AF565}" dt="2025-02-15T08:04:58.635" v="3788" actId="179"/>
        <pc:sldMkLst>
          <pc:docMk/>
          <pc:sldMk cId="4031695588" sldId="573"/>
        </pc:sldMkLst>
      </pc:sldChg>
      <pc:sldChg chg="addSp delSp modSp mod">
        <pc:chgData name="然 杨" userId="58a03923220a6d4f" providerId="LiveId" clId="{F5C787CC-C8F1-CA4D-8415-09B23D7AF565}" dt="2025-02-15T09:35:03.267" v="5186" actId="2711"/>
        <pc:sldMkLst>
          <pc:docMk/>
          <pc:sldMk cId="1402566301" sldId="574"/>
        </pc:sldMkLst>
      </pc:sldChg>
      <pc:sldChg chg="del">
        <pc:chgData name="然 杨" userId="58a03923220a6d4f" providerId="LiveId" clId="{F5C787CC-C8F1-CA4D-8415-09B23D7AF565}" dt="2025-02-15T08:18:56.554" v="3986" actId="2696"/>
        <pc:sldMkLst>
          <pc:docMk/>
          <pc:sldMk cId="1805780477" sldId="575"/>
        </pc:sldMkLst>
      </pc:sldChg>
      <pc:sldChg chg="modSp mod">
        <pc:chgData name="然 杨" userId="58a03923220a6d4f" providerId="LiveId" clId="{F5C787CC-C8F1-CA4D-8415-09B23D7AF565}" dt="2025-02-15T09:41:28.433" v="5250" actId="255"/>
        <pc:sldMkLst>
          <pc:docMk/>
          <pc:sldMk cId="2573498149" sldId="576"/>
        </pc:sldMkLst>
        <pc:spChg chg="mod">
          <ac:chgData name="然 杨" userId="58a03923220a6d4f" providerId="LiveId" clId="{F5C787CC-C8F1-CA4D-8415-09B23D7AF565}" dt="2025-02-15T09:40:04.957" v="5232" actId="21"/>
          <ac:spMkLst>
            <pc:docMk/>
            <pc:sldMk cId="2573498149" sldId="576"/>
            <ac:spMk id="11" creationId="{F96A98B9-57B8-AE4C-1B00-18FA42F56A9C}"/>
          </ac:spMkLst>
        </pc:spChg>
        <pc:spChg chg="mod">
          <ac:chgData name="然 杨" userId="58a03923220a6d4f" providerId="LiveId" clId="{F5C787CC-C8F1-CA4D-8415-09B23D7AF565}" dt="2025-02-15T09:41:28.433" v="5250" actId="255"/>
          <ac:spMkLst>
            <pc:docMk/>
            <pc:sldMk cId="2573498149" sldId="576"/>
            <ac:spMk id="19" creationId="{36041950-9AF9-76C1-1802-2EECF4D34255}"/>
          </ac:spMkLst>
        </pc:spChg>
      </pc:sldChg>
      <pc:sldChg chg="addSp modSp add mod">
        <pc:chgData name="然 杨" userId="58a03923220a6d4f" providerId="LiveId" clId="{F5C787CC-C8F1-CA4D-8415-09B23D7AF565}" dt="2025-02-14T09:13:35.077" v="402" actId="255"/>
        <pc:sldMkLst>
          <pc:docMk/>
          <pc:sldMk cId="3920992969" sldId="577"/>
        </pc:sldMkLst>
      </pc:sldChg>
      <pc:sldChg chg="add del">
        <pc:chgData name="然 杨" userId="58a03923220a6d4f" providerId="LiveId" clId="{F5C787CC-C8F1-CA4D-8415-09B23D7AF565}" dt="2025-02-14T09:09:16.930" v="363" actId="2696"/>
        <pc:sldMkLst>
          <pc:docMk/>
          <pc:sldMk cId="2072302583" sldId="578"/>
        </pc:sldMkLst>
      </pc:sldChg>
      <pc:sldChg chg="modSp add mod">
        <pc:chgData name="然 杨" userId="58a03923220a6d4f" providerId="LiveId" clId="{F5C787CC-C8F1-CA4D-8415-09B23D7AF565}" dt="2025-02-15T08:46:12.965" v="4362"/>
        <pc:sldMkLst>
          <pc:docMk/>
          <pc:sldMk cId="2989052936" sldId="578"/>
        </pc:sldMkLst>
        <pc:spChg chg="mod">
          <ac:chgData name="然 杨" userId="58a03923220a6d4f" providerId="LiveId" clId="{F5C787CC-C8F1-CA4D-8415-09B23D7AF565}" dt="2025-02-14T09:27:37.115" v="519" actId="20577"/>
          <ac:spMkLst>
            <pc:docMk/>
            <pc:sldMk cId="2989052936" sldId="578"/>
            <ac:spMk id="4" creationId="{D6F50D85-5C93-E5BB-D80B-56546DC14A16}"/>
          </ac:spMkLst>
        </pc:spChg>
        <pc:spChg chg="mod">
          <ac:chgData name="然 杨" userId="58a03923220a6d4f" providerId="LiveId" clId="{F5C787CC-C8F1-CA4D-8415-09B23D7AF565}" dt="2025-02-15T08:42:17.723" v="4354" actId="14100"/>
          <ac:spMkLst>
            <pc:docMk/>
            <pc:sldMk cId="2989052936" sldId="578"/>
            <ac:spMk id="20" creationId="{040F0CA0-4119-5F2A-2894-F8CF40B781BD}"/>
          </ac:spMkLst>
        </pc:spChg>
        <pc:grpChg chg="mod">
          <ac:chgData name="然 杨" userId="58a03923220a6d4f" providerId="LiveId" clId="{F5C787CC-C8F1-CA4D-8415-09B23D7AF565}" dt="2025-02-15T08:42:14.375" v="4353" actId="14100"/>
          <ac:grpSpMkLst>
            <pc:docMk/>
            <pc:sldMk cId="2989052936" sldId="578"/>
            <ac:grpSpMk id="2" creationId="{4148149E-701A-1F3C-F66E-2C156178374D}"/>
          </ac:grpSpMkLst>
        </pc:grpChg>
      </pc:sldChg>
      <pc:sldChg chg="modSp add mod">
        <pc:chgData name="然 杨" userId="58a03923220a6d4f" providerId="LiveId" clId="{F5C787CC-C8F1-CA4D-8415-09B23D7AF565}" dt="2025-02-15T08:50:33.730" v="4408" actId="2710"/>
        <pc:sldMkLst>
          <pc:docMk/>
          <pc:sldMk cId="384267992" sldId="579"/>
        </pc:sldMkLst>
        <pc:spChg chg="mod">
          <ac:chgData name="然 杨" userId="58a03923220a6d4f" providerId="LiveId" clId="{F5C787CC-C8F1-CA4D-8415-09B23D7AF565}" dt="2025-02-15T08:50:33.730" v="4408" actId="2710"/>
          <ac:spMkLst>
            <pc:docMk/>
            <pc:sldMk cId="384267992" sldId="579"/>
            <ac:spMk id="8" creationId="{F7B573EC-70D6-8CA4-ED20-16EEF6758EA0}"/>
          </ac:spMkLst>
        </pc:spChg>
      </pc:sldChg>
      <pc:sldChg chg="modSp add mod">
        <pc:chgData name="然 杨" userId="58a03923220a6d4f" providerId="LiveId" clId="{F5C787CC-C8F1-CA4D-8415-09B23D7AF565}" dt="2025-02-15T08:51:12.540" v="4414" actId="2711"/>
        <pc:sldMkLst>
          <pc:docMk/>
          <pc:sldMk cId="114880710" sldId="580"/>
        </pc:sldMkLst>
        <pc:spChg chg="mod">
          <ac:chgData name="然 杨" userId="58a03923220a6d4f" providerId="LiveId" clId="{F5C787CC-C8F1-CA4D-8415-09B23D7AF565}" dt="2025-02-15T08:51:12.540" v="4414" actId="2711"/>
          <ac:spMkLst>
            <pc:docMk/>
            <pc:sldMk cId="114880710" sldId="580"/>
            <ac:spMk id="42" creationId="{267FC952-A43A-FFEA-F471-CAD2AA65F381}"/>
          </ac:spMkLst>
        </pc:spChg>
      </pc:sldChg>
      <pc:sldChg chg="modSp add del mod">
        <pc:chgData name="然 杨" userId="58a03923220a6d4f" providerId="LiveId" clId="{F5C787CC-C8F1-CA4D-8415-09B23D7AF565}" dt="2025-02-14T13:34:34.234" v="1424" actId="2696"/>
        <pc:sldMkLst>
          <pc:docMk/>
          <pc:sldMk cId="350368767" sldId="581"/>
        </pc:sldMkLst>
      </pc:sldChg>
      <pc:sldChg chg="delSp modSp add mod ord">
        <pc:chgData name="然 杨" userId="58a03923220a6d4f" providerId="LiveId" clId="{F5C787CC-C8F1-CA4D-8415-09B23D7AF565}" dt="2025-02-14T14:06:36.267" v="1520" actId="20578"/>
        <pc:sldMkLst>
          <pc:docMk/>
          <pc:sldMk cId="2392905081" sldId="581"/>
        </pc:sldMkLst>
      </pc:sldChg>
      <pc:sldChg chg="delSp modSp add mod">
        <pc:chgData name="然 杨" userId="58a03923220a6d4f" providerId="LiveId" clId="{F5C787CC-C8F1-CA4D-8415-09B23D7AF565}" dt="2025-02-15T08:59:38.864" v="4530" actId="1076"/>
        <pc:sldMkLst>
          <pc:docMk/>
          <pc:sldMk cId="3988765531" sldId="582"/>
        </pc:sldMkLst>
      </pc:sldChg>
      <pc:sldChg chg="modSp add mod">
        <pc:chgData name="然 杨" userId="58a03923220a6d4f" providerId="LiveId" clId="{F5C787CC-C8F1-CA4D-8415-09B23D7AF565}" dt="2025-02-15T08:59:47.292" v="4532" actId="1076"/>
        <pc:sldMkLst>
          <pc:docMk/>
          <pc:sldMk cId="2826086792" sldId="583"/>
        </pc:sldMkLst>
      </pc:sldChg>
      <pc:sldChg chg="addSp delSp modSp add mod">
        <pc:chgData name="然 杨" userId="58a03923220a6d4f" providerId="LiveId" clId="{F5C787CC-C8F1-CA4D-8415-09B23D7AF565}" dt="2025-02-15T09:06:30.795" v="4716" actId="20577"/>
        <pc:sldMkLst>
          <pc:docMk/>
          <pc:sldMk cId="3788533769" sldId="584"/>
        </pc:sldMkLst>
        <pc:spChg chg="mod">
          <ac:chgData name="然 杨" userId="58a03923220a6d4f" providerId="LiveId" clId="{F5C787CC-C8F1-CA4D-8415-09B23D7AF565}" dt="2025-02-15T09:04:53.859" v="4663" actId="14100"/>
          <ac:spMkLst>
            <pc:docMk/>
            <pc:sldMk cId="3788533769" sldId="584"/>
            <ac:spMk id="2" creationId="{72809C83-C846-6784-51A0-52BCB6E48D98}"/>
          </ac:spMkLst>
        </pc:spChg>
        <pc:spChg chg="mod">
          <ac:chgData name="然 杨" userId="58a03923220a6d4f" providerId="LiveId" clId="{F5C787CC-C8F1-CA4D-8415-09B23D7AF565}" dt="2025-02-14T14:32:20.144" v="1863" actId="20577"/>
          <ac:spMkLst>
            <pc:docMk/>
            <pc:sldMk cId="3788533769" sldId="584"/>
            <ac:spMk id="19" creationId="{9B18345D-75B4-D53F-A2E4-407BB03D78E7}"/>
          </ac:spMkLst>
        </pc:spChg>
      </pc:sldChg>
      <pc:sldChg chg="modSp add mod">
        <pc:chgData name="然 杨" userId="58a03923220a6d4f" providerId="LiveId" clId="{F5C787CC-C8F1-CA4D-8415-09B23D7AF565}" dt="2025-02-14T14:58:35.075" v="2306" actId="2710"/>
        <pc:sldMkLst>
          <pc:docMk/>
          <pc:sldMk cId="225543700" sldId="585"/>
        </pc:sldMkLst>
        <pc:spChg chg="mod">
          <ac:chgData name="然 杨" userId="58a03923220a6d4f" providerId="LiveId" clId="{F5C787CC-C8F1-CA4D-8415-09B23D7AF565}" dt="2025-02-14T14:58:35.075" v="2306" actId="2710"/>
          <ac:spMkLst>
            <pc:docMk/>
            <pc:sldMk cId="225543700" sldId="585"/>
            <ac:spMk id="8" creationId="{808BE59F-FB56-F4BB-5A94-235944954D79}"/>
          </ac:spMkLst>
        </pc:spChg>
      </pc:sldChg>
      <pc:sldChg chg="modSp add mod">
        <pc:chgData name="然 杨" userId="58a03923220a6d4f" providerId="LiveId" clId="{F5C787CC-C8F1-CA4D-8415-09B23D7AF565}" dt="2025-02-14T15:05:10.333" v="2395" actId="1076"/>
        <pc:sldMkLst>
          <pc:docMk/>
          <pc:sldMk cId="3347775384" sldId="586"/>
        </pc:sldMkLst>
        <pc:spChg chg="mod">
          <ac:chgData name="然 杨" userId="58a03923220a6d4f" providerId="LiveId" clId="{F5C787CC-C8F1-CA4D-8415-09B23D7AF565}" dt="2025-02-14T15:05:10.333" v="2395" actId="1076"/>
          <ac:spMkLst>
            <pc:docMk/>
            <pc:sldMk cId="3347775384" sldId="586"/>
            <ac:spMk id="8" creationId="{8ED5E9F8-7E18-3F4F-8A8C-FA81B6379A28}"/>
          </ac:spMkLst>
        </pc:spChg>
      </pc:sldChg>
      <pc:sldChg chg="addSp delSp modSp add mod">
        <pc:chgData name="然 杨" userId="58a03923220a6d4f" providerId="LiveId" clId="{F5C787CC-C8F1-CA4D-8415-09B23D7AF565}" dt="2025-02-15T09:11:09.563" v="4807" actId="179"/>
        <pc:sldMkLst>
          <pc:docMk/>
          <pc:sldMk cId="1962980772" sldId="587"/>
        </pc:sldMkLst>
        <pc:spChg chg="mod">
          <ac:chgData name="然 杨" userId="58a03923220a6d4f" providerId="LiveId" clId="{F5C787CC-C8F1-CA4D-8415-09B23D7AF565}" dt="2025-02-14T15:17:23.982" v="2603" actId="14100"/>
          <ac:spMkLst>
            <pc:docMk/>
            <pc:sldMk cId="1962980772" sldId="587"/>
            <ac:spMk id="3" creationId="{35BD3553-DC6A-6449-24BD-9BB6B33B4D42}"/>
          </ac:spMkLst>
        </pc:spChg>
        <pc:spChg chg="mod">
          <ac:chgData name="然 杨" userId="58a03923220a6d4f" providerId="LiveId" clId="{F5C787CC-C8F1-CA4D-8415-09B23D7AF565}" dt="2025-02-14T15:17:23.982" v="2603" actId="14100"/>
          <ac:spMkLst>
            <pc:docMk/>
            <pc:sldMk cId="1962980772" sldId="587"/>
            <ac:spMk id="5" creationId="{862A3E22-8A8A-BAFE-0218-9CA364B7D740}"/>
          </ac:spMkLst>
        </pc:spChg>
        <pc:spChg chg="mod">
          <ac:chgData name="然 杨" userId="58a03923220a6d4f" providerId="LiveId" clId="{F5C787CC-C8F1-CA4D-8415-09B23D7AF565}" dt="2025-02-15T09:11:09.563" v="4807" actId="179"/>
          <ac:spMkLst>
            <pc:docMk/>
            <pc:sldMk cId="1962980772" sldId="587"/>
            <ac:spMk id="11" creationId="{7D68A489-F8B3-AA00-E654-85E95E338661}"/>
          </ac:spMkLst>
        </pc:spChg>
        <pc:spChg chg="mod">
          <ac:chgData name="然 杨" userId="58a03923220a6d4f" providerId="LiveId" clId="{F5C787CC-C8F1-CA4D-8415-09B23D7AF565}" dt="2025-02-14T15:10:22.111" v="2512" actId="20577"/>
          <ac:spMkLst>
            <pc:docMk/>
            <pc:sldMk cId="1962980772" sldId="587"/>
            <ac:spMk id="19" creationId="{5D65FA63-71F8-D9A5-7DA7-C4E6D50F5278}"/>
          </ac:spMkLst>
        </pc:spChg>
        <pc:grpChg chg="mod">
          <ac:chgData name="然 杨" userId="58a03923220a6d4f" providerId="LiveId" clId="{F5C787CC-C8F1-CA4D-8415-09B23D7AF565}" dt="2025-02-14T15:17:23.982" v="2603" actId="14100"/>
          <ac:grpSpMkLst>
            <pc:docMk/>
            <pc:sldMk cId="1962980772" sldId="587"/>
            <ac:grpSpMk id="15" creationId="{8920FC62-7C42-2FCA-2F4E-36E9DBC91843}"/>
          </ac:grpSpMkLst>
        </pc:grpChg>
        <pc:grpChg chg="mod">
          <ac:chgData name="然 杨" userId="58a03923220a6d4f" providerId="LiveId" clId="{F5C787CC-C8F1-CA4D-8415-09B23D7AF565}" dt="2025-02-14T15:17:10.427" v="2602" actId="14100"/>
          <ac:grpSpMkLst>
            <pc:docMk/>
            <pc:sldMk cId="1962980772" sldId="587"/>
            <ac:grpSpMk id="16" creationId="{D3BAEF3D-2B6A-2EA6-EAE5-30DECA64AC01}"/>
          </ac:grpSpMkLst>
        </pc:grpChg>
      </pc:sldChg>
      <pc:sldChg chg="add del">
        <pc:chgData name="然 杨" userId="58a03923220a6d4f" providerId="LiveId" clId="{F5C787CC-C8F1-CA4D-8415-09B23D7AF565}" dt="2025-02-14T15:31:10.734" v="2776"/>
        <pc:sldMkLst>
          <pc:docMk/>
          <pc:sldMk cId="1153545432" sldId="588"/>
        </pc:sldMkLst>
      </pc:sldChg>
      <pc:sldChg chg="modSp add mod">
        <pc:chgData name="然 杨" userId="58a03923220a6d4f" providerId="LiveId" clId="{F5C787CC-C8F1-CA4D-8415-09B23D7AF565}" dt="2025-02-15T09:13:16.767" v="4852" actId="14100"/>
        <pc:sldMkLst>
          <pc:docMk/>
          <pc:sldMk cId="2032090212" sldId="588"/>
        </pc:sldMkLst>
      </pc:sldChg>
      <pc:sldChg chg="modSp add mod">
        <pc:chgData name="然 杨" userId="58a03923220a6d4f" providerId="LiveId" clId="{F5C787CC-C8F1-CA4D-8415-09B23D7AF565}" dt="2025-02-15T07:03:40.278" v="2967" actId="179"/>
        <pc:sldMkLst>
          <pc:docMk/>
          <pc:sldMk cId="878733300" sldId="589"/>
        </pc:sldMkLst>
      </pc:sldChg>
      <pc:sldChg chg="modSp add mod">
        <pc:chgData name="然 杨" userId="58a03923220a6d4f" providerId="LiveId" clId="{F5C787CC-C8F1-CA4D-8415-09B23D7AF565}" dt="2025-02-15T07:04:04.474" v="2970"/>
        <pc:sldMkLst>
          <pc:docMk/>
          <pc:sldMk cId="1318916561" sldId="590"/>
        </pc:sldMkLst>
      </pc:sldChg>
      <pc:sldChg chg="delSp modSp add mod">
        <pc:chgData name="然 杨" userId="58a03923220a6d4f" providerId="LiveId" clId="{F5C787CC-C8F1-CA4D-8415-09B23D7AF565}" dt="2025-02-15T07:28:09.224" v="3164" actId="14100"/>
        <pc:sldMkLst>
          <pc:docMk/>
          <pc:sldMk cId="2120589784" sldId="591"/>
        </pc:sldMkLst>
      </pc:sldChg>
      <pc:sldChg chg="modSp add mod">
        <pc:chgData name="然 杨" userId="58a03923220a6d4f" providerId="LiveId" clId="{F5C787CC-C8F1-CA4D-8415-09B23D7AF565}" dt="2025-02-15T09:32:40.345" v="5160" actId="1076"/>
        <pc:sldMkLst>
          <pc:docMk/>
          <pc:sldMk cId="1294084789" sldId="592"/>
        </pc:sldMkLst>
      </pc:sldChg>
      <pc:sldChg chg="addSp delSp modSp add mod">
        <pc:chgData name="然 杨" userId="58a03923220a6d4f" providerId="LiveId" clId="{F5C787CC-C8F1-CA4D-8415-09B23D7AF565}" dt="2025-02-15T09:37:42.142" v="5217" actId="20577"/>
        <pc:sldMkLst>
          <pc:docMk/>
          <pc:sldMk cId="2770918514" sldId="593"/>
        </pc:sldMkLst>
      </pc:sldChg>
      <pc:sldChg chg="modSp add mod">
        <pc:chgData name="然 杨" userId="58a03923220a6d4f" providerId="LiveId" clId="{F5C787CC-C8F1-CA4D-8415-09B23D7AF565}" dt="2025-02-15T09:29:24.014" v="5095" actId="20577"/>
        <pc:sldMkLst>
          <pc:docMk/>
          <pc:sldMk cId="3222409464" sldId="594"/>
        </pc:sldMkLst>
      </pc:sldChg>
      <pc:sldChg chg="delSp modSp add mod">
        <pc:chgData name="然 杨" userId="58a03923220a6d4f" providerId="LiveId" clId="{F5C787CC-C8F1-CA4D-8415-09B23D7AF565}" dt="2025-02-15T09:30:11.866" v="5109" actId="1076"/>
        <pc:sldMkLst>
          <pc:docMk/>
          <pc:sldMk cId="2281907650" sldId="595"/>
        </pc:sldMkLst>
      </pc:sldChg>
      <pc:sldChg chg="modSp add mod">
        <pc:chgData name="然 杨" userId="58a03923220a6d4f" providerId="LiveId" clId="{F5C787CC-C8F1-CA4D-8415-09B23D7AF565}" dt="2025-02-15T09:44:30.168" v="5303" actId="20577"/>
        <pc:sldMkLst>
          <pc:docMk/>
          <pc:sldMk cId="3225415008" sldId="596"/>
        </pc:sldMkLst>
      </pc:sldChg>
    </pc:docChg>
  </pc:docChgLst>
  <pc:docChgLst>
    <pc:chgData name="然 杨" userId="58a03923220a6d4f" providerId="LiveId" clId="{E960304B-70D8-144A-A675-FCAC2E1378A6}"/>
    <pc:docChg chg="undo redo custSel addSld delSld modSld sldOrd">
      <pc:chgData name="然 杨" userId="58a03923220a6d4f" providerId="LiveId" clId="{E960304B-70D8-144A-A675-FCAC2E1378A6}" dt="2025-02-13T14:09:08.659" v="6338" actId="20577"/>
      <pc:docMkLst>
        <pc:docMk/>
      </pc:docMkLst>
      <pc:sldChg chg="modSp mod">
        <pc:chgData name="然 杨" userId="58a03923220a6d4f" providerId="LiveId" clId="{E960304B-70D8-144A-A675-FCAC2E1378A6}" dt="2025-02-12T09:09:16.360" v="52" actId="2710"/>
        <pc:sldMkLst>
          <pc:docMk/>
          <pc:sldMk cId="0" sldId="256"/>
        </pc:sldMkLst>
        <pc:spChg chg="mod">
          <ac:chgData name="然 杨" userId="58a03923220a6d4f" providerId="LiveId" clId="{E960304B-70D8-144A-A675-FCAC2E1378A6}" dt="2025-02-12T09:06:09.763" v="1" actId="20577"/>
          <ac:spMkLst>
            <pc:docMk/>
            <pc:sldMk cId="0" sldId="256"/>
            <ac:spMk id="406" creationId="{00000000-0000-0000-0000-000000000000}"/>
          </ac:spMkLst>
        </pc:spChg>
        <pc:spChg chg="mod">
          <ac:chgData name="然 杨" userId="58a03923220a6d4f" providerId="LiveId" clId="{E960304B-70D8-144A-A675-FCAC2E1378A6}" dt="2025-02-12T09:09:16.360" v="52" actId="2710"/>
          <ac:spMkLst>
            <pc:docMk/>
            <pc:sldMk cId="0" sldId="256"/>
            <ac:spMk id="409" creationId="{00000000-0000-0000-0000-000000000000}"/>
          </ac:spMkLst>
        </pc:spChg>
      </pc:sldChg>
      <pc:sldChg chg="modSp mod">
        <pc:chgData name="然 杨" userId="58a03923220a6d4f" providerId="LiveId" clId="{E960304B-70D8-144A-A675-FCAC2E1378A6}" dt="2025-02-12T09:13:19.215" v="260" actId="20577"/>
        <pc:sldMkLst>
          <pc:docMk/>
          <pc:sldMk cId="0" sldId="257"/>
        </pc:sldMkLst>
        <pc:spChg chg="mod">
          <ac:chgData name="然 杨" userId="58a03923220a6d4f" providerId="LiveId" clId="{E960304B-70D8-144A-A675-FCAC2E1378A6}" dt="2025-02-12T09:13:19.215" v="260" actId="20577"/>
          <ac:spMkLst>
            <pc:docMk/>
            <pc:sldMk cId="0" sldId="257"/>
            <ac:spMk id="19" creationId="{00000000-0000-0000-0000-000000000000}"/>
          </ac:spMkLst>
        </pc:spChg>
      </pc:sldChg>
      <pc:sldChg chg="modSp mod">
        <pc:chgData name="然 杨" userId="58a03923220a6d4f" providerId="LiveId" clId="{E960304B-70D8-144A-A675-FCAC2E1378A6}" dt="2025-02-12T09:30:15.426" v="460"/>
        <pc:sldMkLst>
          <pc:docMk/>
          <pc:sldMk cId="0" sldId="258"/>
        </pc:sldMkLst>
        <pc:spChg chg="mod">
          <ac:chgData name="然 杨" userId="58a03923220a6d4f" providerId="LiveId" clId="{E960304B-70D8-144A-A675-FCAC2E1378A6}" dt="2025-02-12T09:30:15.426" v="460"/>
          <ac:spMkLst>
            <pc:docMk/>
            <pc:sldMk cId="0" sldId="258"/>
            <ac:spMk id="6" creationId="{00000000-0000-0000-0000-000000000000}"/>
          </ac:spMkLst>
        </pc:spChg>
        <pc:spChg chg="mod">
          <ac:chgData name="然 杨" userId="58a03923220a6d4f" providerId="LiveId" clId="{E960304B-70D8-144A-A675-FCAC2E1378A6}" dt="2025-02-12T09:30:00.259" v="458" actId="20577"/>
          <ac:spMkLst>
            <pc:docMk/>
            <pc:sldMk cId="0" sldId="258"/>
            <ac:spMk id="7" creationId="{00000000-0000-0000-0000-000000000000}"/>
          </ac:spMkLst>
        </pc:spChg>
        <pc:spChg chg="mod">
          <ac:chgData name="然 杨" userId="58a03923220a6d4f" providerId="LiveId" clId="{E960304B-70D8-144A-A675-FCAC2E1378A6}" dt="2025-02-12T09:29:39.214" v="454" actId="20577"/>
          <ac:spMkLst>
            <pc:docMk/>
            <pc:sldMk cId="0" sldId="258"/>
            <ac:spMk id="8" creationId="{00000000-0000-0000-0000-000000000000}"/>
          </ac:spMkLst>
        </pc:spChg>
      </pc:sldChg>
      <pc:sldChg chg="addSp delSp modSp mod">
        <pc:chgData name="然 杨" userId="58a03923220a6d4f" providerId="LiveId" clId="{E960304B-70D8-144A-A675-FCAC2E1378A6}" dt="2025-02-12T09:32:31.695" v="481" actId="1076"/>
        <pc:sldMkLst>
          <pc:docMk/>
          <pc:sldMk cId="0" sldId="259"/>
        </pc:sldMkLst>
        <pc:spChg chg="mod">
          <ac:chgData name="然 杨" userId="58a03923220a6d4f" providerId="LiveId" clId="{E960304B-70D8-144A-A675-FCAC2E1378A6}" dt="2025-02-12T09:32:31.695" v="481" actId="1076"/>
          <ac:spMkLst>
            <pc:docMk/>
            <pc:sldMk cId="0" sldId="259"/>
            <ac:spMk id="35" creationId="{00000000-0000-0000-0000-000000000000}"/>
          </ac:spMkLst>
        </pc:spChg>
      </pc:sldChg>
      <pc:sldChg chg="modSp mod">
        <pc:chgData name="然 杨" userId="58a03923220a6d4f" providerId="LiveId" clId="{E960304B-70D8-144A-A675-FCAC2E1378A6}" dt="2025-02-12T09:29:23.713" v="448"/>
        <pc:sldMkLst>
          <pc:docMk/>
          <pc:sldMk cId="0" sldId="272"/>
        </pc:sldMkLst>
        <pc:spChg chg="mod">
          <ac:chgData name="然 杨" userId="58a03923220a6d4f" providerId="LiveId" clId="{E960304B-70D8-144A-A675-FCAC2E1378A6}" dt="2025-02-12T09:26:49.782" v="409" actId="20577"/>
          <ac:spMkLst>
            <pc:docMk/>
            <pc:sldMk cId="0" sldId="272"/>
            <ac:spMk id="13" creationId="{00000000-0000-0000-0000-000000000000}"/>
          </ac:spMkLst>
        </pc:spChg>
        <pc:spChg chg="mod">
          <ac:chgData name="然 杨" userId="58a03923220a6d4f" providerId="LiveId" clId="{E960304B-70D8-144A-A675-FCAC2E1378A6}" dt="2025-02-12T09:26:47.156" v="407" actId="20577"/>
          <ac:spMkLst>
            <pc:docMk/>
            <pc:sldMk cId="0" sldId="272"/>
            <ac:spMk id="19" creationId="{00000000-0000-0000-0000-000000000000}"/>
          </ac:spMkLst>
        </pc:spChg>
        <pc:spChg chg="mod">
          <ac:chgData name="然 杨" userId="58a03923220a6d4f" providerId="LiveId" clId="{E960304B-70D8-144A-A675-FCAC2E1378A6}" dt="2025-02-12T09:28:06.312" v="438" actId="20577"/>
          <ac:spMkLst>
            <pc:docMk/>
            <pc:sldMk cId="0" sldId="272"/>
            <ac:spMk id="20" creationId="{00000000-0000-0000-0000-000000000000}"/>
          </ac:spMkLst>
        </pc:spChg>
        <pc:spChg chg="mod">
          <ac:chgData name="然 杨" userId="58a03923220a6d4f" providerId="LiveId" clId="{E960304B-70D8-144A-A675-FCAC2E1378A6}" dt="2025-02-12T09:29:23.713" v="448"/>
          <ac:spMkLst>
            <pc:docMk/>
            <pc:sldMk cId="0" sldId="272"/>
            <ac:spMk id="24" creationId="{00000000-0000-0000-0000-000000000000}"/>
          </ac:spMkLst>
        </pc:spChg>
        <pc:spChg chg="mod">
          <ac:chgData name="然 杨" userId="58a03923220a6d4f" providerId="LiveId" clId="{E960304B-70D8-144A-A675-FCAC2E1378A6}" dt="2025-02-12T09:20:21.365" v="334" actId="20577"/>
          <ac:spMkLst>
            <pc:docMk/>
            <pc:sldMk cId="0" sldId="272"/>
            <ac:spMk id="25" creationId="{00000000-0000-0000-0000-000000000000}"/>
          </ac:spMkLst>
        </pc:spChg>
        <pc:spChg chg="mod">
          <ac:chgData name="然 杨" userId="58a03923220a6d4f" providerId="LiveId" clId="{E960304B-70D8-144A-A675-FCAC2E1378A6}" dt="2025-02-12T09:27:02.928" v="410" actId="6559"/>
          <ac:spMkLst>
            <pc:docMk/>
            <pc:sldMk cId="0" sldId="272"/>
            <ac:spMk id="26" creationId="{00000000-0000-0000-0000-000000000000}"/>
          </ac:spMkLst>
        </pc:spChg>
      </pc:sldChg>
      <pc:sldChg chg="addSp delSp modSp mod">
        <pc:chgData name="然 杨" userId="58a03923220a6d4f" providerId="LiveId" clId="{E960304B-70D8-144A-A675-FCAC2E1378A6}" dt="2025-02-12T10:17:24.950" v="823" actId="554"/>
        <pc:sldMkLst>
          <pc:docMk/>
          <pc:sldMk cId="0" sldId="288"/>
        </pc:sldMkLst>
      </pc:sldChg>
      <pc:sldChg chg="modSp mod">
        <pc:chgData name="然 杨" userId="58a03923220a6d4f" providerId="LiveId" clId="{E960304B-70D8-144A-A675-FCAC2E1378A6}" dt="2025-02-12T11:04:24.017" v="1326" actId="1037"/>
        <pc:sldMkLst>
          <pc:docMk/>
          <pc:sldMk cId="0" sldId="289"/>
        </pc:sldMkLst>
      </pc:sldChg>
      <pc:sldChg chg="modSp mod">
        <pc:chgData name="然 杨" userId="58a03923220a6d4f" providerId="LiveId" clId="{E960304B-70D8-144A-A675-FCAC2E1378A6}" dt="2025-02-12T11:04:11.263" v="1323" actId="179"/>
        <pc:sldMkLst>
          <pc:docMk/>
          <pc:sldMk cId="0" sldId="290"/>
        </pc:sldMkLst>
      </pc:sldChg>
      <pc:sldChg chg="modSp mod">
        <pc:chgData name="然 杨" userId="58a03923220a6d4f" providerId="LiveId" clId="{E960304B-70D8-144A-A675-FCAC2E1378A6}" dt="2025-02-12T11:12:12.117" v="1506" actId="1035"/>
        <pc:sldMkLst>
          <pc:docMk/>
          <pc:sldMk cId="0" sldId="291"/>
        </pc:sldMkLst>
        <pc:spChg chg="mod">
          <ac:chgData name="然 杨" userId="58a03923220a6d4f" providerId="LiveId" clId="{E960304B-70D8-144A-A675-FCAC2E1378A6}" dt="2025-02-12T11:08:33.755" v="1391" actId="1076"/>
          <ac:spMkLst>
            <pc:docMk/>
            <pc:sldMk cId="0" sldId="291"/>
            <ac:spMk id="2" creationId="{32E0CA7A-BD11-79B0-161C-B97C09313723}"/>
          </ac:spMkLst>
        </pc:spChg>
        <pc:spChg chg="mod">
          <ac:chgData name="然 杨" userId="58a03923220a6d4f" providerId="LiveId" clId="{E960304B-70D8-144A-A675-FCAC2E1378A6}" dt="2025-02-12T11:08:23.026" v="1384" actId="1076"/>
          <ac:spMkLst>
            <pc:docMk/>
            <pc:sldMk cId="0" sldId="291"/>
            <ac:spMk id="3" creationId="{00000000-0000-0000-0000-000000000000}"/>
          </ac:spMkLst>
        </pc:spChg>
        <pc:spChg chg="mod">
          <ac:chgData name="然 杨" userId="58a03923220a6d4f" providerId="LiveId" clId="{E960304B-70D8-144A-A675-FCAC2E1378A6}" dt="2025-02-12T11:08:23.026" v="1384" actId="1076"/>
          <ac:spMkLst>
            <pc:docMk/>
            <pc:sldMk cId="0" sldId="291"/>
            <ac:spMk id="5" creationId="{00000000-0000-0000-0000-000000000000}"/>
          </ac:spMkLst>
        </pc:spChg>
        <pc:spChg chg="mod">
          <ac:chgData name="然 杨" userId="58a03923220a6d4f" providerId="LiveId" clId="{E960304B-70D8-144A-A675-FCAC2E1378A6}" dt="2025-02-12T11:08:53.438" v="1396" actId="14100"/>
          <ac:spMkLst>
            <pc:docMk/>
            <pc:sldMk cId="0" sldId="291"/>
            <ac:spMk id="6" creationId="{00000000-0000-0000-0000-000000000000}"/>
          </ac:spMkLst>
        </pc:spChg>
        <pc:spChg chg="mod">
          <ac:chgData name="然 杨" userId="58a03923220a6d4f" providerId="LiveId" clId="{E960304B-70D8-144A-A675-FCAC2E1378A6}" dt="2025-02-12T11:12:12.117" v="1506" actId="1035"/>
          <ac:spMkLst>
            <pc:docMk/>
            <pc:sldMk cId="0" sldId="291"/>
            <ac:spMk id="7" creationId="{30EF7C69-1225-AEC9-6913-BB0456526BC8}"/>
          </ac:spMkLst>
        </pc:spChg>
        <pc:spChg chg="mod">
          <ac:chgData name="然 杨" userId="58a03923220a6d4f" providerId="LiveId" clId="{E960304B-70D8-144A-A675-FCAC2E1378A6}" dt="2025-02-12T11:08:53.438" v="1396" actId="14100"/>
          <ac:spMkLst>
            <pc:docMk/>
            <pc:sldMk cId="0" sldId="291"/>
            <ac:spMk id="13" creationId="{00000000-0000-0000-0000-000000000000}"/>
          </ac:spMkLst>
        </pc:spChg>
        <pc:spChg chg="mod">
          <ac:chgData name="然 杨" userId="58a03923220a6d4f" providerId="LiveId" clId="{E960304B-70D8-144A-A675-FCAC2E1378A6}" dt="2025-02-12T11:08:53.438" v="1396" actId="14100"/>
          <ac:spMkLst>
            <pc:docMk/>
            <pc:sldMk cId="0" sldId="291"/>
            <ac:spMk id="14" creationId="{00000000-0000-0000-0000-000000000000}"/>
          </ac:spMkLst>
        </pc:spChg>
        <pc:spChg chg="mod">
          <ac:chgData name="然 杨" userId="58a03923220a6d4f" providerId="LiveId" clId="{E960304B-70D8-144A-A675-FCAC2E1378A6}" dt="2025-02-12T11:08:14.044" v="1381" actId="1076"/>
          <ac:spMkLst>
            <pc:docMk/>
            <pc:sldMk cId="0" sldId="291"/>
            <ac:spMk id="19" creationId="{00000000-0000-0000-0000-000000000000}"/>
          </ac:spMkLst>
        </pc:spChg>
        <pc:spChg chg="mod">
          <ac:chgData name="然 杨" userId="58a03923220a6d4f" providerId="LiveId" clId="{E960304B-70D8-144A-A675-FCAC2E1378A6}" dt="2025-02-12T11:08:53.438" v="1396" actId="14100"/>
          <ac:spMkLst>
            <pc:docMk/>
            <pc:sldMk cId="0" sldId="291"/>
            <ac:spMk id="39" creationId="{00000000-0000-0000-0000-000000000000}"/>
          </ac:spMkLst>
        </pc:spChg>
        <pc:spChg chg="mod">
          <ac:chgData name="然 杨" userId="58a03923220a6d4f" providerId="LiveId" clId="{E960304B-70D8-144A-A675-FCAC2E1378A6}" dt="2025-02-12T11:08:53.438" v="1396" actId="14100"/>
          <ac:spMkLst>
            <pc:docMk/>
            <pc:sldMk cId="0" sldId="291"/>
            <ac:spMk id="40" creationId="{00000000-0000-0000-0000-000000000000}"/>
          </ac:spMkLst>
        </pc:spChg>
        <pc:spChg chg="mod">
          <ac:chgData name="然 杨" userId="58a03923220a6d4f" providerId="LiveId" clId="{E960304B-70D8-144A-A675-FCAC2E1378A6}" dt="2025-02-12T11:10:21.289" v="1503" actId="179"/>
          <ac:spMkLst>
            <pc:docMk/>
            <pc:sldMk cId="0" sldId="291"/>
            <ac:spMk id="41" creationId="{00000000-0000-0000-0000-000000000000}"/>
          </ac:spMkLst>
        </pc:spChg>
        <pc:grpChg chg="mod">
          <ac:chgData name="然 杨" userId="58a03923220a6d4f" providerId="LiveId" clId="{E960304B-70D8-144A-A675-FCAC2E1378A6}" dt="2025-02-12T11:04:59.063" v="1329" actId="14100"/>
          <ac:grpSpMkLst>
            <pc:docMk/>
            <pc:sldMk cId="0" sldId="291"/>
            <ac:grpSpMk id="8" creationId="{00000000-0000-0000-0000-000000000000}"/>
          </ac:grpSpMkLst>
        </pc:grpChg>
        <pc:grpChg chg="mod">
          <ac:chgData name="然 杨" userId="58a03923220a6d4f" providerId="LiveId" clId="{E960304B-70D8-144A-A675-FCAC2E1378A6}" dt="2025-02-12T11:08:53.438" v="1396" actId="14100"/>
          <ac:grpSpMkLst>
            <pc:docMk/>
            <pc:sldMk cId="0" sldId="291"/>
            <ac:grpSpMk id="9" creationId="{00000000-0000-0000-0000-000000000000}"/>
          </ac:grpSpMkLst>
        </pc:grpChg>
        <pc:grpChg chg="mod">
          <ac:chgData name="然 杨" userId="58a03923220a6d4f" providerId="LiveId" clId="{E960304B-70D8-144A-A675-FCAC2E1378A6}" dt="2025-02-12T11:08:23.026" v="1384" actId="1076"/>
          <ac:grpSpMkLst>
            <pc:docMk/>
            <pc:sldMk cId="0" sldId="291"/>
            <ac:grpSpMk id="15" creationId="{00000000-0000-0000-0000-000000000000}"/>
          </ac:grpSpMkLst>
        </pc:grpChg>
        <pc:grpChg chg="mod">
          <ac:chgData name="然 杨" userId="58a03923220a6d4f" providerId="LiveId" clId="{E960304B-70D8-144A-A675-FCAC2E1378A6}" dt="2025-02-12T11:08:53.438" v="1396" actId="14100"/>
          <ac:grpSpMkLst>
            <pc:docMk/>
            <pc:sldMk cId="0" sldId="291"/>
            <ac:grpSpMk id="37" creationId="{00000000-0000-0000-0000-000000000000}"/>
          </ac:grpSpMkLst>
        </pc:grpChg>
        <pc:grpChg chg="mod">
          <ac:chgData name="然 杨" userId="58a03923220a6d4f" providerId="LiveId" clId="{E960304B-70D8-144A-A675-FCAC2E1378A6}" dt="2025-02-12T11:08:53.438" v="1396" actId="14100"/>
          <ac:grpSpMkLst>
            <pc:docMk/>
            <pc:sldMk cId="0" sldId="291"/>
            <ac:grpSpMk id="38" creationId="{00000000-0000-0000-0000-000000000000}"/>
          </ac:grpSpMkLst>
        </pc:grpChg>
        <pc:grpChg chg="mod">
          <ac:chgData name="然 杨" userId="58a03923220a6d4f" providerId="LiveId" clId="{E960304B-70D8-144A-A675-FCAC2E1378A6}" dt="2025-02-12T11:08:53.438" v="1396" actId="14100"/>
          <ac:grpSpMkLst>
            <pc:docMk/>
            <pc:sldMk cId="0" sldId="291"/>
            <ac:grpSpMk id="42" creationId="{00000000-0000-0000-0000-000000000000}"/>
          </ac:grpSpMkLst>
        </pc:grpChg>
      </pc:sldChg>
      <pc:sldChg chg="modSp mod">
        <pc:chgData name="然 杨" userId="58a03923220a6d4f" providerId="LiveId" clId="{E960304B-70D8-144A-A675-FCAC2E1378A6}" dt="2025-02-12T11:26:03.884" v="1677" actId="20577"/>
        <pc:sldMkLst>
          <pc:docMk/>
          <pc:sldMk cId="0" sldId="292"/>
        </pc:sldMkLst>
        <pc:spChg chg="mod">
          <ac:chgData name="然 杨" userId="58a03923220a6d4f" providerId="LiveId" clId="{E960304B-70D8-144A-A675-FCAC2E1378A6}" dt="2025-02-12T11:13:19.324" v="1515" actId="1076"/>
          <ac:spMkLst>
            <pc:docMk/>
            <pc:sldMk cId="0" sldId="292"/>
            <ac:spMk id="19" creationId="{00000000-0000-0000-0000-000000000000}"/>
          </ac:spMkLst>
        </pc:spChg>
        <pc:spChg chg="mod">
          <ac:chgData name="然 杨" userId="58a03923220a6d4f" providerId="LiveId" clId="{E960304B-70D8-144A-A675-FCAC2E1378A6}" dt="2025-02-12T11:13:34.844" v="1518" actId="1076"/>
          <ac:spMkLst>
            <pc:docMk/>
            <pc:sldMk cId="0" sldId="292"/>
            <ac:spMk id="20" creationId="{774DE070-0AE1-B7EF-D313-E435BCD75C30}"/>
          </ac:spMkLst>
        </pc:spChg>
        <pc:spChg chg="mod">
          <ac:chgData name="然 杨" userId="58a03923220a6d4f" providerId="LiveId" clId="{E960304B-70D8-144A-A675-FCAC2E1378A6}" dt="2025-02-12T11:13:31.777" v="1517" actId="14100"/>
          <ac:spMkLst>
            <pc:docMk/>
            <pc:sldMk cId="0" sldId="292"/>
            <ac:spMk id="32" creationId="{8B609C02-628F-238C-F6D5-9FF0A00AB8A0}"/>
          </ac:spMkLst>
        </pc:spChg>
        <pc:spChg chg="mod">
          <ac:chgData name="然 杨" userId="58a03923220a6d4f" providerId="LiveId" clId="{E960304B-70D8-144A-A675-FCAC2E1378A6}" dt="2025-02-12T11:26:03.884" v="1677" actId="20577"/>
          <ac:spMkLst>
            <pc:docMk/>
            <pc:sldMk cId="0" sldId="292"/>
            <ac:spMk id="46" creationId="{D7BDA731-E349-2190-7053-541221DCF4D7}"/>
          </ac:spMkLst>
        </pc:spChg>
        <pc:spChg chg="mod">
          <ac:chgData name="然 杨" userId="58a03923220a6d4f" providerId="LiveId" clId="{E960304B-70D8-144A-A675-FCAC2E1378A6}" dt="2025-02-12T11:14:39.139" v="1546" actId="14100"/>
          <ac:spMkLst>
            <pc:docMk/>
            <pc:sldMk cId="0" sldId="292"/>
            <ac:spMk id="47" creationId="{39C49367-4C19-069A-5EBA-EB4703A8A06E}"/>
          </ac:spMkLst>
        </pc:spChg>
        <pc:spChg chg="mod">
          <ac:chgData name="然 杨" userId="58a03923220a6d4f" providerId="LiveId" clId="{E960304B-70D8-144A-A675-FCAC2E1378A6}" dt="2025-02-12T11:14:39.139" v="1546" actId="14100"/>
          <ac:spMkLst>
            <pc:docMk/>
            <pc:sldMk cId="0" sldId="292"/>
            <ac:spMk id="48" creationId="{883BE3AD-92A0-CE7B-FBAA-223541953511}"/>
          </ac:spMkLst>
        </pc:spChg>
        <pc:spChg chg="mod">
          <ac:chgData name="然 杨" userId="58a03923220a6d4f" providerId="LiveId" clId="{E960304B-70D8-144A-A675-FCAC2E1378A6}" dt="2025-02-12T11:14:39.139" v="1546" actId="14100"/>
          <ac:spMkLst>
            <pc:docMk/>
            <pc:sldMk cId="0" sldId="292"/>
            <ac:spMk id="49" creationId="{76455263-81E1-70F6-F745-88EA4A8D48FC}"/>
          </ac:spMkLst>
        </pc:spChg>
        <pc:spChg chg="mod">
          <ac:chgData name="然 杨" userId="58a03923220a6d4f" providerId="LiveId" clId="{E960304B-70D8-144A-A675-FCAC2E1378A6}" dt="2025-02-12T11:14:39.139" v="1546" actId="14100"/>
          <ac:spMkLst>
            <pc:docMk/>
            <pc:sldMk cId="0" sldId="292"/>
            <ac:spMk id="50" creationId="{372B8C63-15C3-C5BA-77F1-1F734BEADE7C}"/>
          </ac:spMkLst>
        </pc:spChg>
        <pc:spChg chg="mod">
          <ac:chgData name="然 杨" userId="58a03923220a6d4f" providerId="LiveId" clId="{E960304B-70D8-144A-A675-FCAC2E1378A6}" dt="2025-02-12T11:14:39.139" v="1546" actId="14100"/>
          <ac:spMkLst>
            <pc:docMk/>
            <pc:sldMk cId="0" sldId="292"/>
            <ac:spMk id="51" creationId="{D9AAA204-FD96-CC64-B9B7-7679C80E5D36}"/>
          </ac:spMkLst>
        </pc:spChg>
        <pc:spChg chg="mod">
          <ac:chgData name="然 杨" userId="58a03923220a6d4f" providerId="LiveId" clId="{E960304B-70D8-144A-A675-FCAC2E1378A6}" dt="2025-02-12T11:17:14.267" v="1651" actId="113"/>
          <ac:spMkLst>
            <pc:docMk/>
            <pc:sldMk cId="0" sldId="292"/>
            <ac:spMk id="52" creationId="{25C37104-6DF2-7DF2-6097-8A250AE4781A}"/>
          </ac:spMkLst>
        </pc:spChg>
        <pc:grpChg chg="mod">
          <ac:chgData name="然 杨" userId="58a03923220a6d4f" providerId="LiveId" clId="{E960304B-70D8-144A-A675-FCAC2E1378A6}" dt="2025-02-12T11:13:12.051" v="1513" actId="14100"/>
          <ac:grpSpMkLst>
            <pc:docMk/>
            <pc:sldMk cId="0" sldId="292"/>
            <ac:grpSpMk id="8" creationId="{00000000-0000-0000-0000-000000000000}"/>
          </ac:grpSpMkLst>
        </pc:grpChg>
        <pc:grpChg chg="mod">
          <ac:chgData name="然 杨" userId="58a03923220a6d4f" providerId="LiveId" clId="{E960304B-70D8-144A-A675-FCAC2E1378A6}" dt="2025-02-12T11:13:31.777" v="1517" actId="14100"/>
          <ac:grpSpMkLst>
            <pc:docMk/>
            <pc:sldMk cId="0" sldId="292"/>
            <ac:grpSpMk id="16" creationId="{2F73C2F2-0491-BB34-957E-0C85070833D5}"/>
          </ac:grpSpMkLst>
        </pc:grpChg>
        <pc:grpChg chg="mod">
          <ac:chgData name="然 杨" userId="58a03923220a6d4f" providerId="LiveId" clId="{E960304B-70D8-144A-A675-FCAC2E1378A6}" dt="2025-02-12T11:14:39.139" v="1546" actId="14100"/>
          <ac:grpSpMkLst>
            <pc:docMk/>
            <pc:sldMk cId="0" sldId="292"/>
            <ac:grpSpMk id="33" creationId="{BB1AC1C5-BD6F-5752-74D2-25F3542CF6D5}"/>
          </ac:grpSpMkLst>
        </pc:grpChg>
        <pc:grpChg chg="mod">
          <ac:chgData name="然 杨" userId="58a03923220a6d4f" providerId="LiveId" clId="{E960304B-70D8-144A-A675-FCAC2E1378A6}" dt="2025-02-12T11:14:39.139" v="1546" actId="14100"/>
          <ac:grpSpMkLst>
            <pc:docMk/>
            <pc:sldMk cId="0" sldId="292"/>
            <ac:grpSpMk id="43" creationId="{217ECF97-4634-F58D-0F9A-11D741A8D643}"/>
          </ac:grpSpMkLst>
        </pc:grpChg>
        <pc:grpChg chg="mod">
          <ac:chgData name="然 杨" userId="58a03923220a6d4f" providerId="LiveId" clId="{E960304B-70D8-144A-A675-FCAC2E1378A6}" dt="2025-02-12T11:14:39.139" v="1546" actId="14100"/>
          <ac:grpSpMkLst>
            <pc:docMk/>
            <pc:sldMk cId="0" sldId="292"/>
            <ac:grpSpMk id="44" creationId="{EB6A1618-CCE7-825D-8576-DEE2AECF0B39}"/>
          </ac:grpSpMkLst>
        </pc:grpChg>
        <pc:grpChg chg="mod">
          <ac:chgData name="然 杨" userId="58a03923220a6d4f" providerId="LiveId" clId="{E960304B-70D8-144A-A675-FCAC2E1378A6}" dt="2025-02-12T11:14:39.139" v="1546" actId="14100"/>
          <ac:grpSpMkLst>
            <pc:docMk/>
            <pc:sldMk cId="0" sldId="292"/>
            <ac:grpSpMk id="45" creationId="{AD4C693D-1290-37C1-22AA-289AE411F753}"/>
          </ac:grpSpMkLst>
        </pc:grpChg>
      </pc:sldChg>
      <pc:sldChg chg="modSp mod">
        <pc:chgData name="然 杨" userId="58a03923220a6d4f" providerId="LiveId" clId="{E960304B-70D8-144A-A675-FCAC2E1378A6}" dt="2025-02-12T11:27:00.388" v="1687" actId="20577"/>
        <pc:sldMkLst>
          <pc:docMk/>
          <pc:sldMk cId="0" sldId="307"/>
        </pc:sldMkLst>
        <pc:spChg chg="mod">
          <ac:chgData name="然 杨" userId="58a03923220a6d4f" providerId="LiveId" clId="{E960304B-70D8-144A-A675-FCAC2E1378A6}" dt="2025-02-12T11:27:00.388" v="1687" actId="20577"/>
          <ac:spMkLst>
            <pc:docMk/>
            <pc:sldMk cId="0" sldId="307"/>
            <ac:spMk id="6" creationId="{00000000-0000-0000-0000-000000000000}"/>
          </ac:spMkLst>
        </pc:spChg>
        <pc:spChg chg="mod">
          <ac:chgData name="然 杨" userId="58a03923220a6d4f" providerId="LiveId" clId="{E960304B-70D8-144A-A675-FCAC2E1378A6}" dt="2025-02-12T11:26:23.101" v="1679"/>
          <ac:spMkLst>
            <pc:docMk/>
            <pc:sldMk cId="0" sldId="307"/>
            <ac:spMk id="7" creationId="{00000000-0000-0000-0000-000000000000}"/>
          </ac:spMkLst>
        </pc:spChg>
      </pc:sldChg>
      <pc:sldChg chg="addSp delSp modSp mod">
        <pc:chgData name="然 杨" userId="58a03923220a6d4f" providerId="LiveId" clId="{E960304B-70D8-144A-A675-FCAC2E1378A6}" dt="2025-02-12T11:27:50.126" v="1698" actId="1076"/>
        <pc:sldMkLst>
          <pc:docMk/>
          <pc:sldMk cId="0" sldId="308"/>
        </pc:sldMkLst>
        <pc:spChg chg="mod">
          <ac:chgData name="然 杨" userId="58a03923220a6d4f" providerId="LiveId" clId="{E960304B-70D8-144A-A675-FCAC2E1378A6}" dt="2025-02-12T11:27:17.563" v="1692" actId="2711"/>
          <ac:spMkLst>
            <pc:docMk/>
            <pc:sldMk cId="0" sldId="308"/>
            <ac:spMk id="8" creationId="{00000000-0000-0000-0000-000000000000}"/>
          </ac:spMkLst>
        </pc:spChg>
      </pc:sldChg>
      <pc:sldChg chg="modSp mod">
        <pc:chgData name="然 杨" userId="58a03923220a6d4f" providerId="LiveId" clId="{E960304B-70D8-144A-A675-FCAC2E1378A6}" dt="2025-02-12T12:44:31.813" v="1738" actId="20577"/>
        <pc:sldMkLst>
          <pc:docMk/>
          <pc:sldMk cId="0" sldId="309"/>
        </pc:sldMkLst>
        <pc:spChg chg="mod">
          <ac:chgData name="然 杨" userId="58a03923220a6d4f" providerId="LiveId" clId="{E960304B-70D8-144A-A675-FCAC2E1378A6}" dt="2025-02-12T12:43:15.691" v="1733" actId="14100"/>
          <ac:spMkLst>
            <pc:docMk/>
            <pc:sldMk cId="0" sldId="309"/>
            <ac:spMk id="6" creationId="{00000000-0000-0000-0000-000000000000}"/>
          </ac:spMkLst>
        </pc:spChg>
        <pc:spChg chg="mod">
          <ac:chgData name="然 杨" userId="58a03923220a6d4f" providerId="LiveId" clId="{E960304B-70D8-144A-A675-FCAC2E1378A6}" dt="2025-02-12T12:44:31.813" v="1738" actId="20577"/>
          <ac:spMkLst>
            <pc:docMk/>
            <pc:sldMk cId="0" sldId="309"/>
            <ac:spMk id="7" creationId="{00000000-0000-0000-0000-000000000000}"/>
          </ac:spMkLst>
        </pc:spChg>
      </pc:sldChg>
      <pc:sldChg chg="del">
        <pc:chgData name="然 杨" userId="58a03923220a6d4f" providerId="LiveId" clId="{E960304B-70D8-144A-A675-FCAC2E1378A6}" dt="2025-02-12T12:44:45.019" v="1741" actId="2696"/>
        <pc:sldMkLst>
          <pc:docMk/>
          <pc:sldMk cId="0" sldId="310"/>
        </pc:sldMkLst>
      </pc:sldChg>
      <pc:sldChg chg="addSp delSp modSp mod ord">
        <pc:chgData name="然 杨" userId="58a03923220a6d4f" providerId="LiveId" clId="{E960304B-70D8-144A-A675-FCAC2E1378A6}" dt="2025-02-13T13:09:02.097" v="5675" actId="20577"/>
        <pc:sldMkLst>
          <pc:docMk/>
          <pc:sldMk cId="0" sldId="313"/>
        </pc:sldMkLst>
        <pc:spChg chg="mod">
          <ac:chgData name="然 杨" userId="58a03923220a6d4f" providerId="LiveId" clId="{E960304B-70D8-144A-A675-FCAC2E1378A6}" dt="2025-02-12T14:26:58.513" v="2129" actId="14100"/>
          <ac:spMkLst>
            <pc:docMk/>
            <pc:sldMk cId="0" sldId="313"/>
            <ac:spMk id="6" creationId="{00000000-0000-0000-0000-000000000000}"/>
          </ac:spMkLst>
        </pc:spChg>
        <pc:spChg chg="mod">
          <ac:chgData name="然 杨" userId="58a03923220a6d4f" providerId="LiveId" clId="{E960304B-70D8-144A-A675-FCAC2E1378A6}" dt="2025-02-13T13:09:02.097" v="5675" actId="20577"/>
          <ac:spMkLst>
            <pc:docMk/>
            <pc:sldMk cId="0" sldId="313"/>
            <ac:spMk id="19" creationId="{00000000-0000-0000-0000-000000000000}"/>
          </ac:spMkLst>
        </pc:spChg>
        <pc:spChg chg="mod">
          <ac:chgData name="然 杨" userId="58a03923220a6d4f" providerId="LiveId" clId="{E960304B-70D8-144A-A675-FCAC2E1378A6}" dt="2025-02-12T14:27:50.321" v="2141" actId="179"/>
          <ac:spMkLst>
            <pc:docMk/>
            <pc:sldMk cId="0" sldId="313"/>
            <ac:spMk id="39" creationId="{C3CFC76C-E677-39C7-431F-95E7DE3A57C0}"/>
          </ac:spMkLst>
        </pc:spChg>
      </pc:sldChg>
      <pc:sldChg chg="modSp mod">
        <pc:chgData name="然 杨" userId="58a03923220a6d4f" providerId="LiveId" clId="{E960304B-70D8-144A-A675-FCAC2E1378A6}" dt="2025-02-12T14:34:41.777" v="2239" actId="179"/>
        <pc:sldMkLst>
          <pc:docMk/>
          <pc:sldMk cId="0" sldId="326"/>
        </pc:sldMkLst>
        <pc:spChg chg="mod">
          <ac:chgData name="然 杨" userId="58a03923220a6d4f" providerId="LiveId" clId="{E960304B-70D8-144A-A675-FCAC2E1378A6}" dt="2025-02-12T14:34:41.777" v="2239" actId="179"/>
          <ac:spMkLst>
            <pc:docMk/>
            <pc:sldMk cId="0" sldId="326"/>
            <ac:spMk id="20" creationId="{D807BF14-B38E-59BA-F6EC-59CBB74D6641}"/>
          </ac:spMkLst>
        </pc:spChg>
      </pc:sldChg>
      <pc:sldChg chg="modSp mod">
        <pc:chgData name="然 杨" userId="58a03923220a6d4f" providerId="LiveId" clId="{E960304B-70D8-144A-A675-FCAC2E1378A6}" dt="2025-02-12T14:38:30.064" v="2297" actId="3064"/>
        <pc:sldMkLst>
          <pc:docMk/>
          <pc:sldMk cId="0" sldId="328"/>
        </pc:sldMkLst>
        <pc:spChg chg="mod">
          <ac:chgData name="然 杨" userId="58a03923220a6d4f" providerId="LiveId" clId="{E960304B-70D8-144A-A675-FCAC2E1378A6}" dt="2025-02-12T14:38:30.064" v="2297" actId="3064"/>
          <ac:spMkLst>
            <pc:docMk/>
            <pc:sldMk cId="0" sldId="328"/>
            <ac:spMk id="2" creationId="{999359D5-DF0D-CDD9-B5AD-FAB3F18A6AA0}"/>
          </ac:spMkLst>
        </pc:spChg>
        <pc:spChg chg="mod">
          <ac:chgData name="然 杨" userId="58a03923220a6d4f" providerId="LiveId" clId="{E960304B-70D8-144A-A675-FCAC2E1378A6}" dt="2025-02-12T14:38:11.339" v="2295" actId="1076"/>
          <ac:spMkLst>
            <pc:docMk/>
            <pc:sldMk cId="0" sldId="328"/>
            <ac:spMk id="8" creationId="{DDCD02B0-84B6-67E6-620E-49EAB15216FC}"/>
          </ac:spMkLst>
        </pc:spChg>
      </pc:sldChg>
      <pc:sldChg chg="modSp mod">
        <pc:chgData name="然 杨" userId="58a03923220a6d4f" providerId="LiveId" clId="{E960304B-70D8-144A-A675-FCAC2E1378A6}" dt="2025-02-12T14:46:39.529" v="2405" actId="20577"/>
        <pc:sldMkLst>
          <pc:docMk/>
          <pc:sldMk cId="0" sldId="330"/>
        </pc:sldMkLst>
        <pc:spChg chg="mod">
          <ac:chgData name="然 杨" userId="58a03923220a6d4f" providerId="LiveId" clId="{E960304B-70D8-144A-A675-FCAC2E1378A6}" dt="2025-02-12T14:44:39.099" v="2386" actId="947"/>
          <ac:spMkLst>
            <pc:docMk/>
            <pc:sldMk cId="0" sldId="330"/>
            <ac:spMk id="12" creationId="{00000000-0000-0000-0000-000000000000}"/>
          </ac:spMkLst>
        </pc:spChg>
        <pc:spChg chg="mod">
          <ac:chgData name="然 杨" userId="58a03923220a6d4f" providerId="LiveId" clId="{E960304B-70D8-144A-A675-FCAC2E1378A6}" dt="2025-02-12T14:46:04.979" v="2398" actId="6559"/>
          <ac:spMkLst>
            <pc:docMk/>
            <pc:sldMk cId="0" sldId="330"/>
            <ac:spMk id="39" creationId="{00000000-0000-0000-0000-000000000000}"/>
          </ac:spMkLst>
        </pc:spChg>
        <pc:spChg chg="mod">
          <ac:chgData name="然 杨" userId="58a03923220a6d4f" providerId="LiveId" clId="{E960304B-70D8-144A-A675-FCAC2E1378A6}" dt="2025-02-12T14:46:39.529" v="2405" actId="20577"/>
          <ac:spMkLst>
            <pc:docMk/>
            <pc:sldMk cId="0" sldId="330"/>
            <ac:spMk id="45" creationId="{00000000-0000-0000-0000-000000000000}"/>
          </ac:spMkLst>
        </pc:spChg>
        <pc:spChg chg="mod">
          <ac:chgData name="然 杨" userId="58a03923220a6d4f" providerId="LiveId" clId="{E960304B-70D8-144A-A675-FCAC2E1378A6}" dt="2025-02-12T14:42:57.273" v="2364" actId="20577"/>
          <ac:spMkLst>
            <pc:docMk/>
            <pc:sldMk cId="0" sldId="330"/>
            <ac:spMk id="51" creationId="{00000000-0000-0000-0000-000000000000}"/>
          </ac:spMkLst>
        </pc:spChg>
      </pc:sldChg>
      <pc:sldChg chg="modSp mod">
        <pc:chgData name="然 杨" userId="58a03923220a6d4f" providerId="LiveId" clId="{E960304B-70D8-144A-A675-FCAC2E1378A6}" dt="2025-02-12T15:00:40.370" v="2548" actId="1036"/>
        <pc:sldMkLst>
          <pc:docMk/>
          <pc:sldMk cId="0" sldId="332"/>
        </pc:sldMkLst>
        <pc:spChg chg="mod">
          <ac:chgData name="然 杨" userId="58a03923220a6d4f" providerId="LiveId" clId="{E960304B-70D8-144A-A675-FCAC2E1378A6}" dt="2025-02-12T15:00:40.370" v="2548" actId="1036"/>
          <ac:spMkLst>
            <pc:docMk/>
            <pc:sldMk cId="0" sldId="332"/>
            <ac:spMk id="6" creationId="{00000000-0000-0000-0000-000000000000}"/>
          </ac:spMkLst>
        </pc:spChg>
        <pc:spChg chg="mod">
          <ac:chgData name="然 杨" userId="58a03923220a6d4f" providerId="LiveId" clId="{E960304B-70D8-144A-A675-FCAC2E1378A6}" dt="2025-02-12T15:00:19.101" v="2533" actId="20577"/>
          <ac:spMkLst>
            <pc:docMk/>
            <pc:sldMk cId="0" sldId="332"/>
            <ac:spMk id="7" creationId="{00000000-0000-0000-0000-000000000000}"/>
          </ac:spMkLst>
        </pc:spChg>
        <pc:spChg chg="mod">
          <ac:chgData name="然 杨" userId="58a03923220a6d4f" providerId="LiveId" clId="{E960304B-70D8-144A-A675-FCAC2E1378A6}" dt="2025-02-12T14:59:50.279" v="2528" actId="20577"/>
          <ac:spMkLst>
            <pc:docMk/>
            <pc:sldMk cId="0" sldId="332"/>
            <ac:spMk id="8" creationId="{00000000-0000-0000-0000-000000000000}"/>
          </ac:spMkLst>
        </pc:spChg>
      </pc:sldChg>
      <pc:sldChg chg="modSp mod">
        <pc:chgData name="然 杨" userId="58a03923220a6d4f" providerId="LiveId" clId="{E960304B-70D8-144A-A675-FCAC2E1378A6}" dt="2025-02-12T15:01:51.555" v="2561"/>
        <pc:sldMkLst>
          <pc:docMk/>
          <pc:sldMk cId="0" sldId="333"/>
        </pc:sldMkLst>
        <pc:spChg chg="mod">
          <ac:chgData name="然 杨" userId="58a03923220a6d4f" providerId="LiveId" clId="{E960304B-70D8-144A-A675-FCAC2E1378A6}" dt="2025-02-12T15:01:51.555" v="2561"/>
          <ac:spMkLst>
            <pc:docMk/>
            <pc:sldMk cId="0" sldId="333"/>
            <ac:spMk id="8" creationId="{00000000-0000-0000-0000-000000000000}"/>
          </ac:spMkLst>
        </pc:spChg>
        <pc:picChg chg="mod modCrop">
          <ac:chgData name="然 杨" userId="58a03923220a6d4f" providerId="LiveId" clId="{E960304B-70D8-144A-A675-FCAC2E1378A6}" dt="2025-02-12T15:01:30.976" v="2558" actId="1076"/>
          <ac:picMkLst>
            <pc:docMk/>
            <pc:sldMk cId="0" sldId="333"/>
            <ac:picMk id="9" creationId="{A6D78942-984E-C1F4-D16F-39DE4BE0D1AB}"/>
          </ac:picMkLst>
        </pc:picChg>
      </pc:sldChg>
      <pc:sldChg chg="modSp add del mod">
        <pc:chgData name="然 杨" userId="58a03923220a6d4f" providerId="LiveId" clId="{E960304B-70D8-144A-A675-FCAC2E1378A6}" dt="2025-02-13T12:01:07.805" v="4916"/>
        <pc:sldMkLst>
          <pc:docMk/>
          <pc:sldMk cId="0" sldId="373"/>
        </pc:sldMkLst>
        <pc:spChg chg="mod">
          <ac:chgData name="然 杨" userId="58a03923220a6d4f" providerId="LiveId" clId="{E960304B-70D8-144A-A675-FCAC2E1378A6}" dt="2025-02-13T12:01:07.805" v="4916"/>
          <ac:spMkLst>
            <pc:docMk/>
            <pc:sldMk cId="0" sldId="373"/>
            <ac:spMk id="6" creationId="{00000000-0000-0000-0000-000000000000}"/>
          </ac:spMkLst>
        </pc:spChg>
        <pc:spChg chg="mod">
          <ac:chgData name="然 杨" userId="58a03923220a6d4f" providerId="LiveId" clId="{E960304B-70D8-144A-A675-FCAC2E1378A6}" dt="2025-02-13T12:00:58.199" v="4914" actId="1076"/>
          <ac:spMkLst>
            <pc:docMk/>
            <pc:sldMk cId="0" sldId="373"/>
            <ac:spMk id="7" creationId="{00000000-0000-0000-0000-000000000000}"/>
          </ac:spMkLst>
        </pc:spChg>
        <pc:spChg chg="mod">
          <ac:chgData name="然 杨" userId="58a03923220a6d4f" providerId="LiveId" clId="{E960304B-70D8-144A-A675-FCAC2E1378A6}" dt="2025-02-13T12:00:54.069" v="4913" actId="1076"/>
          <ac:spMkLst>
            <pc:docMk/>
            <pc:sldMk cId="0" sldId="373"/>
            <ac:spMk id="8" creationId="{00000000-0000-0000-0000-000000000000}"/>
          </ac:spMkLst>
        </pc:spChg>
      </pc:sldChg>
      <pc:sldChg chg="modSp mod">
        <pc:chgData name="然 杨" userId="58a03923220a6d4f" providerId="LiveId" clId="{E960304B-70D8-144A-A675-FCAC2E1378A6}" dt="2025-02-13T12:02:06.701" v="4922" actId="732"/>
        <pc:sldMkLst>
          <pc:docMk/>
          <pc:sldMk cId="0" sldId="374"/>
        </pc:sldMkLst>
        <pc:spChg chg="mod">
          <ac:chgData name="然 杨" userId="58a03923220a6d4f" providerId="LiveId" clId="{E960304B-70D8-144A-A675-FCAC2E1378A6}" dt="2025-02-13T12:01:28.483" v="4919"/>
          <ac:spMkLst>
            <pc:docMk/>
            <pc:sldMk cId="0" sldId="374"/>
            <ac:spMk id="8" creationId="{00000000-0000-0000-0000-000000000000}"/>
          </ac:spMkLst>
        </pc:spChg>
        <pc:picChg chg="mod modCrop">
          <ac:chgData name="然 杨" userId="58a03923220a6d4f" providerId="LiveId" clId="{E960304B-70D8-144A-A675-FCAC2E1378A6}" dt="2025-02-13T12:02:06.701" v="4922" actId="732"/>
          <ac:picMkLst>
            <pc:docMk/>
            <pc:sldMk cId="0" sldId="374"/>
            <ac:picMk id="9" creationId="{84B4B55D-90A0-4667-3A03-90C6FC485A0E}"/>
          </ac:picMkLst>
        </pc:picChg>
      </pc:sldChg>
      <pc:sldChg chg="addSp delSp modSp mod modAnim">
        <pc:chgData name="然 杨" userId="58a03923220a6d4f" providerId="LiveId" clId="{E960304B-70D8-144A-A675-FCAC2E1378A6}" dt="2025-02-13T12:06:58.181" v="4964" actId="1076"/>
        <pc:sldMkLst>
          <pc:docMk/>
          <pc:sldMk cId="0" sldId="375"/>
        </pc:sldMkLst>
      </pc:sldChg>
      <pc:sldChg chg="del">
        <pc:chgData name="然 杨" userId="58a03923220a6d4f" providerId="LiveId" clId="{E960304B-70D8-144A-A675-FCAC2E1378A6}" dt="2025-02-13T11:50:28.598" v="4778" actId="2696"/>
        <pc:sldMkLst>
          <pc:docMk/>
          <pc:sldMk cId="0" sldId="402"/>
        </pc:sldMkLst>
      </pc:sldChg>
      <pc:sldChg chg="del">
        <pc:chgData name="然 杨" userId="58a03923220a6d4f" providerId="LiveId" clId="{E960304B-70D8-144A-A675-FCAC2E1378A6}" dt="2025-02-12T14:56:03.053" v="2469" actId="2696"/>
        <pc:sldMkLst>
          <pc:docMk/>
          <pc:sldMk cId="0" sldId="434"/>
        </pc:sldMkLst>
      </pc:sldChg>
      <pc:sldChg chg="modSp mod">
        <pc:chgData name="然 杨" userId="58a03923220a6d4f" providerId="LiveId" clId="{E960304B-70D8-144A-A675-FCAC2E1378A6}" dt="2025-02-12T14:56:12.508" v="2471" actId="20577"/>
        <pc:sldMkLst>
          <pc:docMk/>
          <pc:sldMk cId="0" sldId="435"/>
        </pc:sldMkLst>
      </pc:sldChg>
      <pc:sldChg chg="modSp mod">
        <pc:chgData name="然 杨" userId="58a03923220a6d4f" providerId="LiveId" clId="{E960304B-70D8-144A-A675-FCAC2E1378A6}" dt="2025-02-13T11:58:04.733" v="4886" actId="20577"/>
        <pc:sldMkLst>
          <pc:docMk/>
          <pc:sldMk cId="0" sldId="436"/>
        </pc:sldMkLst>
      </pc:sldChg>
      <pc:sldChg chg="del">
        <pc:chgData name="然 杨" userId="58a03923220a6d4f" providerId="LiveId" clId="{E960304B-70D8-144A-A675-FCAC2E1378A6}" dt="2025-02-13T11:56:12.316" v="4855" actId="2696"/>
        <pc:sldMkLst>
          <pc:docMk/>
          <pc:sldMk cId="0" sldId="437"/>
        </pc:sldMkLst>
      </pc:sldChg>
      <pc:sldChg chg="addSp delSp modSp mod">
        <pc:chgData name="然 杨" userId="58a03923220a6d4f" providerId="LiveId" clId="{E960304B-70D8-144A-A675-FCAC2E1378A6}" dt="2025-02-12T15:12:37.187" v="2760"/>
        <pc:sldMkLst>
          <pc:docMk/>
          <pc:sldMk cId="689265861" sldId="439"/>
        </pc:sldMkLst>
        <pc:spChg chg="mod">
          <ac:chgData name="然 杨" userId="58a03923220a6d4f" providerId="LiveId" clId="{E960304B-70D8-144A-A675-FCAC2E1378A6}" dt="2025-02-12T12:47:34.004" v="1784" actId="1076"/>
          <ac:spMkLst>
            <pc:docMk/>
            <pc:sldMk cId="689265861" sldId="439"/>
            <ac:spMk id="6" creationId="{00000000-0000-0000-0000-000000000000}"/>
          </ac:spMkLst>
        </pc:spChg>
        <pc:spChg chg="mod">
          <ac:chgData name="然 杨" userId="58a03923220a6d4f" providerId="LiveId" clId="{E960304B-70D8-144A-A675-FCAC2E1378A6}" dt="2025-02-12T12:47:49.789" v="1789" actId="20577"/>
          <ac:spMkLst>
            <pc:docMk/>
            <pc:sldMk cId="689265861" sldId="439"/>
            <ac:spMk id="7" creationId="{00000000-0000-0000-0000-000000000000}"/>
          </ac:spMkLst>
        </pc:spChg>
      </pc:sldChg>
      <pc:sldChg chg="del">
        <pc:chgData name="然 杨" userId="58a03923220a6d4f" providerId="LiveId" clId="{E960304B-70D8-144A-A675-FCAC2E1378A6}" dt="2025-02-12T12:50:09.455" v="1797" actId="2696"/>
        <pc:sldMkLst>
          <pc:docMk/>
          <pc:sldMk cId="3878235407" sldId="440"/>
        </pc:sldMkLst>
      </pc:sldChg>
      <pc:sldChg chg="modSp del mod">
        <pc:chgData name="然 杨" userId="58a03923220a6d4f" providerId="LiveId" clId="{E960304B-70D8-144A-A675-FCAC2E1378A6}" dt="2025-02-12T14:26:02.852" v="2116" actId="2696"/>
        <pc:sldMkLst>
          <pc:docMk/>
          <pc:sldMk cId="208523325" sldId="441"/>
        </pc:sldMkLst>
      </pc:sldChg>
      <pc:sldChg chg="addSp delSp modSp mod ord">
        <pc:chgData name="然 杨" userId="58a03923220a6d4f" providerId="LiveId" clId="{E960304B-70D8-144A-A675-FCAC2E1378A6}" dt="2025-02-12T14:25:42.590" v="2115" actId="20577"/>
        <pc:sldMkLst>
          <pc:docMk/>
          <pc:sldMk cId="3852278243" sldId="442"/>
        </pc:sldMkLst>
      </pc:sldChg>
      <pc:sldChg chg="delSp modSp mod">
        <pc:chgData name="然 杨" userId="58a03923220a6d4f" providerId="LiveId" clId="{E960304B-70D8-144A-A675-FCAC2E1378A6}" dt="2025-02-12T14:31:01.213" v="2188" actId="2710"/>
        <pc:sldMkLst>
          <pc:docMk/>
          <pc:sldMk cId="3754349825" sldId="443"/>
        </pc:sldMkLst>
        <pc:spChg chg="mod">
          <ac:chgData name="然 杨" userId="58a03923220a6d4f" providerId="LiveId" clId="{E960304B-70D8-144A-A675-FCAC2E1378A6}" dt="2025-02-12T14:28:07.570" v="2142" actId="1076"/>
          <ac:spMkLst>
            <pc:docMk/>
            <pc:sldMk cId="3754349825" sldId="443"/>
            <ac:spMk id="19" creationId="{00000000-0000-0000-0000-000000000000}"/>
          </ac:spMkLst>
        </pc:spChg>
        <pc:spChg chg="mod">
          <ac:chgData name="然 杨" userId="58a03923220a6d4f" providerId="LiveId" clId="{E960304B-70D8-144A-A675-FCAC2E1378A6}" dt="2025-02-12T14:31:01.213" v="2188" actId="2710"/>
          <ac:spMkLst>
            <pc:docMk/>
            <pc:sldMk cId="3754349825" sldId="443"/>
            <ac:spMk id="20" creationId="{8EF7E7DD-9241-9268-F52A-2B4B8DB57B19}"/>
          </ac:spMkLst>
        </pc:spChg>
      </pc:sldChg>
      <pc:sldChg chg="modSp mod">
        <pc:chgData name="然 杨" userId="58a03923220a6d4f" providerId="LiveId" clId="{E960304B-70D8-144A-A675-FCAC2E1378A6}" dt="2025-02-12T14:33:57.986" v="2232" actId="1036"/>
        <pc:sldMkLst>
          <pc:docMk/>
          <pc:sldMk cId="3763947438" sldId="444"/>
        </pc:sldMkLst>
        <pc:spChg chg="mod">
          <ac:chgData name="然 杨" userId="58a03923220a6d4f" providerId="LiveId" clId="{E960304B-70D8-144A-A675-FCAC2E1378A6}" dt="2025-02-12T14:33:57.986" v="2232" actId="1036"/>
          <ac:spMkLst>
            <pc:docMk/>
            <pc:sldMk cId="3763947438" sldId="444"/>
            <ac:spMk id="2" creationId="{D5FFFF4F-EF40-F12B-55C7-E5E12611242A}"/>
          </ac:spMkLst>
        </pc:spChg>
      </pc:sldChg>
      <pc:sldChg chg="addSp delSp modSp del mod">
        <pc:chgData name="然 杨" userId="58a03923220a6d4f" providerId="LiveId" clId="{E960304B-70D8-144A-A675-FCAC2E1378A6}" dt="2025-02-12T09:37:48.285" v="571" actId="2696"/>
        <pc:sldMkLst>
          <pc:docMk/>
          <pc:sldMk cId="3396050182" sldId="446"/>
        </pc:sldMkLst>
      </pc:sldChg>
      <pc:sldChg chg="modSp mod">
        <pc:chgData name="然 杨" userId="58a03923220a6d4f" providerId="LiveId" clId="{E960304B-70D8-144A-A675-FCAC2E1378A6}" dt="2025-02-12T15:02:33.658" v="2571" actId="1076"/>
        <pc:sldMkLst>
          <pc:docMk/>
          <pc:sldMk cId="1006005304" sldId="447"/>
        </pc:sldMkLst>
        <pc:spChg chg="mod">
          <ac:chgData name="然 杨" userId="58a03923220a6d4f" providerId="LiveId" clId="{E960304B-70D8-144A-A675-FCAC2E1378A6}" dt="2025-02-12T15:02:33.658" v="2571" actId="1076"/>
          <ac:spMkLst>
            <pc:docMk/>
            <pc:sldMk cId="1006005304" sldId="447"/>
            <ac:spMk id="35" creationId="{00000000-0000-0000-0000-000000000000}"/>
          </ac:spMkLst>
        </pc:spChg>
      </pc:sldChg>
      <pc:sldChg chg="addSp delSp modSp add del mod">
        <pc:chgData name="然 杨" userId="58a03923220a6d4f" providerId="LiveId" clId="{E960304B-70D8-144A-A675-FCAC2E1378A6}" dt="2025-02-12T15:20:25.553" v="3002" actId="1076"/>
        <pc:sldMkLst>
          <pc:docMk/>
          <pc:sldMk cId="805706125" sldId="449"/>
        </pc:sldMkLst>
      </pc:sldChg>
      <pc:sldChg chg="addSp delSp modSp mod ord">
        <pc:chgData name="然 杨" userId="58a03923220a6d4f" providerId="LiveId" clId="{E960304B-70D8-144A-A675-FCAC2E1378A6}" dt="2025-02-12T15:31:18.978" v="3222" actId="1036"/>
        <pc:sldMkLst>
          <pc:docMk/>
          <pc:sldMk cId="8637880" sldId="450"/>
        </pc:sldMkLst>
      </pc:sldChg>
      <pc:sldChg chg="modSp mod">
        <pc:chgData name="然 杨" userId="58a03923220a6d4f" providerId="LiveId" clId="{E960304B-70D8-144A-A675-FCAC2E1378A6}" dt="2025-02-12T15:25:03.761" v="3073" actId="1076"/>
        <pc:sldMkLst>
          <pc:docMk/>
          <pc:sldMk cId="2990919572" sldId="451"/>
        </pc:sldMkLst>
        <pc:spChg chg="mod">
          <ac:chgData name="然 杨" userId="58a03923220a6d4f" providerId="LiveId" clId="{E960304B-70D8-144A-A675-FCAC2E1378A6}" dt="2025-02-12T15:23:06.627" v="3043" actId="1076"/>
          <ac:spMkLst>
            <pc:docMk/>
            <pc:sldMk cId="2990919572" sldId="451"/>
            <ac:spMk id="2" creationId="{9EA17625-B0F4-0A96-45ED-127CEAF6F861}"/>
          </ac:spMkLst>
        </pc:spChg>
        <pc:spChg chg="mod">
          <ac:chgData name="然 杨" userId="58a03923220a6d4f" providerId="LiveId" clId="{E960304B-70D8-144A-A675-FCAC2E1378A6}" dt="2025-02-12T15:21:12.224" v="3011" actId="20577"/>
          <ac:spMkLst>
            <pc:docMk/>
            <pc:sldMk cId="2990919572" sldId="451"/>
            <ac:spMk id="19" creationId="{00000000-0000-0000-0000-000000000000}"/>
          </ac:spMkLst>
        </pc:spChg>
        <pc:grpChg chg="mod">
          <ac:chgData name="然 杨" userId="58a03923220a6d4f" providerId="LiveId" clId="{E960304B-70D8-144A-A675-FCAC2E1378A6}" dt="2025-02-12T15:22:08.475" v="3025" actId="14100"/>
          <ac:grpSpMkLst>
            <pc:docMk/>
            <pc:sldMk cId="2990919572" sldId="451"/>
            <ac:grpSpMk id="9" creationId="{00000000-0000-0000-0000-000000000000}"/>
          </ac:grpSpMkLst>
        </pc:grpChg>
      </pc:sldChg>
      <pc:sldChg chg="modSp mod">
        <pc:chgData name="然 杨" userId="58a03923220a6d4f" providerId="LiveId" clId="{E960304B-70D8-144A-A675-FCAC2E1378A6}" dt="2025-02-12T15:37:32.638" v="3423" actId="20577"/>
        <pc:sldMkLst>
          <pc:docMk/>
          <pc:sldMk cId="694711044" sldId="452"/>
        </pc:sldMkLst>
        <pc:spChg chg="mod">
          <ac:chgData name="然 杨" userId="58a03923220a6d4f" providerId="LiveId" clId="{E960304B-70D8-144A-A675-FCAC2E1378A6}" dt="2025-02-12T15:35:26.472" v="3281" actId="14100"/>
          <ac:spMkLst>
            <pc:docMk/>
            <pc:sldMk cId="694711044" sldId="452"/>
            <ac:spMk id="2" creationId="{D1240C0D-A143-EC53-2FE8-A806606D7502}"/>
          </ac:spMkLst>
        </pc:spChg>
        <pc:spChg chg="mod">
          <ac:chgData name="然 杨" userId="58a03923220a6d4f" providerId="LiveId" clId="{E960304B-70D8-144A-A675-FCAC2E1378A6}" dt="2025-02-12T15:33:04.591" v="3249" actId="14100"/>
          <ac:spMkLst>
            <pc:docMk/>
            <pc:sldMk cId="694711044" sldId="452"/>
            <ac:spMk id="3" creationId="{00000000-0000-0000-0000-000000000000}"/>
          </ac:spMkLst>
        </pc:spChg>
        <pc:spChg chg="mod">
          <ac:chgData name="然 杨" userId="58a03923220a6d4f" providerId="LiveId" clId="{E960304B-70D8-144A-A675-FCAC2E1378A6}" dt="2025-02-12T15:33:04.591" v="3249" actId="14100"/>
          <ac:spMkLst>
            <pc:docMk/>
            <pc:sldMk cId="694711044" sldId="452"/>
            <ac:spMk id="5" creationId="{00000000-0000-0000-0000-000000000000}"/>
          </ac:spMkLst>
        </pc:spChg>
        <pc:spChg chg="mod">
          <ac:chgData name="然 杨" userId="58a03923220a6d4f" providerId="LiveId" clId="{E960304B-70D8-144A-A675-FCAC2E1378A6}" dt="2025-02-12T15:35:26.472" v="3281" actId="14100"/>
          <ac:spMkLst>
            <pc:docMk/>
            <pc:sldMk cId="694711044" sldId="452"/>
            <ac:spMk id="6" creationId="{00000000-0000-0000-0000-000000000000}"/>
          </ac:spMkLst>
        </pc:spChg>
        <pc:spChg chg="mod">
          <ac:chgData name="然 杨" userId="58a03923220a6d4f" providerId="LiveId" clId="{E960304B-70D8-144A-A675-FCAC2E1378A6}" dt="2025-02-12T15:35:26.472" v="3281" actId="14100"/>
          <ac:spMkLst>
            <pc:docMk/>
            <pc:sldMk cId="694711044" sldId="452"/>
            <ac:spMk id="13" creationId="{00000000-0000-0000-0000-000000000000}"/>
          </ac:spMkLst>
        </pc:spChg>
        <pc:spChg chg="mod">
          <ac:chgData name="然 杨" userId="58a03923220a6d4f" providerId="LiveId" clId="{E960304B-70D8-144A-A675-FCAC2E1378A6}" dt="2025-02-12T15:35:26.472" v="3281" actId="14100"/>
          <ac:spMkLst>
            <pc:docMk/>
            <pc:sldMk cId="694711044" sldId="452"/>
            <ac:spMk id="14" creationId="{00000000-0000-0000-0000-000000000000}"/>
          </ac:spMkLst>
        </pc:spChg>
        <pc:spChg chg="mod">
          <ac:chgData name="然 杨" userId="58a03923220a6d4f" providerId="LiveId" clId="{E960304B-70D8-144A-A675-FCAC2E1378A6}" dt="2025-02-12T15:33:07.226" v="3250" actId="1076"/>
          <ac:spMkLst>
            <pc:docMk/>
            <pc:sldMk cId="694711044" sldId="452"/>
            <ac:spMk id="19" creationId="{00000000-0000-0000-0000-000000000000}"/>
          </ac:spMkLst>
        </pc:spChg>
        <pc:spChg chg="mod">
          <ac:chgData name="然 杨" userId="58a03923220a6d4f" providerId="LiveId" clId="{E960304B-70D8-144A-A675-FCAC2E1378A6}" dt="2025-02-12T15:34:48.871" v="3274" actId="1076"/>
          <ac:spMkLst>
            <pc:docMk/>
            <pc:sldMk cId="694711044" sldId="452"/>
            <ac:spMk id="33" creationId="{BA1195B6-DA4A-7530-4EE2-01B87B587523}"/>
          </ac:spMkLst>
        </pc:spChg>
        <pc:spChg chg="mod">
          <ac:chgData name="然 杨" userId="58a03923220a6d4f" providerId="LiveId" clId="{E960304B-70D8-144A-A675-FCAC2E1378A6}" dt="2025-02-12T15:35:26.472" v="3281" actId="14100"/>
          <ac:spMkLst>
            <pc:docMk/>
            <pc:sldMk cId="694711044" sldId="452"/>
            <ac:spMk id="39" creationId="{00000000-0000-0000-0000-000000000000}"/>
          </ac:spMkLst>
        </pc:spChg>
        <pc:spChg chg="mod">
          <ac:chgData name="然 杨" userId="58a03923220a6d4f" providerId="LiveId" clId="{E960304B-70D8-144A-A675-FCAC2E1378A6}" dt="2025-02-12T15:35:26.472" v="3281" actId="14100"/>
          <ac:spMkLst>
            <pc:docMk/>
            <pc:sldMk cId="694711044" sldId="452"/>
            <ac:spMk id="40" creationId="{00000000-0000-0000-0000-000000000000}"/>
          </ac:spMkLst>
        </pc:spChg>
        <pc:spChg chg="mod">
          <ac:chgData name="然 杨" userId="58a03923220a6d4f" providerId="LiveId" clId="{E960304B-70D8-144A-A675-FCAC2E1378A6}" dt="2025-02-12T15:37:32.638" v="3423" actId="20577"/>
          <ac:spMkLst>
            <pc:docMk/>
            <pc:sldMk cId="694711044" sldId="452"/>
            <ac:spMk id="41" creationId="{00000000-0000-0000-0000-000000000000}"/>
          </ac:spMkLst>
        </pc:spChg>
        <pc:grpChg chg="mod">
          <ac:chgData name="然 杨" userId="58a03923220a6d4f" providerId="LiveId" clId="{E960304B-70D8-144A-A675-FCAC2E1378A6}" dt="2025-02-12T15:35:26.472" v="3281" actId="14100"/>
          <ac:grpSpMkLst>
            <pc:docMk/>
            <pc:sldMk cId="694711044" sldId="452"/>
            <ac:grpSpMk id="10" creationId="{6746DFD7-EE21-BC2B-F533-B336362F5E19}"/>
          </ac:grpSpMkLst>
        </pc:grpChg>
        <pc:grpChg chg="mod">
          <ac:chgData name="然 杨" userId="58a03923220a6d4f" providerId="LiveId" clId="{E960304B-70D8-144A-A675-FCAC2E1378A6}" dt="2025-02-12T15:33:04.591" v="3249" actId="14100"/>
          <ac:grpSpMkLst>
            <pc:docMk/>
            <pc:sldMk cId="694711044" sldId="452"/>
            <ac:grpSpMk id="15" creationId="{00000000-0000-0000-0000-000000000000}"/>
          </ac:grpSpMkLst>
        </pc:grpChg>
        <pc:grpChg chg="mod">
          <ac:chgData name="然 杨" userId="58a03923220a6d4f" providerId="LiveId" clId="{E960304B-70D8-144A-A675-FCAC2E1378A6}" dt="2025-02-12T15:35:26.472" v="3281" actId="14100"/>
          <ac:grpSpMkLst>
            <pc:docMk/>
            <pc:sldMk cId="694711044" sldId="452"/>
            <ac:grpSpMk id="20" creationId="{9E422B57-06BF-B4CB-8E07-D6810D3F2DBD}"/>
          </ac:grpSpMkLst>
        </pc:grpChg>
        <pc:grpChg chg="mod">
          <ac:chgData name="然 杨" userId="58a03923220a6d4f" providerId="LiveId" clId="{E960304B-70D8-144A-A675-FCAC2E1378A6}" dt="2025-02-12T15:35:26.472" v="3281" actId="14100"/>
          <ac:grpSpMkLst>
            <pc:docMk/>
            <pc:sldMk cId="694711044" sldId="452"/>
            <ac:grpSpMk id="38" creationId="{00000000-0000-0000-0000-000000000000}"/>
          </ac:grpSpMkLst>
        </pc:grpChg>
        <pc:picChg chg="mod">
          <ac:chgData name="然 杨" userId="58a03923220a6d4f" providerId="LiveId" clId="{E960304B-70D8-144A-A675-FCAC2E1378A6}" dt="2025-02-12T15:35:01.904" v="3277" actId="166"/>
          <ac:picMkLst>
            <pc:docMk/>
            <pc:sldMk cId="694711044" sldId="452"/>
            <ac:picMk id="423" creationId="{00000000-0000-0000-0000-000000000000}"/>
          </ac:picMkLst>
        </pc:picChg>
      </pc:sldChg>
      <pc:sldChg chg="modSp mod">
        <pc:chgData name="然 杨" userId="58a03923220a6d4f" providerId="LiveId" clId="{E960304B-70D8-144A-A675-FCAC2E1378A6}" dt="2025-02-12T15:42:34.004" v="3636" actId="14100"/>
        <pc:sldMkLst>
          <pc:docMk/>
          <pc:sldMk cId="3234615788" sldId="454"/>
        </pc:sldMkLst>
        <pc:spChg chg="mod">
          <ac:chgData name="然 杨" userId="58a03923220a6d4f" providerId="LiveId" clId="{E960304B-70D8-144A-A675-FCAC2E1378A6}" dt="2025-02-12T15:42:34.004" v="3636" actId="14100"/>
          <ac:spMkLst>
            <pc:docMk/>
            <pc:sldMk cId="3234615788" sldId="454"/>
            <ac:spMk id="6" creationId="{00000000-0000-0000-0000-000000000000}"/>
          </ac:spMkLst>
        </pc:spChg>
        <pc:spChg chg="mod">
          <ac:chgData name="然 杨" userId="58a03923220a6d4f" providerId="LiveId" clId="{E960304B-70D8-144A-A675-FCAC2E1378A6}" dt="2025-02-12T15:42:07.374" v="3631" actId="20577"/>
          <ac:spMkLst>
            <pc:docMk/>
            <pc:sldMk cId="3234615788" sldId="454"/>
            <ac:spMk id="7" creationId="{00000000-0000-0000-0000-000000000000}"/>
          </ac:spMkLst>
        </pc:spChg>
      </pc:sldChg>
      <pc:sldChg chg="modSp mod">
        <pc:chgData name="然 杨" userId="58a03923220a6d4f" providerId="LiveId" clId="{E960304B-70D8-144A-A675-FCAC2E1378A6}" dt="2025-02-12T15:46:23.449" v="3677" actId="1076"/>
        <pc:sldMkLst>
          <pc:docMk/>
          <pc:sldMk cId="2255018105" sldId="456"/>
        </pc:sldMkLst>
        <pc:spChg chg="mod">
          <ac:chgData name="然 杨" userId="58a03923220a6d4f" providerId="LiveId" clId="{E960304B-70D8-144A-A675-FCAC2E1378A6}" dt="2025-02-12T15:46:23.449" v="3677" actId="1076"/>
          <ac:spMkLst>
            <pc:docMk/>
            <pc:sldMk cId="2255018105" sldId="456"/>
            <ac:spMk id="5" creationId="{B62EE23C-8263-1D7C-8DB2-A86CD81DF597}"/>
          </ac:spMkLst>
        </pc:spChg>
        <pc:spChg chg="mod">
          <ac:chgData name="然 杨" userId="58a03923220a6d4f" providerId="LiveId" clId="{E960304B-70D8-144A-A675-FCAC2E1378A6}" dt="2025-02-12T15:46:05.023" v="3670" actId="20577"/>
          <ac:spMkLst>
            <pc:docMk/>
            <pc:sldMk cId="2255018105" sldId="456"/>
            <ac:spMk id="7" creationId="{00000000-0000-0000-0000-000000000000}"/>
          </ac:spMkLst>
        </pc:spChg>
      </pc:sldChg>
      <pc:sldChg chg="modSp mod">
        <pc:chgData name="然 杨" userId="58a03923220a6d4f" providerId="LiveId" clId="{E960304B-70D8-144A-A675-FCAC2E1378A6}" dt="2025-02-12T15:50:49.024" v="3723" actId="1076"/>
        <pc:sldMkLst>
          <pc:docMk/>
          <pc:sldMk cId="3981540786" sldId="457"/>
        </pc:sldMkLst>
        <pc:spChg chg="mod">
          <ac:chgData name="然 杨" userId="58a03923220a6d4f" providerId="LiveId" clId="{E960304B-70D8-144A-A675-FCAC2E1378A6}" dt="2025-02-12T15:50:49.024" v="3723" actId="1076"/>
          <ac:spMkLst>
            <pc:docMk/>
            <pc:sldMk cId="3981540786" sldId="457"/>
            <ac:spMk id="6" creationId="{00000000-0000-0000-0000-000000000000}"/>
          </ac:spMkLst>
        </pc:spChg>
        <pc:spChg chg="mod">
          <ac:chgData name="然 杨" userId="58a03923220a6d4f" providerId="LiveId" clId="{E960304B-70D8-144A-A675-FCAC2E1378A6}" dt="2025-02-12T15:49:27.962" v="3706" actId="20577"/>
          <ac:spMkLst>
            <pc:docMk/>
            <pc:sldMk cId="3981540786" sldId="457"/>
            <ac:spMk id="7" creationId="{00000000-0000-0000-0000-000000000000}"/>
          </ac:spMkLst>
        </pc:spChg>
      </pc:sldChg>
      <pc:sldChg chg="addSp delSp modSp mod modNotesTx">
        <pc:chgData name="然 杨" userId="58a03923220a6d4f" providerId="LiveId" clId="{E960304B-70D8-144A-A675-FCAC2E1378A6}" dt="2025-02-12T16:17:20.184" v="4186" actId="14100"/>
        <pc:sldMkLst>
          <pc:docMk/>
          <pc:sldMk cId="1117353258" sldId="463"/>
        </pc:sldMkLst>
      </pc:sldChg>
      <pc:sldChg chg="del">
        <pc:chgData name="然 杨" userId="58a03923220a6d4f" providerId="LiveId" clId="{E960304B-70D8-144A-A675-FCAC2E1378A6}" dt="2025-02-12T16:12:28.194" v="4116" actId="2696"/>
        <pc:sldMkLst>
          <pc:docMk/>
          <pc:sldMk cId="2437968969" sldId="464"/>
        </pc:sldMkLst>
      </pc:sldChg>
      <pc:sldChg chg="del">
        <pc:chgData name="然 杨" userId="58a03923220a6d4f" providerId="LiveId" clId="{E960304B-70D8-144A-A675-FCAC2E1378A6}" dt="2025-02-12T16:19:47.952" v="4218" actId="2696"/>
        <pc:sldMkLst>
          <pc:docMk/>
          <pc:sldMk cId="669938308" sldId="465"/>
        </pc:sldMkLst>
      </pc:sldChg>
      <pc:sldChg chg="addSp delSp modSp mod">
        <pc:chgData name="然 杨" userId="58a03923220a6d4f" providerId="LiveId" clId="{E960304B-70D8-144A-A675-FCAC2E1378A6}" dt="2025-02-13T09:49:36.580" v="4322"/>
        <pc:sldMkLst>
          <pc:docMk/>
          <pc:sldMk cId="811050158" sldId="467"/>
        </pc:sldMkLst>
        <pc:spChg chg="add mod">
          <ac:chgData name="然 杨" userId="58a03923220a6d4f" providerId="LiveId" clId="{E960304B-70D8-144A-A675-FCAC2E1378A6}" dt="2025-02-12T16:25:12.294" v="4306" actId="948"/>
          <ac:spMkLst>
            <pc:docMk/>
            <pc:sldMk cId="811050158" sldId="467"/>
            <ac:spMk id="4" creationId="{74B36F2E-C816-083C-EEBA-7871FC560B66}"/>
          </ac:spMkLst>
        </pc:spChg>
        <pc:grpChg chg="mod topLvl">
          <ac:chgData name="然 杨" userId="58a03923220a6d4f" providerId="LiveId" clId="{E960304B-70D8-144A-A675-FCAC2E1378A6}" dt="2025-02-12T16:24:47.740" v="4300" actId="14100"/>
          <ac:grpSpMkLst>
            <pc:docMk/>
            <pc:sldMk cId="811050158" sldId="467"/>
            <ac:grpSpMk id="9" creationId="{00000000-0000-0000-0000-000000000000}"/>
          </ac:grpSpMkLst>
        </pc:grpChg>
      </pc:sldChg>
      <pc:sldChg chg="addSp delSp modSp mod">
        <pc:chgData name="然 杨" userId="58a03923220a6d4f" providerId="LiveId" clId="{E960304B-70D8-144A-A675-FCAC2E1378A6}" dt="2025-02-13T11:50:30.128" v="4779"/>
        <pc:sldMkLst>
          <pc:docMk/>
          <pc:sldMk cId="1181782501" sldId="470"/>
        </pc:sldMkLst>
        <pc:spChg chg="mod">
          <ac:chgData name="然 杨" userId="58a03923220a6d4f" providerId="LiveId" clId="{E960304B-70D8-144A-A675-FCAC2E1378A6}" dt="2025-02-13T11:49:54.557" v="4775" actId="14100"/>
          <ac:spMkLst>
            <pc:docMk/>
            <pc:sldMk cId="1181782501" sldId="470"/>
            <ac:spMk id="12" creationId="{00000000-0000-0000-0000-000000000000}"/>
          </ac:spMkLst>
        </pc:spChg>
        <pc:spChg chg="mod">
          <ac:chgData name="然 杨" userId="58a03923220a6d4f" providerId="LiveId" clId="{E960304B-70D8-144A-A675-FCAC2E1378A6}" dt="2025-02-13T11:50:07.030" v="4777" actId="255"/>
          <ac:spMkLst>
            <pc:docMk/>
            <pc:sldMk cId="1181782501" sldId="470"/>
            <ac:spMk id="39" creationId="{00000000-0000-0000-0000-000000000000}"/>
          </ac:spMkLst>
        </pc:spChg>
        <pc:spChg chg="mod">
          <ac:chgData name="然 杨" userId="58a03923220a6d4f" providerId="LiveId" clId="{E960304B-70D8-144A-A675-FCAC2E1378A6}" dt="2025-02-13T11:49:37.535" v="4772" actId="14100"/>
          <ac:spMkLst>
            <pc:docMk/>
            <pc:sldMk cId="1181782501" sldId="470"/>
            <ac:spMk id="45" creationId="{00000000-0000-0000-0000-000000000000}"/>
          </ac:spMkLst>
        </pc:spChg>
        <pc:spChg chg="mod">
          <ac:chgData name="然 杨" userId="58a03923220a6d4f" providerId="LiveId" clId="{E960304B-70D8-144A-A675-FCAC2E1378A6}" dt="2025-02-13T11:49:37.535" v="4772" actId="14100"/>
          <ac:spMkLst>
            <pc:docMk/>
            <pc:sldMk cId="1181782501" sldId="470"/>
            <ac:spMk id="51" creationId="{00000000-0000-0000-0000-000000000000}"/>
          </ac:spMkLst>
        </pc:spChg>
      </pc:sldChg>
      <pc:sldChg chg="delSp modSp mod">
        <pc:chgData name="然 杨" userId="58a03923220a6d4f" providerId="LiveId" clId="{E960304B-70D8-144A-A675-FCAC2E1378A6}" dt="2025-02-12T14:48:39.753" v="2432" actId="1076"/>
        <pc:sldMkLst>
          <pc:docMk/>
          <pc:sldMk cId="2534980729" sldId="471"/>
        </pc:sldMkLst>
        <pc:spChg chg="mod">
          <ac:chgData name="然 杨" userId="58a03923220a6d4f" providerId="LiveId" clId="{E960304B-70D8-144A-A675-FCAC2E1378A6}" dt="2025-02-12T14:48:39.753" v="2432" actId="1076"/>
          <ac:spMkLst>
            <pc:docMk/>
            <pc:sldMk cId="2534980729" sldId="471"/>
            <ac:spMk id="4" creationId="{B45A7DA1-BFEB-CE52-44F0-AFF7F2A28CA3}"/>
          </ac:spMkLst>
        </pc:spChg>
        <pc:spChg chg="mod">
          <ac:chgData name="然 杨" userId="58a03923220a6d4f" providerId="LiveId" clId="{E960304B-70D8-144A-A675-FCAC2E1378A6}" dt="2025-02-12T14:48:34.188" v="2431" actId="20577"/>
          <ac:spMkLst>
            <pc:docMk/>
            <pc:sldMk cId="2534980729" sldId="471"/>
            <ac:spMk id="6" creationId="{00000000-0000-0000-0000-000000000000}"/>
          </ac:spMkLst>
        </pc:spChg>
        <pc:spChg chg="mod">
          <ac:chgData name="然 杨" userId="58a03923220a6d4f" providerId="LiveId" clId="{E960304B-70D8-144A-A675-FCAC2E1378A6}" dt="2025-02-12T14:48:00.320" v="2425" actId="1076"/>
          <ac:spMkLst>
            <pc:docMk/>
            <pc:sldMk cId="2534980729" sldId="471"/>
            <ac:spMk id="10" creationId="{00000000-0000-0000-0000-000000000000}"/>
          </ac:spMkLst>
        </pc:spChg>
        <pc:grpChg chg="mod">
          <ac:chgData name="然 杨" userId="58a03923220a6d4f" providerId="LiveId" clId="{E960304B-70D8-144A-A675-FCAC2E1378A6}" dt="2025-02-12T14:48:13.145" v="2429" actId="1076"/>
          <ac:grpSpMkLst>
            <pc:docMk/>
            <pc:sldMk cId="2534980729" sldId="471"/>
            <ac:grpSpMk id="8" creationId="{5CA239CC-81AC-2FB7-3539-5C0819C5E610}"/>
          </ac:grpSpMkLst>
        </pc:grpChg>
        <pc:cxnChg chg="mod">
          <ac:chgData name="然 杨" userId="58a03923220a6d4f" providerId="LiveId" clId="{E960304B-70D8-144A-A675-FCAC2E1378A6}" dt="2025-02-12T14:48:05.596" v="2427" actId="1076"/>
          <ac:cxnSpMkLst>
            <pc:docMk/>
            <pc:sldMk cId="2534980729" sldId="471"/>
            <ac:cxnSpMk id="32" creationId="{00000000-0000-0000-0000-000000000000}"/>
          </ac:cxnSpMkLst>
        </pc:cxnChg>
      </pc:sldChg>
      <pc:sldChg chg="addSp delSp modSp mod">
        <pc:chgData name="然 杨" userId="58a03923220a6d4f" providerId="LiveId" clId="{E960304B-70D8-144A-A675-FCAC2E1378A6}" dt="2025-02-13T12:03:32.032" v="4938" actId="1076"/>
        <pc:sldMkLst>
          <pc:docMk/>
          <pc:sldMk cId="3261846899" sldId="473"/>
        </pc:sldMkLst>
        <pc:spChg chg="mod">
          <ac:chgData name="然 杨" userId="58a03923220a6d4f" providerId="LiveId" clId="{E960304B-70D8-144A-A675-FCAC2E1378A6}" dt="2025-02-13T12:03:32.032" v="4938" actId="1076"/>
          <ac:spMkLst>
            <pc:docMk/>
            <pc:sldMk cId="3261846899" sldId="473"/>
            <ac:spMk id="35" creationId="{00000000-0000-0000-0000-000000000000}"/>
          </ac:spMkLst>
        </pc:spChg>
      </pc:sldChg>
      <pc:sldChg chg="modSp mod">
        <pc:chgData name="然 杨" userId="58a03923220a6d4f" providerId="LiveId" clId="{E960304B-70D8-144A-A675-FCAC2E1378A6}" dt="2025-02-12T09:31:56.902" v="472"/>
        <pc:sldMkLst>
          <pc:docMk/>
          <pc:sldMk cId="1870723259" sldId="500"/>
        </pc:sldMkLst>
        <pc:spChg chg="mod">
          <ac:chgData name="然 杨" userId="58a03923220a6d4f" providerId="LiveId" clId="{E960304B-70D8-144A-A675-FCAC2E1378A6}" dt="2025-02-12T09:31:56.902" v="472"/>
          <ac:spMkLst>
            <pc:docMk/>
            <pc:sldMk cId="1870723259" sldId="500"/>
            <ac:spMk id="8" creationId="{00000000-0000-0000-0000-000000000000}"/>
          </ac:spMkLst>
        </pc:spChg>
        <pc:picChg chg="mod modCrop">
          <ac:chgData name="然 杨" userId="58a03923220a6d4f" providerId="LiveId" clId="{E960304B-70D8-144A-A675-FCAC2E1378A6}" dt="2025-02-12T09:31:03.696" v="467" actId="1076"/>
          <ac:picMkLst>
            <pc:docMk/>
            <pc:sldMk cId="1870723259" sldId="500"/>
            <ac:picMk id="6" creationId="{E6B72EDA-7FA6-A330-FF58-B8AE803068B4}"/>
          </ac:picMkLst>
        </pc:picChg>
      </pc:sldChg>
      <pc:sldChg chg="del">
        <pc:chgData name="然 杨" userId="58a03923220a6d4f" providerId="LiveId" clId="{E960304B-70D8-144A-A675-FCAC2E1378A6}" dt="2025-02-12T09:34:51.756" v="542" actId="2696"/>
        <pc:sldMkLst>
          <pc:docMk/>
          <pc:sldMk cId="835440990" sldId="501"/>
        </pc:sldMkLst>
      </pc:sldChg>
      <pc:sldChg chg="addSp delSp modSp mod">
        <pc:chgData name="然 杨" userId="58a03923220a6d4f" providerId="LiveId" clId="{E960304B-70D8-144A-A675-FCAC2E1378A6}" dt="2025-02-12T12:44:42.697" v="1740"/>
        <pc:sldMkLst>
          <pc:docMk/>
          <pc:sldMk cId="3632424603" sldId="502"/>
        </pc:sldMkLst>
        <pc:spChg chg="mod">
          <ac:chgData name="然 杨" userId="58a03923220a6d4f" providerId="LiveId" clId="{E960304B-70D8-144A-A675-FCAC2E1378A6}" dt="2025-02-12T12:44:25.191" v="1736" actId="20577"/>
          <ac:spMkLst>
            <pc:docMk/>
            <pc:sldMk cId="3632424603" sldId="502"/>
            <ac:spMk id="42" creationId="{A6B8DFE9-2264-C953-3D57-FC0E2E85A355}"/>
          </ac:spMkLst>
        </pc:spChg>
      </pc:sldChg>
      <pc:sldChg chg="addSp delSp modSp mod">
        <pc:chgData name="然 杨" userId="58a03923220a6d4f" providerId="LiveId" clId="{E960304B-70D8-144A-A675-FCAC2E1378A6}" dt="2025-02-12T12:50:33.023" v="1801" actId="1076"/>
        <pc:sldMkLst>
          <pc:docMk/>
          <pc:sldMk cId="4281317603" sldId="503"/>
        </pc:sldMkLst>
        <pc:spChg chg="mod">
          <ac:chgData name="然 杨" userId="58a03923220a6d4f" providerId="LiveId" clId="{E960304B-70D8-144A-A675-FCAC2E1378A6}" dt="2025-02-12T12:50:33.023" v="1801" actId="1076"/>
          <ac:spMkLst>
            <pc:docMk/>
            <pc:sldMk cId="4281317603" sldId="503"/>
            <ac:spMk id="42" creationId="{26C65635-B813-451E-A2C4-59027DF22028}"/>
          </ac:spMkLst>
        </pc:spChg>
      </pc:sldChg>
      <pc:sldChg chg="modSp mod">
        <pc:chgData name="然 杨" userId="58a03923220a6d4f" providerId="LiveId" clId="{E960304B-70D8-144A-A675-FCAC2E1378A6}" dt="2025-02-12T14:40:40.171" v="2326" actId="14100"/>
        <pc:sldMkLst>
          <pc:docMk/>
          <pc:sldMk cId="507869672" sldId="504"/>
        </pc:sldMkLst>
        <pc:spChg chg="mod">
          <ac:chgData name="然 杨" userId="58a03923220a6d4f" providerId="LiveId" clId="{E960304B-70D8-144A-A675-FCAC2E1378A6}" dt="2025-02-12T14:40:40.171" v="2326" actId="14100"/>
          <ac:spMkLst>
            <pc:docMk/>
            <pc:sldMk cId="507869672" sldId="504"/>
            <ac:spMk id="4" creationId="{8B8775B9-5DD3-B71B-514E-27EBA3A95664}"/>
          </ac:spMkLst>
        </pc:spChg>
        <pc:spChg chg="mod">
          <ac:chgData name="然 杨" userId="58a03923220a6d4f" providerId="LiveId" clId="{E960304B-70D8-144A-A675-FCAC2E1378A6}" dt="2025-02-12T14:40:31.904" v="2324" actId="14100"/>
          <ac:spMkLst>
            <pc:docMk/>
            <pc:sldMk cId="507869672" sldId="504"/>
            <ac:spMk id="6" creationId="{3836875C-660C-DDDA-674A-FC9C560B82AD}"/>
          </ac:spMkLst>
        </pc:spChg>
        <pc:spChg chg="mod">
          <ac:chgData name="然 杨" userId="58a03923220a6d4f" providerId="LiveId" clId="{E960304B-70D8-144A-A675-FCAC2E1378A6}" dt="2025-02-12T14:40:21.475" v="2322" actId="2710"/>
          <ac:spMkLst>
            <pc:docMk/>
            <pc:sldMk cId="507869672" sldId="504"/>
            <ac:spMk id="8" creationId="{7175E25E-92FB-5053-8E5E-1AAA0B7E136C}"/>
          </ac:spMkLst>
        </pc:spChg>
        <pc:grpChg chg="mod">
          <ac:chgData name="然 杨" userId="58a03923220a6d4f" providerId="LiveId" clId="{E960304B-70D8-144A-A675-FCAC2E1378A6}" dt="2025-02-12T14:40:34.988" v="2325" actId="14100"/>
          <ac:grpSpMkLst>
            <pc:docMk/>
            <pc:sldMk cId="507869672" sldId="504"/>
            <ac:grpSpMk id="9" creationId="{5A27B82E-55AB-5E49-DB10-39A06C6C36D6}"/>
          </ac:grpSpMkLst>
        </pc:grpChg>
      </pc:sldChg>
      <pc:sldChg chg="addSp delSp modSp mod">
        <pc:chgData name="然 杨" userId="58a03923220a6d4f" providerId="LiveId" clId="{E960304B-70D8-144A-A675-FCAC2E1378A6}" dt="2025-02-12T15:05:17.817" v="2607" actId="1076"/>
        <pc:sldMkLst>
          <pc:docMk/>
          <pc:sldMk cId="3413968098" sldId="505"/>
        </pc:sldMkLst>
      </pc:sldChg>
      <pc:sldChg chg="addSp delSp modSp del mod">
        <pc:chgData name="然 杨" userId="58a03923220a6d4f" providerId="LiveId" clId="{E960304B-70D8-144A-A675-FCAC2E1378A6}" dt="2025-02-12T15:12:39.835" v="2761" actId="2696"/>
        <pc:sldMkLst>
          <pc:docMk/>
          <pc:sldMk cId="3516352547" sldId="506"/>
        </pc:sldMkLst>
      </pc:sldChg>
      <pc:sldChg chg="del">
        <pc:chgData name="然 杨" userId="58a03923220a6d4f" providerId="LiveId" clId="{E960304B-70D8-144A-A675-FCAC2E1378A6}" dt="2025-02-12T15:17:09.535" v="2912" actId="2696"/>
        <pc:sldMkLst>
          <pc:docMk/>
          <pc:sldMk cId="80516964" sldId="507"/>
        </pc:sldMkLst>
      </pc:sldChg>
      <pc:sldChg chg="del">
        <pc:chgData name="然 杨" userId="58a03923220a6d4f" providerId="LiveId" clId="{E960304B-70D8-144A-A675-FCAC2E1378A6}" dt="2025-02-12T15:17:06.936" v="2909" actId="2696"/>
        <pc:sldMkLst>
          <pc:docMk/>
          <pc:sldMk cId="3278775706" sldId="508"/>
        </pc:sldMkLst>
      </pc:sldChg>
      <pc:sldChg chg="modSp mod">
        <pc:chgData name="然 杨" userId="58a03923220a6d4f" providerId="LiveId" clId="{E960304B-70D8-144A-A675-FCAC2E1378A6}" dt="2025-02-12T15:41:45.597" v="3625" actId="20577"/>
        <pc:sldMkLst>
          <pc:docMk/>
          <pc:sldMk cId="700122771" sldId="509"/>
        </pc:sldMkLst>
        <pc:spChg chg="mod">
          <ac:chgData name="然 杨" userId="58a03923220a6d4f" providerId="LiveId" clId="{E960304B-70D8-144A-A675-FCAC2E1378A6}" dt="2025-02-12T15:39:40.479" v="3479" actId="14100"/>
          <ac:spMkLst>
            <pc:docMk/>
            <pc:sldMk cId="700122771" sldId="509"/>
            <ac:spMk id="2" creationId="{AE28ABCB-7D01-5313-8DD0-973C6C39BA26}"/>
          </ac:spMkLst>
        </pc:spChg>
        <pc:spChg chg="mod">
          <ac:chgData name="然 杨" userId="58a03923220a6d4f" providerId="LiveId" clId="{E960304B-70D8-144A-A675-FCAC2E1378A6}" dt="2025-02-12T15:37:59.637" v="3428" actId="1076"/>
          <ac:spMkLst>
            <pc:docMk/>
            <pc:sldMk cId="700122771" sldId="509"/>
            <ac:spMk id="3" creationId="{4B47CAF6-AB5D-4E6E-DC2D-7321BD76B694}"/>
          </ac:spMkLst>
        </pc:spChg>
        <pc:spChg chg="mod">
          <ac:chgData name="然 杨" userId="58a03923220a6d4f" providerId="LiveId" clId="{E960304B-70D8-144A-A675-FCAC2E1378A6}" dt="2025-02-12T15:37:59.637" v="3428" actId="1076"/>
          <ac:spMkLst>
            <pc:docMk/>
            <pc:sldMk cId="700122771" sldId="509"/>
            <ac:spMk id="5" creationId="{5A284F3D-2615-6F19-584F-8238D962FFC1}"/>
          </ac:spMkLst>
        </pc:spChg>
        <pc:spChg chg="mod">
          <ac:chgData name="然 杨" userId="58a03923220a6d4f" providerId="LiveId" clId="{E960304B-70D8-144A-A675-FCAC2E1378A6}" dt="2025-02-12T15:39:40.479" v="3479" actId="14100"/>
          <ac:spMkLst>
            <pc:docMk/>
            <pc:sldMk cId="700122771" sldId="509"/>
            <ac:spMk id="6" creationId="{3EFD13CC-E022-321E-3566-09D9219B6F10}"/>
          </ac:spMkLst>
        </pc:spChg>
        <pc:spChg chg="mod">
          <ac:chgData name="然 杨" userId="58a03923220a6d4f" providerId="LiveId" clId="{E960304B-70D8-144A-A675-FCAC2E1378A6}" dt="2025-02-12T15:39:46.799" v="3481" actId="14100"/>
          <ac:spMkLst>
            <pc:docMk/>
            <pc:sldMk cId="700122771" sldId="509"/>
            <ac:spMk id="13" creationId="{07D830F1-43D1-3FBD-D0F6-1892F0DCB208}"/>
          </ac:spMkLst>
        </pc:spChg>
        <pc:spChg chg="mod">
          <ac:chgData name="然 杨" userId="58a03923220a6d4f" providerId="LiveId" clId="{E960304B-70D8-144A-A675-FCAC2E1378A6}" dt="2025-02-12T15:39:40.479" v="3479" actId="14100"/>
          <ac:spMkLst>
            <pc:docMk/>
            <pc:sldMk cId="700122771" sldId="509"/>
            <ac:spMk id="14" creationId="{EA7895A9-9EC2-0158-A635-21F721C96265}"/>
          </ac:spMkLst>
        </pc:spChg>
        <pc:spChg chg="mod">
          <ac:chgData name="然 杨" userId="58a03923220a6d4f" providerId="LiveId" clId="{E960304B-70D8-144A-A675-FCAC2E1378A6}" dt="2025-02-12T15:38:03.473" v="3429" actId="1076"/>
          <ac:spMkLst>
            <pc:docMk/>
            <pc:sldMk cId="700122771" sldId="509"/>
            <ac:spMk id="19" creationId="{D8E04430-647F-51DD-C0E0-0F1112CF8BEA}"/>
          </ac:spMkLst>
        </pc:spChg>
        <pc:spChg chg="mod">
          <ac:chgData name="然 杨" userId="58a03923220a6d4f" providerId="LiveId" clId="{E960304B-70D8-144A-A675-FCAC2E1378A6}" dt="2025-02-12T15:40:00.575" v="3485" actId="113"/>
          <ac:spMkLst>
            <pc:docMk/>
            <pc:sldMk cId="700122771" sldId="509"/>
            <ac:spMk id="33" creationId="{047AE603-12F8-FADD-9DF7-4C156EB7E8E7}"/>
          </ac:spMkLst>
        </pc:spChg>
        <pc:spChg chg="mod">
          <ac:chgData name="然 杨" userId="58a03923220a6d4f" providerId="LiveId" clId="{E960304B-70D8-144A-A675-FCAC2E1378A6}" dt="2025-02-12T15:39:40.479" v="3479" actId="14100"/>
          <ac:spMkLst>
            <pc:docMk/>
            <pc:sldMk cId="700122771" sldId="509"/>
            <ac:spMk id="39" creationId="{8F6F48EB-A471-30F4-50F1-5B32D8F25621}"/>
          </ac:spMkLst>
        </pc:spChg>
        <pc:spChg chg="mod">
          <ac:chgData name="然 杨" userId="58a03923220a6d4f" providerId="LiveId" clId="{E960304B-70D8-144A-A675-FCAC2E1378A6}" dt="2025-02-12T15:39:40.479" v="3479" actId="14100"/>
          <ac:spMkLst>
            <pc:docMk/>
            <pc:sldMk cId="700122771" sldId="509"/>
            <ac:spMk id="40" creationId="{1FB73AA9-8C59-90CA-F88B-D59496EE7AD4}"/>
          </ac:spMkLst>
        </pc:spChg>
        <pc:spChg chg="mod">
          <ac:chgData name="然 杨" userId="58a03923220a6d4f" providerId="LiveId" clId="{E960304B-70D8-144A-A675-FCAC2E1378A6}" dt="2025-02-12T15:41:45.597" v="3625" actId="20577"/>
          <ac:spMkLst>
            <pc:docMk/>
            <pc:sldMk cId="700122771" sldId="509"/>
            <ac:spMk id="41" creationId="{BCA8DCD0-0FCA-8A65-6027-D134EDFF9B5E}"/>
          </ac:spMkLst>
        </pc:spChg>
        <pc:grpChg chg="mod">
          <ac:chgData name="然 杨" userId="58a03923220a6d4f" providerId="LiveId" clId="{E960304B-70D8-144A-A675-FCAC2E1378A6}" dt="2025-02-12T15:39:40.479" v="3479" actId="14100"/>
          <ac:grpSpMkLst>
            <pc:docMk/>
            <pc:sldMk cId="700122771" sldId="509"/>
            <ac:grpSpMk id="9" creationId="{FF485F1A-6A2E-9B32-DDD2-3ADEF99F101C}"/>
          </ac:grpSpMkLst>
        </pc:grpChg>
        <pc:grpChg chg="mod">
          <ac:chgData name="然 杨" userId="58a03923220a6d4f" providerId="LiveId" clId="{E960304B-70D8-144A-A675-FCAC2E1378A6}" dt="2025-02-12T15:39:40.479" v="3479" actId="14100"/>
          <ac:grpSpMkLst>
            <pc:docMk/>
            <pc:sldMk cId="700122771" sldId="509"/>
            <ac:grpSpMk id="10" creationId="{39CBF410-801D-9387-E1E3-1888F96D2EC6}"/>
          </ac:grpSpMkLst>
        </pc:grpChg>
        <pc:grpChg chg="mod">
          <ac:chgData name="然 杨" userId="58a03923220a6d4f" providerId="LiveId" clId="{E960304B-70D8-144A-A675-FCAC2E1378A6}" dt="2025-02-12T15:37:59.637" v="3428" actId="1076"/>
          <ac:grpSpMkLst>
            <pc:docMk/>
            <pc:sldMk cId="700122771" sldId="509"/>
            <ac:grpSpMk id="15" creationId="{2D5555B7-7EF1-C611-50F2-01FFC905B7CD}"/>
          </ac:grpSpMkLst>
        </pc:grpChg>
        <pc:grpChg chg="mod">
          <ac:chgData name="然 杨" userId="58a03923220a6d4f" providerId="LiveId" clId="{E960304B-70D8-144A-A675-FCAC2E1378A6}" dt="2025-02-12T15:39:40.479" v="3479" actId="14100"/>
          <ac:grpSpMkLst>
            <pc:docMk/>
            <pc:sldMk cId="700122771" sldId="509"/>
            <ac:grpSpMk id="37" creationId="{0584C2B2-4921-C482-4202-BD5E9202C88D}"/>
          </ac:grpSpMkLst>
        </pc:grpChg>
      </pc:sldChg>
      <pc:sldChg chg="addSp delSp modSp mod">
        <pc:chgData name="然 杨" userId="58a03923220a6d4f" providerId="LiveId" clId="{E960304B-70D8-144A-A675-FCAC2E1378A6}" dt="2025-02-12T15:44:13.575" v="3642"/>
        <pc:sldMkLst>
          <pc:docMk/>
          <pc:sldMk cId="707124528" sldId="510"/>
        </pc:sldMkLst>
        <pc:spChg chg="mod">
          <ac:chgData name="然 杨" userId="58a03923220a6d4f" providerId="LiveId" clId="{E960304B-70D8-144A-A675-FCAC2E1378A6}" dt="2025-02-12T15:44:13.575" v="3642"/>
          <ac:spMkLst>
            <pc:docMk/>
            <pc:sldMk cId="707124528" sldId="510"/>
            <ac:spMk id="8" creationId="{92BA1B6D-0EE9-29CF-D015-7492E820E114}"/>
          </ac:spMkLst>
        </pc:spChg>
      </pc:sldChg>
      <pc:sldChg chg="del">
        <pc:chgData name="然 杨" userId="58a03923220a6d4f" providerId="LiveId" clId="{E960304B-70D8-144A-A675-FCAC2E1378A6}" dt="2025-02-12T15:42:51.252" v="3639" actId="2696"/>
        <pc:sldMkLst>
          <pc:docMk/>
          <pc:sldMk cId="290567979" sldId="511"/>
        </pc:sldMkLst>
      </pc:sldChg>
      <pc:sldChg chg="addSp delSp modSp mod">
        <pc:chgData name="然 杨" userId="58a03923220a6d4f" providerId="LiveId" clId="{E960304B-70D8-144A-A675-FCAC2E1378A6}" dt="2025-02-12T15:47:46.091" v="3682"/>
        <pc:sldMkLst>
          <pc:docMk/>
          <pc:sldMk cId="957962876" sldId="513"/>
        </pc:sldMkLst>
        <pc:spChg chg="mod">
          <ac:chgData name="然 杨" userId="58a03923220a6d4f" providerId="LiveId" clId="{E960304B-70D8-144A-A675-FCAC2E1378A6}" dt="2025-02-12T15:47:36.028" v="3680"/>
          <ac:spMkLst>
            <pc:docMk/>
            <pc:sldMk cId="957962876" sldId="513"/>
            <ac:spMk id="8" creationId="{E35710EA-CB77-9B73-8CC3-67DC39DACEBD}"/>
          </ac:spMkLst>
        </pc:spChg>
      </pc:sldChg>
      <pc:sldChg chg="del">
        <pc:chgData name="然 杨" userId="58a03923220a6d4f" providerId="LiveId" clId="{E960304B-70D8-144A-A675-FCAC2E1378A6}" dt="2025-02-12T15:47:47.668" v="3683" actId="2696"/>
        <pc:sldMkLst>
          <pc:docMk/>
          <pc:sldMk cId="3528601525" sldId="514"/>
        </pc:sldMkLst>
      </pc:sldChg>
      <pc:sldChg chg="addSp delSp modSp mod">
        <pc:chgData name="然 杨" userId="58a03923220a6d4f" providerId="LiveId" clId="{E960304B-70D8-144A-A675-FCAC2E1378A6}" dt="2025-02-12T15:53:40.874" v="3736" actId="1076"/>
        <pc:sldMkLst>
          <pc:docMk/>
          <pc:sldMk cId="376269315" sldId="515"/>
        </pc:sldMkLst>
        <pc:spChg chg="mod">
          <ac:chgData name="然 杨" userId="58a03923220a6d4f" providerId="LiveId" clId="{E960304B-70D8-144A-A675-FCAC2E1378A6}" dt="2025-02-12T15:53:40.874" v="3736" actId="1076"/>
          <ac:spMkLst>
            <pc:docMk/>
            <pc:sldMk cId="376269315" sldId="515"/>
            <ac:spMk id="8" creationId="{4502D648-4E6F-0ABC-C6C2-7E343C6BF2DE}"/>
          </ac:spMkLst>
        </pc:spChg>
      </pc:sldChg>
      <pc:sldChg chg="del">
        <pc:chgData name="然 杨" userId="58a03923220a6d4f" providerId="LiveId" clId="{E960304B-70D8-144A-A675-FCAC2E1378A6}" dt="2025-02-12T15:55:20.277" v="3737" actId="2696"/>
        <pc:sldMkLst>
          <pc:docMk/>
          <pc:sldMk cId="2748269974" sldId="516"/>
        </pc:sldMkLst>
      </pc:sldChg>
      <pc:sldChg chg="del">
        <pc:chgData name="然 杨" userId="58a03923220a6d4f" providerId="LiveId" clId="{E960304B-70D8-144A-A675-FCAC2E1378A6}" dt="2025-02-13T09:49:51.835" v="4323" actId="2696"/>
        <pc:sldMkLst>
          <pc:docMk/>
          <pc:sldMk cId="3623813264" sldId="517"/>
        </pc:sldMkLst>
      </pc:sldChg>
      <pc:sldChg chg="modSp mod">
        <pc:chgData name="然 杨" userId="58a03923220a6d4f" providerId="LiveId" clId="{E960304B-70D8-144A-A675-FCAC2E1378A6}" dt="2025-02-13T09:52:22.684" v="4372" actId="20577"/>
        <pc:sldMkLst>
          <pc:docMk/>
          <pc:sldMk cId="1052818744" sldId="518"/>
        </pc:sldMkLst>
        <pc:spChg chg="mod">
          <ac:chgData name="然 杨" userId="58a03923220a6d4f" providerId="LiveId" clId="{E960304B-70D8-144A-A675-FCAC2E1378A6}" dt="2025-02-13T09:52:22.684" v="4372" actId="20577"/>
          <ac:spMkLst>
            <pc:docMk/>
            <pc:sldMk cId="1052818744" sldId="518"/>
            <ac:spMk id="4" creationId="{7FC2985E-DEDA-1E64-AFA9-2CE143B0463B}"/>
          </ac:spMkLst>
        </pc:spChg>
      </pc:sldChg>
      <pc:sldChg chg="modSp mod">
        <pc:chgData name="然 杨" userId="58a03923220a6d4f" providerId="LiveId" clId="{E960304B-70D8-144A-A675-FCAC2E1378A6}" dt="2025-02-13T09:54:51.630" v="4397" actId="948"/>
        <pc:sldMkLst>
          <pc:docMk/>
          <pc:sldMk cId="3624242237" sldId="519"/>
        </pc:sldMkLst>
        <pc:spChg chg="mod">
          <ac:chgData name="然 杨" userId="58a03923220a6d4f" providerId="LiveId" clId="{E960304B-70D8-144A-A675-FCAC2E1378A6}" dt="2025-02-13T09:54:51.630" v="4397" actId="948"/>
          <ac:spMkLst>
            <pc:docMk/>
            <pc:sldMk cId="3624242237" sldId="519"/>
            <ac:spMk id="20" creationId="{DF57D1D7-5E45-8A62-F42B-E9F146AF1702}"/>
          </ac:spMkLst>
        </pc:spChg>
        <pc:grpChg chg="mod">
          <ac:chgData name="然 杨" userId="58a03923220a6d4f" providerId="LiveId" clId="{E960304B-70D8-144A-A675-FCAC2E1378A6}" dt="2025-02-13T09:53:40.332" v="4379" actId="14100"/>
          <ac:grpSpMkLst>
            <pc:docMk/>
            <pc:sldMk cId="3624242237" sldId="519"/>
            <ac:grpSpMk id="2" creationId="{31F42CD1-83B4-44BE-75FC-9D0DE1558339}"/>
          </ac:grpSpMkLst>
        </pc:grpChg>
      </pc:sldChg>
      <pc:sldChg chg="modSp mod">
        <pc:chgData name="然 杨" userId="58a03923220a6d4f" providerId="LiveId" clId="{E960304B-70D8-144A-A675-FCAC2E1378A6}" dt="2025-02-13T09:57:05.014" v="4424" actId="1036"/>
        <pc:sldMkLst>
          <pc:docMk/>
          <pc:sldMk cId="3011010152" sldId="520"/>
        </pc:sldMkLst>
        <pc:spChg chg="mod">
          <ac:chgData name="然 杨" userId="58a03923220a6d4f" providerId="LiveId" clId="{E960304B-70D8-144A-A675-FCAC2E1378A6}" dt="2025-02-13T09:57:05.014" v="4424" actId="1036"/>
          <ac:spMkLst>
            <pc:docMk/>
            <pc:sldMk cId="3011010152" sldId="520"/>
            <ac:spMk id="2" creationId="{509AAE93-4718-E518-9488-2167D48D33C3}"/>
          </ac:spMkLst>
        </pc:spChg>
        <pc:spChg chg="mod">
          <ac:chgData name="然 杨" userId="58a03923220a6d4f" providerId="LiveId" clId="{E960304B-70D8-144A-A675-FCAC2E1378A6}" dt="2025-02-13T09:56:59.254" v="4419" actId="948"/>
          <ac:spMkLst>
            <pc:docMk/>
            <pc:sldMk cId="3011010152" sldId="520"/>
            <ac:spMk id="8" creationId="{2C2105B4-E1EC-4200-ECEF-BE73C5D8CCF2}"/>
          </ac:spMkLst>
        </pc:spChg>
      </pc:sldChg>
      <pc:sldChg chg="addSp delSp modSp mod">
        <pc:chgData name="然 杨" userId="58a03923220a6d4f" providerId="LiveId" clId="{E960304B-70D8-144A-A675-FCAC2E1378A6}" dt="2025-02-13T11:34:48.144" v="4666" actId="166"/>
        <pc:sldMkLst>
          <pc:docMk/>
          <pc:sldMk cId="1642271811" sldId="521"/>
        </pc:sldMkLst>
      </pc:sldChg>
      <pc:sldChg chg="del">
        <pc:chgData name="然 杨" userId="58a03923220a6d4f" providerId="LiveId" clId="{E960304B-70D8-144A-A675-FCAC2E1378A6}" dt="2025-02-13T11:56:08.636" v="4852" actId="2696"/>
        <pc:sldMkLst>
          <pc:docMk/>
          <pc:sldMk cId="668690827" sldId="522"/>
        </pc:sldMkLst>
      </pc:sldChg>
      <pc:sldChg chg="addSp delSp modSp mod">
        <pc:chgData name="然 杨" userId="58a03923220a6d4f" providerId="LiveId" clId="{E960304B-70D8-144A-A675-FCAC2E1378A6}" dt="2025-02-13T12:44:55.801" v="5350" actId="1076"/>
        <pc:sldMkLst>
          <pc:docMk/>
          <pc:sldMk cId="1446123843" sldId="523"/>
        </pc:sldMkLst>
      </pc:sldChg>
      <pc:sldChg chg="modSp mod ord">
        <pc:chgData name="然 杨" userId="58a03923220a6d4f" providerId="LiveId" clId="{E960304B-70D8-144A-A675-FCAC2E1378A6}" dt="2025-02-13T12:29:30.396" v="5179" actId="1076"/>
        <pc:sldMkLst>
          <pc:docMk/>
          <pc:sldMk cId="1372083052" sldId="524"/>
        </pc:sldMkLst>
      </pc:sldChg>
      <pc:sldChg chg="modSp mod">
        <pc:chgData name="然 杨" userId="58a03923220a6d4f" providerId="LiveId" clId="{E960304B-70D8-144A-A675-FCAC2E1378A6}" dt="2025-02-13T12:50:37.074" v="5443" actId="20577"/>
        <pc:sldMkLst>
          <pc:docMk/>
          <pc:sldMk cId="3368753506" sldId="525"/>
        </pc:sldMkLst>
        <pc:spChg chg="mod">
          <ac:chgData name="然 杨" userId="58a03923220a6d4f" providerId="LiveId" clId="{E960304B-70D8-144A-A675-FCAC2E1378A6}" dt="2025-02-13T12:48:04.518" v="5390" actId="14100"/>
          <ac:spMkLst>
            <pc:docMk/>
            <pc:sldMk cId="3368753506" sldId="525"/>
            <ac:spMk id="6" creationId="{732DCC89-651C-D2DC-F9AF-9C7256ABCDBA}"/>
          </ac:spMkLst>
        </pc:spChg>
        <pc:spChg chg="mod">
          <ac:chgData name="然 杨" userId="58a03923220a6d4f" providerId="LiveId" clId="{E960304B-70D8-144A-A675-FCAC2E1378A6}" dt="2025-02-13T12:48:07.251" v="5396" actId="1035"/>
          <ac:spMkLst>
            <pc:docMk/>
            <pc:sldMk cId="3368753506" sldId="525"/>
            <ac:spMk id="7" creationId="{88ABE536-836D-B0CE-301A-AC514F0C938D}"/>
          </ac:spMkLst>
        </pc:spChg>
        <pc:spChg chg="mod">
          <ac:chgData name="然 杨" userId="58a03923220a6d4f" providerId="LiveId" clId="{E960304B-70D8-144A-A675-FCAC2E1378A6}" dt="2025-02-13T12:45:43.436" v="5360" actId="1076"/>
          <ac:spMkLst>
            <pc:docMk/>
            <pc:sldMk cId="3368753506" sldId="525"/>
            <ac:spMk id="19" creationId="{46C9B7E4-4061-C479-18A4-F89718ABF3CC}"/>
          </ac:spMkLst>
        </pc:spChg>
        <pc:spChg chg="mod">
          <ac:chgData name="然 杨" userId="58a03923220a6d4f" providerId="LiveId" clId="{E960304B-70D8-144A-A675-FCAC2E1378A6}" dt="2025-02-13T12:50:37.074" v="5443" actId="20577"/>
          <ac:spMkLst>
            <pc:docMk/>
            <pc:sldMk cId="3368753506" sldId="525"/>
            <ac:spMk id="41" creationId="{B6CBFC9D-ED16-BF34-3DD1-DA93606641A1}"/>
          </ac:spMkLst>
        </pc:spChg>
      </pc:sldChg>
      <pc:sldChg chg="modSp mod">
        <pc:chgData name="然 杨" userId="58a03923220a6d4f" providerId="LiveId" clId="{E960304B-70D8-144A-A675-FCAC2E1378A6}" dt="2025-02-13T12:55:56.714" v="5551" actId="20577"/>
        <pc:sldMkLst>
          <pc:docMk/>
          <pc:sldMk cId="1542662807" sldId="526"/>
        </pc:sldMkLst>
        <pc:spChg chg="mod">
          <ac:chgData name="然 杨" userId="58a03923220a6d4f" providerId="LiveId" clId="{E960304B-70D8-144A-A675-FCAC2E1378A6}" dt="2025-02-13T12:53:49.788" v="5479" actId="14100"/>
          <ac:spMkLst>
            <pc:docMk/>
            <pc:sldMk cId="1542662807" sldId="526"/>
            <ac:spMk id="2" creationId="{33CC82E9-FB61-F99D-8E29-633620B0EACA}"/>
          </ac:spMkLst>
        </pc:spChg>
        <pc:spChg chg="mod">
          <ac:chgData name="然 杨" userId="58a03923220a6d4f" providerId="LiveId" clId="{E960304B-70D8-144A-A675-FCAC2E1378A6}" dt="2025-02-13T12:53:59.907" v="5503" actId="14100"/>
          <ac:spMkLst>
            <pc:docMk/>
            <pc:sldMk cId="1542662807" sldId="526"/>
            <ac:spMk id="3" creationId="{93E4299A-6A64-9755-5CF2-15044CEF4CB8}"/>
          </ac:spMkLst>
        </pc:spChg>
        <pc:spChg chg="mod">
          <ac:chgData name="然 杨" userId="58a03923220a6d4f" providerId="LiveId" clId="{E960304B-70D8-144A-A675-FCAC2E1378A6}" dt="2025-02-13T12:55:56.714" v="5551" actId="20577"/>
          <ac:spMkLst>
            <pc:docMk/>
            <pc:sldMk cId="1542662807" sldId="526"/>
            <ac:spMk id="4" creationId="{FA5BA7FA-B7F8-0833-78FF-ED0F91A97399}"/>
          </ac:spMkLst>
        </pc:spChg>
        <pc:spChg chg="mod">
          <ac:chgData name="然 杨" userId="58a03923220a6d4f" providerId="LiveId" clId="{E960304B-70D8-144A-A675-FCAC2E1378A6}" dt="2025-02-13T12:51:15.739" v="5446" actId="255"/>
          <ac:spMkLst>
            <pc:docMk/>
            <pc:sldMk cId="1542662807" sldId="526"/>
            <ac:spMk id="19" creationId="{C5B2D978-0C38-5464-313A-71423951782B}"/>
          </ac:spMkLst>
        </pc:spChg>
        <pc:spChg chg="mod">
          <ac:chgData name="然 杨" userId="58a03923220a6d4f" providerId="LiveId" clId="{E960304B-70D8-144A-A675-FCAC2E1378A6}" dt="2025-02-13T12:51:21.581" v="5447" actId="1076"/>
          <ac:spMkLst>
            <pc:docMk/>
            <pc:sldMk cId="1542662807" sldId="526"/>
            <ac:spMk id="20" creationId="{F41E94E9-3B05-7E8F-C4CC-14D230289731}"/>
          </ac:spMkLst>
        </pc:spChg>
        <pc:spChg chg="mod">
          <ac:chgData name="然 杨" userId="58a03923220a6d4f" providerId="LiveId" clId="{E960304B-70D8-144A-A675-FCAC2E1378A6}" dt="2025-02-13T12:53:43.784" v="5478" actId="14100"/>
          <ac:spMkLst>
            <pc:docMk/>
            <pc:sldMk cId="1542662807" sldId="526"/>
            <ac:spMk id="52" creationId="{DF7D3DF8-7BDA-9597-398E-7B2F0781AE06}"/>
          </ac:spMkLst>
        </pc:spChg>
      </pc:sldChg>
      <pc:sldChg chg="modSp mod">
        <pc:chgData name="然 杨" userId="58a03923220a6d4f" providerId="LiveId" clId="{E960304B-70D8-144A-A675-FCAC2E1378A6}" dt="2025-02-13T12:56:43.780" v="5559" actId="20577"/>
        <pc:sldMkLst>
          <pc:docMk/>
          <pc:sldMk cId="2718673097" sldId="527"/>
        </pc:sldMkLst>
        <pc:spChg chg="mod">
          <ac:chgData name="然 杨" userId="58a03923220a6d4f" providerId="LiveId" clId="{E960304B-70D8-144A-A675-FCAC2E1378A6}" dt="2025-02-13T12:56:43.780" v="5559" actId="20577"/>
          <ac:spMkLst>
            <pc:docMk/>
            <pc:sldMk cId="2718673097" sldId="527"/>
            <ac:spMk id="6" creationId="{0A81B2C1-7EB9-2AE0-EFEA-81E088D31ADB}"/>
          </ac:spMkLst>
        </pc:spChg>
        <pc:spChg chg="mod">
          <ac:chgData name="然 杨" userId="58a03923220a6d4f" providerId="LiveId" clId="{E960304B-70D8-144A-A675-FCAC2E1378A6}" dt="2025-02-13T12:56:27.851" v="5554"/>
          <ac:spMkLst>
            <pc:docMk/>
            <pc:sldMk cId="2718673097" sldId="527"/>
            <ac:spMk id="7" creationId="{1CE0A212-5923-E86A-C1C0-AB8B819E6FDD}"/>
          </ac:spMkLst>
        </pc:spChg>
      </pc:sldChg>
      <pc:sldChg chg="addSp delSp modSp mod">
        <pc:chgData name="然 杨" userId="58a03923220a6d4f" providerId="LiveId" clId="{E960304B-70D8-144A-A675-FCAC2E1378A6}" dt="2025-02-13T12:57:26.942" v="5565"/>
        <pc:sldMkLst>
          <pc:docMk/>
          <pc:sldMk cId="158072586" sldId="528"/>
        </pc:sldMkLst>
        <pc:spChg chg="mod">
          <ac:chgData name="然 杨" userId="58a03923220a6d4f" providerId="LiveId" clId="{E960304B-70D8-144A-A675-FCAC2E1378A6}" dt="2025-02-13T12:57:26.942" v="5565"/>
          <ac:spMkLst>
            <pc:docMk/>
            <pc:sldMk cId="158072586" sldId="528"/>
            <ac:spMk id="8" creationId="{F37F6EE6-4545-B74C-7029-BA510D19F382}"/>
          </ac:spMkLst>
        </pc:spChg>
      </pc:sldChg>
      <pc:sldChg chg="modSp mod">
        <pc:chgData name="然 杨" userId="58a03923220a6d4f" providerId="LiveId" clId="{E960304B-70D8-144A-A675-FCAC2E1378A6}" dt="2025-02-13T13:00:02.781" v="5599" actId="14100"/>
        <pc:sldMkLst>
          <pc:docMk/>
          <pc:sldMk cId="3854165180" sldId="529"/>
        </pc:sldMkLst>
        <pc:spChg chg="mod">
          <ac:chgData name="然 杨" userId="58a03923220a6d4f" providerId="LiveId" clId="{E960304B-70D8-144A-A675-FCAC2E1378A6}" dt="2025-02-13T13:00:02.781" v="5599" actId="14100"/>
          <ac:spMkLst>
            <pc:docMk/>
            <pc:sldMk cId="3854165180" sldId="529"/>
            <ac:spMk id="6" creationId="{37887849-3836-861D-3BAD-7D1EB338477B}"/>
          </ac:spMkLst>
        </pc:spChg>
        <pc:spChg chg="mod">
          <ac:chgData name="然 杨" userId="58a03923220a6d4f" providerId="LiveId" clId="{E960304B-70D8-144A-A675-FCAC2E1378A6}" dt="2025-02-13T12:59:35.097" v="5592" actId="20577"/>
          <ac:spMkLst>
            <pc:docMk/>
            <pc:sldMk cId="3854165180" sldId="529"/>
            <ac:spMk id="7" creationId="{A444409D-4D12-C78F-2DDB-F6F6B4C5FA6F}"/>
          </ac:spMkLst>
        </pc:spChg>
      </pc:sldChg>
      <pc:sldChg chg="addSp delSp modSp mod">
        <pc:chgData name="然 杨" userId="58a03923220a6d4f" providerId="LiveId" clId="{E960304B-70D8-144A-A675-FCAC2E1378A6}" dt="2025-02-13T13:00:46.355" v="5606" actId="1076"/>
        <pc:sldMkLst>
          <pc:docMk/>
          <pc:sldMk cId="1800293350" sldId="530"/>
        </pc:sldMkLst>
        <pc:spChg chg="mod">
          <ac:chgData name="然 杨" userId="58a03923220a6d4f" providerId="LiveId" clId="{E960304B-70D8-144A-A675-FCAC2E1378A6}" dt="2025-02-13T13:00:46.355" v="5606" actId="1076"/>
          <ac:spMkLst>
            <pc:docMk/>
            <pc:sldMk cId="1800293350" sldId="530"/>
            <ac:spMk id="42" creationId="{FB9F5BE5-4EB7-7434-0937-D55E98C9B820}"/>
          </ac:spMkLst>
        </pc:spChg>
      </pc:sldChg>
      <pc:sldChg chg="modSp mod">
        <pc:chgData name="然 杨" userId="58a03923220a6d4f" providerId="LiveId" clId="{E960304B-70D8-144A-A675-FCAC2E1378A6}" dt="2025-02-13T13:02:45.119" v="5625" actId="179"/>
        <pc:sldMkLst>
          <pc:docMk/>
          <pc:sldMk cId="481540573" sldId="531"/>
        </pc:sldMkLst>
        <pc:spChg chg="mod">
          <ac:chgData name="然 杨" userId="58a03923220a6d4f" providerId="LiveId" clId="{E960304B-70D8-144A-A675-FCAC2E1378A6}" dt="2025-02-13T13:02:45.119" v="5625" actId="179"/>
          <ac:spMkLst>
            <pc:docMk/>
            <pc:sldMk cId="481540573" sldId="531"/>
            <ac:spMk id="42" creationId="{25B054CF-386B-DDF5-E95B-B4612E32718F}"/>
          </ac:spMkLst>
        </pc:spChg>
      </pc:sldChg>
      <pc:sldChg chg="modSp mod">
        <pc:chgData name="然 杨" userId="58a03923220a6d4f" providerId="LiveId" clId="{E960304B-70D8-144A-A675-FCAC2E1378A6}" dt="2025-02-13T13:04:57.938" v="5644" actId="1076"/>
        <pc:sldMkLst>
          <pc:docMk/>
          <pc:sldMk cId="1329945575" sldId="532"/>
        </pc:sldMkLst>
        <pc:spChg chg="mod">
          <ac:chgData name="然 杨" userId="58a03923220a6d4f" providerId="LiveId" clId="{E960304B-70D8-144A-A675-FCAC2E1378A6}" dt="2025-02-13T13:04:57.938" v="5644" actId="1076"/>
          <ac:spMkLst>
            <pc:docMk/>
            <pc:sldMk cId="1329945575" sldId="532"/>
            <ac:spMk id="6" creationId="{80F5110C-FA66-9017-EC83-708B5FD113D2}"/>
          </ac:spMkLst>
        </pc:spChg>
        <pc:spChg chg="mod">
          <ac:chgData name="然 杨" userId="58a03923220a6d4f" providerId="LiveId" clId="{E960304B-70D8-144A-A675-FCAC2E1378A6}" dt="2025-02-13T13:03:07.540" v="5628" actId="1076"/>
          <ac:spMkLst>
            <pc:docMk/>
            <pc:sldMk cId="1329945575" sldId="532"/>
            <ac:spMk id="7" creationId="{AEF03D1C-291B-F556-94DC-E73DB1781E18}"/>
          </ac:spMkLst>
        </pc:spChg>
        <pc:grpChg chg="mod">
          <ac:chgData name="然 杨" userId="58a03923220a6d4f" providerId="LiveId" clId="{E960304B-70D8-144A-A675-FCAC2E1378A6}" dt="2025-02-13T13:03:11.194" v="5630" actId="1076"/>
          <ac:grpSpMkLst>
            <pc:docMk/>
            <pc:sldMk cId="1329945575" sldId="532"/>
            <ac:grpSpMk id="37" creationId="{886CB563-FD4A-B143-8FFB-734F206FCDEA}"/>
          </ac:grpSpMkLst>
        </pc:grpChg>
        <pc:picChg chg="mod">
          <ac:chgData name="然 杨" userId="58a03923220a6d4f" providerId="LiveId" clId="{E960304B-70D8-144A-A675-FCAC2E1378A6}" dt="2025-02-13T13:03:15.037" v="5631" actId="1076"/>
          <ac:picMkLst>
            <pc:docMk/>
            <pc:sldMk cId="1329945575" sldId="532"/>
            <ac:picMk id="11" creationId="{EB1672BF-9DCF-704F-4E92-33A84B97D7D4}"/>
          </ac:picMkLst>
        </pc:picChg>
        <pc:cxnChg chg="mod">
          <ac:chgData name="然 杨" userId="58a03923220a6d4f" providerId="LiveId" clId="{E960304B-70D8-144A-A675-FCAC2E1378A6}" dt="2025-02-13T13:03:19.543" v="5632" actId="14100"/>
          <ac:cxnSpMkLst>
            <pc:docMk/>
            <pc:sldMk cId="1329945575" sldId="532"/>
            <ac:cxnSpMk id="9" creationId="{8768DD5E-2AEF-4FA7-151B-58962DBCC79C}"/>
          </ac:cxnSpMkLst>
        </pc:cxnChg>
      </pc:sldChg>
      <pc:sldChg chg="addSp delSp modSp mod">
        <pc:chgData name="然 杨" userId="58a03923220a6d4f" providerId="LiveId" clId="{E960304B-70D8-144A-A675-FCAC2E1378A6}" dt="2025-02-13T13:06:03.735" v="5653" actId="20577"/>
        <pc:sldMkLst>
          <pc:docMk/>
          <pc:sldMk cId="1653739794" sldId="533"/>
        </pc:sldMkLst>
      </pc:sldChg>
      <pc:sldChg chg="del">
        <pc:chgData name="然 杨" userId="58a03923220a6d4f" providerId="LiveId" clId="{E960304B-70D8-144A-A675-FCAC2E1378A6}" dt="2025-02-13T13:08:45.839" v="5672" actId="2696"/>
        <pc:sldMkLst>
          <pc:docMk/>
          <pc:sldMk cId="1564194696" sldId="535"/>
        </pc:sldMkLst>
      </pc:sldChg>
      <pc:sldChg chg="addSp delSp modSp mod">
        <pc:chgData name="然 杨" userId="58a03923220a6d4f" providerId="LiveId" clId="{E960304B-70D8-144A-A675-FCAC2E1378A6}" dt="2025-02-13T13:20:10.583" v="5790" actId="1076"/>
        <pc:sldMkLst>
          <pc:docMk/>
          <pc:sldMk cId="678779781" sldId="536"/>
        </pc:sldMkLst>
      </pc:sldChg>
      <pc:sldChg chg="del">
        <pc:chgData name="然 杨" userId="58a03923220a6d4f" providerId="LiveId" clId="{E960304B-70D8-144A-A675-FCAC2E1378A6}" dt="2025-02-13T13:20:25.110" v="5791" actId="2696"/>
        <pc:sldMkLst>
          <pc:docMk/>
          <pc:sldMk cId="2559168690" sldId="537"/>
        </pc:sldMkLst>
      </pc:sldChg>
      <pc:sldChg chg="delSp modSp mod">
        <pc:chgData name="然 杨" userId="58a03923220a6d4f" providerId="LiveId" clId="{E960304B-70D8-144A-A675-FCAC2E1378A6}" dt="2025-02-13T13:35:50.875" v="5984" actId="20577"/>
        <pc:sldMkLst>
          <pc:docMk/>
          <pc:sldMk cId="3716091672" sldId="538"/>
        </pc:sldMkLst>
        <pc:spChg chg="mod">
          <ac:chgData name="然 杨" userId="58a03923220a6d4f" providerId="LiveId" clId="{E960304B-70D8-144A-A675-FCAC2E1378A6}" dt="2025-02-13T13:35:50.875" v="5984" actId="20577"/>
          <ac:spMkLst>
            <pc:docMk/>
            <pc:sldMk cId="3716091672" sldId="538"/>
            <ac:spMk id="20" creationId="{BF696587-3207-AF61-85CB-B1C373991AA2}"/>
          </ac:spMkLst>
        </pc:spChg>
        <pc:grpChg chg="mod">
          <ac:chgData name="然 杨" userId="58a03923220a6d4f" providerId="LiveId" clId="{E960304B-70D8-144A-A675-FCAC2E1378A6}" dt="2025-02-13T13:34:11.507" v="5965" actId="14100"/>
          <ac:grpSpMkLst>
            <pc:docMk/>
            <pc:sldMk cId="3716091672" sldId="538"/>
            <ac:grpSpMk id="16" creationId="{48B08A1A-A893-9ACA-4BB1-49FAFCD92D30}"/>
          </ac:grpSpMkLst>
        </pc:grpChg>
      </pc:sldChg>
      <pc:sldChg chg="modSp mod">
        <pc:chgData name="然 杨" userId="58a03923220a6d4f" providerId="LiveId" clId="{E960304B-70D8-144A-A675-FCAC2E1378A6}" dt="2025-02-13T13:36:55.495" v="6008" actId="14100"/>
        <pc:sldMkLst>
          <pc:docMk/>
          <pc:sldMk cId="1064552162" sldId="539"/>
        </pc:sldMkLst>
        <pc:spChg chg="mod">
          <ac:chgData name="然 杨" userId="58a03923220a6d4f" providerId="LiveId" clId="{E960304B-70D8-144A-A675-FCAC2E1378A6}" dt="2025-02-13T13:36:49.366" v="6007" actId="14100"/>
          <ac:spMkLst>
            <pc:docMk/>
            <pc:sldMk cId="1064552162" sldId="539"/>
            <ac:spMk id="2" creationId="{80E2318F-DD3F-5006-9E02-5EEA8A4E8283}"/>
          </ac:spMkLst>
        </pc:spChg>
        <pc:grpChg chg="mod">
          <ac:chgData name="然 杨" userId="58a03923220a6d4f" providerId="LiveId" clId="{E960304B-70D8-144A-A675-FCAC2E1378A6}" dt="2025-02-13T13:36:55.495" v="6008" actId="14100"/>
          <ac:grpSpMkLst>
            <pc:docMk/>
            <pc:sldMk cId="1064552162" sldId="539"/>
            <ac:grpSpMk id="16" creationId="{2B8E3D00-21ED-8F76-4F39-006D2320DC02}"/>
          </ac:grpSpMkLst>
        </pc:grpChg>
      </pc:sldChg>
      <pc:sldChg chg="modSp mod">
        <pc:chgData name="然 杨" userId="58a03923220a6d4f" providerId="LiveId" clId="{E960304B-70D8-144A-A675-FCAC2E1378A6}" dt="2025-02-13T13:39:21.388" v="6033" actId="1076"/>
        <pc:sldMkLst>
          <pc:docMk/>
          <pc:sldMk cId="106212036" sldId="540"/>
        </pc:sldMkLst>
        <pc:spChg chg="mod">
          <ac:chgData name="然 杨" userId="58a03923220a6d4f" providerId="LiveId" clId="{E960304B-70D8-144A-A675-FCAC2E1378A6}" dt="2025-02-13T13:38:25.609" v="6022" actId="1076"/>
          <ac:spMkLst>
            <pc:docMk/>
            <pc:sldMk cId="106212036" sldId="540"/>
            <ac:spMk id="3" creationId="{1B235000-5B9D-CE26-6BE2-0BA63BA34E8A}"/>
          </ac:spMkLst>
        </pc:spChg>
        <pc:spChg chg="mod">
          <ac:chgData name="然 杨" userId="58a03923220a6d4f" providerId="LiveId" clId="{E960304B-70D8-144A-A675-FCAC2E1378A6}" dt="2025-02-13T13:38:25.609" v="6022" actId="1076"/>
          <ac:spMkLst>
            <pc:docMk/>
            <pc:sldMk cId="106212036" sldId="540"/>
            <ac:spMk id="5" creationId="{30CFCDFF-18A1-F517-4CB1-509FA1C850A8}"/>
          </ac:spMkLst>
        </pc:spChg>
        <pc:spChg chg="mod">
          <ac:chgData name="然 杨" userId="58a03923220a6d4f" providerId="LiveId" clId="{E960304B-70D8-144A-A675-FCAC2E1378A6}" dt="2025-02-13T13:38:02.972" v="6013" actId="108"/>
          <ac:spMkLst>
            <pc:docMk/>
            <pc:sldMk cId="106212036" sldId="540"/>
            <ac:spMk id="11" creationId="{4F057DDC-F7B6-B8F7-20C4-996B8A69671E}"/>
          </ac:spMkLst>
        </pc:spChg>
        <pc:spChg chg="mod">
          <ac:chgData name="然 杨" userId="58a03923220a6d4f" providerId="LiveId" clId="{E960304B-70D8-144A-A675-FCAC2E1378A6}" dt="2025-02-13T13:38:02.972" v="6013" actId="108"/>
          <ac:spMkLst>
            <pc:docMk/>
            <pc:sldMk cId="106212036" sldId="540"/>
            <ac:spMk id="12" creationId="{D14CA468-1025-2637-776D-9F01F8E1E28F}"/>
          </ac:spMkLst>
        </pc:spChg>
        <pc:spChg chg="mod">
          <ac:chgData name="然 杨" userId="58a03923220a6d4f" providerId="LiveId" clId="{E960304B-70D8-144A-A675-FCAC2E1378A6}" dt="2025-02-13T13:38:02.972" v="6013" actId="108"/>
          <ac:spMkLst>
            <pc:docMk/>
            <pc:sldMk cId="106212036" sldId="540"/>
            <ac:spMk id="16" creationId="{1E097D71-9540-788E-86B0-B11ACDD04E7D}"/>
          </ac:spMkLst>
        </pc:spChg>
        <pc:spChg chg="mod">
          <ac:chgData name="然 杨" userId="58a03923220a6d4f" providerId="LiveId" clId="{E960304B-70D8-144A-A675-FCAC2E1378A6}" dt="2025-02-13T13:39:21.388" v="6033" actId="1076"/>
          <ac:spMkLst>
            <pc:docMk/>
            <pc:sldMk cId="106212036" sldId="540"/>
            <ac:spMk id="19" creationId="{A5235B0F-8BC0-5580-D7A9-ACBF43F5600F}"/>
          </ac:spMkLst>
        </pc:spChg>
        <pc:spChg chg="mod">
          <ac:chgData name="然 杨" userId="58a03923220a6d4f" providerId="LiveId" clId="{E960304B-70D8-144A-A675-FCAC2E1378A6}" dt="2025-02-13T13:39:02.643" v="6029" actId="179"/>
          <ac:spMkLst>
            <pc:docMk/>
            <pc:sldMk cId="106212036" sldId="540"/>
            <ac:spMk id="20" creationId="{EE528C73-134B-AF10-FBFF-70C673DE2284}"/>
          </ac:spMkLst>
        </pc:spChg>
        <pc:spChg chg="mod">
          <ac:chgData name="然 杨" userId="58a03923220a6d4f" providerId="LiveId" clId="{E960304B-70D8-144A-A675-FCAC2E1378A6}" dt="2025-02-13T13:38:22.009" v="6021" actId="1076"/>
          <ac:spMkLst>
            <pc:docMk/>
            <pc:sldMk cId="106212036" sldId="540"/>
            <ac:spMk id="33" creationId="{73A53EAA-7F91-E9A7-0C8F-447FC2C614A2}"/>
          </ac:spMkLst>
        </pc:spChg>
        <pc:grpChg chg="mod">
          <ac:chgData name="然 杨" userId="58a03923220a6d4f" providerId="LiveId" clId="{E960304B-70D8-144A-A675-FCAC2E1378A6}" dt="2025-02-13T13:39:18.221" v="6032" actId="1076"/>
          <ac:grpSpMkLst>
            <pc:docMk/>
            <pc:sldMk cId="106212036" sldId="540"/>
            <ac:grpSpMk id="2" creationId="{601340DC-760D-121F-7B38-E70CAEC9A0BD}"/>
          </ac:grpSpMkLst>
        </pc:grpChg>
        <pc:grpChg chg="mod">
          <ac:chgData name="然 杨" userId="58a03923220a6d4f" providerId="LiveId" clId="{E960304B-70D8-144A-A675-FCAC2E1378A6}" dt="2025-02-13T13:38:25.609" v="6022" actId="1076"/>
          <ac:grpSpMkLst>
            <pc:docMk/>
            <pc:sldMk cId="106212036" sldId="540"/>
            <ac:grpSpMk id="15" creationId="{1D45AD04-9AA7-DA3C-B645-6DC8DC83C256}"/>
          </ac:grpSpMkLst>
        </pc:grpChg>
        <pc:cxnChg chg="mod">
          <ac:chgData name="然 杨" userId="58a03923220a6d4f" providerId="LiveId" clId="{E960304B-70D8-144A-A675-FCAC2E1378A6}" dt="2025-02-13T13:38:02.972" v="6013" actId="108"/>
          <ac:cxnSpMkLst>
            <pc:docMk/>
            <pc:sldMk cId="106212036" sldId="540"/>
            <ac:cxnSpMk id="10" creationId="{CF215F71-FC64-7204-E4B3-DEBEE2DDBB94}"/>
          </ac:cxnSpMkLst>
        </pc:cxnChg>
      </pc:sldChg>
      <pc:sldChg chg="addSp delSp modSp mod">
        <pc:chgData name="然 杨" userId="58a03923220a6d4f" providerId="LiveId" clId="{E960304B-70D8-144A-A675-FCAC2E1378A6}" dt="2025-02-13T13:43:09.054" v="6068" actId="1076"/>
        <pc:sldMkLst>
          <pc:docMk/>
          <pc:sldMk cId="2990940153" sldId="541"/>
        </pc:sldMkLst>
        <pc:spChg chg="mod">
          <ac:chgData name="然 杨" userId="58a03923220a6d4f" providerId="LiveId" clId="{E960304B-70D8-144A-A675-FCAC2E1378A6}" dt="2025-02-13T13:43:09.054" v="6068" actId="1076"/>
          <ac:spMkLst>
            <pc:docMk/>
            <pc:sldMk cId="2990940153" sldId="541"/>
            <ac:spMk id="2" creationId="{6007ADEA-E2EE-D477-462E-D5D575E1E069}"/>
          </ac:spMkLst>
        </pc:spChg>
        <pc:spChg chg="add mod">
          <ac:chgData name="然 杨" userId="58a03923220a6d4f" providerId="LiveId" clId="{E960304B-70D8-144A-A675-FCAC2E1378A6}" dt="2025-02-13T13:43:01.962" v="6067" actId="179"/>
          <ac:spMkLst>
            <pc:docMk/>
            <pc:sldMk cId="2990940153" sldId="541"/>
            <ac:spMk id="4" creationId="{3B5E6DEA-C8AB-9ACC-815D-01C8862085AC}"/>
          </ac:spMkLst>
        </pc:spChg>
        <pc:grpChg chg="mod">
          <ac:chgData name="然 杨" userId="58a03923220a6d4f" providerId="LiveId" clId="{E960304B-70D8-144A-A675-FCAC2E1378A6}" dt="2025-02-13T13:42:16.056" v="6054" actId="14100"/>
          <ac:grpSpMkLst>
            <pc:docMk/>
            <pc:sldMk cId="2990940153" sldId="541"/>
            <ac:grpSpMk id="9" creationId="{52DCDB03-10D9-510C-C84D-BBC4D58231A8}"/>
          </ac:grpSpMkLst>
        </pc:grpChg>
      </pc:sldChg>
      <pc:sldChg chg="modSp mod">
        <pc:chgData name="然 杨" userId="58a03923220a6d4f" providerId="LiveId" clId="{E960304B-70D8-144A-A675-FCAC2E1378A6}" dt="2025-02-13T13:44:57.892" v="6117" actId="14100"/>
        <pc:sldMkLst>
          <pc:docMk/>
          <pc:sldMk cId="3537539141" sldId="542"/>
        </pc:sldMkLst>
        <pc:spChg chg="mod">
          <ac:chgData name="然 杨" userId="58a03923220a6d4f" providerId="LiveId" clId="{E960304B-70D8-144A-A675-FCAC2E1378A6}" dt="2025-02-13T13:44:52.625" v="6116" actId="14100"/>
          <ac:spMkLst>
            <pc:docMk/>
            <pc:sldMk cId="3537539141" sldId="542"/>
            <ac:spMk id="4" creationId="{AC5734F5-13C9-6E8B-B642-91284B8F3317}"/>
          </ac:spMkLst>
        </pc:spChg>
        <pc:spChg chg="mod">
          <ac:chgData name="然 杨" userId="58a03923220a6d4f" providerId="LiveId" clId="{E960304B-70D8-144A-A675-FCAC2E1378A6}" dt="2025-02-13T13:44:40.197" v="6114" actId="179"/>
          <ac:spMkLst>
            <pc:docMk/>
            <pc:sldMk cId="3537539141" sldId="542"/>
            <ac:spMk id="8" creationId="{FCCAF71F-8F05-83BF-C4DC-6737B76F5FFE}"/>
          </ac:spMkLst>
        </pc:spChg>
        <pc:grpChg chg="mod">
          <ac:chgData name="然 杨" userId="58a03923220a6d4f" providerId="LiveId" clId="{E960304B-70D8-144A-A675-FCAC2E1378A6}" dt="2025-02-13T13:44:57.892" v="6117" actId="14100"/>
          <ac:grpSpMkLst>
            <pc:docMk/>
            <pc:sldMk cId="3537539141" sldId="542"/>
            <ac:grpSpMk id="9" creationId="{1AC8A413-9262-02FE-3A19-DB1E79B0771A}"/>
          </ac:grpSpMkLst>
        </pc:grpChg>
      </pc:sldChg>
      <pc:sldChg chg="modSp mod">
        <pc:chgData name="然 杨" userId="58a03923220a6d4f" providerId="LiveId" clId="{E960304B-70D8-144A-A675-FCAC2E1378A6}" dt="2025-02-13T13:51:39.176" v="6186" actId="179"/>
        <pc:sldMkLst>
          <pc:docMk/>
          <pc:sldMk cId="1820561704" sldId="543"/>
        </pc:sldMkLst>
        <pc:spChg chg="mod">
          <ac:chgData name="然 杨" userId="58a03923220a6d4f" providerId="LiveId" clId="{E960304B-70D8-144A-A675-FCAC2E1378A6}" dt="2025-02-13T13:48:10.271" v="6151" actId="3064"/>
          <ac:spMkLst>
            <pc:docMk/>
            <pc:sldMk cId="1820561704" sldId="543"/>
            <ac:spMk id="12" creationId="{7A78CF88-71C8-D3AE-6592-17403DFDC699}"/>
          </ac:spMkLst>
        </pc:spChg>
        <pc:spChg chg="mod">
          <ac:chgData name="然 杨" userId="58a03923220a6d4f" providerId="LiveId" clId="{E960304B-70D8-144A-A675-FCAC2E1378A6}" dt="2025-02-13T13:49:44.916" v="6162" actId="3064"/>
          <ac:spMkLst>
            <pc:docMk/>
            <pc:sldMk cId="1820561704" sldId="543"/>
            <ac:spMk id="39" creationId="{93DF09C4-0FD8-CE47-83B4-25B7A05E1D01}"/>
          </ac:spMkLst>
        </pc:spChg>
        <pc:spChg chg="mod">
          <ac:chgData name="然 杨" userId="58a03923220a6d4f" providerId="LiveId" clId="{E960304B-70D8-144A-A675-FCAC2E1378A6}" dt="2025-02-13T13:50:41.056" v="6174" actId="3064"/>
          <ac:spMkLst>
            <pc:docMk/>
            <pc:sldMk cId="1820561704" sldId="543"/>
            <ac:spMk id="45" creationId="{B58B0D4A-E78F-DF64-51DB-4F75AFD7781D}"/>
          </ac:spMkLst>
        </pc:spChg>
        <pc:spChg chg="mod">
          <ac:chgData name="然 杨" userId="58a03923220a6d4f" providerId="LiveId" clId="{E960304B-70D8-144A-A675-FCAC2E1378A6}" dt="2025-02-13T13:51:39.176" v="6186" actId="179"/>
          <ac:spMkLst>
            <pc:docMk/>
            <pc:sldMk cId="1820561704" sldId="543"/>
            <ac:spMk id="51" creationId="{F3367F3B-A8E1-635E-7449-598402512D71}"/>
          </ac:spMkLst>
        </pc:spChg>
      </pc:sldChg>
      <pc:sldChg chg="delSp modSp mod">
        <pc:chgData name="然 杨" userId="58a03923220a6d4f" providerId="LiveId" clId="{E960304B-70D8-144A-A675-FCAC2E1378A6}" dt="2025-02-13T13:54:55.043" v="6243" actId="6559"/>
        <pc:sldMkLst>
          <pc:docMk/>
          <pc:sldMk cId="231680733" sldId="544"/>
        </pc:sldMkLst>
        <pc:spChg chg="mod">
          <ac:chgData name="然 杨" userId="58a03923220a6d4f" providerId="LiveId" clId="{E960304B-70D8-144A-A675-FCAC2E1378A6}" dt="2025-02-13T13:54:38.930" v="6239" actId="1076"/>
          <ac:spMkLst>
            <pc:docMk/>
            <pc:sldMk cId="231680733" sldId="544"/>
            <ac:spMk id="6" creationId="{300B80CE-8BAA-8895-54E6-C02F1B464929}"/>
          </ac:spMkLst>
        </pc:spChg>
      </pc:sldChg>
      <pc:sldChg chg="del">
        <pc:chgData name="然 杨" userId="58a03923220a6d4f" providerId="LiveId" clId="{E960304B-70D8-144A-A675-FCAC2E1378A6}" dt="2025-02-13T14:06:22.963" v="6283" actId="2696"/>
        <pc:sldMkLst>
          <pc:docMk/>
          <pc:sldMk cId="168494377" sldId="545"/>
        </pc:sldMkLst>
      </pc:sldChg>
      <pc:sldChg chg="del">
        <pc:chgData name="然 杨" userId="58a03923220a6d4f" providerId="LiveId" clId="{E960304B-70D8-144A-A675-FCAC2E1378A6}" dt="2025-02-13T12:45:06.752" v="5351" actId="2696"/>
        <pc:sldMkLst>
          <pc:docMk/>
          <pc:sldMk cId="591025530" sldId="547"/>
        </pc:sldMkLst>
      </pc:sldChg>
      <pc:sldChg chg="del">
        <pc:chgData name="然 杨" userId="58a03923220a6d4f" providerId="LiveId" clId="{E960304B-70D8-144A-A675-FCAC2E1378A6}" dt="2025-02-13T12:57:33.190" v="5566" actId="2696"/>
        <pc:sldMkLst>
          <pc:docMk/>
          <pc:sldMk cId="156095675" sldId="548"/>
        </pc:sldMkLst>
      </pc:sldChg>
      <pc:sldChg chg="del">
        <pc:chgData name="然 杨" userId="58a03923220a6d4f" providerId="LiveId" clId="{E960304B-70D8-144A-A675-FCAC2E1378A6}" dt="2025-02-13T13:06:08.514" v="5654" actId="2696"/>
        <pc:sldMkLst>
          <pc:docMk/>
          <pc:sldMk cId="1852620800" sldId="549"/>
        </pc:sldMkLst>
      </pc:sldChg>
      <pc:sldChg chg="modSp mod">
        <pc:chgData name="然 杨" userId="58a03923220a6d4f" providerId="LiveId" clId="{E960304B-70D8-144A-A675-FCAC2E1378A6}" dt="2025-02-13T14:09:08.659" v="6338" actId="20577"/>
        <pc:sldMkLst>
          <pc:docMk/>
          <pc:sldMk cId="2774187287" sldId="550"/>
        </pc:sldMkLst>
      </pc:sldChg>
      <pc:sldChg chg="addSp modSp add mod">
        <pc:chgData name="然 杨" userId="58a03923220a6d4f" providerId="LiveId" clId="{E960304B-70D8-144A-A675-FCAC2E1378A6}" dt="2025-02-12T09:37:16.832" v="569" actId="1037"/>
        <pc:sldMkLst>
          <pc:docMk/>
          <pc:sldMk cId="3179927481" sldId="551"/>
        </pc:sldMkLst>
      </pc:sldChg>
      <pc:sldChg chg="add">
        <pc:chgData name="然 杨" userId="58a03923220a6d4f" providerId="LiveId" clId="{E960304B-70D8-144A-A675-FCAC2E1378A6}" dt="2025-02-12T09:37:24.985" v="570"/>
        <pc:sldMkLst>
          <pc:docMk/>
          <pc:sldMk cId="83732870" sldId="552"/>
        </pc:sldMkLst>
      </pc:sldChg>
      <pc:sldChg chg="addSp delSp modSp add mod">
        <pc:chgData name="然 杨" userId="58a03923220a6d4f" providerId="LiveId" clId="{E960304B-70D8-144A-A675-FCAC2E1378A6}" dt="2025-02-12T09:46:41.660" v="660" actId="108"/>
        <pc:sldMkLst>
          <pc:docMk/>
          <pc:sldMk cId="1708978068" sldId="553"/>
        </pc:sldMkLst>
      </pc:sldChg>
      <pc:sldChg chg="add del">
        <pc:chgData name="然 杨" userId="58a03923220a6d4f" providerId="LiveId" clId="{E960304B-70D8-144A-A675-FCAC2E1378A6}" dt="2025-02-12T11:28:45.499" v="1699" actId="2696"/>
        <pc:sldMkLst>
          <pc:docMk/>
          <pc:sldMk cId="88146665" sldId="554"/>
        </pc:sldMkLst>
      </pc:sldChg>
      <pc:sldChg chg="modSp add mod">
        <pc:chgData name="然 杨" userId="58a03923220a6d4f" providerId="LiveId" clId="{E960304B-70D8-144A-A675-FCAC2E1378A6}" dt="2025-02-12T11:30:02.269" v="1720" actId="179"/>
        <pc:sldMkLst>
          <pc:docMk/>
          <pc:sldMk cId="3925815518" sldId="554"/>
        </pc:sldMkLst>
      </pc:sldChg>
      <pc:sldChg chg="modSp add mod">
        <pc:chgData name="然 杨" userId="58a03923220a6d4f" providerId="LiveId" clId="{E960304B-70D8-144A-A675-FCAC2E1378A6}" dt="2025-02-12T12:45:46.397" v="1755" actId="2710"/>
        <pc:sldMkLst>
          <pc:docMk/>
          <pc:sldMk cId="282108285" sldId="555"/>
        </pc:sldMkLst>
      </pc:sldChg>
      <pc:sldChg chg="modSp add mod">
        <pc:chgData name="然 杨" userId="58a03923220a6d4f" providerId="LiveId" clId="{E960304B-70D8-144A-A675-FCAC2E1378A6}" dt="2025-02-12T12:52:16.206" v="1825" actId="179"/>
        <pc:sldMkLst>
          <pc:docMk/>
          <pc:sldMk cId="691322403" sldId="556"/>
        </pc:sldMkLst>
        <pc:spChg chg="mod">
          <ac:chgData name="然 杨" userId="58a03923220a6d4f" providerId="LiveId" clId="{E960304B-70D8-144A-A675-FCAC2E1378A6}" dt="2025-02-12T12:52:16.206" v="1825" actId="179"/>
          <ac:spMkLst>
            <pc:docMk/>
            <pc:sldMk cId="691322403" sldId="556"/>
            <ac:spMk id="42" creationId="{E024F57C-8E93-3F16-A986-A701267F8DF0}"/>
          </ac:spMkLst>
        </pc:spChg>
      </pc:sldChg>
      <pc:sldChg chg="addSp delSp modSp add mod">
        <pc:chgData name="然 杨" userId="58a03923220a6d4f" providerId="LiveId" clId="{E960304B-70D8-144A-A675-FCAC2E1378A6}" dt="2025-02-12T14:24:11.149" v="2086" actId="20577"/>
        <pc:sldMkLst>
          <pc:docMk/>
          <pc:sldMk cId="3130001573" sldId="557"/>
        </pc:sldMkLst>
      </pc:sldChg>
      <pc:sldChg chg="modSp add mod">
        <pc:chgData name="然 杨" userId="58a03923220a6d4f" providerId="LiveId" clId="{E960304B-70D8-144A-A675-FCAC2E1378A6}" dt="2025-02-12T14:58:45.256" v="2517" actId="20577"/>
        <pc:sldMkLst>
          <pc:docMk/>
          <pc:sldMk cId="3221136241" sldId="558"/>
        </pc:sldMkLst>
      </pc:sldChg>
      <pc:sldChg chg="addSp modSp add mod ord">
        <pc:chgData name="然 杨" userId="58a03923220a6d4f" providerId="LiveId" clId="{E960304B-70D8-144A-A675-FCAC2E1378A6}" dt="2025-02-12T15:15:35.367" v="2880" actId="20577"/>
        <pc:sldMkLst>
          <pc:docMk/>
          <pc:sldMk cId="3111426468" sldId="559"/>
        </pc:sldMkLst>
      </pc:sldChg>
      <pc:sldChg chg="add del">
        <pc:chgData name="然 杨" userId="58a03923220a6d4f" providerId="LiveId" clId="{E960304B-70D8-144A-A675-FCAC2E1378A6}" dt="2025-02-12T15:13:07.508" v="2781" actId="2696"/>
        <pc:sldMkLst>
          <pc:docMk/>
          <pc:sldMk cId="86810371" sldId="560"/>
        </pc:sldMkLst>
      </pc:sldChg>
      <pc:sldChg chg="modSp add mod">
        <pc:chgData name="然 杨" userId="58a03923220a6d4f" providerId="LiveId" clId="{E960304B-70D8-144A-A675-FCAC2E1378A6}" dt="2025-02-12T15:16:54.135" v="2908" actId="123"/>
        <pc:sldMkLst>
          <pc:docMk/>
          <pc:sldMk cId="4284939264" sldId="560"/>
        </pc:sldMkLst>
      </pc:sldChg>
      <pc:sldChg chg="modSp add mod">
        <pc:chgData name="然 杨" userId="58a03923220a6d4f" providerId="LiveId" clId="{E960304B-70D8-144A-A675-FCAC2E1378A6}" dt="2025-02-12T15:45:39.516" v="3667" actId="179"/>
        <pc:sldMkLst>
          <pc:docMk/>
          <pc:sldMk cId="524975647" sldId="561"/>
        </pc:sldMkLst>
      </pc:sldChg>
      <pc:sldChg chg="modSp add mod">
        <pc:chgData name="然 杨" userId="58a03923220a6d4f" providerId="LiveId" clId="{E960304B-70D8-144A-A675-FCAC2E1378A6}" dt="2025-02-12T15:49:10.509" v="3702" actId="179"/>
        <pc:sldMkLst>
          <pc:docMk/>
          <pc:sldMk cId="1081584022" sldId="562"/>
        </pc:sldMkLst>
      </pc:sldChg>
      <pc:sldChg chg="modSp add mod">
        <pc:chgData name="然 杨" userId="58a03923220a6d4f" providerId="LiveId" clId="{E960304B-70D8-144A-A675-FCAC2E1378A6}" dt="2025-02-12T15:56:09.866" v="3752" actId="179"/>
        <pc:sldMkLst>
          <pc:docMk/>
          <pc:sldMk cId="253086763" sldId="563"/>
        </pc:sldMkLst>
      </pc:sldChg>
      <pc:sldChg chg="add del">
        <pc:chgData name="然 杨" userId="58a03923220a6d4f" providerId="LiveId" clId="{E960304B-70D8-144A-A675-FCAC2E1378A6}" dt="2025-02-12T15:48:15.829" v="3688"/>
        <pc:sldMkLst>
          <pc:docMk/>
          <pc:sldMk cId="1599134691" sldId="563"/>
        </pc:sldMkLst>
      </pc:sldChg>
      <pc:sldChg chg="add del">
        <pc:chgData name="然 杨" userId="58a03923220a6d4f" providerId="LiveId" clId="{E960304B-70D8-144A-A675-FCAC2E1378A6}" dt="2025-02-12T15:48:01.157" v="3686"/>
        <pc:sldMkLst>
          <pc:docMk/>
          <pc:sldMk cId="3781843006" sldId="563"/>
        </pc:sldMkLst>
      </pc:sldChg>
      <pc:sldChg chg="addSp delSp modSp add mod">
        <pc:chgData name="然 杨" userId="58a03923220a6d4f" providerId="LiveId" clId="{E960304B-70D8-144A-A675-FCAC2E1378A6}" dt="2025-02-12T16:19:37.166" v="4217" actId="1038"/>
        <pc:sldMkLst>
          <pc:docMk/>
          <pc:sldMk cId="3808529208" sldId="564"/>
        </pc:sldMkLst>
      </pc:sldChg>
      <pc:sldChg chg="addSp delSp modSp add mod">
        <pc:chgData name="然 杨" userId="58a03923220a6d4f" providerId="LiveId" clId="{E960304B-70D8-144A-A675-FCAC2E1378A6}" dt="2025-02-12T16:24:00.702" v="4293" actId="179"/>
        <pc:sldMkLst>
          <pc:docMk/>
          <pc:sldMk cId="644018888" sldId="565"/>
        </pc:sldMkLst>
      </pc:sldChg>
      <pc:sldChg chg="modSp add mod">
        <pc:chgData name="然 杨" userId="58a03923220a6d4f" providerId="LiveId" clId="{E960304B-70D8-144A-A675-FCAC2E1378A6}" dt="2025-02-13T09:55:32.613" v="4405" actId="6559"/>
        <pc:sldMkLst>
          <pc:docMk/>
          <pc:sldMk cId="1051476287" sldId="566"/>
        </pc:sldMkLst>
      </pc:sldChg>
      <pc:sldChg chg="addSp modSp add mod">
        <pc:chgData name="然 杨" userId="58a03923220a6d4f" providerId="LiveId" clId="{E960304B-70D8-144A-A675-FCAC2E1378A6}" dt="2025-02-13T11:52:45.082" v="4816" actId="1038"/>
        <pc:sldMkLst>
          <pc:docMk/>
          <pc:sldMk cId="3540154233" sldId="567"/>
        </pc:sldMkLst>
        <pc:spChg chg="mod">
          <ac:chgData name="然 杨" userId="58a03923220a6d4f" providerId="LiveId" clId="{E960304B-70D8-144A-A675-FCAC2E1378A6}" dt="2025-02-13T11:52:05.495" v="4801" actId="20577"/>
          <ac:spMkLst>
            <pc:docMk/>
            <pc:sldMk cId="3540154233" sldId="567"/>
            <ac:spMk id="6" creationId="{D12BC20A-0172-CFB5-27CF-66E9D400C8A1}"/>
          </ac:spMkLst>
        </pc:spChg>
      </pc:sldChg>
      <pc:sldChg chg="add del">
        <pc:chgData name="然 杨" userId="58a03923220a6d4f" providerId="LiveId" clId="{E960304B-70D8-144A-A675-FCAC2E1378A6}" dt="2025-02-13T11:50:34.784" v="4781"/>
        <pc:sldMkLst>
          <pc:docMk/>
          <pc:sldMk cId="3903820300" sldId="567"/>
        </pc:sldMkLst>
      </pc:sldChg>
      <pc:sldChg chg="modSp add mod ord">
        <pc:chgData name="然 杨" userId="58a03923220a6d4f" providerId="LiveId" clId="{E960304B-70D8-144A-A675-FCAC2E1378A6}" dt="2025-02-13T11:56:20.147" v="4859" actId="20578"/>
        <pc:sldMkLst>
          <pc:docMk/>
          <pc:sldMk cId="2848768073" sldId="568"/>
        </pc:sldMkLst>
        <pc:spChg chg="mod">
          <ac:chgData name="然 杨" userId="58a03923220a6d4f" providerId="LiveId" clId="{E960304B-70D8-144A-A675-FCAC2E1378A6}" dt="2025-02-13T11:56:17.650" v="4858" actId="20577"/>
          <ac:spMkLst>
            <pc:docMk/>
            <pc:sldMk cId="2848768073" sldId="568"/>
            <ac:spMk id="19" creationId="{B66FDE43-3AA0-172C-7385-77FBD9C48815}"/>
          </ac:spMkLst>
        </pc:spChg>
      </pc:sldChg>
      <pc:sldChg chg="addSp delSp modSp add mod modAnim">
        <pc:chgData name="然 杨" userId="58a03923220a6d4f" providerId="LiveId" clId="{E960304B-70D8-144A-A675-FCAC2E1378A6}" dt="2025-02-13T12:21:16.650" v="5076" actId="478"/>
        <pc:sldMkLst>
          <pc:docMk/>
          <pc:sldMk cId="0" sldId="569"/>
        </pc:sldMkLst>
      </pc:sldChg>
      <pc:sldChg chg="addSp delSp modSp add mod">
        <pc:chgData name="然 杨" userId="58a03923220a6d4f" providerId="LiveId" clId="{E960304B-70D8-144A-A675-FCAC2E1378A6}" dt="2025-02-13T12:21:53.499" v="5101" actId="1076"/>
        <pc:sldMkLst>
          <pc:docMk/>
          <pc:sldMk cId="1967190555" sldId="570"/>
        </pc:sldMkLst>
      </pc:sldChg>
      <pc:sldChg chg="modSp add mod">
        <pc:chgData name="然 杨" userId="58a03923220a6d4f" providerId="LiveId" clId="{E960304B-70D8-144A-A675-FCAC2E1378A6}" dt="2025-02-13T12:38:30.789" v="5287" actId="1036"/>
        <pc:sldMkLst>
          <pc:docMk/>
          <pc:sldMk cId="2445328394" sldId="571"/>
        </pc:sldMkLst>
      </pc:sldChg>
      <pc:sldChg chg="modSp add mod">
        <pc:chgData name="然 杨" userId="58a03923220a6d4f" providerId="LiveId" clId="{E960304B-70D8-144A-A675-FCAC2E1378A6}" dt="2025-02-13T12:59:05.668" v="5586" actId="1076"/>
        <pc:sldMkLst>
          <pc:docMk/>
          <pc:sldMk cId="719279098" sldId="572"/>
        </pc:sldMkLst>
        <pc:spChg chg="mod">
          <ac:chgData name="然 杨" userId="58a03923220a6d4f" providerId="LiveId" clId="{E960304B-70D8-144A-A675-FCAC2E1378A6}" dt="2025-02-13T12:59:05.668" v="5586" actId="1076"/>
          <ac:spMkLst>
            <pc:docMk/>
            <pc:sldMk cId="719279098" sldId="572"/>
            <ac:spMk id="8" creationId="{8882CD89-4D1F-3DB4-C37B-26668AA5CD62}"/>
          </ac:spMkLst>
        </pc:spChg>
      </pc:sldChg>
      <pc:sldChg chg="addSp modSp add mod">
        <pc:chgData name="然 杨" userId="58a03923220a6d4f" providerId="LiveId" clId="{E960304B-70D8-144A-A675-FCAC2E1378A6}" dt="2025-02-13T13:08:47.432" v="5673"/>
        <pc:sldMkLst>
          <pc:docMk/>
          <pc:sldMk cId="4031695588" sldId="573"/>
        </pc:sldMkLst>
      </pc:sldChg>
      <pc:sldChg chg="modSp add mod">
        <pc:chgData name="然 杨" userId="58a03923220a6d4f" providerId="LiveId" clId="{E960304B-70D8-144A-A675-FCAC2E1378A6}" dt="2025-02-13T13:10:42.972" v="5690" actId="1036"/>
        <pc:sldMkLst>
          <pc:docMk/>
          <pc:sldMk cId="1402566301" sldId="574"/>
        </pc:sldMkLst>
      </pc:sldChg>
      <pc:sldChg chg="addSp delSp modSp add mod">
        <pc:chgData name="然 杨" userId="58a03923220a6d4f" providerId="LiveId" clId="{E960304B-70D8-144A-A675-FCAC2E1378A6}" dt="2025-02-13T13:31:32.271" v="5949" actId="20577"/>
        <pc:sldMkLst>
          <pc:docMk/>
          <pc:sldMk cId="1805780477" sldId="575"/>
        </pc:sldMkLst>
      </pc:sldChg>
      <pc:sldChg chg="add del">
        <pc:chgData name="然 杨" userId="58a03923220a6d4f" providerId="LiveId" clId="{E960304B-70D8-144A-A675-FCAC2E1378A6}" dt="2025-02-13T13:41:11.588" v="6040" actId="2696"/>
        <pc:sldMkLst>
          <pc:docMk/>
          <pc:sldMk cId="1332447422" sldId="576"/>
        </pc:sldMkLst>
      </pc:sldChg>
      <pc:sldChg chg="modSp add mod ord">
        <pc:chgData name="然 杨" userId="58a03923220a6d4f" providerId="LiveId" clId="{E960304B-70D8-144A-A675-FCAC2E1378A6}" dt="2025-02-13T14:06:30.718" v="6286" actId="20578"/>
        <pc:sldMkLst>
          <pc:docMk/>
          <pc:sldMk cId="2573498149" sldId="576"/>
        </pc:sldMkLst>
        <pc:spChg chg="mod">
          <ac:chgData name="然 杨" userId="58a03923220a6d4f" providerId="LiveId" clId="{E960304B-70D8-144A-A675-FCAC2E1378A6}" dt="2025-02-13T14:06:28.324" v="6285" actId="20577"/>
          <ac:spMkLst>
            <pc:docMk/>
            <pc:sldMk cId="2573498149" sldId="576"/>
            <ac:spMk id="19" creationId="{36041950-9AF9-76C1-1802-2EECF4D34255}"/>
          </ac:spMkLst>
        </pc:spChg>
      </pc:sldChg>
    </pc:docChg>
  </pc:docChgLst>
  <pc:docChgLst>
    <pc:chgData name="然 杨" userId="58a03923220a6d4f" providerId="LiveId" clId="{93B4460F-C7CB-EC4B-A435-0370E68A3C49}"/>
    <pc:docChg chg="undo custSel addSld delSld modSld sldOrd">
      <pc:chgData name="然 杨" userId="58a03923220a6d4f" providerId="LiveId" clId="{93B4460F-C7CB-EC4B-A435-0370E68A3C49}" dt="2025-02-21T07:56:31.804" v="4095" actId="20577"/>
      <pc:docMkLst>
        <pc:docMk/>
      </pc:docMkLst>
      <pc:sldChg chg="modSp mod">
        <pc:chgData name="然 杨" userId="58a03923220a6d4f" providerId="LiveId" clId="{93B4460F-C7CB-EC4B-A435-0370E68A3C49}" dt="2025-02-20T08:00:18.043" v="29" actId="20577"/>
        <pc:sldMkLst>
          <pc:docMk/>
          <pc:sldMk cId="0" sldId="256"/>
        </pc:sldMkLst>
        <pc:spChg chg="mod">
          <ac:chgData name="然 杨" userId="58a03923220a6d4f" providerId="LiveId" clId="{93B4460F-C7CB-EC4B-A435-0370E68A3C49}" dt="2025-02-20T07:59:52.902" v="1" actId="20577"/>
          <ac:spMkLst>
            <pc:docMk/>
            <pc:sldMk cId="0" sldId="256"/>
            <ac:spMk id="406" creationId="{00000000-0000-0000-0000-000000000000}"/>
          </ac:spMkLst>
        </pc:spChg>
        <pc:spChg chg="mod">
          <ac:chgData name="然 杨" userId="58a03923220a6d4f" providerId="LiveId" clId="{93B4460F-C7CB-EC4B-A435-0370E68A3C49}" dt="2025-02-20T08:00:18.043" v="29" actId="20577"/>
          <ac:spMkLst>
            <pc:docMk/>
            <pc:sldMk cId="0" sldId="256"/>
            <ac:spMk id="409" creationId="{00000000-0000-0000-0000-000000000000}"/>
          </ac:spMkLst>
        </pc:spChg>
      </pc:sldChg>
      <pc:sldChg chg="modSp mod">
        <pc:chgData name="然 杨" userId="58a03923220a6d4f" providerId="LiveId" clId="{93B4460F-C7CB-EC4B-A435-0370E68A3C49}" dt="2025-02-20T08:01:04.846" v="32"/>
        <pc:sldMkLst>
          <pc:docMk/>
          <pc:sldMk cId="0" sldId="257"/>
        </pc:sldMkLst>
        <pc:spChg chg="mod">
          <ac:chgData name="然 杨" userId="58a03923220a6d4f" providerId="LiveId" clId="{93B4460F-C7CB-EC4B-A435-0370E68A3C49}" dt="2025-02-20T08:01:04.846" v="32"/>
          <ac:spMkLst>
            <pc:docMk/>
            <pc:sldMk cId="0" sldId="257"/>
            <ac:spMk id="19" creationId="{00000000-0000-0000-0000-000000000000}"/>
          </ac:spMkLst>
        </pc:spChg>
      </pc:sldChg>
      <pc:sldChg chg="modSp mod">
        <pc:chgData name="然 杨" userId="58a03923220a6d4f" providerId="LiveId" clId="{93B4460F-C7CB-EC4B-A435-0370E68A3C49}" dt="2025-02-20T08:08:22.172" v="85"/>
        <pc:sldMkLst>
          <pc:docMk/>
          <pc:sldMk cId="0" sldId="258"/>
        </pc:sldMkLst>
        <pc:spChg chg="mod">
          <ac:chgData name="然 杨" userId="58a03923220a6d4f" providerId="LiveId" clId="{93B4460F-C7CB-EC4B-A435-0370E68A3C49}" dt="2025-02-20T08:08:22.172" v="85"/>
          <ac:spMkLst>
            <pc:docMk/>
            <pc:sldMk cId="0" sldId="258"/>
            <ac:spMk id="6" creationId="{00000000-0000-0000-0000-000000000000}"/>
          </ac:spMkLst>
        </pc:spChg>
        <pc:spChg chg="mod">
          <ac:chgData name="然 杨" userId="58a03923220a6d4f" providerId="LiveId" clId="{93B4460F-C7CB-EC4B-A435-0370E68A3C49}" dt="2025-02-20T08:08:01.561" v="84" actId="20577"/>
          <ac:spMkLst>
            <pc:docMk/>
            <pc:sldMk cId="0" sldId="258"/>
            <ac:spMk id="7" creationId="{00000000-0000-0000-0000-000000000000}"/>
          </ac:spMkLst>
        </pc:spChg>
        <pc:spChg chg="mod">
          <ac:chgData name="然 杨" userId="58a03923220a6d4f" providerId="LiveId" clId="{93B4460F-C7CB-EC4B-A435-0370E68A3C49}" dt="2025-02-20T08:07:50.459" v="81" actId="1076"/>
          <ac:spMkLst>
            <pc:docMk/>
            <pc:sldMk cId="0" sldId="258"/>
            <ac:spMk id="8" creationId="{00000000-0000-0000-0000-000000000000}"/>
          </ac:spMkLst>
        </pc:spChg>
      </pc:sldChg>
      <pc:sldChg chg="modSp mod">
        <pc:chgData name="然 杨" userId="58a03923220a6d4f" providerId="LiveId" clId="{93B4460F-C7CB-EC4B-A435-0370E68A3C49}" dt="2025-02-20T08:09:40.098" v="95"/>
        <pc:sldMkLst>
          <pc:docMk/>
          <pc:sldMk cId="0" sldId="259"/>
        </pc:sldMkLst>
        <pc:spChg chg="mod">
          <ac:chgData name="然 杨" userId="58a03923220a6d4f" providerId="LiveId" clId="{93B4460F-C7CB-EC4B-A435-0370E68A3C49}" dt="2025-02-20T08:09:40.098" v="95"/>
          <ac:spMkLst>
            <pc:docMk/>
            <pc:sldMk cId="0" sldId="259"/>
            <ac:spMk id="35" creationId="{00000000-0000-0000-0000-000000000000}"/>
          </ac:spMkLst>
        </pc:spChg>
      </pc:sldChg>
      <pc:sldChg chg="modSp mod">
        <pc:chgData name="然 杨" userId="58a03923220a6d4f" providerId="LiveId" clId="{93B4460F-C7CB-EC4B-A435-0370E68A3C49}" dt="2025-02-20T08:07:11.677" v="77" actId="947"/>
        <pc:sldMkLst>
          <pc:docMk/>
          <pc:sldMk cId="0" sldId="272"/>
        </pc:sldMkLst>
        <pc:spChg chg="mod">
          <ac:chgData name="然 杨" userId="58a03923220a6d4f" providerId="LiveId" clId="{93B4460F-C7CB-EC4B-A435-0370E68A3C49}" dt="2025-02-20T08:05:02.392" v="66" actId="1076"/>
          <ac:spMkLst>
            <pc:docMk/>
            <pc:sldMk cId="0" sldId="272"/>
            <ac:spMk id="13" creationId="{00000000-0000-0000-0000-000000000000}"/>
          </ac:spMkLst>
        </pc:spChg>
        <pc:spChg chg="mod">
          <ac:chgData name="然 杨" userId="58a03923220a6d4f" providerId="LiveId" clId="{93B4460F-C7CB-EC4B-A435-0370E68A3C49}" dt="2025-02-20T08:05:43.592" v="69" actId="1076"/>
          <ac:spMkLst>
            <pc:docMk/>
            <pc:sldMk cId="0" sldId="272"/>
            <ac:spMk id="19" creationId="{00000000-0000-0000-0000-000000000000}"/>
          </ac:spMkLst>
        </pc:spChg>
        <pc:spChg chg="mod">
          <ac:chgData name="然 杨" userId="58a03923220a6d4f" providerId="LiveId" clId="{93B4460F-C7CB-EC4B-A435-0370E68A3C49}" dt="2025-02-20T08:07:11.677" v="77" actId="947"/>
          <ac:spMkLst>
            <pc:docMk/>
            <pc:sldMk cId="0" sldId="272"/>
            <ac:spMk id="20" creationId="{00000000-0000-0000-0000-000000000000}"/>
          </ac:spMkLst>
        </pc:spChg>
        <pc:spChg chg="mod">
          <ac:chgData name="然 杨" userId="58a03923220a6d4f" providerId="LiveId" clId="{93B4460F-C7CB-EC4B-A435-0370E68A3C49}" dt="2025-02-20T08:05:07.991" v="67" actId="14100"/>
          <ac:spMkLst>
            <pc:docMk/>
            <pc:sldMk cId="0" sldId="272"/>
            <ac:spMk id="24" creationId="{00000000-0000-0000-0000-000000000000}"/>
          </ac:spMkLst>
        </pc:spChg>
        <pc:spChg chg="mod">
          <ac:chgData name="然 杨" userId="58a03923220a6d4f" providerId="LiveId" clId="{93B4460F-C7CB-EC4B-A435-0370E68A3C49}" dt="2025-02-20T08:06:41.131" v="74" actId="14100"/>
          <ac:spMkLst>
            <pc:docMk/>
            <pc:sldMk cId="0" sldId="272"/>
            <ac:spMk id="25" creationId="{00000000-0000-0000-0000-000000000000}"/>
          </ac:spMkLst>
        </pc:spChg>
        <pc:spChg chg="mod">
          <ac:chgData name="然 杨" userId="58a03923220a6d4f" providerId="LiveId" clId="{93B4460F-C7CB-EC4B-A435-0370E68A3C49}" dt="2025-02-20T08:06:46.542" v="75" actId="14100"/>
          <ac:spMkLst>
            <pc:docMk/>
            <pc:sldMk cId="0" sldId="272"/>
            <ac:spMk id="26" creationId="{00000000-0000-0000-0000-000000000000}"/>
          </ac:spMkLst>
        </pc:spChg>
      </pc:sldChg>
      <pc:sldChg chg="del">
        <pc:chgData name="然 杨" userId="58a03923220a6d4f" providerId="LiveId" clId="{93B4460F-C7CB-EC4B-A435-0370E68A3C49}" dt="2025-02-20T08:20:54.809" v="294" actId="2696"/>
        <pc:sldMkLst>
          <pc:docMk/>
          <pc:sldMk cId="0" sldId="289"/>
        </pc:sldMkLst>
      </pc:sldChg>
      <pc:sldChg chg="modSp mod">
        <pc:chgData name="然 杨" userId="58a03923220a6d4f" providerId="LiveId" clId="{93B4460F-C7CB-EC4B-A435-0370E68A3C49}" dt="2025-02-20T08:28:43.793" v="458" actId="20577"/>
        <pc:sldMkLst>
          <pc:docMk/>
          <pc:sldMk cId="0" sldId="291"/>
        </pc:sldMkLst>
        <pc:spChg chg="mod">
          <ac:chgData name="然 杨" userId="58a03923220a6d4f" providerId="LiveId" clId="{93B4460F-C7CB-EC4B-A435-0370E68A3C49}" dt="2025-02-20T08:26:22.353" v="425" actId="14100"/>
          <ac:spMkLst>
            <pc:docMk/>
            <pc:sldMk cId="0" sldId="291"/>
            <ac:spMk id="6" creationId="{00000000-0000-0000-0000-000000000000}"/>
          </ac:spMkLst>
        </pc:spChg>
        <pc:spChg chg="mod">
          <ac:chgData name="然 杨" userId="58a03923220a6d4f" providerId="LiveId" clId="{93B4460F-C7CB-EC4B-A435-0370E68A3C49}" dt="2025-02-20T08:26:28.068" v="427" actId="1037"/>
          <ac:spMkLst>
            <pc:docMk/>
            <pc:sldMk cId="0" sldId="291"/>
            <ac:spMk id="7" creationId="{30EF7C69-1225-AEC9-6913-BB0456526BC8}"/>
          </ac:spMkLst>
        </pc:spChg>
        <pc:spChg chg="mod">
          <ac:chgData name="然 杨" userId="58a03923220a6d4f" providerId="LiveId" clId="{93B4460F-C7CB-EC4B-A435-0370E68A3C49}" dt="2025-02-20T08:26:22.353" v="425" actId="14100"/>
          <ac:spMkLst>
            <pc:docMk/>
            <pc:sldMk cId="0" sldId="291"/>
            <ac:spMk id="13" creationId="{00000000-0000-0000-0000-000000000000}"/>
          </ac:spMkLst>
        </pc:spChg>
        <pc:spChg chg="mod">
          <ac:chgData name="然 杨" userId="58a03923220a6d4f" providerId="LiveId" clId="{93B4460F-C7CB-EC4B-A435-0370E68A3C49}" dt="2025-02-20T08:26:22.353" v="425" actId="14100"/>
          <ac:spMkLst>
            <pc:docMk/>
            <pc:sldMk cId="0" sldId="291"/>
            <ac:spMk id="14" creationId="{00000000-0000-0000-0000-000000000000}"/>
          </ac:spMkLst>
        </pc:spChg>
        <pc:spChg chg="mod">
          <ac:chgData name="然 杨" userId="58a03923220a6d4f" providerId="LiveId" clId="{93B4460F-C7CB-EC4B-A435-0370E68A3C49}" dt="2025-02-20T08:28:43.793" v="458" actId="20577"/>
          <ac:spMkLst>
            <pc:docMk/>
            <pc:sldMk cId="0" sldId="291"/>
            <ac:spMk id="19" creationId="{00000000-0000-0000-0000-000000000000}"/>
          </ac:spMkLst>
        </pc:spChg>
        <pc:spChg chg="mod">
          <ac:chgData name="然 杨" userId="58a03923220a6d4f" providerId="LiveId" clId="{93B4460F-C7CB-EC4B-A435-0370E68A3C49}" dt="2025-02-20T08:26:22.353" v="425" actId="14100"/>
          <ac:spMkLst>
            <pc:docMk/>
            <pc:sldMk cId="0" sldId="291"/>
            <ac:spMk id="39" creationId="{00000000-0000-0000-0000-000000000000}"/>
          </ac:spMkLst>
        </pc:spChg>
        <pc:spChg chg="mod">
          <ac:chgData name="然 杨" userId="58a03923220a6d4f" providerId="LiveId" clId="{93B4460F-C7CB-EC4B-A435-0370E68A3C49}" dt="2025-02-20T08:26:22.353" v="425" actId="14100"/>
          <ac:spMkLst>
            <pc:docMk/>
            <pc:sldMk cId="0" sldId="291"/>
            <ac:spMk id="40" creationId="{00000000-0000-0000-0000-000000000000}"/>
          </ac:spMkLst>
        </pc:spChg>
        <pc:spChg chg="mod">
          <ac:chgData name="然 杨" userId="58a03923220a6d4f" providerId="LiveId" clId="{93B4460F-C7CB-EC4B-A435-0370E68A3C49}" dt="2025-02-20T08:28:15.055" v="452" actId="14100"/>
          <ac:spMkLst>
            <pc:docMk/>
            <pc:sldMk cId="0" sldId="291"/>
            <ac:spMk id="41" creationId="{00000000-0000-0000-0000-000000000000}"/>
          </ac:spMkLst>
        </pc:spChg>
        <pc:grpChg chg="mod">
          <ac:chgData name="然 杨" userId="58a03923220a6d4f" providerId="LiveId" clId="{93B4460F-C7CB-EC4B-A435-0370E68A3C49}" dt="2025-02-20T08:26:22.353" v="425" actId="14100"/>
          <ac:grpSpMkLst>
            <pc:docMk/>
            <pc:sldMk cId="0" sldId="291"/>
            <ac:grpSpMk id="9" creationId="{00000000-0000-0000-0000-000000000000}"/>
          </ac:grpSpMkLst>
        </pc:grpChg>
        <pc:grpChg chg="mod">
          <ac:chgData name="然 杨" userId="58a03923220a6d4f" providerId="LiveId" clId="{93B4460F-C7CB-EC4B-A435-0370E68A3C49}" dt="2025-02-20T08:26:22.353" v="425" actId="14100"/>
          <ac:grpSpMkLst>
            <pc:docMk/>
            <pc:sldMk cId="0" sldId="291"/>
            <ac:grpSpMk id="37" creationId="{00000000-0000-0000-0000-000000000000}"/>
          </ac:grpSpMkLst>
        </pc:grpChg>
        <pc:grpChg chg="mod">
          <ac:chgData name="然 杨" userId="58a03923220a6d4f" providerId="LiveId" clId="{93B4460F-C7CB-EC4B-A435-0370E68A3C49}" dt="2025-02-20T08:26:22.353" v="425" actId="14100"/>
          <ac:grpSpMkLst>
            <pc:docMk/>
            <pc:sldMk cId="0" sldId="291"/>
            <ac:grpSpMk id="38" creationId="{00000000-0000-0000-0000-000000000000}"/>
          </ac:grpSpMkLst>
        </pc:grpChg>
        <pc:grpChg chg="mod">
          <ac:chgData name="然 杨" userId="58a03923220a6d4f" providerId="LiveId" clId="{93B4460F-C7CB-EC4B-A435-0370E68A3C49}" dt="2025-02-20T08:26:22.353" v="425" actId="14100"/>
          <ac:grpSpMkLst>
            <pc:docMk/>
            <pc:sldMk cId="0" sldId="291"/>
            <ac:grpSpMk id="42" creationId="{00000000-0000-0000-0000-000000000000}"/>
          </ac:grpSpMkLst>
        </pc:grpChg>
      </pc:sldChg>
      <pc:sldChg chg="modSp mod">
        <pc:chgData name="然 杨" userId="58a03923220a6d4f" providerId="LiveId" clId="{93B4460F-C7CB-EC4B-A435-0370E68A3C49}" dt="2025-02-20T08:33:35.858" v="643" actId="20577"/>
        <pc:sldMkLst>
          <pc:docMk/>
          <pc:sldMk cId="0" sldId="292"/>
        </pc:sldMkLst>
        <pc:spChg chg="mod">
          <ac:chgData name="然 杨" userId="58a03923220a6d4f" providerId="LiveId" clId="{93B4460F-C7CB-EC4B-A435-0370E68A3C49}" dt="2025-02-20T08:29:15.785" v="467" actId="1076"/>
          <ac:spMkLst>
            <pc:docMk/>
            <pc:sldMk cId="0" sldId="292"/>
            <ac:spMk id="19" creationId="{00000000-0000-0000-0000-000000000000}"/>
          </ac:spMkLst>
        </pc:spChg>
        <pc:spChg chg="mod">
          <ac:chgData name="然 杨" userId="58a03923220a6d4f" providerId="LiveId" clId="{93B4460F-C7CB-EC4B-A435-0370E68A3C49}" dt="2025-02-20T08:33:35.858" v="643" actId="20577"/>
          <ac:spMkLst>
            <pc:docMk/>
            <pc:sldMk cId="0" sldId="292"/>
            <ac:spMk id="46" creationId="{D7BDA731-E349-2190-7053-541221DCF4D7}"/>
          </ac:spMkLst>
        </pc:spChg>
        <pc:spChg chg="mod">
          <ac:chgData name="然 杨" userId="58a03923220a6d4f" providerId="LiveId" clId="{93B4460F-C7CB-EC4B-A435-0370E68A3C49}" dt="2025-02-20T08:31:19.022" v="517" actId="1038"/>
          <ac:spMkLst>
            <pc:docMk/>
            <pc:sldMk cId="0" sldId="292"/>
            <ac:spMk id="47" creationId="{39C49367-4C19-069A-5EBA-EB4703A8A06E}"/>
          </ac:spMkLst>
        </pc:spChg>
        <pc:spChg chg="mod">
          <ac:chgData name="然 杨" userId="58a03923220a6d4f" providerId="LiveId" clId="{93B4460F-C7CB-EC4B-A435-0370E68A3C49}" dt="2025-02-20T08:31:19.022" v="517" actId="1038"/>
          <ac:spMkLst>
            <pc:docMk/>
            <pc:sldMk cId="0" sldId="292"/>
            <ac:spMk id="48" creationId="{883BE3AD-92A0-CE7B-FBAA-223541953511}"/>
          </ac:spMkLst>
        </pc:spChg>
        <pc:spChg chg="mod">
          <ac:chgData name="然 杨" userId="58a03923220a6d4f" providerId="LiveId" clId="{93B4460F-C7CB-EC4B-A435-0370E68A3C49}" dt="2025-02-20T08:31:19.022" v="517" actId="1038"/>
          <ac:spMkLst>
            <pc:docMk/>
            <pc:sldMk cId="0" sldId="292"/>
            <ac:spMk id="49" creationId="{76455263-81E1-70F6-F745-88EA4A8D48FC}"/>
          </ac:spMkLst>
        </pc:spChg>
        <pc:spChg chg="mod">
          <ac:chgData name="然 杨" userId="58a03923220a6d4f" providerId="LiveId" clId="{93B4460F-C7CB-EC4B-A435-0370E68A3C49}" dt="2025-02-20T08:31:19.022" v="517" actId="1038"/>
          <ac:spMkLst>
            <pc:docMk/>
            <pc:sldMk cId="0" sldId="292"/>
            <ac:spMk id="50" creationId="{372B8C63-15C3-C5BA-77F1-1F734BEADE7C}"/>
          </ac:spMkLst>
        </pc:spChg>
        <pc:spChg chg="mod">
          <ac:chgData name="然 杨" userId="58a03923220a6d4f" providerId="LiveId" clId="{93B4460F-C7CB-EC4B-A435-0370E68A3C49}" dt="2025-02-20T08:31:19.022" v="517" actId="1038"/>
          <ac:spMkLst>
            <pc:docMk/>
            <pc:sldMk cId="0" sldId="292"/>
            <ac:spMk id="51" creationId="{D9AAA204-FD96-CC64-B9B7-7679C80E5D36}"/>
          </ac:spMkLst>
        </pc:spChg>
        <pc:spChg chg="mod">
          <ac:chgData name="然 杨" userId="58a03923220a6d4f" providerId="LiveId" clId="{93B4460F-C7CB-EC4B-A435-0370E68A3C49}" dt="2025-02-20T08:31:05.564" v="508" actId="255"/>
          <ac:spMkLst>
            <pc:docMk/>
            <pc:sldMk cId="0" sldId="292"/>
            <ac:spMk id="52" creationId="{25C37104-6DF2-7DF2-6097-8A250AE4781A}"/>
          </ac:spMkLst>
        </pc:spChg>
        <pc:grpChg chg="mod">
          <ac:chgData name="然 杨" userId="58a03923220a6d4f" providerId="LiveId" clId="{93B4460F-C7CB-EC4B-A435-0370E68A3C49}" dt="2025-02-20T08:31:19.022" v="517" actId="1038"/>
          <ac:grpSpMkLst>
            <pc:docMk/>
            <pc:sldMk cId="0" sldId="292"/>
            <ac:grpSpMk id="33" creationId="{BB1AC1C5-BD6F-5752-74D2-25F3542CF6D5}"/>
          </ac:grpSpMkLst>
        </pc:grpChg>
        <pc:grpChg chg="mod">
          <ac:chgData name="然 杨" userId="58a03923220a6d4f" providerId="LiveId" clId="{93B4460F-C7CB-EC4B-A435-0370E68A3C49}" dt="2025-02-20T08:31:19.022" v="517" actId="1038"/>
          <ac:grpSpMkLst>
            <pc:docMk/>
            <pc:sldMk cId="0" sldId="292"/>
            <ac:grpSpMk id="43" creationId="{217ECF97-4634-F58D-0F9A-11D741A8D643}"/>
          </ac:grpSpMkLst>
        </pc:grpChg>
        <pc:grpChg chg="mod">
          <ac:chgData name="然 杨" userId="58a03923220a6d4f" providerId="LiveId" clId="{93B4460F-C7CB-EC4B-A435-0370E68A3C49}" dt="2025-02-20T08:31:19.022" v="517" actId="1038"/>
          <ac:grpSpMkLst>
            <pc:docMk/>
            <pc:sldMk cId="0" sldId="292"/>
            <ac:grpSpMk id="44" creationId="{EB6A1618-CCE7-825D-8576-DEE2AECF0B39}"/>
          </ac:grpSpMkLst>
        </pc:grpChg>
        <pc:grpChg chg="mod">
          <ac:chgData name="然 杨" userId="58a03923220a6d4f" providerId="LiveId" clId="{93B4460F-C7CB-EC4B-A435-0370E68A3C49}" dt="2025-02-20T08:31:19.022" v="517" actId="1038"/>
          <ac:grpSpMkLst>
            <pc:docMk/>
            <pc:sldMk cId="0" sldId="292"/>
            <ac:grpSpMk id="45" creationId="{AD4C693D-1290-37C1-22AA-289AE411F753}"/>
          </ac:grpSpMkLst>
        </pc:grpChg>
      </pc:sldChg>
      <pc:sldChg chg="modSp mod">
        <pc:chgData name="然 杨" userId="58a03923220a6d4f" providerId="LiveId" clId="{93B4460F-C7CB-EC4B-A435-0370E68A3C49}" dt="2025-02-20T08:34:25.806" v="652" actId="2710"/>
        <pc:sldMkLst>
          <pc:docMk/>
          <pc:sldMk cId="0" sldId="307"/>
        </pc:sldMkLst>
        <pc:spChg chg="mod">
          <ac:chgData name="然 杨" userId="58a03923220a6d4f" providerId="LiveId" clId="{93B4460F-C7CB-EC4B-A435-0370E68A3C49}" dt="2025-02-20T08:34:25.806" v="652" actId="2710"/>
          <ac:spMkLst>
            <pc:docMk/>
            <pc:sldMk cId="0" sldId="307"/>
            <ac:spMk id="6" creationId="{00000000-0000-0000-0000-000000000000}"/>
          </ac:spMkLst>
        </pc:spChg>
        <pc:spChg chg="mod">
          <ac:chgData name="然 杨" userId="58a03923220a6d4f" providerId="LiveId" clId="{93B4460F-C7CB-EC4B-A435-0370E68A3C49}" dt="2025-02-20T08:33:56.008" v="644"/>
          <ac:spMkLst>
            <pc:docMk/>
            <pc:sldMk cId="0" sldId="307"/>
            <ac:spMk id="7" creationId="{00000000-0000-0000-0000-000000000000}"/>
          </ac:spMkLst>
        </pc:spChg>
      </pc:sldChg>
      <pc:sldChg chg="addSp delSp modSp mod">
        <pc:chgData name="然 杨" userId="58a03923220a6d4f" providerId="LiveId" clId="{93B4460F-C7CB-EC4B-A435-0370E68A3C49}" dt="2025-02-20T08:35:46.832" v="674" actId="1076"/>
        <pc:sldMkLst>
          <pc:docMk/>
          <pc:sldMk cId="0" sldId="308"/>
        </pc:sldMkLst>
        <pc:spChg chg="mod">
          <ac:chgData name="然 杨" userId="58a03923220a6d4f" providerId="LiveId" clId="{93B4460F-C7CB-EC4B-A435-0370E68A3C49}" dt="2025-02-20T08:35:46.832" v="674" actId="1076"/>
          <ac:spMkLst>
            <pc:docMk/>
            <pc:sldMk cId="0" sldId="308"/>
            <ac:spMk id="8" creationId="{00000000-0000-0000-0000-000000000000}"/>
          </ac:spMkLst>
        </pc:spChg>
      </pc:sldChg>
      <pc:sldChg chg="modSp mod">
        <pc:chgData name="然 杨" userId="58a03923220a6d4f" providerId="LiveId" clId="{93B4460F-C7CB-EC4B-A435-0370E68A3C49}" dt="2025-02-20T08:36:54.050" v="691" actId="1076"/>
        <pc:sldMkLst>
          <pc:docMk/>
          <pc:sldMk cId="0" sldId="309"/>
        </pc:sldMkLst>
        <pc:spChg chg="mod">
          <ac:chgData name="然 杨" userId="58a03923220a6d4f" providerId="LiveId" clId="{93B4460F-C7CB-EC4B-A435-0370E68A3C49}" dt="2025-02-20T08:36:54.050" v="691" actId="1076"/>
          <ac:spMkLst>
            <pc:docMk/>
            <pc:sldMk cId="0" sldId="309"/>
            <ac:spMk id="6" creationId="{00000000-0000-0000-0000-000000000000}"/>
          </ac:spMkLst>
        </pc:spChg>
        <pc:spChg chg="mod">
          <ac:chgData name="然 杨" userId="58a03923220a6d4f" providerId="LiveId" clId="{93B4460F-C7CB-EC4B-A435-0370E68A3C49}" dt="2025-02-20T08:36:11.182" v="677" actId="1076"/>
          <ac:spMkLst>
            <pc:docMk/>
            <pc:sldMk cId="0" sldId="309"/>
            <ac:spMk id="7" creationId="{00000000-0000-0000-0000-000000000000}"/>
          </ac:spMkLst>
        </pc:spChg>
      </pc:sldChg>
      <pc:sldChg chg="addSp delSp modSp mod">
        <pc:chgData name="然 杨" userId="58a03923220a6d4f" providerId="LiveId" clId="{93B4460F-C7CB-EC4B-A435-0370E68A3C49}" dt="2025-02-20T08:47:56.025" v="911" actId="1038"/>
        <pc:sldMkLst>
          <pc:docMk/>
          <pc:sldMk cId="0" sldId="313"/>
        </pc:sldMkLst>
        <pc:grpChg chg="mod">
          <ac:chgData name="然 杨" userId="58a03923220a6d4f" providerId="LiveId" clId="{93B4460F-C7CB-EC4B-A435-0370E68A3C49}" dt="2025-02-20T08:47:56.025" v="911" actId="1038"/>
          <ac:grpSpMkLst>
            <pc:docMk/>
            <pc:sldMk cId="0" sldId="313"/>
            <ac:grpSpMk id="16" creationId="{00000000-0000-0000-0000-000000000000}"/>
          </ac:grpSpMkLst>
        </pc:grpChg>
        <pc:cxnChg chg="mod">
          <ac:chgData name="然 杨" userId="58a03923220a6d4f" providerId="LiveId" clId="{93B4460F-C7CB-EC4B-A435-0370E68A3C49}" dt="2025-02-20T08:47:38.936" v="903" actId="14100"/>
          <ac:cxnSpMkLst>
            <pc:docMk/>
            <pc:sldMk cId="0" sldId="313"/>
            <ac:cxnSpMk id="11" creationId="{CFDDD07A-F72F-9807-EDC0-916735D3F8BB}"/>
          </ac:cxnSpMkLst>
        </pc:cxnChg>
      </pc:sldChg>
      <pc:sldChg chg="modSp mod">
        <pc:chgData name="然 杨" userId="58a03923220a6d4f" providerId="LiveId" clId="{93B4460F-C7CB-EC4B-A435-0370E68A3C49}" dt="2025-02-20T08:50:50.961" v="980" actId="1035"/>
        <pc:sldMkLst>
          <pc:docMk/>
          <pc:sldMk cId="0" sldId="326"/>
        </pc:sldMkLst>
        <pc:spChg chg="mod">
          <ac:chgData name="然 杨" userId="58a03923220a6d4f" providerId="LiveId" clId="{93B4460F-C7CB-EC4B-A435-0370E68A3C49}" dt="2025-02-20T08:50:50.961" v="980" actId="1035"/>
          <ac:spMkLst>
            <pc:docMk/>
            <pc:sldMk cId="0" sldId="326"/>
            <ac:spMk id="20" creationId="{D807BF14-B38E-59BA-F6EC-59CBB74D6641}"/>
          </ac:spMkLst>
        </pc:spChg>
      </pc:sldChg>
      <pc:sldChg chg="modSp mod">
        <pc:chgData name="然 杨" userId="58a03923220a6d4f" providerId="LiveId" clId="{93B4460F-C7CB-EC4B-A435-0370E68A3C49}" dt="2025-02-20T08:52:13.998" v="1001" actId="1036"/>
        <pc:sldMkLst>
          <pc:docMk/>
          <pc:sldMk cId="0" sldId="328"/>
        </pc:sldMkLst>
        <pc:spChg chg="mod">
          <ac:chgData name="然 杨" userId="58a03923220a6d4f" providerId="LiveId" clId="{93B4460F-C7CB-EC4B-A435-0370E68A3C49}" dt="2025-02-20T08:52:13.998" v="1001" actId="1036"/>
          <ac:spMkLst>
            <pc:docMk/>
            <pc:sldMk cId="0" sldId="328"/>
            <ac:spMk id="2" creationId="{999359D5-DF0D-CDD9-B5AD-FAB3F18A6AA0}"/>
          </ac:spMkLst>
        </pc:spChg>
        <pc:spChg chg="mod">
          <ac:chgData name="然 杨" userId="58a03923220a6d4f" providerId="LiveId" clId="{93B4460F-C7CB-EC4B-A435-0370E68A3C49}" dt="2025-02-20T08:51:48.459" v="996" actId="20577"/>
          <ac:spMkLst>
            <pc:docMk/>
            <pc:sldMk cId="0" sldId="328"/>
            <ac:spMk id="8" creationId="{DDCD02B0-84B6-67E6-620E-49EAB15216FC}"/>
          </ac:spMkLst>
        </pc:spChg>
        <pc:spChg chg="mod">
          <ac:chgData name="然 杨" userId="58a03923220a6d4f" providerId="LiveId" clId="{93B4460F-C7CB-EC4B-A435-0370E68A3C49}" dt="2025-02-20T08:52:08.171" v="998" actId="179"/>
          <ac:spMkLst>
            <pc:docMk/>
            <pc:sldMk cId="0" sldId="328"/>
            <ac:spMk id="19" creationId="{00000000-0000-0000-0000-000000000000}"/>
          </ac:spMkLst>
        </pc:spChg>
      </pc:sldChg>
      <pc:sldChg chg="modSp mod">
        <pc:chgData name="然 杨" userId="58a03923220a6d4f" providerId="LiveId" clId="{93B4460F-C7CB-EC4B-A435-0370E68A3C49}" dt="2025-02-20T08:58:40.868" v="1116" actId="2710"/>
        <pc:sldMkLst>
          <pc:docMk/>
          <pc:sldMk cId="0" sldId="330"/>
        </pc:sldMkLst>
        <pc:spChg chg="mod">
          <ac:chgData name="然 杨" userId="58a03923220a6d4f" providerId="LiveId" clId="{93B4460F-C7CB-EC4B-A435-0370E68A3C49}" dt="2025-02-20T08:57:06.103" v="1089"/>
          <ac:spMkLst>
            <pc:docMk/>
            <pc:sldMk cId="0" sldId="330"/>
            <ac:spMk id="12" creationId="{00000000-0000-0000-0000-000000000000}"/>
          </ac:spMkLst>
        </pc:spChg>
        <pc:spChg chg="mod">
          <ac:chgData name="然 杨" userId="58a03923220a6d4f" providerId="LiveId" clId="{93B4460F-C7CB-EC4B-A435-0370E68A3C49}" dt="2025-02-20T08:57:48.158" v="1101" actId="255"/>
          <ac:spMkLst>
            <pc:docMk/>
            <pc:sldMk cId="0" sldId="330"/>
            <ac:spMk id="39" creationId="{00000000-0000-0000-0000-000000000000}"/>
          </ac:spMkLst>
        </pc:spChg>
        <pc:spChg chg="mod">
          <ac:chgData name="然 杨" userId="58a03923220a6d4f" providerId="LiveId" clId="{93B4460F-C7CB-EC4B-A435-0370E68A3C49}" dt="2025-02-20T08:58:15.144" v="1109" actId="2710"/>
          <ac:spMkLst>
            <pc:docMk/>
            <pc:sldMk cId="0" sldId="330"/>
            <ac:spMk id="45" creationId="{00000000-0000-0000-0000-000000000000}"/>
          </ac:spMkLst>
        </pc:spChg>
        <pc:spChg chg="mod">
          <ac:chgData name="然 杨" userId="58a03923220a6d4f" providerId="LiveId" clId="{93B4460F-C7CB-EC4B-A435-0370E68A3C49}" dt="2025-02-20T08:58:40.868" v="1116" actId="2710"/>
          <ac:spMkLst>
            <pc:docMk/>
            <pc:sldMk cId="0" sldId="330"/>
            <ac:spMk id="51" creationId="{00000000-0000-0000-0000-000000000000}"/>
          </ac:spMkLst>
        </pc:spChg>
      </pc:sldChg>
      <pc:sldChg chg="modSp mod">
        <pc:chgData name="然 杨" userId="58a03923220a6d4f" providerId="LiveId" clId="{93B4460F-C7CB-EC4B-A435-0370E68A3C49}" dt="2025-02-21T03:02:24.891" v="1272" actId="1076"/>
        <pc:sldMkLst>
          <pc:docMk/>
          <pc:sldMk cId="0" sldId="332"/>
        </pc:sldMkLst>
        <pc:spChg chg="mod">
          <ac:chgData name="然 杨" userId="58a03923220a6d4f" providerId="LiveId" clId="{93B4460F-C7CB-EC4B-A435-0370E68A3C49}" dt="2025-02-21T03:02:24.891" v="1272" actId="1076"/>
          <ac:spMkLst>
            <pc:docMk/>
            <pc:sldMk cId="0" sldId="332"/>
            <ac:spMk id="6" creationId="{00000000-0000-0000-0000-000000000000}"/>
          </ac:spMkLst>
        </pc:spChg>
        <pc:spChg chg="mod">
          <ac:chgData name="然 杨" userId="58a03923220a6d4f" providerId="LiveId" clId="{93B4460F-C7CB-EC4B-A435-0370E68A3C49}" dt="2025-02-21T03:02:01.777" v="1269" actId="20577"/>
          <ac:spMkLst>
            <pc:docMk/>
            <pc:sldMk cId="0" sldId="332"/>
            <ac:spMk id="7" creationId="{00000000-0000-0000-0000-000000000000}"/>
          </ac:spMkLst>
        </pc:spChg>
        <pc:spChg chg="mod">
          <ac:chgData name="然 杨" userId="58a03923220a6d4f" providerId="LiveId" clId="{93B4460F-C7CB-EC4B-A435-0370E68A3C49}" dt="2025-02-21T03:00:37.840" v="1259" actId="20577"/>
          <ac:spMkLst>
            <pc:docMk/>
            <pc:sldMk cId="0" sldId="332"/>
            <ac:spMk id="8" creationId="{00000000-0000-0000-0000-000000000000}"/>
          </ac:spMkLst>
        </pc:spChg>
      </pc:sldChg>
      <pc:sldChg chg="modSp mod">
        <pc:chgData name="然 杨" userId="58a03923220a6d4f" providerId="LiveId" clId="{93B4460F-C7CB-EC4B-A435-0370E68A3C49}" dt="2025-02-21T03:03:28.590" v="1285" actId="1076"/>
        <pc:sldMkLst>
          <pc:docMk/>
          <pc:sldMk cId="0" sldId="333"/>
        </pc:sldMkLst>
        <pc:spChg chg="mod">
          <ac:chgData name="然 杨" userId="58a03923220a6d4f" providerId="LiveId" clId="{93B4460F-C7CB-EC4B-A435-0370E68A3C49}" dt="2025-02-21T03:03:23.656" v="1283" actId="14100"/>
          <ac:spMkLst>
            <pc:docMk/>
            <pc:sldMk cId="0" sldId="333"/>
            <ac:spMk id="8" creationId="{00000000-0000-0000-0000-000000000000}"/>
          </ac:spMkLst>
        </pc:spChg>
        <pc:grpChg chg="mod">
          <ac:chgData name="然 杨" userId="58a03923220a6d4f" providerId="LiveId" clId="{93B4460F-C7CB-EC4B-A435-0370E68A3C49}" dt="2025-02-21T03:03:28.590" v="1285" actId="1076"/>
          <ac:grpSpMkLst>
            <pc:docMk/>
            <pc:sldMk cId="0" sldId="333"/>
            <ac:grpSpMk id="2" creationId="{15843E39-5833-C55C-F602-7A40C9F7D87B}"/>
          </ac:grpSpMkLst>
        </pc:grpChg>
        <pc:picChg chg="mod modCrop">
          <ac:chgData name="然 杨" userId="58a03923220a6d4f" providerId="LiveId" clId="{93B4460F-C7CB-EC4B-A435-0370E68A3C49}" dt="2025-02-21T03:03:13.106" v="1280" actId="732"/>
          <ac:picMkLst>
            <pc:docMk/>
            <pc:sldMk cId="0" sldId="333"/>
            <ac:picMk id="9" creationId="{A6D78942-984E-C1F4-D16F-39DE4BE0D1AB}"/>
          </ac:picMkLst>
        </pc:picChg>
        <pc:picChg chg="mod">
          <ac:chgData name="然 杨" userId="58a03923220a6d4f" providerId="LiveId" clId="{93B4460F-C7CB-EC4B-A435-0370E68A3C49}" dt="2025-02-21T03:03:26.041" v="1284" actId="1076"/>
          <ac:picMkLst>
            <pc:docMk/>
            <pc:sldMk cId="0" sldId="333"/>
            <ac:picMk id="11" creationId="{00000000-0000-0000-0000-000000000000}"/>
          </ac:picMkLst>
        </pc:picChg>
      </pc:sldChg>
      <pc:sldChg chg="modSp mod">
        <pc:chgData name="然 杨" userId="58a03923220a6d4f" providerId="LiveId" clId="{93B4460F-C7CB-EC4B-A435-0370E68A3C49}" dt="2025-02-21T06:41:20.950" v="2618"/>
        <pc:sldMkLst>
          <pc:docMk/>
          <pc:sldMk cId="0" sldId="373"/>
        </pc:sldMkLst>
        <pc:spChg chg="mod">
          <ac:chgData name="然 杨" userId="58a03923220a6d4f" providerId="LiveId" clId="{93B4460F-C7CB-EC4B-A435-0370E68A3C49}" dt="2025-02-21T06:41:20.950" v="2618"/>
          <ac:spMkLst>
            <pc:docMk/>
            <pc:sldMk cId="0" sldId="373"/>
            <ac:spMk id="6" creationId="{00000000-0000-0000-0000-000000000000}"/>
          </ac:spMkLst>
        </pc:spChg>
        <pc:spChg chg="mod">
          <ac:chgData name="然 杨" userId="58a03923220a6d4f" providerId="LiveId" clId="{93B4460F-C7CB-EC4B-A435-0370E68A3C49}" dt="2025-02-21T06:41:06.149" v="2617"/>
          <ac:spMkLst>
            <pc:docMk/>
            <pc:sldMk cId="0" sldId="373"/>
            <ac:spMk id="7" creationId="{00000000-0000-0000-0000-000000000000}"/>
          </ac:spMkLst>
        </pc:spChg>
        <pc:spChg chg="mod">
          <ac:chgData name="然 杨" userId="58a03923220a6d4f" providerId="LiveId" clId="{93B4460F-C7CB-EC4B-A435-0370E68A3C49}" dt="2025-02-21T06:40:47.295" v="2615" actId="20577"/>
          <ac:spMkLst>
            <pc:docMk/>
            <pc:sldMk cId="0" sldId="373"/>
            <ac:spMk id="8" creationId="{00000000-0000-0000-0000-000000000000}"/>
          </ac:spMkLst>
        </pc:spChg>
      </pc:sldChg>
      <pc:sldChg chg="modSp mod">
        <pc:chgData name="然 杨" userId="58a03923220a6d4f" providerId="LiveId" clId="{93B4460F-C7CB-EC4B-A435-0370E68A3C49}" dt="2025-02-21T06:42:14.146" v="2627" actId="1076"/>
        <pc:sldMkLst>
          <pc:docMk/>
          <pc:sldMk cId="0" sldId="374"/>
        </pc:sldMkLst>
        <pc:spChg chg="mod">
          <ac:chgData name="然 杨" userId="58a03923220a6d4f" providerId="LiveId" clId="{93B4460F-C7CB-EC4B-A435-0370E68A3C49}" dt="2025-02-21T06:42:14.146" v="2627" actId="1076"/>
          <ac:spMkLst>
            <pc:docMk/>
            <pc:sldMk cId="0" sldId="374"/>
            <ac:spMk id="8" creationId="{00000000-0000-0000-0000-000000000000}"/>
          </ac:spMkLst>
        </pc:spChg>
        <pc:picChg chg="mod modCrop">
          <ac:chgData name="然 杨" userId="58a03923220a6d4f" providerId="LiveId" clId="{93B4460F-C7CB-EC4B-A435-0370E68A3C49}" dt="2025-02-21T06:41:59.230" v="2623" actId="1076"/>
          <ac:picMkLst>
            <pc:docMk/>
            <pc:sldMk cId="0" sldId="374"/>
            <ac:picMk id="9" creationId="{84B4B55D-90A0-4667-3A03-90C6FC485A0E}"/>
          </ac:picMkLst>
        </pc:picChg>
        <pc:picChg chg="mod">
          <ac:chgData name="然 杨" userId="58a03923220a6d4f" providerId="LiveId" clId="{93B4460F-C7CB-EC4B-A435-0370E68A3C49}" dt="2025-02-21T06:42:14.146" v="2627" actId="1076"/>
          <ac:picMkLst>
            <pc:docMk/>
            <pc:sldMk cId="0" sldId="374"/>
            <ac:picMk id="11" creationId="{00000000-0000-0000-0000-000000000000}"/>
          </ac:picMkLst>
        </pc:picChg>
      </pc:sldChg>
      <pc:sldChg chg="addSp modSp del">
        <pc:chgData name="然 杨" userId="58a03923220a6d4f" providerId="LiveId" clId="{93B4460F-C7CB-EC4B-A435-0370E68A3C49}" dt="2025-02-21T06:43:04.115" v="2638" actId="2696"/>
        <pc:sldMkLst>
          <pc:docMk/>
          <pc:sldMk cId="0" sldId="375"/>
        </pc:sldMkLst>
      </pc:sldChg>
      <pc:sldChg chg="modSp mod">
        <pc:chgData name="然 杨" userId="58a03923220a6d4f" providerId="LiveId" clId="{93B4460F-C7CB-EC4B-A435-0370E68A3C49}" dt="2025-02-21T02:50:59.814" v="1245" actId="20577"/>
        <pc:sldMkLst>
          <pc:docMk/>
          <pc:sldMk cId="0" sldId="435"/>
        </pc:sldMkLst>
      </pc:sldChg>
      <pc:sldChg chg="modSp mod">
        <pc:chgData name="然 杨" userId="58a03923220a6d4f" providerId="LiveId" clId="{93B4460F-C7CB-EC4B-A435-0370E68A3C49}" dt="2025-02-20T08:39:20.144" v="730" actId="255"/>
        <pc:sldMkLst>
          <pc:docMk/>
          <pc:sldMk cId="689265861" sldId="439"/>
        </pc:sldMkLst>
        <pc:spChg chg="mod">
          <ac:chgData name="然 杨" userId="58a03923220a6d4f" providerId="LiveId" clId="{93B4460F-C7CB-EC4B-A435-0370E68A3C49}" dt="2025-02-20T08:39:20.144" v="730" actId="255"/>
          <ac:spMkLst>
            <pc:docMk/>
            <pc:sldMk cId="689265861" sldId="439"/>
            <ac:spMk id="6" creationId="{00000000-0000-0000-0000-000000000000}"/>
          </ac:spMkLst>
        </pc:spChg>
        <pc:spChg chg="mod">
          <ac:chgData name="然 杨" userId="58a03923220a6d4f" providerId="LiveId" clId="{93B4460F-C7CB-EC4B-A435-0370E68A3C49}" dt="2025-02-20T08:38:35.350" v="719" actId="1038"/>
          <ac:spMkLst>
            <pc:docMk/>
            <pc:sldMk cId="689265861" sldId="439"/>
            <ac:spMk id="7" creationId="{00000000-0000-0000-0000-000000000000}"/>
          </ac:spMkLst>
        </pc:spChg>
      </pc:sldChg>
      <pc:sldChg chg="addSp delSp modSp mod">
        <pc:chgData name="然 杨" userId="58a03923220a6d4f" providerId="LiveId" clId="{93B4460F-C7CB-EC4B-A435-0370E68A3C49}" dt="2025-02-20T08:44:07.143" v="808" actId="20577"/>
        <pc:sldMkLst>
          <pc:docMk/>
          <pc:sldMk cId="3852278243" sldId="442"/>
        </pc:sldMkLst>
      </pc:sldChg>
      <pc:sldChg chg="delSp modSp mod">
        <pc:chgData name="然 杨" userId="58a03923220a6d4f" providerId="LiveId" clId="{93B4460F-C7CB-EC4B-A435-0370E68A3C49}" dt="2025-02-20T08:49:08.420" v="932" actId="179"/>
        <pc:sldMkLst>
          <pc:docMk/>
          <pc:sldMk cId="3754349825" sldId="443"/>
        </pc:sldMkLst>
        <pc:spChg chg="mod">
          <ac:chgData name="然 杨" userId="58a03923220a6d4f" providerId="LiveId" clId="{93B4460F-C7CB-EC4B-A435-0370E68A3C49}" dt="2025-02-20T08:49:08.420" v="932" actId="179"/>
          <ac:spMkLst>
            <pc:docMk/>
            <pc:sldMk cId="3754349825" sldId="443"/>
            <ac:spMk id="20" creationId="{8EF7E7DD-9241-9268-F52A-2B4B8DB57B19}"/>
          </ac:spMkLst>
        </pc:spChg>
      </pc:sldChg>
      <pc:sldChg chg="modSp mod">
        <pc:chgData name="然 杨" userId="58a03923220a6d4f" providerId="LiveId" clId="{93B4460F-C7CB-EC4B-A435-0370E68A3C49}" dt="2025-02-20T08:49:58.695" v="958" actId="1036"/>
        <pc:sldMkLst>
          <pc:docMk/>
          <pc:sldMk cId="3763947438" sldId="444"/>
        </pc:sldMkLst>
        <pc:spChg chg="mod">
          <ac:chgData name="然 杨" userId="58a03923220a6d4f" providerId="LiveId" clId="{93B4460F-C7CB-EC4B-A435-0370E68A3C49}" dt="2025-02-20T08:49:58.695" v="958" actId="1036"/>
          <ac:spMkLst>
            <pc:docMk/>
            <pc:sldMk cId="3763947438" sldId="444"/>
            <ac:spMk id="2" creationId="{D5FFFF4F-EF40-F12B-55C7-E5E12611242A}"/>
          </ac:spMkLst>
        </pc:spChg>
      </pc:sldChg>
      <pc:sldChg chg="addSp delSp modSp mod">
        <pc:chgData name="然 杨" userId="58a03923220a6d4f" providerId="LiveId" clId="{93B4460F-C7CB-EC4B-A435-0370E68A3C49}" dt="2025-02-21T03:04:02.210" v="1307" actId="1076"/>
        <pc:sldMkLst>
          <pc:docMk/>
          <pc:sldMk cId="1006005304" sldId="447"/>
        </pc:sldMkLst>
        <pc:spChg chg="mod">
          <ac:chgData name="然 杨" userId="58a03923220a6d4f" providerId="LiveId" clId="{93B4460F-C7CB-EC4B-A435-0370E68A3C49}" dt="2025-02-21T03:04:02.210" v="1307" actId="1076"/>
          <ac:spMkLst>
            <pc:docMk/>
            <pc:sldMk cId="1006005304" sldId="447"/>
            <ac:spMk id="35" creationId="{00000000-0000-0000-0000-000000000000}"/>
          </ac:spMkLst>
        </pc:spChg>
      </pc:sldChg>
      <pc:sldChg chg="delSp modSp mod">
        <pc:chgData name="然 杨" userId="58a03923220a6d4f" providerId="LiveId" clId="{93B4460F-C7CB-EC4B-A435-0370E68A3C49}" dt="2025-02-21T03:16:28.770" v="1569" actId="14100"/>
        <pc:sldMkLst>
          <pc:docMk/>
          <pc:sldMk cId="8637880" sldId="450"/>
        </pc:sldMkLst>
      </pc:sldChg>
      <pc:sldChg chg="addSp modSp mod ord">
        <pc:chgData name="然 杨" userId="58a03923220a6d4f" providerId="LiveId" clId="{93B4460F-C7CB-EC4B-A435-0370E68A3C49}" dt="2025-02-21T03:13:42.400" v="1458" actId="14734"/>
        <pc:sldMkLst>
          <pc:docMk/>
          <pc:sldMk cId="2990919572" sldId="451"/>
        </pc:sldMkLst>
        <pc:spChg chg="mod">
          <ac:chgData name="然 杨" userId="58a03923220a6d4f" providerId="LiveId" clId="{93B4460F-C7CB-EC4B-A435-0370E68A3C49}" dt="2025-02-21T03:12:09.621" v="1430" actId="14100"/>
          <ac:spMkLst>
            <pc:docMk/>
            <pc:sldMk cId="2990919572" sldId="451"/>
            <ac:spMk id="2" creationId="{9EA17625-B0F4-0A96-45ED-127CEAF6F861}"/>
          </ac:spMkLst>
        </pc:spChg>
        <pc:spChg chg="mod">
          <ac:chgData name="然 杨" userId="58a03923220a6d4f" providerId="LiveId" clId="{93B4460F-C7CB-EC4B-A435-0370E68A3C49}" dt="2025-02-21T03:11:44.453" v="1427" actId="20577"/>
          <ac:spMkLst>
            <pc:docMk/>
            <pc:sldMk cId="2990919572" sldId="451"/>
            <ac:spMk id="19" creationId="{00000000-0000-0000-0000-000000000000}"/>
          </ac:spMkLst>
        </pc:spChg>
        <pc:grpChg chg="mod">
          <ac:chgData name="然 杨" userId="58a03923220a6d4f" providerId="LiveId" clId="{93B4460F-C7CB-EC4B-A435-0370E68A3C49}" dt="2025-02-21T03:12:11.986" v="1431" actId="14100"/>
          <ac:grpSpMkLst>
            <pc:docMk/>
            <pc:sldMk cId="2990919572" sldId="451"/>
            <ac:grpSpMk id="9" creationId="{00000000-0000-0000-0000-000000000000}"/>
          </ac:grpSpMkLst>
        </pc:grpChg>
      </pc:sldChg>
      <pc:sldChg chg="modSp mod">
        <pc:chgData name="然 杨" userId="58a03923220a6d4f" providerId="LiveId" clId="{93B4460F-C7CB-EC4B-A435-0370E68A3C49}" dt="2025-02-21T03:24:01.294" v="1700" actId="20577"/>
        <pc:sldMkLst>
          <pc:docMk/>
          <pc:sldMk cId="694711044" sldId="452"/>
        </pc:sldMkLst>
        <pc:spChg chg="mod">
          <ac:chgData name="然 杨" userId="58a03923220a6d4f" providerId="LiveId" clId="{93B4460F-C7CB-EC4B-A435-0370E68A3C49}" dt="2025-02-21T03:21:26.952" v="1644" actId="1076"/>
          <ac:spMkLst>
            <pc:docMk/>
            <pc:sldMk cId="694711044" sldId="452"/>
            <ac:spMk id="2" creationId="{D1240C0D-A143-EC53-2FE8-A806606D7502}"/>
          </ac:spMkLst>
        </pc:spChg>
        <pc:spChg chg="mod">
          <ac:chgData name="然 杨" userId="58a03923220a6d4f" providerId="LiveId" clId="{93B4460F-C7CB-EC4B-A435-0370E68A3C49}" dt="2025-02-21T03:21:26.952" v="1644" actId="1076"/>
          <ac:spMkLst>
            <pc:docMk/>
            <pc:sldMk cId="694711044" sldId="452"/>
            <ac:spMk id="6" creationId="{00000000-0000-0000-0000-000000000000}"/>
          </ac:spMkLst>
        </pc:spChg>
        <pc:spChg chg="mod">
          <ac:chgData name="然 杨" userId="58a03923220a6d4f" providerId="LiveId" clId="{93B4460F-C7CB-EC4B-A435-0370E68A3C49}" dt="2025-02-21T03:21:26.952" v="1644" actId="1076"/>
          <ac:spMkLst>
            <pc:docMk/>
            <pc:sldMk cId="694711044" sldId="452"/>
            <ac:spMk id="13" creationId="{00000000-0000-0000-0000-000000000000}"/>
          </ac:spMkLst>
        </pc:spChg>
        <pc:spChg chg="mod">
          <ac:chgData name="然 杨" userId="58a03923220a6d4f" providerId="LiveId" clId="{93B4460F-C7CB-EC4B-A435-0370E68A3C49}" dt="2025-02-21T03:21:26.952" v="1644" actId="1076"/>
          <ac:spMkLst>
            <pc:docMk/>
            <pc:sldMk cId="694711044" sldId="452"/>
            <ac:spMk id="14" creationId="{00000000-0000-0000-0000-000000000000}"/>
          </ac:spMkLst>
        </pc:spChg>
        <pc:spChg chg="mod">
          <ac:chgData name="然 杨" userId="58a03923220a6d4f" providerId="LiveId" clId="{93B4460F-C7CB-EC4B-A435-0370E68A3C49}" dt="2025-02-21T03:21:59.109" v="1658" actId="255"/>
          <ac:spMkLst>
            <pc:docMk/>
            <pc:sldMk cId="694711044" sldId="452"/>
            <ac:spMk id="19" creationId="{00000000-0000-0000-0000-000000000000}"/>
          </ac:spMkLst>
        </pc:spChg>
        <pc:spChg chg="mod">
          <ac:chgData name="然 杨" userId="58a03923220a6d4f" providerId="LiveId" clId="{93B4460F-C7CB-EC4B-A435-0370E68A3C49}" dt="2025-02-21T03:21:44.195" v="1653" actId="113"/>
          <ac:spMkLst>
            <pc:docMk/>
            <pc:sldMk cId="694711044" sldId="452"/>
            <ac:spMk id="33" creationId="{BA1195B6-DA4A-7530-4EE2-01B87B587523}"/>
          </ac:spMkLst>
        </pc:spChg>
        <pc:spChg chg="mod">
          <ac:chgData name="然 杨" userId="58a03923220a6d4f" providerId="LiveId" clId="{93B4460F-C7CB-EC4B-A435-0370E68A3C49}" dt="2025-02-21T03:21:26.952" v="1644" actId="1076"/>
          <ac:spMkLst>
            <pc:docMk/>
            <pc:sldMk cId="694711044" sldId="452"/>
            <ac:spMk id="39" creationId="{00000000-0000-0000-0000-000000000000}"/>
          </ac:spMkLst>
        </pc:spChg>
        <pc:spChg chg="mod">
          <ac:chgData name="然 杨" userId="58a03923220a6d4f" providerId="LiveId" clId="{93B4460F-C7CB-EC4B-A435-0370E68A3C49}" dt="2025-02-21T03:21:26.952" v="1644" actId="1076"/>
          <ac:spMkLst>
            <pc:docMk/>
            <pc:sldMk cId="694711044" sldId="452"/>
            <ac:spMk id="40" creationId="{00000000-0000-0000-0000-000000000000}"/>
          </ac:spMkLst>
        </pc:spChg>
        <pc:spChg chg="mod">
          <ac:chgData name="然 杨" userId="58a03923220a6d4f" providerId="LiveId" clId="{93B4460F-C7CB-EC4B-A435-0370E68A3C49}" dt="2025-02-21T03:24:01.294" v="1700" actId="20577"/>
          <ac:spMkLst>
            <pc:docMk/>
            <pc:sldMk cId="694711044" sldId="452"/>
            <ac:spMk id="41" creationId="{00000000-0000-0000-0000-000000000000}"/>
          </ac:spMkLst>
        </pc:spChg>
        <pc:grpChg chg="mod">
          <ac:chgData name="然 杨" userId="58a03923220a6d4f" providerId="LiveId" clId="{93B4460F-C7CB-EC4B-A435-0370E68A3C49}" dt="2025-02-21T03:21:49.472" v="1655" actId="1076"/>
          <ac:grpSpMkLst>
            <pc:docMk/>
            <pc:sldMk cId="694711044" sldId="452"/>
            <ac:grpSpMk id="8" creationId="{00000000-0000-0000-0000-000000000000}"/>
          </ac:grpSpMkLst>
        </pc:grpChg>
        <pc:grpChg chg="mod">
          <ac:chgData name="然 杨" userId="58a03923220a6d4f" providerId="LiveId" clId="{93B4460F-C7CB-EC4B-A435-0370E68A3C49}" dt="2025-02-21T03:21:26.952" v="1644" actId="1076"/>
          <ac:grpSpMkLst>
            <pc:docMk/>
            <pc:sldMk cId="694711044" sldId="452"/>
            <ac:grpSpMk id="10" creationId="{6746DFD7-EE21-BC2B-F533-B336362F5E19}"/>
          </ac:grpSpMkLst>
        </pc:grpChg>
        <pc:grpChg chg="mod">
          <ac:chgData name="然 杨" userId="58a03923220a6d4f" providerId="LiveId" clId="{93B4460F-C7CB-EC4B-A435-0370E68A3C49}" dt="2025-02-21T03:21:26.952" v="1644" actId="1076"/>
          <ac:grpSpMkLst>
            <pc:docMk/>
            <pc:sldMk cId="694711044" sldId="452"/>
            <ac:grpSpMk id="20" creationId="{9E422B57-06BF-B4CB-8E07-D6810D3F2DBD}"/>
          </ac:grpSpMkLst>
        </pc:grpChg>
        <pc:grpChg chg="mod">
          <ac:chgData name="然 杨" userId="58a03923220a6d4f" providerId="LiveId" clId="{93B4460F-C7CB-EC4B-A435-0370E68A3C49}" dt="2025-02-21T03:21:26.952" v="1644" actId="1076"/>
          <ac:grpSpMkLst>
            <pc:docMk/>
            <pc:sldMk cId="694711044" sldId="452"/>
            <ac:grpSpMk id="38" creationId="{00000000-0000-0000-0000-000000000000}"/>
          </ac:grpSpMkLst>
        </pc:grpChg>
      </pc:sldChg>
      <pc:sldChg chg="modSp mod">
        <pc:chgData name="然 杨" userId="58a03923220a6d4f" providerId="LiveId" clId="{93B4460F-C7CB-EC4B-A435-0370E68A3C49}" dt="2025-02-21T03:31:18.164" v="1820" actId="1076"/>
        <pc:sldMkLst>
          <pc:docMk/>
          <pc:sldMk cId="3234615788" sldId="454"/>
        </pc:sldMkLst>
        <pc:spChg chg="mod">
          <ac:chgData name="然 杨" userId="58a03923220a6d4f" providerId="LiveId" clId="{93B4460F-C7CB-EC4B-A435-0370E68A3C49}" dt="2025-02-21T03:31:18.164" v="1820" actId="1076"/>
          <ac:spMkLst>
            <pc:docMk/>
            <pc:sldMk cId="3234615788" sldId="454"/>
            <ac:spMk id="6" creationId="{00000000-0000-0000-0000-000000000000}"/>
          </ac:spMkLst>
        </pc:spChg>
        <pc:spChg chg="mod">
          <ac:chgData name="然 杨" userId="58a03923220a6d4f" providerId="LiveId" clId="{93B4460F-C7CB-EC4B-A435-0370E68A3C49}" dt="2025-02-21T03:30:54.814" v="1813"/>
          <ac:spMkLst>
            <pc:docMk/>
            <pc:sldMk cId="3234615788" sldId="454"/>
            <ac:spMk id="7" creationId="{00000000-0000-0000-0000-000000000000}"/>
          </ac:spMkLst>
        </pc:spChg>
      </pc:sldChg>
      <pc:sldChg chg="modSp mod">
        <pc:chgData name="然 杨" userId="58a03923220a6d4f" providerId="LiveId" clId="{93B4460F-C7CB-EC4B-A435-0370E68A3C49}" dt="2025-02-21T03:36:25.860" v="1905" actId="1036"/>
        <pc:sldMkLst>
          <pc:docMk/>
          <pc:sldMk cId="2255018105" sldId="456"/>
        </pc:sldMkLst>
        <pc:spChg chg="mod">
          <ac:chgData name="然 杨" userId="58a03923220a6d4f" providerId="LiveId" clId="{93B4460F-C7CB-EC4B-A435-0370E68A3C49}" dt="2025-02-21T03:36:25.860" v="1905" actId="1036"/>
          <ac:spMkLst>
            <pc:docMk/>
            <pc:sldMk cId="2255018105" sldId="456"/>
            <ac:spMk id="5" creationId="{B62EE23C-8263-1D7C-8DB2-A86CD81DF597}"/>
          </ac:spMkLst>
        </pc:spChg>
        <pc:spChg chg="mod">
          <ac:chgData name="然 杨" userId="58a03923220a6d4f" providerId="LiveId" clId="{93B4460F-C7CB-EC4B-A435-0370E68A3C49}" dt="2025-02-21T03:35:59.442" v="1894"/>
          <ac:spMkLst>
            <pc:docMk/>
            <pc:sldMk cId="2255018105" sldId="456"/>
            <ac:spMk id="7" creationId="{00000000-0000-0000-0000-000000000000}"/>
          </ac:spMkLst>
        </pc:spChg>
        <pc:picChg chg="mod">
          <ac:chgData name="然 杨" userId="58a03923220a6d4f" providerId="LiveId" clId="{93B4460F-C7CB-EC4B-A435-0370E68A3C49}" dt="2025-02-21T03:36:03.273" v="1895" actId="1076"/>
          <ac:picMkLst>
            <pc:docMk/>
            <pc:sldMk cId="2255018105" sldId="456"/>
            <ac:picMk id="11" creationId="{00000000-0000-0000-0000-000000000000}"/>
          </ac:picMkLst>
        </pc:picChg>
        <pc:picChg chg="mod">
          <ac:chgData name="然 杨" userId="58a03923220a6d4f" providerId="LiveId" clId="{93B4460F-C7CB-EC4B-A435-0370E68A3C49}" dt="2025-02-21T03:36:07.224" v="1897" actId="1076"/>
          <ac:picMkLst>
            <pc:docMk/>
            <pc:sldMk cId="2255018105" sldId="456"/>
            <ac:picMk id="12" creationId="{00000000-0000-0000-0000-000000000000}"/>
          </ac:picMkLst>
        </pc:picChg>
      </pc:sldChg>
      <pc:sldChg chg="modSp mod">
        <pc:chgData name="然 杨" userId="58a03923220a6d4f" providerId="LiveId" clId="{93B4460F-C7CB-EC4B-A435-0370E68A3C49}" dt="2025-02-21T03:34:22.675" v="1860" actId="404"/>
        <pc:sldMkLst>
          <pc:docMk/>
          <pc:sldMk cId="3981540786" sldId="457"/>
        </pc:sldMkLst>
        <pc:spChg chg="mod">
          <ac:chgData name="然 杨" userId="58a03923220a6d4f" providerId="LiveId" clId="{93B4460F-C7CB-EC4B-A435-0370E68A3C49}" dt="2025-02-21T03:34:22.675" v="1860" actId="404"/>
          <ac:spMkLst>
            <pc:docMk/>
            <pc:sldMk cId="3981540786" sldId="457"/>
            <ac:spMk id="6" creationId="{00000000-0000-0000-0000-000000000000}"/>
          </ac:spMkLst>
        </pc:spChg>
        <pc:spChg chg="mod">
          <ac:chgData name="然 杨" userId="58a03923220a6d4f" providerId="LiveId" clId="{93B4460F-C7CB-EC4B-A435-0370E68A3C49}" dt="2025-02-21T03:33:53.483" v="1850" actId="20577"/>
          <ac:spMkLst>
            <pc:docMk/>
            <pc:sldMk cId="3981540786" sldId="457"/>
            <ac:spMk id="7" creationId="{00000000-0000-0000-0000-000000000000}"/>
          </ac:spMkLst>
        </pc:spChg>
      </pc:sldChg>
      <pc:sldChg chg="addSp delSp modSp add mod">
        <pc:chgData name="然 杨" userId="58a03923220a6d4f" providerId="LiveId" clId="{93B4460F-C7CB-EC4B-A435-0370E68A3C49}" dt="2025-02-21T03:49:59.366" v="2045" actId="20577"/>
        <pc:sldMkLst>
          <pc:docMk/>
          <pc:sldMk cId="1117353258" sldId="463"/>
        </pc:sldMkLst>
        <pc:spChg chg="mod">
          <ac:chgData name="然 杨" userId="58a03923220a6d4f" providerId="LiveId" clId="{93B4460F-C7CB-EC4B-A435-0370E68A3C49}" dt="2025-02-21T03:49:59.366" v="2045" actId="20577"/>
          <ac:spMkLst>
            <pc:docMk/>
            <pc:sldMk cId="1117353258" sldId="463"/>
            <ac:spMk id="19" creationId="{00000000-0000-0000-0000-000000000000}"/>
          </ac:spMkLst>
        </pc:spChg>
        <pc:spChg chg="mod">
          <ac:chgData name="然 杨" userId="58a03923220a6d4f" providerId="LiveId" clId="{93B4460F-C7CB-EC4B-A435-0370E68A3C49}" dt="2025-02-21T03:49:54.367" v="2043" actId="20577"/>
          <ac:spMkLst>
            <pc:docMk/>
            <pc:sldMk cId="1117353258" sldId="463"/>
            <ac:spMk id="20" creationId="{765BCA76-5F33-BE45-6FDF-2A29BAF11507}"/>
          </ac:spMkLst>
        </pc:spChg>
      </pc:sldChg>
      <pc:sldChg chg="modSp mod">
        <pc:chgData name="然 杨" userId="58a03923220a6d4f" providerId="LiveId" clId="{93B4460F-C7CB-EC4B-A435-0370E68A3C49}" dt="2025-02-21T03:57:49.024" v="2217" actId="1038"/>
        <pc:sldMkLst>
          <pc:docMk/>
          <pc:sldMk cId="811050158" sldId="467"/>
        </pc:sldMkLst>
        <pc:spChg chg="mod">
          <ac:chgData name="然 杨" userId="58a03923220a6d4f" providerId="LiveId" clId="{93B4460F-C7CB-EC4B-A435-0370E68A3C49}" dt="2025-02-21T03:57:43.931" v="2214" actId="1037"/>
          <ac:spMkLst>
            <pc:docMk/>
            <pc:sldMk cId="811050158" sldId="467"/>
            <ac:spMk id="4" creationId="{74B36F2E-C816-083C-EEBA-7871FC560B66}"/>
          </ac:spMkLst>
        </pc:spChg>
        <pc:spChg chg="mod">
          <ac:chgData name="然 杨" userId="58a03923220a6d4f" providerId="LiveId" clId="{93B4460F-C7CB-EC4B-A435-0370E68A3C49}" dt="2025-02-21T03:57:14.705" v="2206" actId="1076"/>
          <ac:spMkLst>
            <pc:docMk/>
            <pc:sldMk cId="811050158" sldId="467"/>
            <ac:spMk id="7" creationId="{00000000-0000-0000-0000-000000000000}"/>
          </ac:spMkLst>
        </pc:spChg>
        <pc:spChg chg="mod">
          <ac:chgData name="然 杨" userId="58a03923220a6d4f" providerId="LiveId" clId="{93B4460F-C7CB-EC4B-A435-0370E68A3C49}" dt="2025-02-21T03:57:11.071" v="2205" actId="14100"/>
          <ac:spMkLst>
            <pc:docMk/>
            <pc:sldMk cId="811050158" sldId="467"/>
            <ac:spMk id="13" creationId="{00000000-0000-0000-0000-000000000000}"/>
          </ac:spMkLst>
        </pc:spChg>
        <pc:grpChg chg="mod">
          <ac:chgData name="然 杨" userId="58a03923220a6d4f" providerId="LiveId" clId="{93B4460F-C7CB-EC4B-A435-0370E68A3C49}" dt="2025-02-21T03:57:04.054" v="2203" actId="14100"/>
          <ac:grpSpMkLst>
            <pc:docMk/>
            <pc:sldMk cId="811050158" sldId="467"/>
            <ac:grpSpMk id="9" creationId="{00000000-0000-0000-0000-000000000000}"/>
          </ac:grpSpMkLst>
        </pc:grpChg>
        <pc:picChg chg="mod">
          <ac:chgData name="然 杨" userId="58a03923220a6d4f" providerId="LiveId" clId="{93B4460F-C7CB-EC4B-A435-0370E68A3C49}" dt="2025-02-21T03:57:18.329" v="2207" actId="166"/>
          <ac:picMkLst>
            <pc:docMk/>
            <pc:sldMk cId="811050158" sldId="467"/>
            <ac:picMk id="423" creationId="{00000000-0000-0000-0000-000000000000}"/>
          </ac:picMkLst>
        </pc:picChg>
      </pc:sldChg>
      <pc:sldChg chg="modSp mod">
        <pc:chgData name="然 杨" userId="58a03923220a6d4f" providerId="LiveId" clId="{93B4460F-C7CB-EC4B-A435-0370E68A3C49}" dt="2025-02-21T04:14:56.790" v="2401" actId="255"/>
        <pc:sldMkLst>
          <pc:docMk/>
          <pc:sldMk cId="1181782501" sldId="470"/>
        </pc:sldMkLst>
        <pc:spChg chg="mod">
          <ac:chgData name="然 杨" userId="58a03923220a6d4f" providerId="LiveId" clId="{93B4460F-C7CB-EC4B-A435-0370E68A3C49}" dt="2025-02-21T04:14:48.968" v="2399" actId="6559"/>
          <ac:spMkLst>
            <pc:docMk/>
            <pc:sldMk cId="1181782501" sldId="470"/>
            <ac:spMk id="12" creationId="{00000000-0000-0000-0000-000000000000}"/>
          </ac:spMkLst>
        </pc:spChg>
        <pc:spChg chg="mod">
          <ac:chgData name="然 杨" userId="58a03923220a6d4f" providerId="LiveId" clId="{93B4460F-C7CB-EC4B-A435-0370E68A3C49}" dt="2025-02-21T04:14:45.174" v="2398" actId="14100"/>
          <ac:spMkLst>
            <pc:docMk/>
            <pc:sldMk cId="1181782501" sldId="470"/>
            <ac:spMk id="39" creationId="{00000000-0000-0000-0000-000000000000}"/>
          </ac:spMkLst>
        </pc:spChg>
        <pc:spChg chg="mod">
          <ac:chgData name="然 杨" userId="58a03923220a6d4f" providerId="LiveId" clId="{93B4460F-C7CB-EC4B-A435-0370E68A3C49}" dt="2025-02-21T04:14:56.790" v="2401" actId="255"/>
          <ac:spMkLst>
            <pc:docMk/>
            <pc:sldMk cId="1181782501" sldId="470"/>
            <ac:spMk id="45" creationId="{00000000-0000-0000-0000-000000000000}"/>
          </ac:spMkLst>
        </pc:spChg>
        <pc:spChg chg="mod">
          <ac:chgData name="然 杨" userId="58a03923220a6d4f" providerId="LiveId" clId="{93B4460F-C7CB-EC4B-A435-0370E68A3C49}" dt="2025-02-21T04:14:56.790" v="2401" actId="255"/>
          <ac:spMkLst>
            <pc:docMk/>
            <pc:sldMk cId="1181782501" sldId="470"/>
            <ac:spMk id="51" creationId="{00000000-0000-0000-0000-000000000000}"/>
          </ac:spMkLst>
        </pc:spChg>
      </pc:sldChg>
      <pc:sldChg chg="addSp delSp modSp mod">
        <pc:chgData name="然 杨" userId="58a03923220a6d4f" providerId="LiveId" clId="{93B4460F-C7CB-EC4B-A435-0370E68A3C49}" dt="2025-02-21T06:42:57.047" v="2637" actId="1076"/>
        <pc:sldMkLst>
          <pc:docMk/>
          <pc:sldMk cId="3261846899" sldId="473"/>
        </pc:sldMkLst>
        <pc:spChg chg="mod">
          <ac:chgData name="然 杨" userId="58a03923220a6d4f" providerId="LiveId" clId="{93B4460F-C7CB-EC4B-A435-0370E68A3C49}" dt="2025-02-21T06:42:57.047" v="2637" actId="1076"/>
          <ac:spMkLst>
            <pc:docMk/>
            <pc:sldMk cId="3261846899" sldId="473"/>
            <ac:spMk id="35" creationId="{00000000-0000-0000-0000-000000000000}"/>
          </ac:spMkLst>
        </pc:spChg>
      </pc:sldChg>
      <pc:sldChg chg="addSp delSp modSp mod">
        <pc:chgData name="然 杨" userId="58a03923220a6d4f" providerId="LiveId" clId="{93B4460F-C7CB-EC4B-A435-0370E68A3C49}" dt="2025-02-20T08:09:19.457" v="94" actId="1076"/>
        <pc:sldMkLst>
          <pc:docMk/>
          <pc:sldMk cId="1870723259" sldId="500"/>
        </pc:sldMkLst>
        <pc:spChg chg="mod">
          <ac:chgData name="然 杨" userId="58a03923220a6d4f" providerId="LiveId" clId="{93B4460F-C7CB-EC4B-A435-0370E68A3C49}" dt="2025-02-20T08:08:32.949" v="87"/>
          <ac:spMkLst>
            <pc:docMk/>
            <pc:sldMk cId="1870723259" sldId="500"/>
            <ac:spMk id="8" creationId="{00000000-0000-0000-0000-000000000000}"/>
          </ac:spMkLst>
        </pc:spChg>
        <pc:picChg chg="mod modCrop">
          <ac:chgData name="然 杨" userId="58a03923220a6d4f" providerId="LiveId" clId="{93B4460F-C7CB-EC4B-A435-0370E68A3C49}" dt="2025-02-20T08:09:19.457" v="94" actId="1076"/>
          <ac:picMkLst>
            <pc:docMk/>
            <pc:sldMk cId="1870723259" sldId="500"/>
            <ac:picMk id="6" creationId="{E6B72EDA-7FA6-A330-FF58-B8AE803068B4}"/>
          </ac:picMkLst>
        </pc:picChg>
      </pc:sldChg>
      <pc:sldChg chg="addSp delSp modSp mod">
        <pc:chgData name="然 杨" userId="58a03923220a6d4f" providerId="LiveId" clId="{93B4460F-C7CB-EC4B-A435-0370E68A3C49}" dt="2025-02-20T08:37:18.358" v="695" actId="21"/>
        <pc:sldMkLst>
          <pc:docMk/>
          <pc:sldMk cId="3632424603" sldId="502"/>
        </pc:sldMkLst>
        <pc:spChg chg="mod">
          <ac:chgData name="然 杨" userId="58a03923220a6d4f" providerId="LiveId" clId="{93B4460F-C7CB-EC4B-A435-0370E68A3C49}" dt="2025-02-20T08:37:18.358" v="695" actId="21"/>
          <ac:spMkLst>
            <pc:docMk/>
            <pc:sldMk cId="3632424603" sldId="502"/>
            <ac:spMk id="42" creationId="{A6B8DFE9-2264-C953-3D57-FC0E2E85A355}"/>
          </ac:spMkLst>
        </pc:spChg>
      </pc:sldChg>
      <pc:sldChg chg="addSp delSp modSp mod">
        <pc:chgData name="然 杨" userId="58a03923220a6d4f" providerId="LiveId" clId="{93B4460F-C7CB-EC4B-A435-0370E68A3C49}" dt="2025-02-20T08:39:42.428" v="732" actId="21"/>
        <pc:sldMkLst>
          <pc:docMk/>
          <pc:sldMk cId="4281317603" sldId="503"/>
        </pc:sldMkLst>
        <pc:spChg chg="mod">
          <ac:chgData name="然 杨" userId="58a03923220a6d4f" providerId="LiveId" clId="{93B4460F-C7CB-EC4B-A435-0370E68A3C49}" dt="2025-02-20T08:39:42.428" v="732" actId="21"/>
          <ac:spMkLst>
            <pc:docMk/>
            <pc:sldMk cId="4281317603" sldId="503"/>
            <ac:spMk id="42" creationId="{26C65635-B813-451E-A2C4-59027DF22028}"/>
          </ac:spMkLst>
        </pc:spChg>
      </pc:sldChg>
      <pc:sldChg chg="modSp mod">
        <pc:chgData name="然 杨" userId="58a03923220a6d4f" providerId="LiveId" clId="{93B4460F-C7CB-EC4B-A435-0370E68A3C49}" dt="2025-02-20T08:55:54.703" v="1076" actId="1035"/>
        <pc:sldMkLst>
          <pc:docMk/>
          <pc:sldMk cId="507869672" sldId="504"/>
        </pc:sldMkLst>
        <pc:spChg chg="mod">
          <ac:chgData name="然 杨" userId="58a03923220a6d4f" providerId="LiveId" clId="{93B4460F-C7CB-EC4B-A435-0370E68A3C49}" dt="2025-02-20T08:55:54.703" v="1076" actId="1035"/>
          <ac:spMkLst>
            <pc:docMk/>
            <pc:sldMk cId="507869672" sldId="504"/>
            <ac:spMk id="4" creationId="{8B8775B9-5DD3-B71B-514E-27EBA3A95664}"/>
          </ac:spMkLst>
        </pc:spChg>
        <pc:spChg chg="mod">
          <ac:chgData name="然 杨" userId="58a03923220a6d4f" providerId="LiveId" clId="{93B4460F-C7CB-EC4B-A435-0370E68A3C49}" dt="2025-02-20T08:55:49.260" v="1073" actId="1036"/>
          <ac:spMkLst>
            <pc:docMk/>
            <pc:sldMk cId="507869672" sldId="504"/>
            <ac:spMk id="8" creationId="{7175E25E-92FB-5053-8E5E-1AAA0B7E136C}"/>
          </ac:spMkLst>
        </pc:spChg>
        <pc:grpChg chg="mod">
          <ac:chgData name="然 杨" userId="58a03923220a6d4f" providerId="LiveId" clId="{93B4460F-C7CB-EC4B-A435-0370E68A3C49}" dt="2025-02-20T08:54:37.855" v="1045" actId="14100"/>
          <ac:grpSpMkLst>
            <pc:docMk/>
            <pc:sldMk cId="507869672" sldId="504"/>
            <ac:grpSpMk id="9" creationId="{5A27B82E-55AB-5E49-DB10-39A06C6C36D6}"/>
          </ac:grpSpMkLst>
        </pc:grpChg>
      </pc:sldChg>
      <pc:sldChg chg="modSp mod">
        <pc:chgData name="然 杨" userId="58a03923220a6d4f" providerId="LiveId" clId="{93B4460F-C7CB-EC4B-A435-0370E68A3C49}" dt="2025-02-21T03:30:15.587" v="1812"/>
        <pc:sldMkLst>
          <pc:docMk/>
          <pc:sldMk cId="700122771" sldId="509"/>
        </pc:sldMkLst>
        <pc:spChg chg="mod">
          <ac:chgData name="然 杨" userId="58a03923220a6d4f" providerId="LiveId" clId="{93B4460F-C7CB-EC4B-A435-0370E68A3C49}" dt="2025-02-21T03:24:23.452" v="1705" actId="20577"/>
          <ac:spMkLst>
            <pc:docMk/>
            <pc:sldMk cId="700122771" sldId="509"/>
            <ac:spMk id="19" creationId="{D8E04430-647F-51DD-C0E0-0F1112CF8BEA}"/>
          </ac:spMkLst>
        </pc:spChg>
        <pc:spChg chg="mod">
          <ac:chgData name="然 杨" userId="58a03923220a6d4f" providerId="LiveId" clId="{93B4460F-C7CB-EC4B-A435-0370E68A3C49}" dt="2025-02-21T03:26:02.411" v="1741" actId="2710"/>
          <ac:spMkLst>
            <pc:docMk/>
            <pc:sldMk cId="700122771" sldId="509"/>
            <ac:spMk id="33" creationId="{047AE603-12F8-FADD-9DF7-4C156EB7E8E7}"/>
          </ac:spMkLst>
        </pc:spChg>
        <pc:spChg chg="mod">
          <ac:chgData name="然 杨" userId="58a03923220a6d4f" providerId="LiveId" clId="{93B4460F-C7CB-EC4B-A435-0370E68A3C49}" dt="2025-02-21T03:30:15.587" v="1812"/>
          <ac:spMkLst>
            <pc:docMk/>
            <pc:sldMk cId="700122771" sldId="509"/>
            <ac:spMk id="41" creationId="{BCA8DCD0-0FCA-8A65-6027-D134EDFF9B5E}"/>
          </ac:spMkLst>
        </pc:spChg>
      </pc:sldChg>
      <pc:sldChg chg="addSp delSp modSp mod">
        <pc:chgData name="然 杨" userId="58a03923220a6d4f" providerId="LiveId" clId="{93B4460F-C7CB-EC4B-A435-0370E68A3C49}" dt="2025-02-21T03:32:51.205" v="1846"/>
        <pc:sldMkLst>
          <pc:docMk/>
          <pc:sldMk cId="707124528" sldId="510"/>
        </pc:sldMkLst>
        <pc:spChg chg="mod">
          <ac:chgData name="然 杨" userId="58a03923220a6d4f" providerId="LiveId" clId="{93B4460F-C7CB-EC4B-A435-0370E68A3C49}" dt="2025-02-21T03:31:59.414" v="1828" actId="1076"/>
          <ac:spMkLst>
            <pc:docMk/>
            <pc:sldMk cId="707124528" sldId="510"/>
            <ac:spMk id="8" creationId="{92BA1B6D-0EE9-29CF-D015-7492E820E114}"/>
          </ac:spMkLst>
        </pc:spChg>
      </pc:sldChg>
      <pc:sldChg chg="addSp delSp modSp mod">
        <pc:chgData name="然 杨" userId="58a03923220a6d4f" providerId="LiveId" clId="{93B4460F-C7CB-EC4B-A435-0370E68A3C49}" dt="2025-02-21T03:37:19.518" v="1923" actId="1035"/>
        <pc:sldMkLst>
          <pc:docMk/>
          <pc:sldMk cId="957962876" sldId="513"/>
        </pc:sldMkLst>
        <pc:spChg chg="mod">
          <ac:chgData name="然 杨" userId="58a03923220a6d4f" providerId="LiveId" clId="{93B4460F-C7CB-EC4B-A435-0370E68A3C49}" dt="2025-02-21T03:36:54.873" v="1909" actId="1076"/>
          <ac:spMkLst>
            <pc:docMk/>
            <pc:sldMk cId="957962876" sldId="513"/>
            <ac:spMk id="8" creationId="{E35710EA-CB77-9B73-8CC3-67DC39DACEBD}"/>
          </ac:spMkLst>
        </pc:spChg>
      </pc:sldChg>
      <pc:sldChg chg="addSp delSp modSp mod">
        <pc:chgData name="然 杨" userId="58a03923220a6d4f" providerId="LiveId" clId="{93B4460F-C7CB-EC4B-A435-0370E68A3C49}" dt="2025-02-21T03:35:03.313" v="1879" actId="21"/>
        <pc:sldMkLst>
          <pc:docMk/>
          <pc:sldMk cId="376269315" sldId="515"/>
        </pc:sldMkLst>
        <pc:spChg chg="mod">
          <ac:chgData name="然 杨" userId="58a03923220a6d4f" providerId="LiveId" clId="{93B4460F-C7CB-EC4B-A435-0370E68A3C49}" dt="2025-02-21T03:35:03.313" v="1879" actId="21"/>
          <ac:spMkLst>
            <pc:docMk/>
            <pc:sldMk cId="376269315" sldId="515"/>
            <ac:spMk id="8" creationId="{4502D648-4E6F-0ABC-C6C2-7E343C6BF2DE}"/>
          </ac:spMkLst>
        </pc:spChg>
      </pc:sldChg>
      <pc:sldChg chg="modSp mod">
        <pc:chgData name="然 杨" userId="58a03923220a6d4f" providerId="LiveId" clId="{93B4460F-C7CB-EC4B-A435-0370E68A3C49}" dt="2025-02-21T03:58:54.758" v="2249" actId="14100"/>
        <pc:sldMkLst>
          <pc:docMk/>
          <pc:sldMk cId="1052818744" sldId="518"/>
        </pc:sldMkLst>
        <pc:spChg chg="mod">
          <ac:chgData name="然 杨" userId="58a03923220a6d4f" providerId="LiveId" clId="{93B4460F-C7CB-EC4B-A435-0370E68A3C49}" dt="2025-02-21T03:58:45.092" v="2247" actId="1037"/>
          <ac:spMkLst>
            <pc:docMk/>
            <pc:sldMk cId="1052818744" sldId="518"/>
            <ac:spMk id="4" creationId="{7FC2985E-DEDA-1E64-AFA9-2CE143B0463B}"/>
          </ac:spMkLst>
        </pc:spChg>
        <pc:spChg chg="mod">
          <ac:chgData name="然 杨" userId="58a03923220a6d4f" providerId="LiveId" clId="{93B4460F-C7CB-EC4B-A435-0370E68A3C49}" dt="2025-02-21T03:58:54.758" v="2249" actId="14100"/>
          <ac:spMkLst>
            <pc:docMk/>
            <pc:sldMk cId="1052818744" sldId="518"/>
            <ac:spMk id="7" creationId="{3194D9B3-4BC9-4E95-0BBA-B34C2A39BBE5}"/>
          </ac:spMkLst>
        </pc:spChg>
        <pc:grpChg chg="mod">
          <ac:chgData name="然 杨" userId="58a03923220a6d4f" providerId="LiveId" clId="{93B4460F-C7CB-EC4B-A435-0370E68A3C49}" dt="2025-02-21T03:58:49.974" v="2248" actId="14100"/>
          <ac:grpSpMkLst>
            <pc:docMk/>
            <pc:sldMk cId="1052818744" sldId="518"/>
            <ac:grpSpMk id="16" creationId="{D9BCFE03-15AB-0803-02F0-A100B4E56562}"/>
          </ac:grpSpMkLst>
        </pc:grpChg>
      </pc:sldChg>
      <pc:sldChg chg="addSp modSp mod">
        <pc:chgData name="然 杨" userId="58a03923220a6d4f" providerId="LiveId" clId="{93B4460F-C7CB-EC4B-A435-0370E68A3C49}" dt="2025-02-21T04:02:30.658" v="2306" actId="1038"/>
        <pc:sldMkLst>
          <pc:docMk/>
          <pc:sldMk cId="3624242237" sldId="519"/>
        </pc:sldMkLst>
        <pc:spChg chg="mod">
          <ac:chgData name="然 杨" userId="58a03923220a6d4f" providerId="LiveId" clId="{93B4460F-C7CB-EC4B-A435-0370E68A3C49}" dt="2025-02-21T04:01:14.458" v="2284" actId="14100"/>
          <ac:spMkLst>
            <pc:docMk/>
            <pc:sldMk cId="3624242237" sldId="519"/>
            <ac:spMk id="11" creationId="{453B0851-0950-C95E-F872-13F9AC36FB95}"/>
          </ac:spMkLst>
        </pc:spChg>
        <pc:spChg chg="mod">
          <ac:chgData name="然 杨" userId="58a03923220a6d4f" providerId="LiveId" clId="{93B4460F-C7CB-EC4B-A435-0370E68A3C49}" dt="2025-02-21T04:02:00.180" v="2297" actId="403"/>
          <ac:spMkLst>
            <pc:docMk/>
            <pc:sldMk cId="3624242237" sldId="519"/>
            <ac:spMk id="20" creationId="{DF57D1D7-5E45-8A62-F42B-E9F146AF1702}"/>
          </ac:spMkLst>
        </pc:spChg>
        <pc:grpChg chg="mod">
          <ac:chgData name="然 杨" userId="58a03923220a6d4f" providerId="LiveId" clId="{93B4460F-C7CB-EC4B-A435-0370E68A3C49}" dt="2025-02-21T04:01:38.594" v="2292" actId="14100"/>
          <ac:grpSpMkLst>
            <pc:docMk/>
            <pc:sldMk cId="3624242237" sldId="519"/>
            <ac:grpSpMk id="2" creationId="{31F42CD1-83B4-44BE-75FC-9D0DE1558339}"/>
          </ac:grpSpMkLst>
        </pc:grpChg>
      </pc:sldChg>
      <pc:sldChg chg="modSp mod">
        <pc:chgData name="然 杨" userId="58a03923220a6d4f" providerId="LiveId" clId="{93B4460F-C7CB-EC4B-A435-0370E68A3C49}" dt="2025-02-21T04:05:00.857" v="2325" actId="1076"/>
        <pc:sldMkLst>
          <pc:docMk/>
          <pc:sldMk cId="3011010152" sldId="520"/>
        </pc:sldMkLst>
        <pc:spChg chg="mod">
          <ac:chgData name="然 杨" userId="58a03923220a6d4f" providerId="LiveId" clId="{93B4460F-C7CB-EC4B-A435-0370E68A3C49}" dt="2025-02-21T04:04:56.158" v="2324" actId="1076"/>
          <ac:spMkLst>
            <pc:docMk/>
            <pc:sldMk cId="3011010152" sldId="520"/>
            <ac:spMk id="2" creationId="{509AAE93-4718-E518-9488-2167D48D33C3}"/>
          </ac:spMkLst>
        </pc:spChg>
        <pc:spChg chg="mod">
          <ac:chgData name="然 杨" userId="58a03923220a6d4f" providerId="LiveId" clId="{93B4460F-C7CB-EC4B-A435-0370E68A3C49}" dt="2025-02-21T04:05:00.857" v="2325" actId="1076"/>
          <ac:spMkLst>
            <pc:docMk/>
            <pc:sldMk cId="3011010152" sldId="520"/>
            <ac:spMk id="8" creationId="{2C2105B4-E1EC-4200-ECEF-BE73C5D8CCF2}"/>
          </ac:spMkLst>
        </pc:spChg>
      </pc:sldChg>
      <pc:sldChg chg="modSp mod">
        <pc:chgData name="然 杨" userId="58a03923220a6d4f" providerId="LiveId" clId="{93B4460F-C7CB-EC4B-A435-0370E68A3C49}" dt="2025-02-21T07:07:23.690" v="3019" actId="179"/>
        <pc:sldMkLst>
          <pc:docMk/>
          <pc:sldMk cId="3368753506" sldId="525"/>
        </pc:sldMkLst>
        <pc:spChg chg="mod">
          <ac:chgData name="然 杨" userId="58a03923220a6d4f" providerId="LiveId" clId="{93B4460F-C7CB-EC4B-A435-0370E68A3C49}" dt="2025-02-21T07:05:21.856" v="2942" actId="14100"/>
          <ac:spMkLst>
            <pc:docMk/>
            <pc:sldMk cId="3368753506" sldId="525"/>
            <ac:spMk id="6" creationId="{732DCC89-651C-D2DC-F9AF-9C7256ABCDBA}"/>
          </ac:spMkLst>
        </pc:spChg>
        <pc:spChg chg="mod">
          <ac:chgData name="然 杨" userId="58a03923220a6d4f" providerId="LiveId" clId="{93B4460F-C7CB-EC4B-A435-0370E68A3C49}" dt="2025-02-21T07:05:17.465" v="2941" actId="14100"/>
          <ac:spMkLst>
            <pc:docMk/>
            <pc:sldMk cId="3368753506" sldId="525"/>
            <ac:spMk id="7" creationId="{88ABE536-836D-B0CE-301A-AC514F0C938D}"/>
          </ac:spMkLst>
        </pc:spChg>
        <pc:spChg chg="mod">
          <ac:chgData name="然 杨" userId="58a03923220a6d4f" providerId="LiveId" clId="{93B4460F-C7CB-EC4B-A435-0370E68A3C49}" dt="2025-02-21T07:05:21.856" v="2942" actId="14100"/>
          <ac:spMkLst>
            <pc:docMk/>
            <pc:sldMk cId="3368753506" sldId="525"/>
            <ac:spMk id="13" creationId="{7F73BBF8-41FD-405D-5BE9-668399A34897}"/>
          </ac:spMkLst>
        </pc:spChg>
        <pc:spChg chg="mod">
          <ac:chgData name="然 杨" userId="58a03923220a6d4f" providerId="LiveId" clId="{93B4460F-C7CB-EC4B-A435-0370E68A3C49}" dt="2025-02-21T07:05:21.856" v="2942" actId="14100"/>
          <ac:spMkLst>
            <pc:docMk/>
            <pc:sldMk cId="3368753506" sldId="525"/>
            <ac:spMk id="14" creationId="{AB2CEDB7-B5E0-02AD-2799-0074CC8C5CBA}"/>
          </ac:spMkLst>
        </pc:spChg>
        <pc:spChg chg="mod">
          <ac:chgData name="然 杨" userId="58a03923220a6d4f" providerId="LiveId" clId="{93B4460F-C7CB-EC4B-A435-0370E68A3C49}" dt="2025-02-21T07:02:57.378" v="2891" actId="20577"/>
          <ac:spMkLst>
            <pc:docMk/>
            <pc:sldMk cId="3368753506" sldId="525"/>
            <ac:spMk id="19" creationId="{46C9B7E4-4061-C479-18A4-F89718ABF3CC}"/>
          </ac:spMkLst>
        </pc:spChg>
        <pc:spChg chg="mod">
          <ac:chgData name="然 杨" userId="58a03923220a6d4f" providerId="LiveId" clId="{93B4460F-C7CB-EC4B-A435-0370E68A3C49}" dt="2025-02-21T07:05:21.856" v="2942" actId="14100"/>
          <ac:spMkLst>
            <pc:docMk/>
            <pc:sldMk cId="3368753506" sldId="525"/>
            <ac:spMk id="39" creationId="{498E8E3C-0E58-9059-6294-EFDFF1DDE2C4}"/>
          </ac:spMkLst>
        </pc:spChg>
        <pc:spChg chg="mod">
          <ac:chgData name="然 杨" userId="58a03923220a6d4f" providerId="LiveId" clId="{93B4460F-C7CB-EC4B-A435-0370E68A3C49}" dt="2025-02-21T07:05:21.856" v="2942" actId="14100"/>
          <ac:spMkLst>
            <pc:docMk/>
            <pc:sldMk cId="3368753506" sldId="525"/>
            <ac:spMk id="40" creationId="{1DC46D35-50E7-4EA0-27A5-BF17A617DB6B}"/>
          </ac:spMkLst>
        </pc:spChg>
        <pc:spChg chg="mod">
          <ac:chgData name="然 杨" userId="58a03923220a6d4f" providerId="LiveId" clId="{93B4460F-C7CB-EC4B-A435-0370E68A3C49}" dt="2025-02-21T07:07:23.690" v="3019" actId="179"/>
          <ac:spMkLst>
            <pc:docMk/>
            <pc:sldMk cId="3368753506" sldId="525"/>
            <ac:spMk id="41" creationId="{B6CBFC9D-ED16-BF34-3DD1-DA93606641A1}"/>
          </ac:spMkLst>
        </pc:spChg>
        <pc:grpChg chg="mod">
          <ac:chgData name="然 杨" userId="58a03923220a6d4f" providerId="LiveId" clId="{93B4460F-C7CB-EC4B-A435-0370E68A3C49}" dt="2025-02-21T07:05:21.856" v="2942" actId="14100"/>
          <ac:grpSpMkLst>
            <pc:docMk/>
            <pc:sldMk cId="3368753506" sldId="525"/>
            <ac:grpSpMk id="9" creationId="{879A45A2-F8A8-3F99-4232-77DD8D87B452}"/>
          </ac:grpSpMkLst>
        </pc:grpChg>
        <pc:grpChg chg="mod">
          <ac:chgData name="然 杨" userId="58a03923220a6d4f" providerId="LiveId" clId="{93B4460F-C7CB-EC4B-A435-0370E68A3C49}" dt="2025-02-21T07:05:21.856" v="2942" actId="14100"/>
          <ac:grpSpMkLst>
            <pc:docMk/>
            <pc:sldMk cId="3368753506" sldId="525"/>
            <ac:grpSpMk id="37" creationId="{1EDC5FF9-5C5E-1B80-97EA-A48343FD5FB6}"/>
          </ac:grpSpMkLst>
        </pc:grpChg>
        <pc:grpChg chg="mod">
          <ac:chgData name="然 杨" userId="58a03923220a6d4f" providerId="LiveId" clId="{93B4460F-C7CB-EC4B-A435-0370E68A3C49}" dt="2025-02-21T07:05:21.856" v="2942" actId="14100"/>
          <ac:grpSpMkLst>
            <pc:docMk/>
            <pc:sldMk cId="3368753506" sldId="525"/>
            <ac:grpSpMk id="38" creationId="{C6FE421D-1A58-1020-0912-71ECD1B45890}"/>
          </ac:grpSpMkLst>
        </pc:grpChg>
        <pc:grpChg chg="mod">
          <ac:chgData name="然 杨" userId="58a03923220a6d4f" providerId="LiveId" clId="{93B4460F-C7CB-EC4B-A435-0370E68A3C49}" dt="2025-02-21T07:05:21.856" v="2942" actId="14100"/>
          <ac:grpSpMkLst>
            <pc:docMk/>
            <pc:sldMk cId="3368753506" sldId="525"/>
            <ac:grpSpMk id="42" creationId="{EC18AD31-CD03-1488-F231-39A07B20A208}"/>
          </ac:grpSpMkLst>
        </pc:grpChg>
      </pc:sldChg>
      <pc:sldChg chg="modSp mod">
        <pc:chgData name="然 杨" userId="58a03923220a6d4f" providerId="LiveId" clId="{93B4460F-C7CB-EC4B-A435-0370E68A3C49}" dt="2025-02-21T07:12:01.975" v="3150" actId="113"/>
        <pc:sldMkLst>
          <pc:docMk/>
          <pc:sldMk cId="1542662807" sldId="526"/>
        </pc:sldMkLst>
        <pc:spChg chg="mod">
          <ac:chgData name="然 杨" userId="58a03923220a6d4f" providerId="LiveId" clId="{93B4460F-C7CB-EC4B-A435-0370E68A3C49}" dt="2025-02-21T07:10:10.476" v="3086" actId="1037"/>
          <ac:spMkLst>
            <pc:docMk/>
            <pc:sldMk cId="1542662807" sldId="526"/>
            <ac:spMk id="2" creationId="{33CC82E9-FB61-F99D-8E29-633620B0EACA}"/>
          </ac:spMkLst>
        </pc:spChg>
        <pc:spChg chg="mod">
          <ac:chgData name="然 杨" userId="58a03923220a6d4f" providerId="LiveId" clId="{93B4460F-C7CB-EC4B-A435-0370E68A3C49}" dt="2025-02-21T07:10:07.356" v="3080" actId="1037"/>
          <ac:spMkLst>
            <pc:docMk/>
            <pc:sldMk cId="1542662807" sldId="526"/>
            <ac:spMk id="3" creationId="{93E4299A-6A64-9755-5CF2-15044CEF4CB8}"/>
          </ac:spMkLst>
        </pc:spChg>
        <pc:spChg chg="mod">
          <ac:chgData name="然 杨" userId="58a03923220a6d4f" providerId="LiveId" clId="{93B4460F-C7CB-EC4B-A435-0370E68A3C49}" dt="2025-02-21T07:11:53.670" v="3145" actId="20577"/>
          <ac:spMkLst>
            <pc:docMk/>
            <pc:sldMk cId="1542662807" sldId="526"/>
            <ac:spMk id="4" creationId="{FA5BA7FA-B7F8-0833-78FF-ED0F91A97399}"/>
          </ac:spMkLst>
        </pc:spChg>
        <pc:spChg chg="mod">
          <ac:chgData name="然 杨" userId="58a03923220a6d4f" providerId="LiveId" clId="{93B4460F-C7CB-EC4B-A435-0370E68A3C49}" dt="2025-02-21T07:10:18.151" v="3089" actId="1036"/>
          <ac:spMkLst>
            <pc:docMk/>
            <pc:sldMk cId="1542662807" sldId="526"/>
            <ac:spMk id="19" creationId="{C5B2D978-0C38-5464-313A-71423951782B}"/>
          </ac:spMkLst>
        </pc:spChg>
        <pc:spChg chg="mod">
          <ac:chgData name="然 杨" userId="58a03923220a6d4f" providerId="LiveId" clId="{93B4460F-C7CB-EC4B-A435-0370E68A3C49}" dt="2025-02-21T07:12:01.975" v="3150" actId="113"/>
          <ac:spMkLst>
            <pc:docMk/>
            <pc:sldMk cId="1542662807" sldId="526"/>
            <ac:spMk id="52" creationId="{DF7D3DF8-7BDA-9597-398E-7B2F0781AE06}"/>
          </ac:spMkLst>
        </pc:spChg>
      </pc:sldChg>
      <pc:sldChg chg="modSp mod">
        <pc:chgData name="然 杨" userId="58a03923220a6d4f" providerId="LiveId" clId="{93B4460F-C7CB-EC4B-A435-0370E68A3C49}" dt="2025-02-21T07:12:36.867" v="3155" actId="20577"/>
        <pc:sldMkLst>
          <pc:docMk/>
          <pc:sldMk cId="2718673097" sldId="527"/>
        </pc:sldMkLst>
        <pc:spChg chg="mod">
          <ac:chgData name="然 杨" userId="58a03923220a6d4f" providerId="LiveId" clId="{93B4460F-C7CB-EC4B-A435-0370E68A3C49}" dt="2025-02-21T07:12:36.867" v="3155" actId="20577"/>
          <ac:spMkLst>
            <pc:docMk/>
            <pc:sldMk cId="2718673097" sldId="527"/>
            <ac:spMk id="6" creationId="{0A81B2C1-7EB9-2AE0-EFEA-81E088D31ADB}"/>
          </ac:spMkLst>
        </pc:spChg>
        <pc:spChg chg="mod">
          <ac:chgData name="然 杨" userId="58a03923220a6d4f" providerId="LiveId" clId="{93B4460F-C7CB-EC4B-A435-0370E68A3C49}" dt="2025-02-21T07:12:22.305" v="3151"/>
          <ac:spMkLst>
            <pc:docMk/>
            <pc:sldMk cId="2718673097" sldId="527"/>
            <ac:spMk id="7" creationId="{1CE0A212-5923-E86A-C1C0-AB8B819E6FDD}"/>
          </ac:spMkLst>
        </pc:spChg>
      </pc:sldChg>
      <pc:sldChg chg="addSp delSp modSp mod">
        <pc:chgData name="然 杨" userId="58a03923220a6d4f" providerId="LiveId" clId="{93B4460F-C7CB-EC4B-A435-0370E68A3C49}" dt="2025-02-21T07:13:19.883" v="3173" actId="21"/>
        <pc:sldMkLst>
          <pc:docMk/>
          <pc:sldMk cId="158072586" sldId="528"/>
        </pc:sldMkLst>
        <pc:spChg chg="mod">
          <ac:chgData name="然 杨" userId="58a03923220a6d4f" providerId="LiveId" clId="{93B4460F-C7CB-EC4B-A435-0370E68A3C49}" dt="2025-02-21T07:13:19.883" v="3173" actId="21"/>
          <ac:spMkLst>
            <pc:docMk/>
            <pc:sldMk cId="158072586" sldId="528"/>
            <ac:spMk id="8" creationId="{F37F6EE6-4545-B74C-7029-BA510D19F382}"/>
          </ac:spMkLst>
        </pc:spChg>
      </pc:sldChg>
      <pc:sldChg chg="modSp mod">
        <pc:chgData name="然 杨" userId="58a03923220a6d4f" providerId="LiveId" clId="{93B4460F-C7CB-EC4B-A435-0370E68A3C49}" dt="2025-02-21T07:15:03.616" v="3208" actId="20577"/>
        <pc:sldMkLst>
          <pc:docMk/>
          <pc:sldMk cId="3854165180" sldId="529"/>
        </pc:sldMkLst>
        <pc:spChg chg="mod">
          <ac:chgData name="然 杨" userId="58a03923220a6d4f" providerId="LiveId" clId="{93B4460F-C7CB-EC4B-A435-0370E68A3C49}" dt="2025-02-21T07:15:03.616" v="3208" actId="20577"/>
          <ac:spMkLst>
            <pc:docMk/>
            <pc:sldMk cId="3854165180" sldId="529"/>
            <ac:spMk id="6" creationId="{37887849-3836-861D-3BAD-7D1EB338477B}"/>
          </ac:spMkLst>
        </pc:spChg>
        <pc:spChg chg="mod">
          <ac:chgData name="然 杨" userId="58a03923220a6d4f" providerId="LiveId" clId="{93B4460F-C7CB-EC4B-A435-0370E68A3C49}" dt="2025-02-21T07:14:30.729" v="3197" actId="1038"/>
          <ac:spMkLst>
            <pc:docMk/>
            <pc:sldMk cId="3854165180" sldId="529"/>
            <ac:spMk id="7" creationId="{A444409D-4D12-C78F-2DDB-F6F6B4C5FA6F}"/>
          </ac:spMkLst>
        </pc:spChg>
      </pc:sldChg>
      <pc:sldChg chg="addSp delSp modSp mod">
        <pc:chgData name="然 杨" userId="58a03923220a6d4f" providerId="LiveId" clId="{93B4460F-C7CB-EC4B-A435-0370E68A3C49}" dt="2025-02-21T07:15:33.643" v="3212" actId="1076"/>
        <pc:sldMkLst>
          <pc:docMk/>
          <pc:sldMk cId="1800293350" sldId="530"/>
        </pc:sldMkLst>
        <pc:spChg chg="mod">
          <ac:chgData name="然 杨" userId="58a03923220a6d4f" providerId="LiveId" clId="{93B4460F-C7CB-EC4B-A435-0370E68A3C49}" dt="2025-02-21T07:15:33.643" v="3212" actId="1076"/>
          <ac:spMkLst>
            <pc:docMk/>
            <pc:sldMk cId="1800293350" sldId="530"/>
            <ac:spMk id="42" creationId="{FB9F5BE5-4EB7-7434-0937-D55E98C9B820}"/>
          </ac:spMkLst>
        </pc:spChg>
      </pc:sldChg>
      <pc:sldChg chg="addSp delSp modSp mod">
        <pc:chgData name="然 杨" userId="58a03923220a6d4f" providerId="LiveId" clId="{93B4460F-C7CB-EC4B-A435-0370E68A3C49}" dt="2025-02-21T07:16:16.761" v="3236" actId="108"/>
        <pc:sldMkLst>
          <pc:docMk/>
          <pc:sldMk cId="481540573" sldId="531"/>
        </pc:sldMkLst>
        <pc:spChg chg="mod">
          <ac:chgData name="然 杨" userId="58a03923220a6d4f" providerId="LiveId" clId="{93B4460F-C7CB-EC4B-A435-0370E68A3C49}" dt="2025-02-21T07:16:16.761" v="3236" actId="108"/>
          <ac:spMkLst>
            <pc:docMk/>
            <pc:sldMk cId="481540573" sldId="531"/>
            <ac:spMk id="42" creationId="{25B054CF-386B-DDF5-E95B-B4612E32718F}"/>
          </ac:spMkLst>
        </pc:spChg>
      </pc:sldChg>
      <pc:sldChg chg="modSp mod">
        <pc:chgData name="然 杨" userId="58a03923220a6d4f" providerId="LiveId" clId="{93B4460F-C7CB-EC4B-A435-0370E68A3C49}" dt="2025-02-21T07:16:58.164" v="3250" actId="20577"/>
        <pc:sldMkLst>
          <pc:docMk/>
          <pc:sldMk cId="1329945575" sldId="532"/>
        </pc:sldMkLst>
        <pc:spChg chg="mod">
          <ac:chgData name="然 杨" userId="58a03923220a6d4f" providerId="LiveId" clId="{93B4460F-C7CB-EC4B-A435-0370E68A3C49}" dt="2025-02-21T07:16:58.164" v="3250" actId="20577"/>
          <ac:spMkLst>
            <pc:docMk/>
            <pc:sldMk cId="1329945575" sldId="532"/>
            <ac:spMk id="6" creationId="{80F5110C-FA66-9017-EC83-708B5FD113D2}"/>
          </ac:spMkLst>
        </pc:spChg>
        <pc:spChg chg="mod">
          <ac:chgData name="然 杨" userId="58a03923220a6d4f" providerId="LiveId" clId="{93B4460F-C7CB-EC4B-A435-0370E68A3C49}" dt="2025-02-21T07:16:44.482" v="3247" actId="1037"/>
          <ac:spMkLst>
            <pc:docMk/>
            <pc:sldMk cId="1329945575" sldId="532"/>
            <ac:spMk id="7" creationId="{AEF03D1C-291B-F556-94DC-E73DB1781E18}"/>
          </ac:spMkLst>
        </pc:spChg>
      </pc:sldChg>
      <pc:sldChg chg="del">
        <pc:chgData name="然 杨" userId="58a03923220a6d4f" providerId="LiveId" clId="{93B4460F-C7CB-EC4B-A435-0370E68A3C49}" dt="2025-02-21T07:17:09.306" v="3251" actId="2696"/>
        <pc:sldMkLst>
          <pc:docMk/>
          <pc:sldMk cId="1653739794" sldId="533"/>
        </pc:sldMkLst>
      </pc:sldChg>
      <pc:sldChg chg="del">
        <pc:chgData name="然 杨" userId="58a03923220a6d4f" providerId="LiveId" clId="{93B4460F-C7CB-EC4B-A435-0370E68A3C49}" dt="2025-02-21T07:29:55.079" v="3495" actId="2696"/>
        <pc:sldMkLst>
          <pc:docMk/>
          <pc:sldMk cId="678779781" sldId="536"/>
        </pc:sldMkLst>
      </pc:sldChg>
      <pc:sldChg chg="modSp mod">
        <pc:chgData name="然 杨" userId="58a03923220a6d4f" providerId="LiveId" clId="{93B4460F-C7CB-EC4B-A435-0370E68A3C49}" dt="2025-02-21T07:41:19.387" v="3838" actId="1035"/>
        <pc:sldMkLst>
          <pc:docMk/>
          <pc:sldMk cId="3716091672" sldId="538"/>
        </pc:sldMkLst>
        <pc:spChg chg="mod">
          <ac:chgData name="然 杨" userId="58a03923220a6d4f" providerId="LiveId" clId="{93B4460F-C7CB-EC4B-A435-0370E68A3C49}" dt="2025-02-21T07:41:19.387" v="3838" actId="1035"/>
          <ac:spMkLst>
            <pc:docMk/>
            <pc:sldMk cId="3716091672" sldId="538"/>
            <ac:spMk id="20" creationId="{BF696587-3207-AF61-85CB-B1C373991AA2}"/>
          </ac:spMkLst>
        </pc:spChg>
        <pc:grpChg chg="mod">
          <ac:chgData name="然 杨" userId="58a03923220a6d4f" providerId="LiveId" clId="{93B4460F-C7CB-EC4B-A435-0370E68A3C49}" dt="2025-02-21T07:41:13.463" v="3832" actId="14100"/>
          <ac:grpSpMkLst>
            <pc:docMk/>
            <pc:sldMk cId="3716091672" sldId="538"/>
            <ac:grpSpMk id="16" creationId="{48B08A1A-A893-9ACA-4BB1-49FAFCD92D30}"/>
          </ac:grpSpMkLst>
        </pc:grpChg>
      </pc:sldChg>
      <pc:sldChg chg="modSp mod">
        <pc:chgData name="然 杨" userId="58a03923220a6d4f" providerId="LiveId" clId="{93B4460F-C7CB-EC4B-A435-0370E68A3C49}" dt="2025-02-21T07:42:11.141" v="3870" actId="1035"/>
        <pc:sldMkLst>
          <pc:docMk/>
          <pc:sldMk cId="1064552162" sldId="539"/>
        </pc:sldMkLst>
        <pc:spChg chg="mod">
          <ac:chgData name="然 杨" userId="58a03923220a6d4f" providerId="LiveId" clId="{93B4460F-C7CB-EC4B-A435-0370E68A3C49}" dt="2025-02-21T07:42:11.141" v="3870" actId="1035"/>
          <ac:spMkLst>
            <pc:docMk/>
            <pc:sldMk cId="1064552162" sldId="539"/>
            <ac:spMk id="2" creationId="{80E2318F-DD3F-5006-9E02-5EEA8A4E8283}"/>
          </ac:spMkLst>
        </pc:spChg>
      </pc:sldChg>
      <pc:sldChg chg="modSp mod">
        <pc:chgData name="然 杨" userId="58a03923220a6d4f" providerId="LiveId" clId="{93B4460F-C7CB-EC4B-A435-0370E68A3C49}" dt="2025-02-21T07:43:55.663" v="3898" actId="179"/>
        <pc:sldMkLst>
          <pc:docMk/>
          <pc:sldMk cId="106212036" sldId="540"/>
        </pc:sldMkLst>
        <pc:spChg chg="mod">
          <ac:chgData name="然 杨" userId="58a03923220a6d4f" providerId="LiveId" clId="{93B4460F-C7CB-EC4B-A435-0370E68A3C49}" dt="2025-02-21T07:43:55.663" v="3898" actId="179"/>
          <ac:spMkLst>
            <pc:docMk/>
            <pc:sldMk cId="106212036" sldId="540"/>
            <ac:spMk id="20" creationId="{EE528C73-134B-AF10-FBFF-70C673DE2284}"/>
          </ac:spMkLst>
        </pc:spChg>
      </pc:sldChg>
      <pc:sldChg chg="modSp mod">
        <pc:chgData name="然 杨" userId="58a03923220a6d4f" providerId="LiveId" clId="{93B4460F-C7CB-EC4B-A435-0370E68A3C49}" dt="2025-02-21T07:44:55.602" v="3914" actId="20577"/>
        <pc:sldMkLst>
          <pc:docMk/>
          <pc:sldMk cId="2990940153" sldId="541"/>
        </pc:sldMkLst>
        <pc:spChg chg="mod">
          <ac:chgData name="然 杨" userId="58a03923220a6d4f" providerId="LiveId" clId="{93B4460F-C7CB-EC4B-A435-0370E68A3C49}" dt="2025-02-21T07:44:12.933" v="3901" actId="14100"/>
          <ac:spMkLst>
            <pc:docMk/>
            <pc:sldMk cId="2990940153" sldId="541"/>
            <ac:spMk id="2" creationId="{6007ADEA-E2EE-D477-462E-D5D575E1E069}"/>
          </ac:spMkLst>
        </pc:spChg>
        <pc:spChg chg="mod">
          <ac:chgData name="然 杨" userId="58a03923220a6d4f" providerId="LiveId" clId="{93B4460F-C7CB-EC4B-A435-0370E68A3C49}" dt="2025-02-21T07:44:55.602" v="3914" actId="20577"/>
          <ac:spMkLst>
            <pc:docMk/>
            <pc:sldMk cId="2990940153" sldId="541"/>
            <ac:spMk id="4" creationId="{3B5E6DEA-C8AB-9ACC-815D-01C8862085AC}"/>
          </ac:spMkLst>
        </pc:spChg>
        <pc:grpChg chg="mod">
          <ac:chgData name="然 杨" userId="58a03923220a6d4f" providerId="LiveId" clId="{93B4460F-C7CB-EC4B-A435-0370E68A3C49}" dt="2025-02-21T07:44:15.211" v="3902" actId="14100"/>
          <ac:grpSpMkLst>
            <pc:docMk/>
            <pc:sldMk cId="2990940153" sldId="541"/>
            <ac:grpSpMk id="9" creationId="{52DCDB03-10D9-510C-C84D-BBC4D58231A8}"/>
          </ac:grpSpMkLst>
        </pc:grpChg>
      </pc:sldChg>
      <pc:sldChg chg="modSp mod">
        <pc:chgData name="然 杨" userId="58a03923220a6d4f" providerId="LiveId" clId="{93B4460F-C7CB-EC4B-A435-0370E68A3C49}" dt="2025-02-21T07:46:14.022" v="3945" actId="20577"/>
        <pc:sldMkLst>
          <pc:docMk/>
          <pc:sldMk cId="3537539141" sldId="542"/>
        </pc:sldMkLst>
        <pc:spChg chg="mod">
          <ac:chgData name="然 杨" userId="58a03923220a6d4f" providerId="LiveId" clId="{93B4460F-C7CB-EC4B-A435-0370E68A3C49}" dt="2025-02-21T07:46:01.529" v="3942" actId="14100"/>
          <ac:spMkLst>
            <pc:docMk/>
            <pc:sldMk cId="3537539141" sldId="542"/>
            <ac:spMk id="4" creationId="{AC5734F5-13C9-6E8B-B642-91284B8F3317}"/>
          </ac:spMkLst>
        </pc:spChg>
        <pc:spChg chg="mod">
          <ac:chgData name="然 杨" userId="58a03923220a6d4f" providerId="LiveId" clId="{93B4460F-C7CB-EC4B-A435-0370E68A3C49}" dt="2025-02-21T07:46:14.022" v="3945" actId="20577"/>
          <ac:spMkLst>
            <pc:docMk/>
            <pc:sldMk cId="3537539141" sldId="542"/>
            <ac:spMk id="8" creationId="{FCCAF71F-8F05-83BF-C4DC-6737B76F5FFE}"/>
          </ac:spMkLst>
        </pc:spChg>
        <pc:spChg chg="mod">
          <ac:chgData name="然 杨" userId="58a03923220a6d4f" providerId="LiveId" clId="{93B4460F-C7CB-EC4B-A435-0370E68A3C49}" dt="2025-02-21T07:45:06.031" v="3915" actId="20577"/>
          <ac:spMkLst>
            <pc:docMk/>
            <pc:sldMk cId="3537539141" sldId="542"/>
            <ac:spMk id="19" creationId="{43D3EFD4-6419-B665-9EBC-76A11D689CAF}"/>
          </ac:spMkLst>
        </pc:spChg>
      </pc:sldChg>
      <pc:sldChg chg="addSp delSp modSp mod">
        <pc:chgData name="然 杨" userId="58a03923220a6d4f" providerId="LiveId" clId="{93B4460F-C7CB-EC4B-A435-0370E68A3C49}" dt="2025-02-21T07:49:42.479" v="3993" actId="2710"/>
        <pc:sldMkLst>
          <pc:docMk/>
          <pc:sldMk cId="1820561704" sldId="543"/>
        </pc:sldMkLst>
        <pc:spChg chg="mod">
          <ac:chgData name="然 杨" userId="58a03923220a6d4f" providerId="LiveId" clId="{93B4460F-C7CB-EC4B-A435-0370E68A3C49}" dt="2025-02-21T07:48:07.592" v="3974" actId="2710"/>
          <ac:spMkLst>
            <pc:docMk/>
            <pc:sldMk cId="1820561704" sldId="543"/>
            <ac:spMk id="12" creationId="{7A78CF88-71C8-D3AE-6592-17403DFDC699}"/>
          </ac:spMkLst>
        </pc:spChg>
        <pc:spChg chg="mod">
          <ac:chgData name="然 杨" userId="58a03923220a6d4f" providerId="LiveId" clId="{93B4460F-C7CB-EC4B-A435-0370E68A3C49}" dt="2025-02-21T07:48:24.592" v="3977" actId="2710"/>
          <ac:spMkLst>
            <pc:docMk/>
            <pc:sldMk cId="1820561704" sldId="543"/>
            <ac:spMk id="39" creationId="{93DF09C4-0FD8-CE47-83B4-25B7A05E1D01}"/>
          </ac:spMkLst>
        </pc:spChg>
        <pc:spChg chg="mod">
          <ac:chgData name="然 杨" userId="58a03923220a6d4f" providerId="LiveId" clId="{93B4460F-C7CB-EC4B-A435-0370E68A3C49}" dt="2025-02-21T07:49:42.479" v="3993" actId="2710"/>
          <ac:spMkLst>
            <pc:docMk/>
            <pc:sldMk cId="1820561704" sldId="543"/>
            <ac:spMk id="45" creationId="{B58B0D4A-E78F-DF64-51DB-4F75AFD7781D}"/>
          </ac:spMkLst>
        </pc:spChg>
        <pc:spChg chg="mod">
          <ac:chgData name="然 杨" userId="58a03923220a6d4f" providerId="LiveId" clId="{93B4460F-C7CB-EC4B-A435-0370E68A3C49}" dt="2025-02-21T07:49:34.495" v="3991" actId="14100"/>
          <ac:spMkLst>
            <pc:docMk/>
            <pc:sldMk cId="1820561704" sldId="543"/>
            <ac:spMk id="51" creationId="{F3367F3B-A8E1-635E-7449-598402512D71}"/>
          </ac:spMkLst>
        </pc:spChg>
      </pc:sldChg>
      <pc:sldChg chg="delSp modSp mod">
        <pc:chgData name="然 杨" userId="58a03923220a6d4f" providerId="LiveId" clId="{93B4460F-C7CB-EC4B-A435-0370E68A3C49}" dt="2025-02-21T07:51:12.050" v="4020" actId="20577"/>
        <pc:sldMkLst>
          <pc:docMk/>
          <pc:sldMk cId="231680733" sldId="544"/>
        </pc:sldMkLst>
        <pc:spChg chg="mod">
          <ac:chgData name="然 杨" userId="58a03923220a6d4f" providerId="LiveId" clId="{93B4460F-C7CB-EC4B-A435-0370E68A3C49}" dt="2025-02-21T07:51:12.050" v="4020" actId="20577"/>
          <ac:spMkLst>
            <pc:docMk/>
            <pc:sldMk cId="231680733" sldId="544"/>
            <ac:spMk id="6" creationId="{300B80CE-8BAA-8895-54E6-C02F1B464929}"/>
          </ac:spMkLst>
        </pc:spChg>
        <pc:spChg chg="mod">
          <ac:chgData name="然 杨" userId="58a03923220a6d4f" providerId="LiveId" clId="{93B4460F-C7CB-EC4B-A435-0370E68A3C49}" dt="2025-02-21T07:50:55.178" v="4009" actId="1076"/>
          <ac:spMkLst>
            <pc:docMk/>
            <pc:sldMk cId="231680733" sldId="544"/>
            <ac:spMk id="11" creationId="{629A46BE-BA4E-C7C9-B2DE-0B94EB280894}"/>
          </ac:spMkLst>
        </pc:spChg>
        <pc:grpChg chg="mod topLvl">
          <ac:chgData name="然 杨" userId="58a03923220a6d4f" providerId="LiveId" clId="{93B4460F-C7CB-EC4B-A435-0370E68A3C49}" dt="2025-02-21T07:50:46.828" v="4006" actId="14100"/>
          <ac:grpSpMkLst>
            <pc:docMk/>
            <pc:sldMk cId="231680733" sldId="544"/>
            <ac:grpSpMk id="9" creationId="{6BB06CF7-5F72-B030-0A38-E14045DD4120}"/>
          </ac:grpSpMkLst>
        </pc:grpChg>
      </pc:sldChg>
      <pc:sldChg chg="addSp delSp modSp mod">
        <pc:chgData name="然 杨" userId="58a03923220a6d4f" providerId="LiveId" clId="{93B4460F-C7CB-EC4B-A435-0370E68A3C49}" dt="2025-02-20T08:10:18.024" v="101"/>
        <pc:sldMkLst>
          <pc:docMk/>
          <pc:sldMk cId="83732870" sldId="552"/>
        </pc:sldMkLst>
        <pc:spChg chg="mod">
          <ac:chgData name="然 杨" userId="58a03923220a6d4f" providerId="LiveId" clId="{93B4460F-C7CB-EC4B-A435-0370E68A3C49}" dt="2025-02-20T08:10:18.024" v="101"/>
          <ac:spMkLst>
            <pc:docMk/>
            <pc:sldMk cId="83732870" sldId="552"/>
            <ac:spMk id="7" creationId="{620CEA87-79D0-F71B-8237-09841CAE80A7}"/>
          </ac:spMkLst>
        </pc:spChg>
      </pc:sldChg>
      <pc:sldChg chg="addSp delSp modSp mod">
        <pc:chgData name="然 杨" userId="58a03923220a6d4f" providerId="LiveId" clId="{93B4460F-C7CB-EC4B-A435-0370E68A3C49}" dt="2025-02-20T08:40:28.821" v="755" actId="1036"/>
        <pc:sldMkLst>
          <pc:docMk/>
          <pc:sldMk cId="691322403" sldId="556"/>
        </pc:sldMkLst>
        <pc:spChg chg="mod">
          <ac:chgData name="然 杨" userId="58a03923220a6d4f" providerId="LiveId" clId="{93B4460F-C7CB-EC4B-A435-0370E68A3C49}" dt="2025-02-20T08:40:28.821" v="755" actId="1036"/>
          <ac:spMkLst>
            <pc:docMk/>
            <pc:sldMk cId="691322403" sldId="556"/>
            <ac:spMk id="42" creationId="{E024F57C-8E93-3F16-A986-A701267F8DF0}"/>
          </ac:spMkLst>
        </pc:spChg>
      </pc:sldChg>
      <pc:sldChg chg="del">
        <pc:chgData name="然 杨" userId="58a03923220a6d4f" providerId="LiveId" clId="{93B4460F-C7CB-EC4B-A435-0370E68A3C49}" dt="2025-02-20T08:40:37.471" v="756" actId="2696"/>
        <pc:sldMkLst>
          <pc:docMk/>
          <pc:sldMk cId="3130001573" sldId="557"/>
        </pc:sldMkLst>
      </pc:sldChg>
      <pc:sldChg chg="addSp delSp modSp mod">
        <pc:chgData name="然 杨" userId="58a03923220a6d4f" providerId="LiveId" clId="{93B4460F-C7CB-EC4B-A435-0370E68A3C49}" dt="2025-02-21T03:48:20.139" v="2013" actId="21"/>
        <pc:sldMkLst>
          <pc:docMk/>
          <pc:sldMk cId="644018888" sldId="565"/>
        </pc:sldMkLst>
      </pc:sldChg>
      <pc:sldChg chg="delSp modSp mod">
        <pc:chgData name="然 杨" userId="58a03923220a6d4f" providerId="LiveId" clId="{93B4460F-C7CB-EC4B-A435-0370E68A3C49}" dt="2025-02-21T04:19:08.443" v="2501" actId="1036"/>
        <pc:sldMkLst>
          <pc:docMk/>
          <pc:sldMk cId="3540154233" sldId="567"/>
        </pc:sldMkLst>
        <pc:spChg chg="mod">
          <ac:chgData name="然 杨" userId="58a03923220a6d4f" providerId="LiveId" clId="{93B4460F-C7CB-EC4B-A435-0370E68A3C49}" dt="2025-02-21T04:19:02.357" v="2495" actId="948"/>
          <ac:spMkLst>
            <pc:docMk/>
            <pc:sldMk cId="3540154233" sldId="567"/>
            <ac:spMk id="6" creationId="{D12BC20A-0172-CFB5-27CF-66E9D400C8A1}"/>
          </ac:spMkLst>
        </pc:spChg>
      </pc:sldChg>
      <pc:sldChg chg="modSp mod">
        <pc:chgData name="然 杨" userId="58a03923220a6d4f" providerId="LiveId" clId="{93B4460F-C7CB-EC4B-A435-0370E68A3C49}" dt="2025-02-21T04:30:12.258" v="2538" actId="20577"/>
        <pc:sldMkLst>
          <pc:docMk/>
          <pc:sldMk cId="2848768073" sldId="568"/>
        </pc:sldMkLst>
        <pc:spChg chg="mod">
          <ac:chgData name="然 杨" userId="58a03923220a6d4f" providerId="LiveId" clId="{93B4460F-C7CB-EC4B-A435-0370E68A3C49}" dt="2025-02-21T04:29:44.244" v="2525" actId="21"/>
          <ac:spMkLst>
            <pc:docMk/>
            <pc:sldMk cId="2848768073" sldId="568"/>
            <ac:spMk id="11" creationId="{27216452-4F41-7845-F820-912F437A4A91}"/>
          </ac:spMkLst>
        </pc:spChg>
        <pc:spChg chg="mod">
          <ac:chgData name="然 杨" userId="58a03923220a6d4f" providerId="LiveId" clId="{93B4460F-C7CB-EC4B-A435-0370E68A3C49}" dt="2025-02-21T04:30:12.258" v="2538" actId="20577"/>
          <ac:spMkLst>
            <pc:docMk/>
            <pc:sldMk cId="2848768073" sldId="568"/>
            <ac:spMk id="19" creationId="{B66FDE43-3AA0-172C-7385-77FBD9C48815}"/>
          </ac:spMkLst>
        </pc:spChg>
      </pc:sldChg>
      <pc:sldChg chg="addSp delSp modSp mod">
        <pc:chgData name="然 杨" userId="58a03923220a6d4f" providerId="LiveId" clId="{93B4460F-C7CB-EC4B-A435-0370E68A3C49}" dt="2025-02-21T07:13:57.175" v="3187" actId="179"/>
        <pc:sldMkLst>
          <pc:docMk/>
          <pc:sldMk cId="719279098" sldId="572"/>
        </pc:sldMkLst>
        <pc:spChg chg="mod">
          <ac:chgData name="然 杨" userId="58a03923220a6d4f" providerId="LiveId" clId="{93B4460F-C7CB-EC4B-A435-0370E68A3C49}" dt="2025-02-21T07:13:57.175" v="3187" actId="179"/>
          <ac:spMkLst>
            <pc:docMk/>
            <pc:sldMk cId="719279098" sldId="572"/>
            <ac:spMk id="8" creationId="{8882CD89-4D1F-3DB4-C37B-26668AA5CD62}"/>
          </ac:spMkLst>
        </pc:spChg>
      </pc:sldChg>
      <pc:sldChg chg="addSp delSp modSp del mod">
        <pc:chgData name="然 杨" userId="58a03923220a6d4f" providerId="LiveId" clId="{93B4460F-C7CB-EC4B-A435-0370E68A3C49}" dt="2025-02-21T07:17:26.962" v="3264" actId="2696"/>
        <pc:sldMkLst>
          <pc:docMk/>
          <pc:sldMk cId="4031695588" sldId="573"/>
        </pc:sldMkLst>
      </pc:sldChg>
      <pc:sldChg chg="modSp mod">
        <pc:chgData name="然 杨" userId="58a03923220a6d4f" providerId="LiveId" clId="{93B4460F-C7CB-EC4B-A435-0370E68A3C49}" dt="2025-02-21T07:54:56.506" v="4061" actId="20577"/>
        <pc:sldMkLst>
          <pc:docMk/>
          <pc:sldMk cId="2573498149" sldId="576"/>
        </pc:sldMkLst>
        <pc:spChg chg="mod">
          <ac:chgData name="然 杨" userId="58a03923220a6d4f" providerId="LiveId" clId="{93B4460F-C7CB-EC4B-A435-0370E68A3C49}" dt="2025-02-21T07:53:56.751" v="4043" actId="20577"/>
          <ac:spMkLst>
            <pc:docMk/>
            <pc:sldMk cId="2573498149" sldId="576"/>
            <ac:spMk id="11" creationId="{F96A98B9-57B8-AE4C-1B00-18FA42F56A9C}"/>
          </ac:spMkLst>
        </pc:spChg>
        <pc:spChg chg="mod">
          <ac:chgData name="然 杨" userId="58a03923220a6d4f" providerId="LiveId" clId="{93B4460F-C7CB-EC4B-A435-0370E68A3C49}" dt="2025-02-21T07:54:56.506" v="4061" actId="20577"/>
          <ac:spMkLst>
            <pc:docMk/>
            <pc:sldMk cId="2573498149" sldId="576"/>
            <ac:spMk id="19" creationId="{36041950-9AF9-76C1-1802-2EECF4D34255}"/>
          </ac:spMkLst>
        </pc:spChg>
      </pc:sldChg>
      <pc:sldChg chg="addSp delSp modSp mod">
        <pc:chgData name="然 杨" userId="58a03923220a6d4f" providerId="LiveId" clId="{93B4460F-C7CB-EC4B-A435-0370E68A3C49}" dt="2025-02-20T08:17:51.375" v="217" actId="14100"/>
        <pc:sldMkLst>
          <pc:docMk/>
          <pc:sldMk cId="3920992969" sldId="577"/>
        </pc:sldMkLst>
      </pc:sldChg>
      <pc:sldChg chg="modSp mod">
        <pc:chgData name="然 杨" userId="58a03923220a6d4f" providerId="LiveId" clId="{93B4460F-C7CB-EC4B-A435-0370E68A3C49}" dt="2025-02-20T08:24:42.355" v="367" actId="14100"/>
        <pc:sldMkLst>
          <pc:docMk/>
          <pc:sldMk cId="2989052936" sldId="578"/>
        </pc:sldMkLst>
        <pc:grpChg chg="mod">
          <ac:chgData name="然 杨" userId="58a03923220a6d4f" providerId="LiveId" clId="{93B4460F-C7CB-EC4B-A435-0370E68A3C49}" dt="2025-02-20T08:24:42.355" v="367" actId="14100"/>
          <ac:grpSpMkLst>
            <pc:docMk/>
            <pc:sldMk cId="2989052936" sldId="578"/>
            <ac:grpSpMk id="2" creationId="{4148149E-701A-1F3C-F66E-2C156178374D}"/>
          </ac:grpSpMkLst>
        </pc:grpChg>
      </pc:sldChg>
      <pc:sldChg chg="addSp delSp modSp mod">
        <pc:chgData name="然 杨" userId="58a03923220a6d4f" providerId="LiveId" clId="{93B4460F-C7CB-EC4B-A435-0370E68A3C49}" dt="2025-02-20T08:35:35.049" v="672" actId="1076"/>
        <pc:sldMkLst>
          <pc:docMk/>
          <pc:sldMk cId="384267992" sldId="579"/>
        </pc:sldMkLst>
        <pc:spChg chg="mod">
          <ac:chgData name="然 杨" userId="58a03923220a6d4f" providerId="LiveId" clId="{93B4460F-C7CB-EC4B-A435-0370E68A3C49}" dt="2025-02-20T08:35:35.049" v="672" actId="1076"/>
          <ac:spMkLst>
            <pc:docMk/>
            <pc:sldMk cId="384267992" sldId="579"/>
            <ac:spMk id="8" creationId="{F7B573EC-70D6-8CA4-ED20-16EEF6758EA0}"/>
          </ac:spMkLst>
        </pc:spChg>
      </pc:sldChg>
      <pc:sldChg chg="addSp delSp modSp mod">
        <pc:chgData name="然 杨" userId="58a03923220a6d4f" providerId="LiveId" clId="{93B4460F-C7CB-EC4B-A435-0370E68A3C49}" dt="2025-02-20T08:38:07.615" v="711" actId="1076"/>
        <pc:sldMkLst>
          <pc:docMk/>
          <pc:sldMk cId="114880710" sldId="580"/>
        </pc:sldMkLst>
        <pc:spChg chg="mod">
          <ac:chgData name="然 杨" userId="58a03923220a6d4f" providerId="LiveId" clId="{93B4460F-C7CB-EC4B-A435-0370E68A3C49}" dt="2025-02-20T08:38:07.615" v="711" actId="1076"/>
          <ac:spMkLst>
            <pc:docMk/>
            <pc:sldMk cId="114880710" sldId="580"/>
            <ac:spMk id="42" creationId="{267FC952-A43A-FFEA-F471-CAD2AA65F381}"/>
          </ac:spMkLst>
        </pc:spChg>
      </pc:sldChg>
      <pc:sldChg chg="addSp delSp modSp mod">
        <pc:chgData name="然 杨" userId="58a03923220a6d4f" providerId="LiveId" clId="{93B4460F-C7CB-EC4B-A435-0370E68A3C49}" dt="2025-02-21T03:09:17.964" v="1382" actId="108"/>
        <pc:sldMkLst>
          <pc:docMk/>
          <pc:sldMk cId="2392905081" sldId="581"/>
        </pc:sldMkLst>
        <pc:spChg chg="mod">
          <ac:chgData name="然 杨" userId="58a03923220a6d4f" providerId="LiveId" clId="{93B4460F-C7CB-EC4B-A435-0370E68A3C49}" dt="2025-02-21T03:06:35.537" v="1335" actId="1076"/>
          <ac:spMkLst>
            <pc:docMk/>
            <pc:sldMk cId="2392905081" sldId="581"/>
            <ac:spMk id="7" creationId="{7CCB3483-CC0F-A318-61E0-9936DD8C8A10}"/>
          </ac:spMkLst>
        </pc:spChg>
      </pc:sldChg>
      <pc:sldChg chg="modSp mod">
        <pc:chgData name="然 杨" userId="58a03923220a6d4f" providerId="LiveId" clId="{93B4460F-C7CB-EC4B-A435-0370E68A3C49}" dt="2025-02-21T03:19:22.738" v="1609" actId="179"/>
        <pc:sldMkLst>
          <pc:docMk/>
          <pc:sldMk cId="3788533769" sldId="584"/>
        </pc:sldMkLst>
        <pc:spChg chg="mod">
          <ac:chgData name="然 杨" userId="58a03923220a6d4f" providerId="LiveId" clId="{93B4460F-C7CB-EC4B-A435-0370E68A3C49}" dt="2025-02-21T03:18:19.789" v="1606" actId="1076"/>
          <ac:spMkLst>
            <pc:docMk/>
            <pc:sldMk cId="3788533769" sldId="584"/>
            <ac:spMk id="2" creationId="{72809C83-C846-6784-51A0-52BCB6E48D98}"/>
          </ac:spMkLst>
        </pc:spChg>
      </pc:sldChg>
      <pc:sldChg chg="addSp delSp modSp mod">
        <pc:chgData name="然 杨" userId="58a03923220a6d4f" providerId="LiveId" clId="{93B4460F-C7CB-EC4B-A435-0370E68A3C49}" dt="2025-02-21T03:32:56.507" v="1848"/>
        <pc:sldMkLst>
          <pc:docMk/>
          <pc:sldMk cId="225543700" sldId="585"/>
        </pc:sldMkLst>
        <pc:spChg chg="mod">
          <ac:chgData name="然 杨" userId="58a03923220a6d4f" providerId="LiveId" clId="{93B4460F-C7CB-EC4B-A435-0370E68A3C49}" dt="2025-02-21T03:32:42.200" v="1843" actId="14100"/>
          <ac:spMkLst>
            <pc:docMk/>
            <pc:sldMk cId="225543700" sldId="585"/>
            <ac:spMk id="8" creationId="{808BE59F-FB56-F4BB-5A94-235944954D79}"/>
          </ac:spMkLst>
        </pc:spChg>
      </pc:sldChg>
      <pc:sldChg chg="addSp delSp modSp mod">
        <pc:chgData name="然 杨" userId="58a03923220a6d4f" providerId="LiveId" clId="{93B4460F-C7CB-EC4B-A435-0370E68A3C49}" dt="2025-02-21T03:35:37.342" v="1893" actId="179"/>
        <pc:sldMkLst>
          <pc:docMk/>
          <pc:sldMk cId="3347775384" sldId="586"/>
        </pc:sldMkLst>
        <pc:spChg chg="mod">
          <ac:chgData name="然 杨" userId="58a03923220a6d4f" providerId="LiveId" clId="{93B4460F-C7CB-EC4B-A435-0370E68A3C49}" dt="2025-02-21T03:35:37.342" v="1893" actId="179"/>
          <ac:spMkLst>
            <pc:docMk/>
            <pc:sldMk cId="3347775384" sldId="586"/>
            <ac:spMk id="8" creationId="{8ED5E9F8-7E18-3F4F-8A8C-FA81B6379A28}"/>
          </ac:spMkLst>
        </pc:spChg>
      </pc:sldChg>
      <pc:sldChg chg="addSp delSp modSp mod">
        <pc:chgData name="然 杨" userId="58a03923220a6d4f" providerId="LiveId" clId="{93B4460F-C7CB-EC4B-A435-0370E68A3C49}" dt="2025-02-21T03:54:52.409" v="2175" actId="14100"/>
        <pc:sldMkLst>
          <pc:docMk/>
          <pc:sldMk cId="1962980772" sldId="587"/>
        </pc:sldMkLst>
        <pc:spChg chg="mod">
          <ac:chgData name="然 杨" userId="58a03923220a6d4f" providerId="LiveId" clId="{93B4460F-C7CB-EC4B-A435-0370E68A3C49}" dt="2025-02-21T03:54:52.409" v="2175" actId="14100"/>
          <ac:spMkLst>
            <pc:docMk/>
            <pc:sldMk cId="1962980772" sldId="587"/>
            <ac:spMk id="7" creationId="{B36D92F8-7140-228A-71DD-B107F40D3D3C}"/>
          </ac:spMkLst>
        </pc:spChg>
        <pc:spChg chg="mod">
          <ac:chgData name="然 杨" userId="58a03923220a6d4f" providerId="LiveId" clId="{93B4460F-C7CB-EC4B-A435-0370E68A3C49}" dt="2025-02-21T03:54:40.097" v="2171" actId="14100"/>
          <ac:spMkLst>
            <pc:docMk/>
            <pc:sldMk cId="1962980772" sldId="587"/>
            <ac:spMk id="11" creationId="{7D68A489-F8B3-AA00-E654-85E95E338661}"/>
          </ac:spMkLst>
        </pc:spChg>
        <pc:spChg chg="mod">
          <ac:chgData name="然 杨" userId="58a03923220a6d4f" providerId="LiveId" clId="{93B4460F-C7CB-EC4B-A435-0370E68A3C49}" dt="2025-02-21T03:50:08.724" v="2047" actId="20577"/>
          <ac:spMkLst>
            <pc:docMk/>
            <pc:sldMk cId="1962980772" sldId="587"/>
            <ac:spMk id="19" creationId="{5D65FA63-71F8-D9A5-7DA7-C4E6D50F5278}"/>
          </ac:spMkLst>
        </pc:spChg>
        <pc:grpChg chg="mod">
          <ac:chgData name="然 杨" userId="58a03923220a6d4f" providerId="LiveId" clId="{93B4460F-C7CB-EC4B-A435-0370E68A3C49}" dt="2025-02-21T03:54:43.342" v="2172" actId="14100"/>
          <ac:grpSpMkLst>
            <pc:docMk/>
            <pc:sldMk cId="1962980772" sldId="587"/>
            <ac:grpSpMk id="16" creationId="{D3BAEF3D-2B6A-2EA6-EAE5-30DECA64AC01}"/>
          </ac:grpSpMkLst>
        </pc:grpChg>
      </pc:sldChg>
      <pc:sldChg chg="modSp mod">
        <pc:chgData name="然 杨" userId="58a03923220a6d4f" providerId="LiveId" clId="{93B4460F-C7CB-EC4B-A435-0370E68A3C49}" dt="2025-02-21T04:06:38.595" v="2346" actId="20577"/>
        <pc:sldMkLst>
          <pc:docMk/>
          <pc:sldMk cId="2032090212" sldId="588"/>
        </pc:sldMkLst>
      </pc:sldChg>
      <pc:sldChg chg="modSp mod">
        <pc:chgData name="然 杨" userId="58a03923220a6d4f" providerId="LiveId" clId="{93B4460F-C7CB-EC4B-A435-0370E68A3C49}" dt="2025-02-21T06:46:39.881" v="2684" actId="20577"/>
        <pc:sldMkLst>
          <pc:docMk/>
          <pc:sldMk cId="878733300" sldId="589"/>
        </pc:sldMkLst>
      </pc:sldChg>
      <pc:sldChg chg="addSp delSp modSp mod ord">
        <pc:chgData name="然 杨" userId="58a03923220a6d4f" providerId="LiveId" clId="{93B4460F-C7CB-EC4B-A435-0370E68A3C49}" dt="2025-02-21T07:00:34.691" v="2857" actId="164"/>
        <pc:sldMkLst>
          <pc:docMk/>
          <pc:sldMk cId="1294084789" sldId="592"/>
        </pc:sldMkLst>
      </pc:sldChg>
      <pc:sldChg chg="del">
        <pc:chgData name="然 杨" userId="58a03923220a6d4f" providerId="LiveId" clId="{93B4460F-C7CB-EC4B-A435-0370E68A3C49}" dt="2025-02-21T07:40:00.926" v="3774" actId="2696"/>
        <pc:sldMkLst>
          <pc:docMk/>
          <pc:sldMk cId="2770918514" sldId="593"/>
        </pc:sldMkLst>
      </pc:sldChg>
      <pc:sldChg chg="modSp mod">
        <pc:chgData name="然 杨" userId="58a03923220a6d4f" providerId="LiveId" clId="{93B4460F-C7CB-EC4B-A435-0370E68A3C49}" dt="2025-02-21T04:33:57.541" v="2609" actId="20577"/>
        <pc:sldMkLst>
          <pc:docMk/>
          <pc:sldMk cId="2281907650" sldId="595"/>
        </pc:sldMkLst>
      </pc:sldChg>
      <pc:sldChg chg="del">
        <pc:chgData name="然 杨" userId="58a03923220a6d4f" providerId="LiveId" clId="{93B4460F-C7CB-EC4B-A435-0370E68A3C49}" dt="2025-02-20T08:10:23.170" v="103" actId="2696"/>
        <pc:sldMkLst>
          <pc:docMk/>
          <pc:sldMk cId="805683880" sldId="597"/>
        </pc:sldMkLst>
      </pc:sldChg>
      <pc:sldChg chg="del">
        <pc:chgData name="然 杨" userId="58a03923220a6d4f" providerId="LiveId" clId="{93B4460F-C7CB-EC4B-A435-0370E68A3C49}" dt="2025-02-20T08:10:22.139" v="102" actId="2696"/>
        <pc:sldMkLst>
          <pc:docMk/>
          <pc:sldMk cId="2135871188" sldId="598"/>
        </pc:sldMkLst>
      </pc:sldChg>
      <pc:sldChg chg="del">
        <pc:chgData name="然 杨" userId="58a03923220a6d4f" providerId="LiveId" clId="{93B4460F-C7CB-EC4B-A435-0370E68A3C49}" dt="2025-02-20T08:10:23.702" v="104" actId="2696"/>
        <pc:sldMkLst>
          <pc:docMk/>
          <pc:sldMk cId="3890728302" sldId="599"/>
        </pc:sldMkLst>
      </pc:sldChg>
      <pc:sldChg chg="del">
        <pc:chgData name="然 杨" userId="58a03923220a6d4f" providerId="LiveId" clId="{93B4460F-C7CB-EC4B-A435-0370E68A3C49}" dt="2025-02-20T08:10:24.170" v="105" actId="2696"/>
        <pc:sldMkLst>
          <pc:docMk/>
          <pc:sldMk cId="2441500941" sldId="600"/>
        </pc:sldMkLst>
      </pc:sldChg>
      <pc:sldChg chg="del">
        <pc:chgData name="然 杨" userId="58a03923220a6d4f" providerId="LiveId" clId="{93B4460F-C7CB-EC4B-A435-0370E68A3C49}" dt="2025-02-20T08:10:24.656" v="106" actId="2696"/>
        <pc:sldMkLst>
          <pc:docMk/>
          <pc:sldMk cId="2739986569" sldId="601"/>
        </pc:sldMkLst>
      </pc:sldChg>
      <pc:sldChg chg="del">
        <pc:chgData name="然 杨" userId="58a03923220a6d4f" providerId="LiveId" clId="{93B4460F-C7CB-EC4B-A435-0370E68A3C49}" dt="2025-02-20T08:18:11.691" v="218" actId="2696"/>
        <pc:sldMkLst>
          <pc:docMk/>
          <pc:sldMk cId="2317172668" sldId="603"/>
        </pc:sldMkLst>
      </pc:sldChg>
      <pc:sldChg chg="del">
        <pc:chgData name="然 杨" userId="58a03923220a6d4f" providerId="LiveId" clId="{93B4460F-C7CB-EC4B-A435-0370E68A3C49}" dt="2025-02-20T08:40:39.574" v="757" actId="2696"/>
        <pc:sldMkLst>
          <pc:docMk/>
          <pc:sldMk cId="1193464225" sldId="604"/>
        </pc:sldMkLst>
      </pc:sldChg>
      <pc:sldChg chg="del">
        <pc:chgData name="然 杨" userId="58a03923220a6d4f" providerId="LiveId" clId="{93B4460F-C7CB-EC4B-A435-0370E68A3C49}" dt="2025-02-21T02:49:41.736" v="1221" actId="2696"/>
        <pc:sldMkLst>
          <pc:docMk/>
          <pc:sldMk cId="1499938599" sldId="605"/>
        </pc:sldMkLst>
      </pc:sldChg>
      <pc:sldChg chg="del">
        <pc:chgData name="然 杨" userId="58a03923220a6d4f" providerId="LiveId" clId="{93B4460F-C7CB-EC4B-A435-0370E68A3C49}" dt="2025-02-21T02:49:42.164" v="1222" actId="2696"/>
        <pc:sldMkLst>
          <pc:docMk/>
          <pc:sldMk cId="3489160672" sldId="606"/>
        </pc:sldMkLst>
      </pc:sldChg>
      <pc:sldChg chg="del">
        <pc:chgData name="然 杨" userId="58a03923220a6d4f" providerId="LiveId" clId="{93B4460F-C7CB-EC4B-A435-0370E68A3C49}" dt="2025-02-21T02:51:05.569" v="1246" actId="2696"/>
        <pc:sldMkLst>
          <pc:docMk/>
          <pc:sldMk cId="2538329655" sldId="607"/>
        </pc:sldMkLst>
      </pc:sldChg>
      <pc:sldChg chg="del">
        <pc:chgData name="然 杨" userId="58a03923220a6d4f" providerId="LiveId" clId="{93B4460F-C7CB-EC4B-A435-0370E68A3C49}" dt="2025-02-21T03:11:37.020" v="1423" actId="2696"/>
        <pc:sldMkLst>
          <pc:docMk/>
          <pc:sldMk cId="807650760" sldId="608"/>
        </pc:sldMkLst>
      </pc:sldChg>
      <pc:sldChg chg="del">
        <pc:chgData name="然 杨" userId="58a03923220a6d4f" providerId="LiveId" clId="{93B4460F-C7CB-EC4B-A435-0370E68A3C49}" dt="2025-02-21T03:11:37.673" v="1424" actId="2696"/>
        <pc:sldMkLst>
          <pc:docMk/>
          <pc:sldMk cId="2212115392" sldId="609"/>
        </pc:sldMkLst>
      </pc:sldChg>
      <pc:sldChg chg="addSp delSp modSp mod">
        <pc:chgData name="然 杨" userId="58a03923220a6d4f" providerId="LiveId" clId="{93B4460F-C7CB-EC4B-A435-0370E68A3C49}" dt="2025-02-21T03:38:16.495" v="1949" actId="108"/>
        <pc:sldMkLst>
          <pc:docMk/>
          <pc:sldMk cId="2226901939" sldId="610"/>
        </pc:sldMkLst>
        <pc:spChg chg="mod">
          <ac:chgData name="然 杨" userId="58a03923220a6d4f" providerId="LiveId" clId="{93B4460F-C7CB-EC4B-A435-0370E68A3C49}" dt="2025-02-21T03:38:16.495" v="1949" actId="108"/>
          <ac:spMkLst>
            <pc:docMk/>
            <pc:sldMk cId="2226901939" sldId="610"/>
            <ac:spMk id="8" creationId="{5DE41ECE-9D73-57D8-7F12-15A71A139C1E}"/>
          </ac:spMkLst>
        </pc:spChg>
        <pc:picChg chg="mod">
          <ac:chgData name="然 杨" userId="58a03923220a6d4f" providerId="LiveId" clId="{93B4460F-C7CB-EC4B-A435-0370E68A3C49}" dt="2025-02-21T03:37:24.793" v="1926" actId="1076"/>
          <ac:picMkLst>
            <pc:docMk/>
            <pc:sldMk cId="2226901939" sldId="610"/>
            <ac:picMk id="30" creationId="{C81FAE36-B720-F328-3C46-4096AB7C7515}"/>
          </ac:picMkLst>
        </pc:picChg>
      </pc:sldChg>
      <pc:sldChg chg="del">
        <pc:chgData name="然 杨" userId="58a03923220a6d4f" providerId="LiveId" clId="{93B4460F-C7CB-EC4B-A435-0370E68A3C49}" dt="2025-02-21T03:55:17.606" v="2177" actId="2696"/>
        <pc:sldMkLst>
          <pc:docMk/>
          <pc:sldMk cId="86111848" sldId="611"/>
        </pc:sldMkLst>
      </pc:sldChg>
      <pc:sldChg chg="del">
        <pc:chgData name="然 杨" userId="58a03923220a6d4f" providerId="LiveId" clId="{93B4460F-C7CB-EC4B-A435-0370E68A3C49}" dt="2025-02-21T03:55:14.644" v="2176" actId="2696"/>
        <pc:sldMkLst>
          <pc:docMk/>
          <pc:sldMk cId="1268706180" sldId="612"/>
        </pc:sldMkLst>
      </pc:sldChg>
      <pc:sldChg chg="modSp mod ord">
        <pc:chgData name="然 杨" userId="58a03923220a6d4f" providerId="LiveId" clId="{93B4460F-C7CB-EC4B-A435-0370E68A3C49}" dt="2025-02-21T04:33:45.447" v="2605" actId="21"/>
        <pc:sldMkLst>
          <pc:docMk/>
          <pc:sldMk cId="1087313028" sldId="613"/>
        </pc:sldMkLst>
      </pc:sldChg>
      <pc:sldChg chg="del">
        <pc:chgData name="然 杨" userId="58a03923220a6d4f" providerId="LiveId" clId="{93B4460F-C7CB-EC4B-A435-0370E68A3C49}" dt="2025-02-21T04:30:25.873" v="2539" actId="2696"/>
        <pc:sldMkLst>
          <pc:docMk/>
          <pc:sldMk cId="2578860152" sldId="614"/>
        </pc:sldMkLst>
      </pc:sldChg>
      <pc:sldChg chg="del">
        <pc:chgData name="然 杨" userId="58a03923220a6d4f" providerId="LiveId" clId="{93B4460F-C7CB-EC4B-A435-0370E68A3C49}" dt="2025-02-21T06:46:52.900" v="2685" actId="2696"/>
        <pc:sldMkLst>
          <pc:docMk/>
          <pc:sldMk cId="1023121019" sldId="615"/>
        </pc:sldMkLst>
      </pc:sldChg>
      <pc:sldChg chg="del">
        <pc:chgData name="然 杨" userId="58a03923220a6d4f" providerId="LiveId" clId="{93B4460F-C7CB-EC4B-A435-0370E68A3C49}" dt="2025-02-21T07:00:48.216" v="2858" actId="2696"/>
        <pc:sldMkLst>
          <pc:docMk/>
          <pc:sldMk cId="1336877980" sldId="616"/>
        </pc:sldMkLst>
      </pc:sldChg>
      <pc:sldChg chg="modSp mod">
        <pc:chgData name="然 杨" userId="58a03923220a6d4f" providerId="LiveId" clId="{93B4460F-C7CB-EC4B-A435-0370E68A3C49}" dt="2025-02-21T06:53:54.831" v="2765" actId="1037"/>
        <pc:sldMkLst>
          <pc:docMk/>
          <pc:sldMk cId="2010757697" sldId="617"/>
        </pc:sldMkLst>
        <pc:spChg chg="mod">
          <ac:chgData name="然 杨" userId="58a03923220a6d4f" providerId="LiveId" clId="{93B4460F-C7CB-EC4B-A435-0370E68A3C49}" dt="2025-02-21T06:53:54.831" v="2765" actId="1037"/>
          <ac:spMkLst>
            <pc:docMk/>
            <pc:sldMk cId="2010757697" sldId="617"/>
            <ac:spMk id="2" creationId="{F4B837B8-E27E-7EDD-DA42-9CE06CA56E0D}"/>
          </ac:spMkLst>
        </pc:spChg>
        <pc:spChg chg="mod">
          <ac:chgData name="然 杨" userId="58a03923220a6d4f" providerId="LiveId" clId="{93B4460F-C7CB-EC4B-A435-0370E68A3C49}" dt="2025-02-21T06:53:44.857" v="2752" actId="1076"/>
          <ac:spMkLst>
            <pc:docMk/>
            <pc:sldMk cId="2010757697" sldId="617"/>
            <ac:spMk id="7" creationId="{78F1A47D-2793-FE55-9EC3-A2F314B9E756}"/>
          </ac:spMkLst>
        </pc:spChg>
        <pc:spChg chg="mod">
          <ac:chgData name="然 杨" userId="58a03923220a6d4f" providerId="LiveId" clId="{93B4460F-C7CB-EC4B-A435-0370E68A3C49}" dt="2025-02-21T06:53:54.831" v="2765" actId="1037"/>
          <ac:spMkLst>
            <pc:docMk/>
            <pc:sldMk cId="2010757697" sldId="617"/>
            <ac:spMk id="11" creationId="{AB3C640A-3708-7275-7D06-01BC10AF1174}"/>
          </ac:spMkLst>
        </pc:spChg>
        <pc:grpChg chg="mod">
          <ac:chgData name="然 杨" userId="58a03923220a6d4f" providerId="LiveId" clId="{93B4460F-C7CB-EC4B-A435-0370E68A3C49}" dt="2025-02-21T06:53:54.831" v="2765" actId="1037"/>
          <ac:grpSpMkLst>
            <pc:docMk/>
            <pc:sldMk cId="2010757697" sldId="617"/>
            <ac:grpSpMk id="9" creationId="{02F907CC-C038-A0E1-D12F-5125A8A42972}"/>
          </ac:grpSpMkLst>
        </pc:grpChg>
      </pc:sldChg>
      <pc:sldChg chg="addSp delSp modSp mod">
        <pc:chgData name="然 杨" userId="58a03923220a6d4f" providerId="LiveId" clId="{93B4460F-C7CB-EC4B-A435-0370E68A3C49}" dt="2025-02-21T07:19:08.743" v="3313" actId="2710"/>
        <pc:sldMkLst>
          <pc:docMk/>
          <pc:sldMk cId="2463706337" sldId="618"/>
        </pc:sldMkLst>
        <pc:spChg chg="mod">
          <ac:chgData name="然 杨" userId="58a03923220a6d4f" providerId="LiveId" clId="{93B4460F-C7CB-EC4B-A435-0370E68A3C49}" dt="2025-02-21T07:19:08.743" v="3313" actId="2710"/>
          <ac:spMkLst>
            <pc:docMk/>
            <pc:sldMk cId="2463706337" sldId="618"/>
            <ac:spMk id="42" creationId="{AC5C88E6-3B22-F176-A117-72BE7172BCF0}"/>
          </ac:spMkLst>
        </pc:spChg>
      </pc:sldChg>
      <pc:sldChg chg="addSp delSp modSp mod ord">
        <pc:chgData name="然 杨" userId="58a03923220a6d4f" providerId="LiveId" clId="{93B4460F-C7CB-EC4B-A435-0370E68A3C49}" dt="2025-02-21T07:29:40.978" v="3494" actId="179"/>
        <pc:sldMkLst>
          <pc:docMk/>
          <pc:sldMk cId="2561990207" sldId="619"/>
        </pc:sldMkLst>
        <pc:spChg chg="mod">
          <ac:chgData name="然 杨" userId="58a03923220a6d4f" providerId="LiveId" clId="{93B4460F-C7CB-EC4B-A435-0370E68A3C49}" dt="2025-02-21T07:29:40.978" v="3494" actId="179"/>
          <ac:spMkLst>
            <pc:docMk/>
            <pc:sldMk cId="2561990207" sldId="619"/>
            <ac:spMk id="2" creationId="{C728A395-783F-C981-1EE6-373182A1DC54}"/>
          </ac:spMkLst>
        </pc:spChg>
      </pc:sldChg>
      <pc:sldChg chg="addSp delSp modSp add mod">
        <pc:chgData name="然 杨" userId="58a03923220a6d4f" providerId="LiveId" clId="{93B4460F-C7CB-EC4B-A435-0370E68A3C49}" dt="2025-02-20T08:20:29.123" v="293" actId="207"/>
        <pc:sldMkLst>
          <pc:docMk/>
          <pc:sldMk cId="3292197391" sldId="620"/>
        </pc:sldMkLst>
      </pc:sldChg>
      <pc:sldChg chg="modSp add mod">
        <pc:chgData name="然 杨" userId="58a03923220a6d4f" providerId="LiveId" clId="{93B4460F-C7CB-EC4B-A435-0370E68A3C49}" dt="2025-02-20T08:22:51.637" v="326" actId="14100"/>
        <pc:sldMkLst>
          <pc:docMk/>
          <pc:sldMk cId="1520257553" sldId="621"/>
        </pc:sldMkLst>
      </pc:sldChg>
      <pc:sldChg chg="addSp delSp modSp add mod">
        <pc:chgData name="然 杨" userId="58a03923220a6d4f" providerId="LiveId" clId="{93B4460F-C7CB-EC4B-A435-0370E68A3C49}" dt="2025-02-20T08:46:39.978" v="888" actId="20577"/>
        <pc:sldMkLst>
          <pc:docMk/>
          <pc:sldMk cId="3850289761" sldId="622"/>
        </pc:sldMkLst>
        <pc:spChg chg="mod">
          <ac:chgData name="然 杨" userId="58a03923220a6d4f" providerId="LiveId" clId="{93B4460F-C7CB-EC4B-A435-0370E68A3C49}" dt="2025-02-20T08:46:35.469" v="886" actId="14100"/>
          <ac:spMkLst>
            <pc:docMk/>
            <pc:sldMk cId="3850289761" sldId="622"/>
            <ac:spMk id="7" creationId="{360E78F9-B0D9-0B17-59F8-70D4DB4979D0}"/>
          </ac:spMkLst>
        </pc:spChg>
        <pc:spChg chg="mod">
          <ac:chgData name="然 杨" userId="58a03923220a6d4f" providerId="LiveId" clId="{93B4460F-C7CB-EC4B-A435-0370E68A3C49}" dt="2025-02-20T08:46:25.372" v="883" actId="1038"/>
          <ac:spMkLst>
            <pc:docMk/>
            <pc:sldMk cId="3850289761" sldId="622"/>
            <ac:spMk id="11" creationId="{457D85C6-37DB-D2C3-DE42-B7E806A94B35}"/>
          </ac:spMkLst>
        </pc:spChg>
        <pc:spChg chg="mod">
          <ac:chgData name="然 杨" userId="58a03923220a6d4f" providerId="LiveId" clId="{93B4460F-C7CB-EC4B-A435-0370E68A3C49}" dt="2025-02-20T08:46:39.978" v="888" actId="20577"/>
          <ac:spMkLst>
            <pc:docMk/>
            <pc:sldMk cId="3850289761" sldId="622"/>
            <ac:spMk id="19" creationId="{EC756A70-A977-ED45-01EA-9FD91C0184CB}"/>
          </ac:spMkLst>
        </pc:spChg>
        <pc:grpChg chg="mod">
          <ac:chgData name="然 杨" userId="58a03923220a6d4f" providerId="LiveId" clId="{93B4460F-C7CB-EC4B-A435-0370E68A3C49}" dt="2025-02-20T08:46:32.087" v="885" actId="14100"/>
          <ac:grpSpMkLst>
            <pc:docMk/>
            <pc:sldMk cId="3850289761" sldId="622"/>
            <ac:grpSpMk id="16" creationId="{1034AEC0-6C78-F258-285B-37C4E1E26452}"/>
          </ac:grpSpMkLst>
        </pc:grpChg>
      </pc:sldChg>
      <pc:sldChg chg="modSp add mod ord">
        <pc:chgData name="然 杨" userId="58a03923220a6d4f" providerId="LiveId" clId="{93B4460F-C7CB-EC4B-A435-0370E68A3C49}" dt="2025-02-21T02:48:10.729" v="1195"/>
        <pc:sldMkLst>
          <pc:docMk/>
          <pc:sldMk cId="306294564" sldId="623"/>
        </pc:sldMkLst>
      </pc:sldChg>
      <pc:sldChg chg="modSp add mod ord">
        <pc:chgData name="然 杨" userId="58a03923220a6d4f" providerId="LiveId" clId="{93B4460F-C7CB-EC4B-A435-0370E68A3C49}" dt="2025-02-21T02:50:11.217" v="1230" actId="20578"/>
        <pc:sldMkLst>
          <pc:docMk/>
          <pc:sldMk cId="486397662" sldId="624"/>
        </pc:sldMkLst>
      </pc:sldChg>
      <pc:sldChg chg="modSp add mod">
        <pc:chgData name="然 杨" userId="58a03923220a6d4f" providerId="LiveId" clId="{93B4460F-C7CB-EC4B-A435-0370E68A3C49}" dt="2025-02-21T03:11:28.454" v="1422" actId="1076"/>
        <pc:sldMkLst>
          <pc:docMk/>
          <pc:sldMk cId="2895352632" sldId="625"/>
        </pc:sldMkLst>
      </pc:sldChg>
      <pc:sldChg chg="modSp add mod">
        <pc:chgData name="然 杨" userId="58a03923220a6d4f" providerId="LiveId" clId="{93B4460F-C7CB-EC4B-A435-0370E68A3C49}" dt="2025-02-21T04:31:56.214" v="2571" actId="20577"/>
        <pc:sldMkLst>
          <pc:docMk/>
          <pc:sldMk cId="2015315872" sldId="626"/>
        </pc:sldMkLst>
      </pc:sldChg>
      <pc:sldChg chg="modSp add mod ord">
        <pc:chgData name="然 杨" userId="58a03923220a6d4f" providerId="LiveId" clId="{93B4460F-C7CB-EC4B-A435-0370E68A3C49}" dt="2025-02-21T06:46:22.019" v="2668" actId="20577"/>
        <pc:sldMkLst>
          <pc:docMk/>
          <pc:sldMk cId="3818612420" sldId="627"/>
        </pc:sldMkLst>
      </pc:sldChg>
      <pc:sldChg chg="modSp add mod">
        <pc:chgData name="然 杨" userId="58a03923220a6d4f" providerId="LiveId" clId="{93B4460F-C7CB-EC4B-A435-0370E68A3C49}" dt="2025-02-21T07:02:32.684" v="2886" actId="20577"/>
        <pc:sldMkLst>
          <pc:docMk/>
          <pc:sldMk cId="1740098099" sldId="628"/>
        </pc:sldMkLst>
      </pc:sldChg>
      <pc:sldChg chg="modSp add mod">
        <pc:chgData name="然 杨" userId="58a03923220a6d4f" providerId="LiveId" clId="{93B4460F-C7CB-EC4B-A435-0370E68A3C49}" dt="2025-02-21T07:19:46.107" v="3319" actId="20577"/>
        <pc:sldMkLst>
          <pc:docMk/>
          <pc:sldMk cId="2454206132" sldId="629"/>
        </pc:sldMkLst>
      </pc:sldChg>
      <pc:sldChg chg="modSp add mod">
        <pc:chgData name="然 杨" userId="58a03923220a6d4f" providerId="LiveId" clId="{93B4460F-C7CB-EC4B-A435-0370E68A3C49}" dt="2025-02-21T07:19:57.612" v="3323" actId="1076"/>
        <pc:sldMkLst>
          <pc:docMk/>
          <pc:sldMk cId="2378615049" sldId="630"/>
        </pc:sldMkLst>
      </pc:sldChg>
      <pc:sldChg chg="addSp delSp modSp add mod">
        <pc:chgData name="然 杨" userId="58a03923220a6d4f" providerId="LiveId" clId="{93B4460F-C7CB-EC4B-A435-0370E68A3C49}" dt="2025-02-21T07:21:40.859" v="3343" actId="1076"/>
        <pc:sldMkLst>
          <pc:docMk/>
          <pc:sldMk cId="2354403296" sldId="631"/>
        </pc:sldMkLst>
      </pc:sldChg>
      <pc:sldChg chg="addSp delSp modSp add mod">
        <pc:chgData name="然 杨" userId="58a03923220a6d4f" providerId="LiveId" clId="{93B4460F-C7CB-EC4B-A435-0370E68A3C49}" dt="2025-02-21T07:33:33.754" v="3548" actId="22"/>
        <pc:sldMkLst>
          <pc:docMk/>
          <pc:sldMk cId="2435523047" sldId="632"/>
        </pc:sldMkLst>
      </pc:sldChg>
      <pc:sldChg chg="delSp modSp add mod">
        <pc:chgData name="然 杨" userId="58a03923220a6d4f" providerId="LiveId" clId="{93B4460F-C7CB-EC4B-A435-0370E68A3C49}" dt="2025-02-21T07:39:40.078" v="3773" actId="20577"/>
        <pc:sldMkLst>
          <pc:docMk/>
          <pc:sldMk cId="2122725298" sldId="633"/>
        </pc:sldMkLst>
      </pc:sldChg>
      <pc:sldChg chg="modSp add mod">
        <pc:chgData name="然 杨" userId="58a03923220a6d4f" providerId="LiveId" clId="{93B4460F-C7CB-EC4B-A435-0370E68A3C49}" dt="2025-02-21T07:56:31.804" v="4095" actId="20577"/>
        <pc:sldMkLst>
          <pc:docMk/>
          <pc:sldMk cId="2144402269" sldId="634"/>
        </pc:sldMkLst>
      </pc:sldChg>
    </pc:docChg>
  </pc:docChgLst>
  <pc:docChgLst>
    <pc:chgData name="然 杨" userId="58a03923220a6d4f" providerId="LiveId" clId="{E75290DD-7B65-B14C-A155-69109871C94C}"/>
    <pc:docChg chg="undo redo custSel addSld delSld modSld sldOrd">
      <pc:chgData name="然 杨" userId="58a03923220a6d4f" providerId="LiveId" clId="{E75290DD-7B65-B14C-A155-69109871C94C}" dt="2025-03-08T09:01:17.774" v="3014" actId="20577"/>
      <pc:docMkLst>
        <pc:docMk/>
      </pc:docMkLst>
      <pc:sldChg chg="modSp mod">
        <pc:chgData name="然 杨" userId="58a03923220a6d4f" providerId="LiveId" clId="{E75290DD-7B65-B14C-A155-69109871C94C}" dt="2025-03-06T07:49:43.117" v="1349" actId="20577"/>
        <pc:sldMkLst>
          <pc:docMk/>
          <pc:sldMk cId="0" sldId="272"/>
        </pc:sldMkLst>
        <pc:spChg chg="mod">
          <ac:chgData name="然 杨" userId="58a03923220a6d4f" providerId="LiveId" clId="{E75290DD-7B65-B14C-A155-69109871C94C}" dt="2025-03-06T07:49:43.117" v="1349" actId="20577"/>
          <ac:spMkLst>
            <pc:docMk/>
            <pc:sldMk cId="0" sldId="272"/>
            <ac:spMk id="26" creationId="{00000000-0000-0000-0000-000000000000}"/>
          </ac:spMkLst>
        </pc:spChg>
      </pc:sldChg>
      <pc:sldChg chg="modSp mod">
        <pc:chgData name="然 杨" userId="58a03923220a6d4f" providerId="LiveId" clId="{E75290DD-7B65-B14C-A155-69109871C94C}" dt="2025-03-08T08:44:41.475" v="2820" actId="1076"/>
        <pc:sldMkLst>
          <pc:docMk/>
          <pc:sldMk cId="0" sldId="291"/>
        </pc:sldMkLst>
        <pc:spChg chg="mod">
          <ac:chgData name="然 杨" userId="58a03923220a6d4f" providerId="LiveId" clId="{E75290DD-7B65-B14C-A155-69109871C94C}" dt="2025-03-08T08:44:36.628" v="2819" actId="1076"/>
          <ac:spMkLst>
            <pc:docMk/>
            <pc:sldMk cId="0" sldId="291"/>
            <ac:spMk id="6" creationId="{00000000-0000-0000-0000-000000000000}"/>
          </ac:spMkLst>
        </pc:spChg>
        <pc:spChg chg="mod">
          <ac:chgData name="然 杨" userId="58a03923220a6d4f" providerId="LiveId" clId="{E75290DD-7B65-B14C-A155-69109871C94C}" dt="2025-03-08T08:44:17.377" v="2813" actId="1076"/>
          <ac:spMkLst>
            <pc:docMk/>
            <pc:sldMk cId="0" sldId="291"/>
            <ac:spMk id="7" creationId="{30EF7C69-1225-AEC9-6913-BB0456526BC8}"/>
          </ac:spMkLst>
        </pc:spChg>
        <pc:spChg chg="mod">
          <ac:chgData name="然 杨" userId="58a03923220a6d4f" providerId="LiveId" clId="{E75290DD-7B65-B14C-A155-69109871C94C}" dt="2025-03-08T08:44:36.628" v="2819" actId="1076"/>
          <ac:spMkLst>
            <pc:docMk/>
            <pc:sldMk cId="0" sldId="291"/>
            <ac:spMk id="13" creationId="{00000000-0000-0000-0000-000000000000}"/>
          </ac:spMkLst>
        </pc:spChg>
        <pc:spChg chg="mod">
          <ac:chgData name="然 杨" userId="58a03923220a6d4f" providerId="LiveId" clId="{E75290DD-7B65-B14C-A155-69109871C94C}" dt="2025-03-08T08:44:36.628" v="2819" actId="1076"/>
          <ac:spMkLst>
            <pc:docMk/>
            <pc:sldMk cId="0" sldId="291"/>
            <ac:spMk id="14" creationId="{00000000-0000-0000-0000-000000000000}"/>
          </ac:spMkLst>
        </pc:spChg>
        <pc:spChg chg="mod">
          <ac:chgData name="然 杨" userId="58a03923220a6d4f" providerId="LiveId" clId="{E75290DD-7B65-B14C-A155-69109871C94C}" dt="2025-03-08T08:44:36.628" v="2819" actId="1076"/>
          <ac:spMkLst>
            <pc:docMk/>
            <pc:sldMk cId="0" sldId="291"/>
            <ac:spMk id="39" creationId="{00000000-0000-0000-0000-000000000000}"/>
          </ac:spMkLst>
        </pc:spChg>
        <pc:spChg chg="mod">
          <ac:chgData name="然 杨" userId="58a03923220a6d4f" providerId="LiveId" clId="{E75290DD-7B65-B14C-A155-69109871C94C}" dt="2025-03-08T08:44:36.628" v="2819" actId="1076"/>
          <ac:spMkLst>
            <pc:docMk/>
            <pc:sldMk cId="0" sldId="291"/>
            <ac:spMk id="40" creationId="{00000000-0000-0000-0000-000000000000}"/>
          </ac:spMkLst>
        </pc:spChg>
        <pc:spChg chg="mod">
          <ac:chgData name="然 杨" userId="58a03923220a6d4f" providerId="LiveId" clId="{E75290DD-7B65-B14C-A155-69109871C94C}" dt="2025-03-08T08:44:41.475" v="2820" actId="1076"/>
          <ac:spMkLst>
            <pc:docMk/>
            <pc:sldMk cId="0" sldId="291"/>
            <ac:spMk id="41" creationId="{00000000-0000-0000-0000-000000000000}"/>
          </ac:spMkLst>
        </pc:spChg>
        <pc:grpChg chg="mod">
          <ac:chgData name="然 杨" userId="58a03923220a6d4f" providerId="LiveId" clId="{E75290DD-7B65-B14C-A155-69109871C94C}" dt="2025-03-08T08:44:36.628" v="2819" actId="1076"/>
          <ac:grpSpMkLst>
            <pc:docMk/>
            <pc:sldMk cId="0" sldId="291"/>
            <ac:grpSpMk id="9" creationId="{00000000-0000-0000-0000-000000000000}"/>
          </ac:grpSpMkLst>
        </pc:grpChg>
        <pc:grpChg chg="mod">
          <ac:chgData name="然 杨" userId="58a03923220a6d4f" providerId="LiveId" clId="{E75290DD-7B65-B14C-A155-69109871C94C}" dt="2025-03-08T08:44:36.628" v="2819" actId="1076"/>
          <ac:grpSpMkLst>
            <pc:docMk/>
            <pc:sldMk cId="0" sldId="291"/>
            <ac:grpSpMk id="37" creationId="{00000000-0000-0000-0000-000000000000}"/>
          </ac:grpSpMkLst>
        </pc:grpChg>
        <pc:grpChg chg="mod">
          <ac:chgData name="然 杨" userId="58a03923220a6d4f" providerId="LiveId" clId="{E75290DD-7B65-B14C-A155-69109871C94C}" dt="2025-03-08T08:44:36.628" v="2819" actId="1076"/>
          <ac:grpSpMkLst>
            <pc:docMk/>
            <pc:sldMk cId="0" sldId="291"/>
            <ac:grpSpMk id="38" creationId="{00000000-0000-0000-0000-000000000000}"/>
          </ac:grpSpMkLst>
        </pc:grpChg>
        <pc:grpChg chg="mod">
          <ac:chgData name="然 杨" userId="58a03923220a6d4f" providerId="LiveId" clId="{E75290DD-7B65-B14C-A155-69109871C94C}" dt="2025-03-08T08:44:36.628" v="2819" actId="1076"/>
          <ac:grpSpMkLst>
            <pc:docMk/>
            <pc:sldMk cId="0" sldId="291"/>
            <ac:grpSpMk id="42" creationId="{00000000-0000-0000-0000-000000000000}"/>
          </ac:grpSpMkLst>
        </pc:grpChg>
      </pc:sldChg>
      <pc:sldChg chg="modSp mod">
        <pc:chgData name="然 杨" userId="58a03923220a6d4f" providerId="LiveId" clId="{E75290DD-7B65-B14C-A155-69109871C94C}" dt="2025-03-05T14:18:40.664" v="43"/>
        <pc:sldMkLst>
          <pc:docMk/>
          <pc:sldMk cId="0" sldId="332"/>
        </pc:sldMkLst>
        <pc:spChg chg="mod">
          <ac:chgData name="然 杨" userId="58a03923220a6d4f" providerId="LiveId" clId="{E75290DD-7B65-B14C-A155-69109871C94C}" dt="2025-03-05T14:18:40.664" v="43"/>
          <ac:spMkLst>
            <pc:docMk/>
            <pc:sldMk cId="0" sldId="332"/>
            <ac:spMk id="6" creationId="{00000000-0000-0000-0000-000000000000}"/>
          </ac:spMkLst>
        </pc:spChg>
        <pc:spChg chg="mod">
          <ac:chgData name="然 杨" userId="58a03923220a6d4f" providerId="LiveId" clId="{E75290DD-7B65-B14C-A155-69109871C94C}" dt="2025-03-05T14:18:17.068" v="42" actId="20577"/>
          <ac:spMkLst>
            <pc:docMk/>
            <pc:sldMk cId="0" sldId="332"/>
            <ac:spMk id="7" creationId="{00000000-0000-0000-0000-000000000000}"/>
          </ac:spMkLst>
        </pc:spChg>
        <pc:spChg chg="mod">
          <ac:chgData name="然 杨" userId="58a03923220a6d4f" providerId="LiveId" clId="{E75290DD-7B65-B14C-A155-69109871C94C}" dt="2025-03-05T14:17:15.230" v="32" actId="14100"/>
          <ac:spMkLst>
            <pc:docMk/>
            <pc:sldMk cId="0" sldId="332"/>
            <ac:spMk id="8" creationId="{00000000-0000-0000-0000-000000000000}"/>
          </ac:spMkLst>
        </pc:spChg>
        <pc:picChg chg="mod">
          <ac:chgData name="然 杨" userId="58a03923220a6d4f" providerId="LiveId" clId="{E75290DD-7B65-B14C-A155-69109871C94C}" dt="2025-03-05T14:17:17.931" v="33" actId="1076"/>
          <ac:picMkLst>
            <pc:docMk/>
            <pc:sldMk cId="0" sldId="332"/>
            <ac:picMk id="11" creationId="{00000000-0000-0000-0000-000000000000}"/>
          </ac:picMkLst>
        </pc:picChg>
        <pc:picChg chg="mod">
          <ac:chgData name="然 杨" userId="58a03923220a6d4f" providerId="LiveId" clId="{E75290DD-7B65-B14C-A155-69109871C94C}" dt="2025-03-05T14:17:24.243" v="36" actId="1076"/>
          <ac:picMkLst>
            <pc:docMk/>
            <pc:sldMk cId="0" sldId="332"/>
            <ac:picMk id="12" creationId="{00000000-0000-0000-0000-000000000000}"/>
          </ac:picMkLst>
        </pc:picChg>
      </pc:sldChg>
      <pc:sldChg chg="modSp mod">
        <pc:chgData name="然 杨" userId="58a03923220a6d4f" providerId="LiveId" clId="{E75290DD-7B65-B14C-A155-69109871C94C}" dt="2025-03-05T14:19:52.840" v="105" actId="1076"/>
        <pc:sldMkLst>
          <pc:docMk/>
          <pc:sldMk cId="0" sldId="333"/>
        </pc:sldMkLst>
        <pc:spChg chg="mod">
          <ac:chgData name="然 杨" userId="58a03923220a6d4f" providerId="LiveId" clId="{E75290DD-7B65-B14C-A155-69109871C94C}" dt="2025-03-05T14:19:01.874" v="79" actId="1037"/>
          <ac:spMkLst>
            <pc:docMk/>
            <pc:sldMk cId="0" sldId="333"/>
            <ac:spMk id="8" creationId="{00000000-0000-0000-0000-000000000000}"/>
          </ac:spMkLst>
        </pc:spChg>
        <pc:picChg chg="mod modCrop">
          <ac:chgData name="然 杨" userId="58a03923220a6d4f" providerId="LiveId" clId="{E75290DD-7B65-B14C-A155-69109871C94C}" dt="2025-03-05T14:19:52.840" v="105" actId="1076"/>
          <ac:picMkLst>
            <pc:docMk/>
            <pc:sldMk cId="0" sldId="333"/>
            <ac:picMk id="9" creationId="{A6D78942-984E-C1F4-D16F-39DE4BE0D1AB}"/>
          </ac:picMkLst>
        </pc:picChg>
        <pc:picChg chg="mod">
          <ac:chgData name="然 杨" userId="58a03923220a6d4f" providerId="LiveId" clId="{E75290DD-7B65-B14C-A155-69109871C94C}" dt="2025-03-05T14:19:01.874" v="79" actId="1037"/>
          <ac:picMkLst>
            <pc:docMk/>
            <pc:sldMk cId="0" sldId="333"/>
            <ac:picMk id="11" creationId="{00000000-0000-0000-0000-000000000000}"/>
          </ac:picMkLst>
        </pc:picChg>
      </pc:sldChg>
      <pc:sldChg chg="modSp mod">
        <pc:chgData name="然 杨" userId="58a03923220a6d4f" providerId="LiveId" clId="{E75290DD-7B65-B14C-A155-69109871C94C}" dt="2025-03-06T07:53:09.478" v="1357" actId="14100"/>
        <pc:sldMkLst>
          <pc:docMk/>
          <pc:sldMk cId="0" sldId="373"/>
        </pc:sldMkLst>
        <pc:spChg chg="mod">
          <ac:chgData name="然 杨" userId="58a03923220a6d4f" providerId="LiveId" clId="{E75290DD-7B65-B14C-A155-69109871C94C}" dt="2025-03-06T07:53:09.478" v="1357" actId="14100"/>
          <ac:spMkLst>
            <pc:docMk/>
            <pc:sldMk cId="0" sldId="373"/>
            <ac:spMk id="6" creationId="{00000000-0000-0000-0000-000000000000}"/>
          </ac:spMkLst>
        </pc:spChg>
        <pc:spChg chg="mod">
          <ac:chgData name="然 杨" userId="58a03923220a6d4f" providerId="LiveId" clId="{E75290DD-7B65-B14C-A155-69109871C94C}" dt="2025-03-06T07:52:10.996" v="1355" actId="20577"/>
          <ac:spMkLst>
            <pc:docMk/>
            <pc:sldMk cId="0" sldId="373"/>
            <ac:spMk id="7" creationId="{00000000-0000-0000-0000-000000000000}"/>
          </ac:spMkLst>
        </pc:spChg>
        <pc:spChg chg="mod">
          <ac:chgData name="然 杨" userId="58a03923220a6d4f" providerId="LiveId" clId="{E75290DD-7B65-B14C-A155-69109871C94C}" dt="2025-03-06T07:49:26.284" v="1347" actId="20577"/>
          <ac:spMkLst>
            <pc:docMk/>
            <pc:sldMk cId="0" sldId="373"/>
            <ac:spMk id="8" creationId="{00000000-0000-0000-0000-000000000000}"/>
          </ac:spMkLst>
        </pc:spChg>
      </pc:sldChg>
      <pc:sldChg chg="modSp mod">
        <pc:chgData name="然 杨" userId="58a03923220a6d4f" providerId="LiveId" clId="{E75290DD-7B65-B14C-A155-69109871C94C}" dt="2025-03-06T07:54:25.619" v="1368" actId="1076"/>
        <pc:sldMkLst>
          <pc:docMk/>
          <pc:sldMk cId="0" sldId="374"/>
        </pc:sldMkLst>
        <pc:spChg chg="mod">
          <ac:chgData name="然 杨" userId="58a03923220a6d4f" providerId="LiveId" clId="{E75290DD-7B65-B14C-A155-69109871C94C}" dt="2025-03-06T07:53:38.067" v="1359"/>
          <ac:spMkLst>
            <pc:docMk/>
            <pc:sldMk cId="0" sldId="374"/>
            <ac:spMk id="8" creationId="{00000000-0000-0000-0000-000000000000}"/>
          </ac:spMkLst>
        </pc:spChg>
        <pc:picChg chg="mod">
          <ac:chgData name="然 杨" userId="58a03923220a6d4f" providerId="LiveId" clId="{E75290DD-7B65-B14C-A155-69109871C94C}" dt="2025-03-06T07:54:25.619" v="1368" actId="1076"/>
          <ac:picMkLst>
            <pc:docMk/>
            <pc:sldMk cId="0" sldId="374"/>
            <ac:picMk id="4" creationId="{00000000-0000-0000-0000-000000000000}"/>
          </ac:picMkLst>
        </pc:picChg>
        <pc:picChg chg="mod modCrop">
          <ac:chgData name="然 杨" userId="58a03923220a6d4f" providerId="LiveId" clId="{E75290DD-7B65-B14C-A155-69109871C94C}" dt="2025-03-06T07:54:22.991" v="1366" actId="1076"/>
          <ac:picMkLst>
            <pc:docMk/>
            <pc:sldMk cId="0" sldId="374"/>
            <ac:picMk id="9" creationId="{84B4B55D-90A0-4667-3A03-90C6FC485A0E}"/>
          </ac:picMkLst>
        </pc:picChg>
      </pc:sldChg>
      <pc:sldChg chg="addSp delSp modSp mod">
        <pc:chgData name="然 杨" userId="58a03923220a6d4f" providerId="LiveId" clId="{E75290DD-7B65-B14C-A155-69109871C94C}" dt="2025-03-05T14:20:51.922" v="121" actId="1037"/>
        <pc:sldMkLst>
          <pc:docMk/>
          <pc:sldMk cId="1006005304" sldId="447"/>
        </pc:sldMkLst>
        <pc:spChg chg="add mod">
          <ac:chgData name="然 杨" userId="58a03923220a6d4f" providerId="LiveId" clId="{E75290DD-7B65-B14C-A155-69109871C94C}" dt="2025-03-05T14:20:51.922" v="121" actId="1037"/>
          <ac:spMkLst>
            <pc:docMk/>
            <pc:sldMk cId="1006005304" sldId="447"/>
            <ac:spMk id="10" creationId="{B2812188-A76C-0C73-CB93-EB77A38DF9D7}"/>
          </ac:spMkLst>
        </pc:spChg>
        <pc:spChg chg="mod">
          <ac:chgData name="然 杨" userId="58a03923220a6d4f" providerId="LiveId" clId="{E75290DD-7B65-B14C-A155-69109871C94C}" dt="2025-03-05T14:20:46.221" v="115" actId="14100"/>
          <ac:spMkLst>
            <pc:docMk/>
            <pc:sldMk cId="1006005304" sldId="447"/>
            <ac:spMk id="29" creationId="{00000000-0000-0000-0000-000000000000}"/>
          </ac:spMkLst>
        </pc:spChg>
        <pc:spChg chg="mod">
          <ac:chgData name="然 杨" userId="58a03923220a6d4f" providerId="LiveId" clId="{E75290DD-7B65-B14C-A155-69109871C94C}" dt="2025-03-05T14:20:43.073" v="113" actId="1076"/>
          <ac:spMkLst>
            <pc:docMk/>
            <pc:sldMk cId="1006005304" sldId="447"/>
            <ac:spMk id="35" creationId="{00000000-0000-0000-0000-000000000000}"/>
          </ac:spMkLst>
        </pc:spChg>
        <pc:picChg chg="add mod">
          <ac:chgData name="然 杨" userId="58a03923220a6d4f" providerId="LiveId" clId="{E75290DD-7B65-B14C-A155-69109871C94C}" dt="2025-03-05T14:20:51.922" v="121" actId="1037"/>
          <ac:picMkLst>
            <pc:docMk/>
            <pc:sldMk cId="1006005304" sldId="447"/>
            <ac:picMk id="9" creationId="{14137927-BE45-36AA-BAF5-97DAE5932934}"/>
          </ac:picMkLst>
        </pc:picChg>
      </pc:sldChg>
      <pc:sldChg chg="modSp mod">
        <pc:chgData name="然 杨" userId="58a03923220a6d4f" providerId="LiveId" clId="{E75290DD-7B65-B14C-A155-69109871C94C}" dt="2025-03-05T14:35:03.339" v="374" actId="255"/>
        <pc:sldMkLst>
          <pc:docMk/>
          <pc:sldMk cId="2990919572" sldId="451"/>
        </pc:sldMkLst>
        <pc:spChg chg="mod">
          <ac:chgData name="然 杨" userId="58a03923220a6d4f" providerId="LiveId" clId="{E75290DD-7B65-B14C-A155-69109871C94C}" dt="2025-03-05T14:35:03.339" v="374" actId="255"/>
          <ac:spMkLst>
            <pc:docMk/>
            <pc:sldMk cId="2990919572" sldId="451"/>
            <ac:spMk id="2" creationId="{9EA17625-B0F4-0A96-45ED-127CEAF6F861}"/>
          </ac:spMkLst>
        </pc:spChg>
        <pc:spChg chg="mod">
          <ac:chgData name="然 杨" userId="58a03923220a6d4f" providerId="LiveId" clId="{E75290DD-7B65-B14C-A155-69109871C94C}" dt="2025-03-05T14:34:49.655" v="363" actId="1076"/>
          <ac:spMkLst>
            <pc:docMk/>
            <pc:sldMk cId="2990919572" sldId="451"/>
            <ac:spMk id="3" creationId="{00000000-0000-0000-0000-000000000000}"/>
          </ac:spMkLst>
        </pc:spChg>
        <pc:spChg chg="mod">
          <ac:chgData name="然 杨" userId="58a03923220a6d4f" providerId="LiveId" clId="{E75290DD-7B65-B14C-A155-69109871C94C}" dt="2025-03-05T14:34:40.470" v="361" actId="14100"/>
          <ac:spMkLst>
            <pc:docMk/>
            <pc:sldMk cId="2990919572" sldId="451"/>
            <ac:spMk id="5" creationId="{00000000-0000-0000-0000-000000000000}"/>
          </ac:spMkLst>
        </pc:spChg>
        <pc:spChg chg="mod">
          <ac:chgData name="然 杨" userId="58a03923220a6d4f" providerId="LiveId" clId="{E75290DD-7B65-B14C-A155-69109871C94C}" dt="2025-03-05T14:33:51.238" v="351" actId="14100"/>
          <ac:spMkLst>
            <pc:docMk/>
            <pc:sldMk cId="2990919572" sldId="451"/>
            <ac:spMk id="7" creationId="{00000000-0000-0000-0000-000000000000}"/>
          </ac:spMkLst>
        </pc:spChg>
        <pc:spChg chg="mod">
          <ac:chgData name="然 杨" userId="58a03923220a6d4f" providerId="LiveId" clId="{E75290DD-7B65-B14C-A155-69109871C94C}" dt="2025-03-05T14:34:55.267" v="369" actId="1035"/>
          <ac:spMkLst>
            <pc:docMk/>
            <pc:sldMk cId="2990919572" sldId="451"/>
            <ac:spMk id="11" creationId="{0DDD108F-E5A5-B2EC-2C2F-2DCE7FF03C9E}"/>
          </ac:spMkLst>
        </pc:spChg>
        <pc:spChg chg="mod">
          <ac:chgData name="然 杨" userId="58a03923220a6d4f" providerId="LiveId" clId="{E75290DD-7B65-B14C-A155-69109871C94C}" dt="2025-03-05T14:33:56.035" v="353" actId="14100"/>
          <ac:spMkLst>
            <pc:docMk/>
            <pc:sldMk cId="2990919572" sldId="451"/>
            <ac:spMk id="13" creationId="{00000000-0000-0000-0000-000000000000}"/>
          </ac:spMkLst>
        </pc:spChg>
        <pc:spChg chg="mod">
          <ac:chgData name="然 杨" userId="58a03923220a6d4f" providerId="LiveId" clId="{E75290DD-7B65-B14C-A155-69109871C94C}" dt="2025-03-05T14:34:24.337" v="359" actId="1076"/>
          <ac:spMkLst>
            <pc:docMk/>
            <pc:sldMk cId="2990919572" sldId="451"/>
            <ac:spMk id="19" creationId="{00000000-0000-0000-0000-000000000000}"/>
          </ac:spMkLst>
        </pc:spChg>
        <pc:grpChg chg="mod">
          <ac:chgData name="然 杨" userId="58a03923220a6d4f" providerId="LiveId" clId="{E75290DD-7B65-B14C-A155-69109871C94C}" dt="2025-03-05T14:34:31.704" v="360" actId="14100"/>
          <ac:grpSpMkLst>
            <pc:docMk/>
            <pc:sldMk cId="2990919572" sldId="451"/>
            <ac:grpSpMk id="9" creationId="{00000000-0000-0000-0000-000000000000}"/>
          </ac:grpSpMkLst>
        </pc:grpChg>
        <pc:grpChg chg="mod">
          <ac:chgData name="然 杨" userId="58a03923220a6d4f" providerId="LiveId" clId="{E75290DD-7B65-B14C-A155-69109871C94C}" dt="2025-03-05T14:34:40.470" v="361" actId="14100"/>
          <ac:grpSpMkLst>
            <pc:docMk/>
            <pc:sldMk cId="2990919572" sldId="451"/>
            <ac:grpSpMk id="15" creationId="{00000000-0000-0000-0000-000000000000}"/>
          </ac:grpSpMkLst>
        </pc:grpChg>
      </pc:sldChg>
      <pc:sldChg chg="modSp mod">
        <pc:chgData name="然 杨" userId="58a03923220a6d4f" providerId="LiveId" clId="{E75290DD-7B65-B14C-A155-69109871C94C}" dt="2025-03-08T08:49:04.609" v="2843" actId="1076"/>
        <pc:sldMkLst>
          <pc:docMk/>
          <pc:sldMk cId="694711044" sldId="452"/>
        </pc:sldMkLst>
        <pc:spChg chg="mod">
          <ac:chgData name="然 杨" userId="58a03923220a6d4f" providerId="LiveId" clId="{E75290DD-7B65-B14C-A155-69109871C94C}" dt="2025-03-08T08:49:04.609" v="2843" actId="1076"/>
          <ac:spMkLst>
            <pc:docMk/>
            <pc:sldMk cId="694711044" sldId="452"/>
            <ac:spMk id="2" creationId="{D1240C0D-A143-EC53-2FE8-A806606D7502}"/>
          </ac:spMkLst>
        </pc:spChg>
        <pc:spChg chg="mod">
          <ac:chgData name="然 杨" userId="58a03923220a6d4f" providerId="LiveId" clId="{E75290DD-7B65-B14C-A155-69109871C94C}" dt="2025-03-08T08:49:04.609" v="2843" actId="1076"/>
          <ac:spMkLst>
            <pc:docMk/>
            <pc:sldMk cId="694711044" sldId="452"/>
            <ac:spMk id="6" creationId="{00000000-0000-0000-0000-000000000000}"/>
          </ac:spMkLst>
        </pc:spChg>
        <pc:spChg chg="mod">
          <ac:chgData name="然 杨" userId="58a03923220a6d4f" providerId="LiveId" clId="{E75290DD-7B65-B14C-A155-69109871C94C}" dt="2025-03-08T08:49:04.609" v="2843" actId="1076"/>
          <ac:spMkLst>
            <pc:docMk/>
            <pc:sldMk cId="694711044" sldId="452"/>
            <ac:spMk id="13" creationId="{00000000-0000-0000-0000-000000000000}"/>
          </ac:spMkLst>
        </pc:spChg>
        <pc:spChg chg="mod">
          <ac:chgData name="然 杨" userId="58a03923220a6d4f" providerId="LiveId" clId="{E75290DD-7B65-B14C-A155-69109871C94C}" dt="2025-03-08T08:49:04.609" v="2843" actId="1076"/>
          <ac:spMkLst>
            <pc:docMk/>
            <pc:sldMk cId="694711044" sldId="452"/>
            <ac:spMk id="14" creationId="{00000000-0000-0000-0000-000000000000}"/>
          </ac:spMkLst>
        </pc:spChg>
        <pc:spChg chg="mod">
          <ac:chgData name="然 杨" userId="58a03923220a6d4f" providerId="LiveId" clId="{E75290DD-7B65-B14C-A155-69109871C94C}" dt="2025-03-05T14:46:38.131" v="558"/>
          <ac:spMkLst>
            <pc:docMk/>
            <pc:sldMk cId="694711044" sldId="452"/>
            <ac:spMk id="19" creationId="{00000000-0000-0000-0000-000000000000}"/>
          </ac:spMkLst>
        </pc:spChg>
        <pc:spChg chg="mod">
          <ac:chgData name="然 杨" userId="58a03923220a6d4f" providerId="LiveId" clId="{E75290DD-7B65-B14C-A155-69109871C94C}" dt="2025-03-05T14:48:06.360" v="591" actId="113"/>
          <ac:spMkLst>
            <pc:docMk/>
            <pc:sldMk cId="694711044" sldId="452"/>
            <ac:spMk id="33" creationId="{BA1195B6-DA4A-7530-4EE2-01B87B587523}"/>
          </ac:spMkLst>
        </pc:spChg>
        <pc:spChg chg="mod">
          <ac:chgData name="然 杨" userId="58a03923220a6d4f" providerId="LiveId" clId="{E75290DD-7B65-B14C-A155-69109871C94C}" dt="2025-03-08T08:49:04.609" v="2843" actId="1076"/>
          <ac:spMkLst>
            <pc:docMk/>
            <pc:sldMk cId="694711044" sldId="452"/>
            <ac:spMk id="39" creationId="{00000000-0000-0000-0000-000000000000}"/>
          </ac:spMkLst>
        </pc:spChg>
        <pc:spChg chg="mod">
          <ac:chgData name="然 杨" userId="58a03923220a6d4f" providerId="LiveId" clId="{E75290DD-7B65-B14C-A155-69109871C94C}" dt="2025-03-08T08:49:04.609" v="2843" actId="1076"/>
          <ac:spMkLst>
            <pc:docMk/>
            <pc:sldMk cId="694711044" sldId="452"/>
            <ac:spMk id="40" creationId="{00000000-0000-0000-0000-000000000000}"/>
          </ac:spMkLst>
        </pc:spChg>
        <pc:spChg chg="mod">
          <ac:chgData name="然 杨" userId="58a03923220a6d4f" providerId="LiveId" clId="{E75290DD-7B65-B14C-A155-69109871C94C}" dt="2025-03-08T08:49:04.609" v="2843" actId="1076"/>
          <ac:spMkLst>
            <pc:docMk/>
            <pc:sldMk cId="694711044" sldId="452"/>
            <ac:spMk id="41" creationId="{00000000-0000-0000-0000-000000000000}"/>
          </ac:spMkLst>
        </pc:spChg>
        <pc:grpChg chg="mod">
          <ac:chgData name="然 杨" userId="58a03923220a6d4f" providerId="LiveId" clId="{E75290DD-7B65-B14C-A155-69109871C94C}" dt="2025-03-08T08:49:04.609" v="2843" actId="1076"/>
          <ac:grpSpMkLst>
            <pc:docMk/>
            <pc:sldMk cId="694711044" sldId="452"/>
            <ac:grpSpMk id="9" creationId="{00000000-0000-0000-0000-000000000000}"/>
          </ac:grpSpMkLst>
        </pc:grpChg>
        <pc:grpChg chg="mod">
          <ac:chgData name="然 杨" userId="58a03923220a6d4f" providerId="LiveId" clId="{E75290DD-7B65-B14C-A155-69109871C94C}" dt="2025-03-08T08:49:04.609" v="2843" actId="1076"/>
          <ac:grpSpMkLst>
            <pc:docMk/>
            <pc:sldMk cId="694711044" sldId="452"/>
            <ac:grpSpMk id="10" creationId="{6746DFD7-EE21-BC2B-F533-B336362F5E19}"/>
          </ac:grpSpMkLst>
        </pc:grpChg>
        <pc:grpChg chg="mod">
          <ac:chgData name="然 杨" userId="58a03923220a6d4f" providerId="LiveId" clId="{E75290DD-7B65-B14C-A155-69109871C94C}" dt="2025-03-08T08:49:04.609" v="2843" actId="1076"/>
          <ac:grpSpMkLst>
            <pc:docMk/>
            <pc:sldMk cId="694711044" sldId="452"/>
            <ac:grpSpMk id="37" creationId="{00000000-0000-0000-0000-000000000000}"/>
          </ac:grpSpMkLst>
        </pc:grpChg>
        <pc:grpChg chg="mod">
          <ac:chgData name="然 杨" userId="58a03923220a6d4f" providerId="LiveId" clId="{E75290DD-7B65-B14C-A155-69109871C94C}" dt="2025-03-05T14:47:49.394" v="580" actId="14100"/>
          <ac:grpSpMkLst>
            <pc:docMk/>
            <pc:sldMk cId="694711044" sldId="452"/>
            <ac:grpSpMk id="38" creationId="{00000000-0000-0000-0000-000000000000}"/>
          </ac:grpSpMkLst>
        </pc:grpChg>
      </pc:sldChg>
      <pc:sldChg chg="modSp mod">
        <pc:chgData name="然 杨" userId="58a03923220a6d4f" providerId="LiveId" clId="{E75290DD-7B65-B14C-A155-69109871C94C}" dt="2025-03-05T14:55:38.123" v="748" actId="2710"/>
        <pc:sldMkLst>
          <pc:docMk/>
          <pc:sldMk cId="3234615788" sldId="454"/>
        </pc:sldMkLst>
        <pc:spChg chg="mod">
          <ac:chgData name="然 杨" userId="58a03923220a6d4f" providerId="LiveId" clId="{E75290DD-7B65-B14C-A155-69109871C94C}" dt="2025-03-05T14:55:38.123" v="748" actId="2710"/>
          <ac:spMkLst>
            <pc:docMk/>
            <pc:sldMk cId="3234615788" sldId="454"/>
            <ac:spMk id="6" creationId="{00000000-0000-0000-0000-000000000000}"/>
          </ac:spMkLst>
        </pc:spChg>
        <pc:spChg chg="mod">
          <ac:chgData name="然 杨" userId="58a03923220a6d4f" providerId="LiveId" clId="{E75290DD-7B65-B14C-A155-69109871C94C}" dt="2025-03-05T14:54:44.985" v="711"/>
          <ac:spMkLst>
            <pc:docMk/>
            <pc:sldMk cId="3234615788" sldId="454"/>
            <ac:spMk id="7" creationId="{00000000-0000-0000-0000-000000000000}"/>
          </ac:spMkLst>
        </pc:spChg>
        <pc:grpChg chg="mod">
          <ac:chgData name="然 杨" userId="58a03923220a6d4f" providerId="LiveId" clId="{E75290DD-7B65-B14C-A155-69109871C94C}" dt="2025-03-05T14:55:34.413" v="747" actId="1036"/>
          <ac:grpSpMkLst>
            <pc:docMk/>
            <pc:sldMk cId="3234615788" sldId="454"/>
            <ac:grpSpMk id="37" creationId="{00000000-0000-0000-0000-000000000000}"/>
          </ac:grpSpMkLst>
        </pc:grpChg>
      </pc:sldChg>
      <pc:sldChg chg="modSp mod">
        <pc:chgData name="然 杨" userId="58a03923220a6d4f" providerId="LiveId" clId="{E75290DD-7B65-B14C-A155-69109871C94C}" dt="2025-03-05T15:00:37.813" v="819" actId="1076"/>
        <pc:sldMkLst>
          <pc:docMk/>
          <pc:sldMk cId="2255018105" sldId="456"/>
        </pc:sldMkLst>
        <pc:spChg chg="mod">
          <ac:chgData name="然 杨" userId="58a03923220a6d4f" providerId="LiveId" clId="{E75290DD-7B65-B14C-A155-69109871C94C}" dt="2025-03-05T15:00:08.238" v="809" actId="20577"/>
          <ac:spMkLst>
            <pc:docMk/>
            <pc:sldMk cId="2255018105" sldId="456"/>
            <ac:spMk id="5" creationId="{B62EE23C-8263-1D7C-8DB2-A86CD81DF597}"/>
          </ac:spMkLst>
        </pc:spChg>
        <pc:spChg chg="mod">
          <ac:chgData name="然 杨" userId="58a03923220a6d4f" providerId="LiveId" clId="{E75290DD-7B65-B14C-A155-69109871C94C}" dt="2025-03-05T15:00:35.645" v="818" actId="1076"/>
          <ac:spMkLst>
            <pc:docMk/>
            <pc:sldMk cId="2255018105" sldId="456"/>
            <ac:spMk id="7" creationId="{00000000-0000-0000-0000-000000000000}"/>
          </ac:spMkLst>
        </pc:spChg>
        <pc:grpChg chg="mod">
          <ac:chgData name="然 杨" userId="58a03923220a6d4f" providerId="LiveId" clId="{E75290DD-7B65-B14C-A155-69109871C94C}" dt="2025-03-05T15:00:37.813" v="819" actId="1076"/>
          <ac:grpSpMkLst>
            <pc:docMk/>
            <pc:sldMk cId="2255018105" sldId="456"/>
            <ac:grpSpMk id="37" creationId="{00000000-0000-0000-0000-000000000000}"/>
          </ac:grpSpMkLst>
        </pc:grpChg>
        <pc:picChg chg="mod">
          <ac:chgData name="然 杨" userId="58a03923220a6d4f" providerId="LiveId" clId="{E75290DD-7B65-B14C-A155-69109871C94C}" dt="2025-03-05T15:00:33.246" v="817" actId="1076"/>
          <ac:picMkLst>
            <pc:docMk/>
            <pc:sldMk cId="2255018105" sldId="456"/>
            <ac:picMk id="12" creationId="{00000000-0000-0000-0000-000000000000}"/>
          </ac:picMkLst>
        </pc:picChg>
        <pc:cxnChg chg="mod">
          <ac:chgData name="然 杨" userId="58a03923220a6d4f" providerId="LiveId" clId="{E75290DD-7B65-B14C-A155-69109871C94C}" dt="2025-03-05T15:00:30.713" v="816" actId="14100"/>
          <ac:cxnSpMkLst>
            <pc:docMk/>
            <pc:sldMk cId="2255018105" sldId="456"/>
            <ac:cxnSpMk id="9" creationId="{00000000-0000-0000-0000-000000000000}"/>
          </ac:cxnSpMkLst>
        </pc:cxnChg>
      </pc:sldChg>
      <pc:sldChg chg="modSp mod">
        <pc:chgData name="然 杨" userId="58a03923220a6d4f" providerId="LiveId" clId="{E75290DD-7B65-B14C-A155-69109871C94C}" dt="2025-03-05T14:57:59.078" v="778" actId="2710"/>
        <pc:sldMkLst>
          <pc:docMk/>
          <pc:sldMk cId="3981540786" sldId="457"/>
        </pc:sldMkLst>
        <pc:spChg chg="mod">
          <ac:chgData name="然 杨" userId="58a03923220a6d4f" providerId="LiveId" clId="{E75290DD-7B65-B14C-A155-69109871C94C}" dt="2025-03-05T14:57:59.078" v="778" actId="2710"/>
          <ac:spMkLst>
            <pc:docMk/>
            <pc:sldMk cId="3981540786" sldId="457"/>
            <ac:spMk id="6" creationId="{00000000-0000-0000-0000-000000000000}"/>
          </ac:spMkLst>
        </pc:spChg>
        <pc:spChg chg="mod">
          <ac:chgData name="然 杨" userId="58a03923220a6d4f" providerId="LiveId" clId="{E75290DD-7B65-B14C-A155-69109871C94C}" dt="2025-03-05T14:57:23.611" v="768"/>
          <ac:spMkLst>
            <pc:docMk/>
            <pc:sldMk cId="3981540786" sldId="457"/>
            <ac:spMk id="7" creationId="{00000000-0000-0000-0000-000000000000}"/>
          </ac:spMkLst>
        </pc:spChg>
      </pc:sldChg>
      <pc:sldChg chg="addSp delSp modSp mod ord">
        <pc:chgData name="然 杨" userId="58a03923220a6d4f" providerId="LiveId" clId="{E75290DD-7B65-B14C-A155-69109871C94C}" dt="2025-03-06T05:18:28.136" v="960" actId="14100"/>
        <pc:sldMkLst>
          <pc:docMk/>
          <pc:sldMk cId="1117353258" sldId="463"/>
        </pc:sldMkLst>
        <pc:spChg chg="mod">
          <ac:chgData name="然 杨" userId="58a03923220a6d4f" providerId="LiveId" clId="{E75290DD-7B65-B14C-A155-69109871C94C}" dt="2025-03-06T05:16:40.979" v="930" actId="20577"/>
          <ac:spMkLst>
            <pc:docMk/>
            <pc:sldMk cId="1117353258" sldId="463"/>
            <ac:spMk id="19" creationId="{00000000-0000-0000-0000-000000000000}"/>
          </ac:spMkLst>
        </pc:spChg>
        <pc:spChg chg="mod">
          <ac:chgData name="然 杨" userId="58a03923220a6d4f" providerId="LiveId" clId="{E75290DD-7B65-B14C-A155-69109871C94C}" dt="2025-03-06T05:18:16.736" v="957" actId="1036"/>
          <ac:spMkLst>
            <pc:docMk/>
            <pc:sldMk cId="1117353258" sldId="463"/>
            <ac:spMk id="20" creationId="{765BCA76-5F33-BE45-6FDF-2A29BAF11507}"/>
          </ac:spMkLst>
        </pc:spChg>
        <pc:grpChg chg="mod">
          <ac:chgData name="然 杨" userId="58a03923220a6d4f" providerId="LiveId" clId="{E75290DD-7B65-B14C-A155-69109871C94C}" dt="2025-03-06T05:18:28.136" v="960" actId="14100"/>
          <ac:grpSpMkLst>
            <pc:docMk/>
            <pc:sldMk cId="1117353258" sldId="463"/>
            <ac:grpSpMk id="16" creationId="{00000000-0000-0000-0000-000000000000}"/>
          </ac:grpSpMkLst>
        </pc:grpChg>
        <pc:picChg chg="add mod">
          <ac:chgData name="然 杨" userId="58a03923220a6d4f" providerId="LiveId" clId="{E75290DD-7B65-B14C-A155-69109871C94C}" dt="2025-03-06T05:18:23.435" v="959" actId="1076"/>
          <ac:picMkLst>
            <pc:docMk/>
            <pc:sldMk cId="1117353258" sldId="463"/>
            <ac:picMk id="4" creationId="{F1CD269F-A0BC-8341-4FB2-797B8D6FBB12}"/>
          </ac:picMkLst>
        </pc:picChg>
      </pc:sldChg>
      <pc:sldChg chg="modSp mod">
        <pc:chgData name="然 杨" userId="58a03923220a6d4f" providerId="LiveId" clId="{E75290DD-7B65-B14C-A155-69109871C94C}" dt="2025-03-08T08:51:04.645" v="2853" actId="179"/>
        <pc:sldMkLst>
          <pc:docMk/>
          <pc:sldMk cId="811050158" sldId="467"/>
        </pc:sldMkLst>
        <pc:spChg chg="mod">
          <ac:chgData name="然 杨" userId="58a03923220a6d4f" providerId="LiveId" clId="{E75290DD-7B65-B14C-A155-69109871C94C}" dt="2025-03-08T08:51:04.645" v="2853" actId="179"/>
          <ac:spMkLst>
            <pc:docMk/>
            <pc:sldMk cId="811050158" sldId="467"/>
            <ac:spMk id="4" creationId="{74B36F2E-C816-083C-EEBA-7871FC560B66}"/>
          </ac:spMkLst>
        </pc:spChg>
        <pc:spChg chg="mod">
          <ac:chgData name="然 杨" userId="58a03923220a6d4f" providerId="LiveId" clId="{E75290DD-7B65-B14C-A155-69109871C94C}" dt="2025-03-06T05:21:01.254" v="975" actId="14100"/>
          <ac:spMkLst>
            <pc:docMk/>
            <pc:sldMk cId="811050158" sldId="467"/>
            <ac:spMk id="6" creationId="{00000000-0000-0000-0000-000000000000}"/>
          </ac:spMkLst>
        </pc:spChg>
        <pc:spChg chg="mod">
          <ac:chgData name="然 杨" userId="58a03923220a6d4f" providerId="LiveId" clId="{E75290DD-7B65-B14C-A155-69109871C94C}" dt="2025-03-06T05:21:28.330" v="995" actId="1035"/>
          <ac:spMkLst>
            <pc:docMk/>
            <pc:sldMk cId="811050158" sldId="467"/>
            <ac:spMk id="7" creationId="{00000000-0000-0000-0000-000000000000}"/>
          </ac:spMkLst>
        </pc:spChg>
        <pc:spChg chg="mod">
          <ac:chgData name="然 杨" userId="58a03923220a6d4f" providerId="LiveId" clId="{E75290DD-7B65-B14C-A155-69109871C94C}" dt="2025-03-06T05:21:24.540" v="987" actId="1035"/>
          <ac:spMkLst>
            <pc:docMk/>
            <pc:sldMk cId="811050158" sldId="467"/>
            <ac:spMk id="14" creationId="{00000000-0000-0000-0000-000000000000}"/>
          </ac:spMkLst>
        </pc:spChg>
        <pc:grpChg chg="mod">
          <ac:chgData name="然 杨" userId="58a03923220a6d4f" providerId="LiveId" clId="{E75290DD-7B65-B14C-A155-69109871C94C}" dt="2025-03-08T08:50:26.512" v="2845" actId="14100"/>
          <ac:grpSpMkLst>
            <pc:docMk/>
            <pc:sldMk cId="811050158" sldId="467"/>
            <ac:grpSpMk id="9" creationId="{00000000-0000-0000-0000-000000000000}"/>
          </ac:grpSpMkLst>
        </pc:grpChg>
      </pc:sldChg>
      <pc:sldChg chg="modSp mod">
        <pc:chgData name="然 杨" userId="58a03923220a6d4f" providerId="LiveId" clId="{E75290DD-7B65-B14C-A155-69109871C94C}" dt="2025-03-06T07:36:29.768" v="1194" actId="255"/>
        <pc:sldMkLst>
          <pc:docMk/>
          <pc:sldMk cId="1181782501" sldId="470"/>
        </pc:sldMkLst>
        <pc:spChg chg="mod">
          <ac:chgData name="然 杨" userId="58a03923220a6d4f" providerId="LiveId" clId="{E75290DD-7B65-B14C-A155-69109871C94C}" dt="2025-03-06T07:34:41.597" v="1164" actId="179"/>
          <ac:spMkLst>
            <pc:docMk/>
            <pc:sldMk cId="1181782501" sldId="470"/>
            <ac:spMk id="12" creationId="{00000000-0000-0000-0000-000000000000}"/>
          </ac:spMkLst>
        </pc:spChg>
        <pc:spChg chg="mod">
          <ac:chgData name="然 杨" userId="58a03923220a6d4f" providerId="LiveId" clId="{E75290DD-7B65-B14C-A155-69109871C94C}" dt="2025-03-06T07:35:37.228" v="1182" actId="179"/>
          <ac:spMkLst>
            <pc:docMk/>
            <pc:sldMk cId="1181782501" sldId="470"/>
            <ac:spMk id="39" creationId="{00000000-0000-0000-0000-000000000000}"/>
          </ac:spMkLst>
        </pc:spChg>
        <pc:spChg chg="mod">
          <ac:chgData name="然 杨" userId="58a03923220a6d4f" providerId="LiveId" clId="{E75290DD-7B65-B14C-A155-69109871C94C}" dt="2025-03-06T07:36:22.945" v="1193" actId="179"/>
          <ac:spMkLst>
            <pc:docMk/>
            <pc:sldMk cId="1181782501" sldId="470"/>
            <ac:spMk id="45" creationId="{00000000-0000-0000-0000-000000000000}"/>
          </ac:spMkLst>
        </pc:spChg>
        <pc:spChg chg="mod">
          <ac:chgData name="然 杨" userId="58a03923220a6d4f" providerId="LiveId" clId="{E75290DD-7B65-B14C-A155-69109871C94C}" dt="2025-03-06T07:36:29.768" v="1194" actId="255"/>
          <ac:spMkLst>
            <pc:docMk/>
            <pc:sldMk cId="1181782501" sldId="470"/>
            <ac:spMk id="51" creationId="{00000000-0000-0000-0000-000000000000}"/>
          </ac:spMkLst>
        </pc:spChg>
      </pc:sldChg>
      <pc:sldChg chg="addSp delSp modSp mod">
        <pc:chgData name="然 杨" userId="58a03923220a6d4f" providerId="LiveId" clId="{E75290DD-7B65-B14C-A155-69109871C94C}" dt="2025-03-06T07:55:04.789" v="1378" actId="20577"/>
        <pc:sldMkLst>
          <pc:docMk/>
          <pc:sldMk cId="3261846899" sldId="473"/>
        </pc:sldMkLst>
        <pc:spChg chg="add mod">
          <ac:chgData name="然 杨" userId="58a03923220a6d4f" providerId="LiveId" clId="{E75290DD-7B65-B14C-A155-69109871C94C}" dt="2025-03-06T07:54:31.868" v="1370"/>
          <ac:spMkLst>
            <pc:docMk/>
            <pc:sldMk cId="3261846899" sldId="473"/>
            <ac:spMk id="8" creationId="{D332379B-9C73-2CDB-C254-AA44BA67890D}"/>
          </ac:spMkLst>
        </pc:spChg>
        <pc:spChg chg="mod">
          <ac:chgData name="然 杨" userId="58a03923220a6d4f" providerId="LiveId" clId="{E75290DD-7B65-B14C-A155-69109871C94C}" dt="2025-03-06T07:55:04.789" v="1378" actId="20577"/>
          <ac:spMkLst>
            <pc:docMk/>
            <pc:sldMk cId="3261846899" sldId="473"/>
            <ac:spMk id="35" creationId="{00000000-0000-0000-0000-000000000000}"/>
          </ac:spMkLst>
        </pc:spChg>
        <pc:picChg chg="add mod">
          <ac:chgData name="然 杨" userId="58a03923220a6d4f" providerId="LiveId" clId="{E75290DD-7B65-B14C-A155-69109871C94C}" dt="2025-03-06T07:54:31.868" v="1370"/>
          <ac:picMkLst>
            <pc:docMk/>
            <pc:sldMk cId="3261846899" sldId="473"/>
            <ac:picMk id="6" creationId="{C2FA0B58-EDC9-3D68-F7EA-EAD7F3536D47}"/>
          </ac:picMkLst>
        </pc:picChg>
      </pc:sldChg>
      <pc:sldChg chg="addSp delSp modSp mod">
        <pc:chgData name="然 杨" userId="58a03923220a6d4f" providerId="LiveId" clId="{E75290DD-7B65-B14C-A155-69109871C94C}" dt="2025-03-08T08:45:13.271" v="2822"/>
        <pc:sldMkLst>
          <pc:docMk/>
          <pc:sldMk cId="3632424603" sldId="502"/>
        </pc:sldMkLst>
        <pc:spChg chg="mod">
          <ac:chgData name="然 杨" userId="58a03923220a6d4f" providerId="LiveId" clId="{E75290DD-7B65-B14C-A155-69109871C94C}" dt="2025-03-08T08:45:13.271" v="2822"/>
          <ac:spMkLst>
            <pc:docMk/>
            <pc:sldMk cId="3632424603" sldId="502"/>
            <ac:spMk id="32" creationId="{EA516B52-3E66-01ED-06B1-E364B8996A5D}"/>
          </ac:spMkLst>
        </pc:spChg>
        <pc:grpChg chg="add mod">
          <ac:chgData name="然 杨" userId="58a03923220a6d4f" providerId="LiveId" clId="{E75290DD-7B65-B14C-A155-69109871C94C}" dt="2025-03-08T08:45:13.271" v="2822"/>
          <ac:grpSpMkLst>
            <pc:docMk/>
            <pc:sldMk cId="3632424603" sldId="502"/>
            <ac:grpSpMk id="2" creationId="{05A3761F-4B8A-EB4C-F006-006C2CF838F1}"/>
          </ac:grpSpMkLst>
        </pc:grpChg>
        <pc:grpChg chg="mod">
          <ac:chgData name="然 杨" userId="58a03923220a6d4f" providerId="LiveId" clId="{E75290DD-7B65-B14C-A155-69109871C94C}" dt="2025-03-08T08:45:13.271" v="2822"/>
          <ac:grpSpMkLst>
            <pc:docMk/>
            <pc:sldMk cId="3632424603" sldId="502"/>
            <ac:grpSpMk id="4" creationId="{C683433E-C5DA-AD27-A362-F599A082B817}"/>
          </ac:grpSpMkLst>
        </pc:grpChg>
        <pc:grpChg chg="mod">
          <ac:chgData name="然 杨" userId="58a03923220a6d4f" providerId="LiveId" clId="{E75290DD-7B65-B14C-A155-69109871C94C}" dt="2025-03-08T08:45:13.271" v="2822"/>
          <ac:grpSpMkLst>
            <pc:docMk/>
            <pc:sldMk cId="3632424603" sldId="502"/>
            <ac:grpSpMk id="6" creationId="{602F022C-09FC-B5A3-7338-01FD5662E55F}"/>
          </ac:grpSpMkLst>
        </pc:grpChg>
        <pc:grpChg chg="del">
          <ac:chgData name="然 杨" userId="58a03923220a6d4f" providerId="LiveId" clId="{E75290DD-7B65-B14C-A155-69109871C94C}" dt="2025-03-08T08:45:12.885" v="2821" actId="478"/>
          <ac:grpSpMkLst>
            <pc:docMk/>
            <pc:sldMk cId="3632424603" sldId="502"/>
            <ac:grpSpMk id="9" creationId="{5D07BC91-6E11-EF69-C495-2B10128B71D1}"/>
          </ac:grpSpMkLst>
        </pc:grpChg>
        <pc:picChg chg="mod">
          <ac:chgData name="然 杨" userId="58a03923220a6d4f" providerId="LiveId" clId="{E75290DD-7B65-B14C-A155-69109871C94C}" dt="2025-03-08T08:45:13.271" v="2822"/>
          <ac:picMkLst>
            <pc:docMk/>
            <pc:sldMk cId="3632424603" sldId="502"/>
            <ac:picMk id="7" creationId="{BCB5F8CC-D399-38A8-3C6A-A78E1ED7A677}"/>
          </ac:picMkLst>
        </pc:picChg>
        <pc:picChg chg="mod">
          <ac:chgData name="然 杨" userId="58a03923220a6d4f" providerId="LiveId" clId="{E75290DD-7B65-B14C-A155-69109871C94C}" dt="2025-03-08T08:45:13.271" v="2822"/>
          <ac:picMkLst>
            <pc:docMk/>
            <pc:sldMk cId="3632424603" sldId="502"/>
            <ac:picMk id="8" creationId="{CEE15485-7F5C-4508-261D-1DE809FE7D95}"/>
          </ac:picMkLst>
        </pc:picChg>
        <pc:cxnChg chg="mod">
          <ac:chgData name="然 杨" userId="58a03923220a6d4f" providerId="LiveId" clId="{E75290DD-7B65-B14C-A155-69109871C94C}" dt="2025-03-08T08:45:13.271" v="2822"/>
          <ac:cxnSpMkLst>
            <pc:docMk/>
            <pc:sldMk cId="3632424603" sldId="502"/>
            <ac:cxnSpMk id="33" creationId="{75B09266-C35D-9C84-3038-7C1C3A16164D}"/>
          </ac:cxnSpMkLst>
        </pc:cxnChg>
      </pc:sldChg>
      <pc:sldChg chg="modSp mod">
        <pc:chgData name="然 杨" userId="58a03923220a6d4f" providerId="LiveId" clId="{E75290DD-7B65-B14C-A155-69109871C94C}" dt="2025-03-05T14:54:31.197" v="710"/>
        <pc:sldMkLst>
          <pc:docMk/>
          <pc:sldMk cId="700122771" sldId="509"/>
        </pc:sldMkLst>
        <pc:spChg chg="mod">
          <ac:chgData name="然 杨" userId="58a03923220a6d4f" providerId="LiveId" clId="{E75290DD-7B65-B14C-A155-69109871C94C}" dt="2025-03-05T14:51:06.649" v="659"/>
          <ac:spMkLst>
            <pc:docMk/>
            <pc:sldMk cId="700122771" sldId="509"/>
            <ac:spMk id="19" creationId="{D8E04430-647F-51DD-C0E0-0F1112CF8BEA}"/>
          </ac:spMkLst>
        </pc:spChg>
        <pc:spChg chg="mod">
          <ac:chgData name="然 杨" userId="58a03923220a6d4f" providerId="LiveId" clId="{E75290DD-7B65-B14C-A155-69109871C94C}" dt="2025-03-05T14:52:28.599" v="693" actId="113"/>
          <ac:spMkLst>
            <pc:docMk/>
            <pc:sldMk cId="700122771" sldId="509"/>
            <ac:spMk id="33" creationId="{047AE603-12F8-FADD-9DF7-4C156EB7E8E7}"/>
          </ac:spMkLst>
        </pc:spChg>
        <pc:spChg chg="mod">
          <ac:chgData name="然 杨" userId="58a03923220a6d4f" providerId="LiveId" clId="{E75290DD-7B65-B14C-A155-69109871C94C}" dt="2025-03-05T14:54:31.197" v="710"/>
          <ac:spMkLst>
            <pc:docMk/>
            <pc:sldMk cId="700122771" sldId="509"/>
            <ac:spMk id="41" creationId="{BCA8DCD0-0FCA-8A65-6027-D134EDFF9B5E}"/>
          </ac:spMkLst>
        </pc:spChg>
      </pc:sldChg>
      <pc:sldChg chg="addSp delSp modSp mod">
        <pc:chgData name="然 杨" userId="58a03923220a6d4f" providerId="LiveId" clId="{E75290DD-7B65-B14C-A155-69109871C94C}" dt="2025-03-08T08:49:23.036" v="2844" actId="20577"/>
        <pc:sldMkLst>
          <pc:docMk/>
          <pc:sldMk cId="707124528" sldId="510"/>
        </pc:sldMkLst>
        <pc:spChg chg="mod">
          <ac:chgData name="然 杨" userId="58a03923220a6d4f" providerId="LiveId" clId="{E75290DD-7B65-B14C-A155-69109871C94C}" dt="2025-03-08T08:49:23.036" v="2844" actId="20577"/>
          <ac:spMkLst>
            <pc:docMk/>
            <pc:sldMk cId="707124528" sldId="510"/>
            <ac:spMk id="8" creationId="{92BA1B6D-0EE9-29CF-D015-7492E820E114}"/>
          </ac:spMkLst>
        </pc:spChg>
        <pc:spChg chg="mod">
          <ac:chgData name="然 杨" userId="58a03923220a6d4f" providerId="LiveId" clId="{E75290DD-7B65-B14C-A155-69109871C94C}" dt="2025-03-05T14:54:55.328" v="713"/>
          <ac:spMkLst>
            <pc:docMk/>
            <pc:sldMk cId="707124528" sldId="510"/>
            <ac:spMk id="39" creationId="{572D5E2E-66AE-A821-D5E6-6BBB88CBAF52}"/>
          </ac:spMkLst>
        </pc:spChg>
        <pc:grpChg chg="add mod">
          <ac:chgData name="然 杨" userId="58a03923220a6d4f" providerId="LiveId" clId="{E75290DD-7B65-B14C-A155-69109871C94C}" dt="2025-03-05T14:54:55.328" v="713"/>
          <ac:grpSpMkLst>
            <pc:docMk/>
            <pc:sldMk cId="707124528" sldId="510"/>
            <ac:grpSpMk id="2" creationId="{017DB46F-EFD4-F452-926A-3D59A83D5855}"/>
          </ac:grpSpMkLst>
        </pc:grpChg>
        <pc:grpChg chg="mod">
          <ac:chgData name="然 杨" userId="58a03923220a6d4f" providerId="LiveId" clId="{E75290DD-7B65-B14C-A155-69109871C94C}" dt="2025-03-05T14:54:55.328" v="713"/>
          <ac:grpSpMkLst>
            <pc:docMk/>
            <pc:sldMk cId="707124528" sldId="510"/>
            <ac:grpSpMk id="4" creationId="{DB15B272-74C9-FDFB-03CA-320578D39A56}"/>
          </ac:grpSpMkLst>
        </pc:grpChg>
        <pc:grpChg chg="mod">
          <ac:chgData name="然 杨" userId="58a03923220a6d4f" providerId="LiveId" clId="{E75290DD-7B65-B14C-A155-69109871C94C}" dt="2025-03-05T14:54:55.328" v="713"/>
          <ac:grpSpMkLst>
            <pc:docMk/>
            <pc:sldMk cId="707124528" sldId="510"/>
            <ac:grpSpMk id="6" creationId="{B234034E-CE9B-1B35-13D6-E38169DEA7B9}"/>
          </ac:grpSpMkLst>
        </pc:grpChg>
        <pc:picChg chg="mod">
          <ac:chgData name="然 杨" userId="58a03923220a6d4f" providerId="LiveId" clId="{E75290DD-7B65-B14C-A155-69109871C94C}" dt="2025-03-05T14:54:55.328" v="713"/>
          <ac:picMkLst>
            <pc:docMk/>
            <pc:sldMk cId="707124528" sldId="510"/>
            <ac:picMk id="32" creationId="{03C3B8CB-740A-2B35-5A23-70CF79FB4D1E}"/>
          </ac:picMkLst>
        </pc:picChg>
        <pc:picChg chg="mod">
          <ac:chgData name="然 杨" userId="58a03923220a6d4f" providerId="LiveId" clId="{E75290DD-7B65-B14C-A155-69109871C94C}" dt="2025-03-05T14:54:55.328" v="713"/>
          <ac:picMkLst>
            <pc:docMk/>
            <pc:sldMk cId="707124528" sldId="510"/>
            <ac:picMk id="38" creationId="{13985FB1-5130-2C85-22A2-D525BFAB391A}"/>
          </ac:picMkLst>
        </pc:picChg>
        <pc:cxnChg chg="mod">
          <ac:chgData name="然 杨" userId="58a03923220a6d4f" providerId="LiveId" clId="{E75290DD-7B65-B14C-A155-69109871C94C}" dt="2025-03-05T14:54:55.328" v="713"/>
          <ac:cxnSpMkLst>
            <pc:docMk/>
            <pc:sldMk cId="707124528" sldId="510"/>
            <ac:cxnSpMk id="40" creationId="{BFC489CF-F41A-E479-F718-FE224D42A9C3}"/>
          </ac:cxnSpMkLst>
        </pc:cxnChg>
      </pc:sldChg>
      <pc:sldChg chg="addSp delSp modSp mod">
        <pc:chgData name="然 杨" userId="58a03923220a6d4f" providerId="LiveId" clId="{E75290DD-7B65-B14C-A155-69109871C94C}" dt="2025-03-05T15:01:08.520" v="836"/>
        <pc:sldMkLst>
          <pc:docMk/>
          <pc:sldMk cId="957962876" sldId="513"/>
        </pc:sldMkLst>
        <pc:spChg chg="mod">
          <ac:chgData name="然 杨" userId="58a03923220a6d4f" providerId="LiveId" clId="{E75290DD-7B65-B14C-A155-69109871C94C}" dt="2025-03-05T15:01:08.520" v="836"/>
          <ac:spMkLst>
            <pc:docMk/>
            <pc:sldMk cId="957962876" sldId="513"/>
            <ac:spMk id="8" creationId="{E35710EA-CB77-9B73-8CC3-67DC39DACEBD}"/>
          </ac:spMkLst>
        </pc:spChg>
        <pc:spChg chg="mod">
          <ac:chgData name="然 杨" userId="58a03923220a6d4f" providerId="LiveId" clId="{E75290DD-7B65-B14C-A155-69109871C94C}" dt="2025-03-05T15:00:43.363" v="821"/>
          <ac:spMkLst>
            <pc:docMk/>
            <pc:sldMk cId="957962876" sldId="513"/>
            <ac:spMk id="33" creationId="{DF2E6AC3-71B7-6009-4379-4FBDE541C064}"/>
          </ac:spMkLst>
        </pc:spChg>
        <pc:grpChg chg="add mod">
          <ac:chgData name="然 杨" userId="58a03923220a6d4f" providerId="LiveId" clId="{E75290DD-7B65-B14C-A155-69109871C94C}" dt="2025-03-05T15:00:47.746" v="833" actId="1035"/>
          <ac:grpSpMkLst>
            <pc:docMk/>
            <pc:sldMk cId="957962876" sldId="513"/>
            <ac:grpSpMk id="7" creationId="{521351F6-B7CF-1A19-46A9-6DBB14726051}"/>
          </ac:grpSpMkLst>
        </pc:grpChg>
        <pc:grpChg chg="mod">
          <ac:chgData name="然 杨" userId="58a03923220a6d4f" providerId="LiveId" clId="{E75290DD-7B65-B14C-A155-69109871C94C}" dt="2025-03-05T15:00:43.363" v="821"/>
          <ac:grpSpMkLst>
            <pc:docMk/>
            <pc:sldMk cId="957962876" sldId="513"/>
            <ac:grpSpMk id="9" creationId="{8F23C8F2-2A60-B94F-3C58-153AF5308EBD}"/>
          </ac:grpSpMkLst>
        </pc:grpChg>
        <pc:grpChg chg="mod">
          <ac:chgData name="然 杨" userId="58a03923220a6d4f" providerId="LiveId" clId="{E75290DD-7B65-B14C-A155-69109871C94C}" dt="2025-03-05T15:00:43.363" v="821"/>
          <ac:grpSpMkLst>
            <pc:docMk/>
            <pc:sldMk cId="957962876" sldId="513"/>
            <ac:grpSpMk id="11" creationId="{6DA49978-79D9-8A58-4F7E-1F04A3DA55FD}"/>
          </ac:grpSpMkLst>
        </pc:grpChg>
        <pc:picChg chg="mod">
          <ac:chgData name="然 杨" userId="58a03923220a6d4f" providerId="LiveId" clId="{E75290DD-7B65-B14C-A155-69109871C94C}" dt="2025-03-05T15:00:43.363" v="821"/>
          <ac:picMkLst>
            <pc:docMk/>
            <pc:sldMk cId="957962876" sldId="513"/>
            <ac:picMk id="12" creationId="{0414F890-4639-755D-E246-681D38AA7502}"/>
          </ac:picMkLst>
        </pc:picChg>
        <pc:picChg chg="mod">
          <ac:chgData name="然 杨" userId="58a03923220a6d4f" providerId="LiveId" clId="{E75290DD-7B65-B14C-A155-69109871C94C}" dt="2025-03-05T15:00:43.363" v="821"/>
          <ac:picMkLst>
            <pc:docMk/>
            <pc:sldMk cId="957962876" sldId="513"/>
            <ac:picMk id="20" creationId="{21A95066-9551-789C-0FFA-2D011D189F68}"/>
          </ac:picMkLst>
        </pc:picChg>
        <pc:cxnChg chg="mod">
          <ac:chgData name="然 杨" userId="58a03923220a6d4f" providerId="LiveId" clId="{E75290DD-7B65-B14C-A155-69109871C94C}" dt="2025-03-05T15:00:43.363" v="821"/>
          <ac:cxnSpMkLst>
            <pc:docMk/>
            <pc:sldMk cId="957962876" sldId="513"/>
            <ac:cxnSpMk id="37" creationId="{774DA132-D7BC-3C5F-72BD-99B3A13FE182}"/>
          </ac:cxnSpMkLst>
        </pc:cxnChg>
      </pc:sldChg>
      <pc:sldChg chg="addSp delSp modSp mod">
        <pc:chgData name="然 杨" userId="58a03923220a6d4f" providerId="LiveId" clId="{E75290DD-7B65-B14C-A155-69109871C94C}" dt="2025-03-05T14:58:25.654" v="782" actId="14100"/>
        <pc:sldMkLst>
          <pc:docMk/>
          <pc:sldMk cId="376269315" sldId="515"/>
        </pc:sldMkLst>
        <pc:spChg chg="mod">
          <ac:chgData name="然 杨" userId="58a03923220a6d4f" providerId="LiveId" clId="{E75290DD-7B65-B14C-A155-69109871C94C}" dt="2025-03-05T14:58:25.654" v="782" actId="14100"/>
          <ac:spMkLst>
            <pc:docMk/>
            <pc:sldMk cId="376269315" sldId="515"/>
            <ac:spMk id="8" creationId="{4502D648-4E6F-0ABC-C6C2-7E343C6BF2DE}"/>
          </ac:spMkLst>
        </pc:spChg>
        <pc:spChg chg="mod">
          <ac:chgData name="然 杨" userId="58a03923220a6d4f" providerId="LiveId" clId="{E75290DD-7B65-B14C-A155-69109871C94C}" dt="2025-03-05T14:57:32.136" v="770"/>
          <ac:spMkLst>
            <pc:docMk/>
            <pc:sldMk cId="376269315" sldId="515"/>
            <ac:spMk id="11" creationId="{95B34FEF-9415-9DD0-C62C-D7F725AB256A}"/>
          </ac:spMkLst>
        </pc:spChg>
        <pc:grpChg chg="add mod">
          <ac:chgData name="然 杨" userId="58a03923220a6d4f" providerId="LiveId" clId="{E75290DD-7B65-B14C-A155-69109871C94C}" dt="2025-03-05T14:57:32.136" v="770"/>
          <ac:grpSpMkLst>
            <pc:docMk/>
            <pc:sldMk cId="376269315" sldId="515"/>
            <ac:grpSpMk id="2" creationId="{425D3785-BAAB-E729-2C9E-CF9978155CBE}"/>
          </ac:grpSpMkLst>
        </pc:grpChg>
        <pc:grpChg chg="mod">
          <ac:chgData name="然 杨" userId="58a03923220a6d4f" providerId="LiveId" clId="{E75290DD-7B65-B14C-A155-69109871C94C}" dt="2025-03-05T14:57:32.136" v="770"/>
          <ac:grpSpMkLst>
            <pc:docMk/>
            <pc:sldMk cId="376269315" sldId="515"/>
            <ac:grpSpMk id="4" creationId="{63ED1965-6DFB-E416-2C79-1E529BA84110}"/>
          </ac:grpSpMkLst>
        </pc:grpChg>
        <pc:grpChg chg="mod">
          <ac:chgData name="然 杨" userId="58a03923220a6d4f" providerId="LiveId" clId="{E75290DD-7B65-B14C-A155-69109871C94C}" dt="2025-03-05T14:57:32.136" v="770"/>
          <ac:grpSpMkLst>
            <pc:docMk/>
            <pc:sldMk cId="376269315" sldId="515"/>
            <ac:grpSpMk id="6" creationId="{C8DF8C8C-C828-F85A-C535-DBF45718601E}"/>
          </ac:grpSpMkLst>
        </pc:grpChg>
        <pc:picChg chg="mod">
          <ac:chgData name="然 杨" userId="58a03923220a6d4f" providerId="LiveId" clId="{E75290DD-7B65-B14C-A155-69109871C94C}" dt="2025-03-05T14:57:32.136" v="770"/>
          <ac:picMkLst>
            <pc:docMk/>
            <pc:sldMk cId="376269315" sldId="515"/>
            <ac:picMk id="7" creationId="{DAA329CD-8D04-0507-7885-202A81F28D9B}"/>
          </ac:picMkLst>
        </pc:picChg>
        <pc:picChg chg="mod">
          <ac:chgData name="然 杨" userId="58a03923220a6d4f" providerId="LiveId" clId="{E75290DD-7B65-B14C-A155-69109871C94C}" dt="2025-03-05T14:57:32.136" v="770"/>
          <ac:picMkLst>
            <pc:docMk/>
            <pc:sldMk cId="376269315" sldId="515"/>
            <ac:picMk id="9" creationId="{9197CC16-C453-470C-9F63-8ACA486BD476}"/>
          </ac:picMkLst>
        </pc:picChg>
        <pc:cxnChg chg="mod">
          <ac:chgData name="然 杨" userId="58a03923220a6d4f" providerId="LiveId" clId="{E75290DD-7B65-B14C-A155-69109871C94C}" dt="2025-03-05T14:57:32.136" v="770"/>
          <ac:cxnSpMkLst>
            <pc:docMk/>
            <pc:sldMk cId="376269315" sldId="515"/>
            <ac:cxnSpMk id="12" creationId="{4889926B-F0DC-917B-003A-A3D9D1022AEC}"/>
          </ac:cxnSpMkLst>
        </pc:cxnChg>
      </pc:sldChg>
      <pc:sldChg chg="modSp mod">
        <pc:chgData name="然 杨" userId="58a03923220a6d4f" providerId="LiveId" clId="{E75290DD-7B65-B14C-A155-69109871C94C}" dt="2025-03-06T05:23:08.813" v="1035" actId="1036"/>
        <pc:sldMkLst>
          <pc:docMk/>
          <pc:sldMk cId="1052818744" sldId="518"/>
        </pc:sldMkLst>
        <pc:spChg chg="mod">
          <ac:chgData name="然 杨" userId="58a03923220a6d4f" providerId="LiveId" clId="{E75290DD-7B65-B14C-A155-69109871C94C}" dt="2025-03-06T05:23:08.813" v="1035" actId="1036"/>
          <ac:spMkLst>
            <pc:docMk/>
            <pc:sldMk cId="1052818744" sldId="518"/>
            <ac:spMk id="4" creationId="{7FC2985E-DEDA-1E64-AFA9-2CE143B0463B}"/>
          </ac:spMkLst>
        </pc:spChg>
      </pc:sldChg>
      <pc:sldChg chg="addSp modSp mod">
        <pc:chgData name="然 杨" userId="58a03923220a6d4f" providerId="LiveId" clId="{E75290DD-7B65-B14C-A155-69109871C94C}" dt="2025-03-08T08:52:56.800" v="2863" actId="14100"/>
        <pc:sldMkLst>
          <pc:docMk/>
          <pc:sldMk cId="3624242237" sldId="519"/>
        </pc:sldMkLst>
        <pc:spChg chg="mod">
          <ac:chgData name="然 杨" userId="58a03923220a6d4f" providerId="LiveId" clId="{E75290DD-7B65-B14C-A155-69109871C94C}" dt="2025-03-08T08:52:34.422" v="2861" actId="1036"/>
          <ac:spMkLst>
            <pc:docMk/>
            <pc:sldMk cId="3624242237" sldId="519"/>
            <ac:spMk id="3" creationId="{4955BE20-7321-19F3-E8B7-AA617DB4A1AE}"/>
          </ac:spMkLst>
        </pc:spChg>
        <pc:spChg chg="mod">
          <ac:chgData name="然 杨" userId="58a03923220a6d4f" providerId="LiveId" clId="{E75290DD-7B65-B14C-A155-69109871C94C}" dt="2025-03-08T08:52:34.422" v="2861" actId="1036"/>
          <ac:spMkLst>
            <pc:docMk/>
            <pc:sldMk cId="3624242237" sldId="519"/>
            <ac:spMk id="5" creationId="{D64320BD-EFB4-4128-F071-D4012789C431}"/>
          </ac:spMkLst>
        </pc:spChg>
        <pc:spChg chg="add mod">
          <ac:chgData name="然 杨" userId="58a03923220a6d4f" providerId="LiveId" clId="{E75290DD-7B65-B14C-A155-69109871C94C}" dt="2025-03-08T08:52:56.800" v="2863" actId="14100"/>
          <ac:spMkLst>
            <pc:docMk/>
            <pc:sldMk cId="3624242237" sldId="519"/>
            <ac:spMk id="6" creationId="{09F2C564-4141-FF63-C5D1-2AC530FCC5AE}"/>
          </ac:spMkLst>
        </pc:spChg>
        <pc:spChg chg="mod">
          <ac:chgData name="然 杨" userId="58a03923220a6d4f" providerId="LiveId" clId="{E75290DD-7B65-B14C-A155-69109871C94C}" dt="2025-03-08T08:52:09.634" v="2854" actId="115"/>
          <ac:spMkLst>
            <pc:docMk/>
            <pc:sldMk cId="3624242237" sldId="519"/>
            <ac:spMk id="20" creationId="{DF57D1D7-5E45-8A62-F42B-E9F146AF1702}"/>
          </ac:spMkLst>
        </pc:spChg>
        <pc:spChg chg="mod">
          <ac:chgData name="然 杨" userId="58a03923220a6d4f" providerId="LiveId" clId="{E75290DD-7B65-B14C-A155-69109871C94C}" dt="2025-03-08T08:52:30.894" v="2858" actId="1035"/>
          <ac:spMkLst>
            <pc:docMk/>
            <pc:sldMk cId="3624242237" sldId="519"/>
            <ac:spMk id="33" creationId="{73A49B5C-910A-FA5E-B636-C8D1AB20B6E8}"/>
          </ac:spMkLst>
        </pc:spChg>
        <pc:grpChg chg="mod">
          <ac:chgData name="然 杨" userId="58a03923220a6d4f" providerId="LiveId" clId="{E75290DD-7B65-B14C-A155-69109871C94C}" dt="2025-03-08T08:52:34.422" v="2861" actId="1036"/>
          <ac:grpSpMkLst>
            <pc:docMk/>
            <pc:sldMk cId="3624242237" sldId="519"/>
            <ac:grpSpMk id="15" creationId="{50C6D3D5-DE8A-A358-86F1-6DC84E5D24BB}"/>
          </ac:grpSpMkLst>
        </pc:grpChg>
      </pc:sldChg>
      <pc:sldChg chg="modSp mod">
        <pc:chgData name="然 杨" userId="58a03923220a6d4f" providerId="LiveId" clId="{E75290DD-7B65-B14C-A155-69109871C94C}" dt="2025-03-06T05:25:38.612" v="1086" actId="20577"/>
        <pc:sldMkLst>
          <pc:docMk/>
          <pc:sldMk cId="3011010152" sldId="520"/>
        </pc:sldMkLst>
        <pc:spChg chg="mod">
          <ac:chgData name="然 杨" userId="58a03923220a6d4f" providerId="LiveId" clId="{E75290DD-7B65-B14C-A155-69109871C94C}" dt="2025-03-06T05:25:12.874" v="1078" actId="20577"/>
          <ac:spMkLst>
            <pc:docMk/>
            <pc:sldMk cId="3011010152" sldId="520"/>
            <ac:spMk id="2" creationId="{509AAE93-4718-E518-9488-2167D48D33C3}"/>
          </ac:spMkLst>
        </pc:spChg>
        <pc:spChg chg="mod">
          <ac:chgData name="然 杨" userId="58a03923220a6d4f" providerId="LiveId" clId="{E75290DD-7B65-B14C-A155-69109871C94C}" dt="2025-03-06T05:25:00.610" v="1075" actId="14100"/>
          <ac:spMkLst>
            <pc:docMk/>
            <pc:sldMk cId="3011010152" sldId="520"/>
            <ac:spMk id="7" creationId="{E946C6D8-0826-3B33-957A-B25FFC0C0308}"/>
          </ac:spMkLst>
        </pc:spChg>
        <pc:spChg chg="mod">
          <ac:chgData name="然 杨" userId="58a03923220a6d4f" providerId="LiveId" clId="{E75290DD-7B65-B14C-A155-69109871C94C}" dt="2025-03-06T05:25:38.612" v="1086" actId="20577"/>
          <ac:spMkLst>
            <pc:docMk/>
            <pc:sldMk cId="3011010152" sldId="520"/>
            <ac:spMk id="8" creationId="{2C2105B4-E1EC-4200-ECEF-BE73C5D8CCF2}"/>
          </ac:spMkLst>
        </pc:spChg>
      </pc:sldChg>
      <pc:sldChg chg="modSp mod">
        <pc:chgData name="然 杨" userId="58a03923220a6d4f" providerId="LiveId" clId="{E75290DD-7B65-B14C-A155-69109871C94C}" dt="2025-03-08T08:57:46.650" v="2900" actId="20577"/>
        <pc:sldMkLst>
          <pc:docMk/>
          <pc:sldMk cId="3368753506" sldId="525"/>
        </pc:sldMkLst>
        <pc:spChg chg="mod">
          <ac:chgData name="然 杨" userId="58a03923220a6d4f" providerId="LiveId" clId="{E75290DD-7B65-B14C-A155-69109871C94C}" dt="2025-03-06T10:02:55.455" v="2042" actId="1036"/>
          <ac:spMkLst>
            <pc:docMk/>
            <pc:sldMk cId="3368753506" sldId="525"/>
            <ac:spMk id="3" creationId="{1DD6F878-990C-D742-FFDE-801A5224E44B}"/>
          </ac:spMkLst>
        </pc:spChg>
        <pc:spChg chg="mod">
          <ac:chgData name="然 杨" userId="58a03923220a6d4f" providerId="LiveId" clId="{E75290DD-7B65-B14C-A155-69109871C94C}" dt="2025-03-06T10:02:49.858" v="2039" actId="14100"/>
          <ac:spMkLst>
            <pc:docMk/>
            <pc:sldMk cId="3368753506" sldId="525"/>
            <ac:spMk id="5" creationId="{193588AE-8340-14A4-0E35-286E1ED31D9E}"/>
          </ac:spMkLst>
        </pc:spChg>
        <pc:spChg chg="mod">
          <ac:chgData name="然 杨" userId="58a03923220a6d4f" providerId="LiveId" clId="{E75290DD-7B65-B14C-A155-69109871C94C}" dt="2025-03-06T09:56:29.235" v="1972" actId="1076"/>
          <ac:spMkLst>
            <pc:docMk/>
            <pc:sldMk cId="3368753506" sldId="525"/>
            <ac:spMk id="6" creationId="{732DCC89-651C-D2DC-F9AF-9C7256ABCDBA}"/>
          </ac:spMkLst>
        </pc:spChg>
        <pc:spChg chg="mod">
          <ac:chgData name="然 杨" userId="58a03923220a6d4f" providerId="LiveId" clId="{E75290DD-7B65-B14C-A155-69109871C94C}" dt="2025-03-06T09:54:47.326" v="1953" actId="948"/>
          <ac:spMkLst>
            <pc:docMk/>
            <pc:sldMk cId="3368753506" sldId="525"/>
            <ac:spMk id="7" creationId="{88ABE536-836D-B0CE-301A-AC514F0C938D}"/>
          </ac:spMkLst>
        </pc:spChg>
        <pc:spChg chg="mod">
          <ac:chgData name="然 杨" userId="58a03923220a6d4f" providerId="LiveId" clId="{E75290DD-7B65-B14C-A155-69109871C94C}" dt="2025-03-06T09:56:29.235" v="1972" actId="1076"/>
          <ac:spMkLst>
            <pc:docMk/>
            <pc:sldMk cId="3368753506" sldId="525"/>
            <ac:spMk id="13" creationId="{7F73BBF8-41FD-405D-5BE9-668399A34897}"/>
          </ac:spMkLst>
        </pc:spChg>
        <pc:spChg chg="mod">
          <ac:chgData name="然 杨" userId="58a03923220a6d4f" providerId="LiveId" clId="{E75290DD-7B65-B14C-A155-69109871C94C}" dt="2025-03-06T09:56:29.235" v="1972" actId="1076"/>
          <ac:spMkLst>
            <pc:docMk/>
            <pc:sldMk cId="3368753506" sldId="525"/>
            <ac:spMk id="14" creationId="{AB2CEDB7-B5E0-02AD-2799-0074CC8C5CBA}"/>
          </ac:spMkLst>
        </pc:spChg>
        <pc:spChg chg="mod">
          <ac:chgData name="然 杨" userId="58a03923220a6d4f" providerId="LiveId" clId="{E75290DD-7B65-B14C-A155-69109871C94C}" dt="2025-03-06T10:02:40.237" v="2035" actId="1037"/>
          <ac:spMkLst>
            <pc:docMk/>
            <pc:sldMk cId="3368753506" sldId="525"/>
            <ac:spMk id="19" creationId="{46C9B7E4-4061-C479-18A4-F89718ABF3CC}"/>
          </ac:spMkLst>
        </pc:spChg>
        <pc:spChg chg="mod">
          <ac:chgData name="然 杨" userId="58a03923220a6d4f" providerId="LiveId" clId="{E75290DD-7B65-B14C-A155-69109871C94C}" dt="2025-03-06T09:56:29.235" v="1972" actId="1076"/>
          <ac:spMkLst>
            <pc:docMk/>
            <pc:sldMk cId="3368753506" sldId="525"/>
            <ac:spMk id="39" creationId="{498E8E3C-0E58-9059-6294-EFDFF1DDE2C4}"/>
          </ac:spMkLst>
        </pc:spChg>
        <pc:spChg chg="mod">
          <ac:chgData name="然 杨" userId="58a03923220a6d4f" providerId="LiveId" clId="{E75290DD-7B65-B14C-A155-69109871C94C}" dt="2025-03-06T09:56:29.235" v="1972" actId="1076"/>
          <ac:spMkLst>
            <pc:docMk/>
            <pc:sldMk cId="3368753506" sldId="525"/>
            <ac:spMk id="40" creationId="{1DC46D35-50E7-4EA0-27A5-BF17A617DB6B}"/>
          </ac:spMkLst>
        </pc:spChg>
        <pc:spChg chg="mod">
          <ac:chgData name="然 杨" userId="58a03923220a6d4f" providerId="LiveId" clId="{E75290DD-7B65-B14C-A155-69109871C94C}" dt="2025-03-08T08:57:46.650" v="2900" actId="20577"/>
          <ac:spMkLst>
            <pc:docMk/>
            <pc:sldMk cId="3368753506" sldId="525"/>
            <ac:spMk id="41" creationId="{B6CBFC9D-ED16-BF34-3DD1-DA93606641A1}"/>
          </ac:spMkLst>
        </pc:spChg>
        <pc:grpChg chg="mod">
          <ac:chgData name="然 杨" userId="58a03923220a6d4f" providerId="LiveId" clId="{E75290DD-7B65-B14C-A155-69109871C94C}" dt="2025-03-06T09:56:29.235" v="1972" actId="1076"/>
          <ac:grpSpMkLst>
            <pc:docMk/>
            <pc:sldMk cId="3368753506" sldId="525"/>
            <ac:grpSpMk id="9" creationId="{879A45A2-F8A8-3F99-4232-77DD8D87B452}"/>
          </ac:grpSpMkLst>
        </pc:grpChg>
        <pc:grpChg chg="mod">
          <ac:chgData name="然 杨" userId="58a03923220a6d4f" providerId="LiveId" clId="{E75290DD-7B65-B14C-A155-69109871C94C}" dt="2025-03-06T10:02:49.858" v="2039" actId="14100"/>
          <ac:grpSpMkLst>
            <pc:docMk/>
            <pc:sldMk cId="3368753506" sldId="525"/>
            <ac:grpSpMk id="15" creationId="{C09870CD-3CAE-0073-6992-1A7013FEA246}"/>
          </ac:grpSpMkLst>
        </pc:grpChg>
        <pc:grpChg chg="mod">
          <ac:chgData name="然 杨" userId="58a03923220a6d4f" providerId="LiveId" clId="{E75290DD-7B65-B14C-A155-69109871C94C}" dt="2025-03-06T09:56:29.235" v="1972" actId="1076"/>
          <ac:grpSpMkLst>
            <pc:docMk/>
            <pc:sldMk cId="3368753506" sldId="525"/>
            <ac:grpSpMk id="37" creationId="{1EDC5FF9-5C5E-1B80-97EA-A48343FD5FB6}"/>
          </ac:grpSpMkLst>
        </pc:grpChg>
        <pc:grpChg chg="mod">
          <ac:chgData name="然 杨" userId="58a03923220a6d4f" providerId="LiveId" clId="{E75290DD-7B65-B14C-A155-69109871C94C}" dt="2025-03-06T09:56:29.235" v="1972" actId="1076"/>
          <ac:grpSpMkLst>
            <pc:docMk/>
            <pc:sldMk cId="3368753506" sldId="525"/>
            <ac:grpSpMk id="38" creationId="{C6FE421D-1A58-1020-0912-71ECD1B45890}"/>
          </ac:grpSpMkLst>
        </pc:grpChg>
        <pc:grpChg chg="mod">
          <ac:chgData name="然 杨" userId="58a03923220a6d4f" providerId="LiveId" clId="{E75290DD-7B65-B14C-A155-69109871C94C}" dt="2025-03-06T09:56:29.235" v="1972" actId="1076"/>
          <ac:grpSpMkLst>
            <pc:docMk/>
            <pc:sldMk cId="3368753506" sldId="525"/>
            <ac:grpSpMk id="42" creationId="{EC18AD31-CD03-1488-F231-39A07B20A208}"/>
          </ac:grpSpMkLst>
        </pc:grpChg>
      </pc:sldChg>
      <pc:sldChg chg="modSp mod">
        <pc:chgData name="然 杨" userId="58a03923220a6d4f" providerId="LiveId" clId="{E75290DD-7B65-B14C-A155-69109871C94C}" dt="2025-03-08T09:00:21.924" v="3010" actId="179"/>
        <pc:sldMkLst>
          <pc:docMk/>
          <pc:sldMk cId="1542662807" sldId="526"/>
        </pc:sldMkLst>
        <pc:spChg chg="mod">
          <ac:chgData name="然 杨" userId="58a03923220a6d4f" providerId="LiveId" clId="{E75290DD-7B65-B14C-A155-69109871C94C}" dt="2025-03-08T09:00:21.924" v="3010" actId="179"/>
          <ac:spMkLst>
            <pc:docMk/>
            <pc:sldMk cId="1542662807" sldId="526"/>
            <ac:spMk id="4" creationId="{FA5BA7FA-B7F8-0833-78FF-ED0F91A97399}"/>
          </ac:spMkLst>
        </pc:spChg>
        <pc:spChg chg="mod">
          <ac:chgData name="然 杨" userId="58a03923220a6d4f" providerId="LiveId" clId="{E75290DD-7B65-B14C-A155-69109871C94C}" dt="2025-03-06T10:02:00.056" v="2025" actId="20577"/>
          <ac:spMkLst>
            <pc:docMk/>
            <pc:sldMk cId="1542662807" sldId="526"/>
            <ac:spMk id="19" creationId="{C5B2D978-0C38-5464-313A-71423951782B}"/>
          </ac:spMkLst>
        </pc:spChg>
        <pc:spChg chg="mod">
          <ac:chgData name="然 杨" userId="58a03923220a6d4f" providerId="LiveId" clId="{E75290DD-7B65-B14C-A155-69109871C94C}" dt="2025-03-06T10:01:34.500" v="2019" actId="1076"/>
          <ac:spMkLst>
            <pc:docMk/>
            <pc:sldMk cId="1542662807" sldId="526"/>
            <ac:spMk id="52" creationId="{DF7D3DF8-7BDA-9597-398E-7B2F0781AE06}"/>
          </ac:spMkLst>
        </pc:spChg>
        <pc:grpChg chg="mod">
          <ac:chgData name="然 杨" userId="58a03923220a6d4f" providerId="LiveId" clId="{E75290DD-7B65-B14C-A155-69109871C94C}" dt="2025-03-06T10:01:38.966" v="2020" actId="14100"/>
          <ac:grpSpMkLst>
            <pc:docMk/>
            <pc:sldMk cId="1542662807" sldId="526"/>
            <ac:grpSpMk id="43" creationId="{DA27B501-4BBD-303E-B9BE-07F61B553180}"/>
          </ac:grpSpMkLst>
        </pc:grpChg>
      </pc:sldChg>
      <pc:sldChg chg="modSp mod">
        <pc:chgData name="然 杨" userId="58a03923220a6d4f" providerId="LiveId" clId="{E75290DD-7B65-B14C-A155-69109871C94C}" dt="2025-03-06T10:07:39.967" v="2073" actId="948"/>
        <pc:sldMkLst>
          <pc:docMk/>
          <pc:sldMk cId="2718673097" sldId="527"/>
        </pc:sldMkLst>
        <pc:spChg chg="mod">
          <ac:chgData name="然 杨" userId="58a03923220a6d4f" providerId="LiveId" clId="{E75290DD-7B65-B14C-A155-69109871C94C}" dt="2025-03-06T10:07:39.967" v="2073" actId="948"/>
          <ac:spMkLst>
            <pc:docMk/>
            <pc:sldMk cId="2718673097" sldId="527"/>
            <ac:spMk id="6" creationId="{0A81B2C1-7EB9-2AE0-EFEA-81E088D31ADB}"/>
          </ac:spMkLst>
        </pc:spChg>
        <pc:spChg chg="mod">
          <ac:chgData name="然 杨" userId="58a03923220a6d4f" providerId="LiveId" clId="{E75290DD-7B65-B14C-A155-69109871C94C}" dt="2025-03-06T10:06:11.403" v="2059" actId="1038"/>
          <ac:spMkLst>
            <pc:docMk/>
            <pc:sldMk cId="2718673097" sldId="527"/>
            <ac:spMk id="7" creationId="{1CE0A212-5923-E86A-C1C0-AB8B819E6FDD}"/>
          </ac:spMkLst>
        </pc:spChg>
        <pc:picChg chg="mod">
          <ac:chgData name="然 杨" userId="58a03923220a6d4f" providerId="LiveId" clId="{E75290DD-7B65-B14C-A155-69109871C94C}" dt="2025-03-06T10:06:06" v="2048" actId="1076"/>
          <ac:picMkLst>
            <pc:docMk/>
            <pc:sldMk cId="2718673097" sldId="527"/>
            <ac:picMk id="11" creationId="{02126C58-3A7B-1223-74A5-50682EF02F34}"/>
          </ac:picMkLst>
        </pc:picChg>
        <pc:picChg chg="mod">
          <ac:chgData name="然 杨" userId="58a03923220a6d4f" providerId="LiveId" clId="{E75290DD-7B65-B14C-A155-69109871C94C}" dt="2025-03-06T10:06:16.365" v="2060" actId="1076"/>
          <ac:picMkLst>
            <pc:docMk/>
            <pc:sldMk cId="2718673097" sldId="527"/>
            <ac:picMk id="12" creationId="{1B6D90F8-2203-ABBF-5DA8-48AB979ABD19}"/>
          </ac:picMkLst>
        </pc:picChg>
        <pc:cxnChg chg="mod">
          <ac:chgData name="然 杨" userId="58a03923220a6d4f" providerId="LiveId" clId="{E75290DD-7B65-B14C-A155-69109871C94C}" dt="2025-03-06T10:06:11.403" v="2059" actId="1038"/>
          <ac:cxnSpMkLst>
            <pc:docMk/>
            <pc:sldMk cId="2718673097" sldId="527"/>
            <ac:cxnSpMk id="9" creationId="{9617B3AB-F235-0AC7-6EEE-5F1961322E3E}"/>
          </ac:cxnSpMkLst>
        </pc:cxnChg>
      </pc:sldChg>
      <pc:sldChg chg="addSp delSp modSp mod">
        <pc:chgData name="然 杨" userId="58a03923220a6d4f" providerId="LiveId" clId="{E75290DD-7B65-B14C-A155-69109871C94C}" dt="2025-03-06T10:08:30.984" v="2096"/>
        <pc:sldMkLst>
          <pc:docMk/>
          <pc:sldMk cId="158072586" sldId="528"/>
        </pc:sldMkLst>
        <pc:spChg chg="mod">
          <ac:chgData name="然 杨" userId="58a03923220a6d4f" providerId="LiveId" clId="{E75290DD-7B65-B14C-A155-69109871C94C}" dt="2025-03-06T10:08:30.984" v="2096"/>
          <ac:spMkLst>
            <pc:docMk/>
            <pc:sldMk cId="158072586" sldId="528"/>
            <ac:spMk id="8" creationId="{F37F6EE6-4545-B74C-7029-BA510D19F382}"/>
          </ac:spMkLst>
        </pc:spChg>
        <pc:spChg chg="mod">
          <ac:chgData name="然 杨" userId="58a03923220a6d4f" providerId="LiveId" clId="{E75290DD-7B65-B14C-A155-69109871C94C}" dt="2025-03-06T10:08:13.901" v="2075"/>
          <ac:spMkLst>
            <pc:docMk/>
            <pc:sldMk cId="158072586" sldId="528"/>
            <ac:spMk id="39" creationId="{68F0A339-D7D8-8C85-B1EF-8EC284DD85A2}"/>
          </ac:spMkLst>
        </pc:spChg>
        <pc:grpChg chg="add mod">
          <ac:chgData name="然 杨" userId="58a03923220a6d4f" providerId="LiveId" clId="{E75290DD-7B65-B14C-A155-69109871C94C}" dt="2025-03-06T10:08:19.380" v="2095" actId="1038"/>
          <ac:grpSpMkLst>
            <pc:docMk/>
            <pc:sldMk cId="158072586" sldId="528"/>
            <ac:grpSpMk id="20" creationId="{37CDD850-6ABB-9DFB-89BA-CED6592E8134}"/>
          </ac:grpSpMkLst>
        </pc:grpChg>
        <pc:grpChg chg="mod">
          <ac:chgData name="然 杨" userId="58a03923220a6d4f" providerId="LiveId" clId="{E75290DD-7B65-B14C-A155-69109871C94C}" dt="2025-03-06T10:08:13.901" v="2075"/>
          <ac:grpSpMkLst>
            <pc:docMk/>
            <pc:sldMk cId="158072586" sldId="528"/>
            <ac:grpSpMk id="32" creationId="{1928DD98-8885-B79D-5E81-3293AF626E32}"/>
          </ac:grpSpMkLst>
        </pc:grpChg>
        <pc:grpChg chg="mod">
          <ac:chgData name="然 杨" userId="58a03923220a6d4f" providerId="LiveId" clId="{E75290DD-7B65-B14C-A155-69109871C94C}" dt="2025-03-06T10:08:13.901" v="2075"/>
          <ac:grpSpMkLst>
            <pc:docMk/>
            <pc:sldMk cId="158072586" sldId="528"/>
            <ac:grpSpMk id="33" creationId="{D4FB1173-82C0-6047-FA68-92D2560F79EF}"/>
          </ac:grpSpMkLst>
        </pc:grpChg>
        <pc:picChg chg="mod">
          <ac:chgData name="然 杨" userId="58a03923220a6d4f" providerId="LiveId" clId="{E75290DD-7B65-B14C-A155-69109871C94C}" dt="2025-03-06T10:08:13.901" v="2075"/>
          <ac:picMkLst>
            <pc:docMk/>
            <pc:sldMk cId="158072586" sldId="528"/>
            <ac:picMk id="37" creationId="{90702AF8-26A0-1C2C-B53F-F9B2189EFCF4}"/>
          </ac:picMkLst>
        </pc:picChg>
        <pc:picChg chg="mod">
          <ac:chgData name="然 杨" userId="58a03923220a6d4f" providerId="LiveId" clId="{E75290DD-7B65-B14C-A155-69109871C94C}" dt="2025-03-06T10:08:13.901" v="2075"/>
          <ac:picMkLst>
            <pc:docMk/>
            <pc:sldMk cId="158072586" sldId="528"/>
            <ac:picMk id="38" creationId="{9C261CDC-5BF4-BCE3-C4CC-0F8202AC3616}"/>
          </ac:picMkLst>
        </pc:picChg>
        <pc:cxnChg chg="mod">
          <ac:chgData name="然 杨" userId="58a03923220a6d4f" providerId="LiveId" clId="{E75290DD-7B65-B14C-A155-69109871C94C}" dt="2025-03-06T10:08:13.901" v="2075"/>
          <ac:cxnSpMkLst>
            <pc:docMk/>
            <pc:sldMk cId="158072586" sldId="528"/>
            <ac:cxnSpMk id="40" creationId="{E9C2F1E0-35C1-C58D-F6E4-72AE526ECD90}"/>
          </ac:cxnSpMkLst>
        </pc:cxnChg>
      </pc:sldChg>
      <pc:sldChg chg="modSp mod">
        <pc:chgData name="然 杨" userId="58a03923220a6d4f" providerId="LiveId" clId="{E75290DD-7B65-B14C-A155-69109871C94C}" dt="2025-03-06T10:11:17.247" v="2142" actId="1076"/>
        <pc:sldMkLst>
          <pc:docMk/>
          <pc:sldMk cId="3854165180" sldId="529"/>
        </pc:sldMkLst>
        <pc:spChg chg="mod">
          <ac:chgData name="然 杨" userId="58a03923220a6d4f" providerId="LiveId" clId="{E75290DD-7B65-B14C-A155-69109871C94C}" dt="2025-03-06T10:11:17.247" v="2142" actId="1076"/>
          <ac:spMkLst>
            <pc:docMk/>
            <pc:sldMk cId="3854165180" sldId="529"/>
            <ac:spMk id="6" creationId="{37887849-3836-861D-3BAD-7D1EB338477B}"/>
          </ac:spMkLst>
        </pc:spChg>
        <pc:spChg chg="mod">
          <ac:chgData name="然 杨" userId="58a03923220a6d4f" providerId="LiveId" clId="{E75290DD-7B65-B14C-A155-69109871C94C}" dt="2025-03-06T10:10:15.231" v="2123" actId="1076"/>
          <ac:spMkLst>
            <pc:docMk/>
            <pc:sldMk cId="3854165180" sldId="529"/>
            <ac:spMk id="7" creationId="{A444409D-4D12-C78F-2DDB-F6F6B4C5FA6F}"/>
          </ac:spMkLst>
        </pc:spChg>
        <pc:grpChg chg="mod">
          <ac:chgData name="然 杨" userId="58a03923220a6d4f" providerId="LiveId" clId="{E75290DD-7B65-B14C-A155-69109871C94C}" dt="2025-03-06T10:11:10.299" v="2141" actId="1076"/>
          <ac:grpSpMkLst>
            <pc:docMk/>
            <pc:sldMk cId="3854165180" sldId="529"/>
            <ac:grpSpMk id="37" creationId="{E28F5AF9-FA14-1BAF-ADE2-CD958CAA71BF}"/>
          </ac:grpSpMkLst>
        </pc:grpChg>
        <pc:picChg chg="mod">
          <ac:chgData name="然 杨" userId="58a03923220a6d4f" providerId="LiveId" clId="{E75290DD-7B65-B14C-A155-69109871C94C}" dt="2025-03-06T10:10:10.849" v="2122" actId="1076"/>
          <ac:picMkLst>
            <pc:docMk/>
            <pc:sldMk cId="3854165180" sldId="529"/>
            <ac:picMk id="11" creationId="{132B0920-01C0-7770-2663-F4BAD0E9AB77}"/>
          </ac:picMkLst>
        </pc:picChg>
        <pc:picChg chg="mod">
          <ac:chgData name="然 杨" userId="58a03923220a6d4f" providerId="LiveId" clId="{E75290DD-7B65-B14C-A155-69109871C94C}" dt="2025-03-06T10:10:08.548" v="2121" actId="1076"/>
          <ac:picMkLst>
            <pc:docMk/>
            <pc:sldMk cId="3854165180" sldId="529"/>
            <ac:picMk id="12" creationId="{3BE67640-101E-912C-FFEF-3FFD24F582BA}"/>
          </ac:picMkLst>
        </pc:picChg>
        <pc:cxnChg chg="mod">
          <ac:chgData name="然 杨" userId="58a03923220a6d4f" providerId="LiveId" clId="{E75290DD-7B65-B14C-A155-69109871C94C}" dt="2025-03-06T10:10:18.947" v="2124" actId="1076"/>
          <ac:cxnSpMkLst>
            <pc:docMk/>
            <pc:sldMk cId="3854165180" sldId="529"/>
            <ac:cxnSpMk id="9" creationId="{44BE2B31-2DE6-21B8-5A8B-58E73367A177}"/>
          </ac:cxnSpMkLst>
        </pc:cxnChg>
      </pc:sldChg>
      <pc:sldChg chg="addSp delSp modSp mod">
        <pc:chgData name="然 杨" userId="58a03923220a6d4f" providerId="LiveId" clId="{E75290DD-7B65-B14C-A155-69109871C94C}" dt="2025-03-06T10:11:58.716" v="2171" actId="1076"/>
        <pc:sldMkLst>
          <pc:docMk/>
          <pc:sldMk cId="1800293350" sldId="530"/>
        </pc:sldMkLst>
        <pc:spChg chg="mod">
          <ac:chgData name="然 杨" userId="58a03923220a6d4f" providerId="LiveId" clId="{E75290DD-7B65-B14C-A155-69109871C94C}" dt="2025-03-06T10:11:28.217" v="2144"/>
          <ac:spMkLst>
            <pc:docMk/>
            <pc:sldMk cId="1800293350" sldId="530"/>
            <ac:spMk id="38" creationId="{05FDC210-1B0E-BF0D-7060-CA98E23792CE}"/>
          </ac:spMkLst>
        </pc:spChg>
        <pc:spChg chg="mod">
          <ac:chgData name="然 杨" userId="58a03923220a6d4f" providerId="LiveId" clId="{E75290DD-7B65-B14C-A155-69109871C94C}" dt="2025-03-06T10:11:58.716" v="2171" actId="1076"/>
          <ac:spMkLst>
            <pc:docMk/>
            <pc:sldMk cId="1800293350" sldId="530"/>
            <ac:spMk id="42" creationId="{FB9F5BE5-4EB7-7434-0937-D55E98C9B820}"/>
          </ac:spMkLst>
        </pc:spChg>
        <pc:grpChg chg="add mod">
          <ac:chgData name="然 杨" userId="58a03923220a6d4f" providerId="LiveId" clId="{E75290DD-7B65-B14C-A155-69109871C94C}" dt="2025-03-06T10:11:33.095" v="2168" actId="1036"/>
          <ac:grpSpMkLst>
            <pc:docMk/>
            <pc:sldMk cId="1800293350" sldId="530"/>
            <ac:grpSpMk id="6" creationId="{82364C8F-61AB-41C5-39F0-7F727F8DCBED}"/>
          </ac:grpSpMkLst>
        </pc:grpChg>
        <pc:grpChg chg="mod">
          <ac:chgData name="然 杨" userId="58a03923220a6d4f" providerId="LiveId" clId="{E75290DD-7B65-B14C-A155-69109871C94C}" dt="2025-03-06T10:11:28.217" v="2144"/>
          <ac:grpSpMkLst>
            <pc:docMk/>
            <pc:sldMk cId="1800293350" sldId="530"/>
            <ac:grpSpMk id="7" creationId="{2459AF64-A637-DA9C-7981-71D48DACABBC}"/>
          </ac:grpSpMkLst>
        </pc:grpChg>
        <pc:grpChg chg="mod">
          <ac:chgData name="然 杨" userId="58a03923220a6d4f" providerId="LiveId" clId="{E75290DD-7B65-B14C-A155-69109871C94C}" dt="2025-03-06T10:11:28.217" v="2144"/>
          <ac:grpSpMkLst>
            <pc:docMk/>
            <pc:sldMk cId="1800293350" sldId="530"/>
            <ac:grpSpMk id="8" creationId="{82D37E13-4334-A7E9-D775-77030ABCAF6F}"/>
          </ac:grpSpMkLst>
        </pc:grpChg>
        <pc:picChg chg="mod">
          <ac:chgData name="然 杨" userId="58a03923220a6d4f" providerId="LiveId" clId="{E75290DD-7B65-B14C-A155-69109871C94C}" dt="2025-03-06T10:11:28.217" v="2144"/>
          <ac:picMkLst>
            <pc:docMk/>
            <pc:sldMk cId="1800293350" sldId="530"/>
            <ac:picMk id="32" creationId="{C3CA1202-5614-B07E-8E92-CAAB51658D65}"/>
          </ac:picMkLst>
        </pc:picChg>
        <pc:picChg chg="mod">
          <ac:chgData name="然 杨" userId="58a03923220a6d4f" providerId="LiveId" clId="{E75290DD-7B65-B14C-A155-69109871C94C}" dt="2025-03-06T10:11:28.217" v="2144"/>
          <ac:picMkLst>
            <pc:docMk/>
            <pc:sldMk cId="1800293350" sldId="530"/>
            <ac:picMk id="33" creationId="{A661FE2F-684D-F5C0-531A-354AC63F4020}"/>
          </ac:picMkLst>
        </pc:picChg>
        <pc:cxnChg chg="mod">
          <ac:chgData name="然 杨" userId="58a03923220a6d4f" providerId="LiveId" clId="{E75290DD-7B65-B14C-A155-69109871C94C}" dt="2025-03-06T10:11:28.217" v="2144"/>
          <ac:cxnSpMkLst>
            <pc:docMk/>
            <pc:sldMk cId="1800293350" sldId="530"/>
            <ac:cxnSpMk id="39" creationId="{32E60ADF-0D9A-14DB-001A-13EFFE9BD8E9}"/>
          </ac:cxnSpMkLst>
        </pc:cxnChg>
      </pc:sldChg>
      <pc:sldChg chg="addSp delSp modSp mod">
        <pc:chgData name="然 杨" userId="58a03923220a6d4f" providerId="LiveId" clId="{E75290DD-7B65-B14C-A155-69109871C94C}" dt="2025-03-06T10:13:33.635" v="2205" actId="1035"/>
        <pc:sldMkLst>
          <pc:docMk/>
          <pc:sldMk cId="481540573" sldId="531"/>
        </pc:sldMkLst>
        <pc:spChg chg="mod">
          <ac:chgData name="然 杨" userId="58a03923220a6d4f" providerId="LiveId" clId="{E75290DD-7B65-B14C-A155-69109871C94C}" dt="2025-03-06T10:12:24.046" v="2173"/>
          <ac:spMkLst>
            <pc:docMk/>
            <pc:sldMk cId="481540573" sldId="531"/>
            <ac:spMk id="38" creationId="{D810C93A-FCBF-DD81-0BAE-361B1DD808D5}"/>
          </ac:spMkLst>
        </pc:spChg>
        <pc:spChg chg="mod">
          <ac:chgData name="然 杨" userId="58a03923220a6d4f" providerId="LiveId" clId="{E75290DD-7B65-B14C-A155-69109871C94C}" dt="2025-03-06T10:13:30.646" v="2197" actId="1076"/>
          <ac:spMkLst>
            <pc:docMk/>
            <pc:sldMk cId="481540573" sldId="531"/>
            <ac:spMk id="42" creationId="{25B054CF-386B-DDF5-E95B-B4612E32718F}"/>
          </ac:spMkLst>
        </pc:spChg>
        <pc:grpChg chg="add mod">
          <ac:chgData name="然 杨" userId="58a03923220a6d4f" providerId="LiveId" clId="{E75290DD-7B65-B14C-A155-69109871C94C}" dt="2025-03-06T10:13:33.635" v="2205" actId="1035"/>
          <ac:grpSpMkLst>
            <pc:docMk/>
            <pc:sldMk cId="481540573" sldId="531"/>
            <ac:grpSpMk id="9" creationId="{79B0C8B7-5C2E-E85A-1A95-7D98EB8FA28B}"/>
          </ac:grpSpMkLst>
        </pc:grpChg>
        <pc:grpChg chg="mod">
          <ac:chgData name="然 杨" userId="58a03923220a6d4f" providerId="LiveId" clId="{E75290DD-7B65-B14C-A155-69109871C94C}" dt="2025-03-06T10:12:24.046" v="2173"/>
          <ac:grpSpMkLst>
            <pc:docMk/>
            <pc:sldMk cId="481540573" sldId="531"/>
            <ac:grpSpMk id="11" creationId="{2453A109-65C0-BAAC-B0FA-F21A3AFDD98A}"/>
          </ac:grpSpMkLst>
        </pc:grpChg>
        <pc:grpChg chg="mod">
          <ac:chgData name="然 杨" userId="58a03923220a6d4f" providerId="LiveId" clId="{E75290DD-7B65-B14C-A155-69109871C94C}" dt="2025-03-06T10:12:24.046" v="2173"/>
          <ac:grpSpMkLst>
            <pc:docMk/>
            <pc:sldMk cId="481540573" sldId="531"/>
            <ac:grpSpMk id="12" creationId="{03812828-FC87-970D-762F-B2B3CDF4D367}"/>
          </ac:grpSpMkLst>
        </pc:grpChg>
        <pc:picChg chg="mod">
          <ac:chgData name="然 杨" userId="58a03923220a6d4f" providerId="LiveId" clId="{E75290DD-7B65-B14C-A155-69109871C94C}" dt="2025-03-06T10:12:24.046" v="2173"/>
          <ac:picMkLst>
            <pc:docMk/>
            <pc:sldMk cId="481540573" sldId="531"/>
            <ac:picMk id="20" creationId="{FC985C83-413A-E963-1242-D9EC91065C58}"/>
          </ac:picMkLst>
        </pc:picChg>
        <pc:picChg chg="mod">
          <ac:chgData name="然 杨" userId="58a03923220a6d4f" providerId="LiveId" clId="{E75290DD-7B65-B14C-A155-69109871C94C}" dt="2025-03-06T10:12:24.046" v="2173"/>
          <ac:picMkLst>
            <pc:docMk/>
            <pc:sldMk cId="481540573" sldId="531"/>
            <ac:picMk id="37" creationId="{466E4167-E6D5-043C-07DB-AFAEF2CB89FD}"/>
          </ac:picMkLst>
        </pc:picChg>
        <pc:cxnChg chg="mod">
          <ac:chgData name="然 杨" userId="58a03923220a6d4f" providerId="LiveId" clId="{E75290DD-7B65-B14C-A155-69109871C94C}" dt="2025-03-06T10:12:24.046" v="2173"/>
          <ac:cxnSpMkLst>
            <pc:docMk/>
            <pc:sldMk cId="481540573" sldId="531"/>
            <ac:cxnSpMk id="39" creationId="{4373BA66-9991-7536-DB4A-383599874617}"/>
          </ac:cxnSpMkLst>
        </pc:cxnChg>
      </pc:sldChg>
      <pc:sldChg chg="modSp mod">
        <pc:chgData name="然 杨" userId="58a03923220a6d4f" providerId="LiveId" clId="{E75290DD-7B65-B14C-A155-69109871C94C}" dt="2025-03-06T10:15:31.947" v="2223" actId="1076"/>
        <pc:sldMkLst>
          <pc:docMk/>
          <pc:sldMk cId="1329945575" sldId="532"/>
        </pc:sldMkLst>
        <pc:spChg chg="mod">
          <ac:chgData name="然 杨" userId="58a03923220a6d4f" providerId="LiveId" clId="{E75290DD-7B65-B14C-A155-69109871C94C}" dt="2025-03-06T10:15:31.947" v="2223" actId="1076"/>
          <ac:spMkLst>
            <pc:docMk/>
            <pc:sldMk cId="1329945575" sldId="532"/>
            <ac:spMk id="6" creationId="{80F5110C-FA66-9017-EC83-708B5FD113D2}"/>
          </ac:spMkLst>
        </pc:spChg>
        <pc:spChg chg="mod">
          <ac:chgData name="然 杨" userId="58a03923220a6d4f" providerId="LiveId" clId="{E75290DD-7B65-B14C-A155-69109871C94C}" dt="2025-03-06T10:14:18.217" v="2208" actId="1076"/>
          <ac:spMkLst>
            <pc:docMk/>
            <pc:sldMk cId="1329945575" sldId="532"/>
            <ac:spMk id="7" creationId="{AEF03D1C-291B-F556-94DC-E73DB1781E18}"/>
          </ac:spMkLst>
        </pc:spChg>
        <pc:picChg chg="mod">
          <ac:chgData name="然 杨" userId="58a03923220a6d4f" providerId="LiveId" clId="{E75290DD-7B65-B14C-A155-69109871C94C}" dt="2025-03-06T10:14:36.199" v="2213" actId="1076"/>
          <ac:picMkLst>
            <pc:docMk/>
            <pc:sldMk cId="1329945575" sldId="532"/>
            <ac:picMk id="11" creationId="{EB1672BF-9DCF-704F-4E92-33A84B97D7D4}"/>
          </ac:picMkLst>
        </pc:picChg>
        <pc:picChg chg="mod">
          <ac:chgData name="然 杨" userId="58a03923220a6d4f" providerId="LiveId" clId="{E75290DD-7B65-B14C-A155-69109871C94C}" dt="2025-03-06T10:14:40.396" v="2214" actId="1076"/>
          <ac:picMkLst>
            <pc:docMk/>
            <pc:sldMk cId="1329945575" sldId="532"/>
            <ac:picMk id="12" creationId="{6D9E6420-4560-4289-1533-D269B705EE42}"/>
          </ac:picMkLst>
        </pc:picChg>
        <pc:cxnChg chg="mod">
          <ac:chgData name="然 杨" userId="58a03923220a6d4f" providerId="LiveId" clId="{E75290DD-7B65-B14C-A155-69109871C94C}" dt="2025-03-06T10:14:26.782" v="2211" actId="1038"/>
          <ac:cxnSpMkLst>
            <pc:docMk/>
            <pc:sldMk cId="1329945575" sldId="532"/>
            <ac:cxnSpMk id="9" creationId="{8768DD5E-2AEF-4FA7-151B-58962DBCC79C}"/>
          </ac:cxnSpMkLst>
        </pc:cxnChg>
      </pc:sldChg>
      <pc:sldChg chg="modSp mod">
        <pc:chgData name="然 杨" userId="58a03923220a6d4f" providerId="LiveId" clId="{E75290DD-7B65-B14C-A155-69109871C94C}" dt="2025-03-06T10:32:48.791" v="2499" actId="1076"/>
        <pc:sldMkLst>
          <pc:docMk/>
          <pc:sldMk cId="3716091672" sldId="538"/>
        </pc:sldMkLst>
        <pc:spChg chg="mod">
          <ac:chgData name="然 杨" userId="58a03923220a6d4f" providerId="LiveId" clId="{E75290DD-7B65-B14C-A155-69109871C94C}" dt="2025-03-06T10:32:48.791" v="2499" actId="1076"/>
          <ac:spMkLst>
            <pc:docMk/>
            <pc:sldMk cId="3716091672" sldId="538"/>
            <ac:spMk id="19" creationId="{FD65528F-07DA-AD28-1376-EADE58072268}"/>
          </ac:spMkLst>
        </pc:spChg>
        <pc:spChg chg="mod">
          <ac:chgData name="然 杨" userId="58a03923220a6d4f" providerId="LiveId" clId="{E75290DD-7B65-B14C-A155-69109871C94C}" dt="2025-03-06T10:32:39.805" v="2497" actId="14100"/>
          <ac:spMkLst>
            <pc:docMk/>
            <pc:sldMk cId="3716091672" sldId="538"/>
            <ac:spMk id="20" creationId="{BF696587-3207-AF61-85CB-B1C373991AA2}"/>
          </ac:spMkLst>
        </pc:spChg>
        <pc:grpChg chg="mod">
          <ac:chgData name="然 杨" userId="58a03923220a6d4f" providerId="LiveId" clId="{E75290DD-7B65-B14C-A155-69109871C94C}" dt="2025-03-06T10:32:42.729" v="2498" actId="14100"/>
          <ac:grpSpMkLst>
            <pc:docMk/>
            <pc:sldMk cId="3716091672" sldId="538"/>
            <ac:grpSpMk id="16" creationId="{48B08A1A-A893-9ACA-4BB1-49FAFCD92D30}"/>
          </ac:grpSpMkLst>
        </pc:grpChg>
      </pc:sldChg>
      <pc:sldChg chg="modSp mod">
        <pc:chgData name="然 杨" userId="58a03923220a6d4f" providerId="LiveId" clId="{E75290DD-7B65-B14C-A155-69109871C94C}" dt="2025-03-06T10:34:08.475" v="2529" actId="1037"/>
        <pc:sldMkLst>
          <pc:docMk/>
          <pc:sldMk cId="1064552162" sldId="539"/>
        </pc:sldMkLst>
        <pc:spChg chg="mod">
          <ac:chgData name="然 杨" userId="58a03923220a6d4f" providerId="LiveId" clId="{E75290DD-7B65-B14C-A155-69109871C94C}" dt="2025-03-06T10:34:08.475" v="2529" actId="1037"/>
          <ac:spMkLst>
            <pc:docMk/>
            <pc:sldMk cId="1064552162" sldId="539"/>
            <ac:spMk id="2" creationId="{80E2318F-DD3F-5006-9E02-5EEA8A4E8283}"/>
          </ac:spMkLst>
        </pc:spChg>
        <pc:grpChg chg="mod">
          <ac:chgData name="然 杨" userId="58a03923220a6d4f" providerId="LiveId" clId="{E75290DD-7B65-B14C-A155-69109871C94C}" dt="2025-03-06T10:34:08.475" v="2529" actId="1037"/>
          <ac:grpSpMkLst>
            <pc:docMk/>
            <pc:sldMk cId="1064552162" sldId="539"/>
            <ac:grpSpMk id="16" creationId="{2B8E3D00-21ED-8F76-4F39-006D2320DC02}"/>
          </ac:grpSpMkLst>
        </pc:grpChg>
      </pc:sldChg>
      <pc:sldChg chg="addSp delSp modSp mod">
        <pc:chgData name="然 杨" userId="58a03923220a6d4f" providerId="LiveId" clId="{E75290DD-7B65-B14C-A155-69109871C94C}" dt="2025-03-06T10:36:36.456" v="2565" actId="179"/>
        <pc:sldMkLst>
          <pc:docMk/>
          <pc:sldMk cId="106212036" sldId="540"/>
        </pc:sldMkLst>
        <pc:spChg chg="add mod">
          <ac:chgData name="然 杨" userId="58a03923220a6d4f" providerId="LiveId" clId="{E75290DD-7B65-B14C-A155-69109871C94C}" dt="2025-03-06T10:36:23.636" v="2561" actId="179"/>
          <ac:spMkLst>
            <pc:docMk/>
            <pc:sldMk cId="106212036" sldId="540"/>
            <ac:spMk id="7" creationId="{15685924-F069-37AE-4447-F5662798FC88}"/>
          </ac:spMkLst>
        </pc:spChg>
        <pc:spChg chg="mod">
          <ac:chgData name="然 杨" userId="58a03923220a6d4f" providerId="LiveId" clId="{E75290DD-7B65-B14C-A155-69109871C94C}" dt="2025-03-06T10:36:11.485" v="2558" actId="1076"/>
          <ac:spMkLst>
            <pc:docMk/>
            <pc:sldMk cId="106212036" sldId="540"/>
            <ac:spMk id="19" creationId="{A5235B0F-8BC0-5580-D7A9-ACBF43F5600F}"/>
          </ac:spMkLst>
        </pc:spChg>
        <pc:spChg chg="mod">
          <ac:chgData name="然 杨" userId="58a03923220a6d4f" providerId="LiveId" clId="{E75290DD-7B65-B14C-A155-69109871C94C}" dt="2025-03-06T10:36:36.456" v="2565" actId="179"/>
          <ac:spMkLst>
            <pc:docMk/>
            <pc:sldMk cId="106212036" sldId="540"/>
            <ac:spMk id="20" creationId="{EE528C73-134B-AF10-FBFF-70C673DE2284}"/>
          </ac:spMkLst>
        </pc:spChg>
        <pc:grpChg chg="mod">
          <ac:chgData name="然 杨" userId="58a03923220a6d4f" providerId="LiveId" clId="{E75290DD-7B65-B14C-A155-69109871C94C}" dt="2025-03-06T10:36:04.654" v="2556" actId="14100"/>
          <ac:grpSpMkLst>
            <pc:docMk/>
            <pc:sldMk cId="106212036" sldId="540"/>
            <ac:grpSpMk id="2" creationId="{601340DC-760D-121F-7B38-E70CAEC9A0BD}"/>
          </ac:grpSpMkLst>
        </pc:grpChg>
        <pc:picChg chg="mod">
          <ac:chgData name="然 杨" userId="58a03923220a6d4f" providerId="LiveId" clId="{E75290DD-7B65-B14C-A155-69109871C94C}" dt="2025-03-06T10:35:13.593" v="2535" actId="166"/>
          <ac:picMkLst>
            <pc:docMk/>
            <pc:sldMk cId="106212036" sldId="540"/>
            <ac:picMk id="423" creationId="{66CC526E-7C0A-F341-FE0E-5F62051FA52B}"/>
          </ac:picMkLst>
        </pc:picChg>
      </pc:sldChg>
      <pc:sldChg chg="modSp mod">
        <pc:chgData name="然 杨" userId="58a03923220a6d4f" providerId="LiveId" clId="{E75290DD-7B65-B14C-A155-69109871C94C}" dt="2025-03-06T10:37:52.717" v="2575" actId="20577"/>
        <pc:sldMkLst>
          <pc:docMk/>
          <pc:sldMk cId="2990940153" sldId="541"/>
        </pc:sldMkLst>
        <pc:spChg chg="mod">
          <ac:chgData name="然 杨" userId="58a03923220a6d4f" providerId="LiveId" clId="{E75290DD-7B65-B14C-A155-69109871C94C}" dt="2025-03-06T10:37:20.187" v="2568" actId="14100"/>
          <ac:spMkLst>
            <pc:docMk/>
            <pc:sldMk cId="2990940153" sldId="541"/>
            <ac:spMk id="2" creationId="{6007ADEA-E2EE-D477-462E-D5D575E1E069}"/>
          </ac:spMkLst>
        </pc:spChg>
        <pc:spChg chg="mod">
          <ac:chgData name="然 杨" userId="58a03923220a6d4f" providerId="LiveId" clId="{E75290DD-7B65-B14C-A155-69109871C94C}" dt="2025-03-06T10:37:52.717" v="2575" actId="20577"/>
          <ac:spMkLst>
            <pc:docMk/>
            <pc:sldMk cId="2990940153" sldId="541"/>
            <ac:spMk id="4" creationId="{3B5E6DEA-C8AB-9ACC-815D-01C8862085AC}"/>
          </ac:spMkLst>
        </pc:spChg>
      </pc:sldChg>
      <pc:sldChg chg="modSp mod">
        <pc:chgData name="然 杨" userId="58a03923220a6d4f" providerId="LiveId" clId="{E75290DD-7B65-B14C-A155-69109871C94C}" dt="2025-03-06T10:38:58.204" v="2596" actId="14100"/>
        <pc:sldMkLst>
          <pc:docMk/>
          <pc:sldMk cId="3537539141" sldId="542"/>
        </pc:sldMkLst>
        <pc:spChg chg="mod">
          <ac:chgData name="然 杨" userId="58a03923220a6d4f" providerId="LiveId" clId="{E75290DD-7B65-B14C-A155-69109871C94C}" dt="2025-03-06T10:38:55.384" v="2595" actId="14100"/>
          <ac:spMkLst>
            <pc:docMk/>
            <pc:sldMk cId="3537539141" sldId="542"/>
            <ac:spMk id="4" creationId="{AC5734F5-13C9-6E8B-B642-91284B8F3317}"/>
          </ac:spMkLst>
        </pc:spChg>
        <pc:spChg chg="mod">
          <ac:chgData name="然 杨" userId="58a03923220a6d4f" providerId="LiveId" clId="{E75290DD-7B65-B14C-A155-69109871C94C}" dt="2025-03-06T10:38:50.318" v="2594" actId="20577"/>
          <ac:spMkLst>
            <pc:docMk/>
            <pc:sldMk cId="3537539141" sldId="542"/>
            <ac:spMk id="8" creationId="{FCCAF71F-8F05-83BF-C4DC-6737B76F5FFE}"/>
          </ac:spMkLst>
        </pc:spChg>
        <pc:grpChg chg="mod">
          <ac:chgData name="然 杨" userId="58a03923220a6d4f" providerId="LiveId" clId="{E75290DD-7B65-B14C-A155-69109871C94C}" dt="2025-03-06T10:38:58.204" v="2596" actId="14100"/>
          <ac:grpSpMkLst>
            <pc:docMk/>
            <pc:sldMk cId="3537539141" sldId="542"/>
            <ac:grpSpMk id="9" creationId="{1AC8A413-9262-02FE-3A19-DB1E79B0771A}"/>
          </ac:grpSpMkLst>
        </pc:grpChg>
      </pc:sldChg>
      <pc:sldChg chg="modSp mod">
        <pc:chgData name="然 杨" userId="58a03923220a6d4f" providerId="LiveId" clId="{E75290DD-7B65-B14C-A155-69109871C94C}" dt="2025-03-06T10:44:02.083" v="2645" actId="179"/>
        <pc:sldMkLst>
          <pc:docMk/>
          <pc:sldMk cId="1820561704" sldId="543"/>
        </pc:sldMkLst>
        <pc:spChg chg="mod">
          <ac:chgData name="然 杨" userId="58a03923220a6d4f" providerId="LiveId" clId="{E75290DD-7B65-B14C-A155-69109871C94C}" dt="2025-03-06T10:41:41.895" v="2624" actId="2710"/>
          <ac:spMkLst>
            <pc:docMk/>
            <pc:sldMk cId="1820561704" sldId="543"/>
            <ac:spMk id="12" creationId="{7A78CF88-71C8-D3AE-6592-17403DFDC699}"/>
          </ac:spMkLst>
        </pc:spChg>
        <pc:spChg chg="mod">
          <ac:chgData name="然 杨" userId="58a03923220a6d4f" providerId="LiveId" clId="{E75290DD-7B65-B14C-A155-69109871C94C}" dt="2025-03-06T10:41:47.851" v="2625" actId="108"/>
          <ac:spMkLst>
            <pc:docMk/>
            <pc:sldMk cId="1820561704" sldId="543"/>
            <ac:spMk id="39" creationId="{93DF09C4-0FD8-CE47-83B4-25B7A05E1D01}"/>
          </ac:spMkLst>
        </pc:spChg>
        <pc:spChg chg="mod">
          <ac:chgData name="然 杨" userId="58a03923220a6d4f" providerId="LiveId" clId="{E75290DD-7B65-B14C-A155-69109871C94C}" dt="2025-03-06T10:43:24.900" v="2639" actId="179"/>
          <ac:spMkLst>
            <pc:docMk/>
            <pc:sldMk cId="1820561704" sldId="543"/>
            <ac:spMk id="45" creationId="{B58B0D4A-E78F-DF64-51DB-4F75AFD7781D}"/>
          </ac:spMkLst>
        </pc:spChg>
        <pc:spChg chg="mod">
          <ac:chgData name="然 杨" userId="58a03923220a6d4f" providerId="LiveId" clId="{E75290DD-7B65-B14C-A155-69109871C94C}" dt="2025-03-06T10:44:02.083" v="2645" actId="179"/>
          <ac:spMkLst>
            <pc:docMk/>
            <pc:sldMk cId="1820561704" sldId="543"/>
            <ac:spMk id="51" creationId="{F3367F3B-A8E1-635E-7449-598402512D71}"/>
          </ac:spMkLst>
        </pc:spChg>
      </pc:sldChg>
      <pc:sldChg chg="delSp modSp mod">
        <pc:chgData name="然 杨" userId="58a03923220a6d4f" providerId="LiveId" clId="{E75290DD-7B65-B14C-A155-69109871C94C}" dt="2025-03-06T10:46:54.797" v="2726" actId="1035"/>
        <pc:sldMkLst>
          <pc:docMk/>
          <pc:sldMk cId="231680733" sldId="544"/>
        </pc:sldMkLst>
        <pc:spChg chg="mod">
          <ac:chgData name="然 杨" userId="58a03923220a6d4f" providerId="LiveId" clId="{E75290DD-7B65-B14C-A155-69109871C94C}" dt="2025-03-06T10:46:35.847" v="2684" actId="1035"/>
          <ac:spMkLst>
            <pc:docMk/>
            <pc:sldMk cId="231680733" sldId="544"/>
            <ac:spMk id="2" creationId="{547353CD-B630-D91F-F2CA-9F74A93F1F3A}"/>
          </ac:spMkLst>
        </pc:spChg>
        <pc:spChg chg="mod">
          <ac:chgData name="然 杨" userId="58a03923220a6d4f" providerId="LiveId" clId="{E75290DD-7B65-B14C-A155-69109871C94C}" dt="2025-03-06T10:46:09.984" v="2672" actId="20577"/>
          <ac:spMkLst>
            <pc:docMk/>
            <pc:sldMk cId="231680733" sldId="544"/>
            <ac:spMk id="6" creationId="{300B80CE-8BAA-8895-54E6-C02F1B464929}"/>
          </ac:spMkLst>
        </pc:spChg>
        <pc:spChg chg="mod">
          <ac:chgData name="然 杨" userId="58a03923220a6d4f" providerId="LiveId" clId="{E75290DD-7B65-B14C-A155-69109871C94C}" dt="2025-03-06T10:46:40.041" v="2690" actId="1036"/>
          <ac:spMkLst>
            <pc:docMk/>
            <pc:sldMk cId="231680733" sldId="544"/>
            <ac:spMk id="8" creationId="{F5512DC0-8577-A2A5-815A-75809755AB9B}"/>
          </ac:spMkLst>
        </pc:spChg>
        <pc:spChg chg="mod">
          <ac:chgData name="然 杨" userId="58a03923220a6d4f" providerId="LiveId" clId="{E75290DD-7B65-B14C-A155-69109871C94C}" dt="2025-03-06T10:46:28.128" v="2682" actId="1036"/>
          <ac:spMkLst>
            <pc:docMk/>
            <pc:sldMk cId="231680733" sldId="544"/>
            <ac:spMk id="11" creationId="{629A46BE-BA4E-C7C9-B2DE-0B94EB280894}"/>
          </ac:spMkLst>
        </pc:spChg>
        <pc:cxnChg chg="mod">
          <ac:chgData name="然 杨" userId="58a03923220a6d4f" providerId="LiveId" clId="{E75290DD-7B65-B14C-A155-69109871C94C}" dt="2025-03-06T10:46:44.992" v="2702" actId="1035"/>
          <ac:cxnSpMkLst>
            <pc:docMk/>
            <pc:sldMk cId="231680733" sldId="544"/>
            <ac:cxnSpMk id="16" creationId="{F7B38DAA-1DE1-B722-59DD-A2FE13BBC92B}"/>
          </ac:cxnSpMkLst>
        </pc:cxnChg>
        <pc:cxnChg chg="mod">
          <ac:chgData name="然 杨" userId="58a03923220a6d4f" providerId="LiveId" clId="{E75290DD-7B65-B14C-A155-69109871C94C}" dt="2025-03-06T10:46:54.797" v="2726" actId="1035"/>
          <ac:cxnSpMkLst>
            <pc:docMk/>
            <pc:sldMk cId="231680733" sldId="544"/>
            <ac:cxnSpMk id="19" creationId="{0D814F84-B028-11E2-2A71-C1F1CEF8E800}"/>
          </ac:cxnSpMkLst>
        </pc:cxnChg>
      </pc:sldChg>
      <pc:sldChg chg="del">
        <pc:chgData name="然 杨" userId="58a03923220a6d4f" providerId="LiveId" clId="{E75290DD-7B65-B14C-A155-69109871C94C}" dt="2025-03-06T05:20:28.704" v="972" actId="2696"/>
        <pc:sldMkLst>
          <pc:docMk/>
          <pc:sldMk cId="644018888" sldId="565"/>
        </pc:sldMkLst>
      </pc:sldChg>
      <pc:sldChg chg="addSp delSp modSp mod">
        <pc:chgData name="然 杨" userId="58a03923220a6d4f" providerId="LiveId" clId="{E75290DD-7B65-B14C-A155-69109871C94C}" dt="2025-03-06T07:39:08.627" v="1262" actId="20577"/>
        <pc:sldMkLst>
          <pc:docMk/>
          <pc:sldMk cId="3540154233" sldId="567"/>
        </pc:sldMkLst>
        <pc:spChg chg="add mod">
          <ac:chgData name="然 杨" userId="58a03923220a6d4f" providerId="LiveId" clId="{E75290DD-7B65-B14C-A155-69109871C94C}" dt="2025-03-06T07:37:55.261" v="1217" actId="20577"/>
          <ac:spMkLst>
            <pc:docMk/>
            <pc:sldMk cId="3540154233" sldId="567"/>
            <ac:spMk id="2" creationId="{188CE102-C66C-7309-D480-EDBDB570D046}"/>
          </ac:spMkLst>
        </pc:spChg>
        <pc:spChg chg="add mod">
          <ac:chgData name="然 杨" userId="58a03923220a6d4f" providerId="LiveId" clId="{E75290DD-7B65-B14C-A155-69109871C94C}" dt="2025-03-06T07:38:33.641" v="1238" actId="1076"/>
          <ac:spMkLst>
            <pc:docMk/>
            <pc:sldMk cId="3540154233" sldId="567"/>
            <ac:spMk id="4" creationId="{5C7A2D35-1458-768E-E6EA-6D8C330AE9A7}"/>
          </ac:spMkLst>
        </pc:spChg>
        <pc:spChg chg="mod">
          <ac:chgData name="然 杨" userId="58a03923220a6d4f" providerId="LiveId" clId="{E75290DD-7B65-B14C-A155-69109871C94C}" dt="2025-03-06T07:39:08.627" v="1262" actId="20577"/>
          <ac:spMkLst>
            <pc:docMk/>
            <pc:sldMk cId="3540154233" sldId="567"/>
            <ac:spMk id="6" creationId="{D12BC20A-0172-CFB5-27CF-66E9D400C8A1}"/>
          </ac:spMkLst>
        </pc:spChg>
        <pc:spChg chg="mod">
          <ac:chgData name="然 杨" userId="58a03923220a6d4f" providerId="LiveId" clId="{E75290DD-7B65-B14C-A155-69109871C94C}" dt="2025-03-06T07:37:33.792" v="1205" actId="14100"/>
          <ac:spMkLst>
            <pc:docMk/>
            <pc:sldMk cId="3540154233" sldId="567"/>
            <ac:spMk id="32" creationId="{B7D73042-E1C2-7D1A-8C25-DEE20CA613AD}"/>
          </ac:spMkLst>
        </pc:spChg>
        <pc:cxnChg chg="mod">
          <ac:chgData name="然 杨" userId="58a03923220a6d4f" providerId="LiveId" clId="{E75290DD-7B65-B14C-A155-69109871C94C}" dt="2025-03-06T07:38:42.309" v="1249" actId="1036"/>
          <ac:cxnSpMkLst>
            <pc:docMk/>
            <pc:sldMk cId="3540154233" sldId="567"/>
            <ac:cxnSpMk id="37" creationId="{1CA7A98D-CFB6-D40F-F6F4-26A79A26F9D7}"/>
          </ac:cxnSpMkLst>
        </pc:cxnChg>
        <pc:cxnChg chg="mod">
          <ac:chgData name="然 杨" userId="58a03923220a6d4f" providerId="LiveId" clId="{E75290DD-7B65-B14C-A155-69109871C94C}" dt="2025-03-06T07:38:37.075" v="1247" actId="1035"/>
          <ac:cxnSpMkLst>
            <pc:docMk/>
            <pc:sldMk cId="3540154233" sldId="567"/>
            <ac:cxnSpMk id="39" creationId="{4F8DFA09-1C1C-DBA5-2112-022552BD8541}"/>
          </ac:cxnSpMkLst>
        </pc:cxnChg>
      </pc:sldChg>
      <pc:sldChg chg="modSp mod">
        <pc:chgData name="然 杨" userId="58a03923220a6d4f" providerId="LiveId" clId="{E75290DD-7B65-B14C-A155-69109871C94C}" dt="2025-03-06T07:46:08.467" v="1293"/>
        <pc:sldMkLst>
          <pc:docMk/>
          <pc:sldMk cId="2848768073" sldId="568"/>
        </pc:sldMkLst>
        <pc:spChg chg="mod">
          <ac:chgData name="然 杨" userId="58a03923220a6d4f" providerId="LiveId" clId="{E75290DD-7B65-B14C-A155-69109871C94C}" dt="2025-03-06T07:44:42.868" v="1275" actId="20577"/>
          <ac:spMkLst>
            <pc:docMk/>
            <pc:sldMk cId="2848768073" sldId="568"/>
            <ac:spMk id="11" creationId="{27216452-4F41-7845-F820-912F437A4A91}"/>
          </ac:spMkLst>
        </pc:spChg>
        <pc:spChg chg="mod">
          <ac:chgData name="然 杨" userId="58a03923220a6d4f" providerId="LiveId" clId="{E75290DD-7B65-B14C-A155-69109871C94C}" dt="2025-03-06T07:46:08.467" v="1293"/>
          <ac:spMkLst>
            <pc:docMk/>
            <pc:sldMk cId="2848768073" sldId="568"/>
            <ac:spMk id="19" creationId="{B66FDE43-3AA0-172C-7385-77FBD9C48815}"/>
          </ac:spMkLst>
        </pc:spChg>
      </pc:sldChg>
      <pc:sldChg chg="addSp delSp modSp mod">
        <pc:chgData name="然 杨" userId="58a03923220a6d4f" providerId="LiveId" clId="{E75290DD-7B65-B14C-A155-69109871C94C}" dt="2025-03-06T10:09:31.509" v="2117" actId="1036"/>
        <pc:sldMkLst>
          <pc:docMk/>
          <pc:sldMk cId="719279098" sldId="572"/>
        </pc:sldMkLst>
        <pc:spChg chg="mod">
          <ac:chgData name="然 杨" userId="58a03923220a6d4f" providerId="LiveId" clId="{E75290DD-7B65-B14C-A155-69109871C94C}" dt="2025-03-06T10:09:15.014" v="2109" actId="1076"/>
          <ac:spMkLst>
            <pc:docMk/>
            <pc:sldMk cId="719279098" sldId="572"/>
            <ac:spMk id="8" creationId="{8882CD89-4D1F-3DB4-C37B-26668AA5CD62}"/>
          </ac:spMkLst>
        </pc:spChg>
        <pc:spChg chg="mod">
          <ac:chgData name="然 杨" userId="58a03923220a6d4f" providerId="LiveId" clId="{E75290DD-7B65-B14C-A155-69109871C94C}" dt="2025-03-06T10:09:29.076" v="2111"/>
          <ac:spMkLst>
            <pc:docMk/>
            <pc:sldMk cId="719279098" sldId="572"/>
            <ac:spMk id="39" creationId="{D0D6901F-41DB-4FA0-EDFC-76C32451E32F}"/>
          </ac:spMkLst>
        </pc:spChg>
        <pc:grpChg chg="add mod">
          <ac:chgData name="然 杨" userId="58a03923220a6d4f" providerId="LiveId" clId="{E75290DD-7B65-B14C-A155-69109871C94C}" dt="2025-03-06T10:09:31.509" v="2117" actId="1036"/>
          <ac:grpSpMkLst>
            <pc:docMk/>
            <pc:sldMk cId="719279098" sldId="572"/>
            <ac:grpSpMk id="2" creationId="{9C146425-7B14-F3A2-2BC0-B460C636CEA5}"/>
          </ac:grpSpMkLst>
        </pc:grpChg>
        <pc:grpChg chg="mod">
          <ac:chgData name="然 杨" userId="58a03923220a6d4f" providerId="LiveId" clId="{E75290DD-7B65-B14C-A155-69109871C94C}" dt="2025-03-06T10:09:29.076" v="2111"/>
          <ac:grpSpMkLst>
            <pc:docMk/>
            <pc:sldMk cId="719279098" sldId="572"/>
            <ac:grpSpMk id="4" creationId="{36F65566-141E-5E30-6102-142E95D6BA66}"/>
          </ac:grpSpMkLst>
        </pc:grpChg>
        <pc:grpChg chg="mod">
          <ac:chgData name="然 杨" userId="58a03923220a6d4f" providerId="LiveId" clId="{E75290DD-7B65-B14C-A155-69109871C94C}" dt="2025-03-06T10:09:29.076" v="2111"/>
          <ac:grpSpMkLst>
            <pc:docMk/>
            <pc:sldMk cId="719279098" sldId="572"/>
            <ac:grpSpMk id="6" creationId="{1E29379A-AC23-587B-D89B-03FE21877F54}"/>
          </ac:grpSpMkLst>
        </pc:grpChg>
        <pc:picChg chg="mod">
          <ac:chgData name="然 杨" userId="58a03923220a6d4f" providerId="LiveId" clId="{E75290DD-7B65-B14C-A155-69109871C94C}" dt="2025-03-06T10:09:29.076" v="2111"/>
          <ac:picMkLst>
            <pc:docMk/>
            <pc:sldMk cId="719279098" sldId="572"/>
            <ac:picMk id="32" creationId="{EFC26FE5-F816-7558-99F5-4398136FEFD7}"/>
          </ac:picMkLst>
        </pc:picChg>
        <pc:picChg chg="mod">
          <ac:chgData name="然 杨" userId="58a03923220a6d4f" providerId="LiveId" clId="{E75290DD-7B65-B14C-A155-69109871C94C}" dt="2025-03-06T10:09:29.076" v="2111"/>
          <ac:picMkLst>
            <pc:docMk/>
            <pc:sldMk cId="719279098" sldId="572"/>
            <ac:picMk id="38" creationId="{4D01CB9F-806D-AF8F-42BC-9CEFF66DEE4F}"/>
          </ac:picMkLst>
        </pc:picChg>
        <pc:cxnChg chg="mod">
          <ac:chgData name="然 杨" userId="58a03923220a6d4f" providerId="LiveId" clId="{E75290DD-7B65-B14C-A155-69109871C94C}" dt="2025-03-06T10:09:29.076" v="2111"/>
          <ac:cxnSpMkLst>
            <pc:docMk/>
            <pc:sldMk cId="719279098" sldId="572"/>
            <ac:cxnSpMk id="40" creationId="{B2F5C271-E3E0-4E4D-FD42-2A9975C217F2}"/>
          </ac:cxnSpMkLst>
        </pc:cxnChg>
      </pc:sldChg>
      <pc:sldChg chg="modSp mod">
        <pc:chgData name="然 杨" userId="58a03923220a6d4f" providerId="LiveId" clId="{E75290DD-7B65-B14C-A155-69109871C94C}" dt="2025-03-06T10:58:24.024" v="2811" actId="20577"/>
        <pc:sldMkLst>
          <pc:docMk/>
          <pc:sldMk cId="2573498149" sldId="576"/>
        </pc:sldMkLst>
        <pc:spChg chg="mod">
          <ac:chgData name="然 杨" userId="58a03923220a6d4f" providerId="LiveId" clId="{E75290DD-7B65-B14C-A155-69109871C94C}" dt="2025-03-06T10:58:02.853" v="2801" actId="20577"/>
          <ac:spMkLst>
            <pc:docMk/>
            <pc:sldMk cId="2573498149" sldId="576"/>
            <ac:spMk id="11" creationId="{F96A98B9-57B8-AE4C-1B00-18FA42F56A9C}"/>
          </ac:spMkLst>
        </pc:spChg>
        <pc:spChg chg="mod">
          <ac:chgData name="然 杨" userId="58a03923220a6d4f" providerId="LiveId" clId="{E75290DD-7B65-B14C-A155-69109871C94C}" dt="2025-03-06T10:58:24.024" v="2811" actId="20577"/>
          <ac:spMkLst>
            <pc:docMk/>
            <pc:sldMk cId="2573498149" sldId="576"/>
            <ac:spMk id="19" creationId="{36041950-9AF9-76C1-1802-2EECF4D34255}"/>
          </ac:spMkLst>
        </pc:spChg>
      </pc:sldChg>
      <pc:sldChg chg="addSp delSp modSp mod">
        <pc:chgData name="然 杨" userId="58a03923220a6d4f" providerId="LiveId" clId="{E75290DD-7B65-B14C-A155-69109871C94C}" dt="2025-03-08T08:45:17.325" v="2824"/>
        <pc:sldMkLst>
          <pc:docMk/>
          <pc:sldMk cId="114880710" sldId="580"/>
        </pc:sldMkLst>
        <pc:spChg chg="mod">
          <ac:chgData name="然 杨" userId="58a03923220a6d4f" providerId="LiveId" clId="{E75290DD-7B65-B14C-A155-69109871C94C}" dt="2025-03-08T08:45:17.325" v="2824"/>
          <ac:spMkLst>
            <pc:docMk/>
            <pc:sldMk cId="114880710" sldId="580"/>
            <ac:spMk id="32" creationId="{373A5E26-9BDA-83FD-185E-C8B43E41F17B}"/>
          </ac:spMkLst>
        </pc:spChg>
        <pc:grpChg chg="add mod">
          <ac:chgData name="然 杨" userId="58a03923220a6d4f" providerId="LiveId" clId="{E75290DD-7B65-B14C-A155-69109871C94C}" dt="2025-03-08T08:45:17.325" v="2824"/>
          <ac:grpSpMkLst>
            <pc:docMk/>
            <pc:sldMk cId="114880710" sldId="580"/>
            <ac:grpSpMk id="2" creationId="{6EB7402B-E32E-9D7F-31DF-4C75DB953E87}"/>
          </ac:grpSpMkLst>
        </pc:grpChg>
        <pc:grpChg chg="mod">
          <ac:chgData name="然 杨" userId="58a03923220a6d4f" providerId="LiveId" clId="{E75290DD-7B65-B14C-A155-69109871C94C}" dt="2025-03-08T08:45:17.325" v="2824"/>
          <ac:grpSpMkLst>
            <pc:docMk/>
            <pc:sldMk cId="114880710" sldId="580"/>
            <ac:grpSpMk id="4" creationId="{36883D34-1CF2-E412-7281-3BF82BFED988}"/>
          </ac:grpSpMkLst>
        </pc:grpChg>
        <pc:grpChg chg="mod">
          <ac:chgData name="然 杨" userId="58a03923220a6d4f" providerId="LiveId" clId="{E75290DD-7B65-B14C-A155-69109871C94C}" dt="2025-03-08T08:45:17.325" v="2824"/>
          <ac:grpSpMkLst>
            <pc:docMk/>
            <pc:sldMk cId="114880710" sldId="580"/>
            <ac:grpSpMk id="6" creationId="{02204C15-3C30-7EE7-484B-0985836742AD}"/>
          </ac:grpSpMkLst>
        </pc:grpChg>
        <pc:grpChg chg="del">
          <ac:chgData name="然 杨" userId="58a03923220a6d4f" providerId="LiveId" clId="{E75290DD-7B65-B14C-A155-69109871C94C}" dt="2025-03-08T08:45:16.998" v="2823" actId="478"/>
          <ac:grpSpMkLst>
            <pc:docMk/>
            <pc:sldMk cId="114880710" sldId="580"/>
            <ac:grpSpMk id="9" creationId="{6CB57955-C7F0-CDE3-9D46-1EE78BA8DB8E}"/>
          </ac:grpSpMkLst>
        </pc:grpChg>
        <pc:picChg chg="mod">
          <ac:chgData name="然 杨" userId="58a03923220a6d4f" providerId="LiveId" clId="{E75290DD-7B65-B14C-A155-69109871C94C}" dt="2025-03-08T08:45:17.325" v="2824"/>
          <ac:picMkLst>
            <pc:docMk/>
            <pc:sldMk cId="114880710" sldId="580"/>
            <ac:picMk id="7" creationId="{C83C29A7-0EC0-A8C7-E3B3-9E36DE7698A7}"/>
          </ac:picMkLst>
        </pc:picChg>
        <pc:picChg chg="mod">
          <ac:chgData name="然 杨" userId="58a03923220a6d4f" providerId="LiveId" clId="{E75290DD-7B65-B14C-A155-69109871C94C}" dt="2025-03-08T08:45:17.325" v="2824"/>
          <ac:picMkLst>
            <pc:docMk/>
            <pc:sldMk cId="114880710" sldId="580"/>
            <ac:picMk id="8" creationId="{594B1CAB-A544-D317-B50B-3D3080FD74FF}"/>
          </ac:picMkLst>
        </pc:picChg>
        <pc:cxnChg chg="mod">
          <ac:chgData name="然 杨" userId="58a03923220a6d4f" providerId="LiveId" clId="{E75290DD-7B65-B14C-A155-69109871C94C}" dt="2025-03-08T08:45:17.325" v="2824"/>
          <ac:cxnSpMkLst>
            <pc:docMk/>
            <pc:sldMk cId="114880710" sldId="580"/>
            <ac:cxnSpMk id="33" creationId="{7137E29C-8DB2-0DA2-93B5-65E908DCA490}"/>
          </ac:cxnSpMkLst>
        </pc:cxnChg>
      </pc:sldChg>
      <pc:sldChg chg="addSp delSp modSp mod">
        <pc:chgData name="然 杨" userId="58a03923220a6d4f" providerId="LiveId" clId="{E75290DD-7B65-B14C-A155-69109871C94C}" dt="2025-03-05T14:24:21.318" v="174" actId="1036"/>
        <pc:sldMkLst>
          <pc:docMk/>
          <pc:sldMk cId="2392905081" sldId="581"/>
        </pc:sldMkLst>
        <pc:spChg chg="mod">
          <ac:chgData name="然 杨" userId="58a03923220a6d4f" providerId="LiveId" clId="{E75290DD-7B65-B14C-A155-69109871C94C}" dt="2025-03-05T14:21:38.163" v="132" actId="1035"/>
          <ac:spMkLst>
            <pc:docMk/>
            <pc:sldMk cId="2392905081" sldId="581"/>
            <ac:spMk id="7" creationId="{7CCB3483-CC0F-A318-61E0-9936DD8C8A10}"/>
          </ac:spMkLst>
        </pc:spChg>
        <pc:spChg chg="mod">
          <ac:chgData name="然 杨" userId="58a03923220a6d4f" providerId="LiveId" clId="{E75290DD-7B65-B14C-A155-69109871C94C}" dt="2025-03-05T14:24:21.318" v="174" actId="1036"/>
          <ac:spMkLst>
            <pc:docMk/>
            <pc:sldMk cId="2392905081" sldId="581"/>
            <ac:spMk id="12" creationId="{473D9C6E-89BA-E399-6C6E-0C1E990B0414}"/>
          </ac:spMkLst>
        </pc:spChg>
        <pc:spChg chg="mod">
          <ac:chgData name="然 杨" userId="58a03923220a6d4f" providerId="LiveId" clId="{E75290DD-7B65-B14C-A155-69109871C94C}" dt="2025-03-05T14:21:32.621" v="127"/>
          <ac:spMkLst>
            <pc:docMk/>
            <pc:sldMk cId="2392905081" sldId="581"/>
            <ac:spMk id="14" creationId="{56455BF1-AD25-F4CD-BFB7-4B77863CB85B}"/>
          </ac:spMkLst>
        </pc:spChg>
        <pc:spChg chg="mod">
          <ac:chgData name="然 杨" userId="58a03923220a6d4f" providerId="LiveId" clId="{E75290DD-7B65-B14C-A155-69109871C94C}" dt="2025-03-05T14:21:32.621" v="127"/>
          <ac:spMkLst>
            <pc:docMk/>
            <pc:sldMk cId="2392905081" sldId="581"/>
            <ac:spMk id="15" creationId="{5344D45E-C906-9518-592C-EFF8BE10E540}"/>
          </ac:spMkLst>
        </pc:spChg>
        <pc:grpChg chg="add mod">
          <ac:chgData name="然 杨" userId="58a03923220a6d4f" providerId="LiveId" clId="{E75290DD-7B65-B14C-A155-69109871C94C}" dt="2025-03-05T14:23:26.491" v="162" actId="1076"/>
          <ac:grpSpMkLst>
            <pc:docMk/>
            <pc:sldMk cId="2392905081" sldId="581"/>
            <ac:grpSpMk id="2" creationId="{06B3E538-FFA9-CD8D-8457-2B9F4CA2D92D}"/>
          </ac:grpSpMkLst>
        </pc:grpChg>
        <pc:grpChg chg="mod">
          <ac:chgData name="然 杨" userId="58a03923220a6d4f" providerId="LiveId" clId="{E75290DD-7B65-B14C-A155-69109871C94C}" dt="2025-03-05T14:21:32.621" v="127"/>
          <ac:grpSpMkLst>
            <pc:docMk/>
            <pc:sldMk cId="2392905081" sldId="581"/>
            <ac:grpSpMk id="9" creationId="{DBDFFF50-BBB5-8F0F-F336-E61AC605BE27}"/>
          </ac:grpSpMkLst>
        </pc:grpChg>
      </pc:sldChg>
      <pc:sldChg chg="addSp delSp modSp mod">
        <pc:chgData name="然 杨" userId="58a03923220a6d4f" providerId="LiveId" clId="{E75290DD-7B65-B14C-A155-69109871C94C}" dt="2025-03-08T08:48:36.476" v="2838"/>
        <pc:sldMkLst>
          <pc:docMk/>
          <pc:sldMk cId="3788533769" sldId="584"/>
        </pc:sldMkLst>
        <pc:spChg chg="mod">
          <ac:chgData name="然 杨" userId="58a03923220a6d4f" providerId="LiveId" clId="{E75290DD-7B65-B14C-A155-69109871C94C}" dt="2025-03-05T14:43:59.847" v="481" actId="1038"/>
          <ac:spMkLst>
            <pc:docMk/>
            <pc:sldMk cId="3788533769" sldId="584"/>
            <ac:spMk id="2" creationId="{72809C83-C846-6784-51A0-52BCB6E48D98}"/>
          </ac:spMkLst>
        </pc:spChg>
        <pc:spChg chg="mod">
          <ac:chgData name="然 杨" userId="58a03923220a6d4f" providerId="LiveId" clId="{E75290DD-7B65-B14C-A155-69109871C94C}" dt="2025-03-05T14:46:07.927" v="554" actId="20577"/>
          <ac:spMkLst>
            <pc:docMk/>
            <pc:sldMk cId="3788533769" sldId="584"/>
            <ac:spMk id="19" creationId="{9B18345D-75B4-D53F-A2E4-407BB03D78E7}"/>
          </ac:spMkLst>
        </pc:spChg>
        <pc:grpChg chg="mod">
          <ac:chgData name="然 杨" userId="58a03923220a6d4f" providerId="LiveId" clId="{E75290DD-7B65-B14C-A155-69109871C94C}" dt="2025-03-05T14:44:24.407" v="488" actId="14100"/>
          <ac:grpSpMkLst>
            <pc:docMk/>
            <pc:sldMk cId="3788533769" sldId="584"/>
            <ac:grpSpMk id="9" creationId="{712618DE-ABEF-F377-3791-C6D1C2CC9E69}"/>
          </ac:grpSpMkLst>
        </pc:grpChg>
        <pc:graphicFrameChg chg="add mod modGraphic">
          <ac:chgData name="然 杨" userId="58a03923220a6d4f" providerId="LiveId" clId="{E75290DD-7B65-B14C-A155-69109871C94C}" dt="2025-03-08T08:48:36.476" v="2838"/>
          <ac:graphicFrameMkLst>
            <pc:docMk/>
            <pc:sldMk cId="3788533769" sldId="584"/>
            <ac:graphicFrameMk id="10" creationId="{93E67D4C-AFE3-95A6-BEE7-ADCE51955E27}"/>
          </ac:graphicFrameMkLst>
        </pc:graphicFrameChg>
      </pc:sldChg>
      <pc:sldChg chg="addSp delSp modSp mod">
        <pc:chgData name="然 杨" userId="58a03923220a6d4f" providerId="LiveId" clId="{E75290DD-7B65-B14C-A155-69109871C94C}" dt="2025-03-05T14:56:55.678" v="767" actId="20577"/>
        <pc:sldMkLst>
          <pc:docMk/>
          <pc:sldMk cId="225543700" sldId="585"/>
        </pc:sldMkLst>
        <pc:spChg chg="mod">
          <ac:chgData name="然 杨" userId="58a03923220a6d4f" providerId="LiveId" clId="{E75290DD-7B65-B14C-A155-69109871C94C}" dt="2025-03-05T14:56:55.678" v="767" actId="20577"/>
          <ac:spMkLst>
            <pc:docMk/>
            <pc:sldMk cId="225543700" sldId="585"/>
            <ac:spMk id="8" creationId="{808BE59F-FB56-F4BB-5A94-235944954D79}"/>
          </ac:spMkLst>
        </pc:spChg>
        <pc:spChg chg="mod">
          <ac:chgData name="然 杨" userId="58a03923220a6d4f" providerId="LiveId" clId="{E75290DD-7B65-B14C-A155-69109871C94C}" dt="2025-03-05T14:54:58.362" v="716"/>
          <ac:spMkLst>
            <pc:docMk/>
            <pc:sldMk cId="225543700" sldId="585"/>
            <ac:spMk id="39" creationId="{A0393B5E-87B7-EBF1-73C2-A5D25B7DC4BF}"/>
          </ac:spMkLst>
        </pc:spChg>
        <pc:grpChg chg="add mod">
          <ac:chgData name="然 杨" userId="58a03923220a6d4f" providerId="LiveId" clId="{E75290DD-7B65-B14C-A155-69109871C94C}" dt="2025-03-05T14:54:58.362" v="716"/>
          <ac:grpSpMkLst>
            <pc:docMk/>
            <pc:sldMk cId="225543700" sldId="585"/>
            <ac:grpSpMk id="2" creationId="{1B084DF1-DEE3-4B45-3D59-DCF1CD25B4B8}"/>
          </ac:grpSpMkLst>
        </pc:grpChg>
        <pc:grpChg chg="mod">
          <ac:chgData name="然 杨" userId="58a03923220a6d4f" providerId="LiveId" clId="{E75290DD-7B65-B14C-A155-69109871C94C}" dt="2025-03-05T14:54:58.362" v="716"/>
          <ac:grpSpMkLst>
            <pc:docMk/>
            <pc:sldMk cId="225543700" sldId="585"/>
            <ac:grpSpMk id="4" creationId="{65B00F54-767D-CCD2-0FB9-1EED4F74EB92}"/>
          </ac:grpSpMkLst>
        </pc:grpChg>
        <pc:grpChg chg="mod">
          <ac:chgData name="然 杨" userId="58a03923220a6d4f" providerId="LiveId" clId="{E75290DD-7B65-B14C-A155-69109871C94C}" dt="2025-03-05T14:54:58.362" v="716"/>
          <ac:grpSpMkLst>
            <pc:docMk/>
            <pc:sldMk cId="225543700" sldId="585"/>
            <ac:grpSpMk id="6" creationId="{2576ED82-8D89-96E0-3232-CFDB1A00BBCD}"/>
          </ac:grpSpMkLst>
        </pc:grpChg>
        <pc:picChg chg="mod">
          <ac:chgData name="然 杨" userId="58a03923220a6d4f" providerId="LiveId" clId="{E75290DD-7B65-B14C-A155-69109871C94C}" dt="2025-03-05T14:54:58.362" v="716"/>
          <ac:picMkLst>
            <pc:docMk/>
            <pc:sldMk cId="225543700" sldId="585"/>
            <ac:picMk id="32" creationId="{AFFF8AE7-1165-8397-AD57-56C087E13288}"/>
          </ac:picMkLst>
        </pc:picChg>
        <pc:picChg chg="mod">
          <ac:chgData name="然 杨" userId="58a03923220a6d4f" providerId="LiveId" clId="{E75290DD-7B65-B14C-A155-69109871C94C}" dt="2025-03-05T14:54:58.362" v="716"/>
          <ac:picMkLst>
            <pc:docMk/>
            <pc:sldMk cId="225543700" sldId="585"/>
            <ac:picMk id="38" creationId="{80AEC190-3815-14F7-42A2-1B5B1846E543}"/>
          </ac:picMkLst>
        </pc:picChg>
        <pc:cxnChg chg="mod">
          <ac:chgData name="然 杨" userId="58a03923220a6d4f" providerId="LiveId" clId="{E75290DD-7B65-B14C-A155-69109871C94C}" dt="2025-03-05T14:54:58.362" v="716"/>
          <ac:cxnSpMkLst>
            <pc:docMk/>
            <pc:sldMk cId="225543700" sldId="585"/>
            <ac:cxnSpMk id="40" creationId="{8176A220-745D-9D84-1A0B-F92DE7400106}"/>
          </ac:cxnSpMkLst>
        </pc:cxnChg>
      </pc:sldChg>
      <pc:sldChg chg="addSp delSp modSp mod">
        <pc:chgData name="然 杨" userId="58a03923220a6d4f" providerId="LiveId" clId="{E75290DD-7B65-B14C-A155-69109871C94C}" dt="2025-03-05T14:59:26.762" v="804" actId="1036"/>
        <pc:sldMkLst>
          <pc:docMk/>
          <pc:sldMk cId="3347775384" sldId="586"/>
        </pc:sldMkLst>
        <pc:spChg chg="mod">
          <ac:chgData name="然 杨" userId="58a03923220a6d4f" providerId="LiveId" clId="{E75290DD-7B65-B14C-A155-69109871C94C}" dt="2025-03-05T14:59:26.762" v="804" actId="1036"/>
          <ac:spMkLst>
            <pc:docMk/>
            <pc:sldMk cId="3347775384" sldId="586"/>
            <ac:spMk id="8" creationId="{8ED5E9F8-7E18-3F4F-8A8C-FA81B6379A28}"/>
          </ac:spMkLst>
        </pc:spChg>
        <pc:spChg chg="mod">
          <ac:chgData name="然 杨" userId="58a03923220a6d4f" providerId="LiveId" clId="{E75290DD-7B65-B14C-A155-69109871C94C}" dt="2025-03-05T14:57:35.546" v="773"/>
          <ac:spMkLst>
            <pc:docMk/>
            <pc:sldMk cId="3347775384" sldId="586"/>
            <ac:spMk id="33" creationId="{C325B0C9-1C5C-05D8-6A4E-07C9B00CA89E}"/>
          </ac:spMkLst>
        </pc:spChg>
        <pc:grpChg chg="add mod">
          <ac:chgData name="然 杨" userId="58a03923220a6d4f" providerId="LiveId" clId="{E75290DD-7B65-B14C-A155-69109871C94C}" dt="2025-03-05T14:57:35.546" v="773"/>
          <ac:grpSpMkLst>
            <pc:docMk/>
            <pc:sldMk cId="3347775384" sldId="586"/>
            <ac:grpSpMk id="7" creationId="{70625CEB-9019-F2F7-51F4-B22A40123413}"/>
          </ac:grpSpMkLst>
        </pc:grpChg>
        <pc:grpChg chg="mod">
          <ac:chgData name="然 杨" userId="58a03923220a6d4f" providerId="LiveId" clId="{E75290DD-7B65-B14C-A155-69109871C94C}" dt="2025-03-05T14:57:35.546" v="773"/>
          <ac:grpSpMkLst>
            <pc:docMk/>
            <pc:sldMk cId="3347775384" sldId="586"/>
            <ac:grpSpMk id="9" creationId="{57C5F3E6-5CE9-BD71-B0BD-741F8542FCF8}"/>
          </ac:grpSpMkLst>
        </pc:grpChg>
        <pc:grpChg chg="mod">
          <ac:chgData name="然 杨" userId="58a03923220a6d4f" providerId="LiveId" clId="{E75290DD-7B65-B14C-A155-69109871C94C}" dt="2025-03-05T14:57:35.546" v="773"/>
          <ac:grpSpMkLst>
            <pc:docMk/>
            <pc:sldMk cId="3347775384" sldId="586"/>
            <ac:grpSpMk id="11" creationId="{360BB41F-5ACD-8943-CAF4-0143C1F03D2F}"/>
          </ac:grpSpMkLst>
        </pc:grpChg>
        <pc:picChg chg="mod">
          <ac:chgData name="然 杨" userId="58a03923220a6d4f" providerId="LiveId" clId="{E75290DD-7B65-B14C-A155-69109871C94C}" dt="2025-03-05T14:57:35.546" v="773"/>
          <ac:picMkLst>
            <pc:docMk/>
            <pc:sldMk cId="3347775384" sldId="586"/>
            <ac:picMk id="12" creationId="{E5D3995E-71C6-4EB3-59D3-3F40A7E1C52F}"/>
          </ac:picMkLst>
        </pc:picChg>
        <pc:picChg chg="mod">
          <ac:chgData name="然 杨" userId="58a03923220a6d4f" providerId="LiveId" clId="{E75290DD-7B65-B14C-A155-69109871C94C}" dt="2025-03-05T14:57:35.546" v="773"/>
          <ac:picMkLst>
            <pc:docMk/>
            <pc:sldMk cId="3347775384" sldId="586"/>
            <ac:picMk id="20" creationId="{307C9117-B198-9A80-5729-4AC85DC1F314}"/>
          </ac:picMkLst>
        </pc:picChg>
        <pc:cxnChg chg="mod">
          <ac:chgData name="然 杨" userId="58a03923220a6d4f" providerId="LiveId" clId="{E75290DD-7B65-B14C-A155-69109871C94C}" dt="2025-03-05T14:57:35.546" v="773"/>
          <ac:cxnSpMkLst>
            <pc:docMk/>
            <pc:sldMk cId="3347775384" sldId="586"/>
            <ac:cxnSpMk id="37" creationId="{0DBF2CAA-A26D-1B74-6467-CB2BE9CF6887}"/>
          </ac:cxnSpMkLst>
        </pc:cxnChg>
      </pc:sldChg>
      <pc:sldChg chg="addSp delSp modSp mod">
        <pc:chgData name="然 杨" userId="58a03923220a6d4f" providerId="LiveId" clId="{E75290DD-7B65-B14C-A155-69109871C94C}" dt="2025-03-06T05:15:53.327" v="913" actId="1038"/>
        <pc:sldMkLst>
          <pc:docMk/>
          <pc:sldMk cId="1962980772" sldId="587"/>
        </pc:sldMkLst>
        <pc:spChg chg="mod">
          <ac:chgData name="然 杨" userId="58a03923220a6d4f" providerId="LiveId" clId="{E75290DD-7B65-B14C-A155-69109871C94C}" dt="2025-03-06T05:15:06.904" v="887" actId="1076"/>
          <ac:spMkLst>
            <pc:docMk/>
            <pc:sldMk cId="1962980772" sldId="587"/>
            <ac:spMk id="7" creationId="{B36D92F8-7140-228A-71DD-B107F40D3D3C}"/>
          </ac:spMkLst>
        </pc:spChg>
        <pc:spChg chg="mod">
          <ac:chgData name="然 杨" userId="58a03923220a6d4f" providerId="LiveId" clId="{E75290DD-7B65-B14C-A155-69109871C94C}" dt="2025-03-06T05:15:44.471" v="902" actId="179"/>
          <ac:spMkLst>
            <pc:docMk/>
            <pc:sldMk cId="1962980772" sldId="587"/>
            <ac:spMk id="11" creationId="{7D68A489-F8B3-AA00-E654-85E95E338661}"/>
          </ac:spMkLst>
        </pc:spChg>
        <pc:spChg chg="mod">
          <ac:chgData name="然 杨" userId="58a03923220a6d4f" providerId="LiveId" clId="{E75290DD-7B65-B14C-A155-69109871C94C}" dt="2025-03-05T15:02:01.769" v="850" actId="20577"/>
          <ac:spMkLst>
            <pc:docMk/>
            <pc:sldMk cId="1962980772" sldId="587"/>
            <ac:spMk id="19" creationId="{5D65FA63-71F8-D9A5-7DA7-C4E6D50F5278}"/>
          </ac:spMkLst>
        </pc:spChg>
        <pc:grpChg chg="mod">
          <ac:chgData name="然 杨" userId="58a03923220a6d4f" providerId="LiveId" clId="{E75290DD-7B65-B14C-A155-69109871C94C}" dt="2025-03-06T05:15:01.837" v="885" actId="14100"/>
          <ac:grpSpMkLst>
            <pc:docMk/>
            <pc:sldMk cId="1962980772" sldId="587"/>
            <ac:grpSpMk id="16" creationId="{D3BAEF3D-2B6A-2EA6-EAE5-30DECA64AC01}"/>
          </ac:grpSpMkLst>
        </pc:grpChg>
        <pc:picChg chg="add mod">
          <ac:chgData name="然 杨" userId="58a03923220a6d4f" providerId="LiveId" clId="{E75290DD-7B65-B14C-A155-69109871C94C}" dt="2025-03-06T05:15:53.327" v="913" actId="1038"/>
          <ac:picMkLst>
            <pc:docMk/>
            <pc:sldMk cId="1962980772" sldId="587"/>
            <ac:picMk id="4" creationId="{4C3EB440-25AB-5B99-2303-D30C31FCEFA3}"/>
          </ac:picMkLst>
        </pc:picChg>
      </pc:sldChg>
      <pc:sldChg chg="del">
        <pc:chgData name="然 杨" userId="58a03923220a6d4f" providerId="LiveId" clId="{E75290DD-7B65-B14C-A155-69109871C94C}" dt="2025-03-06T05:25:58.742" v="1088" actId="2696"/>
        <pc:sldMkLst>
          <pc:docMk/>
          <pc:sldMk cId="2032090212" sldId="588"/>
        </pc:sldMkLst>
      </pc:sldChg>
      <pc:sldChg chg="del">
        <pc:chgData name="然 杨" userId="58a03923220a6d4f" providerId="LiveId" clId="{E75290DD-7B65-B14C-A155-69109871C94C}" dt="2025-03-06T08:38:58.705" v="1902" actId="2696"/>
        <pc:sldMkLst>
          <pc:docMk/>
          <pc:sldMk cId="1294084789" sldId="592"/>
        </pc:sldMkLst>
      </pc:sldChg>
      <pc:sldChg chg="del">
        <pc:chgData name="然 杨" userId="58a03923220a6d4f" providerId="LiveId" clId="{E75290DD-7B65-B14C-A155-69109871C94C}" dt="2025-03-06T07:48:55.261" v="1337" actId="2696"/>
        <pc:sldMkLst>
          <pc:docMk/>
          <pc:sldMk cId="2281907650" sldId="595"/>
        </pc:sldMkLst>
      </pc:sldChg>
      <pc:sldChg chg="addSp delSp modSp mod">
        <pc:chgData name="然 杨" userId="58a03923220a6d4f" providerId="LiveId" clId="{E75290DD-7B65-B14C-A155-69109871C94C}" dt="2025-03-05T15:01:42.812" v="847" actId="1076"/>
        <pc:sldMkLst>
          <pc:docMk/>
          <pc:sldMk cId="2226901939" sldId="610"/>
        </pc:sldMkLst>
        <pc:spChg chg="mod">
          <ac:chgData name="然 杨" userId="58a03923220a6d4f" providerId="LiveId" clId="{E75290DD-7B65-B14C-A155-69109871C94C}" dt="2025-03-05T15:01:42.812" v="847" actId="1076"/>
          <ac:spMkLst>
            <pc:docMk/>
            <pc:sldMk cId="2226901939" sldId="610"/>
            <ac:spMk id="8" creationId="{5DE41ECE-9D73-57D8-7F12-15A71A139C1E}"/>
          </ac:spMkLst>
        </pc:spChg>
        <pc:spChg chg="mod">
          <ac:chgData name="然 杨" userId="58a03923220a6d4f" providerId="LiveId" clId="{E75290DD-7B65-B14C-A155-69109871C94C}" dt="2025-03-05T15:00:51.844" v="835"/>
          <ac:spMkLst>
            <pc:docMk/>
            <pc:sldMk cId="2226901939" sldId="610"/>
            <ac:spMk id="33" creationId="{66E0192E-CCA8-8CA0-FA03-8A65C5A88832}"/>
          </ac:spMkLst>
        </pc:spChg>
        <pc:grpChg chg="add mod">
          <ac:chgData name="然 杨" userId="58a03923220a6d4f" providerId="LiveId" clId="{E75290DD-7B65-B14C-A155-69109871C94C}" dt="2025-03-05T15:00:51.844" v="835"/>
          <ac:grpSpMkLst>
            <pc:docMk/>
            <pc:sldMk cId="2226901939" sldId="610"/>
            <ac:grpSpMk id="7" creationId="{93A3240D-AAB4-32DC-006C-CA09A9142E87}"/>
          </ac:grpSpMkLst>
        </pc:grpChg>
        <pc:grpChg chg="mod">
          <ac:chgData name="然 杨" userId="58a03923220a6d4f" providerId="LiveId" clId="{E75290DD-7B65-B14C-A155-69109871C94C}" dt="2025-03-05T15:00:51.844" v="835"/>
          <ac:grpSpMkLst>
            <pc:docMk/>
            <pc:sldMk cId="2226901939" sldId="610"/>
            <ac:grpSpMk id="9" creationId="{ADBA478A-0A26-66C9-1EA2-9CADB5E74737}"/>
          </ac:grpSpMkLst>
        </pc:grpChg>
        <pc:grpChg chg="mod">
          <ac:chgData name="然 杨" userId="58a03923220a6d4f" providerId="LiveId" clId="{E75290DD-7B65-B14C-A155-69109871C94C}" dt="2025-03-05T15:00:51.844" v="835"/>
          <ac:grpSpMkLst>
            <pc:docMk/>
            <pc:sldMk cId="2226901939" sldId="610"/>
            <ac:grpSpMk id="11" creationId="{563301FB-C9C3-5A39-0C3A-59DCC61B5F1D}"/>
          </ac:grpSpMkLst>
        </pc:grpChg>
        <pc:picChg chg="mod">
          <ac:chgData name="然 杨" userId="58a03923220a6d4f" providerId="LiveId" clId="{E75290DD-7B65-B14C-A155-69109871C94C}" dt="2025-03-05T15:00:51.844" v="835"/>
          <ac:picMkLst>
            <pc:docMk/>
            <pc:sldMk cId="2226901939" sldId="610"/>
            <ac:picMk id="12" creationId="{C6039BD1-FACA-1CB9-2D4B-B10A6E4A284E}"/>
          </ac:picMkLst>
        </pc:picChg>
        <pc:picChg chg="mod">
          <ac:chgData name="然 杨" userId="58a03923220a6d4f" providerId="LiveId" clId="{E75290DD-7B65-B14C-A155-69109871C94C}" dt="2025-03-05T15:00:51.844" v="835"/>
          <ac:picMkLst>
            <pc:docMk/>
            <pc:sldMk cId="2226901939" sldId="610"/>
            <ac:picMk id="20" creationId="{3E70173E-7534-7EA2-2B09-0066E82C3746}"/>
          </ac:picMkLst>
        </pc:picChg>
        <pc:cxnChg chg="mod">
          <ac:chgData name="然 杨" userId="58a03923220a6d4f" providerId="LiveId" clId="{E75290DD-7B65-B14C-A155-69109871C94C}" dt="2025-03-05T15:00:51.844" v="835"/>
          <ac:cxnSpMkLst>
            <pc:docMk/>
            <pc:sldMk cId="2226901939" sldId="610"/>
            <ac:cxnSpMk id="37" creationId="{F649075E-7AA7-A355-42B6-A0E4DE1459DB}"/>
          </ac:cxnSpMkLst>
        </pc:cxnChg>
      </pc:sldChg>
      <pc:sldChg chg="addSp delSp modSp mod ord">
        <pc:chgData name="然 杨" userId="58a03923220a6d4f" providerId="LiveId" clId="{E75290DD-7B65-B14C-A155-69109871C94C}" dt="2025-03-08T08:57:09.361" v="2878" actId="20577"/>
        <pc:sldMkLst>
          <pc:docMk/>
          <pc:sldMk cId="2010757697" sldId="617"/>
        </pc:sldMkLst>
        <pc:spChg chg="mod">
          <ac:chgData name="然 杨" userId="58a03923220a6d4f" providerId="LiveId" clId="{E75290DD-7B65-B14C-A155-69109871C94C}" dt="2025-03-06T08:30:58.765" v="1813" actId="14100"/>
          <ac:spMkLst>
            <pc:docMk/>
            <pc:sldMk cId="2010757697" sldId="617"/>
            <ac:spMk id="2" creationId="{F4B837B8-E27E-7EDD-DA42-9CE06CA56E0D}"/>
          </ac:spMkLst>
        </pc:spChg>
        <pc:spChg chg="add mod">
          <ac:chgData name="然 杨" userId="58a03923220a6d4f" providerId="LiveId" clId="{E75290DD-7B65-B14C-A155-69109871C94C}" dt="2025-03-08T08:57:09.361" v="2878" actId="20577"/>
          <ac:spMkLst>
            <pc:docMk/>
            <pc:sldMk cId="2010757697" sldId="617"/>
            <ac:spMk id="4" creationId="{304E4B98-F52A-5D30-E520-D51B376F05A9}"/>
          </ac:spMkLst>
        </pc:spChg>
        <pc:spChg chg="mod">
          <ac:chgData name="然 杨" userId="58a03923220a6d4f" providerId="LiveId" clId="{E75290DD-7B65-B14C-A155-69109871C94C}" dt="2025-03-06T08:38:47.031" v="1901" actId="179"/>
          <ac:spMkLst>
            <pc:docMk/>
            <pc:sldMk cId="2010757697" sldId="617"/>
            <ac:spMk id="11" creationId="{AB3C640A-3708-7275-7D06-01BC10AF1174}"/>
          </ac:spMkLst>
        </pc:spChg>
        <pc:spChg chg="del topLvl">
          <ac:chgData name="然 杨" userId="58a03923220a6d4f" providerId="LiveId" clId="{E75290DD-7B65-B14C-A155-69109871C94C}" dt="2025-03-08T08:57:00.371" v="2872" actId="478"/>
          <ac:spMkLst>
            <pc:docMk/>
            <pc:sldMk cId="2010757697" sldId="617"/>
            <ac:spMk id="19" creationId="{E3765D76-2D8E-834C-C320-26AC75D8D076}"/>
          </ac:spMkLst>
        </pc:spChg>
        <pc:grpChg chg="del">
          <ac:chgData name="然 杨" userId="58a03923220a6d4f" providerId="LiveId" clId="{E75290DD-7B65-B14C-A155-69109871C94C}" dt="2025-03-08T08:57:00.371" v="2872" actId="478"/>
          <ac:grpSpMkLst>
            <pc:docMk/>
            <pc:sldMk cId="2010757697" sldId="617"/>
            <ac:grpSpMk id="8" creationId="{088FEBAE-6D2C-0FFE-440A-3075660B6987}"/>
          </ac:grpSpMkLst>
        </pc:grpChg>
        <pc:grpChg chg="topLvl">
          <ac:chgData name="然 杨" userId="58a03923220a6d4f" providerId="LiveId" clId="{E75290DD-7B65-B14C-A155-69109871C94C}" dt="2025-03-08T08:57:00.371" v="2872" actId="478"/>
          <ac:grpSpMkLst>
            <pc:docMk/>
            <pc:sldMk cId="2010757697" sldId="617"/>
            <ac:grpSpMk id="21" creationId="{DF3A70C6-3C53-CF7E-2B75-3D1D10EE10F1}"/>
          </ac:grpSpMkLst>
        </pc:grpChg>
      </pc:sldChg>
      <pc:sldChg chg="addSp delSp modSp mod">
        <pc:chgData name="然 杨" userId="58a03923220a6d4f" providerId="LiveId" clId="{E75290DD-7B65-B14C-A155-69109871C94C}" dt="2025-03-06T10:17:21.951" v="2232" actId="948"/>
        <pc:sldMkLst>
          <pc:docMk/>
          <pc:sldMk cId="2463706337" sldId="618"/>
        </pc:sldMkLst>
        <pc:spChg chg="mod">
          <ac:chgData name="然 杨" userId="58a03923220a6d4f" providerId="LiveId" clId="{E75290DD-7B65-B14C-A155-69109871C94C}" dt="2025-03-06T10:15:50.409" v="2225"/>
          <ac:spMkLst>
            <pc:docMk/>
            <pc:sldMk cId="2463706337" sldId="618"/>
            <ac:spMk id="9" creationId="{9AA521AB-A524-4A7A-4C28-CEF3F989A4C7}"/>
          </ac:spMkLst>
        </pc:spChg>
        <pc:spChg chg="mod">
          <ac:chgData name="然 杨" userId="58a03923220a6d4f" providerId="LiveId" clId="{E75290DD-7B65-B14C-A155-69109871C94C}" dt="2025-03-06T10:17:21.951" v="2232" actId="948"/>
          <ac:spMkLst>
            <pc:docMk/>
            <pc:sldMk cId="2463706337" sldId="618"/>
            <ac:spMk id="42" creationId="{AC5C88E6-3B22-F176-A117-72BE7172BCF0}"/>
          </ac:spMkLst>
        </pc:spChg>
        <pc:grpChg chg="add mod">
          <ac:chgData name="然 杨" userId="58a03923220a6d4f" providerId="LiveId" clId="{E75290DD-7B65-B14C-A155-69109871C94C}" dt="2025-03-06T10:15:54.597" v="2226" actId="1076"/>
          <ac:grpSpMkLst>
            <pc:docMk/>
            <pc:sldMk cId="2463706337" sldId="618"/>
            <ac:grpSpMk id="2" creationId="{B2190D1B-8282-60D0-D0A3-EA6C672BB19D}"/>
          </ac:grpSpMkLst>
        </pc:grpChg>
        <pc:grpChg chg="mod">
          <ac:chgData name="然 杨" userId="58a03923220a6d4f" providerId="LiveId" clId="{E75290DD-7B65-B14C-A155-69109871C94C}" dt="2025-03-06T10:15:50.409" v="2225"/>
          <ac:grpSpMkLst>
            <pc:docMk/>
            <pc:sldMk cId="2463706337" sldId="618"/>
            <ac:grpSpMk id="4" creationId="{926D9620-A4EC-64DD-5111-6C8A84183FCE}"/>
          </ac:grpSpMkLst>
        </pc:grpChg>
        <pc:grpChg chg="mod">
          <ac:chgData name="然 杨" userId="58a03923220a6d4f" providerId="LiveId" clId="{E75290DD-7B65-B14C-A155-69109871C94C}" dt="2025-03-06T10:15:50.409" v="2225"/>
          <ac:grpSpMkLst>
            <pc:docMk/>
            <pc:sldMk cId="2463706337" sldId="618"/>
            <ac:grpSpMk id="6" creationId="{796BBF97-53FB-E2E9-C40A-6095F1FEBD4E}"/>
          </ac:grpSpMkLst>
        </pc:grpChg>
        <pc:picChg chg="mod">
          <ac:chgData name="然 杨" userId="58a03923220a6d4f" providerId="LiveId" clId="{E75290DD-7B65-B14C-A155-69109871C94C}" dt="2025-03-06T10:15:50.409" v="2225"/>
          <ac:picMkLst>
            <pc:docMk/>
            <pc:sldMk cId="2463706337" sldId="618"/>
            <ac:picMk id="7" creationId="{4DD810BE-89A8-865F-10AF-CA7FBF24B994}"/>
          </ac:picMkLst>
        </pc:picChg>
        <pc:picChg chg="mod">
          <ac:chgData name="然 杨" userId="58a03923220a6d4f" providerId="LiveId" clId="{E75290DD-7B65-B14C-A155-69109871C94C}" dt="2025-03-06T10:15:50.409" v="2225"/>
          <ac:picMkLst>
            <pc:docMk/>
            <pc:sldMk cId="2463706337" sldId="618"/>
            <ac:picMk id="8" creationId="{692A0857-DD6C-6D4E-190D-FE462E22AC52}"/>
          </ac:picMkLst>
        </pc:picChg>
        <pc:cxnChg chg="mod">
          <ac:chgData name="然 杨" userId="58a03923220a6d4f" providerId="LiveId" clId="{E75290DD-7B65-B14C-A155-69109871C94C}" dt="2025-03-06T10:15:50.409" v="2225"/>
          <ac:cxnSpMkLst>
            <pc:docMk/>
            <pc:sldMk cId="2463706337" sldId="618"/>
            <ac:cxnSpMk id="11" creationId="{3BC8F641-A2CE-A05F-9750-ED08C5E5F9AE}"/>
          </ac:cxnSpMkLst>
        </pc:cxnChg>
      </pc:sldChg>
      <pc:sldChg chg="addSp delSp modSp mod">
        <pc:chgData name="然 杨" userId="58a03923220a6d4f" providerId="LiveId" clId="{E75290DD-7B65-B14C-A155-69109871C94C}" dt="2025-03-06T10:30:00.988" v="2472" actId="1076"/>
        <pc:sldMkLst>
          <pc:docMk/>
          <pc:sldMk cId="2561990207" sldId="619"/>
        </pc:sldMkLst>
        <pc:spChg chg="mod">
          <ac:chgData name="然 杨" userId="58a03923220a6d4f" providerId="LiveId" clId="{E75290DD-7B65-B14C-A155-69109871C94C}" dt="2025-03-06T10:29:51.202" v="2469" actId="2710"/>
          <ac:spMkLst>
            <pc:docMk/>
            <pc:sldMk cId="2561990207" sldId="619"/>
            <ac:spMk id="2" creationId="{C728A395-783F-C981-1EE6-373182A1DC54}"/>
          </ac:spMkLst>
        </pc:spChg>
        <pc:spChg chg="mod">
          <ac:chgData name="然 杨" userId="58a03923220a6d4f" providerId="LiveId" clId="{E75290DD-7B65-B14C-A155-69109871C94C}" dt="2025-03-06T10:25:16.409" v="2339" actId="20577"/>
          <ac:spMkLst>
            <pc:docMk/>
            <pc:sldMk cId="2561990207" sldId="619"/>
            <ac:spMk id="20" creationId="{4C5427B2-83DE-47FA-369E-03D81F15E1DF}"/>
          </ac:spMkLst>
        </pc:spChg>
        <pc:grpChg chg="mod">
          <ac:chgData name="然 杨" userId="58a03923220a6d4f" providerId="LiveId" clId="{E75290DD-7B65-B14C-A155-69109871C94C}" dt="2025-03-06T10:28:51.577" v="2393" actId="14100"/>
          <ac:grpSpMkLst>
            <pc:docMk/>
            <pc:sldMk cId="2561990207" sldId="619"/>
            <ac:grpSpMk id="16" creationId="{80328DD8-8334-6C03-3E48-5ADC35410EDD}"/>
          </ac:grpSpMkLst>
        </pc:grpChg>
        <pc:picChg chg="add mod">
          <ac:chgData name="然 杨" userId="58a03923220a6d4f" providerId="LiveId" clId="{E75290DD-7B65-B14C-A155-69109871C94C}" dt="2025-03-06T10:30:00.988" v="2472" actId="1076"/>
          <ac:picMkLst>
            <pc:docMk/>
            <pc:sldMk cId="2561990207" sldId="619"/>
            <ac:picMk id="10" creationId="{84EB808F-7E05-90D9-D0B0-178A51BF97F9}"/>
          </ac:picMkLst>
        </pc:picChg>
      </pc:sldChg>
      <pc:sldChg chg="addSp delSp modSp mod">
        <pc:chgData name="然 杨" userId="58a03923220a6d4f" providerId="LiveId" clId="{E75290DD-7B65-B14C-A155-69109871C94C}" dt="2025-03-06T08:05:43.588" v="1399" actId="1076"/>
        <pc:sldMkLst>
          <pc:docMk/>
          <pc:sldMk cId="3818612420" sldId="627"/>
        </pc:sldMkLst>
        <pc:spChg chg="mod">
          <ac:chgData name="然 杨" userId="58a03923220a6d4f" providerId="LiveId" clId="{E75290DD-7B65-B14C-A155-69109871C94C}" dt="2025-03-06T08:05:43.588" v="1399" actId="1076"/>
          <ac:spMkLst>
            <pc:docMk/>
            <pc:sldMk cId="3818612420" sldId="627"/>
            <ac:spMk id="9" creationId="{942FB97F-8927-D9D9-5DBF-ED903A0CE179}"/>
          </ac:spMkLst>
        </pc:spChg>
        <pc:spChg chg="mod">
          <ac:chgData name="然 杨" userId="58a03923220a6d4f" providerId="LiveId" clId="{E75290DD-7B65-B14C-A155-69109871C94C}" dt="2025-03-06T07:55:49.976" v="1384"/>
          <ac:spMkLst>
            <pc:docMk/>
            <pc:sldMk cId="3818612420" sldId="627"/>
            <ac:spMk id="11" creationId="{83B20CFB-69B4-E5E3-9DB9-CECE4F61537E}"/>
          </ac:spMkLst>
        </pc:spChg>
        <pc:spChg chg="mod">
          <ac:chgData name="然 杨" userId="58a03923220a6d4f" providerId="LiveId" clId="{E75290DD-7B65-B14C-A155-69109871C94C}" dt="2025-03-06T07:55:49.976" v="1384"/>
          <ac:spMkLst>
            <pc:docMk/>
            <pc:sldMk cId="3818612420" sldId="627"/>
            <ac:spMk id="15" creationId="{83F7B576-5762-42F6-7789-1965B6576021}"/>
          </ac:spMkLst>
        </pc:spChg>
        <pc:spChg chg="mod">
          <ac:chgData name="然 杨" userId="58a03923220a6d4f" providerId="LiveId" clId="{E75290DD-7B65-B14C-A155-69109871C94C}" dt="2025-03-06T07:55:27.064" v="1381"/>
          <ac:spMkLst>
            <pc:docMk/>
            <pc:sldMk cId="3818612420" sldId="627"/>
            <ac:spMk id="32" creationId="{B27A3A7C-FA8B-A7F0-7FAA-5BA25583F771}"/>
          </ac:spMkLst>
        </pc:spChg>
        <pc:grpChg chg="add mod">
          <ac:chgData name="然 杨" userId="58a03923220a6d4f" providerId="LiveId" clId="{E75290DD-7B65-B14C-A155-69109871C94C}" dt="2025-03-06T07:56:30.190" v="1393" actId="14100"/>
          <ac:grpSpMkLst>
            <pc:docMk/>
            <pc:sldMk cId="3818612420" sldId="627"/>
            <ac:grpSpMk id="6" creationId="{DA4AB62A-EAAF-D12B-F8E6-29466D8F64F2}"/>
          </ac:grpSpMkLst>
        </pc:grpChg>
        <pc:grpChg chg="mod">
          <ac:chgData name="然 杨" userId="58a03923220a6d4f" providerId="LiveId" clId="{E75290DD-7B65-B14C-A155-69109871C94C}" dt="2025-03-06T07:55:49.976" v="1384"/>
          <ac:grpSpMkLst>
            <pc:docMk/>
            <pc:sldMk cId="3818612420" sldId="627"/>
            <ac:grpSpMk id="7" creationId="{E338F620-31B5-EA82-BC68-B30E39D47884}"/>
          </ac:grpSpMkLst>
        </pc:grpChg>
      </pc:sldChg>
      <pc:sldChg chg="del">
        <pc:chgData name="然 杨" userId="58a03923220a6d4f" providerId="LiveId" clId="{E75290DD-7B65-B14C-A155-69109871C94C}" dt="2025-03-06T10:20:05.291" v="2247" actId="2696"/>
        <pc:sldMkLst>
          <pc:docMk/>
          <pc:sldMk cId="2454206132" sldId="629"/>
        </pc:sldMkLst>
      </pc:sldChg>
      <pc:sldChg chg="del">
        <pc:chgData name="然 杨" userId="58a03923220a6d4f" providerId="LiveId" clId="{E75290DD-7B65-B14C-A155-69109871C94C}" dt="2025-03-06T10:30:23.948" v="2473" actId="2696"/>
        <pc:sldMkLst>
          <pc:docMk/>
          <pc:sldMk cId="2435523047" sldId="632"/>
        </pc:sldMkLst>
      </pc:sldChg>
      <pc:sldChg chg="del">
        <pc:chgData name="然 杨" userId="58a03923220a6d4f" providerId="LiveId" clId="{E75290DD-7B65-B14C-A155-69109871C94C}" dt="2025-03-05T14:13:36.767" v="0" actId="2696"/>
        <pc:sldMkLst>
          <pc:docMk/>
          <pc:sldMk cId="2126437870" sldId="640"/>
        </pc:sldMkLst>
      </pc:sldChg>
      <pc:sldChg chg="del">
        <pc:chgData name="然 杨" userId="58a03923220a6d4f" providerId="LiveId" clId="{E75290DD-7B65-B14C-A155-69109871C94C}" dt="2025-03-05T14:13:36.778" v="2" actId="2696"/>
        <pc:sldMkLst>
          <pc:docMk/>
          <pc:sldMk cId="2231529727" sldId="641"/>
        </pc:sldMkLst>
      </pc:sldChg>
      <pc:sldChg chg="del">
        <pc:chgData name="然 杨" userId="58a03923220a6d4f" providerId="LiveId" clId="{E75290DD-7B65-B14C-A155-69109871C94C}" dt="2025-03-05T14:13:36.771" v="1" actId="2696"/>
        <pc:sldMkLst>
          <pc:docMk/>
          <pc:sldMk cId="3056696878" sldId="642"/>
        </pc:sldMkLst>
      </pc:sldChg>
      <pc:sldChg chg="del">
        <pc:chgData name="然 杨" userId="58a03923220a6d4f" providerId="LiveId" clId="{E75290DD-7B65-B14C-A155-69109871C94C}" dt="2025-03-05T14:24:28.346" v="175" actId="2696"/>
        <pc:sldMkLst>
          <pc:docMk/>
          <pc:sldMk cId="1222960338" sldId="646"/>
        </pc:sldMkLst>
      </pc:sldChg>
      <pc:sldChg chg="del">
        <pc:chgData name="然 杨" userId="58a03923220a6d4f" providerId="LiveId" clId="{E75290DD-7B65-B14C-A155-69109871C94C}" dt="2025-03-05T14:28:23.895" v="230" actId="2696"/>
        <pc:sldMkLst>
          <pc:docMk/>
          <pc:sldMk cId="2930350069" sldId="647"/>
        </pc:sldMkLst>
      </pc:sldChg>
      <pc:sldChg chg="modSp mod">
        <pc:chgData name="然 杨" userId="58a03923220a6d4f" providerId="LiveId" clId="{E75290DD-7B65-B14C-A155-69109871C94C}" dt="2025-03-05T14:38:43.057" v="431" actId="255"/>
        <pc:sldMkLst>
          <pc:docMk/>
          <pc:sldMk cId="146942351" sldId="648"/>
        </pc:sldMkLst>
        <pc:spChg chg="mod">
          <ac:chgData name="然 杨" userId="58a03923220a6d4f" providerId="LiveId" clId="{E75290DD-7B65-B14C-A155-69109871C94C}" dt="2025-03-05T14:38:43.057" v="431" actId="255"/>
          <ac:spMkLst>
            <pc:docMk/>
            <pc:sldMk cId="146942351" sldId="648"/>
            <ac:spMk id="2" creationId="{6FD070D3-722D-AB5E-6912-239FD329CB02}"/>
          </ac:spMkLst>
        </pc:spChg>
        <pc:spChg chg="mod">
          <ac:chgData name="然 杨" userId="58a03923220a6d4f" providerId="LiveId" clId="{E75290DD-7B65-B14C-A155-69109871C94C}" dt="2025-03-05T14:38:24.325" v="427" actId="14100"/>
          <ac:spMkLst>
            <pc:docMk/>
            <pc:sldMk cId="146942351" sldId="648"/>
            <ac:spMk id="11" creationId="{1E4A07EB-71D8-5E72-7B99-C86376D5EFD5}"/>
          </ac:spMkLst>
        </pc:spChg>
        <pc:grpChg chg="mod">
          <ac:chgData name="然 杨" userId="58a03923220a6d4f" providerId="LiveId" clId="{E75290DD-7B65-B14C-A155-69109871C94C}" dt="2025-03-05T14:38:26.839" v="428" actId="14100"/>
          <ac:grpSpMkLst>
            <pc:docMk/>
            <pc:sldMk cId="146942351" sldId="648"/>
            <ac:grpSpMk id="9" creationId="{84ACD0D6-1359-783B-F292-F958927FCEFA}"/>
          </ac:grpSpMkLst>
        </pc:grpChg>
      </pc:sldChg>
      <pc:sldChg chg="del">
        <pc:chgData name="然 杨" userId="58a03923220a6d4f" providerId="LiveId" clId="{E75290DD-7B65-B14C-A155-69109871C94C}" dt="2025-03-06T07:46:13.918" v="1294" actId="2696"/>
        <pc:sldMkLst>
          <pc:docMk/>
          <pc:sldMk cId="3967569145" sldId="649"/>
        </pc:sldMkLst>
      </pc:sldChg>
      <pc:sldChg chg="del">
        <pc:chgData name="然 杨" userId="58a03923220a6d4f" providerId="LiveId" clId="{E75290DD-7B65-B14C-A155-69109871C94C}" dt="2025-03-06T08:05:54.199" v="1400" actId="2696"/>
        <pc:sldMkLst>
          <pc:docMk/>
          <pc:sldMk cId="865027757" sldId="650"/>
        </pc:sldMkLst>
      </pc:sldChg>
      <pc:sldChg chg="del">
        <pc:chgData name="然 杨" userId="58a03923220a6d4f" providerId="LiveId" clId="{E75290DD-7B65-B14C-A155-69109871C94C}" dt="2025-03-06T08:05:56.376" v="1401" actId="2696"/>
        <pc:sldMkLst>
          <pc:docMk/>
          <pc:sldMk cId="817738076" sldId="651"/>
        </pc:sldMkLst>
      </pc:sldChg>
      <pc:sldChg chg="modSp mod ord">
        <pc:chgData name="然 杨" userId="58a03923220a6d4f" providerId="LiveId" clId="{E75290DD-7B65-B14C-A155-69109871C94C}" dt="2025-03-08T08:56:57.311" v="2871" actId="20577"/>
        <pc:sldMkLst>
          <pc:docMk/>
          <pc:sldMk cId="1648327582" sldId="652"/>
        </pc:sldMkLst>
        <pc:spChg chg="mod">
          <ac:chgData name="然 杨" userId="58a03923220a6d4f" providerId="LiveId" clId="{E75290DD-7B65-B14C-A155-69109871C94C}" dt="2025-03-06T08:30:26.707" v="1808"/>
          <ac:spMkLst>
            <pc:docMk/>
            <pc:sldMk cId="1648327582" sldId="652"/>
            <ac:spMk id="2" creationId="{78EB3C1C-7A16-73CF-AFBE-FAC6E1432C7B}"/>
          </ac:spMkLst>
        </pc:spChg>
        <pc:spChg chg="mod">
          <ac:chgData name="然 杨" userId="58a03923220a6d4f" providerId="LiveId" clId="{E75290DD-7B65-B14C-A155-69109871C94C}" dt="2025-03-06T08:28:57.776" v="1790" actId="1076"/>
          <ac:spMkLst>
            <pc:docMk/>
            <pc:sldMk cId="1648327582" sldId="652"/>
            <ac:spMk id="11" creationId="{8E6C75B0-6041-38F0-ECB6-25161DF41CB6}"/>
          </ac:spMkLst>
        </pc:spChg>
        <pc:spChg chg="mod">
          <ac:chgData name="然 杨" userId="58a03923220a6d4f" providerId="LiveId" clId="{E75290DD-7B65-B14C-A155-69109871C94C}" dt="2025-03-08T08:56:57.311" v="2871" actId="20577"/>
          <ac:spMkLst>
            <pc:docMk/>
            <pc:sldMk cId="1648327582" sldId="652"/>
            <ac:spMk id="19" creationId="{42DAADF9-9217-B6CB-A6B9-A4328576EE0C}"/>
          </ac:spMkLst>
        </pc:spChg>
        <pc:grpChg chg="mod">
          <ac:chgData name="然 杨" userId="58a03923220a6d4f" providerId="LiveId" clId="{E75290DD-7B65-B14C-A155-69109871C94C}" dt="2025-03-06T08:26:54.500" v="1750" actId="14100"/>
          <ac:grpSpMkLst>
            <pc:docMk/>
            <pc:sldMk cId="1648327582" sldId="652"/>
            <ac:grpSpMk id="16" creationId="{24B9BDB9-9C4A-0B71-03FA-2FA5B906FCF1}"/>
          </ac:grpSpMkLst>
        </pc:grpChg>
      </pc:sldChg>
      <pc:sldChg chg="addSp delSp modSp mod ord">
        <pc:chgData name="然 杨" userId="58a03923220a6d4f" providerId="LiveId" clId="{E75290DD-7B65-B14C-A155-69109871C94C}" dt="2025-03-06T10:23:26.797" v="2322" actId="1035"/>
        <pc:sldMkLst>
          <pc:docMk/>
          <pc:sldMk cId="3754090549" sldId="653"/>
        </pc:sldMkLst>
        <pc:spChg chg="mod">
          <ac:chgData name="然 杨" userId="58a03923220a6d4f" providerId="LiveId" clId="{E75290DD-7B65-B14C-A155-69109871C94C}" dt="2025-03-06T10:23:26.797" v="2322" actId="1035"/>
          <ac:spMkLst>
            <pc:docMk/>
            <pc:sldMk cId="3754090549" sldId="653"/>
            <ac:spMk id="2" creationId="{19D08BED-48B7-DDA0-7796-B7AB1D058CFD}"/>
          </ac:spMkLst>
        </pc:spChg>
        <pc:spChg chg="mod">
          <ac:chgData name="然 杨" userId="58a03923220a6d4f" providerId="LiveId" clId="{E75290DD-7B65-B14C-A155-69109871C94C}" dt="2025-03-06T10:20:47.055" v="2261" actId="20577"/>
          <ac:spMkLst>
            <pc:docMk/>
            <pc:sldMk cId="3754090549" sldId="653"/>
            <ac:spMk id="20" creationId="{DDAC3147-0D2E-62B6-A3AB-C322D49BA3B0}"/>
          </ac:spMkLst>
        </pc:spChg>
        <pc:grpChg chg="mod">
          <ac:chgData name="然 杨" userId="58a03923220a6d4f" providerId="LiveId" clId="{E75290DD-7B65-B14C-A155-69109871C94C}" dt="2025-03-06T10:21:31.988" v="2267" actId="962"/>
          <ac:grpSpMkLst>
            <pc:docMk/>
            <pc:sldMk cId="3754090549" sldId="653"/>
            <ac:grpSpMk id="16" creationId="{BEF68A7A-078C-F176-8771-70CF889A6F31}"/>
          </ac:grpSpMkLst>
        </pc:grpChg>
        <pc:picChg chg="add mod">
          <ac:chgData name="然 杨" userId="58a03923220a6d4f" providerId="LiveId" clId="{E75290DD-7B65-B14C-A155-69109871C94C}" dt="2025-03-06T10:21:31.987" v="2266" actId="27614"/>
          <ac:picMkLst>
            <pc:docMk/>
            <pc:sldMk cId="3754090549" sldId="653"/>
            <ac:picMk id="10" creationId="{B4EF6C27-3424-E5B9-F156-B268C86EFBFD}"/>
          </ac:picMkLst>
        </pc:picChg>
      </pc:sldChg>
      <pc:sldChg chg="del">
        <pc:chgData name="然 杨" userId="58a03923220a6d4f" providerId="LiveId" clId="{E75290DD-7B65-B14C-A155-69109871C94C}" dt="2025-03-06T10:58:29.163" v="2812" actId="2696"/>
        <pc:sldMkLst>
          <pc:docMk/>
          <pc:sldMk cId="2482611278" sldId="654"/>
        </pc:sldMkLst>
      </pc:sldChg>
      <pc:sldChg chg="modSp mod">
        <pc:chgData name="然 杨" userId="58a03923220a6d4f" providerId="LiveId" clId="{E75290DD-7B65-B14C-A155-69109871C94C}" dt="2025-03-08T08:47:32.188" v="2837"/>
        <pc:sldMkLst>
          <pc:docMk/>
          <pc:sldMk cId="2034915926" sldId="658"/>
        </pc:sldMkLst>
        <pc:spChg chg="mod">
          <ac:chgData name="然 杨" userId="58a03923220a6d4f" providerId="LiveId" clId="{E75290DD-7B65-B14C-A155-69109871C94C}" dt="2025-03-08T08:47:28.097" v="2834" actId="21"/>
          <ac:spMkLst>
            <pc:docMk/>
            <pc:sldMk cId="2034915926" sldId="658"/>
            <ac:spMk id="11" creationId="{5FE2EDC5-4C4D-2121-1CDB-D59AF04DE313}"/>
          </ac:spMkLst>
        </pc:spChg>
        <pc:spChg chg="mod">
          <ac:chgData name="然 杨" userId="58a03923220a6d4f" providerId="LiveId" clId="{E75290DD-7B65-B14C-A155-69109871C94C}" dt="2025-03-08T08:47:32.188" v="2837"/>
          <ac:spMkLst>
            <pc:docMk/>
            <pc:sldMk cId="2034915926" sldId="658"/>
            <ac:spMk id="19" creationId="{33BA675D-F268-AE52-FC98-24EBEE0461E6}"/>
          </ac:spMkLst>
        </pc:spChg>
      </pc:sldChg>
      <pc:sldChg chg="modSp add mod">
        <pc:chgData name="然 杨" userId="58a03923220a6d4f" providerId="LiveId" clId="{E75290DD-7B65-B14C-A155-69109871C94C}" dt="2025-03-05T14:25:41.095" v="189" actId="20577"/>
        <pc:sldMkLst>
          <pc:docMk/>
          <pc:sldMk cId="2291138968" sldId="659"/>
        </pc:sldMkLst>
        <pc:spChg chg="mod">
          <ac:chgData name="然 杨" userId="58a03923220a6d4f" providerId="LiveId" clId="{E75290DD-7B65-B14C-A155-69109871C94C}" dt="2025-03-05T14:25:41.095" v="189" actId="20577"/>
          <ac:spMkLst>
            <pc:docMk/>
            <pc:sldMk cId="2291138968" sldId="659"/>
            <ac:spMk id="12" creationId="{E164E69D-A03C-7214-C44F-603C52E91D3E}"/>
          </ac:spMkLst>
        </pc:spChg>
      </pc:sldChg>
      <pc:sldChg chg="modSp add mod">
        <pc:chgData name="然 杨" userId="58a03923220a6d4f" providerId="LiveId" clId="{E75290DD-7B65-B14C-A155-69109871C94C}" dt="2025-03-05T14:28:15.702" v="229" actId="20577"/>
        <pc:sldMkLst>
          <pc:docMk/>
          <pc:sldMk cId="3193768272" sldId="660"/>
        </pc:sldMkLst>
        <pc:spChg chg="mod">
          <ac:chgData name="然 杨" userId="58a03923220a6d4f" providerId="LiveId" clId="{E75290DD-7B65-B14C-A155-69109871C94C}" dt="2025-03-05T14:26:09.473" v="194" actId="1076"/>
          <ac:spMkLst>
            <pc:docMk/>
            <pc:sldMk cId="3193768272" sldId="660"/>
            <ac:spMk id="7" creationId="{533F9B97-EE15-2B8A-BCBE-5B32179E7D19}"/>
          </ac:spMkLst>
        </pc:spChg>
        <pc:spChg chg="mod">
          <ac:chgData name="然 杨" userId="58a03923220a6d4f" providerId="LiveId" clId="{E75290DD-7B65-B14C-A155-69109871C94C}" dt="2025-03-05T14:28:15.702" v="229" actId="20577"/>
          <ac:spMkLst>
            <pc:docMk/>
            <pc:sldMk cId="3193768272" sldId="660"/>
            <ac:spMk id="12" creationId="{407480FD-0ABB-EFED-F088-B16B32BFB8C5}"/>
          </ac:spMkLst>
        </pc:spChg>
        <pc:grpChg chg="mod">
          <ac:chgData name="然 杨" userId="58a03923220a6d4f" providerId="LiveId" clId="{E75290DD-7B65-B14C-A155-69109871C94C}" dt="2025-03-05T14:28:10.907" v="227" actId="1076"/>
          <ac:grpSpMkLst>
            <pc:docMk/>
            <pc:sldMk cId="3193768272" sldId="660"/>
            <ac:grpSpMk id="2" creationId="{2E95043F-A71F-15ED-C330-E190A94F7E5A}"/>
          </ac:grpSpMkLst>
        </pc:grpChg>
      </pc:sldChg>
      <pc:sldChg chg="addSp delSp modSp add mod">
        <pc:chgData name="然 杨" userId="58a03923220a6d4f" providerId="LiveId" clId="{E75290DD-7B65-B14C-A155-69109871C94C}" dt="2025-03-06T05:19:10.691" v="971" actId="1076"/>
        <pc:sldMkLst>
          <pc:docMk/>
          <pc:sldMk cId="3746660640" sldId="661"/>
        </pc:sldMkLst>
        <pc:spChg chg="mod">
          <ac:chgData name="然 杨" userId="58a03923220a6d4f" providerId="LiveId" clId="{E75290DD-7B65-B14C-A155-69109871C94C}" dt="2025-03-06T05:18:33.438" v="962" actId="20577"/>
          <ac:spMkLst>
            <pc:docMk/>
            <pc:sldMk cId="3746660640" sldId="661"/>
            <ac:spMk id="19" creationId="{5DF0CDBB-B634-2397-2E0D-9D4532C2B8CC}"/>
          </ac:spMkLst>
        </pc:spChg>
        <pc:grpChg chg="mod">
          <ac:chgData name="然 杨" userId="58a03923220a6d4f" providerId="LiveId" clId="{E75290DD-7B65-B14C-A155-69109871C94C}" dt="2025-03-06T05:18:35.477" v="964" actId="1076"/>
          <ac:grpSpMkLst>
            <pc:docMk/>
            <pc:sldMk cId="3746660640" sldId="661"/>
            <ac:grpSpMk id="16" creationId="{467F5A31-8ECE-DFA7-3081-7B9C64D0567D}"/>
          </ac:grpSpMkLst>
        </pc:grpChg>
        <pc:picChg chg="add mod modCrop">
          <ac:chgData name="然 杨" userId="58a03923220a6d4f" providerId="LiveId" clId="{E75290DD-7B65-B14C-A155-69109871C94C}" dt="2025-03-06T05:19:10.691" v="971" actId="1076"/>
          <ac:picMkLst>
            <pc:docMk/>
            <pc:sldMk cId="3746660640" sldId="661"/>
            <ac:picMk id="4" creationId="{7E38E764-30C8-F2F4-6361-95E579B1BADD}"/>
          </ac:picMkLst>
        </pc:picChg>
      </pc:sldChg>
      <pc:sldChg chg="modSp add mod">
        <pc:chgData name="然 杨" userId="58a03923220a6d4f" providerId="LiveId" clId="{E75290DD-7B65-B14C-A155-69109871C94C}" dt="2025-03-08T08:53:43.465" v="2869" actId="948"/>
        <pc:sldMkLst>
          <pc:docMk/>
          <pc:sldMk cId="3822702374" sldId="662"/>
        </pc:sldMkLst>
        <pc:spChg chg="mod">
          <ac:chgData name="然 杨" userId="58a03923220a6d4f" providerId="LiveId" clId="{E75290DD-7B65-B14C-A155-69109871C94C}" dt="2025-03-06T05:26:41.260" v="1109" actId="14100"/>
          <ac:spMkLst>
            <pc:docMk/>
            <pc:sldMk cId="3822702374" sldId="662"/>
            <ac:spMk id="4" creationId="{EC25E52A-FAF3-5687-E633-3004DB6C233A}"/>
          </ac:spMkLst>
        </pc:spChg>
        <pc:spChg chg="mod">
          <ac:chgData name="然 杨" userId="58a03923220a6d4f" providerId="LiveId" clId="{E75290DD-7B65-B14C-A155-69109871C94C}" dt="2025-03-08T08:53:43.465" v="2869" actId="948"/>
          <ac:spMkLst>
            <pc:docMk/>
            <pc:sldMk cId="3822702374" sldId="662"/>
            <ac:spMk id="8" creationId="{0D195E7A-4401-7BBC-D7ED-A19A5EB6AE70}"/>
          </ac:spMkLst>
        </pc:spChg>
        <pc:grpChg chg="mod">
          <ac:chgData name="然 杨" userId="58a03923220a6d4f" providerId="LiveId" clId="{E75290DD-7B65-B14C-A155-69109871C94C}" dt="2025-03-06T05:26:34.976" v="1107" actId="14100"/>
          <ac:grpSpMkLst>
            <pc:docMk/>
            <pc:sldMk cId="3822702374" sldId="662"/>
            <ac:grpSpMk id="9" creationId="{04C89C83-7E77-4458-F149-9BCB5C1BE0C2}"/>
          </ac:grpSpMkLst>
        </pc:grpChg>
      </pc:sldChg>
      <pc:sldChg chg="modSp add mod">
        <pc:chgData name="然 杨" userId="58a03923220a6d4f" providerId="LiveId" clId="{E75290DD-7B65-B14C-A155-69109871C94C}" dt="2025-03-06T07:48:19.944" v="1327" actId="20577"/>
        <pc:sldMkLst>
          <pc:docMk/>
          <pc:sldMk cId="858439066" sldId="663"/>
        </pc:sldMkLst>
        <pc:spChg chg="mod">
          <ac:chgData name="然 杨" userId="58a03923220a6d4f" providerId="LiveId" clId="{E75290DD-7B65-B14C-A155-69109871C94C}" dt="2025-03-06T07:47:16.487" v="1310" actId="21"/>
          <ac:spMkLst>
            <pc:docMk/>
            <pc:sldMk cId="858439066" sldId="663"/>
            <ac:spMk id="11" creationId="{C707AF73-A1AF-8FCA-D1A9-552FCAB511DF}"/>
          </ac:spMkLst>
        </pc:spChg>
        <pc:spChg chg="mod">
          <ac:chgData name="然 杨" userId="58a03923220a6d4f" providerId="LiveId" clId="{E75290DD-7B65-B14C-A155-69109871C94C}" dt="2025-03-06T07:48:19.944" v="1327" actId="20577"/>
          <ac:spMkLst>
            <pc:docMk/>
            <pc:sldMk cId="858439066" sldId="663"/>
            <ac:spMk id="19" creationId="{326C570B-D1B0-9D93-C9F3-5F3C320D6338}"/>
          </ac:spMkLst>
        </pc:spChg>
      </pc:sldChg>
      <pc:sldChg chg="delSp modSp add mod">
        <pc:chgData name="然 杨" userId="58a03923220a6d4f" providerId="LiveId" clId="{E75290DD-7B65-B14C-A155-69109871C94C}" dt="2025-03-06T07:48:51.614" v="1336" actId="1076"/>
        <pc:sldMkLst>
          <pc:docMk/>
          <pc:sldMk cId="156692686" sldId="664"/>
        </pc:sldMkLst>
        <pc:spChg chg="mod">
          <ac:chgData name="然 杨" userId="58a03923220a6d4f" providerId="LiveId" clId="{E75290DD-7B65-B14C-A155-69109871C94C}" dt="2025-03-06T07:48:51.614" v="1336" actId="1076"/>
          <ac:spMkLst>
            <pc:docMk/>
            <pc:sldMk cId="156692686" sldId="664"/>
            <ac:spMk id="11" creationId="{EB30D10C-A97B-7001-DF28-7C18488E7C23}"/>
          </ac:spMkLst>
        </pc:spChg>
        <pc:picChg chg="mod">
          <ac:chgData name="然 杨" userId="58a03923220a6d4f" providerId="LiveId" clId="{E75290DD-7B65-B14C-A155-69109871C94C}" dt="2025-03-06T07:48:48.979" v="1335" actId="14100"/>
          <ac:picMkLst>
            <pc:docMk/>
            <pc:sldMk cId="156692686" sldId="664"/>
            <ac:picMk id="4" creationId="{CFFE2D6D-BC17-F532-5F2B-77F81D0C1A09}"/>
          </ac:picMkLst>
        </pc:picChg>
      </pc:sldChg>
      <pc:sldChg chg="addSp delSp modSp add mod">
        <pc:chgData name="然 杨" userId="58a03923220a6d4f" providerId="LiveId" clId="{E75290DD-7B65-B14C-A155-69109871C94C}" dt="2025-03-06T08:12:55.085" v="1417" actId="14100"/>
        <pc:sldMkLst>
          <pc:docMk/>
          <pc:sldMk cId="1032522224" sldId="665"/>
        </pc:sldMkLst>
        <pc:spChg chg="mod">
          <ac:chgData name="然 杨" userId="58a03923220a6d4f" providerId="LiveId" clId="{E75290DD-7B65-B14C-A155-69109871C94C}" dt="2025-03-06T08:11:59.969" v="1410" actId="1076"/>
          <ac:spMkLst>
            <pc:docMk/>
            <pc:sldMk cId="1032522224" sldId="665"/>
            <ac:spMk id="9" creationId="{FE8C311C-2392-C679-3EBD-8968ECE560DA}"/>
          </ac:spMkLst>
        </pc:spChg>
        <pc:spChg chg="mod">
          <ac:chgData name="然 杨" userId="58a03923220a6d4f" providerId="LiveId" clId="{E75290DD-7B65-B14C-A155-69109871C94C}" dt="2025-03-06T08:12:30.650" v="1415"/>
          <ac:spMkLst>
            <pc:docMk/>
            <pc:sldMk cId="1032522224" sldId="665"/>
            <ac:spMk id="14" creationId="{B19F23D9-7EF0-C73A-26BA-E9E17A876395}"/>
          </ac:spMkLst>
        </pc:spChg>
        <pc:spChg chg="mod">
          <ac:chgData name="然 杨" userId="58a03923220a6d4f" providerId="LiveId" clId="{E75290DD-7B65-B14C-A155-69109871C94C}" dt="2025-03-06T08:12:12.088" v="1413"/>
          <ac:spMkLst>
            <pc:docMk/>
            <pc:sldMk cId="1032522224" sldId="665"/>
            <ac:spMk id="16" creationId="{9D2F977D-C779-D65B-015B-36B56207590F}"/>
          </ac:spMkLst>
        </pc:spChg>
        <pc:spChg chg="mod">
          <ac:chgData name="然 杨" userId="58a03923220a6d4f" providerId="LiveId" clId="{E75290DD-7B65-B14C-A155-69109871C94C}" dt="2025-03-06T08:12:12.088" v="1413"/>
          <ac:spMkLst>
            <pc:docMk/>
            <pc:sldMk cId="1032522224" sldId="665"/>
            <ac:spMk id="17" creationId="{2518DB48-A962-BB58-5663-0907971EA5D7}"/>
          </ac:spMkLst>
        </pc:spChg>
        <pc:grpChg chg="mod">
          <ac:chgData name="然 杨" userId="58a03923220a6d4f" providerId="LiveId" clId="{E75290DD-7B65-B14C-A155-69109871C94C}" dt="2025-03-06T08:12:55.085" v="1417" actId="14100"/>
          <ac:grpSpMkLst>
            <pc:docMk/>
            <pc:sldMk cId="1032522224" sldId="665"/>
            <ac:grpSpMk id="6" creationId="{EEE8DFF2-D17C-8557-FFE4-D507773B9190}"/>
          </ac:grpSpMkLst>
        </pc:grpChg>
        <pc:grpChg chg="add mod">
          <ac:chgData name="然 杨" userId="58a03923220a6d4f" providerId="LiveId" clId="{E75290DD-7B65-B14C-A155-69109871C94C}" dt="2025-03-06T08:12:38.219" v="1416" actId="14100"/>
          <ac:grpSpMkLst>
            <pc:docMk/>
            <pc:sldMk cId="1032522224" sldId="665"/>
            <ac:grpSpMk id="12" creationId="{7B9CC0FD-15F0-03E8-A3D7-E05934E74F3E}"/>
          </ac:grpSpMkLst>
        </pc:grpChg>
        <pc:grpChg chg="mod">
          <ac:chgData name="然 杨" userId="58a03923220a6d4f" providerId="LiveId" clId="{E75290DD-7B65-B14C-A155-69109871C94C}" dt="2025-03-06T08:12:12.088" v="1413"/>
          <ac:grpSpMkLst>
            <pc:docMk/>
            <pc:sldMk cId="1032522224" sldId="665"/>
            <ac:grpSpMk id="13" creationId="{0BA99255-209A-47A9-B558-616B2D9D3B72}"/>
          </ac:grpSpMkLst>
        </pc:grpChg>
      </pc:sldChg>
      <pc:sldChg chg="modSp add mod">
        <pc:chgData name="然 杨" userId="58a03923220a6d4f" providerId="LiveId" clId="{E75290DD-7B65-B14C-A155-69109871C94C}" dt="2025-03-06T08:14:04.062" v="1426" actId="948"/>
        <pc:sldMkLst>
          <pc:docMk/>
          <pc:sldMk cId="2643217178" sldId="666"/>
        </pc:sldMkLst>
        <pc:spChg chg="mod">
          <ac:chgData name="然 杨" userId="58a03923220a6d4f" providerId="LiveId" clId="{E75290DD-7B65-B14C-A155-69109871C94C}" dt="2025-03-06T08:13:53.584" v="1425" actId="948"/>
          <ac:spMkLst>
            <pc:docMk/>
            <pc:sldMk cId="2643217178" sldId="666"/>
            <ac:spMk id="9" creationId="{754296BB-1987-E488-7FE3-DCA6C95F6BF5}"/>
          </ac:spMkLst>
        </pc:spChg>
        <pc:spChg chg="mod">
          <ac:chgData name="然 杨" userId="58a03923220a6d4f" providerId="LiveId" clId="{E75290DD-7B65-B14C-A155-69109871C94C}" dt="2025-03-06T08:14:04.062" v="1426" actId="948"/>
          <ac:spMkLst>
            <pc:docMk/>
            <pc:sldMk cId="2643217178" sldId="666"/>
            <ac:spMk id="14" creationId="{02FEC119-58C5-98F8-1B9A-A3B5995B49B6}"/>
          </ac:spMkLst>
        </pc:spChg>
        <pc:spChg chg="mod">
          <ac:chgData name="然 杨" userId="58a03923220a6d4f" providerId="LiveId" clId="{E75290DD-7B65-B14C-A155-69109871C94C}" dt="2025-03-06T08:13:08.981" v="1420" actId="1076"/>
          <ac:spMkLst>
            <pc:docMk/>
            <pc:sldMk cId="2643217178" sldId="666"/>
            <ac:spMk id="32" creationId="{3416AAD3-1F6A-5A43-1990-7960E7BF1C92}"/>
          </ac:spMkLst>
        </pc:spChg>
        <pc:grpChg chg="mod">
          <ac:chgData name="然 杨" userId="58a03923220a6d4f" providerId="LiveId" clId="{E75290DD-7B65-B14C-A155-69109871C94C}" dt="2025-03-06T08:13:17.118" v="1422" actId="14100"/>
          <ac:grpSpMkLst>
            <pc:docMk/>
            <pc:sldMk cId="2643217178" sldId="666"/>
            <ac:grpSpMk id="6" creationId="{BDADD5C6-BEA5-6CF8-F895-2CBECC9D2721}"/>
          </ac:grpSpMkLst>
        </pc:grpChg>
      </pc:sldChg>
      <pc:sldChg chg="addSp delSp modSp add mod">
        <pc:chgData name="然 杨" userId="58a03923220a6d4f" providerId="LiveId" clId="{E75290DD-7B65-B14C-A155-69109871C94C}" dt="2025-03-06T08:22:13.238" v="1695" actId="1076"/>
        <pc:sldMkLst>
          <pc:docMk/>
          <pc:sldMk cId="491397223" sldId="667"/>
        </pc:sldMkLst>
        <pc:spChg chg="mod">
          <ac:chgData name="然 杨" userId="58a03923220a6d4f" providerId="LiveId" clId="{E75290DD-7B65-B14C-A155-69109871C94C}" dt="2025-03-06T08:15:35.383" v="1464" actId="20577"/>
          <ac:spMkLst>
            <pc:docMk/>
            <pc:sldMk cId="491397223" sldId="667"/>
            <ac:spMk id="4" creationId="{5FF2AE9B-9987-DF55-0DE1-3D14D750C1EB}"/>
          </ac:spMkLst>
        </pc:spChg>
        <pc:spChg chg="mod">
          <ac:chgData name="然 杨" userId="58a03923220a6d4f" providerId="LiveId" clId="{E75290DD-7B65-B14C-A155-69109871C94C}" dt="2025-03-06T08:22:13.238" v="1695" actId="1076"/>
          <ac:spMkLst>
            <pc:docMk/>
            <pc:sldMk cId="491397223" sldId="667"/>
            <ac:spMk id="9" creationId="{C7906AE3-6548-F510-A136-046B3820B817}"/>
          </ac:spMkLst>
        </pc:spChg>
        <pc:spChg chg="mod">
          <ac:chgData name="然 杨" userId="58a03923220a6d4f" providerId="LiveId" clId="{E75290DD-7B65-B14C-A155-69109871C94C}" dt="2025-03-06T08:21:29.974" v="1648" actId="1037"/>
          <ac:spMkLst>
            <pc:docMk/>
            <pc:sldMk cId="491397223" sldId="667"/>
            <ac:spMk id="11" creationId="{50C1EEAC-C010-E6F7-057B-B22D201F8DCB}"/>
          </ac:spMkLst>
        </pc:spChg>
        <pc:spChg chg="mod">
          <ac:chgData name="然 杨" userId="58a03923220a6d4f" providerId="LiveId" clId="{E75290DD-7B65-B14C-A155-69109871C94C}" dt="2025-03-06T08:17:54.504" v="1486" actId="14100"/>
          <ac:spMkLst>
            <pc:docMk/>
            <pc:sldMk cId="491397223" sldId="667"/>
            <ac:spMk id="20" creationId="{CD6E7312-7B00-D106-E9D5-27CAA3A32AE0}"/>
          </ac:spMkLst>
        </pc:spChg>
        <pc:spChg chg="add mod">
          <ac:chgData name="然 杨" userId="58a03923220a6d4f" providerId="LiveId" clId="{E75290DD-7B65-B14C-A155-69109871C94C}" dt="2025-03-06T08:21:50.553" v="1683" actId="1037"/>
          <ac:spMkLst>
            <pc:docMk/>
            <pc:sldMk cId="491397223" sldId="667"/>
            <ac:spMk id="41" creationId="{B3E941BF-6941-A4EB-854E-CFB163E53C21}"/>
          </ac:spMkLst>
        </pc:spChg>
        <pc:spChg chg="add mod">
          <ac:chgData name="然 杨" userId="58a03923220a6d4f" providerId="LiveId" clId="{E75290DD-7B65-B14C-A155-69109871C94C}" dt="2025-03-06T08:21:54.249" v="1685" actId="1037"/>
          <ac:spMkLst>
            <pc:docMk/>
            <pc:sldMk cId="491397223" sldId="667"/>
            <ac:spMk id="42" creationId="{198EB41F-9E6F-D49C-B5EA-EA15E581F659}"/>
          </ac:spMkLst>
        </pc:spChg>
        <pc:spChg chg="add mod">
          <ac:chgData name="然 杨" userId="58a03923220a6d4f" providerId="LiveId" clId="{E75290DD-7B65-B14C-A155-69109871C94C}" dt="2025-03-06T08:21:59.285" v="1686" actId="1035"/>
          <ac:spMkLst>
            <pc:docMk/>
            <pc:sldMk cId="491397223" sldId="667"/>
            <ac:spMk id="43" creationId="{33F0107C-1121-CD15-47F3-8DE086BBC794}"/>
          </ac:spMkLst>
        </pc:spChg>
        <pc:grpChg chg="mod">
          <ac:chgData name="然 杨" userId="58a03923220a6d4f" providerId="LiveId" clId="{E75290DD-7B65-B14C-A155-69109871C94C}" dt="2025-03-06T08:22:09.418" v="1694" actId="14100"/>
          <ac:grpSpMkLst>
            <pc:docMk/>
            <pc:sldMk cId="491397223" sldId="667"/>
            <ac:grpSpMk id="2" creationId="{918FE47F-C264-BEE1-4045-96FF174249EE}"/>
          </ac:grpSpMkLst>
        </pc:grpChg>
        <pc:picChg chg="add mod">
          <ac:chgData name="然 杨" userId="58a03923220a6d4f" providerId="LiveId" clId="{E75290DD-7B65-B14C-A155-69109871C94C}" dt="2025-03-06T08:20:20.652" v="1625" actId="1076"/>
          <ac:picMkLst>
            <pc:docMk/>
            <pc:sldMk cId="491397223" sldId="667"/>
            <ac:picMk id="7" creationId="{D432FD1D-5D47-7B1C-F082-24505837AF88}"/>
          </ac:picMkLst>
        </pc:picChg>
        <pc:picChg chg="add mod">
          <ac:chgData name="然 杨" userId="58a03923220a6d4f" providerId="LiveId" clId="{E75290DD-7B65-B14C-A155-69109871C94C}" dt="2025-03-06T08:20:25.819" v="1626" actId="1076"/>
          <ac:picMkLst>
            <pc:docMk/>
            <pc:sldMk cId="491397223" sldId="667"/>
            <ac:picMk id="33" creationId="{202F2131-A6EE-491F-F5AD-C0A6006603B4}"/>
          </ac:picMkLst>
        </pc:picChg>
        <pc:picChg chg="add mod">
          <ac:chgData name="然 杨" userId="58a03923220a6d4f" providerId="LiveId" clId="{E75290DD-7B65-B14C-A155-69109871C94C}" dt="2025-03-06T08:22:06.603" v="1693" actId="1076"/>
          <ac:picMkLst>
            <pc:docMk/>
            <pc:sldMk cId="491397223" sldId="667"/>
            <ac:picMk id="38" creationId="{8D8EF300-E8A0-35CD-3C12-F1D021DAA237}"/>
          </ac:picMkLst>
        </pc:picChg>
        <pc:picChg chg="add mod">
          <ac:chgData name="然 杨" userId="58a03923220a6d4f" providerId="LiveId" clId="{E75290DD-7B65-B14C-A155-69109871C94C}" dt="2025-03-06T08:22:02.860" v="1692" actId="1038"/>
          <ac:picMkLst>
            <pc:docMk/>
            <pc:sldMk cId="491397223" sldId="667"/>
            <ac:picMk id="40" creationId="{988F8AF2-9967-3EA3-2788-7F2333860AC2}"/>
          </ac:picMkLst>
        </pc:picChg>
        <pc:picChg chg="mod">
          <ac:chgData name="然 杨" userId="58a03923220a6d4f" providerId="LiveId" clId="{E75290DD-7B65-B14C-A155-69109871C94C}" dt="2025-03-06T08:21:24.235" v="1638" actId="1076"/>
          <ac:picMkLst>
            <pc:docMk/>
            <pc:sldMk cId="491397223" sldId="667"/>
            <ac:picMk id="423" creationId="{BA42420A-D968-63D8-16D5-D4332FCD5450}"/>
          </ac:picMkLst>
        </pc:picChg>
      </pc:sldChg>
      <pc:sldChg chg="modSp add mod">
        <pc:chgData name="然 杨" userId="58a03923220a6d4f" providerId="LiveId" clId="{E75290DD-7B65-B14C-A155-69109871C94C}" dt="2025-03-08T09:01:17.774" v="3014" actId="20577"/>
        <pc:sldMkLst>
          <pc:docMk/>
          <pc:sldMk cId="3848713120" sldId="668"/>
        </pc:sldMkLst>
        <pc:spChg chg="mod">
          <ac:chgData name="然 杨" userId="58a03923220a6d4f" providerId="LiveId" clId="{E75290DD-7B65-B14C-A155-69109871C94C}" dt="2025-03-08T09:01:17.774" v="3014" actId="20577"/>
          <ac:spMkLst>
            <pc:docMk/>
            <pc:sldMk cId="3848713120" sldId="668"/>
            <ac:spMk id="42" creationId="{10374181-FED7-050F-1D27-30D8C1D4173A}"/>
          </ac:spMkLst>
        </pc:spChg>
      </pc:sldChg>
      <pc:sldChg chg="addSp delSp modSp add mod">
        <pc:chgData name="然 杨" userId="58a03923220a6d4f" providerId="LiveId" clId="{E75290DD-7B65-B14C-A155-69109871C94C}" dt="2025-03-06T10:24:49.035" v="2337" actId="20577"/>
        <pc:sldMkLst>
          <pc:docMk/>
          <pc:sldMk cId="2256126444" sldId="669"/>
        </pc:sldMkLst>
        <pc:spChg chg="mod">
          <ac:chgData name="然 杨" userId="58a03923220a6d4f" providerId="LiveId" clId="{E75290DD-7B65-B14C-A155-69109871C94C}" dt="2025-03-06T10:24:49.035" v="2337" actId="20577"/>
          <ac:spMkLst>
            <pc:docMk/>
            <pc:sldMk cId="2256126444" sldId="669"/>
            <ac:spMk id="19" creationId="{5EA384A7-EB03-F078-BC46-B5C8ADD8AA98}"/>
          </ac:spMkLst>
        </pc:spChg>
        <pc:picChg chg="add mod">
          <ac:chgData name="然 杨" userId="58a03923220a6d4f" providerId="LiveId" clId="{E75290DD-7B65-B14C-A155-69109871C94C}" dt="2025-03-06T10:24:01.876" v="2329" actId="14100"/>
          <ac:picMkLst>
            <pc:docMk/>
            <pc:sldMk cId="2256126444" sldId="669"/>
            <ac:picMk id="8" creationId="{4CDD5E72-F90D-8BCE-98D6-D0746EEF0DE4}"/>
          </ac:picMkLst>
        </pc:picChg>
        <pc:cxnChg chg="add mod">
          <ac:chgData name="然 杨" userId="58a03923220a6d4f" providerId="LiveId" clId="{E75290DD-7B65-B14C-A155-69109871C94C}" dt="2025-03-06T10:24:42.090" v="2335" actId="1582"/>
          <ac:cxnSpMkLst>
            <pc:docMk/>
            <pc:sldMk cId="2256126444" sldId="669"/>
            <ac:cxnSpMk id="11" creationId="{71CB21E5-3C0D-94CA-7C15-41F0FF6309FB}"/>
          </ac:cxnSpMkLst>
        </pc:cxnChg>
      </pc:sldChg>
      <pc:sldChg chg="modSp add mod ord">
        <pc:chgData name="然 杨" userId="58a03923220a6d4f" providerId="LiveId" clId="{E75290DD-7B65-B14C-A155-69109871C94C}" dt="2025-03-06T10:56:50.651" v="2778" actId="20578"/>
        <pc:sldMkLst>
          <pc:docMk/>
          <pc:sldMk cId="179861894" sldId="670"/>
        </pc:sldMkLst>
        <pc:spChg chg="mod">
          <ac:chgData name="然 杨" userId="58a03923220a6d4f" providerId="LiveId" clId="{E75290DD-7B65-B14C-A155-69109871C94C}" dt="2025-03-06T10:56:48.015" v="2777" actId="20577"/>
          <ac:spMkLst>
            <pc:docMk/>
            <pc:sldMk cId="179861894" sldId="670"/>
            <ac:spMk id="19" creationId="{A08C41DB-0770-93D1-43E7-45EA1A1354B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9541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3598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5532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8268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08F854-7BEC-F3BA-F45D-8D4AC8E788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709B41EB-F999-8CB5-FBDA-3B72FC4CC8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E734AE0-7E3B-06F6-1347-8D7227F806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5DC1BD6-52B2-EC29-EF75-724167CC53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67812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5D6851-0C85-5287-8487-BFA95620CB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18C0821F-4CF2-9971-D0AB-05F3C38D3D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2A71CFC-51B1-EC16-6BA2-5345DA74BD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7014EB7-B692-6BF4-20E6-45202240B73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0293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E1D69F-3618-AC46-8066-ECB92E2D1C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2DF20FF4-31F0-150F-E244-920AA19822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1B25E30B-7339-3C15-5269-1433A164FD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9FC164D-C262-53B9-0400-9477E3BBE6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2770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3129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31418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5348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DE9102-C701-2D2A-F423-BC09199B4E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9AF16578-5FF3-16A3-83EE-7121D7B484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CB647E3-D0AC-71DB-281F-17091CED486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AD22A65-9957-A253-AED8-27A54286FD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3503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1F5FEA-4D38-713D-BB58-6EA1D69415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06C644B-4DB3-BCE3-8532-1B398F16FE3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F728F574-BF3A-FA3E-3E19-8A9AE16DB3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E5A8956-CB8E-447F-B8FC-A895967908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6764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62B7DE-ECF9-F399-D177-A475AD2478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92267333-354B-AEF7-4D97-9DF8967DBF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51051EC-F597-D1AC-8853-905E613A52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D21F509-511E-3FA0-3DB5-A7D7B08B65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9520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0181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4DDB80-0922-1A1D-34E4-4064797C8C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7C7C3155-7E16-43D7-2844-FF7CB5C5A8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635C610D-4327-5AE6-6834-2BFAE77CEC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F970FF4-E983-954A-DCA9-12C0A0E8D3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2800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FA0C4C-4D0D-66C4-BFD9-76F8505877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1E5F4BEF-5E4E-7DE4-313E-3816CD45FD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4004BB38-DEE6-FB71-F573-1CBDF7BE2D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7065468-1E92-4D46-92CB-272FFFAC57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1705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6569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3720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3180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140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9A08A0-704D-EE86-9F99-87F1772EDE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8A9FD104-4E95-3788-F49E-EBE909501F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0776B8B9-F95B-D65D-0AAD-6AC155E97A4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8CB2A45-0256-5A0E-90B0-77045897C8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032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8475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3657A2-3AD9-E75C-46B3-D845790272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8CB8F3D2-A216-B91C-28FB-1FD0F7C14C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5E52F04-5391-2463-8267-915F816529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F86DCE4-2435-2FB3-0BB2-404302176E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7105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0AC0F-3716-4E70-B932-2FA46618E2C7}" type="datetimeFigureOut">
              <a:rPr lang="zh-CN" altLang="en-US" smtClean="0"/>
              <a:t>2025/3/8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F0AB-0A39-4ACC-A3D6-243878F654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0AC0F-3716-4E70-B932-2FA46618E2C7}" type="datetimeFigureOut">
              <a:rPr lang="zh-CN" altLang="en-US" smtClean="0"/>
              <a:t>2025/3/8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F0AB-0A39-4ACC-A3D6-243878F654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0AC0F-3716-4E70-B932-2FA46618E2C7}" type="datetimeFigureOut">
              <a:rPr lang="zh-CN" altLang="en-US" smtClean="0"/>
              <a:t>2025/3/8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F0AB-0A39-4ACC-A3D6-243878F654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0AC0F-3716-4E70-B932-2FA46618E2C7}" type="datetimeFigureOut">
              <a:rPr lang="zh-CN" altLang="en-US" smtClean="0"/>
              <a:t>2025/3/8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F0AB-0A39-4ACC-A3D6-243878F654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0AC0F-3716-4E70-B932-2FA46618E2C7}" type="datetimeFigureOut">
              <a:rPr lang="zh-CN" altLang="en-US" smtClean="0"/>
              <a:t>2025/3/8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F0AB-0A39-4ACC-A3D6-243878F654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0AC0F-3716-4E70-B932-2FA46618E2C7}" type="datetimeFigureOut">
              <a:rPr lang="zh-CN" altLang="en-US" smtClean="0"/>
              <a:t>2025/3/8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F0AB-0A39-4ACC-A3D6-243878F654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0AC0F-3716-4E70-B932-2FA46618E2C7}" type="datetimeFigureOut">
              <a:rPr lang="zh-CN" altLang="en-US" smtClean="0"/>
              <a:t>2025/3/8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F0AB-0A39-4ACC-A3D6-243878F654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0AC0F-3716-4E70-B932-2FA46618E2C7}" type="datetimeFigureOut">
              <a:rPr lang="zh-CN" altLang="en-US" smtClean="0"/>
              <a:t>2025/3/8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F0AB-0A39-4ACC-A3D6-243878F654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0AC0F-3716-4E70-B932-2FA46618E2C7}" type="datetimeFigureOut">
              <a:rPr lang="zh-CN" altLang="en-US" smtClean="0"/>
              <a:t>2025/3/8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F0AB-0A39-4ACC-A3D6-243878F654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0AC0F-3716-4E70-B932-2FA46618E2C7}" type="datetimeFigureOut">
              <a:rPr lang="zh-CN" altLang="en-US" smtClean="0"/>
              <a:t>2025/3/8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F0AB-0A39-4ACC-A3D6-243878F654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0AC0F-3716-4E70-B932-2FA46618E2C7}" type="datetimeFigureOut">
              <a:rPr lang="zh-CN" altLang="en-US" smtClean="0"/>
              <a:t>2025/3/8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F0AB-0A39-4ACC-A3D6-243878F654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40AC0F-3716-4E70-B932-2FA46618E2C7}" type="datetimeFigureOut">
              <a:rPr lang="zh-CN" altLang="en-US" smtClean="0"/>
              <a:t>2025/3/8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B9F0AB-0A39-4ACC-A3D6-243878F654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8" name="直接连接符 407"/>
          <p:cNvCxnSpPr/>
          <p:nvPr/>
        </p:nvCxnSpPr>
        <p:spPr>
          <a:xfrm>
            <a:off x="3962400" y="3448051"/>
            <a:ext cx="44069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730250" y="1612900"/>
            <a:ext cx="10718800" cy="3784600"/>
            <a:chOff x="1150" y="2540"/>
            <a:chExt cx="16880" cy="5960"/>
          </a:xfrm>
        </p:grpSpPr>
        <p:sp>
          <p:nvSpPr>
            <p:cNvPr id="405" name="矩形 404"/>
            <p:cNvSpPr/>
            <p:nvPr/>
          </p:nvSpPr>
          <p:spPr>
            <a:xfrm>
              <a:off x="1200" y="2540"/>
              <a:ext cx="16800" cy="5960"/>
            </a:xfrm>
            <a:prstGeom prst="rect">
              <a:avLst/>
            </a:prstGeom>
            <a:noFill/>
            <a:ln w="4318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1150" y="2969"/>
              <a:ext cx="16880" cy="5113"/>
              <a:chOff x="1150" y="2969"/>
              <a:chExt cx="16880" cy="5113"/>
            </a:xfrm>
          </p:grpSpPr>
          <p:sp>
            <p:nvSpPr>
              <p:cNvPr id="406" name="文本框 405"/>
              <p:cNvSpPr txBox="1"/>
              <p:nvPr/>
            </p:nvSpPr>
            <p:spPr>
              <a:xfrm>
                <a:off x="1150" y="3415"/>
                <a:ext cx="16880" cy="36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7200" b="1" dirty="0">
                    <a:solidFill>
                      <a:schemeClr val="bg1"/>
                    </a:solidFill>
                    <a:latin typeface="+mn-ea"/>
                    <a:ea typeface="汉仪小麦体简" panose="00020600040101010101" pitchFamily="18" charset="-122"/>
                  </a:rPr>
                  <a:t>7</a:t>
                </a:r>
                <a:endParaRPr lang="zh-CN" altLang="en-US" sz="7200" dirty="0">
                  <a:solidFill>
                    <a:schemeClr val="bg1"/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</a:endParaRPr>
              </a:p>
              <a:p>
                <a:pPr algn="ctr"/>
                <a:endParaRPr lang="zh-CN" altLang="en-US" sz="7200" dirty="0">
                  <a:solidFill>
                    <a:schemeClr val="bg1"/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</a:endParaRPr>
              </a:p>
            </p:txBody>
          </p:sp>
          <p:sp>
            <p:nvSpPr>
              <p:cNvPr id="409" name="文本框 408"/>
              <p:cNvSpPr txBox="1"/>
              <p:nvPr/>
            </p:nvSpPr>
            <p:spPr>
              <a:xfrm>
                <a:off x="5303" y="5595"/>
                <a:ext cx="8573" cy="24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ko-KR" altLang="en-US" sz="4000" dirty="0">
                    <a:solidFill>
                      <a:schemeClr val="bg1"/>
                    </a:solidFill>
                    <a:latin typeface="Gungsuh" panose="02030600000101010101" charset="-127"/>
                    <a:ea typeface="Gungsuh" panose="02030600000101010101" charset="-127"/>
                    <a:cs typeface="Gungsuh" panose="02030600000101010101" charset="-127"/>
                  </a:rPr>
                  <a:t>사회 문제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ko-KR" altLang="en-US" sz="4000" dirty="0" err="1">
                    <a:solidFill>
                      <a:schemeClr val="bg1"/>
                    </a:solidFill>
                    <a:latin typeface="+mj-ea"/>
                    <a:ea typeface="+mj-ea"/>
                    <a:cs typeface="Gungsuh" panose="02030600000101010101" charset="-127"/>
                  </a:rPr>
                  <a:t>社会问题</a:t>
                </a:r>
                <a:endParaRPr lang="en-US" altLang="zh-CN" sz="4000" dirty="0">
                  <a:solidFill>
                    <a:schemeClr val="bg1"/>
                  </a:solidFill>
                  <a:latin typeface="+mj-ea"/>
                  <a:ea typeface="+mj-ea"/>
                  <a:cs typeface="Gungsuh" panose="02030600000101010101" charset="-127"/>
                </a:endParaRPr>
              </a:p>
            </p:txBody>
          </p:sp>
          <p:sp>
            <p:nvSpPr>
              <p:cNvPr id="417" name="文本框 416"/>
              <p:cNvSpPr txBox="1"/>
              <p:nvPr/>
            </p:nvSpPr>
            <p:spPr>
              <a:xfrm>
                <a:off x="4720" y="2969"/>
                <a:ext cx="9740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>
                    <a:solidFill>
                      <a:schemeClr val="bg1"/>
                    </a:solidFill>
                    <a:effectLst/>
                    <a:latin typeface="汉仪小麦体简" panose="00020600040101010101" pitchFamily="18" charset="-122"/>
                    <a:ea typeface="汉仪小麦体简" panose="00020600040101010101" pitchFamily="18" charset="-122"/>
                  </a:rPr>
                  <a:t>新标准韩国语新版中级</a:t>
                </a:r>
                <a:r>
                  <a:rPr lang="zh-CN" altLang="en-US">
                    <a:solidFill>
                      <a:schemeClr val="bg1"/>
                    </a:solidFill>
                    <a:latin typeface="汉仪小麦体简" panose="00020600040101010101" pitchFamily="18" charset="-122"/>
                    <a:ea typeface="汉仪小麦体简" panose="00020600040101010101" pitchFamily="18" charset="-122"/>
                  </a:rPr>
                  <a:t>下</a:t>
                </a:r>
              </a:p>
            </p:txBody>
          </p:sp>
        </p:grpSp>
      </p:grpSp>
      <p:pic>
        <p:nvPicPr>
          <p:cNvPr id="419" name="图片 418" descr="图片包含 游戏机, 树, 雨, 花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5" y="6350"/>
            <a:ext cx="5551805" cy="3000375"/>
          </a:xfrm>
          <a:prstGeom prst="rect">
            <a:avLst/>
          </a:prstGeom>
        </p:spPr>
      </p:pic>
      <p:pic>
        <p:nvPicPr>
          <p:cNvPr id="420" name="图片 419" descr="图片包含 游戏机, 钟表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1709" y="3610528"/>
            <a:ext cx="3710287" cy="3269139"/>
          </a:xfrm>
          <a:prstGeom prst="rect">
            <a:avLst/>
          </a:prstGeom>
        </p:spPr>
      </p:pic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180" y="3764915"/>
            <a:ext cx="1520825" cy="1560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030645-C2FB-3C21-6311-509CBA8483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0EF95BFE-32BE-7D9F-DA51-59C4E9DF378F}"/>
              </a:ext>
            </a:extLst>
          </p:cNvPr>
          <p:cNvGrpSpPr/>
          <p:nvPr/>
        </p:nvGrpSpPr>
        <p:grpSpPr>
          <a:xfrm>
            <a:off x="1116330" y="292735"/>
            <a:ext cx="3378200" cy="1043309"/>
            <a:chOff x="5485" y="2097"/>
            <a:chExt cx="5320" cy="1672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F3FBDD0A-3108-7187-BDB9-D255519043A1}"/>
                </a:ext>
              </a:extLst>
            </p:cNvPr>
            <p:cNvSpPr txBox="1"/>
            <p:nvPr/>
          </p:nvSpPr>
          <p:spPr>
            <a:xfrm>
              <a:off x="5485" y="2285"/>
              <a:ext cx="4689" cy="1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>
                  <a:solidFill>
                    <a:schemeClr val="bg1"/>
                  </a:solidFill>
                </a:rPr>
                <a:t>어휘와 표현 연습 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2000">
                  <a:solidFill>
                    <a:schemeClr val="bg1"/>
                  </a:solidFill>
                </a:rPr>
                <a:t>词汇和句型练习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AB5E2218-A5D3-7994-7D68-9D7696A98A5E}"/>
                </a:ext>
              </a:extLst>
            </p:cNvPr>
            <p:cNvSpPr/>
            <p:nvPr/>
          </p:nvSpPr>
          <p:spPr>
            <a:xfrm>
              <a:off x="5681" y="2097"/>
              <a:ext cx="5124" cy="1672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9A5AD4D9-2FE8-62A8-3CB5-53CACBDDE78D}"/>
              </a:ext>
            </a:extLst>
          </p:cNvPr>
          <p:cNvGrpSpPr/>
          <p:nvPr/>
        </p:nvGrpSpPr>
        <p:grpSpPr>
          <a:xfrm>
            <a:off x="0" y="249555"/>
            <a:ext cx="11965940" cy="1072515"/>
            <a:chOff x="6969" y="1666"/>
            <a:chExt cx="18844" cy="1689"/>
          </a:xfrm>
        </p:grpSpPr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70ECB3D1-263B-A89E-2E78-CE64E16CD5C3}"/>
                </a:ext>
              </a:extLst>
            </p:cNvPr>
            <p:cNvGrpSpPr/>
            <p:nvPr/>
          </p:nvGrpSpPr>
          <p:grpSpPr>
            <a:xfrm>
              <a:off x="6969" y="1666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0A803D7F-DD7A-58E0-9C6E-E838E3A1C6BB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D712203A-218E-B3A0-FB84-7E24825544C7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D3959ABF-1BB1-3781-3935-1A569574B038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27136241-EA10-286E-442F-AADEAEC2A37E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38139E8D-6840-2BE5-51BB-9B68BB206E0F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C2995AB9-FDCF-8495-E6B2-BDCBD2A7B28C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A8AF7C8E-9839-C2BD-DCE9-600A7E2685DD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2">
                <a:extLst>
                  <a:ext uri="{FF2B5EF4-FFF2-40B4-BE49-F238E27FC236}">
                    <a16:creationId xmlns:a16="http://schemas.microsoft.com/office/drawing/2014/main" id="{01C68534-1C03-1DF0-9A64-F606D3C5695F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3">
                <a:extLst>
                  <a:ext uri="{FF2B5EF4-FFF2-40B4-BE49-F238E27FC236}">
                    <a16:creationId xmlns:a16="http://schemas.microsoft.com/office/drawing/2014/main" id="{6F358655-09F7-8FF0-4D0B-7E07130304ED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82BA6ADF-73C7-7272-CD1F-D31BB4BDF99A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Freeform: Shape 15">
                  <a:extLst>
                    <a:ext uri="{FF2B5EF4-FFF2-40B4-BE49-F238E27FC236}">
                      <a16:creationId xmlns:a16="http://schemas.microsoft.com/office/drawing/2014/main" id="{501E73A4-EF5E-2E87-3F1B-ACD4C1FCC4AE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Freeform: Shape 16">
                  <a:extLst>
                    <a:ext uri="{FF2B5EF4-FFF2-40B4-BE49-F238E27FC236}">
                      <a16:creationId xmlns:a16="http://schemas.microsoft.com/office/drawing/2014/main" id="{10D6A551-E3AB-8C2E-61E4-8E9FFEB0E35E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B42886D4-F5AB-6995-96CF-F66771D03F4E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00E9DA88-395C-337B-9A5D-7B812B09EFDD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C3ABEFE0-4A9B-AF29-F3BE-9020DEECB88A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6D691C8-C57A-59FF-866B-82CF168E1668}"/>
                </a:ext>
              </a:extLst>
            </p:cNvPr>
            <p:cNvSpPr txBox="1"/>
            <p:nvPr/>
          </p:nvSpPr>
          <p:spPr>
            <a:xfrm>
              <a:off x="14096" y="1863"/>
              <a:ext cx="11717" cy="14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0" algn="just">
                <a:lnSpc>
                  <a:spcPct val="120000"/>
                </a:lnSpc>
                <a:buFont typeface="Wingdings" panose="05000000000000000000" charset="0"/>
                <a:buNone/>
              </a:pPr>
              <a:r>
                <a:rPr lang="en-US" altLang="ko-KR" sz="24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2.</a:t>
              </a:r>
              <a:r>
                <a:rPr lang="ko-KR" altLang="en-US" sz="24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 알맞은 것을 연결하십시오</a:t>
              </a:r>
              <a:r>
                <a:rPr lang="en-US" altLang="ko-KR" sz="24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.</a:t>
              </a:r>
            </a:p>
            <a:p>
              <a:pPr indent="0" algn="just">
                <a:lnSpc>
                  <a:spcPct val="120000"/>
                </a:lnSpc>
                <a:buFont typeface="Wingdings" panose="05000000000000000000" charset="0"/>
                <a:buNone/>
              </a:pPr>
              <a:r>
                <a:rPr lang="zh-CN" altLang="en-US" sz="2400" dirty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</a:t>
              </a:r>
              <a:r>
                <a:rPr lang="ko-KR" altLang="en-US" sz="2400" dirty="0" err="1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正确的内容</a:t>
              </a:r>
              <a:r>
                <a:rPr lang="zh-CN" altLang="en-US" sz="2400" dirty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。</a:t>
              </a:r>
              <a:endParaRPr lang="en-US" altLang="ko-KR" sz="240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9" name="组合 1">
            <a:extLst>
              <a:ext uri="{FF2B5EF4-FFF2-40B4-BE49-F238E27FC236}">
                <a16:creationId xmlns:a16="http://schemas.microsoft.com/office/drawing/2014/main" id="{17E04B87-C13B-6B88-E33D-7670099A33AA}"/>
              </a:ext>
            </a:extLst>
          </p:cNvPr>
          <p:cNvGrpSpPr/>
          <p:nvPr/>
        </p:nvGrpSpPr>
        <p:grpSpPr bwMode="auto">
          <a:xfrm>
            <a:off x="2684936" y="1934818"/>
            <a:ext cx="9442564" cy="4651547"/>
            <a:chOff x="1661375" y="1996225"/>
            <a:chExt cx="4559120" cy="3351199"/>
          </a:xfrm>
        </p:grpSpPr>
        <p:sp>
          <p:nvSpPr>
            <p:cNvPr id="13" name="圆角矩形 26">
              <a:extLst>
                <a:ext uri="{FF2B5EF4-FFF2-40B4-BE49-F238E27FC236}">
                  <a16:creationId xmlns:a16="http://schemas.microsoft.com/office/drawing/2014/main" id="{C040AE02-6685-5787-CC42-CA0CCDCEA5FD}"/>
                </a:ext>
              </a:extLst>
            </p:cNvPr>
            <p:cNvSpPr/>
            <p:nvPr/>
          </p:nvSpPr>
          <p:spPr>
            <a:xfrm>
              <a:off x="1661375" y="1996225"/>
              <a:ext cx="4559120" cy="3351199"/>
            </a:xfrm>
            <a:prstGeom prst="roundRect">
              <a:avLst>
                <a:gd name="adj" fmla="val 5516"/>
              </a:avLst>
            </a:prstGeom>
            <a:solidFill>
              <a:srgbClr val="D2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任意多边形 27">
              <a:extLst>
                <a:ext uri="{FF2B5EF4-FFF2-40B4-BE49-F238E27FC236}">
                  <a16:creationId xmlns:a16="http://schemas.microsoft.com/office/drawing/2014/main" id="{8939F048-B4D9-9128-1BB9-098C1C42F541}"/>
                </a:ext>
              </a:extLst>
            </p:cNvPr>
            <p:cNvSpPr/>
            <p:nvPr/>
          </p:nvSpPr>
          <p:spPr>
            <a:xfrm>
              <a:off x="1661375" y="1996225"/>
              <a:ext cx="4559120" cy="2861363"/>
            </a:xfrm>
            <a:custGeom>
              <a:avLst/>
              <a:gdLst>
                <a:gd name="connsiteX0" fmla="*/ 197491 w 4559120"/>
                <a:gd name="connsiteY0" fmla="*/ 0 h 2969475"/>
                <a:gd name="connsiteX1" fmla="*/ 4361629 w 4559120"/>
                <a:gd name="connsiteY1" fmla="*/ 0 h 2969475"/>
                <a:gd name="connsiteX2" fmla="*/ 4559120 w 4559120"/>
                <a:gd name="connsiteY2" fmla="*/ 197491 h 2969475"/>
                <a:gd name="connsiteX3" fmla="*/ 4559120 w 4559120"/>
                <a:gd name="connsiteY3" fmla="*/ 2969475 h 2969475"/>
                <a:gd name="connsiteX4" fmla="*/ 0 w 4559120"/>
                <a:gd name="connsiteY4" fmla="*/ 2969475 h 2969475"/>
                <a:gd name="connsiteX5" fmla="*/ 0 w 4559120"/>
                <a:gd name="connsiteY5" fmla="*/ 197491 h 2969475"/>
                <a:gd name="connsiteX6" fmla="*/ 197491 w 4559120"/>
                <a:gd name="connsiteY6" fmla="*/ 0 h 296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9120" h="2969475">
                  <a:moveTo>
                    <a:pt x="197491" y="0"/>
                  </a:moveTo>
                  <a:lnTo>
                    <a:pt x="4361629" y="0"/>
                  </a:lnTo>
                  <a:cubicBezTo>
                    <a:pt x="4470700" y="0"/>
                    <a:pt x="4559120" y="88420"/>
                    <a:pt x="4559120" y="197491"/>
                  </a:cubicBezTo>
                  <a:lnTo>
                    <a:pt x="4559120" y="2969475"/>
                  </a:lnTo>
                  <a:lnTo>
                    <a:pt x="0" y="2969475"/>
                  </a:lnTo>
                  <a:lnTo>
                    <a:pt x="0" y="197491"/>
                  </a:lnTo>
                  <a:cubicBezTo>
                    <a:pt x="0" y="88420"/>
                    <a:pt x="88420" y="0"/>
                    <a:pt x="19749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78E4EED1-4D7F-7114-93B7-98DC8D3B1AB7}"/>
                </a:ext>
              </a:extLst>
            </p:cNvPr>
            <p:cNvSpPr/>
            <p:nvPr/>
          </p:nvSpPr>
          <p:spPr>
            <a:xfrm>
              <a:off x="1748762" y="2131747"/>
              <a:ext cx="4384617" cy="25681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lvl="1"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苹果">
              <a:extLst>
                <a:ext uri="{FF2B5EF4-FFF2-40B4-BE49-F238E27FC236}">
                  <a16:creationId xmlns:a16="http://schemas.microsoft.com/office/drawing/2014/main" id="{FD771E45-ABE5-E629-4920-B4E4AFE207B2}"/>
                </a:ext>
              </a:extLst>
            </p:cNvPr>
            <p:cNvSpPr/>
            <p:nvPr/>
          </p:nvSpPr>
          <p:spPr bwMode="auto">
            <a:xfrm>
              <a:off x="3869398" y="4857643"/>
              <a:ext cx="254071" cy="416473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9296245-8913-8208-9E51-9E34A8D4404D}"/>
              </a:ext>
            </a:extLst>
          </p:cNvPr>
          <p:cNvGrpSpPr/>
          <p:nvPr/>
        </p:nvGrpSpPr>
        <p:grpSpPr>
          <a:xfrm>
            <a:off x="3215845" y="2241198"/>
            <a:ext cx="8399730" cy="3328155"/>
            <a:chOff x="1821553" y="976334"/>
            <a:chExt cx="6781532" cy="3328155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F2F3ECA-D8ED-1A15-95BC-2BD475434378}"/>
                </a:ext>
              </a:extLst>
            </p:cNvPr>
            <p:cNvSpPr txBox="1"/>
            <p:nvPr/>
          </p:nvSpPr>
          <p:spPr>
            <a:xfrm>
              <a:off x="1821553" y="976334"/>
              <a:ext cx="3688324" cy="33281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74638" indent="-261938" latinLnBrk="1">
                <a:lnSpc>
                  <a:spcPct val="200000"/>
                </a:lnSpc>
                <a:tabLst>
                  <a:tab pos="4129088" algn="l"/>
                  <a:tab pos="5459413" algn="l"/>
                </a:tabLst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1) </a:t>
              </a:r>
              <a:r>
                <a:rPr lang="ko-KR" altLang="en-US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가족 없이 혼자 살아가는 노인</a:t>
              </a:r>
            </a:p>
            <a:p>
              <a:pPr marL="274638" indent="-261938" latinLnBrk="1">
                <a:lnSpc>
                  <a:spcPct val="200000"/>
                </a:lnSpc>
                <a:tabLst>
                  <a:tab pos="4129088" algn="l"/>
                  <a:tab pos="5459413" algn="l"/>
                </a:tabLst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2) </a:t>
              </a:r>
              <a:r>
                <a:rPr lang="ko-KR" altLang="en-US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근로자가 직장에서 퇴직해야 하는 연령 </a:t>
              </a:r>
            </a:p>
            <a:p>
              <a:pPr marL="274638" indent="-261938" latinLnBrk="1">
                <a:lnSpc>
                  <a:spcPct val="200000"/>
                </a:lnSpc>
                <a:tabLst>
                  <a:tab pos="4129088" algn="l"/>
                  <a:tab pos="5459413" algn="l"/>
                </a:tabLst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3) </a:t>
              </a:r>
              <a:r>
                <a:rPr lang="ko-KR" altLang="en-US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출산율 감소로 영유아 인구에 비해 노인 인구의 비율이 높아지는 시대</a:t>
              </a:r>
            </a:p>
            <a:p>
              <a:pPr marL="274638" indent="-261938" latinLnBrk="1">
                <a:lnSpc>
                  <a:spcPct val="200000"/>
                </a:lnSpc>
                <a:tabLst>
                  <a:tab pos="4129088" algn="l"/>
                  <a:tab pos="5459413" algn="l"/>
                </a:tabLst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4) </a:t>
              </a:r>
              <a:r>
                <a:rPr lang="ko-KR" altLang="en-US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출산을 장려하기 위해 국가 또는 기관에서 아이를 낳은 가정에 지급하는 돈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B14535B-CD04-6292-085D-CBFFEA5A5BDF}"/>
                </a:ext>
              </a:extLst>
            </p:cNvPr>
            <p:cNvSpPr txBox="1"/>
            <p:nvPr/>
          </p:nvSpPr>
          <p:spPr>
            <a:xfrm>
              <a:off x="7046899" y="976334"/>
              <a:ext cx="1556186" cy="27741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  <a:tabLst>
                  <a:tab pos="439738" algn="l"/>
                </a:tabLst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① </a:t>
              </a:r>
              <a:r>
                <a:rPr lang="ko-KR" altLang="en-US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정년</a:t>
              </a:r>
            </a:p>
            <a:p>
              <a:pPr>
                <a:lnSpc>
                  <a:spcPct val="200000"/>
                </a:lnSpc>
                <a:tabLst>
                  <a:tab pos="439738" algn="l"/>
                </a:tabLst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② </a:t>
              </a:r>
              <a:r>
                <a:rPr lang="ko-KR" altLang="en-US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독거 노인</a:t>
              </a:r>
            </a:p>
            <a:p>
              <a:pPr>
                <a:lnSpc>
                  <a:spcPct val="200000"/>
                </a:lnSpc>
                <a:tabLst>
                  <a:tab pos="439738" algn="l"/>
                </a:tabLst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③ </a:t>
              </a:r>
              <a:r>
                <a:rPr lang="ko-KR" altLang="en-US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출산 장려금</a:t>
              </a:r>
              <a:endPara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endParaRPr>
            </a:p>
            <a:p>
              <a:pPr>
                <a:lnSpc>
                  <a:spcPct val="200000"/>
                </a:lnSpc>
                <a:tabLst>
                  <a:tab pos="439738" algn="l"/>
                </a:tabLst>
              </a:pPr>
              <a:endPara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endParaRPr>
            </a:p>
            <a:p>
              <a:pPr>
                <a:lnSpc>
                  <a:spcPct val="200000"/>
                </a:lnSpc>
                <a:tabLst>
                  <a:tab pos="439738" algn="l"/>
                </a:tabLst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④ </a:t>
              </a:r>
              <a:r>
                <a:rPr lang="ko-KR" altLang="en-US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저출산 시대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90B4DB7-87D7-5F8D-0E52-55405E5505EE}"/>
                </a:ext>
              </a:extLst>
            </p:cNvPr>
            <p:cNvSpPr txBox="1"/>
            <p:nvPr/>
          </p:nvSpPr>
          <p:spPr>
            <a:xfrm>
              <a:off x="6586080" y="976334"/>
              <a:ext cx="314696" cy="27741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•</a:t>
              </a:r>
            </a:p>
            <a:p>
              <a:pPr>
                <a:lnSpc>
                  <a:spcPct val="200000"/>
                </a:lnSpc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•</a:t>
              </a:r>
            </a:p>
            <a:p>
              <a:pPr>
                <a:lnSpc>
                  <a:spcPct val="200000"/>
                </a:lnSpc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•</a:t>
              </a:r>
            </a:p>
            <a:p>
              <a:pPr>
                <a:lnSpc>
                  <a:spcPct val="200000"/>
                </a:lnSpc>
              </a:pPr>
              <a:endPara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endParaRPr>
            </a:p>
            <a:p>
              <a:pPr>
                <a:lnSpc>
                  <a:spcPct val="200000"/>
                </a:lnSpc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•</a:t>
              </a:r>
            </a:p>
          </p:txBody>
        </p:sp>
      </p:grp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80EA7333-5373-8208-D947-B537D563D9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944" y="5079747"/>
            <a:ext cx="1520825" cy="156019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A06480E-2250-1DA2-719E-CDB3F8823C26}"/>
              </a:ext>
            </a:extLst>
          </p:cNvPr>
          <p:cNvSpPr txBox="1"/>
          <p:nvPr/>
        </p:nvSpPr>
        <p:spPr>
          <a:xfrm>
            <a:off x="8003647" y="2241198"/>
            <a:ext cx="389788" cy="27741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•</a:t>
            </a:r>
          </a:p>
          <a:p>
            <a:pPr>
              <a:lnSpc>
                <a:spcPct val="200000"/>
              </a:lnSpc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•</a:t>
            </a:r>
          </a:p>
          <a:p>
            <a:pPr>
              <a:lnSpc>
                <a:spcPct val="200000"/>
              </a:lnSpc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•</a:t>
            </a:r>
          </a:p>
          <a:p>
            <a:pPr>
              <a:lnSpc>
                <a:spcPct val="200000"/>
              </a:lnSpc>
            </a:pPr>
            <a:endParaRPr lang="en-US" altLang="ko-KR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>
              <a:lnSpc>
                <a:spcPct val="200000"/>
              </a:lnSpc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•</a:t>
            </a:r>
          </a:p>
        </p:txBody>
      </p:sp>
    </p:spTree>
    <p:extLst>
      <p:ext uri="{BB962C8B-B14F-4D97-AF65-F5344CB8AC3E}">
        <p14:creationId xmlns:p14="http://schemas.microsoft.com/office/powerpoint/2010/main" val="950267433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4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5" name="矩形 404"/>
          <p:cNvSpPr/>
          <p:nvPr/>
        </p:nvSpPr>
        <p:spPr>
          <a:xfrm>
            <a:off x="762007" y="1612902"/>
            <a:ext cx="10667986" cy="37845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6" name="文本框 405"/>
          <p:cNvSpPr txBox="1"/>
          <p:nvPr/>
        </p:nvSpPr>
        <p:spPr>
          <a:xfrm>
            <a:off x="736605" y="2905492"/>
            <a:ext cx="10718791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7200">
                <a:solidFill>
                  <a:schemeClr val="bg1"/>
                </a:solidFill>
                <a:latin typeface="Yet R" panose="02030504000101010101" charset="-127"/>
                <a:ea typeface="Yet R" panose="02030504000101010101" charset="-127"/>
                <a:cs typeface="Yet R" panose="02030504000101010101" charset="-127"/>
              </a:rPr>
              <a:t>감사합니다</a:t>
            </a:r>
            <a:r>
              <a:rPr lang="en-US" altLang="ko-KR" sz="7200">
                <a:solidFill>
                  <a:schemeClr val="bg1"/>
                </a:solidFill>
                <a:latin typeface="Yet R" panose="02030504000101010101" charset="-127"/>
                <a:ea typeface="Yet R" panose="02030504000101010101" charset="-127"/>
                <a:cs typeface="Yet R" panose="02030504000101010101" charset="-127"/>
              </a:rPr>
              <a:t>!</a:t>
            </a:r>
          </a:p>
        </p:txBody>
      </p:sp>
      <p:cxnSp>
        <p:nvCxnSpPr>
          <p:cNvPr id="408" name="直接连接符 407"/>
          <p:cNvCxnSpPr/>
          <p:nvPr/>
        </p:nvCxnSpPr>
        <p:spPr>
          <a:xfrm>
            <a:off x="3902075" y="4241166"/>
            <a:ext cx="44069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7" name="文本框 416"/>
          <p:cNvSpPr txBox="1"/>
          <p:nvPr/>
        </p:nvSpPr>
        <p:spPr>
          <a:xfrm>
            <a:off x="3003469" y="2536308"/>
            <a:ext cx="61848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THANK YOU FOR LISTENING GOODBYE </a:t>
            </a:r>
            <a:endParaRPr lang="zh-CN" altLang="en-US">
              <a:solidFill>
                <a:schemeClr val="bg1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pic>
        <p:nvPicPr>
          <p:cNvPr id="419" name="图片 418" descr="图片包含 游戏机, 树, 雨, 花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3" y="6350"/>
            <a:ext cx="4865710" cy="2629229"/>
          </a:xfrm>
          <a:prstGeom prst="rect">
            <a:avLst/>
          </a:prstGeom>
        </p:spPr>
      </p:pic>
      <p:pic>
        <p:nvPicPr>
          <p:cNvPr id="420" name="图片 419" descr="图片包含 游戏机, 钟表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1709" y="3610528"/>
            <a:ext cx="3710287" cy="3269139"/>
          </a:xfrm>
          <a:prstGeom prst="rect">
            <a:avLst/>
          </a:prstGeom>
        </p:spPr>
      </p:pic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217" y="4241120"/>
            <a:ext cx="1056564" cy="10842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C84FD8-E799-5D88-D3CD-649C99C4F2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CE719EFF-F0F5-AF2A-49E2-1B158F23FC9F}"/>
              </a:ext>
            </a:extLst>
          </p:cNvPr>
          <p:cNvGrpSpPr/>
          <p:nvPr/>
        </p:nvGrpSpPr>
        <p:grpSpPr bwMode="auto">
          <a:xfrm>
            <a:off x="2769704" y="1453354"/>
            <a:ext cx="9040081" cy="5225547"/>
            <a:chOff x="1661375" y="1996225"/>
            <a:chExt cx="4559120" cy="3351199"/>
          </a:xfrm>
        </p:grpSpPr>
        <p:sp>
          <p:nvSpPr>
            <p:cNvPr id="10" name="圆角矩形 26">
              <a:extLst>
                <a:ext uri="{FF2B5EF4-FFF2-40B4-BE49-F238E27FC236}">
                  <a16:creationId xmlns:a16="http://schemas.microsoft.com/office/drawing/2014/main" id="{96CC2B84-D898-99CE-CBF3-D69D43E31CF4}"/>
                </a:ext>
              </a:extLst>
            </p:cNvPr>
            <p:cNvSpPr/>
            <p:nvPr/>
          </p:nvSpPr>
          <p:spPr>
            <a:xfrm>
              <a:off x="1661375" y="1996225"/>
              <a:ext cx="4559120" cy="3351199"/>
            </a:xfrm>
            <a:prstGeom prst="roundRect">
              <a:avLst>
                <a:gd name="adj" fmla="val 5516"/>
              </a:avLst>
            </a:prstGeom>
            <a:solidFill>
              <a:srgbClr val="D2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任意多边形 27">
              <a:extLst>
                <a:ext uri="{FF2B5EF4-FFF2-40B4-BE49-F238E27FC236}">
                  <a16:creationId xmlns:a16="http://schemas.microsoft.com/office/drawing/2014/main" id="{91F213A4-C5DD-A4F7-C708-DB1EDC1EBA34}"/>
                </a:ext>
              </a:extLst>
            </p:cNvPr>
            <p:cNvSpPr/>
            <p:nvPr/>
          </p:nvSpPr>
          <p:spPr>
            <a:xfrm>
              <a:off x="1661375" y="1996225"/>
              <a:ext cx="4559120" cy="2861363"/>
            </a:xfrm>
            <a:custGeom>
              <a:avLst/>
              <a:gdLst>
                <a:gd name="connsiteX0" fmla="*/ 197491 w 4559120"/>
                <a:gd name="connsiteY0" fmla="*/ 0 h 2969475"/>
                <a:gd name="connsiteX1" fmla="*/ 4361629 w 4559120"/>
                <a:gd name="connsiteY1" fmla="*/ 0 h 2969475"/>
                <a:gd name="connsiteX2" fmla="*/ 4559120 w 4559120"/>
                <a:gd name="connsiteY2" fmla="*/ 197491 h 2969475"/>
                <a:gd name="connsiteX3" fmla="*/ 4559120 w 4559120"/>
                <a:gd name="connsiteY3" fmla="*/ 2969475 h 2969475"/>
                <a:gd name="connsiteX4" fmla="*/ 0 w 4559120"/>
                <a:gd name="connsiteY4" fmla="*/ 2969475 h 2969475"/>
                <a:gd name="connsiteX5" fmla="*/ 0 w 4559120"/>
                <a:gd name="connsiteY5" fmla="*/ 197491 h 2969475"/>
                <a:gd name="connsiteX6" fmla="*/ 197491 w 4559120"/>
                <a:gd name="connsiteY6" fmla="*/ 0 h 296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9120" h="2969475">
                  <a:moveTo>
                    <a:pt x="197491" y="0"/>
                  </a:moveTo>
                  <a:lnTo>
                    <a:pt x="4361629" y="0"/>
                  </a:lnTo>
                  <a:cubicBezTo>
                    <a:pt x="4470700" y="0"/>
                    <a:pt x="4559120" y="88420"/>
                    <a:pt x="4559120" y="197491"/>
                  </a:cubicBezTo>
                  <a:lnTo>
                    <a:pt x="4559120" y="2969475"/>
                  </a:lnTo>
                  <a:lnTo>
                    <a:pt x="0" y="2969475"/>
                  </a:lnTo>
                  <a:lnTo>
                    <a:pt x="0" y="197491"/>
                  </a:lnTo>
                  <a:cubicBezTo>
                    <a:pt x="0" y="88420"/>
                    <a:pt x="88420" y="0"/>
                    <a:pt x="19749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FC8403D9-6E97-418B-1118-25096C43A0DA}"/>
                </a:ext>
              </a:extLst>
            </p:cNvPr>
            <p:cNvSpPr/>
            <p:nvPr/>
          </p:nvSpPr>
          <p:spPr>
            <a:xfrm>
              <a:off x="1748762" y="2131747"/>
              <a:ext cx="4384617" cy="25681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lvl="1"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苹果">
              <a:extLst>
                <a:ext uri="{FF2B5EF4-FFF2-40B4-BE49-F238E27FC236}">
                  <a16:creationId xmlns:a16="http://schemas.microsoft.com/office/drawing/2014/main" id="{B442D898-FDD1-8B32-D276-49A947AE44E9}"/>
                </a:ext>
              </a:extLst>
            </p:cNvPr>
            <p:cNvSpPr/>
            <p:nvPr/>
          </p:nvSpPr>
          <p:spPr bwMode="auto">
            <a:xfrm>
              <a:off x="3816097" y="4857643"/>
              <a:ext cx="307371" cy="416473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B426F1E-232A-84C6-061A-BD9334F1A7FB}"/>
              </a:ext>
            </a:extLst>
          </p:cNvPr>
          <p:cNvGrpSpPr/>
          <p:nvPr/>
        </p:nvGrpSpPr>
        <p:grpSpPr>
          <a:xfrm>
            <a:off x="1116330" y="292735"/>
            <a:ext cx="3378200" cy="1043309"/>
            <a:chOff x="5485" y="2097"/>
            <a:chExt cx="5320" cy="1672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D3ED0201-E1CD-8ECA-ED7B-077AA701CEE0}"/>
                </a:ext>
              </a:extLst>
            </p:cNvPr>
            <p:cNvSpPr txBox="1"/>
            <p:nvPr/>
          </p:nvSpPr>
          <p:spPr>
            <a:xfrm>
              <a:off x="5485" y="2285"/>
              <a:ext cx="4689" cy="1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>
                  <a:solidFill>
                    <a:schemeClr val="bg1"/>
                  </a:solidFill>
                </a:rPr>
                <a:t>어휘와 표현 연습 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2000">
                  <a:solidFill>
                    <a:schemeClr val="bg1"/>
                  </a:solidFill>
                </a:rPr>
                <a:t>词汇和句型练习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84E9A277-0C87-355C-402D-BDF46A357BCB}"/>
                </a:ext>
              </a:extLst>
            </p:cNvPr>
            <p:cNvSpPr/>
            <p:nvPr/>
          </p:nvSpPr>
          <p:spPr>
            <a:xfrm>
              <a:off x="5681" y="2097"/>
              <a:ext cx="5124" cy="1672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>
            <a:extLst>
              <a:ext uri="{FF2B5EF4-FFF2-40B4-BE49-F238E27FC236}">
                <a16:creationId xmlns:a16="http://schemas.microsoft.com/office/drawing/2014/main" id="{C4B98945-AB56-4D34-2192-83A0FC7A00E8}"/>
              </a:ext>
            </a:extLst>
          </p:cNvPr>
          <p:cNvGrpSpPr/>
          <p:nvPr/>
        </p:nvGrpSpPr>
        <p:grpSpPr>
          <a:xfrm>
            <a:off x="9581" y="220378"/>
            <a:ext cx="1016635" cy="1072515"/>
            <a:chOff x="849666" y="1266856"/>
            <a:chExt cx="4597624" cy="4754432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15A6C318-5CE3-AF96-845E-102A6E0C6443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D8C3C329-83EF-C57A-3573-9FC43CF09883}"/>
                </a:ext>
              </a:extLst>
            </p:cNvPr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6FF7AFB9-69C6-2B56-5FD3-EAD3BB3BCBBB}"/>
                </a:ext>
              </a:extLst>
            </p:cNvPr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3874D811-C6D0-0197-8A3C-61DE7B31A89B}"/>
                </a:ext>
              </a:extLst>
            </p:cNvPr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9DC06DAF-134E-6460-9CF9-990639B260B1}"/>
                </a:ext>
              </a:extLst>
            </p:cNvPr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FE92F671-7071-39F4-819C-8268D039559B}"/>
                </a:ext>
              </a:extLst>
            </p:cNvPr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62CA3339-3AB7-DB36-35F8-644F6071B29E}"/>
                </a:ext>
              </a:extLst>
            </p:cNvPr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141923E3-BFE8-EDC4-865B-60B35E67F4D1}"/>
                </a:ext>
              </a:extLst>
            </p:cNvPr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3B077FF8-8B46-5EA0-A0E5-356053E76937}"/>
                </a:ext>
              </a:extLst>
            </p:cNvPr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CA1801AF-9B3C-F15A-70D1-0F6671A92347}"/>
                </a:ext>
              </a:extLst>
            </p:cNvPr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64AEB4B3-0E23-D72E-786C-7D0A26DD0194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DB855483-1EEC-FEEC-A03E-193A0D8F52E0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7B857E75-1A0C-DEF8-98EA-1528251EBAF4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81C3A8F4-F7EF-359C-B463-E2298C7E1E48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0190C2A2-BBDA-0DC5-0A05-5BB57AED1183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21EA6CCB-2335-FB0C-33BB-DFD2F1748B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85" y="5064125"/>
            <a:ext cx="1520825" cy="156019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ECA79840-A908-1D59-915E-45580F05A63C}"/>
              </a:ext>
            </a:extLst>
          </p:cNvPr>
          <p:cNvSpPr txBox="1"/>
          <p:nvPr/>
        </p:nvSpPr>
        <p:spPr>
          <a:xfrm>
            <a:off x="3101009" y="2635908"/>
            <a:ext cx="8434294" cy="35128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4638" lvl="1" indent="-261938" algn="just" defTabSz="180000" latinLnBrk="1">
              <a:lnSpc>
                <a:spcPct val="150000"/>
              </a:lnSpc>
              <a:spcBef>
                <a:spcPts val="1200"/>
              </a:spcBef>
              <a:tabLst>
                <a:tab pos="5367338" algn="l"/>
                <a:tab pos="7016750" algn="l"/>
              </a:tabLst>
            </a:pPr>
            <a:r>
              <a:rPr lang="en-US" altLang="ko-KR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 15</a:t>
            </a:r>
            <a:r>
              <a:rPr lang="ko-KR" altLang="en-US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세 이상 </a:t>
            </a:r>
            <a:r>
              <a:rPr lang="en-US" altLang="ko-KR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64</a:t>
            </a:r>
            <a:r>
              <a:rPr lang="ko-KR" altLang="en-US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세 이하 연령대는 경제 활동이 가능한 </a:t>
            </a:r>
            <a:r>
              <a:rPr lang="en-US" altLang="ko-KR" u="sng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lang="ko-KR" altLang="en-US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이다</a:t>
            </a:r>
            <a:r>
              <a:rPr lang="en-US" altLang="ko-KR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74638" lvl="1" indent="-261938" algn="just" defTabSz="180000" latinLnBrk="1">
              <a:lnSpc>
                <a:spcPct val="150000"/>
              </a:lnSpc>
              <a:spcBef>
                <a:spcPts val="1200"/>
              </a:spcBef>
              <a:tabLst>
                <a:tab pos="4437063" algn="l"/>
                <a:tab pos="6088063" algn="l"/>
              </a:tabLst>
            </a:pPr>
            <a:r>
              <a:rPr lang="en-US" altLang="ko-KR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 </a:t>
            </a:r>
            <a:r>
              <a:rPr lang="ko-KR" altLang="en-US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아이를 낳은 여성은 회사로부터 </a:t>
            </a:r>
            <a:r>
              <a:rPr lang="en-US" altLang="ko-KR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</a:t>
            </a:r>
            <a:r>
              <a:rPr lang="ko-KR" altLang="en-US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개월의 </a:t>
            </a:r>
            <a:r>
              <a:rPr lang="en-US" altLang="ko-KR" u="sng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lang="ko-KR" altLang="en-US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휴가를 받을 수 있다</a:t>
            </a:r>
            <a:r>
              <a:rPr lang="en-US" altLang="ko-KR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74638" lvl="1" indent="-261938" algn="just" defTabSz="180000" latinLnBrk="1">
              <a:lnSpc>
                <a:spcPct val="150000"/>
              </a:lnSpc>
              <a:spcBef>
                <a:spcPts val="1200"/>
              </a:spcBef>
              <a:tabLst>
                <a:tab pos="4699000" algn="l"/>
                <a:tab pos="6388100" algn="l"/>
              </a:tabLst>
            </a:pPr>
            <a:r>
              <a:rPr lang="en-US" altLang="ko-KR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 </a:t>
            </a:r>
            <a:r>
              <a:rPr lang="ko-KR" altLang="en-US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보통 한국의 산모들은 아이를 낳고 </a:t>
            </a:r>
            <a:r>
              <a:rPr lang="en-US" altLang="ko-KR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</a:t>
            </a:r>
            <a:r>
              <a:rPr lang="ko-KR" altLang="en-US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주 가량</a:t>
            </a:r>
            <a:r>
              <a:rPr lang="en-US" altLang="ko-KR" u="sng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lang="ko-KR" altLang="en-US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에서 몸조리를 한다</a:t>
            </a:r>
            <a:r>
              <a:rPr lang="en-US" altLang="ko-KR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74638" lvl="1" indent="-261938" algn="just" defTabSz="180000" latinLnBrk="1">
              <a:lnSpc>
                <a:spcPct val="150000"/>
              </a:lnSpc>
              <a:spcBef>
                <a:spcPts val="1200"/>
              </a:spcBef>
              <a:tabLst>
                <a:tab pos="77788" algn="l"/>
                <a:tab pos="431800" algn="l"/>
                <a:tab pos="5995988" algn="l"/>
                <a:tab pos="7632700" algn="l"/>
              </a:tabLst>
            </a:pPr>
            <a:r>
              <a:rPr lang="en-US" altLang="ko-KR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4) </a:t>
            </a:r>
            <a:r>
              <a:rPr lang="ko-KR" altLang="en-US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퇴직 후 경제적</a:t>
            </a:r>
            <a:r>
              <a:rPr lang="en-US" altLang="ko-KR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lang="ko-KR" altLang="en-US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심리적 안정을 위해 다시 일자리를 찾는 </a:t>
            </a:r>
            <a:r>
              <a:rPr lang="en-US" altLang="ko-KR" u="sng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lang="ko-KR" altLang="en-US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희망자가 늘고 있다</a:t>
            </a:r>
            <a:r>
              <a:rPr lang="en-US" altLang="ko-KR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71463" indent="-258763" algn="just" defTabSz="180000" latinLnBrk="1">
              <a:lnSpc>
                <a:spcPct val="200000"/>
              </a:lnSpc>
              <a:tabLst>
                <a:tab pos="0" algn="l"/>
                <a:tab pos="1724025" algn="l"/>
                <a:tab pos="2305050" algn="l"/>
                <a:tab pos="4968875" algn="l"/>
              </a:tabLst>
            </a:pPr>
            <a:endParaRPr lang="en-US" altLang="ko-KR" noProof="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FF92E1E-4FCA-7A44-C071-8745FF73E6AF}"/>
              </a:ext>
            </a:extLst>
          </p:cNvPr>
          <p:cNvSpPr txBox="1"/>
          <p:nvPr/>
        </p:nvSpPr>
        <p:spPr>
          <a:xfrm>
            <a:off x="4718685" y="373380"/>
            <a:ext cx="7440295" cy="920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>
              <a:lnSpc>
                <a:spcPct val="120000"/>
              </a:lnSpc>
              <a:buFont typeface="Wingdings" panose="05000000000000000000" charset="0"/>
              <a:buNone/>
            </a:pP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3.</a:t>
            </a:r>
            <a:r>
              <a:rPr lang="zh-CN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빈칸에 알맞은 것을 골라 쓰십시오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  <a:p>
            <a:pPr indent="0" algn="just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创中黑" panose="00000500000000000000" charset="-122"/>
              </a:rPr>
              <a:t>选择恰当的词汇并填入空格。</a:t>
            </a:r>
            <a:endParaRPr lang="ko-KR" altLang="en-US" sz="2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字魂创中黑" panose="00000500000000000000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62DBA7A-B027-1451-43C8-938870424774}"/>
              </a:ext>
            </a:extLst>
          </p:cNvPr>
          <p:cNvSpPr txBox="1"/>
          <p:nvPr/>
        </p:nvSpPr>
        <p:spPr>
          <a:xfrm>
            <a:off x="3110246" y="2020360"/>
            <a:ext cx="5971507" cy="442674"/>
          </a:xfrm>
          <a:prstGeom prst="roundRect">
            <a:avLst/>
          </a:prstGeom>
          <a:solidFill>
            <a:srgbClr val="F3E9E1"/>
          </a:solidFill>
        </p:spPr>
        <p:txBody>
          <a:bodyPr wrap="none" rtlCol="0" anchor="ctr" anchorCtr="0">
            <a:spAutoFit/>
          </a:bodyPr>
          <a:lstStyle/>
          <a:p>
            <a:r>
              <a:rPr lang="ko-KR" altLang="en-US" sz="20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출산　　재취업　　생산 가능 인구　　산후조리원</a:t>
            </a:r>
          </a:p>
        </p:txBody>
      </p:sp>
    </p:spTree>
    <p:extLst>
      <p:ext uri="{BB962C8B-B14F-4D97-AF65-F5344CB8AC3E}">
        <p14:creationId xmlns:p14="http://schemas.microsoft.com/office/powerpoint/2010/main" val="23666846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906063" y="109368"/>
            <a:ext cx="1927415" cy="535259"/>
            <a:chOff x="5231" y="2097"/>
            <a:chExt cx="4942" cy="1283"/>
          </a:xfrm>
        </p:grpSpPr>
        <p:sp>
          <p:nvSpPr>
            <p:cNvPr id="3" name="文本框 2"/>
            <p:cNvSpPr txBox="1"/>
            <p:nvPr/>
          </p:nvSpPr>
          <p:spPr>
            <a:xfrm>
              <a:off x="5231" y="2166"/>
              <a:ext cx="4689" cy="11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</a:rPr>
                <a:t>대화 对话</a:t>
              </a:r>
            </a:p>
          </p:txBody>
        </p:sp>
        <p:sp>
          <p:nvSpPr>
            <p:cNvPr id="5" name="五边形 4"/>
            <p:cNvSpPr/>
            <p:nvPr/>
          </p:nvSpPr>
          <p:spPr>
            <a:xfrm>
              <a:off x="5681" y="2097"/>
              <a:ext cx="4492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0" y="141213"/>
            <a:ext cx="11905095" cy="1198880"/>
            <a:chOff x="6969" y="1467"/>
            <a:chExt cx="17543" cy="1888"/>
          </a:xfrm>
        </p:grpSpPr>
        <p:grpSp>
          <p:nvGrpSpPr>
            <p:cNvPr id="21" name="Group 39"/>
            <p:cNvGrpSpPr/>
            <p:nvPr/>
          </p:nvGrpSpPr>
          <p:grpSpPr>
            <a:xfrm>
              <a:off x="6969" y="1666"/>
              <a:ext cx="1601" cy="1689"/>
              <a:chOff x="849666" y="1266856"/>
              <a:chExt cx="4597624" cy="4754432"/>
            </a:xfrm>
          </p:grpSpPr>
          <p:sp>
            <p:nvSpPr>
              <p:cNvPr id="22" name="Arc 5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/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/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/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/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/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/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2"/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3"/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/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Freeform: Shape 15"/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Freeform: Shape 16"/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/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/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11403" y="1467"/>
              <a:ext cx="13109" cy="1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22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字魂创中黑" panose="00000500000000000000" charset="-122"/>
                </a:rPr>
                <a:t>1.</a:t>
              </a:r>
              <a:r>
                <a:rPr lang="zh-CN" altLang="en-US" sz="22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字魂创中黑" panose="00000500000000000000" charset="-122"/>
                </a:rPr>
                <a:t>智贤正在给朋友正恩打电话。两个人聊了些什么？</a:t>
              </a:r>
            </a:p>
            <a:p>
              <a:pPr algn="just">
                <a:lnSpc>
                  <a:spcPct val="120000"/>
                </a:lnSpc>
              </a:pPr>
              <a:endParaRPr lang="zh-CN" altLang="en-US" sz="22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创中黑" panose="00000500000000000000" charset="-122"/>
              </a:endParaRPr>
            </a:p>
          </p:txBody>
        </p:sp>
      </p:grpSp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76" y="5149602"/>
            <a:ext cx="1520825" cy="1560195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3194463" y="671076"/>
            <a:ext cx="9592640" cy="6045711"/>
            <a:chOff x="5695" y="2012"/>
            <a:chExt cx="13893" cy="8576"/>
          </a:xfrm>
        </p:grpSpPr>
        <p:grpSp>
          <p:nvGrpSpPr>
            <p:cNvPr id="9" name="组合 1"/>
            <p:cNvGrpSpPr/>
            <p:nvPr/>
          </p:nvGrpSpPr>
          <p:grpSpPr bwMode="auto">
            <a:xfrm>
              <a:off x="5695" y="2012"/>
              <a:ext cx="12935" cy="8576"/>
              <a:chOff x="1546575" y="1772470"/>
              <a:chExt cx="4694119" cy="3521856"/>
            </a:xfrm>
          </p:grpSpPr>
          <p:sp>
            <p:nvSpPr>
              <p:cNvPr id="13" name="圆角矩形 26"/>
              <p:cNvSpPr/>
              <p:nvPr/>
            </p:nvSpPr>
            <p:spPr>
              <a:xfrm>
                <a:off x="1546575" y="1772470"/>
                <a:ext cx="4694119" cy="3521856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任意多边形 27"/>
              <p:cNvSpPr/>
              <p:nvPr/>
            </p:nvSpPr>
            <p:spPr>
              <a:xfrm>
                <a:off x="1672444" y="1883868"/>
                <a:ext cx="4460048" cy="2901833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97491" y="0"/>
                    </a:moveTo>
                    <a:lnTo>
                      <a:pt x="4361629" y="0"/>
                    </a:lnTo>
                    <a:cubicBezTo>
                      <a:pt x="4470700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88420" y="0"/>
                      <a:pt x="1974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圆角矩形 5"/>
              <p:cNvSpPr/>
              <p:nvPr/>
            </p:nvSpPr>
            <p:spPr>
              <a:xfrm>
                <a:off x="1672774" y="1863652"/>
                <a:ext cx="4460048" cy="2916862"/>
              </a:xfrm>
              <a:prstGeom prst="roundRect">
                <a:avLst>
                  <a:gd name="adj" fmla="val 6105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6574" y="7588"/>
              <a:ext cx="13014" cy="1495"/>
              <a:chOff x="6574" y="4684"/>
              <a:chExt cx="13014" cy="1495"/>
            </a:xfrm>
          </p:grpSpPr>
          <p:grpSp>
            <p:nvGrpSpPr>
              <p:cNvPr id="38" name="组合 37"/>
              <p:cNvGrpSpPr/>
              <p:nvPr/>
            </p:nvGrpSpPr>
            <p:grpSpPr>
              <a:xfrm>
                <a:off x="6574" y="4724"/>
                <a:ext cx="11176" cy="1436"/>
                <a:chOff x="6674" y="4724"/>
                <a:chExt cx="8843" cy="1436"/>
              </a:xfrm>
            </p:grpSpPr>
            <p:sp>
              <p:nvSpPr>
                <p:cNvPr id="39" name="圆角矩形 38"/>
                <p:cNvSpPr/>
                <p:nvPr/>
              </p:nvSpPr>
              <p:spPr>
                <a:xfrm>
                  <a:off x="6674" y="4724"/>
                  <a:ext cx="8843" cy="1436"/>
                </a:xfrm>
                <a:prstGeom prst="roundRect">
                  <a:avLst/>
                </a:prstGeom>
                <a:noFill/>
                <a:ln>
                  <a:solidFill>
                    <a:schemeClr val="bg1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椭圆 39"/>
                <p:cNvSpPr/>
                <p:nvPr/>
              </p:nvSpPr>
              <p:spPr>
                <a:xfrm>
                  <a:off x="7264" y="4869"/>
                  <a:ext cx="1048" cy="1183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2400" b="1" dirty="0">
                      <a:solidFill>
                        <a:schemeClr val="bg1"/>
                      </a:solidFill>
                      <a:latin typeface="方正方俊黑" panose="02010600010101010101" charset="-122"/>
                      <a:ea typeface="方正方俊黑" panose="02010600010101010101" charset="-122"/>
                    </a:rPr>
                    <a:t>练习</a:t>
                  </a:r>
                </a:p>
              </p:txBody>
            </p:sp>
          </p:grpSp>
          <p:sp>
            <p:nvSpPr>
              <p:cNvPr id="41" name="文本框 40"/>
              <p:cNvSpPr txBox="1"/>
              <p:nvPr/>
            </p:nvSpPr>
            <p:spPr>
              <a:xfrm>
                <a:off x="8692" y="4684"/>
                <a:ext cx="10896" cy="14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 algn="just">
                  <a:buFont typeface="Arial" panose="020B0604020202020204" pitchFamily="34" charset="0"/>
                  <a:buChar char="•"/>
                </a:pPr>
                <a:r>
                  <a:rPr lang="ko-KR" altLang="en-US" sz="155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  <a:cs typeface="Dotum" panose="020B0600000101010101" charset="-127"/>
                  </a:rPr>
                  <a:t>지현은 왜 친구 정은에게 전화를 했어요</a:t>
                </a:r>
                <a:r>
                  <a:rPr lang="en-US" altLang="ko-KR" sz="155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  <a:cs typeface="Dotum" panose="020B0600000101010101" charset="-127"/>
                  </a:rPr>
                  <a:t>?</a:t>
                </a:r>
              </a:p>
              <a:p>
                <a:pPr indent="355600" algn="just"/>
                <a:r>
                  <a:rPr lang="zh-CN" altLang="en-US" sz="160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字魂创中黑" panose="00000500000000000000" charset="-122"/>
                  </a:rPr>
                  <a:t>智贤为什么给朋友正恩打电话？</a:t>
                </a:r>
              </a:p>
              <a:p>
                <a:pPr marL="285750" indent="-285750" algn="just">
                  <a:buFont typeface="Arial" panose="020B0604020202020204" pitchFamily="34" charset="0"/>
                  <a:buChar char="•"/>
                </a:pPr>
                <a:r>
                  <a:rPr lang="ko-KR" altLang="en-US" sz="155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字魂创中黑" panose="00000500000000000000" charset="-122"/>
                  </a:rPr>
                  <a:t>한국에서 출산한 가정에 특별 혜택을 주는 이유는 무엇일까요</a:t>
                </a:r>
                <a:r>
                  <a:rPr lang="en-US" altLang="ko-KR" sz="155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字魂创中黑" panose="00000500000000000000" charset="-122"/>
                  </a:rPr>
                  <a:t>?</a:t>
                </a:r>
              </a:p>
              <a:p>
                <a:pPr marL="285750" indent="-285750" algn="just">
                  <a:buFont typeface="Arial" panose="020B0604020202020204" pitchFamily="34" charset="0"/>
                  <a:buChar char="•"/>
                </a:pPr>
                <a:r>
                  <a:rPr lang="ko-KR" altLang="en-US" sz="155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字魂创中黑" panose="00000500000000000000" charset="-122"/>
                  </a:rPr>
                  <a:t>为什么在韩国生育的家庭会享受特殊福利</a:t>
                </a:r>
                <a:r>
                  <a:rPr lang="ko-KR" altLang="en-US" sz="155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字魂创中黑" panose="00000500000000000000" charset="-122"/>
                  </a:rPr>
                  <a:t>？</a:t>
                </a:r>
              </a:p>
            </p:txBody>
          </p:sp>
        </p:grpSp>
      </p:grpSp>
      <p:sp>
        <p:nvSpPr>
          <p:cNvPr id="2" name="苹果">
            <a:extLst>
              <a:ext uri="{FF2B5EF4-FFF2-40B4-BE49-F238E27FC236}">
                <a16:creationId xmlns:a16="http://schemas.microsoft.com/office/drawing/2014/main" id="{32E0CA7A-BD11-79B0-161C-B97C09313723}"/>
              </a:ext>
            </a:extLst>
          </p:cNvPr>
          <p:cNvSpPr/>
          <p:nvPr/>
        </p:nvSpPr>
        <p:spPr bwMode="auto">
          <a:xfrm>
            <a:off x="7439489" y="5894678"/>
            <a:ext cx="608733" cy="694706"/>
          </a:xfrm>
          <a:custGeom>
            <a:avLst/>
            <a:gdLst>
              <a:gd name="T0" fmla="*/ 475097 w 2555916"/>
              <a:gd name="T1" fmla="*/ 450608 h 2994042"/>
              <a:gd name="T2" fmla="*/ 687034 w 2555916"/>
              <a:gd name="T3" fmla="*/ 495421 h 2994042"/>
              <a:gd name="T4" fmla="*/ 924488 w 2555916"/>
              <a:gd name="T5" fmla="*/ 521629 h 2994042"/>
              <a:gd name="T6" fmla="*/ 1069868 w 2555916"/>
              <a:gd name="T7" fmla="*/ 471996 h 2994042"/>
              <a:gd name="T8" fmla="*/ 1570391 w 2555916"/>
              <a:gd name="T9" fmla="*/ 644320 h 2994042"/>
              <a:gd name="T10" fmla="*/ 1359013 w 2555916"/>
              <a:gd name="T11" fmla="*/ 1052980 h 2994042"/>
              <a:gd name="T12" fmla="*/ 1626235 w 2555916"/>
              <a:gd name="T13" fmla="*/ 1399714 h 2994042"/>
              <a:gd name="T14" fmla="*/ 1265554 w 2555916"/>
              <a:gd name="T15" fmla="*/ 1881896 h 2994042"/>
              <a:gd name="T16" fmla="*/ 1041715 w 2555916"/>
              <a:gd name="T17" fmla="*/ 1870067 h 2994042"/>
              <a:gd name="T18" fmla="*/ 962333 w 2555916"/>
              <a:gd name="T19" fmla="*/ 1838757 h 2994042"/>
              <a:gd name="T20" fmla="*/ 647343 w 2555916"/>
              <a:gd name="T21" fmla="*/ 1874938 h 2994042"/>
              <a:gd name="T22" fmla="*/ 423965 w 2555916"/>
              <a:gd name="T23" fmla="*/ 1878649 h 2994042"/>
              <a:gd name="T24" fmla="*/ 45054 w 2555916"/>
              <a:gd name="T25" fmla="*/ 1323641 h 2994042"/>
              <a:gd name="T26" fmla="*/ 48977 w 2555916"/>
              <a:gd name="T27" fmla="*/ 752399 h 2994042"/>
              <a:gd name="T28" fmla="*/ 345045 w 2555916"/>
              <a:gd name="T29" fmla="*/ 476403 h 2994042"/>
              <a:gd name="T30" fmla="*/ 475097 w 2555916"/>
              <a:gd name="T31" fmla="*/ 450608 h 2994042"/>
              <a:gd name="T32" fmla="*/ 1173725 w 2555916"/>
              <a:gd name="T33" fmla="*/ 0 h 2994042"/>
              <a:gd name="T34" fmla="*/ 784636 w 2555916"/>
              <a:gd name="T35" fmla="*/ 465642 h 2994042"/>
              <a:gd name="T36" fmla="*/ 1173725 w 2555916"/>
              <a:gd name="T37" fmla="*/ 0 h 299404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555916" h="2994042">
                <a:moveTo>
                  <a:pt x="746699" y="708210"/>
                </a:moveTo>
                <a:cubicBezTo>
                  <a:pt x="938009" y="701546"/>
                  <a:pt x="1079795" y="778641"/>
                  <a:pt x="1079795" y="778641"/>
                </a:cubicBezTo>
                <a:cubicBezTo>
                  <a:pt x="1299219" y="874874"/>
                  <a:pt x="1452997" y="819832"/>
                  <a:pt x="1452997" y="819832"/>
                </a:cubicBezTo>
                <a:cubicBezTo>
                  <a:pt x="1509212" y="792858"/>
                  <a:pt x="1681487" y="741825"/>
                  <a:pt x="1681487" y="741825"/>
                </a:cubicBezTo>
                <a:cubicBezTo>
                  <a:pt x="2198673" y="590550"/>
                  <a:pt x="2468147" y="1012662"/>
                  <a:pt x="2468147" y="1012662"/>
                </a:cubicBezTo>
                <a:cubicBezTo>
                  <a:pt x="2076449" y="1214240"/>
                  <a:pt x="2135929" y="1654943"/>
                  <a:pt x="2135929" y="1654943"/>
                </a:cubicBezTo>
                <a:cubicBezTo>
                  <a:pt x="2198673" y="2086532"/>
                  <a:pt x="2555916" y="2199897"/>
                  <a:pt x="2555916" y="2199897"/>
                </a:cubicBezTo>
                <a:cubicBezTo>
                  <a:pt x="2286443" y="2823587"/>
                  <a:pt x="1989042" y="2957730"/>
                  <a:pt x="1989042" y="2957730"/>
                </a:cubicBezTo>
                <a:cubicBezTo>
                  <a:pt x="1814954" y="3044849"/>
                  <a:pt x="1637240" y="2939139"/>
                  <a:pt x="1637240" y="2939139"/>
                </a:cubicBezTo>
                <a:cubicBezTo>
                  <a:pt x="1612940" y="2920913"/>
                  <a:pt x="1512477" y="2889929"/>
                  <a:pt x="1512477" y="2889929"/>
                </a:cubicBezTo>
                <a:cubicBezTo>
                  <a:pt x="1206735" y="2812651"/>
                  <a:pt x="1017414" y="2946794"/>
                  <a:pt x="1017414" y="2946794"/>
                </a:cubicBezTo>
                <a:cubicBezTo>
                  <a:pt x="819751" y="3049588"/>
                  <a:pt x="666336" y="2952626"/>
                  <a:pt x="666336" y="2952626"/>
                </a:cubicBezTo>
                <a:cubicBezTo>
                  <a:pt x="284068" y="2773284"/>
                  <a:pt x="70811" y="2080335"/>
                  <a:pt x="70811" y="2080335"/>
                </a:cubicBezTo>
                <a:cubicBezTo>
                  <a:pt x="-92034" y="1522623"/>
                  <a:pt x="76976" y="1182527"/>
                  <a:pt x="76976" y="1182527"/>
                </a:cubicBezTo>
                <a:cubicBezTo>
                  <a:pt x="246349" y="826758"/>
                  <a:pt x="542299" y="748751"/>
                  <a:pt x="542299" y="748751"/>
                </a:cubicBezTo>
                <a:cubicBezTo>
                  <a:pt x="613657" y="721959"/>
                  <a:pt x="682929" y="710431"/>
                  <a:pt x="746699" y="708210"/>
                </a:cubicBezTo>
                <a:close/>
                <a:moveTo>
                  <a:pt x="1844717" y="0"/>
                </a:moveTo>
                <a:cubicBezTo>
                  <a:pt x="1844717" y="719082"/>
                  <a:pt x="1233195" y="731838"/>
                  <a:pt x="1233195" y="731838"/>
                </a:cubicBezTo>
                <a:cubicBezTo>
                  <a:pt x="1195429" y="98769"/>
                  <a:pt x="1844717" y="0"/>
                  <a:pt x="184471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0EF7C69-1225-AEC9-6913-BB0456526BC8}"/>
              </a:ext>
            </a:extLst>
          </p:cNvPr>
          <p:cNvSpPr txBox="1"/>
          <p:nvPr/>
        </p:nvSpPr>
        <p:spPr>
          <a:xfrm>
            <a:off x="3801423" y="959435"/>
            <a:ext cx="7717253" cy="3507387"/>
          </a:xfrm>
          <a:prstGeom prst="roundRect">
            <a:avLst>
              <a:gd name="adj" fmla="val 6977"/>
            </a:avLst>
          </a:prstGeom>
          <a:solidFill>
            <a:schemeClr val="bg1"/>
          </a:solidFill>
          <a:ln w="12700">
            <a:solidFill>
              <a:srgbClr val="EBB87B"/>
            </a:solidFill>
          </a:ln>
        </p:spPr>
        <p:txBody>
          <a:bodyPr wrap="square" lIns="0" tIns="0" rIns="0" bIns="0" rtlCol="0">
            <a:spAutoFit/>
          </a:bodyPr>
          <a:lstStyle/>
          <a:p>
            <a:pPr marL="669925" indent="-658813" latinLnBrk="1">
              <a:lnSpc>
                <a:spcPct val="130000"/>
              </a:lnSpc>
            </a:pP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박지현</a:t>
            </a:r>
            <a:r>
              <a:rPr lang="en-US" altLang="ko-KR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여보세요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정은아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나 지현이야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지난 주에 출산했다는 이야기 들었어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몸은 좀 괜찮아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</a:t>
            </a:r>
          </a:p>
          <a:p>
            <a:pPr marL="671513" indent="-442913" latinLnBrk="1">
              <a:lnSpc>
                <a:spcPct val="130000"/>
              </a:lnSpc>
            </a:pP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친구</a:t>
            </a:r>
            <a:r>
              <a:rPr lang="en-US" altLang="ko-KR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전화해 줘서 고마워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응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몸 괜찮아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여기 산후조리원에서 지나칠 정도로 몸 관리를 잘해 줘서 첫째하고 둘째 아이를 낳았을 때보다 회복이 빠른 것 같아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669925" indent="-658813" latinLnBrk="1">
              <a:lnSpc>
                <a:spcPct val="130000"/>
              </a:lnSpc>
            </a:pP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박지현</a:t>
            </a:r>
            <a:r>
              <a:rPr lang="en-US" altLang="ko-KR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정말 다행이다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거기에 있는 동안 집 걱정하지 말고 네 몸조리 잘해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요즘 같은 저출산 시대에 아이를 셋이나 낳다니 너 정말 대단한 것 같아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나라에서 </a:t>
            </a:r>
            <a:r>
              <a:rPr lang="ko-KR" altLang="en-US" sz="1550" spc="-1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너한테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상을 </a:t>
            </a:r>
            <a:r>
              <a:rPr lang="ko-KR" altLang="en-US" sz="1550" spc="-1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줘야겠어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671513" indent="-442913" latinLnBrk="1">
              <a:lnSpc>
                <a:spcPct val="130000"/>
              </a:lnSpc>
            </a:pP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친구</a:t>
            </a:r>
            <a:r>
              <a:rPr lang="en-US" altLang="ko-KR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진짜 그런 상이 있으면 좀 받았으면 좋겠다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669925" indent="-658813" latinLnBrk="1">
              <a:lnSpc>
                <a:spcPct val="130000"/>
              </a:lnSpc>
            </a:pP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박지현</a:t>
            </a:r>
            <a:r>
              <a:rPr lang="en-US" altLang="ko-KR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상은 아니지만 정부에서 다자녀 가정에게 주는 특별 혜택이 찾아보면 꽤 </a:t>
            </a:r>
            <a:r>
              <a:rPr lang="ko-KR" altLang="en-US" sz="1550" spc="-1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있을걸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출산 장려금은 기본이고 매달 지급되는 아동 수당도 있다고 하니까 꼭 신청해 봐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671513" indent="-442913" latinLnBrk="1">
              <a:lnSpc>
                <a:spcPct val="130000"/>
              </a:lnSpc>
            </a:pP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친구</a:t>
            </a:r>
            <a:r>
              <a:rPr lang="en-US" altLang="ko-KR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그래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이런 게 있는지 몰랐네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669925" indent="-658813" latinLnBrk="1">
              <a:lnSpc>
                <a:spcPct val="130000"/>
              </a:lnSpc>
            </a:pP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박지현</a:t>
            </a:r>
            <a:r>
              <a:rPr lang="en-US" altLang="ko-KR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해가 갈수록 아이를 안 낳고 사는 부부가 많아지니까 출산 장려를 위해 정부에서 내놓은 대책인 것 같아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171450"/>
            <a:ext cx="12045315" cy="1150620"/>
            <a:chOff x="6969" y="1543"/>
            <a:chExt cx="18969" cy="1812"/>
          </a:xfrm>
        </p:grpSpPr>
        <p:grpSp>
          <p:nvGrpSpPr>
            <p:cNvPr id="21" name="Group 39"/>
            <p:cNvGrpSpPr/>
            <p:nvPr/>
          </p:nvGrpSpPr>
          <p:grpSpPr>
            <a:xfrm>
              <a:off x="6969" y="1666"/>
              <a:ext cx="1601" cy="1689"/>
              <a:chOff x="849666" y="1266856"/>
              <a:chExt cx="4597624" cy="4754432"/>
            </a:xfrm>
          </p:grpSpPr>
          <p:sp>
            <p:nvSpPr>
              <p:cNvPr id="22" name="Arc 5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/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/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/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/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/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/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2"/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3"/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/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Freeform: Shape 15"/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Freeform: Shape 16"/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/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/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11579" y="1543"/>
              <a:ext cx="14359" cy="14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24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字魂创中黑" panose="00000500000000000000" charset="-122"/>
                </a:rPr>
                <a:t>2.</a:t>
              </a:r>
              <a:r>
                <a:rPr lang="zh-CN" altLang="en-US" sz="24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字魂创中黑" panose="00000500000000000000" charset="-122"/>
                </a:rPr>
                <a:t>这是有关老龄化社会和老年人问题的新闻。记者报道了什么内容？</a:t>
              </a:r>
            </a:p>
            <a:p>
              <a:pPr algn="just">
                <a:lnSpc>
                  <a:spcPct val="120000"/>
                </a:lnSpc>
              </a:pPr>
              <a:endPara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创中黑" panose="00000500000000000000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F73C2F2-0491-BB34-957E-0C85070833D5}"/>
              </a:ext>
            </a:extLst>
          </p:cNvPr>
          <p:cNvGrpSpPr/>
          <p:nvPr/>
        </p:nvGrpSpPr>
        <p:grpSpPr>
          <a:xfrm>
            <a:off x="948071" y="124150"/>
            <a:ext cx="1944252" cy="589306"/>
            <a:chOff x="5428" y="2097"/>
            <a:chExt cx="4745" cy="1283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74DE070-0AE1-B7EF-D313-E435BCD75C30}"/>
                </a:ext>
              </a:extLst>
            </p:cNvPr>
            <p:cNvSpPr txBox="1"/>
            <p:nvPr/>
          </p:nvSpPr>
          <p:spPr>
            <a:xfrm>
              <a:off x="5428" y="2209"/>
              <a:ext cx="4689" cy="10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</a:rPr>
                <a:t>대화 对话</a:t>
              </a:r>
            </a:p>
          </p:txBody>
        </p:sp>
        <p:sp>
          <p:nvSpPr>
            <p:cNvPr id="32" name="五边形 31">
              <a:extLst>
                <a:ext uri="{FF2B5EF4-FFF2-40B4-BE49-F238E27FC236}">
                  <a16:creationId xmlns:a16="http://schemas.microsoft.com/office/drawing/2014/main" id="{8B609C02-628F-238C-F6D5-9FF0A00AB8A0}"/>
                </a:ext>
              </a:extLst>
            </p:cNvPr>
            <p:cNvSpPr/>
            <p:nvPr/>
          </p:nvSpPr>
          <p:spPr>
            <a:xfrm>
              <a:off x="5681" y="2097"/>
              <a:ext cx="4492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B1AC1C5-BD6F-5752-74D2-25F3542CF6D5}"/>
              </a:ext>
            </a:extLst>
          </p:cNvPr>
          <p:cNvGrpSpPr/>
          <p:nvPr/>
        </p:nvGrpSpPr>
        <p:grpSpPr>
          <a:xfrm>
            <a:off x="2327564" y="750405"/>
            <a:ext cx="9638492" cy="5915747"/>
            <a:chOff x="5695" y="2012"/>
            <a:chExt cx="12935" cy="8576"/>
          </a:xfrm>
        </p:grpSpPr>
        <p:grpSp>
          <p:nvGrpSpPr>
            <p:cNvPr id="43" name="组合 1">
              <a:extLst>
                <a:ext uri="{FF2B5EF4-FFF2-40B4-BE49-F238E27FC236}">
                  <a16:creationId xmlns:a16="http://schemas.microsoft.com/office/drawing/2014/main" id="{217ECF97-4634-F58D-0F9A-11D741A8D643}"/>
                </a:ext>
              </a:extLst>
            </p:cNvPr>
            <p:cNvGrpSpPr/>
            <p:nvPr/>
          </p:nvGrpSpPr>
          <p:grpSpPr bwMode="auto">
            <a:xfrm>
              <a:off x="5695" y="2012"/>
              <a:ext cx="12935" cy="8576"/>
              <a:chOff x="1546575" y="1772470"/>
              <a:chExt cx="4694119" cy="3521856"/>
            </a:xfrm>
          </p:grpSpPr>
          <p:sp>
            <p:nvSpPr>
              <p:cNvPr id="49" name="圆角矩形 26">
                <a:extLst>
                  <a:ext uri="{FF2B5EF4-FFF2-40B4-BE49-F238E27FC236}">
                    <a16:creationId xmlns:a16="http://schemas.microsoft.com/office/drawing/2014/main" id="{76455263-81E1-70F6-F745-88EA4A8D48FC}"/>
                  </a:ext>
                </a:extLst>
              </p:cNvPr>
              <p:cNvSpPr/>
              <p:nvPr/>
            </p:nvSpPr>
            <p:spPr>
              <a:xfrm>
                <a:off x="1546575" y="1772470"/>
                <a:ext cx="4694119" cy="3521856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0" name="任意多边形 27">
                <a:extLst>
                  <a:ext uri="{FF2B5EF4-FFF2-40B4-BE49-F238E27FC236}">
                    <a16:creationId xmlns:a16="http://schemas.microsoft.com/office/drawing/2014/main" id="{372B8C63-15C3-C5BA-77F1-1F734BEADE7C}"/>
                  </a:ext>
                </a:extLst>
              </p:cNvPr>
              <p:cNvSpPr/>
              <p:nvPr/>
            </p:nvSpPr>
            <p:spPr>
              <a:xfrm>
                <a:off x="1672444" y="1883868"/>
                <a:ext cx="4460048" cy="2901833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97491" y="0"/>
                    </a:moveTo>
                    <a:lnTo>
                      <a:pt x="4361629" y="0"/>
                    </a:lnTo>
                    <a:cubicBezTo>
                      <a:pt x="4470700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88420" y="0"/>
                      <a:pt x="1974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1" name="圆角矩形 50">
                <a:extLst>
                  <a:ext uri="{FF2B5EF4-FFF2-40B4-BE49-F238E27FC236}">
                    <a16:creationId xmlns:a16="http://schemas.microsoft.com/office/drawing/2014/main" id="{D9AAA204-FD96-CC64-B9B7-7679C80E5D36}"/>
                  </a:ext>
                </a:extLst>
              </p:cNvPr>
              <p:cNvSpPr/>
              <p:nvPr/>
            </p:nvSpPr>
            <p:spPr>
              <a:xfrm>
                <a:off x="1672444" y="1883868"/>
                <a:ext cx="4460048" cy="2980745"/>
              </a:xfrm>
              <a:prstGeom prst="roundRect">
                <a:avLst>
                  <a:gd name="adj" fmla="val 6105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EB6A1618-CCE7-825D-8576-DEE2AECF0B39}"/>
                </a:ext>
              </a:extLst>
            </p:cNvPr>
            <p:cNvGrpSpPr/>
            <p:nvPr/>
          </p:nvGrpSpPr>
          <p:grpSpPr>
            <a:xfrm>
              <a:off x="6723" y="7525"/>
              <a:ext cx="11317" cy="1859"/>
              <a:chOff x="6723" y="4621"/>
              <a:chExt cx="11317" cy="1859"/>
            </a:xfrm>
          </p:grpSpPr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AD4C693D-1290-37C1-22AA-289AE411F753}"/>
                  </a:ext>
                </a:extLst>
              </p:cNvPr>
              <p:cNvGrpSpPr/>
              <p:nvPr/>
            </p:nvGrpSpPr>
            <p:grpSpPr>
              <a:xfrm>
                <a:off x="6723" y="4621"/>
                <a:ext cx="11317" cy="1859"/>
                <a:chOff x="6793" y="4621"/>
                <a:chExt cx="8955" cy="1859"/>
              </a:xfrm>
            </p:grpSpPr>
            <p:sp>
              <p:nvSpPr>
                <p:cNvPr id="47" name="圆角矩形 46">
                  <a:extLst>
                    <a:ext uri="{FF2B5EF4-FFF2-40B4-BE49-F238E27FC236}">
                      <a16:creationId xmlns:a16="http://schemas.microsoft.com/office/drawing/2014/main" id="{39C49367-4C19-069A-5EBA-EB4703A8A06E}"/>
                    </a:ext>
                  </a:extLst>
                </p:cNvPr>
                <p:cNvSpPr/>
                <p:nvPr/>
              </p:nvSpPr>
              <p:spPr>
                <a:xfrm>
                  <a:off x="6793" y="4621"/>
                  <a:ext cx="8955" cy="1859"/>
                </a:xfrm>
                <a:prstGeom prst="roundRect">
                  <a:avLst/>
                </a:prstGeom>
                <a:noFill/>
                <a:ln>
                  <a:solidFill>
                    <a:schemeClr val="bg1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" name="椭圆 47">
                  <a:extLst>
                    <a:ext uri="{FF2B5EF4-FFF2-40B4-BE49-F238E27FC236}">
                      <a16:creationId xmlns:a16="http://schemas.microsoft.com/office/drawing/2014/main" id="{883BE3AD-92A0-CE7B-FBAA-223541953511}"/>
                    </a:ext>
                  </a:extLst>
                </p:cNvPr>
                <p:cNvSpPr/>
                <p:nvPr/>
              </p:nvSpPr>
              <p:spPr>
                <a:xfrm>
                  <a:off x="7051" y="4678"/>
                  <a:ext cx="1226" cy="1616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2400" b="1" dirty="0">
                      <a:solidFill>
                        <a:schemeClr val="bg1"/>
                      </a:solidFill>
                      <a:latin typeface="方正方俊黑" panose="02010600010101010101" charset="-122"/>
                      <a:ea typeface="方正方俊黑" panose="02010600010101010101" charset="-122"/>
                    </a:rPr>
                    <a:t>练习</a:t>
                  </a:r>
                </a:p>
              </p:txBody>
            </p:sp>
          </p:grp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D7BDA731-E349-2190-7053-541221DCF4D7}"/>
                  </a:ext>
                </a:extLst>
              </p:cNvPr>
              <p:cNvSpPr txBox="1"/>
              <p:nvPr/>
            </p:nvSpPr>
            <p:spPr>
              <a:xfrm>
                <a:off x="8641" y="4691"/>
                <a:ext cx="9159" cy="17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9250" indent="-295275" algn="just">
                  <a:buFont typeface="Arial" panose="020B0604020202020204" pitchFamily="34" charset="0"/>
                  <a:buChar char="•"/>
                </a:pPr>
                <a:r>
                  <a:rPr lang="ko-KR" altLang="en-US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  <a:cs typeface="Dotum" panose="020B0600000101010101" charset="-127"/>
                  </a:rPr>
                  <a:t> 노년기에 나타날 수 있는 문제 세 가지는 무엇일까요</a:t>
                </a:r>
                <a:r>
                  <a:rPr lang="en-US" altLang="ko-KR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  <a:cs typeface="Dotum" panose="020B0600000101010101" charset="-127"/>
                  </a:rPr>
                  <a:t>?</a:t>
                </a:r>
              </a:p>
              <a:p>
                <a:pPr marL="53975" indent="317500" algn="just"/>
                <a:r>
                  <a:rPr lang="zh-CN" altLang="en-US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  <a:cs typeface="Dotum" panose="020B0600000101010101" charset="-127"/>
                  </a:rPr>
                  <a:t>老龄人口面临的三大问题是什么？</a:t>
                </a:r>
                <a:endParaRPr lang="en-US" altLang="zh-CN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  <a:cs typeface="Dotum" panose="020B0600000101010101" charset="-127"/>
                </a:endParaRPr>
              </a:p>
              <a:p>
                <a:pPr marL="339725" indent="-285750" algn="just">
                  <a:buFont typeface="Arial" panose="020B0604020202020204" pitchFamily="34" charset="0"/>
                  <a:buChar char="•"/>
                </a:pPr>
                <a:r>
                  <a:rPr lang="ko-KR" altLang="en-US" dirty="0">
                    <a:solidFill>
                      <a:schemeClr val="bg1"/>
                    </a:solidFill>
                    <a:cs typeface="Dotum" panose="020B0600000101010101" charset="-127"/>
                  </a:rPr>
                  <a:t>‘고령자 복지 </a:t>
                </a:r>
                <a:r>
                  <a:rPr lang="ko-KR" altLang="en-US" dirty="0" err="1">
                    <a:solidFill>
                      <a:schemeClr val="bg1"/>
                    </a:solidFill>
                    <a:cs typeface="Dotum" panose="020B0600000101010101" charset="-127"/>
                  </a:rPr>
                  <a:t>주택’에서는</a:t>
                </a:r>
                <a:r>
                  <a:rPr lang="ko-KR" altLang="en-US" dirty="0">
                    <a:solidFill>
                      <a:schemeClr val="bg1"/>
                    </a:solidFill>
                    <a:cs typeface="Dotum" panose="020B0600000101010101" charset="-127"/>
                  </a:rPr>
                  <a:t> 어떤 서비스를 제공하고 있어요</a:t>
                </a:r>
                <a:r>
                  <a:rPr lang="en-US" altLang="ko-KR" dirty="0">
                    <a:solidFill>
                      <a:schemeClr val="bg1"/>
                    </a:solidFill>
                    <a:cs typeface="Dotum" panose="020B0600000101010101" charset="-127"/>
                  </a:rPr>
                  <a:t>?</a:t>
                </a:r>
              </a:p>
              <a:p>
                <a:pPr marL="53975" indent="309563" algn="just"/>
                <a:r>
                  <a:rPr lang="ko-KR" altLang="en-US" dirty="0" err="1">
                    <a:solidFill>
                      <a:schemeClr val="bg1"/>
                    </a:solidFill>
                    <a:cs typeface="Dotum" panose="020B0600000101010101" charset="-127"/>
                  </a:rPr>
                  <a:t>老龄人福利住房提供什么服务</a:t>
                </a:r>
                <a:r>
                  <a:rPr lang="zh-CN" altLang="en-US" dirty="0">
                    <a:solidFill>
                      <a:schemeClr val="bg1"/>
                    </a:solidFill>
                    <a:cs typeface="Dotum" panose="020B0600000101010101" charset="-127"/>
                  </a:rPr>
                  <a:t>？</a:t>
                </a:r>
                <a:endParaRPr lang="en-US" altLang="ko-KR" dirty="0">
                  <a:solidFill>
                    <a:schemeClr val="bg1"/>
                  </a:solidFill>
                  <a:cs typeface="Dotum" panose="020B0600000101010101" charset="-127"/>
                </a:endParaRPr>
              </a:p>
            </p:txBody>
          </p:sp>
        </p:grp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id="{25C37104-6DF2-7DF2-6097-8A250AE4781A}"/>
              </a:ext>
            </a:extLst>
          </p:cNvPr>
          <p:cNvSpPr txBox="1"/>
          <p:nvPr/>
        </p:nvSpPr>
        <p:spPr>
          <a:xfrm>
            <a:off x="2750159" y="1004166"/>
            <a:ext cx="8856246" cy="3257456"/>
          </a:xfrm>
          <a:prstGeom prst="roundRect">
            <a:avLst>
              <a:gd name="adj" fmla="val 5979"/>
            </a:avLst>
          </a:prstGeom>
          <a:solidFill>
            <a:schemeClr val="bg1"/>
          </a:solidFill>
          <a:ln>
            <a:solidFill>
              <a:srgbClr val="EBB87B"/>
            </a:solidFill>
          </a:ln>
        </p:spPr>
        <p:txBody>
          <a:bodyPr wrap="square" lIns="0" tIns="0" rIns="0" bIns="0" rtlCol="0">
            <a:spAutoFit/>
          </a:bodyPr>
          <a:lstStyle/>
          <a:p>
            <a:pPr marL="539750" indent="-528638" algn="just" latinLnBrk="1">
              <a:lnSpc>
                <a:spcPct val="130000"/>
              </a:lnSpc>
              <a:tabLst>
                <a:tab pos="176213" algn="l"/>
              </a:tabLst>
            </a:pPr>
            <a:r>
              <a:rPr lang="ko-KR" altLang="en-US" sz="1600" b="1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기자</a:t>
            </a:r>
            <a:r>
              <a:rPr lang="en-US" altLang="ko-KR" sz="1600" b="1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고령화 사회로 변해가면서 노년기의 삶이 큰 비중을 차지하게 되었습니다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이에 따라 빈곤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질병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고독 등으로 발생하는 노인 문제는 갈수록 심각해지고 있는데요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이에 정부는 이러한 노인 문제를 해결하기 위해 노인 주거 환경 개선에 점진적으로 지원을 할 것이라고 발표했습니다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그중 하나가 ‘고령자 복지 주택’ 제공인데요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현재는 지방 소도시를 중심으로 그 물량이 많지는 않지만 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2025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년까지 공급을 늘려 나갈 계획이라고 합니다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고령자 복지 주택은 저층에는 사회 복지 시설과 의료 시설이 있고 그 위에 주택이 있는 노인 친화형 공공 임대 아파트입니다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이곳에 입주한 노인들은 건강 관리와 취미 활동을 할 수 있으며 매일 점심 식사를 무료로 제공받을 수 있다고 합니다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월세는 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4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만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~10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만원 수준입니다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65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세 이상이면서 저소득 노인이라면 입주 자격이 된다고 합니다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아직은 이 복지 주택의 물량이 많지 않아 입주의 문턱이 높지만 앞으로 정부의 활발한 복지 정책에 기대를 걸어 봅니다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</p:txBody>
      </p:sp>
      <p:sp>
        <p:nvSpPr>
          <p:cNvPr id="53" name="苹果">
            <a:extLst>
              <a:ext uri="{FF2B5EF4-FFF2-40B4-BE49-F238E27FC236}">
                <a16:creationId xmlns:a16="http://schemas.microsoft.com/office/drawing/2014/main" id="{8198DB59-E822-B4C8-A291-8DADA8BE05CE}"/>
              </a:ext>
            </a:extLst>
          </p:cNvPr>
          <p:cNvSpPr/>
          <p:nvPr/>
        </p:nvSpPr>
        <p:spPr bwMode="auto">
          <a:xfrm>
            <a:off x="6243902" y="5936984"/>
            <a:ext cx="608733" cy="694706"/>
          </a:xfrm>
          <a:custGeom>
            <a:avLst/>
            <a:gdLst>
              <a:gd name="T0" fmla="*/ 475097 w 2555916"/>
              <a:gd name="T1" fmla="*/ 450608 h 2994042"/>
              <a:gd name="T2" fmla="*/ 687034 w 2555916"/>
              <a:gd name="T3" fmla="*/ 495421 h 2994042"/>
              <a:gd name="T4" fmla="*/ 924488 w 2555916"/>
              <a:gd name="T5" fmla="*/ 521629 h 2994042"/>
              <a:gd name="T6" fmla="*/ 1069868 w 2555916"/>
              <a:gd name="T7" fmla="*/ 471996 h 2994042"/>
              <a:gd name="T8" fmla="*/ 1570391 w 2555916"/>
              <a:gd name="T9" fmla="*/ 644320 h 2994042"/>
              <a:gd name="T10" fmla="*/ 1359013 w 2555916"/>
              <a:gd name="T11" fmla="*/ 1052980 h 2994042"/>
              <a:gd name="T12" fmla="*/ 1626235 w 2555916"/>
              <a:gd name="T13" fmla="*/ 1399714 h 2994042"/>
              <a:gd name="T14" fmla="*/ 1265554 w 2555916"/>
              <a:gd name="T15" fmla="*/ 1881896 h 2994042"/>
              <a:gd name="T16" fmla="*/ 1041715 w 2555916"/>
              <a:gd name="T17" fmla="*/ 1870067 h 2994042"/>
              <a:gd name="T18" fmla="*/ 962333 w 2555916"/>
              <a:gd name="T19" fmla="*/ 1838757 h 2994042"/>
              <a:gd name="T20" fmla="*/ 647343 w 2555916"/>
              <a:gd name="T21" fmla="*/ 1874938 h 2994042"/>
              <a:gd name="T22" fmla="*/ 423965 w 2555916"/>
              <a:gd name="T23" fmla="*/ 1878649 h 2994042"/>
              <a:gd name="T24" fmla="*/ 45054 w 2555916"/>
              <a:gd name="T25" fmla="*/ 1323641 h 2994042"/>
              <a:gd name="T26" fmla="*/ 48977 w 2555916"/>
              <a:gd name="T27" fmla="*/ 752399 h 2994042"/>
              <a:gd name="T28" fmla="*/ 345045 w 2555916"/>
              <a:gd name="T29" fmla="*/ 476403 h 2994042"/>
              <a:gd name="T30" fmla="*/ 475097 w 2555916"/>
              <a:gd name="T31" fmla="*/ 450608 h 2994042"/>
              <a:gd name="T32" fmla="*/ 1173725 w 2555916"/>
              <a:gd name="T33" fmla="*/ 0 h 2994042"/>
              <a:gd name="T34" fmla="*/ 784636 w 2555916"/>
              <a:gd name="T35" fmla="*/ 465642 h 2994042"/>
              <a:gd name="T36" fmla="*/ 1173725 w 2555916"/>
              <a:gd name="T37" fmla="*/ 0 h 299404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555916" h="2994042">
                <a:moveTo>
                  <a:pt x="746699" y="708210"/>
                </a:moveTo>
                <a:cubicBezTo>
                  <a:pt x="938009" y="701546"/>
                  <a:pt x="1079795" y="778641"/>
                  <a:pt x="1079795" y="778641"/>
                </a:cubicBezTo>
                <a:cubicBezTo>
                  <a:pt x="1299219" y="874874"/>
                  <a:pt x="1452997" y="819832"/>
                  <a:pt x="1452997" y="819832"/>
                </a:cubicBezTo>
                <a:cubicBezTo>
                  <a:pt x="1509212" y="792858"/>
                  <a:pt x="1681487" y="741825"/>
                  <a:pt x="1681487" y="741825"/>
                </a:cubicBezTo>
                <a:cubicBezTo>
                  <a:pt x="2198673" y="590550"/>
                  <a:pt x="2468147" y="1012662"/>
                  <a:pt x="2468147" y="1012662"/>
                </a:cubicBezTo>
                <a:cubicBezTo>
                  <a:pt x="2076449" y="1214240"/>
                  <a:pt x="2135929" y="1654943"/>
                  <a:pt x="2135929" y="1654943"/>
                </a:cubicBezTo>
                <a:cubicBezTo>
                  <a:pt x="2198673" y="2086532"/>
                  <a:pt x="2555916" y="2199897"/>
                  <a:pt x="2555916" y="2199897"/>
                </a:cubicBezTo>
                <a:cubicBezTo>
                  <a:pt x="2286443" y="2823587"/>
                  <a:pt x="1989042" y="2957730"/>
                  <a:pt x="1989042" y="2957730"/>
                </a:cubicBezTo>
                <a:cubicBezTo>
                  <a:pt x="1814954" y="3044849"/>
                  <a:pt x="1637240" y="2939139"/>
                  <a:pt x="1637240" y="2939139"/>
                </a:cubicBezTo>
                <a:cubicBezTo>
                  <a:pt x="1612940" y="2920913"/>
                  <a:pt x="1512477" y="2889929"/>
                  <a:pt x="1512477" y="2889929"/>
                </a:cubicBezTo>
                <a:cubicBezTo>
                  <a:pt x="1206735" y="2812651"/>
                  <a:pt x="1017414" y="2946794"/>
                  <a:pt x="1017414" y="2946794"/>
                </a:cubicBezTo>
                <a:cubicBezTo>
                  <a:pt x="819751" y="3049588"/>
                  <a:pt x="666336" y="2952626"/>
                  <a:pt x="666336" y="2952626"/>
                </a:cubicBezTo>
                <a:cubicBezTo>
                  <a:pt x="284068" y="2773284"/>
                  <a:pt x="70811" y="2080335"/>
                  <a:pt x="70811" y="2080335"/>
                </a:cubicBezTo>
                <a:cubicBezTo>
                  <a:pt x="-92034" y="1522623"/>
                  <a:pt x="76976" y="1182527"/>
                  <a:pt x="76976" y="1182527"/>
                </a:cubicBezTo>
                <a:cubicBezTo>
                  <a:pt x="246349" y="826758"/>
                  <a:pt x="542299" y="748751"/>
                  <a:pt x="542299" y="748751"/>
                </a:cubicBezTo>
                <a:cubicBezTo>
                  <a:pt x="613657" y="721959"/>
                  <a:pt x="682929" y="710431"/>
                  <a:pt x="746699" y="708210"/>
                </a:cubicBezTo>
                <a:close/>
                <a:moveTo>
                  <a:pt x="1844717" y="0"/>
                </a:moveTo>
                <a:cubicBezTo>
                  <a:pt x="1844717" y="719082"/>
                  <a:pt x="1233195" y="731838"/>
                  <a:pt x="1233195" y="731838"/>
                </a:cubicBezTo>
                <a:cubicBezTo>
                  <a:pt x="1195429" y="98769"/>
                  <a:pt x="1844717" y="0"/>
                  <a:pt x="184471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85" y="5064125"/>
            <a:ext cx="1520825" cy="156019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1125" y="1984645"/>
            <a:ext cx="10611919" cy="21759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93200" algn="just" latinLnBrk="1">
              <a:lnSpc>
                <a:spcPct val="200000"/>
              </a:lnSpc>
            </a:pPr>
            <a:r>
              <a:rPr lang="ko-KR" altLang="en-US" sz="2400" dirty="0">
                <a:solidFill>
                  <a:srgbClr val="FFFFFF"/>
                </a:solidFill>
              </a:rPr>
              <a:t>“</a:t>
            </a:r>
            <a:r>
              <a:rPr lang="en-US" altLang="ko-KR" sz="2400" dirty="0">
                <a:solidFill>
                  <a:srgbClr val="FFFFFF"/>
                </a:solidFill>
              </a:rPr>
              <a:t>-(</a:t>
            </a:r>
            <a:r>
              <a:rPr lang="ko-KR" altLang="en-US" sz="2400" dirty="0" err="1">
                <a:solidFill>
                  <a:srgbClr val="FFFFFF"/>
                </a:solidFill>
              </a:rPr>
              <a:t>으</a:t>
            </a:r>
            <a:r>
              <a:rPr lang="en-US" altLang="ko-KR" sz="2400" dirty="0">
                <a:solidFill>
                  <a:srgbClr val="FFFFFF"/>
                </a:solidFill>
              </a:rPr>
              <a:t>)</a:t>
            </a:r>
            <a:r>
              <a:rPr lang="ko-KR" altLang="en-US" sz="2400" dirty="0" err="1">
                <a:solidFill>
                  <a:srgbClr val="FFFFFF"/>
                </a:solidFill>
              </a:rPr>
              <a:t>ㄹ</a:t>
            </a:r>
            <a:r>
              <a:rPr lang="ko-KR" altLang="en-US" sz="2400" dirty="0">
                <a:solidFill>
                  <a:srgbClr val="FFFFFF"/>
                </a:solidFill>
              </a:rPr>
              <a:t> 정도로”</a:t>
            </a:r>
            <a:r>
              <a:rPr lang="ko-KR" altLang="en-US" sz="2400" dirty="0" err="1">
                <a:solidFill>
                  <a:srgbClr val="FFFFFF"/>
                </a:solidFill>
              </a:rPr>
              <a:t>是惯用型，用于动词词干</a:t>
            </a:r>
            <a:r>
              <a:rPr lang="ko-KR" altLang="en-US" sz="2400" dirty="0">
                <a:solidFill>
                  <a:srgbClr val="FFFFFF"/>
                </a:solidFill>
              </a:rPr>
              <a:t>、“있다</a:t>
            </a:r>
            <a:r>
              <a:rPr lang="en-US" altLang="ko-KR" sz="2400" dirty="0">
                <a:solidFill>
                  <a:srgbClr val="FFFFFF"/>
                </a:solidFill>
              </a:rPr>
              <a:t>/</a:t>
            </a:r>
            <a:r>
              <a:rPr lang="ko-KR" altLang="en-US" sz="2400" dirty="0" err="1">
                <a:solidFill>
                  <a:srgbClr val="FFFFFF"/>
                </a:solidFill>
              </a:rPr>
              <a:t>없다”后，表示后半句的动作或状态达到前半句的程度，也常用来表示夸张。有收音的动词词干后接</a:t>
            </a:r>
            <a:r>
              <a:rPr lang="ko-KR" altLang="en-US" sz="2400" dirty="0">
                <a:solidFill>
                  <a:srgbClr val="FFFFFF"/>
                </a:solidFill>
              </a:rPr>
              <a:t>“</a:t>
            </a:r>
            <a:r>
              <a:rPr lang="en-US" altLang="ko-KR" sz="2400" dirty="0">
                <a:solidFill>
                  <a:srgbClr val="FFFFFF"/>
                </a:solidFill>
              </a:rPr>
              <a:t>-</a:t>
            </a:r>
            <a:r>
              <a:rPr lang="ko-KR" altLang="en-US" sz="2400" dirty="0">
                <a:solidFill>
                  <a:srgbClr val="FFFFFF"/>
                </a:solidFill>
              </a:rPr>
              <a:t>을 정도로”，</a:t>
            </a:r>
            <a:r>
              <a:rPr lang="ko-KR" altLang="en-US" sz="2400" dirty="0" err="1">
                <a:solidFill>
                  <a:srgbClr val="FFFFFF"/>
                </a:solidFill>
              </a:rPr>
              <a:t>无收音的动词词干后接</a:t>
            </a:r>
            <a:r>
              <a:rPr lang="ko-KR" altLang="en-US" sz="2400" dirty="0">
                <a:solidFill>
                  <a:srgbClr val="FFFFFF"/>
                </a:solidFill>
              </a:rPr>
              <a:t>“</a:t>
            </a:r>
            <a:r>
              <a:rPr lang="en-US" altLang="ko-KR" sz="2400" dirty="0">
                <a:solidFill>
                  <a:srgbClr val="FFFFFF"/>
                </a:solidFill>
              </a:rPr>
              <a:t>-</a:t>
            </a:r>
            <a:r>
              <a:rPr lang="ko-KR" altLang="en-US" sz="2400" dirty="0" err="1">
                <a:solidFill>
                  <a:srgbClr val="FFFFFF"/>
                </a:solidFill>
              </a:rPr>
              <a:t>ㄹ</a:t>
            </a:r>
            <a:r>
              <a:rPr lang="ko-KR" altLang="en-US" sz="2400" dirty="0">
                <a:solidFill>
                  <a:srgbClr val="FFFFFF"/>
                </a:solidFill>
              </a:rPr>
              <a:t> 정도로”。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3260090" y="356870"/>
            <a:ext cx="6232525" cy="865505"/>
            <a:chOff x="5134" y="562"/>
            <a:chExt cx="9815" cy="1363"/>
          </a:xfrm>
        </p:grpSpPr>
        <p:grpSp>
          <p:nvGrpSpPr>
            <p:cNvPr id="33" name="组合 32"/>
            <p:cNvGrpSpPr/>
            <p:nvPr/>
          </p:nvGrpSpPr>
          <p:grpSpPr>
            <a:xfrm>
              <a:off x="6343" y="847"/>
              <a:ext cx="7181" cy="1078"/>
              <a:chOff x="6119" y="2852"/>
              <a:chExt cx="7181" cy="1078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6119" y="2852"/>
                <a:ext cx="7181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1.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动词</a:t>
                </a:r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으</a:t>
                </a:r>
                <a:r>
                  <a:rPr lang="en-US" altLang="ko-KR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ㄹ</a:t>
                </a:r>
                <a:r>
                  <a:rPr lang="ko-KR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 정도로</a:t>
                </a:r>
                <a:endParaRPr lang="zh-CN" altLang="en-US" b="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</a:endParaRPr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/>
            <p:cNvGrpSpPr/>
            <p:nvPr/>
          </p:nvGrpSpPr>
          <p:grpSpPr>
            <a:xfrm>
              <a:off x="5134" y="562"/>
              <a:ext cx="9815" cy="1363"/>
              <a:chOff x="4689" y="2529"/>
              <a:chExt cx="9815" cy="1363"/>
            </a:xfrm>
          </p:grpSpPr>
          <p:pic>
            <p:nvPicPr>
              <p:cNvPr id="11" name="图片 10" descr="图片包含 游戏机, 文字&#10;&#10;描述已自动生成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9" y="2852"/>
                <a:ext cx="939" cy="1040"/>
              </a:xfrm>
              <a:prstGeom prst="rect">
                <a:avLst/>
              </a:prstGeom>
            </p:spPr>
          </p:pic>
          <p:pic>
            <p:nvPicPr>
              <p:cNvPr id="12" name="图片 11" descr="图片包含 游戏机, 文字&#10;&#10;描述已自动生成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842" y="2529"/>
                <a:ext cx="662" cy="711"/>
              </a:xfrm>
              <a:prstGeom prst="rect">
                <a:avLst/>
              </a:prstGeom>
            </p:spPr>
          </p:pic>
        </p:grpSp>
      </p:grpSp>
      <p:pic>
        <p:nvPicPr>
          <p:cNvPr id="29" name="图片 28" descr="图片包含 游戏机, 钟表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83210" y="393700"/>
            <a:ext cx="2227580" cy="1564005"/>
            <a:chOff x="446" y="1868"/>
            <a:chExt cx="3508" cy="2463"/>
          </a:xfrm>
        </p:grpSpPr>
        <p:grpSp>
          <p:nvGrpSpPr>
            <p:cNvPr id="15" name="组合 14"/>
            <p:cNvGrpSpPr/>
            <p:nvPr/>
          </p:nvGrpSpPr>
          <p:grpSpPr>
            <a:xfrm>
              <a:off x="446" y="1868"/>
              <a:ext cx="3508" cy="926"/>
              <a:chOff x="5358" y="2097"/>
              <a:chExt cx="4815" cy="1283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5358" y="2157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/>
              <p:cNvSpPr/>
              <p:nvPr/>
            </p:nvSpPr>
            <p:spPr>
              <a:xfrm>
                <a:off x="5681" y="2097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/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/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/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/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/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/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/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/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/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/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/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/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/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/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游戏机, 钟表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74579" y="404495"/>
            <a:ext cx="2322830" cy="1553845"/>
            <a:chOff x="794" y="1885"/>
            <a:chExt cx="3658" cy="2447"/>
          </a:xfrm>
        </p:grpSpPr>
        <p:grpSp>
          <p:nvGrpSpPr>
            <p:cNvPr id="15" name="组合 14"/>
            <p:cNvGrpSpPr/>
            <p:nvPr/>
          </p:nvGrpSpPr>
          <p:grpSpPr>
            <a:xfrm>
              <a:off x="794" y="1885"/>
              <a:ext cx="3658" cy="926"/>
              <a:chOff x="5836" y="2120"/>
              <a:chExt cx="5021" cy="1283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5836" y="2201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/>
              <p:cNvSpPr/>
              <p:nvPr/>
            </p:nvSpPr>
            <p:spPr>
              <a:xfrm>
                <a:off x="6365" y="2120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/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/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/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/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/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/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/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/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/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/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/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/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/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/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椭圆 4"/>
          <p:cNvSpPr/>
          <p:nvPr/>
        </p:nvSpPr>
        <p:spPr>
          <a:xfrm>
            <a:off x="566851" y="1971074"/>
            <a:ext cx="878558" cy="87376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字魂创中黑" panose="00000500000000000000" charset="-122"/>
                <a:ea typeface="字魂创中黑" panose="00000500000000000000" charset="-122"/>
              </a:rPr>
              <a:t>例句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43818" y="1358055"/>
            <a:ext cx="8850105" cy="5013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회사 일이 많아서 점심도 못 먹을 정도로 </a:t>
            </a: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바빴어요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公司的事情很多，我忙到连午饭都没空吃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어지러울 정도로 오래 뛰는 것은 건강에 좋지 않아요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跑得太久跑到头晕对身体不好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이 책은 어린 아이도 읽고 이해할 수 있을 정도로 쉽게 쓰여졌다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这本书写得非常简单，就连小孩子也能读懂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오늘 날씨는 멀리 있는 산이 보일 정도로 미세먼지 하나 없이 깨끗하다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今天的天气非常晴朗，没有一点儿雾霾，连远处的山都能看得清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어제 인터뷰 때 손이 떨릴 정도로 긴장을 많이 했어요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昨天采访的时候我紧张得手都抖了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시험을 봤는데 만점을 받아서 하늘을 날 정도로 기분이 좋아요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考试考了满分，我心情好得简直要飞起来了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95989B3-A2E2-4FEE-8F13-1EB09F7EEF77}"/>
              </a:ext>
            </a:extLst>
          </p:cNvPr>
          <p:cNvGrpSpPr/>
          <p:nvPr/>
        </p:nvGrpSpPr>
        <p:grpSpPr>
          <a:xfrm>
            <a:off x="3260090" y="356870"/>
            <a:ext cx="6232525" cy="865505"/>
            <a:chOff x="5134" y="562"/>
            <a:chExt cx="9815" cy="1363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71D1792B-B624-0F21-8570-C7E1EF05F76E}"/>
                </a:ext>
              </a:extLst>
            </p:cNvPr>
            <p:cNvGrpSpPr/>
            <p:nvPr/>
          </p:nvGrpSpPr>
          <p:grpSpPr>
            <a:xfrm>
              <a:off x="6343" y="847"/>
              <a:ext cx="7181" cy="1078"/>
              <a:chOff x="6119" y="2852"/>
              <a:chExt cx="7181" cy="1078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49ABF6BA-1243-1A41-08CD-F7599E5CF346}"/>
                  </a:ext>
                </a:extLst>
              </p:cNvPr>
              <p:cNvSpPr txBox="1"/>
              <p:nvPr/>
            </p:nvSpPr>
            <p:spPr>
              <a:xfrm>
                <a:off x="6119" y="2852"/>
                <a:ext cx="7181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1.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动词</a:t>
                </a:r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으</a:t>
                </a:r>
                <a:r>
                  <a:rPr lang="en-US" altLang="ko-KR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ㄹ</a:t>
                </a:r>
                <a:r>
                  <a:rPr lang="ko-KR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 정도로</a:t>
                </a:r>
                <a:endParaRPr lang="zh-CN" altLang="en-US" b="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</a:endParaRPr>
              </a:p>
            </p:txBody>
          </p:sp>
          <p:cxnSp>
            <p:nvCxnSpPr>
              <p:cNvPr id="12" name="直接连接符 8">
                <a:extLst>
                  <a:ext uri="{FF2B5EF4-FFF2-40B4-BE49-F238E27FC236}">
                    <a16:creationId xmlns:a16="http://schemas.microsoft.com/office/drawing/2014/main" id="{B910E2A1-7307-CB26-CA16-C3A46104B996}"/>
                  </a:ext>
                </a:extLst>
              </p:cNvPr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BB4246C3-0348-6F11-A4E2-2FDCD0667701}"/>
                </a:ext>
              </a:extLst>
            </p:cNvPr>
            <p:cNvGrpSpPr/>
            <p:nvPr/>
          </p:nvGrpSpPr>
          <p:grpSpPr>
            <a:xfrm>
              <a:off x="5134" y="562"/>
              <a:ext cx="9815" cy="1363"/>
              <a:chOff x="4689" y="2529"/>
              <a:chExt cx="9815" cy="1363"/>
            </a:xfrm>
          </p:grpSpPr>
          <p:pic>
            <p:nvPicPr>
              <p:cNvPr id="7" name="图片 6" descr="图片包含 游戏机, 文字&#10;&#10;描述已自动生成">
                <a:extLst>
                  <a:ext uri="{FF2B5EF4-FFF2-40B4-BE49-F238E27FC236}">
                    <a16:creationId xmlns:a16="http://schemas.microsoft.com/office/drawing/2014/main" id="{7B606EC6-BCF7-B463-5CB4-276DF0D3416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9" y="2852"/>
                <a:ext cx="939" cy="1040"/>
              </a:xfrm>
              <a:prstGeom prst="rect">
                <a:avLst/>
              </a:prstGeom>
            </p:spPr>
          </p:pic>
          <p:pic>
            <p:nvPicPr>
              <p:cNvPr id="9" name="图片 8" descr="图片包含 游戏机, 文字&#10;&#10;描述已自动生成">
                <a:extLst>
                  <a:ext uri="{FF2B5EF4-FFF2-40B4-BE49-F238E27FC236}">
                    <a16:creationId xmlns:a16="http://schemas.microsoft.com/office/drawing/2014/main" id="{06A8D777-A144-1766-E3C2-3481C76D7BB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842" y="2529"/>
                <a:ext cx="662" cy="711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99FC37-0DA1-6546-FB2D-1EB7DC52F9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1FBC24AA-32C7-26E7-9C96-038A569932AC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CCF0BA44-87DE-971E-8BD7-AB862568BF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9696DD98-032D-CCDC-266C-E31163DF90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96008F3D-1232-6F10-51E3-347168C490D4}"/>
              </a:ext>
            </a:extLst>
          </p:cNvPr>
          <p:cNvGrpSpPr/>
          <p:nvPr/>
        </p:nvGrpSpPr>
        <p:grpSpPr>
          <a:xfrm>
            <a:off x="174579" y="404495"/>
            <a:ext cx="2322830" cy="1553845"/>
            <a:chOff x="794" y="1885"/>
            <a:chExt cx="3658" cy="2447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4AA7E2F8-0CE4-002D-A3D6-257E4EF6EEB7}"/>
                </a:ext>
              </a:extLst>
            </p:cNvPr>
            <p:cNvGrpSpPr/>
            <p:nvPr/>
          </p:nvGrpSpPr>
          <p:grpSpPr>
            <a:xfrm>
              <a:off x="794" y="1885"/>
              <a:ext cx="3658" cy="926"/>
              <a:chOff x="5836" y="2120"/>
              <a:chExt cx="5021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E211675A-32F3-C4F0-FBF6-15E7C32E40B8}"/>
                  </a:ext>
                </a:extLst>
              </p:cNvPr>
              <p:cNvSpPr txBox="1"/>
              <p:nvPr/>
            </p:nvSpPr>
            <p:spPr>
              <a:xfrm>
                <a:off x="5836" y="2201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46BBC538-0DE9-8D21-02E8-4ECCE3D5F34D}"/>
                  </a:ext>
                </a:extLst>
              </p:cNvPr>
              <p:cNvSpPr/>
              <p:nvPr/>
            </p:nvSpPr>
            <p:spPr>
              <a:xfrm>
                <a:off x="6365" y="2120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BF636841-6669-A7F5-705B-FCA8EE2CD3BA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E479139C-234A-2A65-D8F1-E35AB3480187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EFE2E41E-CB6E-A602-43FB-ADAFEF079156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B017F8A7-CBD6-CFC5-CCF5-A9FD8F58D604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9E8F87BD-9BBE-F9BC-597C-FA57FFA1AF35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A3B24D2A-E5BF-2D6E-1866-9F575B877FBB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67FFEF66-7C4C-5AF8-3BBB-18EF3A851B2E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643D3D9A-C442-5D3E-7062-0792A56C7F10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98DB0D02-B7F6-28F0-A7D3-F3B082E6567E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46FFB062-C3DF-9959-127C-937F3690AB2D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41EA8D91-D5B4-0AE9-FCA5-6A3A3BAE7407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1F07F444-9C5D-A33B-316D-8CA5F2DBE9F2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1CF78DCC-7434-FCC1-3D3A-26A0AF53E65E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05353EDF-A879-5E23-5366-8CEAD8F0F845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F02DE0E1-5E43-2631-E6A0-F55E54FCC1F2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3AA2C1E0-CA3D-1C79-3B74-BF6FB8B18444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E7075DCE-07EE-FD64-BE98-AFB79B68440D}"/>
              </a:ext>
            </a:extLst>
          </p:cNvPr>
          <p:cNvSpPr/>
          <p:nvPr/>
        </p:nvSpPr>
        <p:spPr>
          <a:xfrm>
            <a:off x="566851" y="1971074"/>
            <a:ext cx="878558" cy="87376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字魂创中黑" panose="00000500000000000000" charset="-122"/>
                <a:ea typeface="字魂创中黑" panose="00000500000000000000" charset="-122"/>
              </a:rPr>
              <a:t>例句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7B573EC-70D6-8CA4-ED20-16EEF6758EA0}"/>
              </a:ext>
            </a:extLst>
          </p:cNvPr>
          <p:cNvSpPr txBox="1"/>
          <p:nvPr/>
        </p:nvSpPr>
        <p:spPr>
          <a:xfrm>
            <a:off x="2872320" y="1351272"/>
            <a:ext cx="6941151" cy="4906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 indent="-517525" latinLnBrk="1">
              <a:lnSpc>
                <a:spcPct val="200000"/>
              </a:lnSpc>
            </a:pP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가</a:t>
            </a: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:</a:t>
            </a: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이 노래를 부른 사람이 그렇게 유명해</a:t>
            </a: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?</a:t>
            </a:r>
          </a:p>
          <a:p>
            <a:pPr marL="533400" indent="-517525" latinLnBrk="1">
              <a:lnSpc>
                <a:spcPct val="200000"/>
              </a:lnSpc>
            </a:pP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	</a:t>
            </a:r>
            <a:r>
              <a:rPr lang="ko-KR" altLang="en-US" sz="200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唱这首歌的人那么有名吗</a:t>
            </a: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？</a:t>
            </a:r>
          </a:p>
          <a:p>
            <a:pPr marL="533400" indent="-517525" latinLnBrk="1">
              <a:lnSpc>
                <a:spcPct val="200000"/>
              </a:lnSpc>
            </a:pP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나</a:t>
            </a: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:</a:t>
            </a: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응</a:t>
            </a: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, </a:t>
            </a: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한국에서 모르는 사람이 없을 정도로 유명해</a:t>
            </a: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marL="533400" indent="-517525" latinLnBrk="1">
              <a:lnSpc>
                <a:spcPct val="200000"/>
              </a:lnSpc>
            </a:pP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	</a:t>
            </a:r>
            <a:r>
              <a:rPr lang="ko-KR" altLang="en-US" sz="200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嗯，有名到在韩国没有人不知道他</a:t>
            </a: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marL="533400" indent="-517525" latinLnBrk="1">
              <a:lnSpc>
                <a:spcPct val="200000"/>
              </a:lnSpc>
            </a:pP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가</a:t>
            </a: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:</a:t>
            </a: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점심 맛있게 먹었어요</a:t>
            </a: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?</a:t>
            </a:r>
          </a:p>
          <a:p>
            <a:pPr marL="533400" indent="-517525" latinLnBrk="1">
              <a:lnSpc>
                <a:spcPct val="200000"/>
              </a:lnSpc>
            </a:pP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	</a:t>
            </a:r>
            <a:r>
              <a:rPr lang="ko-KR" altLang="en-US" sz="200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午饭吃得挺好的吧</a:t>
            </a: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？</a:t>
            </a:r>
          </a:p>
          <a:p>
            <a:pPr marL="533400" indent="-517525" latinLnBrk="1">
              <a:lnSpc>
                <a:spcPct val="200000"/>
              </a:lnSpc>
            </a:pP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나</a:t>
            </a: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:</a:t>
            </a: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네</a:t>
            </a: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, </a:t>
            </a: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너무 많이 먹어서 배가 터질 정도예요</a:t>
            </a: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marL="533400" indent="-517525" latinLnBrk="1">
              <a:lnSpc>
                <a:spcPct val="200000"/>
              </a:lnSpc>
            </a:pP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	</a:t>
            </a:r>
            <a:r>
              <a:rPr lang="ko-KR" altLang="en-US" sz="200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是的。我吃得太多了，肚子要爆炸了</a:t>
            </a: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BB22F72-38BB-7A87-8923-97B17D6CDE2C}"/>
              </a:ext>
            </a:extLst>
          </p:cNvPr>
          <p:cNvGrpSpPr/>
          <p:nvPr/>
        </p:nvGrpSpPr>
        <p:grpSpPr>
          <a:xfrm>
            <a:off x="3260090" y="356870"/>
            <a:ext cx="6232525" cy="865505"/>
            <a:chOff x="5134" y="562"/>
            <a:chExt cx="9815" cy="1363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05DA8060-0294-F320-DAD5-88C4266CE140}"/>
                </a:ext>
              </a:extLst>
            </p:cNvPr>
            <p:cNvGrpSpPr/>
            <p:nvPr/>
          </p:nvGrpSpPr>
          <p:grpSpPr>
            <a:xfrm>
              <a:off x="6343" y="847"/>
              <a:ext cx="7181" cy="1078"/>
              <a:chOff x="6119" y="2852"/>
              <a:chExt cx="7181" cy="1078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46BC5355-F8AD-2135-1382-0FB9405C275C}"/>
                  </a:ext>
                </a:extLst>
              </p:cNvPr>
              <p:cNvSpPr txBox="1"/>
              <p:nvPr/>
            </p:nvSpPr>
            <p:spPr>
              <a:xfrm>
                <a:off x="6119" y="2852"/>
                <a:ext cx="7181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1.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动词</a:t>
                </a:r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으</a:t>
                </a:r>
                <a:r>
                  <a:rPr lang="en-US" altLang="ko-KR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ㄹ</a:t>
                </a:r>
                <a:r>
                  <a:rPr lang="ko-KR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 정도로</a:t>
                </a:r>
                <a:endParaRPr lang="zh-CN" altLang="en-US" b="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</a:endParaRPr>
              </a:p>
            </p:txBody>
          </p:sp>
          <p:cxnSp>
            <p:nvCxnSpPr>
              <p:cNvPr id="12" name="直接连接符 8">
                <a:extLst>
                  <a:ext uri="{FF2B5EF4-FFF2-40B4-BE49-F238E27FC236}">
                    <a16:creationId xmlns:a16="http://schemas.microsoft.com/office/drawing/2014/main" id="{0416BC7B-A7F6-6AE5-6075-DDA7F9968B2F}"/>
                  </a:ext>
                </a:extLst>
              </p:cNvPr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CD241594-D31D-67C8-65A7-D798A1DDE78F}"/>
                </a:ext>
              </a:extLst>
            </p:cNvPr>
            <p:cNvGrpSpPr/>
            <p:nvPr/>
          </p:nvGrpSpPr>
          <p:grpSpPr>
            <a:xfrm>
              <a:off x="5134" y="562"/>
              <a:ext cx="9815" cy="1363"/>
              <a:chOff x="4689" y="2529"/>
              <a:chExt cx="9815" cy="1363"/>
            </a:xfrm>
          </p:grpSpPr>
          <p:pic>
            <p:nvPicPr>
              <p:cNvPr id="7" name="图片 6" descr="图片包含 游戏机, 文字&#10;&#10;描述已自动生成">
                <a:extLst>
                  <a:ext uri="{FF2B5EF4-FFF2-40B4-BE49-F238E27FC236}">
                    <a16:creationId xmlns:a16="http://schemas.microsoft.com/office/drawing/2014/main" id="{C32965BF-CAA9-3695-AC0C-39837E5C38B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9" y="2852"/>
                <a:ext cx="939" cy="1040"/>
              </a:xfrm>
              <a:prstGeom prst="rect">
                <a:avLst/>
              </a:prstGeom>
            </p:spPr>
          </p:pic>
          <p:pic>
            <p:nvPicPr>
              <p:cNvPr id="9" name="图片 8" descr="图片包含 游戏机, 文字&#10;&#10;描述已自动生成">
                <a:extLst>
                  <a:ext uri="{FF2B5EF4-FFF2-40B4-BE49-F238E27FC236}">
                    <a16:creationId xmlns:a16="http://schemas.microsoft.com/office/drawing/2014/main" id="{EACDA71F-BEEC-142B-D70D-C419B928014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842" y="2529"/>
                <a:ext cx="662" cy="71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842679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2063" y="1933376"/>
            <a:ext cx="10403263" cy="21759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93200" algn="just" fontAlgn="auto" latinLnBrk="1">
              <a:lnSpc>
                <a:spcPct val="200000"/>
              </a:lnSpc>
            </a:pPr>
            <a:r>
              <a:rPr lang="ko-KR" altLang="en-US" sz="2400" noProof="0" dirty="0">
                <a:solidFill>
                  <a:srgbClr val="FFFFFF"/>
                </a:solidFill>
              </a:rPr>
              <a:t>“</a:t>
            </a:r>
            <a:r>
              <a:rPr lang="en-US" altLang="ko-KR" sz="2400" noProof="0" dirty="0">
                <a:solidFill>
                  <a:srgbClr val="FFFFFF"/>
                </a:solidFill>
              </a:rPr>
              <a:t>-(</a:t>
            </a:r>
            <a:r>
              <a:rPr lang="ko-KR" altLang="en-US" sz="2400" noProof="0" dirty="0" err="1">
                <a:solidFill>
                  <a:srgbClr val="FFFFFF"/>
                </a:solidFill>
              </a:rPr>
              <a:t>으</a:t>
            </a:r>
            <a:r>
              <a:rPr lang="en-US" altLang="ko-KR" sz="2400" noProof="0" dirty="0">
                <a:solidFill>
                  <a:srgbClr val="FFFFFF"/>
                </a:solidFill>
              </a:rPr>
              <a:t>)</a:t>
            </a:r>
            <a:r>
              <a:rPr lang="ko-KR" altLang="en-US" sz="2400" noProof="0" dirty="0" err="1">
                <a:solidFill>
                  <a:srgbClr val="FFFFFF"/>
                </a:solidFill>
              </a:rPr>
              <a:t>ㄹ걸</a:t>
            </a:r>
            <a:r>
              <a:rPr lang="en-US" altLang="ko-KR" sz="2400" noProof="0" dirty="0">
                <a:solidFill>
                  <a:srgbClr val="FFFFFF"/>
                </a:solidFill>
              </a:rPr>
              <a:t>(</a:t>
            </a:r>
            <a:r>
              <a:rPr lang="ko-KR" altLang="en-US" sz="2400" noProof="0" dirty="0">
                <a:solidFill>
                  <a:srgbClr val="FFFFFF"/>
                </a:solidFill>
              </a:rPr>
              <a:t>요</a:t>
            </a:r>
            <a:r>
              <a:rPr lang="en-US" altLang="ko-KR" sz="2400" noProof="0" dirty="0">
                <a:solidFill>
                  <a:srgbClr val="FFFFFF"/>
                </a:solidFill>
              </a:rPr>
              <a:t>)”</a:t>
            </a:r>
            <a:r>
              <a:rPr lang="ko-KR" altLang="en-US" sz="2400" noProof="0" dirty="0" err="1">
                <a:solidFill>
                  <a:srgbClr val="FFFFFF"/>
                </a:solidFill>
              </a:rPr>
              <a:t>是终结词尾，用于谓词词干后，表示不确定的推测。有收音的谓词词干后接</a:t>
            </a:r>
            <a:r>
              <a:rPr lang="ko-KR" altLang="en-US" sz="2400" noProof="0" dirty="0">
                <a:solidFill>
                  <a:srgbClr val="FFFFFF"/>
                </a:solidFill>
              </a:rPr>
              <a:t>“</a:t>
            </a:r>
            <a:r>
              <a:rPr lang="en-US" altLang="ko-KR" sz="2400" noProof="0" dirty="0">
                <a:solidFill>
                  <a:srgbClr val="FFFFFF"/>
                </a:solidFill>
              </a:rPr>
              <a:t>-</a:t>
            </a:r>
            <a:r>
              <a:rPr lang="ko-KR" altLang="en-US" sz="2400" noProof="0" dirty="0" err="1">
                <a:solidFill>
                  <a:srgbClr val="FFFFFF"/>
                </a:solidFill>
              </a:rPr>
              <a:t>을걸</a:t>
            </a:r>
            <a:r>
              <a:rPr lang="en-US" altLang="ko-KR" sz="2400" noProof="0" dirty="0">
                <a:solidFill>
                  <a:srgbClr val="FFFFFF"/>
                </a:solidFill>
              </a:rPr>
              <a:t>(</a:t>
            </a:r>
            <a:r>
              <a:rPr lang="ko-KR" altLang="en-US" sz="2400" noProof="0" dirty="0">
                <a:solidFill>
                  <a:srgbClr val="FFFFFF"/>
                </a:solidFill>
              </a:rPr>
              <a:t>요</a:t>
            </a:r>
            <a:r>
              <a:rPr lang="en-US" altLang="ko-KR" sz="2400" noProof="0" dirty="0">
                <a:solidFill>
                  <a:srgbClr val="FFFFFF"/>
                </a:solidFill>
              </a:rPr>
              <a:t>)”</a:t>
            </a:r>
            <a:r>
              <a:rPr lang="ko-KR" altLang="en-US" sz="2400" noProof="0" dirty="0">
                <a:solidFill>
                  <a:srgbClr val="FFFFFF"/>
                </a:solidFill>
              </a:rPr>
              <a:t>，</a:t>
            </a:r>
            <a:r>
              <a:rPr lang="ko-KR" altLang="en-US" sz="2400" noProof="0" dirty="0" err="1">
                <a:solidFill>
                  <a:srgbClr val="FFFFFF"/>
                </a:solidFill>
              </a:rPr>
              <a:t>无收音或收音为“ㄹ”的谓词词干后接</a:t>
            </a:r>
            <a:r>
              <a:rPr lang="ko-KR" altLang="en-US" sz="2400" noProof="0" dirty="0">
                <a:solidFill>
                  <a:srgbClr val="FFFFFF"/>
                </a:solidFill>
              </a:rPr>
              <a:t>“</a:t>
            </a:r>
            <a:r>
              <a:rPr lang="en-US" altLang="ko-KR" sz="2400" noProof="0" dirty="0">
                <a:solidFill>
                  <a:srgbClr val="FFFFFF"/>
                </a:solidFill>
              </a:rPr>
              <a:t>-</a:t>
            </a:r>
            <a:r>
              <a:rPr lang="ko-KR" altLang="en-US" sz="2400" noProof="0" dirty="0" err="1">
                <a:solidFill>
                  <a:srgbClr val="FFFFFF"/>
                </a:solidFill>
              </a:rPr>
              <a:t>ㄹ걸</a:t>
            </a:r>
            <a:r>
              <a:rPr lang="en-US" altLang="ko-KR" sz="2400" noProof="0" dirty="0">
                <a:solidFill>
                  <a:srgbClr val="FFFFFF"/>
                </a:solidFill>
              </a:rPr>
              <a:t>(</a:t>
            </a:r>
            <a:r>
              <a:rPr lang="ko-KR" altLang="en-US" sz="2400" noProof="0" dirty="0">
                <a:solidFill>
                  <a:srgbClr val="FFFFFF"/>
                </a:solidFill>
              </a:rPr>
              <a:t>요</a:t>
            </a:r>
            <a:r>
              <a:rPr lang="en-US" altLang="ko-KR" sz="2400" noProof="0" dirty="0">
                <a:solidFill>
                  <a:srgbClr val="FFFFFF"/>
                </a:solidFill>
              </a:rPr>
              <a:t>)”</a:t>
            </a:r>
            <a:r>
              <a:rPr lang="ko-KR" altLang="en-US" sz="2400" noProof="0" dirty="0">
                <a:solidFill>
                  <a:srgbClr val="FFFFFF"/>
                </a:solidFill>
              </a:rPr>
              <a:t>，“</a:t>
            </a:r>
            <a:r>
              <a:rPr lang="ko-KR" altLang="en-US" sz="2400" noProof="0" dirty="0" err="1">
                <a:solidFill>
                  <a:srgbClr val="FFFFFF"/>
                </a:solidFill>
              </a:rPr>
              <a:t>名词＋이다”后接</a:t>
            </a:r>
            <a:r>
              <a:rPr lang="ko-KR" altLang="en-US" sz="2400" noProof="0" dirty="0">
                <a:solidFill>
                  <a:srgbClr val="FFFFFF"/>
                </a:solidFill>
              </a:rPr>
              <a:t>“</a:t>
            </a:r>
            <a:r>
              <a:rPr lang="en-US" altLang="ko-KR" sz="2400" noProof="0" dirty="0">
                <a:solidFill>
                  <a:srgbClr val="FFFFFF"/>
                </a:solidFill>
              </a:rPr>
              <a:t>-</a:t>
            </a:r>
            <a:r>
              <a:rPr lang="ko-KR" altLang="en-US" sz="2400" noProof="0" dirty="0" err="1">
                <a:solidFill>
                  <a:srgbClr val="FFFFFF"/>
                </a:solidFill>
              </a:rPr>
              <a:t>ㄹ걸</a:t>
            </a:r>
            <a:r>
              <a:rPr lang="en-US" altLang="ko-KR" sz="2400" noProof="0" dirty="0">
                <a:solidFill>
                  <a:srgbClr val="FFFFFF"/>
                </a:solidFill>
              </a:rPr>
              <a:t>(</a:t>
            </a:r>
            <a:r>
              <a:rPr lang="ko-KR" altLang="en-US" sz="2400" noProof="0" dirty="0">
                <a:solidFill>
                  <a:srgbClr val="FFFFFF"/>
                </a:solidFill>
              </a:rPr>
              <a:t>요</a:t>
            </a:r>
            <a:r>
              <a:rPr lang="en-US" altLang="ko-KR" sz="2400" noProof="0" dirty="0">
                <a:solidFill>
                  <a:srgbClr val="FFFFFF"/>
                </a:solidFill>
              </a:rPr>
              <a:t>)”</a:t>
            </a:r>
            <a:r>
              <a:rPr lang="ko-KR" altLang="en-US" sz="2400" noProof="0" dirty="0">
                <a:solidFill>
                  <a:srgbClr val="FFFFFF"/>
                </a:solidFill>
              </a:rPr>
              <a:t>。</a:t>
            </a:r>
            <a:endParaRPr lang="ko-KR" altLang="en-US" sz="2800" noProof="0" dirty="0">
              <a:solidFill>
                <a:srgbClr val="FFFFFF"/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260090" y="349885"/>
            <a:ext cx="5812155" cy="872490"/>
            <a:chOff x="5134" y="551"/>
            <a:chExt cx="9153" cy="1374"/>
          </a:xfrm>
        </p:grpSpPr>
        <p:grpSp>
          <p:nvGrpSpPr>
            <p:cNvPr id="33" name="组合 32"/>
            <p:cNvGrpSpPr/>
            <p:nvPr/>
          </p:nvGrpSpPr>
          <p:grpSpPr>
            <a:xfrm>
              <a:off x="6464" y="906"/>
              <a:ext cx="6940" cy="1019"/>
              <a:chOff x="6240" y="2911"/>
              <a:chExt cx="6940" cy="1019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6569" y="2911"/>
                <a:ext cx="6112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2.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谓词</a:t>
                </a:r>
                <a:r>
                  <a:rPr lang="en-US" altLang="zh-CN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(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으</a:t>
                </a:r>
                <a:r>
                  <a:rPr lang="en-US" altLang="ko-KR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)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ㄹ걸</a:t>
                </a:r>
                <a:r>
                  <a:rPr lang="en-US" altLang="ko-KR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(</a:t>
                </a:r>
                <a:r>
                  <a:rPr lang="ko-KR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요</a:t>
                </a:r>
                <a:r>
                  <a:rPr lang="en-US" altLang="ko-KR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)</a:t>
                </a:r>
                <a:endParaRPr lang="ko-KR" altLang="en-US" b="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/>
            <p:cNvGrpSpPr/>
            <p:nvPr/>
          </p:nvGrpSpPr>
          <p:grpSpPr>
            <a:xfrm>
              <a:off x="5134" y="551"/>
              <a:ext cx="9153" cy="1374"/>
              <a:chOff x="4689" y="2518"/>
              <a:chExt cx="9153" cy="1374"/>
            </a:xfrm>
          </p:grpSpPr>
          <p:pic>
            <p:nvPicPr>
              <p:cNvPr id="11" name="图片 10" descr="图片包含 游戏机, 文字&#10;&#10;描述已自动生成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9" y="2852"/>
                <a:ext cx="939" cy="1040"/>
              </a:xfrm>
              <a:prstGeom prst="rect">
                <a:avLst/>
              </a:prstGeom>
            </p:spPr>
          </p:pic>
          <p:pic>
            <p:nvPicPr>
              <p:cNvPr id="12" name="图片 11" descr="图片包含 游戏机, 文字&#10;&#10;描述已自动生成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  <p:pic>
        <p:nvPicPr>
          <p:cNvPr id="29" name="图片 28" descr="图片包含 游戏机, 钟表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83210" y="393700"/>
            <a:ext cx="2227580" cy="1564005"/>
            <a:chOff x="446" y="1868"/>
            <a:chExt cx="3508" cy="2463"/>
          </a:xfrm>
        </p:grpSpPr>
        <p:grpSp>
          <p:nvGrpSpPr>
            <p:cNvPr id="15" name="组合 14"/>
            <p:cNvGrpSpPr/>
            <p:nvPr/>
          </p:nvGrpSpPr>
          <p:grpSpPr>
            <a:xfrm>
              <a:off x="446" y="1868"/>
              <a:ext cx="3508" cy="926"/>
              <a:chOff x="5358" y="2097"/>
              <a:chExt cx="4815" cy="1283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5358" y="2157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/>
              <p:cNvSpPr/>
              <p:nvPr/>
            </p:nvSpPr>
            <p:spPr>
              <a:xfrm>
                <a:off x="5681" y="2097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/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/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/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/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/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/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/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/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/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/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/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/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/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/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1085AC-FAC3-49FE-711B-9BEA432D7A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43818D38-23F6-047A-99AF-3085F85D8EF1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EE840783-EECC-556B-E56F-5F408DB531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006D55B9-F7B7-DAC1-B913-A9B5B08DF8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491D71E6-91A0-3159-EB2C-4700947DF0BF}"/>
              </a:ext>
            </a:extLst>
          </p:cNvPr>
          <p:cNvGrpSpPr/>
          <p:nvPr/>
        </p:nvGrpSpPr>
        <p:grpSpPr>
          <a:xfrm>
            <a:off x="228602" y="440372"/>
            <a:ext cx="2227580" cy="1564005"/>
            <a:chOff x="446" y="1868"/>
            <a:chExt cx="3508" cy="2463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F5410A38-D579-B0CF-0145-35B5092C66F9}"/>
                </a:ext>
              </a:extLst>
            </p:cNvPr>
            <p:cNvGrpSpPr/>
            <p:nvPr/>
          </p:nvGrpSpPr>
          <p:grpSpPr>
            <a:xfrm>
              <a:off x="446" y="1868"/>
              <a:ext cx="3508" cy="926"/>
              <a:chOff x="5358" y="2097"/>
              <a:chExt cx="4815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D0720963-505C-AD2B-EB10-F80BF4DDB55B}"/>
                  </a:ext>
                </a:extLst>
              </p:cNvPr>
              <p:cNvSpPr txBox="1"/>
              <p:nvPr/>
            </p:nvSpPr>
            <p:spPr>
              <a:xfrm>
                <a:off x="5358" y="2157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7993288E-730E-E86F-15A1-2BFF296DDA12}"/>
                  </a:ext>
                </a:extLst>
              </p:cNvPr>
              <p:cNvSpPr/>
              <p:nvPr/>
            </p:nvSpPr>
            <p:spPr>
              <a:xfrm>
                <a:off x="5681" y="2097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31822D28-4192-9A0F-8EF3-732CDE0129D9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BF9D64F9-39DA-0611-0DFC-086FAD585066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A2E1BD38-49E0-072B-1CFF-4ECC57F7C909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168B4DA5-ABCB-05B6-297E-A3EE9C458927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E35D5B6D-08EE-DBCD-0E75-F3E750DB3E3F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B1E6FCFD-9965-F5D9-9DA0-893CFD3F39D0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1DCE617F-807A-31E7-A79C-575D79DB6F11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5AFD0C08-9BCC-5C81-CCFF-57AE7B627A4C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49A2E1F1-AD44-5AAF-4F0C-50B3DF10A877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9EFA6AA5-138D-3D21-7E18-B57C7E9576DC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50BC38E8-2FAD-77B6-20B7-11F7167B30D1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156FF59B-6D27-2417-021C-91D362DBFEF8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D431E494-658F-1B45-21BF-D26974C6E19D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8E4C6A89-9ECE-2508-0C9A-8903B2A95350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973790AA-52E0-1B83-BAF7-27CC32DBED76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3DA9B595-C857-A7E2-56BF-9A1D86281AAB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E5EC9D07-9BFF-7E20-5C3C-0B1E21DD18CB}"/>
              </a:ext>
            </a:extLst>
          </p:cNvPr>
          <p:cNvSpPr/>
          <p:nvPr/>
        </p:nvSpPr>
        <p:spPr>
          <a:xfrm>
            <a:off x="887455" y="2056529"/>
            <a:ext cx="851535" cy="87376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字魂创中黑" panose="00000500000000000000" charset="-122"/>
                <a:ea typeface="字魂创中黑" panose="00000500000000000000" charset="-122"/>
              </a:rPr>
              <a:t>例句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A6B8DFE9-2264-C953-3D57-FC0E2E85A355}"/>
              </a:ext>
            </a:extLst>
          </p:cNvPr>
          <p:cNvSpPr txBox="1"/>
          <p:nvPr/>
        </p:nvSpPr>
        <p:spPr>
          <a:xfrm>
            <a:off x="2883057" y="1329005"/>
            <a:ext cx="9041551" cy="4722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ko-KR" altLang="en-US" noProof="0" dirty="0" err="1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왕린</a:t>
            </a: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 씨는 한국에 오래 살았으니까 한국말을 </a:t>
            </a:r>
            <a:r>
              <a:rPr lang="ko-KR" altLang="en-US" noProof="0" dirty="0" err="1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잘할걸요</a:t>
            </a: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.</a:t>
            </a:r>
          </a:p>
          <a:p>
            <a:pPr>
              <a:lnSpc>
                <a:spcPct val="170000"/>
              </a:lnSpc>
            </a:pPr>
            <a:r>
              <a:rPr lang="ko-KR" altLang="en-US" noProof="0" dirty="0" err="1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王琳在韩国生活了很长时间，韩国语应该说得很好吧</a:t>
            </a: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。</a:t>
            </a:r>
          </a:p>
          <a:p>
            <a:pPr>
              <a:lnSpc>
                <a:spcPct val="170000"/>
              </a:lnSpc>
            </a:pP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내일은 주말이니까 일을 하지 </a:t>
            </a:r>
            <a:r>
              <a:rPr lang="ko-KR" altLang="en-US" noProof="0" dirty="0" err="1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않을걸요</a:t>
            </a: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.</a:t>
            </a:r>
          </a:p>
          <a:p>
            <a:pPr>
              <a:lnSpc>
                <a:spcPct val="170000"/>
              </a:lnSpc>
            </a:pPr>
            <a:r>
              <a:rPr lang="ko-KR" altLang="en-US" noProof="0" dirty="0" err="1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明天是周末应该不上班吧</a:t>
            </a: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。</a:t>
            </a:r>
          </a:p>
          <a:p>
            <a:pPr>
              <a:lnSpc>
                <a:spcPct val="170000"/>
              </a:lnSpc>
            </a:pP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그 식당은 음식 맛이 좋으니까 점심에 가면 자리가 </a:t>
            </a:r>
            <a:r>
              <a:rPr lang="ko-KR" altLang="en-US" noProof="0" dirty="0" err="1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없을걸요</a:t>
            </a: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.</a:t>
            </a:r>
          </a:p>
          <a:p>
            <a:pPr>
              <a:lnSpc>
                <a:spcPct val="170000"/>
              </a:lnSpc>
            </a:pPr>
            <a:r>
              <a:rPr lang="ko-KR" altLang="en-US" noProof="0" dirty="0" err="1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那家饭店的菜很好吃，午饭时间去的话应该没有位置</a:t>
            </a: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。</a:t>
            </a:r>
          </a:p>
          <a:p>
            <a:pPr>
              <a:lnSpc>
                <a:spcPct val="170000"/>
              </a:lnSpc>
            </a:pP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이 브랜드는 유명하니까 가격이 생각보다 </a:t>
            </a:r>
            <a:r>
              <a:rPr lang="ko-KR" altLang="en-US" noProof="0" dirty="0" err="1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비쌀걸요</a:t>
            </a: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.</a:t>
            </a:r>
          </a:p>
          <a:p>
            <a:pPr>
              <a:lnSpc>
                <a:spcPct val="170000"/>
              </a:lnSpc>
            </a:pPr>
            <a:r>
              <a:rPr lang="ko-KR" altLang="en-US" noProof="0" dirty="0" err="1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这个牌子很有名，价格应该比想象的贵</a:t>
            </a: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。</a:t>
            </a:r>
          </a:p>
          <a:p>
            <a:pPr>
              <a:lnSpc>
                <a:spcPct val="170000"/>
              </a:lnSpc>
            </a:pP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준호 씨가 대학을 졸업했다는 이야기를 듣지 못했어요</a:t>
            </a: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. </a:t>
            </a: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아직 </a:t>
            </a:r>
            <a:r>
              <a:rPr lang="ko-KR" altLang="en-US" noProof="0" dirty="0" err="1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대학생일걸요</a:t>
            </a: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.</a:t>
            </a:r>
          </a:p>
          <a:p>
            <a:pPr>
              <a:lnSpc>
                <a:spcPct val="170000"/>
              </a:lnSpc>
            </a:pPr>
            <a:r>
              <a:rPr lang="ko-KR" altLang="en-US" noProof="0" dirty="0" err="1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没听说俊浩大学毕业了，他现在应该还是大学生吧</a:t>
            </a: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5A3761F-4B8A-EB4C-F006-006C2CF838F1}"/>
              </a:ext>
            </a:extLst>
          </p:cNvPr>
          <p:cNvGrpSpPr/>
          <p:nvPr/>
        </p:nvGrpSpPr>
        <p:grpSpPr>
          <a:xfrm>
            <a:off x="3260090" y="349885"/>
            <a:ext cx="5812155" cy="872490"/>
            <a:chOff x="5134" y="551"/>
            <a:chExt cx="9153" cy="1374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C683433E-C5DA-AD27-A362-F599A082B817}"/>
                </a:ext>
              </a:extLst>
            </p:cNvPr>
            <p:cNvGrpSpPr/>
            <p:nvPr/>
          </p:nvGrpSpPr>
          <p:grpSpPr>
            <a:xfrm>
              <a:off x="6464" y="906"/>
              <a:ext cx="6940" cy="1019"/>
              <a:chOff x="6240" y="2911"/>
              <a:chExt cx="6940" cy="1019"/>
            </a:xfrm>
          </p:grpSpPr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EA516B52-3E66-01ED-06B1-E364B8996A5D}"/>
                  </a:ext>
                </a:extLst>
              </p:cNvPr>
              <p:cNvSpPr txBox="1"/>
              <p:nvPr/>
            </p:nvSpPr>
            <p:spPr>
              <a:xfrm>
                <a:off x="6569" y="2911"/>
                <a:ext cx="6112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2.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谓词</a:t>
                </a:r>
                <a:r>
                  <a:rPr lang="en-US" altLang="zh-CN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(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으</a:t>
                </a:r>
                <a:r>
                  <a:rPr lang="en-US" altLang="ko-KR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)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ㄹ걸</a:t>
                </a:r>
                <a:r>
                  <a:rPr lang="en-US" altLang="ko-KR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(</a:t>
                </a:r>
                <a:r>
                  <a:rPr lang="ko-KR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요</a:t>
                </a:r>
                <a:r>
                  <a:rPr lang="en-US" altLang="ko-KR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)</a:t>
                </a:r>
                <a:endParaRPr lang="ko-KR" altLang="en-US" b="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cxnSp>
            <p:nvCxnSpPr>
              <p:cNvPr id="33" name="直接连接符 8">
                <a:extLst>
                  <a:ext uri="{FF2B5EF4-FFF2-40B4-BE49-F238E27FC236}">
                    <a16:creationId xmlns:a16="http://schemas.microsoft.com/office/drawing/2014/main" id="{75B09266-C35D-9C84-3038-7C1C3A16164D}"/>
                  </a:ext>
                </a:extLst>
              </p:cNvPr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02F022C-09FC-B5A3-7338-01FD5662E55F}"/>
                </a:ext>
              </a:extLst>
            </p:cNvPr>
            <p:cNvGrpSpPr/>
            <p:nvPr/>
          </p:nvGrpSpPr>
          <p:grpSpPr>
            <a:xfrm>
              <a:off x="5134" y="551"/>
              <a:ext cx="9153" cy="1374"/>
              <a:chOff x="4689" y="2518"/>
              <a:chExt cx="9153" cy="1374"/>
            </a:xfrm>
          </p:grpSpPr>
          <p:pic>
            <p:nvPicPr>
              <p:cNvPr id="7" name="图片 6" descr="图片包含 游戏机, 文字&#10;&#10;描述已自动生成">
                <a:extLst>
                  <a:ext uri="{FF2B5EF4-FFF2-40B4-BE49-F238E27FC236}">
                    <a16:creationId xmlns:a16="http://schemas.microsoft.com/office/drawing/2014/main" id="{BCB5F8CC-D399-38A8-3C6A-A78E1ED7A67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9" y="2852"/>
                <a:ext cx="939" cy="1040"/>
              </a:xfrm>
              <a:prstGeom prst="rect">
                <a:avLst/>
              </a:prstGeom>
            </p:spPr>
          </p:pic>
          <p:pic>
            <p:nvPicPr>
              <p:cNvPr id="8" name="图片 7" descr="图片包含 游戏机, 文字&#10;&#10;描述已自动生成">
                <a:extLst>
                  <a:ext uri="{FF2B5EF4-FFF2-40B4-BE49-F238E27FC236}">
                    <a16:creationId xmlns:a16="http://schemas.microsoft.com/office/drawing/2014/main" id="{CEE15485-7F5C-4508-261D-1DE809FE7D9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6324246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7ED855-508E-82BB-59CD-82B17E8D13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6FFBAC61-D281-13C2-C64E-F8E31C89423E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2D8EBAB0-0FC7-99D8-0E43-CCBC5B7B8F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DAC7C587-244A-A1C4-804D-062521C3F1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77701AFD-377B-9D4A-8BE2-89F9A497EEFD}"/>
              </a:ext>
            </a:extLst>
          </p:cNvPr>
          <p:cNvGrpSpPr/>
          <p:nvPr/>
        </p:nvGrpSpPr>
        <p:grpSpPr>
          <a:xfrm>
            <a:off x="228602" y="440372"/>
            <a:ext cx="2227580" cy="1564005"/>
            <a:chOff x="446" y="1868"/>
            <a:chExt cx="3508" cy="2463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FDC7925-6472-FFAA-13E8-EF8BA9505E0E}"/>
                </a:ext>
              </a:extLst>
            </p:cNvPr>
            <p:cNvGrpSpPr/>
            <p:nvPr/>
          </p:nvGrpSpPr>
          <p:grpSpPr>
            <a:xfrm>
              <a:off x="446" y="1868"/>
              <a:ext cx="3508" cy="926"/>
              <a:chOff x="5358" y="2097"/>
              <a:chExt cx="4815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F0185BBC-CCD4-377F-4EDF-6536164A7684}"/>
                  </a:ext>
                </a:extLst>
              </p:cNvPr>
              <p:cNvSpPr txBox="1"/>
              <p:nvPr/>
            </p:nvSpPr>
            <p:spPr>
              <a:xfrm>
                <a:off x="5358" y="2157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2586ADAA-EEC3-2C6C-38D4-487BDD34626E}"/>
                  </a:ext>
                </a:extLst>
              </p:cNvPr>
              <p:cNvSpPr/>
              <p:nvPr/>
            </p:nvSpPr>
            <p:spPr>
              <a:xfrm>
                <a:off x="5681" y="2097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CDD05636-C3C3-4FED-5341-A9D26A029BA9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22A894DE-6485-EBCE-9158-E87770B0D3C3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928D2753-0890-BEF6-D76B-62606C49EDD6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027ADE92-3386-283A-5593-1767A997A2B5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6F85D49C-9EF0-BD54-C751-38EDF4981441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FBCD1512-E498-75A7-8BD6-B7A6827C6706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B6DE5F2D-5459-5A69-D04B-C95686C70A92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2516F75C-EF3D-66B0-879B-208ED11CB917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5F311D8F-2CB5-E9C0-1417-9C1EA70FFB5A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D52603FB-64B0-F9A9-6538-36D7FA92D17B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05956B1F-6D79-2021-70CA-FBE5F73C0F47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ED35ACA4-9E65-D4D7-C965-1F766A4964A4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E0D6E3B4-0351-2439-7756-82411957A791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A8D9AEE8-5C2D-B3A9-257B-8784E7C88094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841619DF-7099-FE28-0400-7C7C1BC4D5DE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483A1E61-DABB-E321-5CC9-414CCD14ACA0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67636C68-814F-D733-53C0-D24ED816A72A}"/>
              </a:ext>
            </a:extLst>
          </p:cNvPr>
          <p:cNvSpPr/>
          <p:nvPr/>
        </p:nvSpPr>
        <p:spPr>
          <a:xfrm>
            <a:off x="887455" y="2056529"/>
            <a:ext cx="851535" cy="87376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字魂创中黑" panose="00000500000000000000" charset="-122"/>
                <a:ea typeface="字魂创中黑" panose="00000500000000000000" charset="-122"/>
              </a:rPr>
              <a:t>例句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267FC952-A43A-FFEA-F471-CAD2AA65F381}"/>
              </a:ext>
            </a:extLst>
          </p:cNvPr>
          <p:cNvSpPr txBox="1"/>
          <p:nvPr/>
        </p:nvSpPr>
        <p:spPr>
          <a:xfrm>
            <a:off x="2931617" y="1329005"/>
            <a:ext cx="8395452" cy="5193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한국 백화점은 월요일마다 쉬니까 오늘 문을 </a:t>
            </a:r>
            <a:r>
              <a:rPr lang="ko-KR" altLang="en-US" noProof="0" dirty="0" err="1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닫았을걸요</a:t>
            </a: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.</a:t>
            </a:r>
          </a:p>
          <a:p>
            <a:pPr>
              <a:lnSpc>
                <a:spcPct val="170000"/>
              </a:lnSpc>
            </a:pPr>
            <a:r>
              <a:rPr lang="ko-KR" altLang="en-US" noProof="0" dirty="0" err="1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韩国百货商场每周一都休息，今天应该关门了</a:t>
            </a: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。</a:t>
            </a:r>
          </a:p>
          <a:p>
            <a:pPr>
              <a:lnSpc>
                <a:spcPct val="170000"/>
              </a:lnSpc>
            </a:pPr>
            <a:endParaRPr lang="ko-KR" altLang="en-US" noProof="0" dirty="0">
              <a:solidFill>
                <a:schemeClr val="bg1"/>
              </a:solidFill>
              <a:latin typeface="宋体" panose="02010600030101010101" pitchFamily="2" charset="-122"/>
              <a:ea typeface="Batang" panose="02030600000101010101" pitchFamily="18" charset="-127"/>
              <a:cs typeface="微软雅黑" panose="020B0503020204020204" pitchFamily="34" charset="-122"/>
            </a:endParaRPr>
          </a:p>
          <a:p>
            <a:pPr marL="500063" indent="-484188">
              <a:lnSpc>
                <a:spcPct val="170000"/>
              </a:lnSpc>
            </a:pP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가</a:t>
            </a: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:</a:t>
            </a: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 </a:t>
            </a:r>
            <a:r>
              <a:rPr lang="ko-KR" altLang="en-US" noProof="0" dirty="0" err="1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장웨이</a:t>
            </a: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 씨 선물로 책을 샀는데 좋아할까요</a:t>
            </a: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?</a:t>
            </a:r>
          </a:p>
          <a:p>
            <a:pPr marL="500063" indent="-484188">
              <a:lnSpc>
                <a:spcPct val="170000"/>
              </a:lnSpc>
            </a:pP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	</a:t>
            </a:r>
            <a:r>
              <a:rPr lang="ko-KR" altLang="en-US" noProof="0" dirty="0" err="1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我给张伟买的礼物是书，他会喜欢吗</a:t>
            </a: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？</a:t>
            </a:r>
          </a:p>
          <a:p>
            <a:pPr marL="500063" indent="-484188">
              <a:lnSpc>
                <a:spcPct val="170000"/>
              </a:lnSpc>
            </a:pP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나</a:t>
            </a: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:</a:t>
            </a: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 </a:t>
            </a:r>
            <a:r>
              <a:rPr lang="ko-KR" altLang="en-US" noProof="0" dirty="0" err="1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좋아할걸요</a:t>
            </a: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. </a:t>
            </a: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책을 많이 보잖아요</a:t>
            </a: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.</a:t>
            </a:r>
          </a:p>
          <a:p>
            <a:pPr marL="500063" indent="-484188">
              <a:lnSpc>
                <a:spcPct val="170000"/>
              </a:lnSpc>
            </a:pP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	</a:t>
            </a:r>
            <a:r>
              <a:rPr lang="ko-KR" altLang="en-US" noProof="0" dirty="0" err="1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他会喜欢吧。他不是经常看书嘛</a:t>
            </a: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。</a:t>
            </a:r>
          </a:p>
          <a:p>
            <a:pPr marL="500063" indent="-484188">
              <a:lnSpc>
                <a:spcPct val="170000"/>
              </a:lnSpc>
            </a:pP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가</a:t>
            </a: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:</a:t>
            </a: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 준호야</a:t>
            </a: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, </a:t>
            </a: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가위가 어디 있어</a:t>
            </a: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? </a:t>
            </a: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찾을 수가 없네</a:t>
            </a: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.</a:t>
            </a:r>
          </a:p>
          <a:p>
            <a:pPr marL="500063" indent="-484188">
              <a:lnSpc>
                <a:spcPct val="170000"/>
              </a:lnSpc>
            </a:pP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	</a:t>
            </a:r>
            <a:r>
              <a:rPr lang="ko-KR" altLang="en-US" noProof="0" dirty="0" err="1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俊浩，剪子在哪儿？我找不着了</a:t>
            </a: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。</a:t>
            </a:r>
          </a:p>
          <a:p>
            <a:pPr marL="500063" indent="-484188">
              <a:lnSpc>
                <a:spcPct val="170000"/>
              </a:lnSpc>
            </a:pP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나</a:t>
            </a: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:</a:t>
            </a: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 책상 위에 </a:t>
            </a:r>
            <a:r>
              <a:rPr lang="ko-KR" altLang="en-US" noProof="0" dirty="0" err="1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있을걸</a:t>
            </a: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. </a:t>
            </a: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거기 한번 찾아봐</a:t>
            </a: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.</a:t>
            </a:r>
          </a:p>
          <a:p>
            <a:pPr marL="500063" indent="-484188">
              <a:lnSpc>
                <a:spcPct val="170000"/>
              </a:lnSpc>
            </a:pP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	</a:t>
            </a:r>
            <a:r>
              <a:rPr lang="ko-KR" altLang="en-US" noProof="0" dirty="0" err="1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应该在书桌上吧。你去找找</a:t>
            </a: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EB7402B-E32E-9D7F-31DF-4C75DB953E87}"/>
              </a:ext>
            </a:extLst>
          </p:cNvPr>
          <p:cNvGrpSpPr/>
          <p:nvPr/>
        </p:nvGrpSpPr>
        <p:grpSpPr>
          <a:xfrm>
            <a:off x="3260090" y="349885"/>
            <a:ext cx="5812155" cy="872490"/>
            <a:chOff x="5134" y="551"/>
            <a:chExt cx="9153" cy="1374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6883D34-1CF2-E412-7281-3BF82BFED988}"/>
                </a:ext>
              </a:extLst>
            </p:cNvPr>
            <p:cNvGrpSpPr/>
            <p:nvPr/>
          </p:nvGrpSpPr>
          <p:grpSpPr>
            <a:xfrm>
              <a:off x="6464" y="906"/>
              <a:ext cx="6940" cy="1019"/>
              <a:chOff x="6240" y="2911"/>
              <a:chExt cx="6940" cy="1019"/>
            </a:xfrm>
          </p:grpSpPr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373A5E26-9BDA-83FD-185E-C8B43E41F17B}"/>
                  </a:ext>
                </a:extLst>
              </p:cNvPr>
              <p:cNvSpPr txBox="1"/>
              <p:nvPr/>
            </p:nvSpPr>
            <p:spPr>
              <a:xfrm>
                <a:off x="6569" y="2911"/>
                <a:ext cx="6112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2.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谓词</a:t>
                </a:r>
                <a:r>
                  <a:rPr lang="en-US" altLang="zh-CN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(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으</a:t>
                </a:r>
                <a:r>
                  <a:rPr lang="en-US" altLang="ko-KR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)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ㄹ걸</a:t>
                </a:r>
                <a:r>
                  <a:rPr lang="en-US" altLang="ko-KR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(</a:t>
                </a:r>
                <a:r>
                  <a:rPr lang="ko-KR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요</a:t>
                </a:r>
                <a:r>
                  <a:rPr lang="en-US" altLang="ko-KR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)</a:t>
                </a:r>
                <a:endParaRPr lang="ko-KR" altLang="en-US" b="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cxnSp>
            <p:nvCxnSpPr>
              <p:cNvPr id="33" name="直接连接符 8">
                <a:extLst>
                  <a:ext uri="{FF2B5EF4-FFF2-40B4-BE49-F238E27FC236}">
                    <a16:creationId xmlns:a16="http://schemas.microsoft.com/office/drawing/2014/main" id="{7137E29C-8DB2-0DA2-93B5-65E908DCA490}"/>
                  </a:ext>
                </a:extLst>
              </p:cNvPr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02204C15-3C30-7EE7-484B-0985836742AD}"/>
                </a:ext>
              </a:extLst>
            </p:cNvPr>
            <p:cNvGrpSpPr/>
            <p:nvPr/>
          </p:nvGrpSpPr>
          <p:grpSpPr>
            <a:xfrm>
              <a:off x="5134" y="551"/>
              <a:ext cx="9153" cy="1374"/>
              <a:chOff x="4689" y="2518"/>
              <a:chExt cx="9153" cy="1374"/>
            </a:xfrm>
          </p:grpSpPr>
          <p:pic>
            <p:nvPicPr>
              <p:cNvPr id="7" name="图片 6" descr="图片包含 游戏机, 文字&#10;&#10;描述已自动生成">
                <a:extLst>
                  <a:ext uri="{FF2B5EF4-FFF2-40B4-BE49-F238E27FC236}">
                    <a16:creationId xmlns:a16="http://schemas.microsoft.com/office/drawing/2014/main" id="{C83C29A7-0EC0-A8C7-E3B3-9E36DE7698A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9" y="2852"/>
                <a:ext cx="939" cy="1040"/>
              </a:xfrm>
              <a:prstGeom prst="rect">
                <a:avLst/>
              </a:prstGeom>
            </p:spPr>
          </p:pic>
          <p:pic>
            <p:nvPicPr>
              <p:cNvPr id="8" name="图片 7" descr="图片包含 游戏机, 文字&#10;&#10;描述已自动生成">
                <a:extLst>
                  <a:ext uri="{FF2B5EF4-FFF2-40B4-BE49-F238E27FC236}">
                    <a16:creationId xmlns:a16="http://schemas.microsoft.com/office/drawing/2014/main" id="{594B1CAB-A544-D317-B50B-3D3080FD74F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148807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>
            <a:off x="0" y="0"/>
            <a:ext cx="5692877" cy="1820624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 flipH="1">
            <a:off x="6499123" y="0"/>
            <a:ext cx="5692877" cy="1820624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3378200" y="1236980"/>
            <a:ext cx="5928360" cy="1609725"/>
            <a:chOff x="5320" y="1948"/>
            <a:chExt cx="9336" cy="2535"/>
          </a:xfrm>
        </p:grpSpPr>
        <p:sp>
          <p:nvSpPr>
            <p:cNvPr id="4" name="文本框 3"/>
            <p:cNvSpPr txBox="1"/>
            <p:nvPr/>
          </p:nvSpPr>
          <p:spPr>
            <a:xfrm>
              <a:off x="8289" y="1948"/>
              <a:ext cx="339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想一想</a:t>
              </a: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5320" y="2867"/>
              <a:ext cx="9336" cy="1617"/>
              <a:chOff x="5320" y="1832"/>
              <a:chExt cx="9336" cy="1617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6010" y="1915"/>
                <a:ext cx="7701" cy="14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5400">
                    <a:solidFill>
                      <a:schemeClr val="bg1"/>
                    </a:solidFill>
                    <a:latin typeface="Gungsuh" panose="02030600000101010101" charset="-127"/>
                    <a:ea typeface="Gungsuh" panose="02030600000101010101" charset="-127"/>
                    <a:cs typeface="Gungsuh" panose="02030600000101010101" charset="-127"/>
                  </a:rPr>
                  <a:t>생각해 봅시다</a:t>
                </a:r>
                <a:r>
                  <a:rPr lang="zh-CN" altLang="en-US" sz="5400">
                    <a:solidFill>
                      <a:schemeClr val="bg1"/>
                    </a:solidFill>
                    <a:latin typeface="汉仪小麦体简" panose="00020600040101010101" pitchFamily="18" charset="-122"/>
                    <a:ea typeface="汉仪小麦体简" panose="00020600040101010101" pitchFamily="18" charset="-122"/>
                  </a:rPr>
                  <a:t> </a:t>
                </a:r>
              </a:p>
            </p:txBody>
          </p:sp>
          <p:sp>
            <p:nvSpPr>
              <p:cNvPr id="5" name="五边形 4"/>
              <p:cNvSpPr/>
              <p:nvPr/>
            </p:nvSpPr>
            <p:spPr>
              <a:xfrm>
                <a:off x="5320" y="1832"/>
                <a:ext cx="9336" cy="1617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1" name="Group 39"/>
          <p:cNvGrpSpPr/>
          <p:nvPr/>
        </p:nvGrpSpPr>
        <p:grpSpPr>
          <a:xfrm>
            <a:off x="892175" y="3343275"/>
            <a:ext cx="2486025" cy="2519680"/>
            <a:chOff x="849666" y="1266856"/>
            <a:chExt cx="4597624" cy="4754432"/>
          </a:xfrm>
        </p:grpSpPr>
        <p:sp>
          <p:nvSpPr>
            <p:cNvPr id="22" name="Arc 5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/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/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/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/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/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/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/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/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/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/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/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/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/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3579495" y="3431540"/>
            <a:ext cx="8285934" cy="2082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90000"/>
              </a:lnSpc>
              <a:buFont typeface="Wingdings" panose="05000000000000000000" charset="0"/>
              <a:buChar char="ü"/>
            </a:pPr>
            <a:r>
              <a:rPr lang="ko-KR" altLang="en-US" sz="2400" dirty="0">
                <a:solidFill>
                  <a:schemeClr val="bg1"/>
                </a:solidFill>
                <a:latin typeface="字魂创中黑" panose="00000500000000000000" charset="-122"/>
                <a:ea typeface="字魂创中黑" panose="00000500000000000000" charset="-122"/>
                <a:cs typeface="字魂创中黑" panose="00000500000000000000" charset="-122"/>
              </a:rPr>
              <a:t></a:t>
            </a:r>
            <a:r>
              <a:rPr lang="ko-KR" altLang="en-US" sz="2400" dirty="0" err="1">
                <a:solidFill>
                  <a:schemeClr val="bg1"/>
                </a:solidFill>
                <a:latin typeface="字魂创中黑" panose="00000500000000000000" charset="-122"/>
                <a:ea typeface="字魂创中黑" panose="00000500000000000000" charset="-122"/>
                <a:cs typeface="字魂创中黑" panose="00000500000000000000" charset="-122"/>
              </a:rPr>
              <a:t>老龄化社会的原因和问题有哪些</a:t>
            </a:r>
            <a:r>
              <a:rPr lang="ko-KR" altLang="en-US" sz="2400" dirty="0">
                <a:solidFill>
                  <a:schemeClr val="bg1"/>
                </a:solidFill>
                <a:latin typeface="字魂创中黑" panose="00000500000000000000" charset="-122"/>
                <a:ea typeface="字魂创中黑" panose="00000500000000000000" charset="-122"/>
                <a:cs typeface="字魂创中黑" panose="00000500000000000000" charset="-122"/>
              </a:rPr>
              <a:t>？</a:t>
            </a:r>
          </a:p>
          <a:p>
            <a:pPr marL="342900" indent="-342900">
              <a:lnSpc>
                <a:spcPct val="190000"/>
              </a:lnSpc>
              <a:buFont typeface="Wingdings" panose="05000000000000000000" charset="0"/>
              <a:buChar char="ü"/>
            </a:pPr>
            <a:r>
              <a:rPr lang="ko-KR" altLang="en-US" sz="2400" dirty="0">
                <a:solidFill>
                  <a:schemeClr val="bg1"/>
                </a:solidFill>
                <a:latin typeface="字魂创中黑" panose="00000500000000000000" charset="-122"/>
                <a:ea typeface="字魂创中黑" panose="00000500000000000000" charset="-122"/>
                <a:cs typeface="字魂创中黑" panose="00000500000000000000" charset="-122"/>
              </a:rPr>
              <a:t></a:t>
            </a:r>
            <a:r>
              <a:rPr lang="ko-KR" altLang="en-US" sz="2400" dirty="0" err="1">
                <a:solidFill>
                  <a:schemeClr val="bg1"/>
                </a:solidFill>
                <a:latin typeface="字魂创中黑" panose="00000500000000000000" charset="-122"/>
                <a:ea typeface="字魂创中黑" panose="00000500000000000000" charset="-122"/>
                <a:cs typeface="字魂创中黑" panose="00000500000000000000" charset="-122"/>
              </a:rPr>
              <a:t>我们能为保护环境做些什么呢</a:t>
            </a:r>
            <a:r>
              <a:rPr lang="en-US" altLang="ko-KR" sz="2400" dirty="0">
                <a:solidFill>
                  <a:schemeClr val="bg1"/>
                </a:solidFill>
                <a:latin typeface="字魂创中黑" panose="00000500000000000000" charset="-122"/>
                <a:ea typeface="字魂创中黑" panose="00000500000000000000" charset="-122"/>
                <a:cs typeface="字魂创中黑" panose="00000500000000000000" charset="-122"/>
              </a:rPr>
              <a:t>?</a:t>
            </a:r>
          </a:p>
          <a:p>
            <a:pPr marL="342900" indent="-342900">
              <a:lnSpc>
                <a:spcPct val="190000"/>
              </a:lnSpc>
              <a:buFont typeface="Wingdings" panose="05000000000000000000" charset="0"/>
              <a:buChar char="ü"/>
            </a:pPr>
            <a:r>
              <a:rPr lang="en-US" altLang="ko-KR" sz="2400" dirty="0">
                <a:solidFill>
                  <a:schemeClr val="bg1"/>
                </a:solidFill>
                <a:latin typeface="字魂创中黑" panose="00000500000000000000" charset="-122"/>
                <a:ea typeface="字魂创中黑" panose="00000500000000000000" charset="-122"/>
                <a:cs typeface="字魂创中黑" panose="00000500000000000000" charset="-122"/>
              </a:rPr>
              <a:t></a:t>
            </a:r>
            <a:r>
              <a:rPr lang="ko-KR" altLang="en-US" sz="2400" dirty="0" err="1">
                <a:solidFill>
                  <a:schemeClr val="bg1"/>
                </a:solidFill>
                <a:latin typeface="字魂创中黑" panose="00000500000000000000" charset="-122"/>
                <a:ea typeface="字魂创中黑" panose="00000500000000000000" charset="-122"/>
                <a:cs typeface="字魂创中黑" panose="00000500000000000000" charset="-122"/>
              </a:rPr>
              <a:t>你知道网络犯罪的类型吗</a:t>
            </a:r>
            <a:r>
              <a:rPr lang="en-US" altLang="ko-KR" sz="2400" dirty="0">
                <a:solidFill>
                  <a:schemeClr val="bg1"/>
                </a:solidFill>
                <a:latin typeface="字魂创中黑" panose="00000500000000000000" charset="-122"/>
                <a:ea typeface="字魂创中黑" panose="00000500000000000000" charset="-122"/>
                <a:cs typeface="字魂创中黑" panose="00000500000000000000" charset="-122"/>
              </a:rPr>
              <a:t>? </a:t>
            </a:r>
            <a:r>
              <a:rPr lang="ko-KR" altLang="en-US" sz="2400" dirty="0" err="1">
                <a:solidFill>
                  <a:schemeClr val="bg1"/>
                </a:solidFill>
                <a:latin typeface="字魂创中黑" panose="00000500000000000000" charset="-122"/>
                <a:ea typeface="字魂创中黑" panose="00000500000000000000" charset="-122"/>
                <a:cs typeface="字魂创中黑" panose="00000500000000000000" charset="-122"/>
              </a:rPr>
              <a:t>都有哪些呢</a:t>
            </a:r>
            <a:r>
              <a:rPr lang="ko-KR" altLang="en-US" sz="2400" dirty="0">
                <a:solidFill>
                  <a:schemeClr val="bg1"/>
                </a:solidFill>
                <a:latin typeface="字魂创中黑" panose="00000500000000000000" charset="-122"/>
                <a:ea typeface="字魂创中黑" panose="00000500000000000000" charset="-122"/>
                <a:cs typeface="字魂创中黑" panose="00000500000000000000" charset="-122"/>
              </a:rPr>
              <a:t>？</a:t>
            </a:r>
            <a:endParaRPr lang="en-US" altLang="ko-KR" sz="2400" dirty="0">
              <a:solidFill>
                <a:schemeClr val="bg1"/>
              </a:solidFill>
              <a:latin typeface="字魂创中黑" panose="00000500000000000000" charset="-122"/>
              <a:ea typeface="字魂创中黑" panose="00000500000000000000" charset="-122"/>
              <a:cs typeface="字魂创中黑" panose="00000500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5920" y="2099218"/>
            <a:ext cx="10320159" cy="3356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113" lvl="1" indent="439738" algn="just" latinLnBrk="1">
              <a:lnSpc>
                <a:spcPct val="200000"/>
              </a:lnSpc>
            </a:pPr>
            <a:r>
              <a:rPr lang="ko-KR" altLang="en-US" sz="2200" spc="200" dirty="0">
                <a:solidFill>
                  <a:schemeClr val="bg1"/>
                </a:solidFill>
                <a:latin typeface="宋体" panose="02010600030101010101" pitchFamily="2" charset="-122"/>
              </a:rPr>
              <a:t>“</a:t>
            </a:r>
            <a:r>
              <a:rPr lang="en-US" altLang="ko-KR" sz="2200" spc="200" dirty="0">
                <a:solidFill>
                  <a:schemeClr val="bg1"/>
                </a:solidFill>
                <a:latin typeface="宋体" panose="02010600030101010101" pitchFamily="2" charset="-122"/>
              </a:rPr>
              <a:t>-(</a:t>
            </a:r>
            <a:r>
              <a:rPr lang="ko-KR" altLang="en-US" sz="2200" spc="200" dirty="0" err="1">
                <a:solidFill>
                  <a:schemeClr val="bg1"/>
                </a:solidFill>
                <a:latin typeface="宋体" panose="02010600030101010101" pitchFamily="2" charset="-122"/>
              </a:rPr>
              <a:t>으</a:t>
            </a:r>
            <a:r>
              <a:rPr lang="en-US" altLang="ko-KR" sz="2200" spc="200" dirty="0">
                <a:solidFill>
                  <a:schemeClr val="bg1"/>
                </a:solidFill>
                <a:latin typeface="宋体" panose="02010600030101010101" pitchFamily="2" charset="-122"/>
              </a:rPr>
              <a:t>)</a:t>
            </a:r>
            <a:r>
              <a:rPr lang="ko-KR" altLang="en-US" sz="2200" spc="200" dirty="0" err="1">
                <a:solidFill>
                  <a:schemeClr val="bg1"/>
                </a:solidFill>
                <a:latin typeface="宋体" panose="02010600030101010101" pitchFamily="2" charset="-122"/>
              </a:rPr>
              <a:t>ㄹ수록”是连接词尾，用于谓词词干后，表示如果前面的情况或程度加深，后面的情况或程度也会随之发生变化，相当于汉语的“越</a:t>
            </a:r>
            <a:r>
              <a:rPr lang="en-US" altLang="ko-KR" sz="2200" spc="200" dirty="0">
                <a:solidFill>
                  <a:schemeClr val="bg1"/>
                </a:solidFill>
                <a:latin typeface="宋体" panose="02010600030101010101" pitchFamily="2" charset="-122"/>
              </a:rPr>
              <a:t>……</a:t>
            </a:r>
            <a:r>
              <a:rPr lang="ko-KR" altLang="en-US" sz="2200" spc="200" dirty="0" err="1">
                <a:solidFill>
                  <a:schemeClr val="bg1"/>
                </a:solidFill>
                <a:latin typeface="宋体" panose="02010600030101010101" pitchFamily="2" charset="-122"/>
              </a:rPr>
              <a:t>越</a:t>
            </a:r>
            <a:r>
              <a:rPr lang="en-US" altLang="ko-KR" sz="2200" spc="200" dirty="0">
                <a:solidFill>
                  <a:schemeClr val="bg1"/>
                </a:solidFill>
                <a:latin typeface="宋体" panose="02010600030101010101" pitchFamily="2" charset="-122"/>
              </a:rPr>
              <a:t>……”</a:t>
            </a:r>
            <a:r>
              <a:rPr lang="ko-KR" altLang="en-US" sz="2200" spc="200" dirty="0">
                <a:solidFill>
                  <a:schemeClr val="bg1"/>
                </a:solidFill>
                <a:latin typeface="宋体" panose="02010600030101010101" pitchFamily="2" charset="-122"/>
              </a:rPr>
              <a:t>，</a:t>
            </a:r>
            <a:r>
              <a:rPr lang="ko-KR" altLang="en-US" sz="2200" spc="200" dirty="0" err="1">
                <a:solidFill>
                  <a:schemeClr val="bg1"/>
                </a:solidFill>
                <a:latin typeface="宋体" panose="02010600030101010101" pitchFamily="2" charset="-122"/>
              </a:rPr>
              <a:t>经常使用</a:t>
            </a:r>
            <a:r>
              <a:rPr lang="ko-KR" altLang="en-US" sz="2200" spc="200" dirty="0">
                <a:solidFill>
                  <a:schemeClr val="bg1"/>
                </a:solidFill>
                <a:latin typeface="宋体" panose="02010600030101010101" pitchFamily="2" charset="-122"/>
              </a:rPr>
              <a:t>“</a:t>
            </a:r>
            <a:r>
              <a:rPr lang="en-US" altLang="ko-KR" sz="2200" spc="200" dirty="0">
                <a:solidFill>
                  <a:schemeClr val="bg1"/>
                </a:solidFill>
                <a:latin typeface="宋体" panose="02010600030101010101" pitchFamily="2" charset="-122"/>
              </a:rPr>
              <a:t>-(</a:t>
            </a:r>
            <a:r>
              <a:rPr lang="ko-KR" altLang="en-US" sz="2200" spc="200" dirty="0" err="1">
                <a:solidFill>
                  <a:schemeClr val="bg1"/>
                </a:solidFill>
                <a:latin typeface="宋体" panose="02010600030101010101" pitchFamily="2" charset="-122"/>
              </a:rPr>
              <a:t>으</a:t>
            </a:r>
            <a:r>
              <a:rPr lang="en-US" altLang="ko-KR" sz="2200" spc="200" dirty="0">
                <a:solidFill>
                  <a:schemeClr val="bg1"/>
                </a:solidFill>
                <a:latin typeface="宋体" panose="02010600030101010101" pitchFamily="2" charset="-122"/>
              </a:rPr>
              <a:t>)</a:t>
            </a:r>
            <a:r>
              <a:rPr lang="ko-KR" altLang="en-US" sz="2200" spc="200" dirty="0">
                <a:solidFill>
                  <a:schemeClr val="bg1"/>
                </a:solidFill>
                <a:latin typeface="宋体" panose="02010600030101010101" pitchFamily="2" charset="-122"/>
              </a:rPr>
              <a:t>면 </a:t>
            </a:r>
            <a:r>
              <a:rPr lang="en-US" altLang="ko-KR" sz="2200" spc="200" dirty="0">
                <a:solidFill>
                  <a:schemeClr val="bg1"/>
                </a:solidFill>
                <a:latin typeface="宋体" panose="02010600030101010101" pitchFamily="2" charset="-122"/>
              </a:rPr>
              <a:t>-(</a:t>
            </a:r>
            <a:r>
              <a:rPr lang="ko-KR" altLang="en-US" sz="2200" spc="200" dirty="0" err="1">
                <a:solidFill>
                  <a:schemeClr val="bg1"/>
                </a:solidFill>
                <a:latin typeface="宋体" panose="02010600030101010101" pitchFamily="2" charset="-122"/>
              </a:rPr>
              <a:t>으</a:t>
            </a:r>
            <a:r>
              <a:rPr lang="en-US" altLang="ko-KR" sz="2200" spc="200" dirty="0">
                <a:solidFill>
                  <a:schemeClr val="bg1"/>
                </a:solidFill>
                <a:latin typeface="宋体" panose="02010600030101010101" pitchFamily="2" charset="-122"/>
              </a:rPr>
              <a:t>)</a:t>
            </a:r>
            <a:r>
              <a:rPr lang="ko-KR" altLang="en-US" sz="2200" spc="200" dirty="0" err="1">
                <a:solidFill>
                  <a:schemeClr val="bg1"/>
                </a:solidFill>
                <a:latin typeface="宋体" panose="02010600030101010101" pitchFamily="2" charset="-122"/>
              </a:rPr>
              <a:t>ㄹ수록”的形式。有收音的谓词词干后接</a:t>
            </a:r>
            <a:r>
              <a:rPr lang="ko-KR" altLang="en-US" sz="2200" spc="200" dirty="0">
                <a:solidFill>
                  <a:schemeClr val="bg1"/>
                </a:solidFill>
                <a:latin typeface="宋体" panose="02010600030101010101" pitchFamily="2" charset="-122"/>
              </a:rPr>
              <a:t>“</a:t>
            </a:r>
            <a:r>
              <a:rPr lang="en-US" altLang="ko-KR" sz="2200" spc="200" dirty="0">
                <a:solidFill>
                  <a:schemeClr val="bg1"/>
                </a:solidFill>
                <a:latin typeface="宋体" panose="02010600030101010101" pitchFamily="2" charset="-122"/>
              </a:rPr>
              <a:t>-</a:t>
            </a:r>
            <a:r>
              <a:rPr lang="ko-KR" altLang="en-US" sz="2200" spc="200" dirty="0" err="1">
                <a:solidFill>
                  <a:schemeClr val="bg1"/>
                </a:solidFill>
                <a:latin typeface="宋体" panose="02010600030101010101" pitchFamily="2" charset="-122"/>
              </a:rPr>
              <a:t>을수록</a:t>
            </a:r>
            <a:r>
              <a:rPr lang="ko-KR" altLang="en-US" sz="2200" spc="200" dirty="0">
                <a:solidFill>
                  <a:schemeClr val="bg1"/>
                </a:solidFill>
                <a:latin typeface="宋体" panose="02010600030101010101" pitchFamily="2" charset="-122"/>
              </a:rPr>
              <a:t>”，</a:t>
            </a:r>
            <a:r>
              <a:rPr lang="ko-KR" altLang="en-US" sz="2200" spc="200" dirty="0" err="1">
                <a:solidFill>
                  <a:schemeClr val="bg1"/>
                </a:solidFill>
                <a:latin typeface="宋体" panose="02010600030101010101" pitchFamily="2" charset="-122"/>
              </a:rPr>
              <a:t>无收音或收音为“ㄹ”的谓词词干后接</a:t>
            </a:r>
            <a:r>
              <a:rPr lang="ko-KR" altLang="en-US" sz="2200" spc="200" dirty="0">
                <a:solidFill>
                  <a:schemeClr val="bg1"/>
                </a:solidFill>
                <a:latin typeface="宋体" panose="02010600030101010101" pitchFamily="2" charset="-122"/>
              </a:rPr>
              <a:t>“</a:t>
            </a:r>
            <a:r>
              <a:rPr lang="en-US" altLang="ko-KR" sz="2200" spc="200" dirty="0">
                <a:solidFill>
                  <a:schemeClr val="bg1"/>
                </a:solidFill>
                <a:latin typeface="宋体" panose="02010600030101010101" pitchFamily="2" charset="-122"/>
              </a:rPr>
              <a:t>-</a:t>
            </a:r>
            <a:r>
              <a:rPr lang="ko-KR" altLang="en-US" sz="2200" spc="200" dirty="0" err="1">
                <a:solidFill>
                  <a:schemeClr val="bg1"/>
                </a:solidFill>
                <a:latin typeface="宋体" panose="02010600030101010101" pitchFamily="2" charset="-122"/>
              </a:rPr>
              <a:t>ㄹ수록</a:t>
            </a:r>
            <a:r>
              <a:rPr lang="ko-KR" altLang="en-US" sz="2200" spc="200" dirty="0">
                <a:solidFill>
                  <a:schemeClr val="bg1"/>
                </a:solidFill>
                <a:latin typeface="宋体" panose="02010600030101010101" pitchFamily="2" charset="-122"/>
              </a:rPr>
              <a:t>”，“</a:t>
            </a:r>
            <a:r>
              <a:rPr lang="ko-KR" altLang="en-US" sz="2200" spc="200" dirty="0" err="1">
                <a:solidFill>
                  <a:schemeClr val="bg1"/>
                </a:solidFill>
                <a:latin typeface="宋体" panose="02010600030101010101" pitchFamily="2" charset="-122"/>
              </a:rPr>
              <a:t>名词＋이다”后接</a:t>
            </a:r>
            <a:r>
              <a:rPr lang="ko-KR" altLang="en-US" sz="2200" spc="200" dirty="0">
                <a:solidFill>
                  <a:schemeClr val="bg1"/>
                </a:solidFill>
                <a:latin typeface="宋体" panose="02010600030101010101" pitchFamily="2" charset="-122"/>
              </a:rPr>
              <a:t>“</a:t>
            </a:r>
            <a:r>
              <a:rPr lang="en-US" altLang="ko-KR" sz="2200" spc="200" dirty="0">
                <a:solidFill>
                  <a:schemeClr val="bg1"/>
                </a:solidFill>
                <a:latin typeface="宋体" panose="02010600030101010101" pitchFamily="2" charset="-122"/>
              </a:rPr>
              <a:t>-</a:t>
            </a:r>
            <a:r>
              <a:rPr lang="ko-KR" altLang="en-US" sz="2200" spc="200" dirty="0" err="1">
                <a:solidFill>
                  <a:schemeClr val="bg1"/>
                </a:solidFill>
                <a:latin typeface="宋体" panose="02010600030101010101" pitchFamily="2" charset="-122"/>
              </a:rPr>
              <a:t>ㄹ수록</a:t>
            </a:r>
            <a:r>
              <a:rPr lang="ko-KR" altLang="en-US" sz="2200" spc="200" dirty="0">
                <a:solidFill>
                  <a:schemeClr val="bg1"/>
                </a:solidFill>
                <a:latin typeface="宋体" panose="02010600030101010101" pitchFamily="2" charset="-122"/>
              </a:rPr>
              <a:t>”。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3377033" y="590189"/>
            <a:ext cx="5812155" cy="872490"/>
            <a:chOff x="5134" y="551"/>
            <a:chExt cx="9153" cy="1374"/>
          </a:xfrm>
        </p:grpSpPr>
        <p:grpSp>
          <p:nvGrpSpPr>
            <p:cNvPr id="33" name="组合 32"/>
            <p:cNvGrpSpPr/>
            <p:nvPr/>
          </p:nvGrpSpPr>
          <p:grpSpPr>
            <a:xfrm>
              <a:off x="6464" y="834"/>
              <a:ext cx="6940" cy="1091"/>
              <a:chOff x="6240" y="2839"/>
              <a:chExt cx="6940" cy="1091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6668" y="2839"/>
                <a:ext cx="6338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3.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谓词</a:t>
                </a:r>
                <a:r>
                  <a:rPr lang="en-US" altLang="zh-CN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(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으</a:t>
                </a:r>
                <a:r>
                  <a:rPr lang="en-US" altLang="ko-KR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)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ㄹ수록</a:t>
                </a:r>
                <a:endParaRPr lang="ko-KR" altLang="en-US" b="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/>
            <p:cNvGrpSpPr/>
            <p:nvPr/>
          </p:nvGrpSpPr>
          <p:grpSpPr>
            <a:xfrm>
              <a:off x="5134" y="551"/>
              <a:ext cx="9153" cy="1374"/>
              <a:chOff x="4689" y="2518"/>
              <a:chExt cx="9153" cy="1374"/>
            </a:xfrm>
          </p:grpSpPr>
          <p:pic>
            <p:nvPicPr>
              <p:cNvPr id="11" name="图片 10" descr="图片包含 游戏机, 文字&#10;&#10;描述已自动生成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9" y="2852"/>
                <a:ext cx="939" cy="1040"/>
              </a:xfrm>
              <a:prstGeom prst="rect">
                <a:avLst/>
              </a:prstGeom>
            </p:spPr>
          </p:pic>
          <p:pic>
            <p:nvPicPr>
              <p:cNvPr id="12" name="图片 11" descr="图片包含 游戏机, 文字&#10;&#10;描述已自动生成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  <p:pic>
        <p:nvPicPr>
          <p:cNvPr id="29" name="图片 28" descr="图片包含 游戏机, 钟表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83210" y="393700"/>
            <a:ext cx="2227580" cy="1564005"/>
            <a:chOff x="446" y="1868"/>
            <a:chExt cx="3508" cy="2463"/>
          </a:xfrm>
        </p:grpSpPr>
        <p:grpSp>
          <p:nvGrpSpPr>
            <p:cNvPr id="15" name="组合 14"/>
            <p:cNvGrpSpPr/>
            <p:nvPr/>
          </p:nvGrpSpPr>
          <p:grpSpPr>
            <a:xfrm>
              <a:off x="446" y="1868"/>
              <a:ext cx="3508" cy="926"/>
              <a:chOff x="5358" y="2097"/>
              <a:chExt cx="4815" cy="1283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5358" y="2157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/>
              <p:cNvSpPr/>
              <p:nvPr/>
            </p:nvSpPr>
            <p:spPr>
              <a:xfrm>
                <a:off x="5681" y="2097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/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/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/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/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/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/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/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/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/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/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/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/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/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/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892658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79DEA3-325C-CABB-CD33-68D4B01A84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1EE7ECFD-9AB0-9A6A-0964-52B12607A83A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4CEA4793-599A-5A6F-8278-B95AEE17BF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DD519499-EDD4-8ADE-CB25-F912B8AE78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04563DD7-E6D4-D9D8-1235-CB6112C850B8}"/>
              </a:ext>
            </a:extLst>
          </p:cNvPr>
          <p:cNvGrpSpPr/>
          <p:nvPr/>
        </p:nvGrpSpPr>
        <p:grpSpPr>
          <a:xfrm>
            <a:off x="228602" y="440372"/>
            <a:ext cx="2227580" cy="1564005"/>
            <a:chOff x="446" y="1868"/>
            <a:chExt cx="3508" cy="2463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ABC3B14B-8802-5200-F46B-B728120B5F94}"/>
                </a:ext>
              </a:extLst>
            </p:cNvPr>
            <p:cNvGrpSpPr/>
            <p:nvPr/>
          </p:nvGrpSpPr>
          <p:grpSpPr>
            <a:xfrm>
              <a:off x="446" y="1868"/>
              <a:ext cx="3508" cy="926"/>
              <a:chOff x="5358" y="2097"/>
              <a:chExt cx="4815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6255BD16-D4E3-1397-096F-077D2DED4AA3}"/>
                  </a:ext>
                </a:extLst>
              </p:cNvPr>
              <p:cNvSpPr txBox="1"/>
              <p:nvPr/>
            </p:nvSpPr>
            <p:spPr>
              <a:xfrm>
                <a:off x="5358" y="2157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EAC18826-6600-593B-58BD-8A7FA80DF67C}"/>
                  </a:ext>
                </a:extLst>
              </p:cNvPr>
              <p:cNvSpPr/>
              <p:nvPr/>
            </p:nvSpPr>
            <p:spPr>
              <a:xfrm>
                <a:off x="5681" y="2097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B2B63613-5F2D-965C-9601-F89136A73819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78EA060B-CB85-E92B-32BB-0B9F1E3A8D8D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C4C1B28C-1545-D153-6716-81985071AD97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19E69B91-F6A4-89AF-C238-D183C13E2A23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D21BA92C-EBFD-6824-A2B7-684A50261176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95529964-287A-80F7-FA1D-940A03F59810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8BEE350C-1DA9-4CA3-36DA-D9D04CBFC8AD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43AC836C-5324-78EC-386F-009A410B5042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CF5D4E75-FE2C-082C-D6DD-BAFABE494D95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36776C89-CCF0-25BB-F430-3516CAFCAD1C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579E91D9-CA93-26B3-DF29-6041B89CC2DE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D1AC3597-AE78-B693-18A7-DC58F12EA1B3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66E1A0DE-3899-726F-C596-B4650C6AE576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DF99D6E3-7A12-6719-BA52-08D8B33C1C87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6DDA01DB-D0E7-F03A-0F48-D3D55E0D8F47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E202D4A5-12D6-D802-C6E1-B46C65BB6D9C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941202BF-7100-B321-18D3-ED909EA5D5D3}"/>
              </a:ext>
            </a:extLst>
          </p:cNvPr>
          <p:cNvSpPr/>
          <p:nvPr/>
        </p:nvSpPr>
        <p:spPr>
          <a:xfrm>
            <a:off x="384096" y="1943025"/>
            <a:ext cx="851535" cy="87376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字魂创中黑" panose="00000500000000000000" charset="-122"/>
                <a:ea typeface="字魂创中黑" panose="00000500000000000000" charset="-122"/>
              </a:rPr>
              <a:t>例句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26C65635-B813-451E-A2C4-59027DF22028}"/>
              </a:ext>
            </a:extLst>
          </p:cNvPr>
          <p:cNvSpPr txBox="1"/>
          <p:nvPr/>
        </p:nvSpPr>
        <p:spPr>
          <a:xfrm>
            <a:off x="2971799" y="1577327"/>
            <a:ext cx="8891168" cy="472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지하철역에서 가까울수록 집값이 비싸다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.</a:t>
            </a:r>
          </a:p>
          <a:p>
            <a:pPr>
              <a:lnSpc>
                <a:spcPct val="170000"/>
              </a:lnSpc>
            </a:pPr>
            <a:r>
              <a:rPr lang="ko-KR" altLang="en-US" noProof="0" dirty="0" err="1">
                <a:solidFill>
                  <a:srgbClr val="FFFFFF"/>
                </a:solidFill>
                <a:latin typeface="+mn-ea"/>
              </a:rPr>
              <a:t>离地铁站越近，房价越贵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。</a:t>
            </a:r>
          </a:p>
          <a:p>
            <a:pPr>
              <a:lnSpc>
                <a:spcPct val="170000"/>
              </a:lnSpc>
            </a:pP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나이가 들수록 시간이 빨리 가는 것 같아요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.</a:t>
            </a:r>
          </a:p>
          <a:p>
            <a:pPr>
              <a:lnSpc>
                <a:spcPct val="170000"/>
              </a:lnSpc>
            </a:pPr>
            <a:r>
              <a:rPr lang="ko-KR" altLang="en-US" noProof="0" dirty="0" err="1">
                <a:solidFill>
                  <a:srgbClr val="FFFFFF"/>
                </a:solidFill>
                <a:latin typeface="+mn-ea"/>
              </a:rPr>
              <a:t>年纪越大，时间好像过得越快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。</a:t>
            </a:r>
          </a:p>
          <a:p>
            <a:pPr>
              <a:lnSpc>
                <a:spcPct val="170000"/>
              </a:lnSpc>
            </a:pP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이 드라마는 볼수록 재미있어서 다음 스토리가 궁금해져요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.</a:t>
            </a:r>
          </a:p>
          <a:p>
            <a:pPr>
              <a:lnSpc>
                <a:spcPct val="170000"/>
              </a:lnSpc>
            </a:pPr>
            <a:r>
              <a:rPr lang="ko-KR" altLang="en-US" noProof="0" dirty="0" err="1">
                <a:solidFill>
                  <a:srgbClr val="FFFFFF"/>
                </a:solidFill>
                <a:latin typeface="+mn-ea"/>
              </a:rPr>
              <a:t>这部电视剧越看越有意思，很好奇下一集的故事内容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。</a:t>
            </a:r>
          </a:p>
          <a:p>
            <a:pPr>
              <a:lnSpc>
                <a:spcPct val="170000"/>
              </a:lnSpc>
            </a:pP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일교차가 심할수록 감기에 걸리기 쉬우니까 조심하시기 바랍니다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.</a:t>
            </a:r>
          </a:p>
          <a:p>
            <a:pPr>
              <a:lnSpc>
                <a:spcPct val="170000"/>
              </a:lnSpc>
            </a:pPr>
            <a:r>
              <a:rPr lang="ko-KR" altLang="en-US" noProof="0" dirty="0" err="1">
                <a:solidFill>
                  <a:srgbClr val="FFFFFF"/>
                </a:solidFill>
                <a:latin typeface="+mn-ea"/>
              </a:rPr>
              <a:t>昼夜温差越大越容易感冒，请注意身体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。</a:t>
            </a:r>
          </a:p>
          <a:p>
            <a:pPr>
              <a:lnSpc>
                <a:spcPct val="170000"/>
              </a:lnSpc>
            </a:pP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셀카도 찍으면 찍을수록 실력이 늘어요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.</a:t>
            </a:r>
          </a:p>
          <a:p>
            <a:pPr>
              <a:lnSpc>
                <a:spcPct val="170000"/>
              </a:lnSpc>
            </a:pPr>
            <a:r>
              <a:rPr lang="ko-KR" altLang="en-US" noProof="0" dirty="0" err="1">
                <a:solidFill>
                  <a:srgbClr val="FFFFFF"/>
                </a:solidFill>
                <a:latin typeface="+mn-ea"/>
              </a:rPr>
              <a:t>自拍也是越拍越好的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。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3ECED1D2-534D-5AA1-0EE5-7C10F78F9676}"/>
              </a:ext>
            </a:extLst>
          </p:cNvPr>
          <p:cNvGrpSpPr/>
          <p:nvPr/>
        </p:nvGrpSpPr>
        <p:grpSpPr>
          <a:xfrm>
            <a:off x="3377033" y="590189"/>
            <a:ext cx="5812155" cy="872490"/>
            <a:chOff x="5134" y="551"/>
            <a:chExt cx="9153" cy="1374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4D08AD9C-72D0-E3A6-7C22-0D5FB9776CA0}"/>
                </a:ext>
              </a:extLst>
            </p:cNvPr>
            <p:cNvGrpSpPr/>
            <p:nvPr/>
          </p:nvGrpSpPr>
          <p:grpSpPr>
            <a:xfrm>
              <a:off x="6464" y="834"/>
              <a:ext cx="6940" cy="1091"/>
              <a:chOff x="6240" y="2839"/>
              <a:chExt cx="6940" cy="1091"/>
            </a:xfrm>
          </p:grpSpPr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8BA0B075-89FE-B8BC-7D8E-D4A091215132}"/>
                  </a:ext>
                </a:extLst>
              </p:cNvPr>
              <p:cNvSpPr txBox="1"/>
              <p:nvPr/>
            </p:nvSpPr>
            <p:spPr>
              <a:xfrm>
                <a:off x="6668" y="2839"/>
                <a:ext cx="6338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3.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谓词</a:t>
                </a:r>
                <a:r>
                  <a:rPr lang="en-US" altLang="zh-CN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(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으</a:t>
                </a:r>
                <a:r>
                  <a:rPr lang="en-US" altLang="ko-KR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)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ㄹ수록</a:t>
                </a:r>
                <a:endParaRPr lang="ko-KR" altLang="en-US" b="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cxnSp>
            <p:nvCxnSpPr>
              <p:cNvPr id="39" name="直接连接符 8">
                <a:extLst>
                  <a:ext uri="{FF2B5EF4-FFF2-40B4-BE49-F238E27FC236}">
                    <a16:creationId xmlns:a16="http://schemas.microsoft.com/office/drawing/2014/main" id="{54C29E09-30F9-D961-EDAA-57E6B520597F}"/>
                  </a:ext>
                </a:extLst>
              </p:cNvPr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605463C7-A9F1-2DAC-10C8-EE4C151DDAB5}"/>
                </a:ext>
              </a:extLst>
            </p:cNvPr>
            <p:cNvGrpSpPr/>
            <p:nvPr/>
          </p:nvGrpSpPr>
          <p:grpSpPr>
            <a:xfrm>
              <a:off x="5134" y="551"/>
              <a:ext cx="9153" cy="1374"/>
              <a:chOff x="4689" y="2518"/>
              <a:chExt cx="9153" cy="1374"/>
            </a:xfrm>
          </p:grpSpPr>
          <p:pic>
            <p:nvPicPr>
              <p:cNvPr id="20" name="图片 19" descr="图片包含 游戏机, 文字&#10;&#10;描述已自动生成">
                <a:extLst>
                  <a:ext uri="{FF2B5EF4-FFF2-40B4-BE49-F238E27FC236}">
                    <a16:creationId xmlns:a16="http://schemas.microsoft.com/office/drawing/2014/main" id="{09CCAAA7-2C6D-E2B4-6DBA-BB09F65B0B6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9" y="2852"/>
                <a:ext cx="939" cy="1040"/>
              </a:xfrm>
              <a:prstGeom prst="rect">
                <a:avLst/>
              </a:prstGeom>
            </p:spPr>
          </p:pic>
          <p:pic>
            <p:nvPicPr>
              <p:cNvPr id="37" name="图片 36" descr="图片包含 游戏机, 文字&#10;&#10;描述已自动生成">
                <a:extLst>
                  <a:ext uri="{FF2B5EF4-FFF2-40B4-BE49-F238E27FC236}">
                    <a16:creationId xmlns:a16="http://schemas.microsoft.com/office/drawing/2014/main" id="{68D92D32-8DF5-8DDB-5624-276789F6EAE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42813176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8A3E31-40AD-223B-A7AF-2F4B9EDBFA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8CB9A85C-BF19-C81C-8751-C1FC41DCCDFB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F46FBC99-B7BF-7648-B685-011CC5F623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72AD7B11-1E6D-4345-0CB1-F0A5D9A22D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A273B3F-4124-4820-2378-82F188CA39C8}"/>
              </a:ext>
            </a:extLst>
          </p:cNvPr>
          <p:cNvGrpSpPr/>
          <p:nvPr/>
        </p:nvGrpSpPr>
        <p:grpSpPr>
          <a:xfrm>
            <a:off x="228602" y="440372"/>
            <a:ext cx="2227580" cy="1564005"/>
            <a:chOff x="446" y="1868"/>
            <a:chExt cx="3508" cy="2463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9BD6D91E-0318-6619-BB7A-E8A98120A5B7}"/>
                </a:ext>
              </a:extLst>
            </p:cNvPr>
            <p:cNvGrpSpPr/>
            <p:nvPr/>
          </p:nvGrpSpPr>
          <p:grpSpPr>
            <a:xfrm>
              <a:off x="446" y="1868"/>
              <a:ext cx="3508" cy="926"/>
              <a:chOff x="5358" y="2097"/>
              <a:chExt cx="4815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453AAAC5-781B-F5A7-7541-F7978D3CD26C}"/>
                  </a:ext>
                </a:extLst>
              </p:cNvPr>
              <p:cNvSpPr txBox="1"/>
              <p:nvPr/>
            </p:nvSpPr>
            <p:spPr>
              <a:xfrm>
                <a:off x="5358" y="2157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8BC350E7-F34E-44EB-40E3-4099047B9CA3}"/>
                  </a:ext>
                </a:extLst>
              </p:cNvPr>
              <p:cNvSpPr/>
              <p:nvPr/>
            </p:nvSpPr>
            <p:spPr>
              <a:xfrm>
                <a:off x="5681" y="2097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5F8F7EA1-9D7B-3F68-22BF-D4C566625205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8CAA8AB4-DF97-5B6C-5DEA-17C284620203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356C9327-849C-03C5-33A5-ED2BC3DFDA30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B1A4357F-8194-23A2-863C-3F835EE31002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B382C599-B63E-58F7-73C8-CA2F6E525C94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90F0449F-7782-3AB2-6E7B-094E96031398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BCB2D599-F645-AFCF-78A8-70BA61E78BA9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4F354F5F-4E52-7216-F44C-E6AD78A8DAAE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6BDE9182-3CDE-3A89-AD38-136DCFB0C3AA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C6B17E32-8B24-BDD1-E883-B386064B09C4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991D5DCC-55EA-26ED-642F-B9EB40E24460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AC70A5DE-C073-9A6A-DFF6-CC781BD17536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BFFC88E0-A82F-CBD9-A6A8-262555726563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611CF3AD-BDF4-B388-EEEC-6A7D24345BD8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DE261280-2B56-1D25-0B40-83C1D6ED6ED1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D03B7F62-0FEB-52A0-36F9-A63616CB9DD1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21BAB16A-448A-97B9-2B35-362C486E8D39}"/>
              </a:ext>
            </a:extLst>
          </p:cNvPr>
          <p:cNvSpPr/>
          <p:nvPr/>
        </p:nvSpPr>
        <p:spPr>
          <a:xfrm>
            <a:off x="384096" y="1943025"/>
            <a:ext cx="851535" cy="87376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字魂创中黑" panose="00000500000000000000" charset="-122"/>
                <a:ea typeface="字魂创中黑" panose="00000500000000000000" charset="-122"/>
              </a:rPr>
              <a:t>例句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E024F57C-8E93-3F16-A986-A701267F8DF0}"/>
              </a:ext>
            </a:extLst>
          </p:cNvPr>
          <p:cNvSpPr txBox="1"/>
          <p:nvPr/>
        </p:nvSpPr>
        <p:spPr>
          <a:xfrm>
            <a:off x="3067956" y="1552118"/>
            <a:ext cx="7902744" cy="472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새로 나온 노래를 듣고 있는데 들으면 </a:t>
            </a:r>
            <a:r>
              <a:rPr lang="ko-KR" altLang="en-US" noProof="0" dirty="0" err="1">
                <a:solidFill>
                  <a:srgbClr val="FFFFFF"/>
                </a:solidFill>
                <a:latin typeface="+mn-ea"/>
              </a:rPr>
              <a:t>들을수록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 좋은 것 같아요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.</a:t>
            </a:r>
          </a:p>
          <a:p>
            <a:pPr>
              <a:lnSpc>
                <a:spcPct val="170000"/>
              </a:lnSpc>
            </a:pPr>
            <a:r>
              <a:rPr lang="ko-KR" altLang="en-US" noProof="0" dirty="0" err="1">
                <a:solidFill>
                  <a:srgbClr val="FFFFFF"/>
                </a:solidFill>
                <a:latin typeface="+mn-ea"/>
              </a:rPr>
              <a:t>我在听新出的歌，越听越喜欢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。</a:t>
            </a:r>
            <a:endParaRPr lang="en-US" altLang="ko-KR" noProof="0" dirty="0">
              <a:solidFill>
                <a:srgbClr val="FFFFFF"/>
              </a:solidFill>
              <a:latin typeface="+mn-ea"/>
            </a:endParaRPr>
          </a:p>
          <a:p>
            <a:pPr>
              <a:lnSpc>
                <a:spcPct val="170000"/>
              </a:lnSpc>
            </a:pPr>
            <a:r>
              <a:rPr lang="ko-KR" altLang="en-US" dirty="0">
                <a:solidFill>
                  <a:srgbClr val="FFFFFF"/>
                </a:solidFill>
                <a:latin typeface="+mn-ea"/>
              </a:rPr>
              <a:t>가</a:t>
            </a:r>
            <a:r>
              <a:rPr lang="en-US" altLang="ko-KR" dirty="0">
                <a:solidFill>
                  <a:srgbClr val="FFFFFF"/>
                </a:solidFill>
                <a:latin typeface="+mn-ea"/>
              </a:rPr>
              <a:t>: </a:t>
            </a:r>
            <a:r>
              <a:rPr lang="ko-KR" altLang="en-US" dirty="0">
                <a:solidFill>
                  <a:srgbClr val="FFFFFF"/>
                </a:solidFill>
                <a:latin typeface="+mn-ea"/>
              </a:rPr>
              <a:t>항공 우편으로 보내 드릴까요</a:t>
            </a:r>
            <a:r>
              <a:rPr lang="en-US" altLang="ko-KR" dirty="0">
                <a:solidFill>
                  <a:srgbClr val="FFFFFF"/>
                </a:solidFill>
                <a:latin typeface="+mn-ea"/>
              </a:rPr>
              <a:t>?</a:t>
            </a:r>
          </a:p>
          <a:p>
            <a:pPr marL="500063">
              <a:lnSpc>
                <a:spcPct val="170000"/>
              </a:lnSpc>
            </a:pPr>
            <a:r>
              <a:rPr lang="ko-KR" altLang="en-US" dirty="0" err="1">
                <a:solidFill>
                  <a:srgbClr val="FFFFFF"/>
                </a:solidFill>
                <a:latin typeface="+mn-ea"/>
              </a:rPr>
              <a:t>给您寄空运吗</a:t>
            </a:r>
            <a:r>
              <a:rPr lang="ko-KR" altLang="en-US" dirty="0">
                <a:solidFill>
                  <a:srgbClr val="FFFFFF"/>
                </a:solidFill>
                <a:latin typeface="+mn-ea"/>
              </a:rPr>
              <a:t>？</a:t>
            </a:r>
            <a:endParaRPr lang="en-US" altLang="ko-KR" dirty="0">
              <a:solidFill>
                <a:srgbClr val="FFFFFF"/>
              </a:solidFill>
              <a:latin typeface="+mn-ea"/>
            </a:endParaRPr>
          </a:p>
          <a:p>
            <a:pPr marL="500063" indent="-484188">
              <a:lnSpc>
                <a:spcPct val="170000"/>
              </a:lnSpc>
            </a:pPr>
            <a:r>
              <a:rPr lang="ko-KR" altLang="en-US" dirty="0">
                <a:solidFill>
                  <a:srgbClr val="FFFFFF"/>
                </a:solidFill>
                <a:latin typeface="+mn-ea"/>
              </a:rPr>
              <a:t>나</a:t>
            </a:r>
            <a:r>
              <a:rPr lang="en-US" altLang="ko-KR" dirty="0">
                <a:solidFill>
                  <a:srgbClr val="FFFFFF"/>
                </a:solidFill>
                <a:latin typeface="+mn-ea"/>
              </a:rPr>
              <a:t>: </a:t>
            </a:r>
            <a:r>
              <a:rPr lang="ko-KR" altLang="en-US" dirty="0">
                <a:solidFill>
                  <a:srgbClr val="FFFFFF"/>
                </a:solidFill>
                <a:latin typeface="+mn-ea"/>
              </a:rPr>
              <a:t>네</a:t>
            </a:r>
            <a:r>
              <a:rPr lang="en-US" altLang="ko-KR" dirty="0">
                <a:solidFill>
                  <a:srgbClr val="FFFFFF"/>
                </a:solidFill>
                <a:latin typeface="+mn-ea"/>
              </a:rPr>
              <a:t>. </a:t>
            </a:r>
            <a:r>
              <a:rPr lang="ko-KR" altLang="en-US" dirty="0">
                <a:solidFill>
                  <a:srgbClr val="FFFFFF"/>
                </a:solidFill>
                <a:latin typeface="+mn-ea"/>
              </a:rPr>
              <a:t>빠를수록 좋으니까 그걸로 보내 주세요</a:t>
            </a:r>
            <a:r>
              <a:rPr lang="en-US" altLang="ko-KR" dirty="0">
                <a:solidFill>
                  <a:srgbClr val="FFFFFF"/>
                </a:solidFill>
                <a:latin typeface="+mn-ea"/>
              </a:rPr>
              <a:t>.</a:t>
            </a:r>
          </a:p>
          <a:p>
            <a:pPr marL="500063">
              <a:lnSpc>
                <a:spcPct val="170000"/>
              </a:lnSpc>
            </a:pPr>
            <a:r>
              <a:rPr lang="ko-KR" altLang="en-US" dirty="0" err="1">
                <a:solidFill>
                  <a:srgbClr val="FFFFFF"/>
                </a:solidFill>
                <a:latin typeface="+mn-ea"/>
              </a:rPr>
              <a:t>好的。越快越好，就寄空运吧</a:t>
            </a:r>
            <a:r>
              <a:rPr lang="ko-KR" altLang="en-US" dirty="0">
                <a:solidFill>
                  <a:srgbClr val="FFFFFF"/>
                </a:solidFill>
                <a:latin typeface="+mn-ea"/>
              </a:rPr>
              <a:t>。</a:t>
            </a:r>
          </a:p>
          <a:p>
            <a:pPr marL="500063" indent="-484188">
              <a:lnSpc>
                <a:spcPct val="170000"/>
              </a:lnSpc>
            </a:pPr>
            <a:r>
              <a:rPr lang="ko-KR" altLang="en-US" dirty="0">
                <a:solidFill>
                  <a:srgbClr val="FFFFFF"/>
                </a:solidFill>
                <a:latin typeface="+mn-ea"/>
              </a:rPr>
              <a:t>가</a:t>
            </a:r>
            <a:r>
              <a:rPr lang="en-US" altLang="ko-KR" dirty="0">
                <a:solidFill>
                  <a:srgbClr val="FFFFFF"/>
                </a:solidFill>
                <a:latin typeface="+mn-ea"/>
              </a:rPr>
              <a:t>: </a:t>
            </a:r>
            <a:r>
              <a:rPr lang="ko-KR" altLang="en-US" dirty="0">
                <a:solidFill>
                  <a:srgbClr val="FFFFFF"/>
                </a:solidFill>
                <a:latin typeface="+mn-ea"/>
              </a:rPr>
              <a:t>우리 아이가 고기를 잘 안 먹어서 걱정이에요</a:t>
            </a:r>
            <a:r>
              <a:rPr lang="en-US" altLang="ko-KR" dirty="0">
                <a:solidFill>
                  <a:srgbClr val="FFFFFF"/>
                </a:solidFill>
                <a:latin typeface="+mn-ea"/>
              </a:rPr>
              <a:t>.</a:t>
            </a:r>
          </a:p>
          <a:p>
            <a:pPr marL="500063">
              <a:lnSpc>
                <a:spcPct val="170000"/>
              </a:lnSpc>
            </a:pPr>
            <a:r>
              <a:rPr lang="ko-KR" altLang="en-US" dirty="0" err="1">
                <a:solidFill>
                  <a:srgbClr val="FFFFFF"/>
                </a:solidFill>
                <a:latin typeface="+mn-ea"/>
              </a:rPr>
              <a:t>孩子不怎么吃肉，我很担心</a:t>
            </a:r>
            <a:r>
              <a:rPr lang="ko-KR" altLang="en-US" dirty="0">
                <a:solidFill>
                  <a:srgbClr val="FFFFFF"/>
                </a:solidFill>
                <a:latin typeface="+mn-ea"/>
              </a:rPr>
              <a:t>。</a:t>
            </a:r>
          </a:p>
          <a:p>
            <a:pPr marL="500063" indent="-484188">
              <a:lnSpc>
                <a:spcPct val="170000"/>
              </a:lnSpc>
            </a:pPr>
            <a:r>
              <a:rPr lang="ko-KR" altLang="en-US" dirty="0">
                <a:solidFill>
                  <a:srgbClr val="FFFFFF"/>
                </a:solidFill>
                <a:latin typeface="+mn-ea"/>
              </a:rPr>
              <a:t>나</a:t>
            </a:r>
            <a:r>
              <a:rPr lang="en-US" altLang="ko-KR" dirty="0">
                <a:solidFill>
                  <a:srgbClr val="FFFFFF"/>
                </a:solidFill>
                <a:latin typeface="+mn-ea"/>
              </a:rPr>
              <a:t>: </a:t>
            </a:r>
            <a:r>
              <a:rPr lang="ko-KR" altLang="en-US" dirty="0">
                <a:solidFill>
                  <a:srgbClr val="FFFFFF"/>
                </a:solidFill>
                <a:latin typeface="+mn-ea"/>
              </a:rPr>
              <a:t>그래요</a:t>
            </a:r>
            <a:r>
              <a:rPr lang="en-US" altLang="ko-KR" dirty="0">
                <a:solidFill>
                  <a:srgbClr val="FFFFFF"/>
                </a:solidFill>
                <a:latin typeface="+mn-ea"/>
              </a:rPr>
              <a:t>? </a:t>
            </a:r>
            <a:r>
              <a:rPr lang="ko-KR" altLang="en-US" dirty="0">
                <a:solidFill>
                  <a:srgbClr val="FFFFFF"/>
                </a:solidFill>
                <a:latin typeface="+mn-ea"/>
              </a:rPr>
              <a:t>어린아이일수록 단백질 섭취가 중요한데 걱정되시겠어요</a:t>
            </a:r>
            <a:r>
              <a:rPr lang="en-US" altLang="ko-KR" dirty="0">
                <a:solidFill>
                  <a:srgbClr val="FFFFFF"/>
                </a:solidFill>
                <a:latin typeface="+mn-ea"/>
              </a:rPr>
              <a:t>.</a:t>
            </a:r>
          </a:p>
          <a:p>
            <a:pPr marL="500063">
              <a:lnSpc>
                <a:spcPct val="170000"/>
              </a:lnSpc>
            </a:pPr>
            <a:r>
              <a:rPr lang="ko-KR" altLang="en-US" dirty="0" err="1">
                <a:solidFill>
                  <a:srgbClr val="FFFFFF"/>
                </a:solidFill>
                <a:latin typeface="+mn-ea"/>
              </a:rPr>
              <a:t>是吗？越小的孩子越需要摄取蛋白质，真令人担心</a:t>
            </a:r>
            <a:r>
              <a:rPr lang="ko-KR" altLang="en-US" dirty="0">
                <a:solidFill>
                  <a:srgbClr val="FFFFFF"/>
                </a:solidFill>
                <a:latin typeface="+mn-ea"/>
              </a:rPr>
              <a:t>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A82033B-4B11-86DB-C583-E1813B5C3731}"/>
              </a:ext>
            </a:extLst>
          </p:cNvPr>
          <p:cNvGrpSpPr/>
          <p:nvPr/>
        </p:nvGrpSpPr>
        <p:grpSpPr>
          <a:xfrm>
            <a:off x="3377033" y="590189"/>
            <a:ext cx="5812155" cy="872490"/>
            <a:chOff x="5134" y="551"/>
            <a:chExt cx="9153" cy="1374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1FC73F0A-8674-FCF2-9B48-09B96578BF88}"/>
                </a:ext>
              </a:extLst>
            </p:cNvPr>
            <p:cNvGrpSpPr/>
            <p:nvPr/>
          </p:nvGrpSpPr>
          <p:grpSpPr>
            <a:xfrm>
              <a:off x="6464" y="834"/>
              <a:ext cx="6940" cy="1091"/>
              <a:chOff x="6240" y="2839"/>
              <a:chExt cx="6940" cy="1091"/>
            </a:xfrm>
          </p:grpSpPr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77A2FA18-7486-366D-009C-AC1A0AA46248}"/>
                  </a:ext>
                </a:extLst>
              </p:cNvPr>
              <p:cNvSpPr txBox="1"/>
              <p:nvPr/>
            </p:nvSpPr>
            <p:spPr>
              <a:xfrm>
                <a:off x="6668" y="2839"/>
                <a:ext cx="6338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3.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谓词</a:t>
                </a:r>
                <a:r>
                  <a:rPr lang="en-US" altLang="zh-CN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(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으</a:t>
                </a:r>
                <a:r>
                  <a:rPr lang="en-US" altLang="ko-KR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)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ㄹ수록</a:t>
                </a:r>
                <a:endParaRPr lang="ko-KR" altLang="en-US" b="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cxnSp>
            <p:nvCxnSpPr>
              <p:cNvPr id="39" name="直接连接符 8">
                <a:extLst>
                  <a:ext uri="{FF2B5EF4-FFF2-40B4-BE49-F238E27FC236}">
                    <a16:creationId xmlns:a16="http://schemas.microsoft.com/office/drawing/2014/main" id="{2C046D63-E79C-C233-CC88-989576668FCC}"/>
                  </a:ext>
                </a:extLst>
              </p:cNvPr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DF4E6936-273D-A5F8-8FBF-DE52E0AA7E0B}"/>
                </a:ext>
              </a:extLst>
            </p:cNvPr>
            <p:cNvGrpSpPr/>
            <p:nvPr/>
          </p:nvGrpSpPr>
          <p:grpSpPr>
            <a:xfrm>
              <a:off x="5134" y="551"/>
              <a:ext cx="9153" cy="1374"/>
              <a:chOff x="4689" y="2518"/>
              <a:chExt cx="9153" cy="1374"/>
            </a:xfrm>
          </p:grpSpPr>
          <p:pic>
            <p:nvPicPr>
              <p:cNvPr id="12" name="图片 11" descr="图片包含 游戏机, 文字&#10;&#10;描述已自动生成">
                <a:extLst>
                  <a:ext uri="{FF2B5EF4-FFF2-40B4-BE49-F238E27FC236}">
                    <a16:creationId xmlns:a16="http://schemas.microsoft.com/office/drawing/2014/main" id="{5E6A949A-7BAE-22B5-68BC-49AE53D83A6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9" y="2852"/>
                <a:ext cx="939" cy="1040"/>
              </a:xfrm>
              <a:prstGeom prst="rect">
                <a:avLst/>
              </a:prstGeom>
            </p:spPr>
          </p:pic>
          <p:pic>
            <p:nvPicPr>
              <p:cNvPr id="20" name="图片 19" descr="图片包含 游戏机, 文字&#10;&#10;描述已自动生成">
                <a:extLst>
                  <a:ext uri="{FF2B5EF4-FFF2-40B4-BE49-F238E27FC236}">
                    <a16:creationId xmlns:a16="http://schemas.microsoft.com/office/drawing/2014/main" id="{EA882772-6FDB-7089-8C71-5C9B0010338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6913224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928505" y="158248"/>
            <a:ext cx="3076575" cy="800577"/>
            <a:chOff x="5328" y="2097"/>
            <a:chExt cx="4845" cy="1283"/>
          </a:xfrm>
        </p:grpSpPr>
        <p:sp>
          <p:nvSpPr>
            <p:cNvPr id="3" name="文本框 2"/>
            <p:cNvSpPr txBox="1"/>
            <p:nvPr/>
          </p:nvSpPr>
          <p:spPr>
            <a:xfrm>
              <a:off x="5328" y="2251"/>
              <a:ext cx="4689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문법 연습 语法练习</a:t>
              </a:r>
            </a:p>
          </p:txBody>
        </p:sp>
        <p:sp>
          <p:nvSpPr>
            <p:cNvPr id="5" name="五边形 4"/>
            <p:cNvSpPr/>
            <p:nvPr/>
          </p:nvSpPr>
          <p:spPr>
            <a:xfrm>
              <a:off x="5457" y="2097"/>
              <a:ext cx="4716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/>
          <p:cNvGrpSpPr/>
          <p:nvPr/>
        </p:nvGrpSpPr>
        <p:grpSpPr>
          <a:xfrm>
            <a:off x="-98908" y="28734"/>
            <a:ext cx="1016635" cy="1072515"/>
            <a:chOff x="849666" y="1266856"/>
            <a:chExt cx="4597624" cy="4754432"/>
          </a:xfrm>
        </p:grpSpPr>
        <p:sp>
          <p:nvSpPr>
            <p:cNvPr id="22" name="Arc 5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/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/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/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/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/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/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/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/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/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/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/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/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/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4067520" y="195216"/>
            <a:ext cx="8203502" cy="919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1</a:t>
            </a:r>
            <a:r>
              <a:rPr 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.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 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&lt;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보기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&gt;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와 같이 알맞은 것을 연결하고 문장을 쓰십시오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.</a:t>
            </a:r>
          </a:p>
          <a:p>
            <a:pPr algn="just" latinLnBrk="1">
              <a:lnSpc>
                <a:spcPct val="120000"/>
              </a:lnSpc>
            </a:pPr>
            <a:r>
              <a:rPr sz="2400" dirty="0" err="1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仿照示例</a:t>
            </a:r>
            <a:r>
              <a:rPr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，</a:t>
            </a:r>
            <a:r>
              <a:rPr lang="zh-CN" altLang="en-US"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连接</a:t>
            </a:r>
            <a:r>
              <a:rPr lang="en-US" sz="2400" dirty="0" err="1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正确的句子并填入横线</a:t>
            </a:r>
            <a:r>
              <a:rPr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。</a:t>
            </a:r>
          </a:p>
        </p:txBody>
      </p:sp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115" y="5109210"/>
            <a:ext cx="1520825" cy="1560195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3967274" y="1125087"/>
            <a:ext cx="7977505" cy="5574665"/>
            <a:chOff x="6011" y="1902"/>
            <a:chExt cx="12563" cy="8779"/>
          </a:xfrm>
        </p:grpSpPr>
        <p:grpSp>
          <p:nvGrpSpPr>
            <p:cNvPr id="9" name="组合 1"/>
            <p:cNvGrpSpPr/>
            <p:nvPr/>
          </p:nvGrpSpPr>
          <p:grpSpPr bwMode="auto">
            <a:xfrm>
              <a:off x="6011" y="1902"/>
              <a:ext cx="12563" cy="8779"/>
              <a:chOff x="1661375" y="1741834"/>
              <a:chExt cx="4559120" cy="3605590"/>
            </a:xfrm>
          </p:grpSpPr>
          <p:sp>
            <p:nvSpPr>
              <p:cNvPr id="13" name="圆角矩形 26"/>
              <p:cNvSpPr/>
              <p:nvPr/>
            </p:nvSpPr>
            <p:spPr>
              <a:xfrm>
                <a:off x="1661375" y="1996225"/>
                <a:ext cx="4559120" cy="3351199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任意多边形 27"/>
              <p:cNvSpPr/>
              <p:nvPr/>
            </p:nvSpPr>
            <p:spPr>
              <a:xfrm>
                <a:off x="1661375" y="1741834"/>
                <a:ext cx="4559120" cy="3115755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97491" y="0"/>
                    </a:moveTo>
                    <a:lnTo>
                      <a:pt x="4361629" y="0"/>
                    </a:lnTo>
                    <a:cubicBezTo>
                      <a:pt x="4470700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88420" y="0"/>
                      <a:pt x="1974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1749259" y="1842899"/>
                <a:ext cx="4384617" cy="286811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苹果"/>
              <p:cNvSpPr/>
              <p:nvPr/>
            </p:nvSpPr>
            <p:spPr bwMode="auto">
              <a:xfrm>
                <a:off x="3767930" y="4857643"/>
                <a:ext cx="355539" cy="416473"/>
              </a:xfrm>
              <a:custGeom>
                <a:avLst/>
                <a:gdLst>
                  <a:gd name="T0" fmla="*/ 475097 w 2555916"/>
                  <a:gd name="T1" fmla="*/ 450608 h 2994042"/>
                  <a:gd name="T2" fmla="*/ 687034 w 2555916"/>
                  <a:gd name="T3" fmla="*/ 495421 h 2994042"/>
                  <a:gd name="T4" fmla="*/ 924488 w 2555916"/>
                  <a:gd name="T5" fmla="*/ 521629 h 2994042"/>
                  <a:gd name="T6" fmla="*/ 1069868 w 2555916"/>
                  <a:gd name="T7" fmla="*/ 471996 h 2994042"/>
                  <a:gd name="T8" fmla="*/ 1570391 w 2555916"/>
                  <a:gd name="T9" fmla="*/ 644320 h 2994042"/>
                  <a:gd name="T10" fmla="*/ 1359013 w 2555916"/>
                  <a:gd name="T11" fmla="*/ 1052980 h 2994042"/>
                  <a:gd name="T12" fmla="*/ 1626235 w 2555916"/>
                  <a:gd name="T13" fmla="*/ 1399714 h 2994042"/>
                  <a:gd name="T14" fmla="*/ 1265554 w 2555916"/>
                  <a:gd name="T15" fmla="*/ 1881896 h 2994042"/>
                  <a:gd name="T16" fmla="*/ 1041715 w 2555916"/>
                  <a:gd name="T17" fmla="*/ 1870067 h 2994042"/>
                  <a:gd name="T18" fmla="*/ 962333 w 2555916"/>
                  <a:gd name="T19" fmla="*/ 1838757 h 2994042"/>
                  <a:gd name="T20" fmla="*/ 647343 w 2555916"/>
                  <a:gd name="T21" fmla="*/ 1874938 h 2994042"/>
                  <a:gd name="T22" fmla="*/ 423965 w 2555916"/>
                  <a:gd name="T23" fmla="*/ 1878649 h 2994042"/>
                  <a:gd name="T24" fmla="*/ 45054 w 2555916"/>
                  <a:gd name="T25" fmla="*/ 1323641 h 2994042"/>
                  <a:gd name="T26" fmla="*/ 48977 w 2555916"/>
                  <a:gd name="T27" fmla="*/ 752399 h 2994042"/>
                  <a:gd name="T28" fmla="*/ 345045 w 2555916"/>
                  <a:gd name="T29" fmla="*/ 476403 h 2994042"/>
                  <a:gd name="T30" fmla="*/ 475097 w 2555916"/>
                  <a:gd name="T31" fmla="*/ 450608 h 2994042"/>
                  <a:gd name="T32" fmla="*/ 1173725 w 2555916"/>
                  <a:gd name="T33" fmla="*/ 0 h 2994042"/>
                  <a:gd name="T34" fmla="*/ 784636 w 2555916"/>
                  <a:gd name="T35" fmla="*/ 465642 h 2994042"/>
                  <a:gd name="T36" fmla="*/ 1173725 w 2555916"/>
                  <a:gd name="T37" fmla="*/ 0 h 29940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555916" h="2994042">
                    <a:moveTo>
                      <a:pt x="746699" y="708210"/>
                    </a:moveTo>
                    <a:cubicBezTo>
                      <a:pt x="938009" y="701546"/>
                      <a:pt x="1079795" y="778641"/>
                      <a:pt x="1079795" y="778641"/>
                    </a:cubicBezTo>
                    <a:cubicBezTo>
                      <a:pt x="1299219" y="874874"/>
                      <a:pt x="1452997" y="819832"/>
                      <a:pt x="1452997" y="819832"/>
                    </a:cubicBezTo>
                    <a:cubicBezTo>
                      <a:pt x="1509212" y="792858"/>
                      <a:pt x="1681487" y="741825"/>
                      <a:pt x="1681487" y="741825"/>
                    </a:cubicBezTo>
                    <a:cubicBezTo>
                      <a:pt x="2198673" y="590550"/>
                      <a:pt x="2468147" y="1012662"/>
                      <a:pt x="2468147" y="1012662"/>
                    </a:cubicBezTo>
                    <a:cubicBezTo>
                      <a:pt x="2076449" y="1214240"/>
                      <a:pt x="2135929" y="1654943"/>
                      <a:pt x="2135929" y="1654943"/>
                    </a:cubicBezTo>
                    <a:cubicBezTo>
                      <a:pt x="2198673" y="2086532"/>
                      <a:pt x="2555916" y="2199897"/>
                      <a:pt x="2555916" y="2199897"/>
                    </a:cubicBezTo>
                    <a:cubicBezTo>
                      <a:pt x="2286443" y="2823587"/>
                      <a:pt x="1989042" y="2957730"/>
                      <a:pt x="1989042" y="2957730"/>
                    </a:cubicBezTo>
                    <a:cubicBezTo>
                      <a:pt x="1814954" y="3044849"/>
                      <a:pt x="1637240" y="2939139"/>
                      <a:pt x="1637240" y="2939139"/>
                    </a:cubicBezTo>
                    <a:cubicBezTo>
                      <a:pt x="1612940" y="2920913"/>
                      <a:pt x="1512477" y="2889929"/>
                      <a:pt x="1512477" y="2889929"/>
                    </a:cubicBezTo>
                    <a:cubicBezTo>
                      <a:pt x="1206735" y="2812651"/>
                      <a:pt x="1017414" y="2946794"/>
                      <a:pt x="1017414" y="2946794"/>
                    </a:cubicBezTo>
                    <a:cubicBezTo>
                      <a:pt x="819751" y="3049588"/>
                      <a:pt x="666336" y="2952626"/>
                      <a:pt x="666336" y="2952626"/>
                    </a:cubicBezTo>
                    <a:cubicBezTo>
                      <a:pt x="284068" y="2773284"/>
                      <a:pt x="70811" y="2080335"/>
                      <a:pt x="70811" y="2080335"/>
                    </a:cubicBezTo>
                    <a:cubicBezTo>
                      <a:pt x="-92034" y="1522623"/>
                      <a:pt x="76976" y="1182527"/>
                      <a:pt x="76976" y="1182527"/>
                    </a:cubicBezTo>
                    <a:cubicBezTo>
                      <a:pt x="246349" y="826758"/>
                      <a:pt x="542299" y="748751"/>
                      <a:pt x="542299" y="748751"/>
                    </a:cubicBezTo>
                    <a:cubicBezTo>
                      <a:pt x="613657" y="721959"/>
                      <a:pt x="682929" y="710431"/>
                      <a:pt x="746699" y="708210"/>
                    </a:cubicBezTo>
                    <a:close/>
                    <a:moveTo>
                      <a:pt x="1844717" y="0"/>
                    </a:moveTo>
                    <a:cubicBezTo>
                      <a:pt x="1844717" y="719082"/>
                      <a:pt x="1233195" y="731838"/>
                      <a:pt x="1233195" y="731838"/>
                    </a:cubicBezTo>
                    <a:cubicBezTo>
                      <a:pt x="1195429" y="98769"/>
                      <a:pt x="1844717" y="0"/>
                      <a:pt x="184471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 flipV="1">
              <a:off x="6307" y="3360"/>
              <a:ext cx="11998" cy="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C3CFC76C-E677-39C7-431F-95E7DE3A57C0}"/>
              </a:ext>
            </a:extLst>
          </p:cNvPr>
          <p:cNvSpPr txBox="1"/>
          <p:nvPr/>
        </p:nvSpPr>
        <p:spPr>
          <a:xfrm>
            <a:off x="4326049" y="4164351"/>
            <a:ext cx="7618730" cy="15220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0000">
              <a:lnSpc>
                <a:spcPct val="150000"/>
              </a:lnSpc>
              <a:tabLst>
                <a:tab pos="355600" algn="l"/>
                <a:tab pos="7145338" algn="l"/>
              </a:tabLst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ko-KR" sz="1600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.</a:t>
            </a:r>
            <a:endParaRPr lang="ko-KR" altLang="en-US" sz="16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defTabSz="180000">
              <a:lnSpc>
                <a:spcPct val="150000"/>
              </a:lnSpc>
              <a:tabLst>
                <a:tab pos="355600" algn="l"/>
                <a:tab pos="7145338" algn="l"/>
              </a:tabLst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ko-KR" sz="1600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.</a:t>
            </a:r>
            <a:endParaRPr lang="ko-KR" altLang="en-US" sz="16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defTabSz="180000">
              <a:lnSpc>
                <a:spcPct val="150000"/>
              </a:lnSpc>
              <a:tabLst>
                <a:tab pos="355600" algn="l"/>
                <a:tab pos="7145338" algn="l"/>
              </a:tabLst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ko-KR" sz="1600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.</a:t>
            </a:r>
            <a:endParaRPr lang="ko-KR" altLang="en-US" sz="16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defTabSz="180000">
              <a:lnSpc>
                <a:spcPct val="150000"/>
              </a:lnSpc>
              <a:tabLst>
                <a:tab pos="355600" algn="l"/>
                <a:tab pos="7145338" algn="l"/>
              </a:tabLst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4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ko-KR" sz="1600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.</a:t>
            </a:r>
            <a:endParaRPr lang="ko-KR" altLang="en-US" sz="16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C8FF798-0C0C-064F-6338-C131B49CD0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733" y="1532751"/>
            <a:ext cx="6410676" cy="1794989"/>
          </a:xfrm>
          <a:prstGeom prst="rect">
            <a:avLst/>
          </a:prstGeom>
        </p:spPr>
      </p:pic>
      <p:cxnSp>
        <p:nvCxnSpPr>
          <p:cNvPr id="11" name="直线连接符 10">
            <a:extLst>
              <a:ext uri="{FF2B5EF4-FFF2-40B4-BE49-F238E27FC236}">
                <a16:creationId xmlns:a16="http://schemas.microsoft.com/office/drawing/2014/main" id="{CFDDD07A-F72F-9807-EDC0-916735D3F8BB}"/>
              </a:ext>
            </a:extLst>
          </p:cNvPr>
          <p:cNvCxnSpPr>
            <a:cxnSpLocks/>
          </p:cNvCxnSpPr>
          <p:nvPr/>
        </p:nvCxnSpPr>
        <p:spPr>
          <a:xfrm>
            <a:off x="6257592" y="1756541"/>
            <a:ext cx="2090671" cy="355999"/>
          </a:xfrm>
          <a:prstGeom prst="line">
            <a:avLst/>
          </a:prstGeom>
          <a:ln w="19050">
            <a:solidFill>
              <a:srgbClr val="8F70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图片 36">
            <a:extLst>
              <a:ext uri="{FF2B5EF4-FFF2-40B4-BE49-F238E27FC236}">
                <a16:creationId xmlns:a16="http://schemas.microsoft.com/office/drawing/2014/main" id="{ACD7EA22-0A92-C589-F6EE-6BC45CCE7A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6048" y="3388544"/>
            <a:ext cx="3744477" cy="54919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0C93A7-E9FA-BFE3-F0C7-A94A182A0D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A3B0296A-D180-3107-1E3C-6F892ADDCDC4}"/>
              </a:ext>
            </a:extLst>
          </p:cNvPr>
          <p:cNvGrpSpPr/>
          <p:nvPr/>
        </p:nvGrpSpPr>
        <p:grpSpPr>
          <a:xfrm>
            <a:off x="928505" y="158248"/>
            <a:ext cx="3076575" cy="800577"/>
            <a:chOff x="5328" y="2097"/>
            <a:chExt cx="4845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7A74E27D-127E-CBC9-DAD7-A1BC900A5796}"/>
                </a:ext>
              </a:extLst>
            </p:cNvPr>
            <p:cNvSpPr txBox="1"/>
            <p:nvPr/>
          </p:nvSpPr>
          <p:spPr>
            <a:xfrm>
              <a:off x="5328" y="2251"/>
              <a:ext cx="4689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문법 연습 语法练习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C305B7C3-64ED-316D-D5D3-2AE6E9EA8C6A}"/>
                </a:ext>
              </a:extLst>
            </p:cNvPr>
            <p:cNvSpPr/>
            <p:nvPr/>
          </p:nvSpPr>
          <p:spPr>
            <a:xfrm>
              <a:off x="5457" y="2097"/>
              <a:ext cx="4716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>
            <a:extLst>
              <a:ext uri="{FF2B5EF4-FFF2-40B4-BE49-F238E27FC236}">
                <a16:creationId xmlns:a16="http://schemas.microsoft.com/office/drawing/2014/main" id="{BB665558-6190-9CAA-5BCD-8A00AE99BA17}"/>
              </a:ext>
            </a:extLst>
          </p:cNvPr>
          <p:cNvGrpSpPr/>
          <p:nvPr/>
        </p:nvGrpSpPr>
        <p:grpSpPr>
          <a:xfrm>
            <a:off x="-98908" y="28734"/>
            <a:ext cx="1016635" cy="1072515"/>
            <a:chOff x="849666" y="1266856"/>
            <a:chExt cx="4597624" cy="4754432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B34D4CDD-5C6A-AEA7-99DD-A07B8183CC41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B36953DB-9692-4B6D-4CDF-4C911FC8F3D8}"/>
                </a:ext>
              </a:extLst>
            </p:cNvPr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C490833F-AE41-4E70-7033-839D4D7C89FA}"/>
                </a:ext>
              </a:extLst>
            </p:cNvPr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E8455FD3-A62C-7152-FFD7-05B9EFE60CD7}"/>
                </a:ext>
              </a:extLst>
            </p:cNvPr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AAC091FC-B7B6-4B2D-1749-CFBA56E24217}"/>
                </a:ext>
              </a:extLst>
            </p:cNvPr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43E1BD1D-A1D4-6C64-587D-9B4EA0B019AC}"/>
                </a:ext>
              </a:extLst>
            </p:cNvPr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644DD917-34E6-B5B7-8613-6FCC1A03B44F}"/>
                </a:ext>
              </a:extLst>
            </p:cNvPr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606C1CBE-E54E-6DA1-8C14-C2C5037AA62B}"/>
                </a:ext>
              </a:extLst>
            </p:cNvPr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E3AEFE2F-5801-7AC1-67CF-492C8B33F7D1}"/>
                </a:ext>
              </a:extLst>
            </p:cNvPr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67D2CF57-AC95-7B19-27FC-79FDDE885378}"/>
                </a:ext>
              </a:extLst>
            </p:cNvPr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B3021BAD-79DC-ABDB-10E9-D292BB980AEC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47306106-BA28-F3E0-04AD-7E71BEE373CE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2316FF1D-E17E-49EA-6CAE-5E4ED969B025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5E5A40A0-FD4B-F0BF-3675-F72F4FED39DF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DD85D0F0-E40E-7212-6A0F-EE89A96DE9B9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EC756A70-A977-ED45-01EA-9FD91C0184CB}"/>
              </a:ext>
            </a:extLst>
          </p:cNvPr>
          <p:cNvSpPr txBox="1"/>
          <p:nvPr/>
        </p:nvSpPr>
        <p:spPr>
          <a:xfrm>
            <a:off x="4031024" y="130147"/>
            <a:ext cx="8454487" cy="919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2. &lt;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보기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&gt;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와 같이 알맞은 것을 골라</a:t>
            </a:r>
            <a:r>
              <a:rPr lang="zh-CN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쓰십시오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仿照示例，选择正确的词语完成句子</a:t>
            </a:r>
            <a:r>
              <a:rPr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。</a:t>
            </a:r>
          </a:p>
        </p:txBody>
      </p: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8F7E3E1A-D962-AF1D-0056-F27B5690CD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96" y="5084341"/>
            <a:ext cx="1520825" cy="1560195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1034AEC0-6C78-F258-285B-37C4E1E26452}"/>
              </a:ext>
            </a:extLst>
          </p:cNvPr>
          <p:cNvGrpSpPr/>
          <p:nvPr/>
        </p:nvGrpSpPr>
        <p:grpSpPr>
          <a:xfrm>
            <a:off x="1727201" y="1096269"/>
            <a:ext cx="10464798" cy="5674247"/>
            <a:chOff x="6011" y="2522"/>
            <a:chExt cx="12563" cy="8160"/>
          </a:xfrm>
        </p:grpSpPr>
        <p:grpSp>
          <p:nvGrpSpPr>
            <p:cNvPr id="9" name="组合 1">
              <a:extLst>
                <a:ext uri="{FF2B5EF4-FFF2-40B4-BE49-F238E27FC236}">
                  <a16:creationId xmlns:a16="http://schemas.microsoft.com/office/drawing/2014/main" id="{B5DB8421-E5E4-4BDA-123D-32236AEA3AC6}"/>
                </a:ext>
              </a:extLst>
            </p:cNvPr>
            <p:cNvGrpSpPr/>
            <p:nvPr/>
          </p:nvGrpSpPr>
          <p:grpSpPr bwMode="auto">
            <a:xfrm>
              <a:off x="6011" y="2522"/>
              <a:ext cx="12563" cy="8160"/>
              <a:chOff x="1661375" y="1996225"/>
              <a:chExt cx="4559120" cy="3351199"/>
            </a:xfrm>
          </p:grpSpPr>
          <p:sp>
            <p:nvSpPr>
              <p:cNvPr id="13" name="圆角矩形 26">
                <a:extLst>
                  <a:ext uri="{FF2B5EF4-FFF2-40B4-BE49-F238E27FC236}">
                    <a16:creationId xmlns:a16="http://schemas.microsoft.com/office/drawing/2014/main" id="{65824AD3-59AA-493E-49F2-BE682F2A7C5A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3351199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任意多边形 27">
                <a:extLst>
                  <a:ext uri="{FF2B5EF4-FFF2-40B4-BE49-F238E27FC236}">
                    <a16:creationId xmlns:a16="http://schemas.microsoft.com/office/drawing/2014/main" id="{CD0A4481-5D4E-AF35-D2B2-88FE77E2460C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2861363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97491" y="0"/>
                    </a:moveTo>
                    <a:lnTo>
                      <a:pt x="4361629" y="0"/>
                    </a:lnTo>
                    <a:cubicBezTo>
                      <a:pt x="4470700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88420" y="0"/>
                      <a:pt x="1974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DF77D323-7F8C-F5F4-259D-6961A4B8BC35}"/>
                  </a:ext>
                </a:extLst>
              </p:cNvPr>
              <p:cNvSpPr/>
              <p:nvPr/>
            </p:nvSpPr>
            <p:spPr>
              <a:xfrm>
                <a:off x="1753843" y="2142836"/>
                <a:ext cx="4384617" cy="256818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苹果">
                <a:extLst>
                  <a:ext uri="{FF2B5EF4-FFF2-40B4-BE49-F238E27FC236}">
                    <a16:creationId xmlns:a16="http://schemas.microsoft.com/office/drawing/2014/main" id="{360E78F9-B0D9-0B17-59F8-70D4DB4979D0}"/>
                  </a:ext>
                </a:extLst>
              </p:cNvPr>
              <p:cNvSpPr/>
              <p:nvPr/>
            </p:nvSpPr>
            <p:spPr bwMode="auto">
              <a:xfrm>
                <a:off x="3830393" y="4857643"/>
                <a:ext cx="293075" cy="416473"/>
              </a:xfrm>
              <a:custGeom>
                <a:avLst/>
                <a:gdLst>
                  <a:gd name="T0" fmla="*/ 475097 w 2555916"/>
                  <a:gd name="T1" fmla="*/ 450608 h 2994042"/>
                  <a:gd name="T2" fmla="*/ 687034 w 2555916"/>
                  <a:gd name="T3" fmla="*/ 495421 h 2994042"/>
                  <a:gd name="T4" fmla="*/ 924488 w 2555916"/>
                  <a:gd name="T5" fmla="*/ 521629 h 2994042"/>
                  <a:gd name="T6" fmla="*/ 1069868 w 2555916"/>
                  <a:gd name="T7" fmla="*/ 471996 h 2994042"/>
                  <a:gd name="T8" fmla="*/ 1570391 w 2555916"/>
                  <a:gd name="T9" fmla="*/ 644320 h 2994042"/>
                  <a:gd name="T10" fmla="*/ 1359013 w 2555916"/>
                  <a:gd name="T11" fmla="*/ 1052980 h 2994042"/>
                  <a:gd name="T12" fmla="*/ 1626235 w 2555916"/>
                  <a:gd name="T13" fmla="*/ 1399714 h 2994042"/>
                  <a:gd name="T14" fmla="*/ 1265554 w 2555916"/>
                  <a:gd name="T15" fmla="*/ 1881896 h 2994042"/>
                  <a:gd name="T16" fmla="*/ 1041715 w 2555916"/>
                  <a:gd name="T17" fmla="*/ 1870067 h 2994042"/>
                  <a:gd name="T18" fmla="*/ 962333 w 2555916"/>
                  <a:gd name="T19" fmla="*/ 1838757 h 2994042"/>
                  <a:gd name="T20" fmla="*/ 647343 w 2555916"/>
                  <a:gd name="T21" fmla="*/ 1874938 h 2994042"/>
                  <a:gd name="T22" fmla="*/ 423965 w 2555916"/>
                  <a:gd name="T23" fmla="*/ 1878649 h 2994042"/>
                  <a:gd name="T24" fmla="*/ 45054 w 2555916"/>
                  <a:gd name="T25" fmla="*/ 1323641 h 2994042"/>
                  <a:gd name="T26" fmla="*/ 48977 w 2555916"/>
                  <a:gd name="T27" fmla="*/ 752399 h 2994042"/>
                  <a:gd name="T28" fmla="*/ 345045 w 2555916"/>
                  <a:gd name="T29" fmla="*/ 476403 h 2994042"/>
                  <a:gd name="T30" fmla="*/ 475097 w 2555916"/>
                  <a:gd name="T31" fmla="*/ 450608 h 2994042"/>
                  <a:gd name="T32" fmla="*/ 1173725 w 2555916"/>
                  <a:gd name="T33" fmla="*/ 0 h 2994042"/>
                  <a:gd name="T34" fmla="*/ 784636 w 2555916"/>
                  <a:gd name="T35" fmla="*/ 465642 h 2994042"/>
                  <a:gd name="T36" fmla="*/ 1173725 w 2555916"/>
                  <a:gd name="T37" fmla="*/ 0 h 29940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555916" h="2994042">
                    <a:moveTo>
                      <a:pt x="746699" y="708210"/>
                    </a:moveTo>
                    <a:cubicBezTo>
                      <a:pt x="938009" y="701546"/>
                      <a:pt x="1079795" y="778641"/>
                      <a:pt x="1079795" y="778641"/>
                    </a:cubicBezTo>
                    <a:cubicBezTo>
                      <a:pt x="1299219" y="874874"/>
                      <a:pt x="1452997" y="819832"/>
                      <a:pt x="1452997" y="819832"/>
                    </a:cubicBezTo>
                    <a:cubicBezTo>
                      <a:pt x="1509212" y="792858"/>
                      <a:pt x="1681487" y="741825"/>
                      <a:pt x="1681487" y="741825"/>
                    </a:cubicBezTo>
                    <a:cubicBezTo>
                      <a:pt x="2198673" y="590550"/>
                      <a:pt x="2468147" y="1012662"/>
                      <a:pt x="2468147" y="1012662"/>
                    </a:cubicBezTo>
                    <a:cubicBezTo>
                      <a:pt x="2076449" y="1214240"/>
                      <a:pt x="2135929" y="1654943"/>
                      <a:pt x="2135929" y="1654943"/>
                    </a:cubicBezTo>
                    <a:cubicBezTo>
                      <a:pt x="2198673" y="2086532"/>
                      <a:pt x="2555916" y="2199897"/>
                      <a:pt x="2555916" y="2199897"/>
                    </a:cubicBezTo>
                    <a:cubicBezTo>
                      <a:pt x="2286443" y="2823587"/>
                      <a:pt x="1989042" y="2957730"/>
                      <a:pt x="1989042" y="2957730"/>
                    </a:cubicBezTo>
                    <a:cubicBezTo>
                      <a:pt x="1814954" y="3044849"/>
                      <a:pt x="1637240" y="2939139"/>
                      <a:pt x="1637240" y="2939139"/>
                    </a:cubicBezTo>
                    <a:cubicBezTo>
                      <a:pt x="1612940" y="2920913"/>
                      <a:pt x="1512477" y="2889929"/>
                      <a:pt x="1512477" y="2889929"/>
                    </a:cubicBezTo>
                    <a:cubicBezTo>
                      <a:pt x="1206735" y="2812651"/>
                      <a:pt x="1017414" y="2946794"/>
                      <a:pt x="1017414" y="2946794"/>
                    </a:cubicBezTo>
                    <a:cubicBezTo>
                      <a:pt x="819751" y="3049588"/>
                      <a:pt x="666336" y="2952626"/>
                      <a:pt x="666336" y="2952626"/>
                    </a:cubicBezTo>
                    <a:cubicBezTo>
                      <a:pt x="284068" y="2773284"/>
                      <a:pt x="70811" y="2080335"/>
                      <a:pt x="70811" y="2080335"/>
                    </a:cubicBezTo>
                    <a:cubicBezTo>
                      <a:pt x="-92034" y="1522623"/>
                      <a:pt x="76976" y="1182527"/>
                      <a:pt x="76976" y="1182527"/>
                    </a:cubicBezTo>
                    <a:cubicBezTo>
                      <a:pt x="246349" y="826758"/>
                      <a:pt x="542299" y="748751"/>
                      <a:pt x="542299" y="748751"/>
                    </a:cubicBezTo>
                    <a:cubicBezTo>
                      <a:pt x="613657" y="721959"/>
                      <a:pt x="682929" y="710431"/>
                      <a:pt x="746699" y="708210"/>
                    </a:cubicBezTo>
                    <a:close/>
                    <a:moveTo>
                      <a:pt x="1844717" y="0"/>
                    </a:moveTo>
                    <a:cubicBezTo>
                      <a:pt x="1844717" y="719082"/>
                      <a:pt x="1233195" y="731838"/>
                      <a:pt x="1233195" y="731838"/>
                    </a:cubicBezTo>
                    <a:cubicBezTo>
                      <a:pt x="1195429" y="98769"/>
                      <a:pt x="1844717" y="0"/>
                      <a:pt x="184471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5DFCDB70-DECE-C2FB-449A-DEA667134D1B}"/>
                </a:ext>
              </a:extLst>
            </p:cNvPr>
            <p:cNvCxnSpPr/>
            <p:nvPr/>
          </p:nvCxnSpPr>
          <p:spPr>
            <a:xfrm flipV="1">
              <a:off x="6307" y="3360"/>
              <a:ext cx="11998" cy="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457D85C6-37DB-D2C3-DE42-B7E806A94B35}"/>
              </a:ext>
            </a:extLst>
          </p:cNvPr>
          <p:cNvSpPr txBox="1"/>
          <p:nvPr/>
        </p:nvSpPr>
        <p:spPr>
          <a:xfrm>
            <a:off x="2116668" y="2965823"/>
            <a:ext cx="9896322" cy="3115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3838" indent="-223838" defTabSz="180000" latinLnBrk="1">
              <a:lnSpc>
                <a:spcPct val="130000"/>
              </a:lnSpc>
            </a:pPr>
            <a:r>
              <a:rPr kumimoji="1" lang="en-US" altLang="ko-KR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 </a:t>
            </a:r>
            <a:r>
              <a:rPr kumimoji="1" lang="ko-KR" altLang="en-US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가</a:t>
            </a:r>
            <a:r>
              <a:rPr kumimoji="1" lang="en-US" altLang="ko-KR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kumimoji="1" lang="ko-KR" altLang="en-US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골프를 배워 볼까 하는데 좀 가르쳐 줄 수 있어요</a:t>
            </a:r>
            <a:r>
              <a:rPr kumimoji="1" lang="en-US" altLang="ko-KR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</a:t>
            </a:r>
          </a:p>
          <a:p>
            <a:pPr marL="223838" indent="-223838" defTabSz="180000" latinLnBrk="1">
              <a:lnSpc>
                <a:spcPct val="130000"/>
              </a:lnSpc>
              <a:tabLst>
                <a:tab pos="4384675" algn="l"/>
                <a:tab pos="5994400" algn="l"/>
              </a:tabLst>
            </a:pPr>
            <a:r>
              <a:rPr kumimoji="1" lang="en-US" altLang="ko-KR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</a:t>
            </a:r>
            <a:r>
              <a:rPr kumimoji="1" lang="ko-KR" altLang="en-US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나</a:t>
            </a:r>
            <a:r>
              <a:rPr kumimoji="1" lang="en-US" altLang="ko-KR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kumimoji="1" lang="ko-KR" altLang="en-US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저는 가르칠 실력은 못 돼요</a:t>
            </a:r>
            <a:r>
              <a:rPr kumimoji="1" lang="en-US" altLang="ko-KR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kumimoji="1" lang="ko-KR" altLang="en-US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동민 씨가 잘 </a:t>
            </a:r>
            <a:r>
              <a:rPr kumimoji="1" lang="en-US" altLang="ko-KR" sz="1700" u="sng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kumimoji="1" lang="en-US" altLang="ko-KR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kumimoji="1" lang="ko-KR" altLang="en-US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동민 씨에게 한번 물어보세요</a:t>
            </a:r>
            <a:r>
              <a:rPr kumimoji="1" lang="en-US" altLang="ko-KR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23838" indent="-223838" defTabSz="180000" latinLnBrk="1">
              <a:lnSpc>
                <a:spcPct val="130000"/>
              </a:lnSpc>
            </a:pPr>
            <a:r>
              <a:rPr kumimoji="1" lang="en-US" altLang="ko-KR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 </a:t>
            </a:r>
            <a:r>
              <a:rPr kumimoji="1" lang="ko-KR" altLang="en-US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가</a:t>
            </a:r>
            <a:r>
              <a:rPr kumimoji="1" lang="en-US" altLang="ko-KR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kumimoji="1" lang="ko-KR" altLang="en-US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앞으로 인간의 평균 수명은 과연 얼마나 될까</a:t>
            </a:r>
            <a:r>
              <a:rPr kumimoji="1" lang="en-US" altLang="ko-KR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</a:t>
            </a:r>
          </a:p>
          <a:p>
            <a:pPr marL="223838" indent="-223838" defTabSz="180000" latinLnBrk="1">
              <a:lnSpc>
                <a:spcPct val="130000"/>
              </a:lnSpc>
              <a:tabLst>
                <a:tab pos="5062538" algn="l"/>
                <a:tab pos="6756400" algn="l"/>
              </a:tabLst>
            </a:pPr>
            <a:r>
              <a:rPr kumimoji="1" lang="en-US" altLang="ko-KR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</a:t>
            </a:r>
            <a:r>
              <a:rPr kumimoji="1" lang="ko-KR" altLang="en-US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나</a:t>
            </a:r>
            <a:r>
              <a:rPr kumimoji="1" lang="en-US" altLang="ko-KR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kumimoji="1" lang="ko-KR" altLang="en-US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글쎄</a:t>
            </a:r>
            <a:r>
              <a:rPr kumimoji="1" lang="en-US" altLang="ko-KR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kumimoji="1" lang="ko-KR" altLang="en-US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큰 병에 걸려 아프지 않는다면 </a:t>
            </a:r>
            <a:r>
              <a:rPr kumimoji="1" lang="en-US" altLang="ko-KR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120</a:t>
            </a:r>
            <a:r>
              <a:rPr kumimoji="1" lang="ko-KR" altLang="en-US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살은 넘게 </a:t>
            </a:r>
            <a:r>
              <a:rPr kumimoji="1" lang="en-US" altLang="ko-KR" sz="1700" u="sng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kumimoji="1" lang="en-US" altLang="ko-KR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23838" indent="-223838" defTabSz="180000" latinLnBrk="1">
              <a:lnSpc>
                <a:spcPct val="130000"/>
              </a:lnSpc>
              <a:tabLst>
                <a:tab pos="7635875" algn="l"/>
                <a:tab pos="9058275" algn="l"/>
              </a:tabLst>
            </a:pPr>
            <a:r>
              <a:rPr kumimoji="1" lang="en-US" altLang="ko-KR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 </a:t>
            </a:r>
            <a:r>
              <a:rPr kumimoji="1" lang="ko-KR" altLang="en-US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가</a:t>
            </a:r>
            <a:r>
              <a:rPr kumimoji="1" lang="en-US" altLang="ko-KR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kumimoji="1" lang="ko-KR" altLang="en-US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준호 씨</a:t>
            </a:r>
            <a:r>
              <a:rPr kumimoji="1" lang="en-US" altLang="ko-KR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kumimoji="1" lang="ko-KR" altLang="en-US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바다에 가는데 선크림을 안 발라요</a:t>
            </a:r>
            <a:r>
              <a:rPr kumimoji="1" lang="en-US" altLang="ko-KR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 </a:t>
            </a:r>
            <a:r>
              <a:rPr kumimoji="1" lang="ko-KR" altLang="en-US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요즘 날씨에 안 바르면 살이 많이 </a:t>
            </a:r>
            <a:r>
              <a:rPr kumimoji="1" lang="en-US" altLang="ko-KR" sz="1700" u="sng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kumimoji="1" lang="en-US" altLang="ko-KR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23838" indent="-223838" defTabSz="180000" latinLnBrk="1">
              <a:lnSpc>
                <a:spcPct val="130000"/>
              </a:lnSpc>
            </a:pPr>
            <a:r>
              <a:rPr kumimoji="1" lang="en-US" altLang="ko-KR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</a:t>
            </a:r>
            <a:r>
              <a:rPr kumimoji="1" lang="ko-KR" altLang="en-US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나</a:t>
            </a:r>
            <a:r>
              <a:rPr kumimoji="1" lang="en-US" altLang="ko-KR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kumimoji="1" lang="ko-KR" altLang="en-US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그래요</a:t>
            </a:r>
            <a:r>
              <a:rPr kumimoji="1" lang="en-US" altLang="ko-KR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 </a:t>
            </a:r>
            <a:r>
              <a:rPr kumimoji="1" lang="ko-KR" altLang="en-US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그럼 좀 </a:t>
            </a:r>
            <a:r>
              <a:rPr kumimoji="1" lang="ko-KR" altLang="en-US" sz="1700" noProof="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발라야겠네요</a:t>
            </a:r>
            <a:r>
              <a:rPr kumimoji="1" lang="en-US" altLang="ko-KR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23838" indent="-223838" defTabSz="180000" latinLnBrk="1">
              <a:lnSpc>
                <a:spcPct val="130000"/>
              </a:lnSpc>
            </a:pPr>
            <a:r>
              <a:rPr kumimoji="1" lang="en-US" altLang="ko-KR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4) </a:t>
            </a:r>
            <a:r>
              <a:rPr kumimoji="1" lang="ko-KR" altLang="en-US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가</a:t>
            </a:r>
            <a:r>
              <a:rPr kumimoji="1" lang="en-US" altLang="ko-KR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kumimoji="1" lang="ko-KR" altLang="en-US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우리 회사는 정년이 딱 </a:t>
            </a:r>
            <a:r>
              <a:rPr kumimoji="1" lang="en-US" altLang="ko-KR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60</a:t>
            </a:r>
            <a:r>
              <a:rPr kumimoji="1" lang="ko-KR" altLang="en-US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세네요</a:t>
            </a:r>
            <a:r>
              <a:rPr kumimoji="1" lang="en-US" altLang="ko-KR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kumimoji="1" lang="ko-KR" altLang="en-US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너무 짧지 않아요</a:t>
            </a:r>
            <a:r>
              <a:rPr kumimoji="1" lang="en-US" altLang="ko-KR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</a:t>
            </a:r>
          </a:p>
          <a:p>
            <a:pPr marL="223838" indent="-223838" defTabSz="180000" latinLnBrk="1">
              <a:lnSpc>
                <a:spcPct val="130000"/>
              </a:lnSpc>
              <a:tabLst>
                <a:tab pos="6975475" algn="l"/>
                <a:tab pos="8296275" algn="l"/>
                <a:tab pos="8432800" algn="l"/>
              </a:tabLst>
            </a:pPr>
            <a:r>
              <a:rPr kumimoji="1" lang="en-US" altLang="ko-KR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</a:t>
            </a:r>
            <a:r>
              <a:rPr kumimoji="1" lang="ko-KR" altLang="en-US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나</a:t>
            </a:r>
            <a:r>
              <a:rPr kumimoji="1" lang="en-US" altLang="ko-KR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kumimoji="1" lang="ko-KR" altLang="en-US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요즘 다른 회사들도 정년을 연장하고 있잖아요</a:t>
            </a:r>
            <a:r>
              <a:rPr kumimoji="1" lang="en-US" altLang="ko-KR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kumimoji="1" lang="ko-KR" altLang="en-US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우리 회사도 곧 정년이 </a:t>
            </a:r>
            <a:r>
              <a:rPr kumimoji="1" lang="en-US" altLang="ko-KR" sz="1700" u="sng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kumimoji="1" lang="en-US" altLang="ko-KR" sz="17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23838" indent="-223838" defTabSz="180000" latinLnBrk="1">
              <a:lnSpc>
                <a:spcPct val="130000"/>
              </a:lnSpc>
              <a:tabLst>
                <a:tab pos="1546225" algn="l"/>
                <a:tab pos="3852863" algn="l"/>
              </a:tabLst>
            </a:pPr>
            <a:endParaRPr kumimoji="1" lang="en-US" altLang="ko-KR" sz="1700" noProof="0" dirty="0"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44D7DC14-7EB1-C7AB-C660-BEB9509E08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6668" y="1348330"/>
            <a:ext cx="6986903" cy="1617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2897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20058B-714A-77C4-566B-8F5CCDFA96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40CAE901-1F09-126B-C7AB-EEA8E48FD008}"/>
              </a:ext>
            </a:extLst>
          </p:cNvPr>
          <p:cNvGrpSpPr/>
          <p:nvPr/>
        </p:nvGrpSpPr>
        <p:grpSpPr>
          <a:xfrm>
            <a:off x="928505" y="158248"/>
            <a:ext cx="3076575" cy="800577"/>
            <a:chOff x="5328" y="2097"/>
            <a:chExt cx="4845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BC667B5A-5712-FEFA-1485-7F23A0A8CC38}"/>
                </a:ext>
              </a:extLst>
            </p:cNvPr>
            <p:cNvSpPr txBox="1"/>
            <p:nvPr/>
          </p:nvSpPr>
          <p:spPr>
            <a:xfrm>
              <a:off x="5328" y="2251"/>
              <a:ext cx="4689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문법 연습 语法练习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C7FC4602-2B27-9DD3-63A0-C95CEDCCE374}"/>
                </a:ext>
              </a:extLst>
            </p:cNvPr>
            <p:cNvSpPr/>
            <p:nvPr/>
          </p:nvSpPr>
          <p:spPr>
            <a:xfrm>
              <a:off x="5457" y="2097"/>
              <a:ext cx="4716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>
            <a:extLst>
              <a:ext uri="{FF2B5EF4-FFF2-40B4-BE49-F238E27FC236}">
                <a16:creationId xmlns:a16="http://schemas.microsoft.com/office/drawing/2014/main" id="{AD3F140A-362A-6A51-AFFC-0E31E4F592E8}"/>
              </a:ext>
            </a:extLst>
          </p:cNvPr>
          <p:cNvGrpSpPr/>
          <p:nvPr/>
        </p:nvGrpSpPr>
        <p:grpSpPr>
          <a:xfrm>
            <a:off x="-98908" y="28734"/>
            <a:ext cx="1016635" cy="1072515"/>
            <a:chOff x="849666" y="1266856"/>
            <a:chExt cx="4597624" cy="4754432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414E722F-45DA-188E-14FA-CA80A851D3C9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72BAD8FC-A6EF-810F-02D7-3DB0DB7FFF5E}"/>
                </a:ext>
              </a:extLst>
            </p:cNvPr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EC4FE77A-A017-A8D2-32F0-A87898DEDBF5}"/>
                </a:ext>
              </a:extLst>
            </p:cNvPr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84DFEEB6-F895-CA54-36D2-B32C48880925}"/>
                </a:ext>
              </a:extLst>
            </p:cNvPr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BE45A013-192B-FE47-C6D0-B47097612F83}"/>
                </a:ext>
              </a:extLst>
            </p:cNvPr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4489E742-2CE1-E42C-C43A-9357FEEC9D40}"/>
                </a:ext>
              </a:extLst>
            </p:cNvPr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F2392E7C-7ACE-4CC5-FDD6-A1EAE5BE692E}"/>
                </a:ext>
              </a:extLst>
            </p:cNvPr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6C002054-E9D1-7AAF-B4AB-31932D39C6A6}"/>
                </a:ext>
              </a:extLst>
            </p:cNvPr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F5EA2358-2DE7-AD75-4966-5A2F636E6BAB}"/>
                </a:ext>
              </a:extLst>
            </p:cNvPr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B39F6EE2-8D9A-608A-F939-2887B6D184A3}"/>
                </a:ext>
              </a:extLst>
            </p:cNvPr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6AEAFBBA-2906-1BEF-64E6-15D6519FB4B7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8573180E-1D40-5468-81AA-87E8184FBBEE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BA54AF04-21C2-E64D-5F7E-E7FE94540D96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60D68A0D-5CDD-58CA-798B-9D44BEE2CA94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36C9C533-5C34-9D90-7AE0-636F23715CA2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DD901E87-583E-A63D-9669-E64453ADE76D}"/>
              </a:ext>
            </a:extLst>
          </p:cNvPr>
          <p:cNvSpPr txBox="1"/>
          <p:nvPr/>
        </p:nvSpPr>
        <p:spPr>
          <a:xfrm>
            <a:off x="4031024" y="130147"/>
            <a:ext cx="8454487" cy="919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3. &lt;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보기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&gt;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와 같이 알맞은 것을 골라</a:t>
            </a:r>
            <a:r>
              <a:rPr lang="zh-CN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쓰십시오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仿照示例，选择正确的词语完成句子</a:t>
            </a:r>
            <a:r>
              <a:rPr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。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5847E45-83B9-A15A-147E-3297D618F856}"/>
              </a:ext>
            </a:extLst>
          </p:cNvPr>
          <p:cNvGrpSpPr/>
          <p:nvPr/>
        </p:nvGrpSpPr>
        <p:grpSpPr>
          <a:xfrm>
            <a:off x="1185333" y="1096269"/>
            <a:ext cx="11006666" cy="5674247"/>
            <a:chOff x="6011" y="2522"/>
            <a:chExt cx="12563" cy="8160"/>
          </a:xfrm>
        </p:grpSpPr>
        <p:grpSp>
          <p:nvGrpSpPr>
            <p:cNvPr id="9" name="组合 1">
              <a:extLst>
                <a:ext uri="{FF2B5EF4-FFF2-40B4-BE49-F238E27FC236}">
                  <a16:creationId xmlns:a16="http://schemas.microsoft.com/office/drawing/2014/main" id="{3831CA07-00B0-18FC-54F6-BB136B51649B}"/>
                </a:ext>
              </a:extLst>
            </p:cNvPr>
            <p:cNvGrpSpPr/>
            <p:nvPr/>
          </p:nvGrpSpPr>
          <p:grpSpPr bwMode="auto">
            <a:xfrm>
              <a:off x="6011" y="2522"/>
              <a:ext cx="12563" cy="8160"/>
              <a:chOff x="1661375" y="1996225"/>
              <a:chExt cx="4559120" cy="3351199"/>
            </a:xfrm>
          </p:grpSpPr>
          <p:sp>
            <p:nvSpPr>
              <p:cNvPr id="13" name="圆角矩形 26">
                <a:extLst>
                  <a:ext uri="{FF2B5EF4-FFF2-40B4-BE49-F238E27FC236}">
                    <a16:creationId xmlns:a16="http://schemas.microsoft.com/office/drawing/2014/main" id="{28ADF786-99AC-5C84-B9BF-EF0041EBE99C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3351199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任意多边形 27">
                <a:extLst>
                  <a:ext uri="{FF2B5EF4-FFF2-40B4-BE49-F238E27FC236}">
                    <a16:creationId xmlns:a16="http://schemas.microsoft.com/office/drawing/2014/main" id="{9A3A8C5E-76DA-131D-BF21-4EF6AD409D59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2861363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97491" y="0"/>
                    </a:moveTo>
                    <a:lnTo>
                      <a:pt x="4361629" y="0"/>
                    </a:lnTo>
                    <a:cubicBezTo>
                      <a:pt x="4470700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88420" y="0"/>
                      <a:pt x="1974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76F5BEC3-C799-29F4-0D65-D2054D003F52}"/>
                  </a:ext>
                </a:extLst>
              </p:cNvPr>
              <p:cNvSpPr/>
              <p:nvPr/>
            </p:nvSpPr>
            <p:spPr>
              <a:xfrm>
                <a:off x="1753843" y="2142836"/>
                <a:ext cx="4384617" cy="256818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苹果">
                <a:extLst>
                  <a:ext uri="{FF2B5EF4-FFF2-40B4-BE49-F238E27FC236}">
                    <a16:creationId xmlns:a16="http://schemas.microsoft.com/office/drawing/2014/main" id="{BF2AD6C6-8E18-9716-AD05-150AF42BA32B}"/>
                  </a:ext>
                </a:extLst>
              </p:cNvPr>
              <p:cNvSpPr/>
              <p:nvPr/>
            </p:nvSpPr>
            <p:spPr bwMode="auto">
              <a:xfrm>
                <a:off x="3830393" y="4857643"/>
                <a:ext cx="293075" cy="416473"/>
              </a:xfrm>
              <a:custGeom>
                <a:avLst/>
                <a:gdLst>
                  <a:gd name="T0" fmla="*/ 475097 w 2555916"/>
                  <a:gd name="T1" fmla="*/ 450608 h 2994042"/>
                  <a:gd name="T2" fmla="*/ 687034 w 2555916"/>
                  <a:gd name="T3" fmla="*/ 495421 h 2994042"/>
                  <a:gd name="T4" fmla="*/ 924488 w 2555916"/>
                  <a:gd name="T5" fmla="*/ 521629 h 2994042"/>
                  <a:gd name="T6" fmla="*/ 1069868 w 2555916"/>
                  <a:gd name="T7" fmla="*/ 471996 h 2994042"/>
                  <a:gd name="T8" fmla="*/ 1570391 w 2555916"/>
                  <a:gd name="T9" fmla="*/ 644320 h 2994042"/>
                  <a:gd name="T10" fmla="*/ 1359013 w 2555916"/>
                  <a:gd name="T11" fmla="*/ 1052980 h 2994042"/>
                  <a:gd name="T12" fmla="*/ 1626235 w 2555916"/>
                  <a:gd name="T13" fmla="*/ 1399714 h 2994042"/>
                  <a:gd name="T14" fmla="*/ 1265554 w 2555916"/>
                  <a:gd name="T15" fmla="*/ 1881896 h 2994042"/>
                  <a:gd name="T16" fmla="*/ 1041715 w 2555916"/>
                  <a:gd name="T17" fmla="*/ 1870067 h 2994042"/>
                  <a:gd name="T18" fmla="*/ 962333 w 2555916"/>
                  <a:gd name="T19" fmla="*/ 1838757 h 2994042"/>
                  <a:gd name="T20" fmla="*/ 647343 w 2555916"/>
                  <a:gd name="T21" fmla="*/ 1874938 h 2994042"/>
                  <a:gd name="T22" fmla="*/ 423965 w 2555916"/>
                  <a:gd name="T23" fmla="*/ 1878649 h 2994042"/>
                  <a:gd name="T24" fmla="*/ 45054 w 2555916"/>
                  <a:gd name="T25" fmla="*/ 1323641 h 2994042"/>
                  <a:gd name="T26" fmla="*/ 48977 w 2555916"/>
                  <a:gd name="T27" fmla="*/ 752399 h 2994042"/>
                  <a:gd name="T28" fmla="*/ 345045 w 2555916"/>
                  <a:gd name="T29" fmla="*/ 476403 h 2994042"/>
                  <a:gd name="T30" fmla="*/ 475097 w 2555916"/>
                  <a:gd name="T31" fmla="*/ 450608 h 2994042"/>
                  <a:gd name="T32" fmla="*/ 1173725 w 2555916"/>
                  <a:gd name="T33" fmla="*/ 0 h 2994042"/>
                  <a:gd name="T34" fmla="*/ 784636 w 2555916"/>
                  <a:gd name="T35" fmla="*/ 465642 h 2994042"/>
                  <a:gd name="T36" fmla="*/ 1173725 w 2555916"/>
                  <a:gd name="T37" fmla="*/ 0 h 29940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555916" h="2994042">
                    <a:moveTo>
                      <a:pt x="746699" y="708210"/>
                    </a:moveTo>
                    <a:cubicBezTo>
                      <a:pt x="938009" y="701546"/>
                      <a:pt x="1079795" y="778641"/>
                      <a:pt x="1079795" y="778641"/>
                    </a:cubicBezTo>
                    <a:cubicBezTo>
                      <a:pt x="1299219" y="874874"/>
                      <a:pt x="1452997" y="819832"/>
                      <a:pt x="1452997" y="819832"/>
                    </a:cubicBezTo>
                    <a:cubicBezTo>
                      <a:pt x="1509212" y="792858"/>
                      <a:pt x="1681487" y="741825"/>
                      <a:pt x="1681487" y="741825"/>
                    </a:cubicBezTo>
                    <a:cubicBezTo>
                      <a:pt x="2198673" y="590550"/>
                      <a:pt x="2468147" y="1012662"/>
                      <a:pt x="2468147" y="1012662"/>
                    </a:cubicBezTo>
                    <a:cubicBezTo>
                      <a:pt x="2076449" y="1214240"/>
                      <a:pt x="2135929" y="1654943"/>
                      <a:pt x="2135929" y="1654943"/>
                    </a:cubicBezTo>
                    <a:cubicBezTo>
                      <a:pt x="2198673" y="2086532"/>
                      <a:pt x="2555916" y="2199897"/>
                      <a:pt x="2555916" y="2199897"/>
                    </a:cubicBezTo>
                    <a:cubicBezTo>
                      <a:pt x="2286443" y="2823587"/>
                      <a:pt x="1989042" y="2957730"/>
                      <a:pt x="1989042" y="2957730"/>
                    </a:cubicBezTo>
                    <a:cubicBezTo>
                      <a:pt x="1814954" y="3044849"/>
                      <a:pt x="1637240" y="2939139"/>
                      <a:pt x="1637240" y="2939139"/>
                    </a:cubicBezTo>
                    <a:cubicBezTo>
                      <a:pt x="1612940" y="2920913"/>
                      <a:pt x="1512477" y="2889929"/>
                      <a:pt x="1512477" y="2889929"/>
                    </a:cubicBezTo>
                    <a:cubicBezTo>
                      <a:pt x="1206735" y="2812651"/>
                      <a:pt x="1017414" y="2946794"/>
                      <a:pt x="1017414" y="2946794"/>
                    </a:cubicBezTo>
                    <a:cubicBezTo>
                      <a:pt x="819751" y="3049588"/>
                      <a:pt x="666336" y="2952626"/>
                      <a:pt x="666336" y="2952626"/>
                    </a:cubicBezTo>
                    <a:cubicBezTo>
                      <a:pt x="284068" y="2773284"/>
                      <a:pt x="70811" y="2080335"/>
                      <a:pt x="70811" y="2080335"/>
                    </a:cubicBezTo>
                    <a:cubicBezTo>
                      <a:pt x="-92034" y="1522623"/>
                      <a:pt x="76976" y="1182527"/>
                      <a:pt x="76976" y="1182527"/>
                    </a:cubicBezTo>
                    <a:cubicBezTo>
                      <a:pt x="246349" y="826758"/>
                      <a:pt x="542299" y="748751"/>
                      <a:pt x="542299" y="748751"/>
                    </a:cubicBezTo>
                    <a:cubicBezTo>
                      <a:pt x="613657" y="721959"/>
                      <a:pt x="682929" y="710431"/>
                      <a:pt x="746699" y="708210"/>
                    </a:cubicBezTo>
                    <a:close/>
                    <a:moveTo>
                      <a:pt x="1844717" y="0"/>
                    </a:moveTo>
                    <a:cubicBezTo>
                      <a:pt x="1844717" y="719082"/>
                      <a:pt x="1233195" y="731838"/>
                      <a:pt x="1233195" y="731838"/>
                    </a:cubicBezTo>
                    <a:cubicBezTo>
                      <a:pt x="1195429" y="98769"/>
                      <a:pt x="1844717" y="0"/>
                      <a:pt x="184471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D4EBF2FD-0C1E-DA79-DA07-C731662AD3B8}"/>
                </a:ext>
              </a:extLst>
            </p:cNvPr>
            <p:cNvCxnSpPr/>
            <p:nvPr/>
          </p:nvCxnSpPr>
          <p:spPr>
            <a:xfrm flipV="1">
              <a:off x="6307" y="3360"/>
              <a:ext cx="11998" cy="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4AD4813E-0372-7D96-7186-3A06C1320CB0}"/>
              </a:ext>
            </a:extLst>
          </p:cNvPr>
          <p:cNvSpPr txBox="1"/>
          <p:nvPr/>
        </p:nvSpPr>
        <p:spPr>
          <a:xfrm>
            <a:off x="1478159" y="2791109"/>
            <a:ext cx="10444669" cy="3257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3838" indent="-223838" defTabSz="180000" latinLnBrk="1">
              <a:lnSpc>
                <a:spcPct val="130000"/>
              </a:lnSpc>
            </a:pPr>
            <a:r>
              <a:rPr kumimoji="1" lang="en-US" altLang="ko-KR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 </a:t>
            </a:r>
            <a:r>
              <a:rPr kumimoji="1" lang="ko-KR" altLang="en-US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가</a:t>
            </a:r>
            <a:r>
              <a:rPr kumimoji="1" lang="en-US" altLang="ko-KR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kumimoji="1" lang="ko-KR" altLang="en-US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옆 마을에 또 산불이 </a:t>
            </a:r>
            <a:r>
              <a:rPr kumimoji="1" lang="ko-KR" altLang="en-US" sz="1600" noProof="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났대요</a:t>
            </a:r>
            <a:r>
              <a:rPr kumimoji="1" lang="en-US" altLang="ko-KR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23838" indent="-223838" defTabSz="180000" latinLnBrk="1">
              <a:lnSpc>
                <a:spcPct val="130000"/>
              </a:lnSpc>
              <a:tabLst>
                <a:tab pos="2878138" algn="l"/>
                <a:tab pos="5334000" algn="l"/>
              </a:tabLst>
            </a:pPr>
            <a:r>
              <a:rPr kumimoji="1" lang="en-US" altLang="ko-KR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</a:t>
            </a:r>
            <a:r>
              <a:rPr kumimoji="1" lang="ko-KR" altLang="en-US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나</a:t>
            </a:r>
            <a:r>
              <a:rPr kumimoji="1" lang="en-US" altLang="ko-KR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kumimoji="1" lang="ko-KR" altLang="en-US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저도 그 소식 들었어요</a:t>
            </a:r>
            <a:r>
              <a:rPr kumimoji="1" lang="en-US" altLang="ko-KR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kumimoji="1" lang="en-US" altLang="ko-KR" sz="1600" u="sng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kumimoji="1" lang="en-US" altLang="ko-KR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(</a:t>
            </a:r>
            <a:r>
              <a:rPr kumimoji="1" lang="ko-KR" altLang="en-US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날씨가 건조해지다</a:t>
            </a:r>
            <a:r>
              <a:rPr kumimoji="1" lang="en-US" altLang="ko-KR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</a:t>
            </a:r>
            <a:r>
              <a:rPr kumimoji="1" lang="ko-KR" altLang="en-US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산불이 더 자주 나는 것 같다</a:t>
            </a:r>
            <a:r>
              <a:rPr kumimoji="1" lang="en-US" altLang="ko-KR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</a:p>
          <a:p>
            <a:pPr marL="223838" indent="-223838" defTabSz="180000" latinLnBrk="1">
              <a:lnSpc>
                <a:spcPct val="130000"/>
              </a:lnSpc>
            </a:pPr>
            <a:r>
              <a:rPr kumimoji="1" lang="en-US" altLang="ko-KR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 </a:t>
            </a:r>
            <a:r>
              <a:rPr kumimoji="1" lang="ko-KR" altLang="en-US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가</a:t>
            </a:r>
            <a:r>
              <a:rPr kumimoji="1" lang="en-US" altLang="ko-KR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kumimoji="1" lang="ko-KR" altLang="en-US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눈이 건조해서 그런지 자꾸 비비게 돼요</a:t>
            </a:r>
            <a:r>
              <a:rPr kumimoji="1" lang="en-US" altLang="ko-KR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23838" indent="-223838" defTabSz="180000" latinLnBrk="1">
              <a:lnSpc>
                <a:spcPct val="130000"/>
              </a:lnSpc>
              <a:tabLst>
                <a:tab pos="2794000" algn="l"/>
                <a:tab pos="5334000" algn="l"/>
              </a:tabLst>
            </a:pPr>
            <a:r>
              <a:rPr kumimoji="1" lang="en-US" altLang="ko-KR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</a:t>
            </a:r>
            <a:r>
              <a:rPr kumimoji="1" lang="ko-KR" altLang="en-US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나</a:t>
            </a:r>
            <a:r>
              <a:rPr kumimoji="1" lang="en-US" altLang="ko-KR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kumimoji="1" lang="ko-KR" altLang="en-US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눈이 많이 충혈됐네요</a:t>
            </a:r>
            <a:r>
              <a:rPr kumimoji="1" lang="en-US" altLang="ko-KR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kumimoji="1" lang="en-US" altLang="ko-KR" sz="1600" u="sng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kumimoji="1" lang="en-US" altLang="ko-KR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.(</a:t>
            </a:r>
            <a:r>
              <a:rPr kumimoji="1" lang="ko-KR" altLang="en-US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건조하다</a:t>
            </a:r>
            <a:r>
              <a:rPr kumimoji="1" lang="en-US" altLang="ko-KR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</a:t>
            </a:r>
            <a:r>
              <a:rPr kumimoji="1" lang="ko-KR" altLang="en-US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안약을 자주 넣는 것이 좋다</a:t>
            </a:r>
            <a:r>
              <a:rPr kumimoji="1" lang="en-US" altLang="ko-KR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</a:p>
          <a:p>
            <a:pPr marL="223838" indent="-223838" defTabSz="180000" latinLnBrk="1">
              <a:lnSpc>
                <a:spcPct val="130000"/>
              </a:lnSpc>
            </a:pPr>
            <a:r>
              <a:rPr kumimoji="1" lang="en-US" altLang="ko-KR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 </a:t>
            </a:r>
            <a:r>
              <a:rPr kumimoji="1" lang="ko-KR" altLang="en-US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가</a:t>
            </a:r>
            <a:r>
              <a:rPr kumimoji="1" lang="en-US" altLang="ko-KR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kumimoji="1" lang="ko-KR" altLang="en-US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오늘 무슨 안 좋은 일이 있었어요</a:t>
            </a:r>
            <a:r>
              <a:rPr kumimoji="1" lang="en-US" altLang="ko-KR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</a:t>
            </a:r>
          </a:p>
          <a:p>
            <a:pPr marL="223838" indent="-223838" defTabSz="180000" latinLnBrk="1">
              <a:lnSpc>
                <a:spcPct val="130000"/>
              </a:lnSpc>
              <a:tabLst>
                <a:tab pos="7585075" algn="l"/>
                <a:tab pos="9990138" algn="l"/>
                <a:tab pos="10125075" algn="l"/>
              </a:tabLst>
            </a:pPr>
            <a:r>
              <a:rPr kumimoji="1" lang="en-US" altLang="ko-KR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</a:t>
            </a:r>
            <a:r>
              <a:rPr kumimoji="1" lang="ko-KR" altLang="en-US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나</a:t>
            </a:r>
            <a:r>
              <a:rPr kumimoji="1" lang="en-US" altLang="ko-KR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kumimoji="1" lang="ko-KR" altLang="en-US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자동차 접촉 사고가 났는데 잘못한 사람이 오히려 </a:t>
            </a:r>
            <a:r>
              <a:rPr kumimoji="1" lang="ko-KR" altLang="en-US" sz="1600" noProof="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저한테</a:t>
            </a:r>
            <a:r>
              <a:rPr kumimoji="1" lang="ko-KR" altLang="en-US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화를 내잖아요</a:t>
            </a:r>
            <a:r>
              <a:rPr kumimoji="1" lang="en-US" altLang="ko-KR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  <a:r>
              <a:rPr kumimoji="1" lang="ko-KR" altLang="en-US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en-US" altLang="ko-KR" sz="1600" u="sng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kumimoji="1" lang="en-US" altLang="ko-KR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(</a:t>
            </a:r>
            <a:r>
              <a:rPr kumimoji="1" lang="ko-KR" altLang="en-US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생각하다</a:t>
            </a:r>
            <a:r>
              <a:rPr kumimoji="1" lang="en-US" altLang="ko-KR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</a:t>
            </a:r>
            <a:r>
              <a:rPr kumimoji="1" lang="ko-KR" altLang="en-US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화가 나다</a:t>
            </a:r>
            <a:r>
              <a:rPr kumimoji="1" lang="en-US" altLang="ko-KR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</a:p>
          <a:p>
            <a:pPr marL="223838" indent="-223838" defTabSz="180000" latinLnBrk="1">
              <a:lnSpc>
                <a:spcPct val="130000"/>
              </a:lnSpc>
            </a:pPr>
            <a:r>
              <a:rPr kumimoji="1" lang="en-US" altLang="ko-KR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4) </a:t>
            </a:r>
            <a:r>
              <a:rPr kumimoji="1" lang="ko-KR" altLang="en-US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가</a:t>
            </a:r>
            <a:r>
              <a:rPr kumimoji="1" lang="en-US" altLang="ko-KR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kumimoji="1" lang="ko-KR" altLang="en-US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엄마</a:t>
            </a:r>
            <a:r>
              <a:rPr kumimoji="1" lang="en-US" altLang="ko-KR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kumimoji="1" lang="ko-KR" altLang="en-US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단백질 음료 하나 사서 보냈어요</a:t>
            </a:r>
            <a:r>
              <a:rPr kumimoji="1" lang="en-US" altLang="ko-KR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kumimoji="1" lang="ko-KR" altLang="en-US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잘 챙겨 드세요</a:t>
            </a:r>
            <a:r>
              <a:rPr kumimoji="1" lang="en-US" altLang="ko-KR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23838" indent="-223838" defTabSz="180000" latinLnBrk="1">
              <a:lnSpc>
                <a:spcPct val="130000"/>
              </a:lnSpc>
              <a:tabLst>
                <a:tab pos="1946275" algn="l"/>
                <a:tab pos="4216400" algn="l"/>
              </a:tabLst>
            </a:pPr>
            <a:r>
              <a:rPr kumimoji="1" lang="en-US" altLang="ko-KR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</a:t>
            </a:r>
            <a:r>
              <a:rPr kumimoji="1" lang="ko-KR" altLang="en-US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나</a:t>
            </a:r>
            <a:r>
              <a:rPr kumimoji="1" lang="en-US" altLang="ko-KR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kumimoji="1" lang="ko-KR" altLang="en-US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그래</a:t>
            </a:r>
            <a:r>
              <a:rPr kumimoji="1" lang="en-US" altLang="ko-KR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kumimoji="1" lang="ko-KR" altLang="en-US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고맙다</a:t>
            </a:r>
            <a:r>
              <a:rPr kumimoji="1" lang="en-US" altLang="ko-KR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  <a:r>
              <a:rPr kumimoji="1" lang="ko-KR" altLang="en-US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en-US" altLang="ko-KR" sz="1600" u="sng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kumimoji="1" lang="en-US" altLang="ko-KR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ko-KR" altLang="en-US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걱정했는데</a:t>
            </a:r>
            <a:r>
              <a:rPr kumimoji="1" lang="en-US" altLang="ko-KR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…. </a:t>
            </a:r>
            <a:r>
              <a:rPr kumimoji="1" lang="ko-KR" altLang="en-US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잘 </a:t>
            </a:r>
            <a:r>
              <a:rPr kumimoji="1" lang="ko-KR" altLang="en-US" sz="1600" noProof="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먹을게</a:t>
            </a:r>
            <a:r>
              <a:rPr kumimoji="1" lang="en-US" altLang="ko-KR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.(</a:t>
            </a:r>
            <a:r>
              <a:rPr kumimoji="1" lang="ko-KR" altLang="en-US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나이가 들다</a:t>
            </a:r>
            <a:r>
              <a:rPr kumimoji="1" lang="en-US" altLang="ko-KR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</a:t>
            </a:r>
            <a:r>
              <a:rPr kumimoji="1" lang="ko-KR" altLang="en-US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힘이 없다</a:t>
            </a:r>
            <a:r>
              <a:rPr kumimoji="1" lang="en-US" altLang="ko-KR" sz="1600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</a:p>
          <a:p>
            <a:pPr marL="223838" indent="-223838" defTabSz="180000" latinLnBrk="1">
              <a:lnSpc>
                <a:spcPct val="130000"/>
              </a:lnSpc>
              <a:tabLst>
                <a:tab pos="1546225" algn="l"/>
                <a:tab pos="3852863" algn="l"/>
              </a:tabLst>
            </a:pPr>
            <a:endParaRPr kumimoji="1" lang="en-US" altLang="ko-KR" sz="1600" noProof="0" dirty="0"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D241247-9352-1DE1-D230-F1696777A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8321" y="1447231"/>
            <a:ext cx="7831734" cy="1386307"/>
          </a:xfrm>
          <a:prstGeom prst="rect">
            <a:avLst/>
          </a:prstGeom>
        </p:spPr>
      </p:pic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1F9844CE-0927-7792-CBEE-B8F205D1B3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96" y="5084341"/>
            <a:ext cx="1520825" cy="1560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8965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928505" y="158248"/>
            <a:ext cx="3076575" cy="800577"/>
            <a:chOff x="5328" y="2097"/>
            <a:chExt cx="4845" cy="1283"/>
          </a:xfrm>
        </p:grpSpPr>
        <p:sp>
          <p:nvSpPr>
            <p:cNvPr id="3" name="文本框 2"/>
            <p:cNvSpPr txBox="1"/>
            <p:nvPr/>
          </p:nvSpPr>
          <p:spPr>
            <a:xfrm>
              <a:off x="5328" y="2251"/>
              <a:ext cx="4689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문법 연습 语法练习</a:t>
              </a:r>
            </a:p>
          </p:txBody>
        </p:sp>
        <p:sp>
          <p:nvSpPr>
            <p:cNvPr id="5" name="五边形 4"/>
            <p:cNvSpPr/>
            <p:nvPr/>
          </p:nvSpPr>
          <p:spPr>
            <a:xfrm>
              <a:off x="5457" y="2097"/>
              <a:ext cx="4716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/>
          <p:cNvGrpSpPr/>
          <p:nvPr/>
        </p:nvGrpSpPr>
        <p:grpSpPr>
          <a:xfrm>
            <a:off x="-98908" y="28734"/>
            <a:ext cx="1016635" cy="1072515"/>
            <a:chOff x="849666" y="1266856"/>
            <a:chExt cx="4597624" cy="4754432"/>
          </a:xfrm>
        </p:grpSpPr>
        <p:sp>
          <p:nvSpPr>
            <p:cNvPr id="22" name="Arc 5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/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/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/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/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/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/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/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/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/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/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/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/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/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4203518" y="107441"/>
            <a:ext cx="5069973" cy="920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4.</a:t>
            </a:r>
            <a:r>
              <a:rPr lang="zh-CN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 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다음을 듣고 물음에 답하십시오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.</a:t>
            </a:r>
          </a:p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rgbClr val="FFFFFF"/>
                </a:solidFill>
              </a:rPr>
              <a:t>听对话，回答下列问题。</a:t>
            </a:r>
            <a:endParaRPr lang="en-US" altLang="ko-KR" sz="2400" dirty="0">
              <a:solidFill>
                <a:srgbClr val="FFFFFF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421626" y="1056166"/>
            <a:ext cx="8440116" cy="5644833"/>
            <a:chOff x="6011" y="2522"/>
            <a:chExt cx="12563" cy="8160"/>
          </a:xfrm>
        </p:grpSpPr>
        <p:grpSp>
          <p:nvGrpSpPr>
            <p:cNvPr id="9" name="组合 1"/>
            <p:cNvGrpSpPr/>
            <p:nvPr/>
          </p:nvGrpSpPr>
          <p:grpSpPr bwMode="auto">
            <a:xfrm>
              <a:off x="6011" y="2522"/>
              <a:ext cx="12563" cy="8160"/>
              <a:chOff x="1661375" y="1996225"/>
              <a:chExt cx="4559120" cy="3351199"/>
            </a:xfrm>
          </p:grpSpPr>
          <p:sp>
            <p:nvSpPr>
              <p:cNvPr id="13" name="圆角矩形 26"/>
              <p:cNvSpPr/>
              <p:nvPr/>
            </p:nvSpPr>
            <p:spPr>
              <a:xfrm>
                <a:off x="1661375" y="1996225"/>
                <a:ext cx="4559120" cy="3351199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任意多边形 27"/>
              <p:cNvSpPr/>
              <p:nvPr/>
            </p:nvSpPr>
            <p:spPr>
              <a:xfrm>
                <a:off x="1661375" y="1996225"/>
                <a:ext cx="4559120" cy="2861363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97491" y="0"/>
                    </a:moveTo>
                    <a:lnTo>
                      <a:pt x="4361629" y="0"/>
                    </a:lnTo>
                    <a:cubicBezTo>
                      <a:pt x="4470700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88420" y="0"/>
                      <a:pt x="1974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1753843" y="2142836"/>
                <a:ext cx="4384617" cy="256818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苹果"/>
              <p:cNvSpPr/>
              <p:nvPr/>
            </p:nvSpPr>
            <p:spPr bwMode="auto">
              <a:xfrm>
                <a:off x="3839023" y="4857643"/>
                <a:ext cx="284445" cy="416473"/>
              </a:xfrm>
              <a:custGeom>
                <a:avLst/>
                <a:gdLst>
                  <a:gd name="T0" fmla="*/ 475097 w 2555916"/>
                  <a:gd name="T1" fmla="*/ 450608 h 2994042"/>
                  <a:gd name="T2" fmla="*/ 687034 w 2555916"/>
                  <a:gd name="T3" fmla="*/ 495421 h 2994042"/>
                  <a:gd name="T4" fmla="*/ 924488 w 2555916"/>
                  <a:gd name="T5" fmla="*/ 521629 h 2994042"/>
                  <a:gd name="T6" fmla="*/ 1069868 w 2555916"/>
                  <a:gd name="T7" fmla="*/ 471996 h 2994042"/>
                  <a:gd name="T8" fmla="*/ 1570391 w 2555916"/>
                  <a:gd name="T9" fmla="*/ 644320 h 2994042"/>
                  <a:gd name="T10" fmla="*/ 1359013 w 2555916"/>
                  <a:gd name="T11" fmla="*/ 1052980 h 2994042"/>
                  <a:gd name="T12" fmla="*/ 1626235 w 2555916"/>
                  <a:gd name="T13" fmla="*/ 1399714 h 2994042"/>
                  <a:gd name="T14" fmla="*/ 1265554 w 2555916"/>
                  <a:gd name="T15" fmla="*/ 1881896 h 2994042"/>
                  <a:gd name="T16" fmla="*/ 1041715 w 2555916"/>
                  <a:gd name="T17" fmla="*/ 1870067 h 2994042"/>
                  <a:gd name="T18" fmla="*/ 962333 w 2555916"/>
                  <a:gd name="T19" fmla="*/ 1838757 h 2994042"/>
                  <a:gd name="T20" fmla="*/ 647343 w 2555916"/>
                  <a:gd name="T21" fmla="*/ 1874938 h 2994042"/>
                  <a:gd name="T22" fmla="*/ 423965 w 2555916"/>
                  <a:gd name="T23" fmla="*/ 1878649 h 2994042"/>
                  <a:gd name="T24" fmla="*/ 45054 w 2555916"/>
                  <a:gd name="T25" fmla="*/ 1323641 h 2994042"/>
                  <a:gd name="T26" fmla="*/ 48977 w 2555916"/>
                  <a:gd name="T27" fmla="*/ 752399 h 2994042"/>
                  <a:gd name="T28" fmla="*/ 345045 w 2555916"/>
                  <a:gd name="T29" fmla="*/ 476403 h 2994042"/>
                  <a:gd name="T30" fmla="*/ 475097 w 2555916"/>
                  <a:gd name="T31" fmla="*/ 450608 h 2994042"/>
                  <a:gd name="T32" fmla="*/ 1173725 w 2555916"/>
                  <a:gd name="T33" fmla="*/ 0 h 2994042"/>
                  <a:gd name="T34" fmla="*/ 784636 w 2555916"/>
                  <a:gd name="T35" fmla="*/ 465642 h 2994042"/>
                  <a:gd name="T36" fmla="*/ 1173725 w 2555916"/>
                  <a:gd name="T37" fmla="*/ 0 h 29940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555916" h="2994042">
                    <a:moveTo>
                      <a:pt x="746699" y="708210"/>
                    </a:moveTo>
                    <a:cubicBezTo>
                      <a:pt x="938009" y="701546"/>
                      <a:pt x="1079795" y="778641"/>
                      <a:pt x="1079795" y="778641"/>
                    </a:cubicBezTo>
                    <a:cubicBezTo>
                      <a:pt x="1299219" y="874874"/>
                      <a:pt x="1452997" y="819832"/>
                      <a:pt x="1452997" y="819832"/>
                    </a:cubicBezTo>
                    <a:cubicBezTo>
                      <a:pt x="1509212" y="792858"/>
                      <a:pt x="1681487" y="741825"/>
                      <a:pt x="1681487" y="741825"/>
                    </a:cubicBezTo>
                    <a:cubicBezTo>
                      <a:pt x="2198673" y="590550"/>
                      <a:pt x="2468147" y="1012662"/>
                      <a:pt x="2468147" y="1012662"/>
                    </a:cubicBezTo>
                    <a:cubicBezTo>
                      <a:pt x="2076449" y="1214240"/>
                      <a:pt x="2135929" y="1654943"/>
                      <a:pt x="2135929" y="1654943"/>
                    </a:cubicBezTo>
                    <a:cubicBezTo>
                      <a:pt x="2198673" y="2086532"/>
                      <a:pt x="2555916" y="2199897"/>
                      <a:pt x="2555916" y="2199897"/>
                    </a:cubicBezTo>
                    <a:cubicBezTo>
                      <a:pt x="2286443" y="2823587"/>
                      <a:pt x="1989042" y="2957730"/>
                      <a:pt x="1989042" y="2957730"/>
                    </a:cubicBezTo>
                    <a:cubicBezTo>
                      <a:pt x="1814954" y="3044849"/>
                      <a:pt x="1637240" y="2939139"/>
                      <a:pt x="1637240" y="2939139"/>
                    </a:cubicBezTo>
                    <a:cubicBezTo>
                      <a:pt x="1612940" y="2920913"/>
                      <a:pt x="1512477" y="2889929"/>
                      <a:pt x="1512477" y="2889929"/>
                    </a:cubicBezTo>
                    <a:cubicBezTo>
                      <a:pt x="1206735" y="2812651"/>
                      <a:pt x="1017414" y="2946794"/>
                      <a:pt x="1017414" y="2946794"/>
                    </a:cubicBezTo>
                    <a:cubicBezTo>
                      <a:pt x="819751" y="3049588"/>
                      <a:pt x="666336" y="2952626"/>
                      <a:pt x="666336" y="2952626"/>
                    </a:cubicBezTo>
                    <a:cubicBezTo>
                      <a:pt x="284068" y="2773284"/>
                      <a:pt x="70811" y="2080335"/>
                      <a:pt x="70811" y="2080335"/>
                    </a:cubicBezTo>
                    <a:cubicBezTo>
                      <a:pt x="-92034" y="1522623"/>
                      <a:pt x="76976" y="1182527"/>
                      <a:pt x="76976" y="1182527"/>
                    </a:cubicBezTo>
                    <a:cubicBezTo>
                      <a:pt x="246349" y="826758"/>
                      <a:pt x="542299" y="748751"/>
                      <a:pt x="542299" y="748751"/>
                    </a:cubicBezTo>
                    <a:cubicBezTo>
                      <a:pt x="613657" y="721959"/>
                      <a:pt x="682929" y="710431"/>
                      <a:pt x="746699" y="708210"/>
                    </a:cubicBezTo>
                    <a:close/>
                    <a:moveTo>
                      <a:pt x="1844717" y="0"/>
                    </a:moveTo>
                    <a:cubicBezTo>
                      <a:pt x="1844717" y="719082"/>
                      <a:pt x="1233195" y="731838"/>
                      <a:pt x="1233195" y="731838"/>
                    </a:cubicBezTo>
                    <a:cubicBezTo>
                      <a:pt x="1195429" y="98769"/>
                      <a:pt x="1844717" y="0"/>
                      <a:pt x="184471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 flipV="1">
              <a:off x="6307" y="3360"/>
              <a:ext cx="11998" cy="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8EF7E7DD-9241-9268-F52A-2B4B8DB57B19}"/>
              </a:ext>
            </a:extLst>
          </p:cNvPr>
          <p:cNvSpPr txBox="1"/>
          <p:nvPr/>
        </p:nvSpPr>
        <p:spPr>
          <a:xfrm>
            <a:off x="3830608" y="1435807"/>
            <a:ext cx="7640291" cy="4011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90500" indent="-169863" latinLnBrk="1">
              <a:lnSpc>
                <a:spcPct val="130000"/>
              </a:lnSpc>
              <a:spcBef>
                <a:spcPts val="700"/>
              </a:spcBef>
            </a:pP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 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남자 직원이 부장님을 만나려고 하는 이유를 고르십시오</a:t>
            </a: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190500" indent="-4763" latinLnBrk="1">
              <a:lnSpc>
                <a:spcPct val="130000"/>
              </a:lnSpc>
              <a:spcBef>
                <a:spcPts val="700"/>
              </a:spcBef>
            </a:pP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① 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잠깐 외출하려고 </a:t>
            </a: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② 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부장님 일을 도우려고</a:t>
            </a:r>
          </a:p>
          <a:p>
            <a:pPr marL="190500" indent="-4763" latinLnBrk="1">
              <a:lnSpc>
                <a:spcPct val="130000"/>
              </a:lnSpc>
              <a:spcBef>
                <a:spcPts val="700"/>
              </a:spcBef>
            </a:pP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③ 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휴직 문제를 상의하려고 </a:t>
            </a: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④ 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아내의 출산 소식을 전하려고</a:t>
            </a:r>
          </a:p>
          <a:p>
            <a:pPr marL="190500" indent="-169863" latinLnBrk="1">
              <a:lnSpc>
                <a:spcPct val="130000"/>
              </a:lnSpc>
              <a:spcBef>
                <a:spcPts val="800"/>
              </a:spcBef>
            </a:pP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 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대화 후 남자의 심정으로 알맞은 것을 고르십시오</a:t>
            </a: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190500" indent="-4763" latinLnBrk="1">
              <a:lnSpc>
                <a:spcPct val="130000"/>
              </a:lnSpc>
              <a:spcBef>
                <a:spcPts val="700"/>
              </a:spcBef>
            </a:pP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① 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안심한다 </a:t>
            </a: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② 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만족한다 </a:t>
            </a: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③ 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걱정한다 </a:t>
            </a: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④ 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후회한다</a:t>
            </a:r>
          </a:p>
          <a:p>
            <a:pPr marL="190500" indent="-169863" latinLnBrk="1">
              <a:lnSpc>
                <a:spcPct val="130000"/>
              </a:lnSpc>
              <a:spcBef>
                <a:spcPts val="700"/>
              </a:spcBef>
            </a:pP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 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들은 내용과 같으면 ○</a:t>
            </a: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다르면 </a:t>
            </a: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×</a:t>
            </a:r>
            <a:r>
              <a:rPr lang="ko-KR" altLang="en-US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에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표시하십시오</a:t>
            </a: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190500" indent="-4763" latinLnBrk="1">
              <a:lnSpc>
                <a:spcPct val="130000"/>
              </a:lnSpc>
              <a:spcBef>
                <a:spcPts val="700"/>
              </a:spcBef>
            </a:pP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① 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회사에 일이 많을 때는 휴직할 수 없다</a:t>
            </a: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(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　　</a:t>
            </a: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</a:p>
          <a:p>
            <a:pPr marL="190500" indent="-4763" latinLnBrk="1">
              <a:lnSpc>
                <a:spcPct val="130000"/>
              </a:lnSpc>
              <a:spcBef>
                <a:spcPts val="700"/>
              </a:spcBef>
            </a:pP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② 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여자는 육아 휴직을 부정적으로 생각한다</a:t>
            </a: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(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　　</a:t>
            </a: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</a:p>
          <a:p>
            <a:pPr marL="190500" indent="-4763" latinLnBrk="1">
              <a:lnSpc>
                <a:spcPct val="130000"/>
              </a:lnSpc>
              <a:spcBef>
                <a:spcPts val="700"/>
              </a:spcBef>
            </a:pP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③ 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남자는 아내의 출산으로 많이 힘들어한다</a:t>
            </a: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(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　　</a:t>
            </a: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</a:p>
        </p:txBody>
      </p:sp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115" y="5109210"/>
            <a:ext cx="1520825" cy="1560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3498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928505" y="158248"/>
            <a:ext cx="3076575" cy="800577"/>
            <a:chOff x="5328" y="2097"/>
            <a:chExt cx="4845" cy="1283"/>
          </a:xfrm>
        </p:grpSpPr>
        <p:sp>
          <p:nvSpPr>
            <p:cNvPr id="3" name="文本框 2"/>
            <p:cNvSpPr txBox="1"/>
            <p:nvPr/>
          </p:nvSpPr>
          <p:spPr>
            <a:xfrm>
              <a:off x="5328" y="2251"/>
              <a:ext cx="4689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문법 연습 语法练习</a:t>
              </a:r>
            </a:p>
          </p:txBody>
        </p:sp>
        <p:sp>
          <p:nvSpPr>
            <p:cNvPr id="5" name="五边形 4"/>
            <p:cNvSpPr/>
            <p:nvPr/>
          </p:nvSpPr>
          <p:spPr>
            <a:xfrm>
              <a:off x="5457" y="2097"/>
              <a:ext cx="4716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/>
          <p:cNvGrpSpPr/>
          <p:nvPr/>
        </p:nvGrpSpPr>
        <p:grpSpPr>
          <a:xfrm>
            <a:off x="-98908" y="28734"/>
            <a:ext cx="1016635" cy="1072515"/>
            <a:chOff x="849666" y="1266856"/>
            <a:chExt cx="4597624" cy="4754432"/>
          </a:xfrm>
        </p:grpSpPr>
        <p:sp>
          <p:nvSpPr>
            <p:cNvPr id="22" name="Arc 5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/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/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/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/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/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/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/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/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/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/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/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/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/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4264344" y="254342"/>
            <a:ext cx="5004291" cy="920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5. </a:t>
            </a:r>
            <a:r>
              <a:rPr lang="ko-KR" altLang="en-US" sz="2400" dirty="0">
                <a:solidFill>
                  <a:srgbClr val="FFFFFF"/>
                </a:solidFill>
              </a:rPr>
              <a:t>다음을 읽고 물음에 답하십시오</a:t>
            </a:r>
            <a:r>
              <a:rPr lang="en-US" altLang="ko-KR" sz="2400" dirty="0">
                <a:solidFill>
                  <a:srgbClr val="FFFFFF"/>
                </a:solidFill>
              </a:rPr>
              <a:t>.</a:t>
            </a:r>
          </a:p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rgbClr val="FFFFFF"/>
                </a:solidFill>
              </a:rPr>
              <a:t>阅读下面内容回答问题。</a:t>
            </a:r>
            <a:endParaRPr lang="en-US" altLang="ko-KR" sz="2400" dirty="0">
              <a:solidFill>
                <a:srgbClr val="FFFFFF"/>
              </a:solidFill>
            </a:endParaRPr>
          </a:p>
        </p:txBody>
      </p:sp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784" y="5117467"/>
            <a:ext cx="1520825" cy="1560195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2692401" y="1268076"/>
            <a:ext cx="9394458" cy="5274087"/>
            <a:chOff x="6011" y="2522"/>
            <a:chExt cx="12563" cy="8160"/>
          </a:xfrm>
        </p:grpSpPr>
        <p:grpSp>
          <p:nvGrpSpPr>
            <p:cNvPr id="9" name="组合 1"/>
            <p:cNvGrpSpPr/>
            <p:nvPr/>
          </p:nvGrpSpPr>
          <p:grpSpPr bwMode="auto">
            <a:xfrm>
              <a:off x="6011" y="2522"/>
              <a:ext cx="12563" cy="8160"/>
              <a:chOff x="1661300" y="1996225"/>
              <a:chExt cx="4559195" cy="3351199"/>
            </a:xfrm>
          </p:grpSpPr>
          <p:sp>
            <p:nvSpPr>
              <p:cNvPr id="13" name="圆角矩形 26"/>
              <p:cNvSpPr/>
              <p:nvPr/>
            </p:nvSpPr>
            <p:spPr>
              <a:xfrm>
                <a:off x="1661300" y="1996225"/>
                <a:ext cx="4559120" cy="3351199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任意多边形 27"/>
              <p:cNvSpPr/>
              <p:nvPr/>
            </p:nvSpPr>
            <p:spPr>
              <a:xfrm>
                <a:off x="1661375" y="1996225"/>
                <a:ext cx="4559120" cy="2861363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97491" y="0"/>
                    </a:moveTo>
                    <a:lnTo>
                      <a:pt x="4361629" y="0"/>
                    </a:lnTo>
                    <a:cubicBezTo>
                      <a:pt x="4470700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88420" y="0"/>
                      <a:pt x="1974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1753391" y="2103565"/>
                <a:ext cx="4384617" cy="256818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苹果"/>
              <p:cNvSpPr/>
              <p:nvPr/>
            </p:nvSpPr>
            <p:spPr bwMode="auto">
              <a:xfrm>
                <a:off x="3841322" y="4857643"/>
                <a:ext cx="282147" cy="416473"/>
              </a:xfrm>
              <a:custGeom>
                <a:avLst/>
                <a:gdLst>
                  <a:gd name="T0" fmla="*/ 475097 w 2555916"/>
                  <a:gd name="T1" fmla="*/ 450608 h 2994042"/>
                  <a:gd name="T2" fmla="*/ 687034 w 2555916"/>
                  <a:gd name="T3" fmla="*/ 495421 h 2994042"/>
                  <a:gd name="T4" fmla="*/ 924488 w 2555916"/>
                  <a:gd name="T5" fmla="*/ 521629 h 2994042"/>
                  <a:gd name="T6" fmla="*/ 1069868 w 2555916"/>
                  <a:gd name="T7" fmla="*/ 471996 h 2994042"/>
                  <a:gd name="T8" fmla="*/ 1570391 w 2555916"/>
                  <a:gd name="T9" fmla="*/ 644320 h 2994042"/>
                  <a:gd name="T10" fmla="*/ 1359013 w 2555916"/>
                  <a:gd name="T11" fmla="*/ 1052980 h 2994042"/>
                  <a:gd name="T12" fmla="*/ 1626235 w 2555916"/>
                  <a:gd name="T13" fmla="*/ 1399714 h 2994042"/>
                  <a:gd name="T14" fmla="*/ 1265554 w 2555916"/>
                  <a:gd name="T15" fmla="*/ 1881896 h 2994042"/>
                  <a:gd name="T16" fmla="*/ 1041715 w 2555916"/>
                  <a:gd name="T17" fmla="*/ 1870067 h 2994042"/>
                  <a:gd name="T18" fmla="*/ 962333 w 2555916"/>
                  <a:gd name="T19" fmla="*/ 1838757 h 2994042"/>
                  <a:gd name="T20" fmla="*/ 647343 w 2555916"/>
                  <a:gd name="T21" fmla="*/ 1874938 h 2994042"/>
                  <a:gd name="T22" fmla="*/ 423965 w 2555916"/>
                  <a:gd name="T23" fmla="*/ 1878649 h 2994042"/>
                  <a:gd name="T24" fmla="*/ 45054 w 2555916"/>
                  <a:gd name="T25" fmla="*/ 1323641 h 2994042"/>
                  <a:gd name="T26" fmla="*/ 48977 w 2555916"/>
                  <a:gd name="T27" fmla="*/ 752399 h 2994042"/>
                  <a:gd name="T28" fmla="*/ 345045 w 2555916"/>
                  <a:gd name="T29" fmla="*/ 476403 h 2994042"/>
                  <a:gd name="T30" fmla="*/ 475097 w 2555916"/>
                  <a:gd name="T31" fmla="*/ 450608 h 2994042"/>
                  <a:gd name="T32" fmla="*/ 1173725 w 2555916"/>
                  <a:gd name="T33" fmla="*/ 0 h 2994042"/>
                  <a:gd name="T34" fmla="*/ 784636 w 2555916"/>
                  <a:gd name="T35" fmla="*/ 465642 h 2994042"/>
                  <a:gd name="T36" fmla="*/ 1173725 w 2555916"/>
                  <a:gd name="T37" fmla="*/ 0 h 29940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555916" h="2994042">
                    <a:moveTo>
                      <a:pt x="746699" y="708210"/>
                    </a:moveTo>
                    <a:cubicBezTo>
                      <a:pt x="938009" y="701546"/>
                      <a:pt x="1079795" y="778641"/>
                      <a:pt x="1079795" y="778641"/>
                    </a:cubicBezTo>
                    <a:cubicBezTo>
                      <a:pt x="1299219" y="874874"/>
                      <a:pt x="1452997" y="819832"/>
                      <a:pt x="1452997" y="819832"/>
                    </a:cubicBezTo>
                    <a:cubicBezTo>
                      <a:pt x="1509212" y="792858"/>
                      <a:pt x="1681487" y="741825"/>
                      <a:pt x="1681487" y="741825"/>
                    </a:cubicBezTo>
                    <a:cubicBezTo>
                      <a:pt x="2198673" y="590550"/>
                      <a:pt x="2468147" y="1012662"/>
                      <a:pt x="2468147" y="1012662"/>
                    </a:cubicBezTo>
                    <a:cubicBezTo>
                      <a:pt x="2076449" y="1214240"/>
                      <a:pt x="2135929" y="1654943"/>
                      <a:pt x="2135929" y="1654943"/>
                    </a:cubicBezTo>
                    <a:cubicBezTo>
                      <a:pt x="2198673" y="2086532"/>
                      <a:pt x="2555916" y="2199897"/>
                      <a:pt x="2555916" y="2199897"/>
                    </a:cubicBezTo>
                    <a:cubicBezTo>
                      <a:pt x="2286443" y="2823587"/>
                      <a:pt x="1989042" y="2957730"/>
                      <a:pt x="1989042" y="2957730"/>
                    </a:cubicBezTo>
                    <a:cubicBezTo>
                      <a:pt x="1814954" y="3044849"/>
                      <a:pt x="1637240" y="2939139"/>
                      <a:pt x="1637240" y="2939139"/>
                    </a:cubicBezTo>
                    <a:cubicBezTo>
                      <a:pt x="1612940" y="2920913"/>
                      <a:pt x="1512477" y="2889929"/>
                      <a:pt x="1512477" y="2889929"/>
                    </a:cubicBezTo>
                    <a:cubicBezTo>
                      <a:pt x="1206735" y="2812651"/>
                      <a:pt x="1017414" y="2946794"/>
                      <a:pt x="1017414" y="2946794"/>
                    </a:cubicBezTo>
                    <a:cubicBezTo>
                      <a:pt x="819751" y="3049588"/>
                      <a:pt x="666336" y="2952626"/>
                      <a:pt x="666336" y="2952626"/>
                    </a:cubicBezTo>
                    <a:cubicBezTo>
                      <a:pt x="284068" y="2773284"/>
                      <a:pt x="70811" y="2080335"/>
                      <a:pt x="70811" y="2080335"/>
                    </a:cubicBezTo>
                    <a:cubicBezTo>
                      <a:pt x="-92034" y="1522623"/>
                      <a:pt x="76976" y="1182527"/>
                      <a:pt x="76976" y="1182527"/>
                    </a:cubicBezTo>
                    <a:cubicBezTo>
                      <a:pt x="246349" y="826758"/>
                      <a:pt x="542299" y="748751"/>
                      <a:pt x="542299" y="748751"/>
                    </a:cubicBezTo>
                    <a:cubicBezTo>
                      <a:pt x="613657" y="721959"/>
                      <a:pt x="682929" y="710431"/>
                      <a:pt x="746699" y="708210"/>
                    </a:cubicBezTo>
                    <a:close/>
                    <a:moveTo>
                      <a:pt x="1844717" y="0"/>
                    </a:moveTo>
                    <a:cubicBezTo>
                      <a:pt x="1844717" y="719082"/>
                      <a:pt x="1233195" y="731838"/>
                      <a:pt x="1233195" y="731838"/>
                    </a:cubicBezTo>
                    <a:cubicBezTo>
                      <a:pt x="1195429" y="98769"/>
                      <a:pt x="1844717" y="0"/>
                      <a:pt x="184471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 flipV="1">
              <a:off x="6307" y="3360"/>
              <a:ext cx="11998" cy="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D5FFFF4F-EF40-F12B-55C7-E5E12611242A}"/>
              </a:ext>
            </a:extLst>
          </p:cNvPr>
          <p:cNvSpPr txBox="1"/>
          <p:nvPr/>
        </p:nvSpPr>
        <p:spPr>
          <a:xfrm>
            <a:off x="2932579" y="1471152"/>
            <a:ext cx="8946470" cy="3965894"/>
          </a:xfrm>
          <a:prstGeom prst="rect">
            <a:avLst/>
          </a:prstGeom>
          <a:noFill/>
          <a:ln w="28575">
            <a:solidFill>
              <a:srgbClr val="F4E6D6"/>
            </a:solidFill>
          </a:ln>
        </p:spPr>
        <p:txBody>
          <a:bodyPr wrap="square" rtlCol="0">
            <a:spAutoFit/>
          </a:bodyPr>
          <a:lstStyle/>
          <a:p>
            <a:pPr indent="227013" algn="just" latinLnBrk="1">
              <a:lnSpc>
                <a:spcPct val="150000"/>
              </a:lnSpc>
            </a:pPr>
            <a:r>
              <a:rPr lang="en-US" altLang="ko-KR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2017</a:t>
            </a: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년 </a:t>
            </a:r>
            <a:r>
              <a:rPr lang="en-US" altLang="ko-KR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11</a:t>
            </a: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월 기준 한국은 노인 인구가 전체 인구의 </a:t>
            </a:r>
            <a:r>
              <a:rPr lang="en-US" altLang="ko-KR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14%</a:t>
            </a:r>
            <a:r>
              <a:rPr lang="ko-KR" altLang="en-US" sz="1700" spc="-7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를</a:t>
            </a: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넘는 ‘고령 </a:t>
            </a:r>
            <a:r>
              <a:rPr lang="ko-KR" altLang="en-US" sz="1700" spc="-7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사회’에</a:t>
            </a: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진입했다</a:t>
            </a:r>
            <a:r>
              <a:rPr lang="en-US" altLang="ko-KR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한국은 </a:t>
            </a:r>
            <a:r>
              <a:rPr lang="en" altLang="ko-KR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OECD </a:t>
            </a: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회원국 중 가장 빨리 고령 사회에 진입한 나라로 세계에 유례가 없을 정도라고 한다</a:t>
            </a:r>
            <a:r>
              <a:rPr lang="en-US" altLang="ko-KR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indent="227013" algn="just" latinLnBrk="1">
              <a:lnSpc>
                <a:spcPct val="150000"/>
              </a:lnSpc>
            </a:pP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고령 사회에서는 몇 가지 중요한 사회 문제가 발생할 수 있는데 그 문제점은 다음과 같다</a:t>
            </a:r>
            <a:r>
              <a:rPr lang="en-US" altLang="ko-KR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첫째</a:t>
            </a:r>
            <a:r>
              <a:rPr lang="en-US" altLang="ko-KR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생산 가능 인구가 감소하여 노동력이 부족해지면 국가 경쟁력이 약화될 수 있다</a:t>
            </a:r>
            <a:r>
              <a:rPr lang="en-US" altLang="ko-KR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둘째</a:t>
            </a:r>
            <a:r>
              <a:rPr lang="en-US" altLang="ko-KR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노인 인구가 빠르게 증가하는 것에 비해 사회적으로 준비가 잘 되어 있지 못하면 노인들의 빈곤</a:t>
            </a:r>
            <a:r>
              <a:rPr lang="en-US" altLang="ko-KR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소외</a:t>
            </a:r>
            <a:r>
              <a:rPr lang="en-US" altLang="ko-KR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의료 문제 등을 해결하는 데 어려움이 있을 수 있다</a:t>
            </a:r>
            <a:r>
              <a:rPr lang="en-US" altLang="ko-KR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셋째</a:t>
            </a:r>
            <a:r>
              <a:rPr lang="en-US" altLang="ko-KR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젊은이들이 일자리를 찾아 도시로 이동하면서 농촌 인구가 고령화되거나 인구수가 </a:t>
            </a:r>
            <a:r>
              <a:rPr lang="en-US" altLang="ko-KR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(</a:t>
            </a: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　㉠　</a:t>
            </a:r>
            <a:r>
              <a:rPr lang="en-US" altLang="ko-KR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 </a:t>
            </a: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농촌 지역의 유지</a:t>
            </a:r>
            <a:r>
              <a:rPr lang="en-US" altLang="ko-KR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·</a:t>
            </a: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보전이 어려워질 수 있다</a:t>
            </a:r>
            <a:r>
              <a:rPr lang="en-US" altLang="ko-KR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indent="227013" algn="just" latinLnBrk="1">
              <a:lnSpc>
                <a:spcPct val="150000"/>
              </a:lnSpc>
            </a:pP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한국의 고령화 속도가 빨라지면 빨라질수록 고령 사회의 문제점은 한국 사회 전반에 더욱 크게 영향을 미칠 것이다</a:t>
            </a:r>
            <a:r>
              <a:rPr lang="en-US" altLang="ko-KR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이제라도 고령 사회의 심각성을 깨닫고 이를 해결하기 위해 사회 구성원 전체가 머리를 맞대야 할 것이다</a:t>
            </a:r>
            <a:r>
              <a:rPr lang="en-US" altLang="ko-KR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  <a:endParaRPr lang="en-US" altLang="ko-KR" sz="1600" spc="-70" dirty="0"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6394743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000760" y="403860"/>
            <a:ext cx="3076575" cy="800577"/>
            <a:chOff x="5328" y="2097"/>
            <a:chExt cx="4845" cy="1283"/>
          </a:xfrm>
        </p:grpSpPr>
        <p:sp>
          <p:nvSpPr>
            <p:cNvPr id="3" name="文本框 2"/>
            <p:cNvSpPr txBox="1"/>
            <p:nvPr/>
          </p:nvSpPr>
          <p:spPr>
            <a:xfrm>
              <a:off x="5328" y="2251"/>
              <a:ext cx="4689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문법 연습 语法练习</a:t>
              </a:r>
            </a:p>
          </p:txBody>
        </p:sp>
        <p:sp>
          <p:nvSpPr>
            <p:cNvPr id="5" name="五边形 4"/>
            <p:cNvSpPr/>
            <p:nvPr/>
          </p:nvSpPr>
          <p:spPr>
            <a:xfrm>
              <a:off x="5457" y="2097"/>
              <a:ext cx="4716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/>
          <p:cNvGrpSpPr/>
          <p:nvPr/>
        </p:nvGrpSpPr>
        <p:grpSpPr>
          <a:xfrm>
            <a:off x="0" y="249555"/>
            <a:ext cx="1016635" cy="1072515"/>
            <a:chOff x="849666" y="1266856"/>
            <a:chExt cx="4597624" cy="4754432"/>
          </a:xfrm>
        </p:grpSpPr>
        <p:sp>
          <p:nvSpPr>
            <p:cNvPr id="22" name="Arc 5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/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/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/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/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/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/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/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/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/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/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/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/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/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802" y="4903242"/>
            <a:ext cx="1520825" cy="1560195"/>
          </a:xfrm>
          <a:prstGeom prst="rect">
            <a:avLst/>
          </a:prstGeom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id="{D45C5F1B-D540-6286-18A2-C474DF73C232}"/>
              </a:ext>
            </a:extLst>
          </p:cNvPr>
          <p:cNvSpPr txBox="1"/>
          <p:nvPr/>
        </p:nvSpPr>
        <p:spPr>
          <a:xfrm>
            <a:off x="4299723" y="353962"/>
            <a:ext cx="5072814" cy="920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5. </a:t>
            </a:r>
            <a:r>
              <a:rPr lang="ko-KR" altLang="en-US" sz="2400" dirty="0">
                <a:solidFill>
                  <a:srgbClr val="FFFFFF"/>
                </a:solidFill>
              </a:rPr>
              <a:t>다음을 읽고 물음에 답하십시오</a:t>
            </a:r>
            <a:r>
              <a:rPr lang="en-US" altLang="ko-KR" sz="2400" dirty="0">
                <a:solidFill>
                  <a:srgbClr val="FFFFFF"/>
                </a:solidFill>
              </a:rPr>
              <a:t>.</a:t>
            </a:r>
          </a:p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rgbClr val="FFFFFF"/>
                </a:solidFill>
              </a:rPr>
              <a:t>阅读下面内容回答问题。</a:t>
            </a:r>
            <a:endParaRPr lang="en-US" altLang="ko-KR" sz="2400" dirty="0">
              <a:solidFill>
                <a:srgbClr val="FFFFFF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915C4E5-84B9-74F5-0BBB-ED0FFAE4FC7E}"/>
              </a:ext>
            </a:extLst>
          </p:cNvPr>
          <p:cNvGrpSpPr/>
          <p:nvPr/>
        </p:nvGrpSpPr>
        <p:grpSpPr>
          <a:xfrm>
            <a:off x="3124200" y="1370244"/>
            <a:ext cx="8436998" cy="5181600"/>
            <a:chOff x="6011" y="2522"/>
            <a:chExt cx="12563" cy="8160"/>
          </a:xfrm>
        </p:grpSpPr>
        <p:grpSp>
          <p:nvGrpSpPr>
            <p:cNvPr id="8" name="组合 1">
              <a:extLst>
                <a:ext uri="{FF2B5EF4-FFF2-40B4-BE49-F238E27FC236}">
                  <a16:creationId xmlns:a16="http://schemas.microsoft.com/office/drawing/2014/main" id="{6288ECA5-9085-3E22-BEFE-4C4846A8F9FD}"/>
                </a:ext>
              </a:extLst>
            </p:cNvPr>
            <p:cNvGrpSpPr/>
            <p:nvPr/>
          </p:nvGrpSpPr>
          <p:grpSpPr bwMode="auto">
            <a:xfrm>
              <a:off x="6011" y="2522"/>
              <a:ext cx="12563" cy="8160"/>
              <a:chOff x="1661375" y="1996225"/>
              <a:chExt cx="4559120" cy="3351199"/>
            </a:xfrm>
          </p:grpSpPr>
          <p:sp>
            <p:nvSpPr>
              <p:cNvPr id="11" name="圆角矩形 26">
                <a:extLst>
                  <a:ext uri="{FF2B5EF4-FFF2-40B4-BE49-F238E27FC236}">
                    <a16:creationId xmlns:a16="http://schemas.microsoft.com/office/drawing/2014/main" id="{CC58DAE3-FB05-61C5-F651-9B617A673057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3351199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任意多边形 27">
                <a:extLst>
                  <a:ext uri="{FF2B5EF4-FFF2-40B4-BE49-F238E27FC236}">
                    <a16:creationId xmlns:a16="http://schemas.microsoft.com/office/drawing/2014/main" id="{8EDCA1BE-86F9-9240-3197-94FAE8EBD002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2861363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97491" y="0"/>
                    </a:moveTo>
                    <a:lnTo>
                      <a:pt x="4361629" y="0"/>
                    </a:lnTo>
                    <a:cubicBezTo>
                      <a:pt x="4470700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88420" y="0"/>
                      <a:pt x="1974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B796E2F3-C5A9-E126-EEC9-FC0853D9537B}"/>
                  </a:ext>
                </a:extLst>
              </p:cNvPr>
              <p:cNvSpPr/>
              <p:nvPr/>
            </p:nvSpPr>
            <p:spPr>
              <a:xfrm>
                <a:off x="1753843" y="2142836"/>
                <a:ext cx="4384617" cy="256818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苹果">
                <a:extLst>
                  <a:ext uri="{FF2B5EF4-FFF2-40B4-BE49-F238E27FC236}">
                    <a16:creationId xmlns:a16="http://schemas.microsoft.com/office/drawing/2014/main" id="{EAE8F515-B4FE-CE66-56ED-451F5665F33E}"/>
                  </a:ext>
                </a:extLst>
              </p:cNvPr>
              <p:cNvSpPr/>
              <p:nvPr/>
            </p:nvSpPr>
            <p:spPr bwMode="auto">
              <a:xfrm>
                <a:off x="3839023" y="4857643"/>
                <a:ext cx="284445" cy="416473"/>
              </a:xfrm>
              <a:custGeom>
                <a:avLst/>
                <a:gdLst>
                  <a:gd name="T0" fmla="*/ 475097 w 2555916"/>
                  <a:gd name="T1" fmla="*/ 450608 h 2994042"/>
                  <a:gd name="T2" fmla="*/ 687034 w 2555916"/>
                  <a:gd name="T3" fmla="*/ 495421 h 2994042"/>
                  <a:gd name="T4" fmla="*/ 924488 w 2555916"/>
                  <a:gd name="T5" fmla="*/ 521629 h 2994042"/>
                  <a:gd name="T6" fmla="*/ 1069868 w 2555916"/>
                  <a:gd name="T7" fmla="*/ 471996 h 2994042"/>
                  <a:gd name="T8" fmla="*/ 1570391 w 2555916"/>
                  <a:gd name="T9" fmla="*/ 644320 h 2994042"/>
                  <a:gd name="T10" fmla="*/ 1359013 w 2555916"/>
                  <a:gd name="T11" fmla="*/ 1052980 h 2994042"/>
                  <a:gd name="T12" fmla="*/ 1626235 w 2555916"/>
                  <a:gd name="T13" fmla="*/ 1399714 h 2994042"/>
                  <a:gd name="T14" fmla="*/ 1265554 w 2555916"/>
                  <a:gd name="T15" fmla="*/ 1881896 h 2994042"/>
                  <a:gd name="T16" fmla="*/ 1041715 w 2555916"/>
                  <a:gd name="T17" fmla="*/ 1870067 h 2994042"/>
                  <a:gd name="T18" fmla="*/ 962333 w 2555916"/>
                  <a:gd name="T19" fmla="*/ 1838757 h 2994042"/>
                  <a:gd name="T20" fmla="*/ 647343 w 2555916"/>
                  <a:gd name="T21" fmla="*/ 1874938 h 2994042"/>
                  <a:gd name="T22" fmla="*/ 423965 w 2555916"/>
                  <a:gd name="T23" fmla="*/ 1878649 h 2994042"/>
                  <a:gd name="T24" fmla="*/ 45054 w 2555916"/>
                  <a:gd name="T25" fmla="*/ 1323641 h 2994042"/>
                  <a:gd name="T26" fmla="*/ 48977 w 2555916"/>
                  <a:gd name="T27" fmla="*/ 752399 h 2994042"/>
                  <a:gd name="T28" fmla="*/ 345045 w 2555916"/>
                  <a:gd name="T29" fmla="*/ 476403 h 2994042"/>
                  <a:gd name="T30" fmla="*/ 475097 w 2555916"/>
                  <a:gd name="T31" fmla="*/ 450608 h 2994042"/>
                  <a:gd name="T32" fmla="*/ 1173725 w 2555916"/>
                  <a:gd name="T33" fmla="*/ 0 h 2994042"/>
                  <a:gd name="T34" fmla="*/ 784636 w 2555916"/>
                  <a:gd name="T35" fmla="*/ 465642 h 2994042"/>
                  <a:gd name="T36" fmla="*/ 1173725 w 2555916"/>
                  <a:gd name="T37" fmla="*/ 0 h 29940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555916" h="2994042">
                    <a:moveTo>
                      <a:pt x="746699" y="708210"/>
                    </a:moveTo>
                    <a:cubicBezTo>
                      <a:pt x="938009" y="701546"/>
                      <a:pt x="1079795" y="778641"/>
                      <a:pt x="1079795" y="778641"/>
                    </a:cubicBezTo>
                    <a:cubicBezTo>
                      <a:pt x="1299219" y="874874"/>
                      <a:pt x="1452997" y="819832"/>
                      <a:pt x="1452997" y="819832"/>
                    </a:cubicBezTo>
                    <a:cubicBezTo>
                      <a:pt x="1509212" y="792858"/>
                      <a:pt x="1681487" y="741825"/>
                      <a:pt x="1681487" y="741825"/>
                    </a:cubicBezTo>
                    <a:cubicBezTo>
                      <a:pt x="2198673" y="590550"/>
                      <a:pt x="2468147" y="1012662"/>
                      <a:pt x="2468147" y="1012662"/>
                    </a:cubicBezTo>
                    <a:cubicBezTo>
                      <a:pt x="2076449" y="1214240"/>
                      <a:pt x="2135929" y="1654943"/>
                      <a:pt x="2135929" y="1654943"/>
                    </a:cubicBezTo>
                    <a:cubicBezTo>
                      <a:pt x="2198673" y="2086532"/>
                      <a:pt x="2555916" y="2199897"/>
                      <a:pt x="2555916" y="2199897"/>
                    </a:cubicBezTo>
                    <a:cubicBezTo>
                      <a:pt x="2286443" y="2823587"/>
                      <a:pt x="1989042" y="2957730"/>
                      <a:pt x="1989042" y="2957730"/>
                    </a:cubicBezTo>
                    <a:cubicBezTo>
                      <a:pt x="1814954" y="3044849"/>
                      <a:pt x="1637240" y="2939139"/>
                      <a:pt x="1637240" y="2939139"/>
                    </a:cubicBezTo>
                    <a:cubicBezTo>
                      <a:pt x="1612940" y="2920913"/>
                      <a:pt x="1512477" y="2889929"/>
                      <a:pt x="1512477" y="2889929"/>
                    </a:cubicBezTo>
                    <a:cubicBezTo>
                      <a:pt x="1206735" y="2812651"/>
                      <a:pt x="1017414" y="2946794"/>
                      <a:pt x="1017414" y="2946794"/>
                    </a:cubicBezTo>
                    <a:cubicBezTo>
                      <a:pt x="819751" y="3049588"/>
                      <a:pt x="666336" y="2952626"/>
                      <a:pt x="666336" y="2952626"/>
                    </a:cubicBezTo>
                    <a:cubicBezTo>
                      <a:pt x="284068" y="2773284"/>
                      <a:pt x="70811" y="2080335"/>
                      <a:pt x="70811" y="2080335"/>
                    </a:cubicBezTo>
                    <a:cubicBezTo>
                      <a:pt x="-92034" y="1522623"/>
                      <a:pt x="76976" y="1182527"/>
                      <a:pt x="76976" y="1182527"/>
                    </a:cubicBezTo>
                    <a:cubicBezTo>
                      <a:pt x="246349" y="826758"/>
                      <a:pt x="542299" y="748751"/>
                      <a:pt x="542299" y="748751"/>
                    </a:cubicBezTo>
                    <a:cubicBezTo>
                      <a:pt x="613657" y="721959"/>
                      <a:pt x="682929" y="710431"/>
                      <a:pt x="746699" y="708210"/>
                    </a:cubicBezTo>
                    <a:close/>
                    <a:moveTo>
                      <a:pt x="1844717" y="0"/>
                    </a:moveTo>
                    <a:cubicBezTo>
                      <a:pt x="1844717" y="719082"/>
                      <a:pt x="1233195" y="731838"/>
                      <a:pt x="1233195" y="731838"/>
                    </a:cubicBezTo>
                    <a:cubicBezTo>
                      <a:pt x="1195429" y="98769"/>
                      <a:pt x="1844717" y="0"/>
                      <a:pt x="184471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0" name="直接连接符 11">
              <a:extLst>
                <a:ext uri="{FF2B5EF4-FFF2-40B4-BE49-F238E27FC236}">
                  <a16:creationId xmlns:a16="http://schemas.microsoft.com/office/drawing/2014/main" id="{E3739F9E-8622-0A58-6150-C89F76613A39}"/>
                </a:ext>
              </a:extLst>
            </p:cNvPr>
            <p:cNvCxnSpPr/>
            <p:nvPr/>
          </p:nvCxnSpPr>
          <p:spPr>
            <a:xfrm flipV="1">
              <a:off x="6307" y="3360"/>
              <a:ext cx="11998" cy="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D807BF14-B38E-59BA-F6EC-59CBB74D6641}"/>
              </a:ext>
            </a:extLst>
          </p:cNvPr>
          <p:cNvSpPr txBox="1"/>
          <p:nvPr/>
        </p:nvSpPr>
        <p:spPr>
          <a:xfrm>
            <a:off x="3396415" y="1634224"/>
            <a:ext cx="7813830" cy="38981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1775" indent="-211138">
              <a:lnSpc>
                <a:spcPct val="130000"/>
              </a:lnSpc>
            </a:pP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 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 글은 무엇에 대해서 이야기하고 있습니까</a:t>
            </a: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 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알맞은 것을 고르십시오</a:t>
            </a: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31775" indent="4763">
              <a:lnSpc>
                <a:spcPct val="130000"/>
              </a:lnSpc>
            </a:pP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① 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고령화의 원인</a:t>
            </a:r>
          </a:p>
          <a:p>
            <a:pPr marL="231775" indent="4763">
              <a:lnSpc>
                <a:spcPct val="130000"/>
              </a:lnSpc>
            </a:pP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② 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고령 사회의 문제점</a:t>
            </a:r>
          </a:p>
          <a:p>
            <a:pPr marL="231775" indent="4763">
              <a:lnSpc>
                <a:spcPct val="130000"/>
              </a:lnSpc>
            </a:pP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③ 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한국의 고령화 속도</a:t>
            </a:r>
          </a:p>
          <a:p>
            <a:pPr marL="231775" indent="4763">
              <a:lnSpc>
                <a:spcPct val="130000"/>
              </a:lnSpc>
            </a:pP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④ 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고령 사회의 문제 해결 방법</a:t>
            </a:r>
          </a:p>
          <a:p>
            <a:pPr marL="231775" indent="-211138">
              <a:lnSpc>
                <a:spcPct val="130000"/>
              </a:lnSpc>
            </a:pP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 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 글의 내용과 다른 것을 고르십시오</a:t>
            </a: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31775" indent="4763">
              <a:lnSpc>
                <a:spcPct val="130000"/>
              </a:lnSpc>
            </a:pP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① 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노동력 감소는 국가 경쟁력에도 영향을 미친다</a:t>
            </a: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31775" indent="4763">
              <a:lnSpc>
                <a:spcPct val="130000"/>
              </a:lnSpc>
            </a:pP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② 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사회적 준비와 노인들의 빈곤은 관계없는 문제이다</a:t>
            </a: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31775" indent="4763">
              <a:lnSpc>
                <a:spcPct val="130000"/>
              </a:lnSpc>
            </a:pP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③ 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한국의 고령화 속도는 세계적으로 유례가 없을 정도이다</a:t>
            </a: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31775" indent="4763">
              <a:lnSpc>
                <a:spcPct val="130000"/>
              </a:lnSpc>
            </a:pP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④ 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도시로 이주하는 청년 인구가 늘어 농촌 지역이 사라질 수 있다</a:t>
            </a: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31775" indent="-211138">
              <a:lnSpc>
                <a:spcPct val="130000"/>
              </a:lnSpc>
            </a:pP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 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㉠</a:t>
            </a:r>
            <a:r>
              <a:rPr kumimoji="1" lang="ko-KR" altLang="en-US" sz="16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에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들어갈 알맞은 것을 고르십시오</a:t>
            </a: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31775" indent="4763">
              <a:lnSpc>
                <a:spcPct val="130000"/>
              </a:lnSpc>
            </a:pP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① 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늘어 </a:t>
            </a: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② 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많아 </a:t>
            </a: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③ 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적어 </a:t>
            </a: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④ 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줄어</a:t>
            </a:r>
            <a:endParaRPr kumimoji="1" lang="en-US" altLang="ko-KR" sz="1600" dirty="0"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551698" y="174839"/>
            <a:ext cx="2509166" cy="957892"/>
            <a:chOff x="5497" y="1910"/>
            <a:chExt cx="5629" cy="1283"/>
          </a:xfrm>
        </p:grpSpPr>
        <p:sp>
          <p:nvSpPr>
            <p:cNvPr id="3" name="文本框 2"/>
            <p:cNvSpPr txBox="1"/>
            <p:nvPr/>
          </p:nvSpPr>
          <p:spPr>
            <a:xfrm>
              <a:off x="6110" y="2169"/>
              <a:ext cx="3528" cy="7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</a:rPr>
                <a:t>쓰기 写作</a:t>
              </a:r>
            </a:p>
          </p:txBody>
        </p:sp>
        <p:sp>
          <p:nvSpPr>
            <p:cNvPr id="5" name="五边形 4"/>
            <p:cNvSpPr/>
            <p:nvPr/>
          </p:nvSpPr>
          <p:spPr>
            <a:xfrm>
              <a:off x="5497" y="1910"/>
              <a:ext cx="5629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90EBC79-88C9-7934-D05F-EBA553A584B9}"/>
              </a:ext>
            </a:extLst>
          </p:cNvPr>
          <p:cNvGrpSpPr/>
          <p:nvPr/>
        </p:nvGrpSpPr>
        <p:grpSpPr>
          <a:xfrm>
            <a:off x="298916" y="117153"/>
            <a:ext cx="1016635" cy="1072515"/>
            <a:chOff x="157367" y="56515"/>
            <a:chExt cx="1016635" cy="1072515"/>
          </a:xfrm>
        </p:grpSpPr>
        <p:sp>
          <p:nvSpPr>
            <p:cNvPr id="22" name="Arc 5"/>
            <p:cNvSpPr/>
            <p:nvPr/>
          </p:nvSpPr>
          <p:spPr>
            <a:xfrm>
              <a:off x="157367" y="94090"/>
              <a:ext cx="1014477" cy="1034940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/>
            <p:cNvSpPr/>
            <p:nvPr/>
          </p:nvSpPr>
          <p:spPr>
            <a:xfrm>
              <a:off x="159525" y="94090"/>
              <a:ext cx="1014477" cy="1034940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/>
            <p:cNvSpPr/>
            <p:nvPr/>
          </p:nvSpPr>
          <p:spPr>
            <a:xfrm>
              <a:off x="225035" y="160922"/>
              <a:ext cx="883456" cy="90127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/>
            <p:cNvSpPr/>
            <p:nvPr/>
          </p:nvSpPr>
          <p:spPr>
            <a:xfrm>
              <a:off x="303771" y="241245"/>
              <a:ext cx="725985" cy="7406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/>
            <p:cNvSpPr/>
            <p:nvPr/>
          </p:nvSpPr>
          <p:spPr>
            <a:xfrm>
              <a:off x="383311" y="322390"/>
              <a:ext cx="566905" cy="57834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/>
            <p:cNvSpPr/>
            <p:nvPr/>
          </p:nvSpPr>
          <p:spPr>
            <a:xfrm>
              <a:off x="449864" y="393325"/>
              <a:ext cx="427839" cy="4364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/>
            <p:cNvSpPr/>
            <p:nvPr/>
          </p:nvSpPr>
          <p:spPr>
            <a:xfrm>
              <a:off x="508382" y="453023"/>
              <a:ext cx="310804" cy="31707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/>
            <p:cNvSpPr/>
            <p:nvPr/>
          </p:nvSpPr>
          <p:spPr>
            <a:xfrm>
              <a:off x="558880" y="504540"/>
              <a:ext cx="209806" cy="214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/>
            <p:cNvSpPr/>
            <p:nvPr/>
          </p:nvSpPr>
          <p:spPr>
            <a:xfrm>
              <a:off x="610660" y="557365"/>
              <a:ext cx="106246" cy="10839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/>
            <p:cNvGrpSpPr/>
            <p:nvPr/>
          </p:nvGrpSpPr>
          <p:grpSpPr>
            <a:xfrm rot="18972328" flipH="1">
              <a:off x="349263" y="56515"/>
              <a:ext cx="200710" cy="658332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/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/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/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/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/>
            <p:cNvSpPr/>
            <p:nvPr/>
          </p:nvSpPr>
          <p:spPr>
            <a:xfrm>
              <a:off x="157367" y="94090"/>
              <a:ext cx="1014477" cy="1034940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4063022" y="90366"/>
            <a:ext cx="8117841" cy="1151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17500" indent="-317500" algn="just">
              <a:lnSpc>
                <a:spcPct val="120000"/>
              </a:lnSpc>
              <a:buFont typeface="Wingdings" panose="05000000000000000000" charset="0"/>
              <a:buNone/>
            </a:pPr>
            <a:r>
              <a:rPr lang="en-US" altLang="ko-KR" sz="2000" dirty="0">
                <a:solidFill>
                  <a:srgbClr val="FFFFFF"/>
                </a:solidFill>
              </a:rPr>
              <a:t>1.</a:t>
            </a:r>
            <a:r>
              <a:rPr lang="ko-KR" altLang="en-US" sz="2000" dirty="0">
                <a:solidFill>
                  <a:srgbClr val="FFFFFF"/>
                </a:solidFill>
              </a:rPr>
              <a:t> 다음 문법을 사용해서 제시된 표현을 한 문장으로 써 보십시오</a:t>
            </a:r>
            <a:r>
              <a:rPr lang="en-US" altLang="ko-KR" sz="2000" dirty="0">
                <a:solidFill>
                  <a:srgbClr val="FFFFFF"/>
                </a:solidFill>
              </a:rPr>
              <a:t>. </a:t>
            </a:r>
            <a:r>
              <a:rPr lang="ko-KR" altLang="en-US" sz="2000" dirty="0">
                <a:solidFill>
                  <a:srgbClr val="FFFFFF"/>
                </a:solidFill>
              </a:rPr>
              <a:t>단</a:t>
            </a:r>
            <a:r>
              <a:rPr lang="en-US" altLang="ko-KR" sz="2000" dirty="0">
                <a:solidFill>
                  <a:srgbClr val="FFFFFF"/>
                </a:solidFill>
              </a:rPr>
              <a:t>, </a:t>
            </a:r>
            <a:r>
              <a:rPr lang="ko-KR" altLang="en-US" sz="2000" dirty="0">
                <a:solidFill>
                  <a:srgbClr val="FFFFFF"/>
                </a:solidFill>
              </a:rPr>
              <a:t>제시된</a:t>
            </a:r>
            <a:r>
              <a:rPr lang="zh-CN" altLang="en-US" sz="2000" dirty="0">
                <a:solidFill>
                  <a:srgbClr val="FFFFFF"/>
                </a:solidFill>
              </a:rPr>
              <a:t> </a:t>
            </a:r>
            <a:r>
              <a:rPr lang="ko-KR" altLang="en-US" sz="2000" dirty="0">
                <a:solidFill>
                  <a:srgbClr val="FFFFFF"/>
                </a:solidFill>
              </a:rPr>
              <a:t>표현의 순서는 바꾸지 마십시오</a:t>
            </a:r>
            <a:r>
              <a:rPr lang="en-US" altLang="ko-KR" sz="2000" dirty="0">
                <a:solidFill>
                  <a:srgbClr val="FFFFFF"/>
                </a:solidFill>
              </a:rPr>
              <a:t>.</a:t>
            </a:r>
          </a:p>
          <a:p>
            <a:pPr marL="317500" algn="just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0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创中黑" panose="00000500000000000000" charset="-122"/>
              </a:rPr>
              <a:t>使用下列语法完成句子。 但是不要改变句子的前后顺序。</a:t>
            </a:r>
            <a:endParaRPr sz="20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字魂创中黑" panose="00000500000000000000" charset="-122"/>
            </a:endParaRPr>
          </a:p>
        </p:txBody>
      </p:sp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09" y="5055925"/>
            <a:ext cx="1520825" cy="1560195"/>
          </a:xfrm>
          <a:prstGeom prst="rect">
            <a:avLst/>
          </a:prstGeom>
        </p:spPr>
      </p:pic>
      <p:grpSp>
        <p:nvGrpSpPr>
          <p:cNvPr id="9" name="组合 1"/>
          <p:cNvGrpSpPr/>
          <p:nvPr/>
        </p:nvGrpSpPr>
        <p:grpSpPr bwMode="auto">
          <a:xfrm>
            <a:off x="2959100" y="1241730"/>
            <a:ext cx="8956254" cy="5471160"/>
            <a:chOff x="1661375" y="1947251"/>
            <a:chExt cx="4559120" cy="3351199"/>
          </a:xfrm>
        </p:grpSpPr>
        <p:sp>
          <p:nvSpPr>
            <p:cNvPr id="13" name="圆角矩形 26"/>
            <p:cNvSpPr/>
            <p:nvPr/>
          </p:nvSpPr>
          <p:spPr>
            <a:xfrm>
              <a:off x="1661375" y="1947251"/>
              <a:ext cx="4559120" cy="3351199"/>
            </a:xfrm>
            <a:prstGeom prst="roundRect">
              <a:avLst>
                <a:gd name="adj" fmla="val 5516"/>
              </a:avLst>
            </a:prstGeom>
            <a:solidFill>
              <a:srgbClr val="D2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任意多边形 27"/>
            <p:cNvSpPr/>
            <p:nvPr/>
          </p:nvSpPr>
          <p:spPr>
            <a:xfrm>
              <a:off x="1661375" y="1947252"/>
              <a:ext cx="4559120" cy="2910337"/>
            </a:xfrm>
            <a:custGeom>
              <a:avLst/>
              <a:gdLst>
                <a:gd name="connsiteX0" fmla="*/ 197491 w 4559120"/>
                <a:gd name="connsiteY0" fmla="*/ 0 h 2969475"/>
                <a:gd name="connsiteX1" fmla="*/ 4361629 w 4559120"/>
                <a:gd name="connsiteY1" fmla="*/ 0 h 2969475"/>
                <a:gd name="connsiteX2" fmla="*/ 4559120 w 4559120"/>
                <a:gd name="connsiteY2" fmla="*/ 197491 h 2969475"/>
                <a:gd name="connsiteX3" fmla="*/ 4559120 w 4559120"/>
                <a:gd name="connsiteY3" fmla="*/ 2969475 h 2969475"/>
                <a:gd name="connsiteX4" fmla="*/ 0 w 4559120"/>
                <a:gd name="connsiteY4" fmla="*/ 2969475 h 2969475"/>
                <a:gd name="connsiteX5" fmla="*/ 0 w 4559120"/>
                <a:gd name="connsiteY5" fmla="*/ 197491 h 2969475"/>
                <a:gd name="connsiteX6" fmla="*/ 197491 w 4559120"/>
                <a:gd name="connsiteY6" fmla="*/ 0 h 296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9120" h="2969475">
                  <a:moveTo>
                    <a:pt x="197491" y="0"/>
                  </a:moveTo>
                  <a:lnTo>
                    <a:pt x="4361629" y="0"/>
                  </a:lnTo>
                  <a:cubicBezTo>
                    <a:pt x="4470700" y="0"/>
                    <a:pt x="4559120" y="88420"/>
                    <a:pt x="4559120" y="197491"/>
                  </a:cubicBezTo>
                  <a:lnTo>
                    <a:pt x="4559120" y="2969475"/>
                  </a:lnTo>
                  <a:lnTo>
                    <a:pt x="0" y="2969475"/>
                  </a:lnTo>
                  <a:lnTo>
                    <a:pt x="0" y="197491"/>
                  </a:lnTo>
                  <a:cubicBezTo>
                    <a:pt x="0" y="88420"/>
                    <a:pt x="88420" y="0"/>
                    <a:pt x="19749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753795" y="2125357"/>
              <a:ext cx="4384469" cy="25857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lvl="1"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苹果"/>
            <p:cNvSpPr/>
            <p:nvPr/>
          </p:nvSpPr>
          <p:spPr bwMode="auto">
            <a:xfrm>
              <a:off x="3792750" y="4857589"/>
              <a:ext cx="296370" cy="416473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999359D5-DF0D-CDD9-B5AD-FAB3F18A6AA0}"/>
              </a:ext>
            </a:extLst>
          </p:cNvPr>
          <p:cNvSpPr txBox="1"/>
          <p:nvPr/>
        </p:nvSpPr>
        <p:spPr>
          <a:xfrm>
            <a:off x="3397578" y="1723884"/>
            <a:ext cx="6823054" cy="956159"/>
          </a:xfrm>
          <a:prstGeom prst="rect">
            <a:avLst/>
          </a:prstGeom>
          <a:solidFill>
            <a:srgbClr val="F3E9E1"/>
          </a:solidFill>
        </p:spPr>
        <p:txBody>
          <a:bodyPr wrap="square" rtlCol="0" anchor="ctr" anchorCtr="1">
            <a:spAutoFit/>
          </a:bodyPr>
          <a:lstStyle/>
          <a:p>
            <a:pPr defTabSz="360000">
              <a:lnSpc>
                <a:spcPct val="150000"/>
              </a:lnSpc>
            </a:pPr>
            <a:r>
              <a:rPr lang="en-US" altLang="ko-KR" sz="2000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-(</a:t>
            </a:r>
            <a:r>
              <a:rPr lang="ko-KR" altLang="en-US" sz="2000" dirty="0" err="1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으</a:t>
            </a:r>
            <a:r>
              <a:rPr lang="en-US" altLang="ko-KR" sz="2000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  <a:r>
              <a:rPr lang="ko-KR" altLang="en-US" sz="2000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면　　　　　 </a:t>
            </a:r>
            <a:r>
              <a:rPr lang="en-US" altLang="ko-KR" sz="2000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-(</a:t>
            </a:r>
            <a:r>
              <a:rPr lang="ko-KR" altLang="en-US" sz="2000" dirty="0" err="1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으</a:t>
            </a:r>
            <a:r>
              <a:rPr lang="en-US" altLang="ko-KR" sz="2000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  <a:r>
              <a:rPr lang="ko-KR" altLang="en-US" sz="2000" dirty="0" err="1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ㄴ</a:t>
            </a:r>
            <a:r>
              <a:rPr lang="en-US" altLang="ko-KR" sz="2000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</a:t>
            </a:r>
            <a:r>
              <a:rPr lang="ko-KR" altLang="en-US" sz="2000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는　　 </a:t>
            </a:r>
            <a:r>
              <a:rPr lang="en-US" altLang="ko-KR" sz="2000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-</a:t>
            </a:r>
            <a:r>
              <a:rPr lang="ko-KR" altLang="en-US" sz="2000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아서</a:t>
            </a:r>
            <a:r>
              <a:rPr lang="en-US" altLang="ko-KR" sz="2000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</a:t>
            </a:r>
            <a:r>
              <a:rPr lang="ko-KR" altLang="en-US" sz="2000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어서　　</a:t>
            </a:r>
          </a:p>
          <a:p>
            <a:pPr defTabSz="360000">
              <a:lnSpc>
                <a:spcPct val="150000"/>
              </a:lnSpc>
            </a:pPr>
            <a:r>
              <a:rPr lang="en-US" altLang="ko-KR" sz="2000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-</a:t>
            </a:r>
            <a:r>
              <a:rPr lang="ko-KR" altLang="en-US" sz="2000" dirty="0" err="1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았더니</a:t>
            </a:r>
            <a:r>
              <a:rPr lang="en-US" altLang="ko-KR" sz="2000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</a:t>
            </a:r>
            <a:r>
              <a:rPr lang="ko-KR" altLang="en-US" sz="2000" dirty="0" err="1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었더니</a:t>
            </a:r>
            <a:r>
              <a:rPr lang="ko-KR" altLang="en-US" sz="2000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　　</a:t>
            </a:r>
            <a:r>
              <a:rPr lang="en-US" altLang="ko-KR" sz="2000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-(</a:t>
            </a:r>
            <a:r>
              <a:rPr lang="ko-KR" altLang="en-US" sz="2000" dirty="0" err="1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으</a:t>
            </a:r>
            <a:r>
              <a:rPr lang="en-US" altLang="ko-KR" sz="2000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  <a:r>
              <a:rPr lang="ko-KR" altLang="en-US" sz="2000" dirty="0" err="1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ㄹ걸</a:t>
            </a:r>
            <a:r>
              <a:rPr lang="en-US" altLang="ko-KR" sz="2000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(</a:t>
            </a:r>
            <a:r>
              <a:rPr lang="ko-KR" altLang="en-US" sz="2000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요</a:t>
            </a:r>
            <a:r>
              <a:rPr lang="en-US" altLang="ko-KR" sz="2000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  <a:r>
              <a:rPr lang="ko-KR" altLang="en-US" sz="2000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　　</a:t>
            </a:r>
            <a:r>
              <a:rPr lang="en-US" altLang="ko-KR" sz="2000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-(</a:t>
            </a:r>
            <a:r>
              <a:rPr lang="ko-KR" altLang="en-US" sz="2000" dirty="0" err="1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으</a:t>
            </a:r>
            <a:r>
              <a:rPr lang="en-US" altLang="ko-KR" sz="2000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  <a:r>
              <a:rPr lang="ko-KR" altLang="en-US" sz="2000" dirty="0" err="1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ㄹ</a:t>
            </a:r>
            <a:r>
              <a:rPr lang="ko-KR" altLang="en-US" sz="2000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정도이다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DCD02B0-84B6-67E6-620E-49EAB15216FC}"/>
              </a:ext>
            </a:extLst>
          </p:cNvPr>
          <p:cNvSpPr txBox="1"/>
          <p:nvPr/>
        </p:nvSpPr>
        <p:spPr>
          <a:xfrm>
            <a:off x="3327671" y="3040892"/>
            <a:ext cx="8607698" cy="2331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0000" latinLnBrk="1">
              <a:lnSpc>
                <a:spcPct val="200000"/>
              </a:lnSpc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음식에 소금을 더 넣다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너무 짜다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못 먹다</a:t>
            </a:r>
          </a:p>
          <a:p>
            <a:pPr defTabSz="180000" latinLnBrk="1">
              <a:lnSpc>
                <a:spcPct val="200000"/>
              </a:lnSpc>
              <a:tabLst>
                <a:tab pos="479425" algn="l"/>
                <a:tab pos="8255000" algn="l"/>
              </a:tabLst>
            </a:pP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⇨</a:t>
            </a:r>
            <a:r>
              <a:rPr lang="zh-CN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zh-CN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endParaRPr lang="ko-KR" altLang="en-US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defTabSz="180000" latinLnBrk="1">
              <a:lnSpc>
                <a:spcPct val="200000"/>
              </a:lnSpc>
              <a:spcBef>
                <a:spcPts val="800"/>
              </a:spcBef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자율 출퇴근제를 실시하다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늦게 출근하려고 하다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사람들이 많다</a:t>
            </a:r>
          </a:p>
          <a:p>
            <a:pPr defTabSz="180000" latinLnBrk="1">
              <a:lnSpc>
                <a:spcPct val="200000"/>
              </a:lnSpc>
              <a:tabLst>
                <a:tab pos="387350" algn="l"/>
                <a:tab pos="8215313" algn="l"/>
              </a:tabLst>
            </a:pP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⇨</a:t>
            </a:r>
            <a:r>
              <a:rPr lang="zh-CN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zh-CN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endParaRPr kumimoji="1" lang="zh-CN" altLang="en-US" dirty="0"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>
            <a:off x="0" y="0"/>
            <a:ext cx="3272044" cy="10464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 flipH="1">
            <a:off x="8919951" y="0"/>
            <a:ext cx="3272048" cy="1046425"/>
          </a:xfrm>
          <a:prstGeom prst="rect">
            <a:avLst/>
          </a:prstGeom>
        </p:spPr>
      </p:pic>
      <p:pic>
        <p:nvPicPr>
          <p:cNvPr id="21" name="图片 20" descr="图片包含 游戏机, 钟表&#10;&#10;描述已自动生成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22" name="图片 21" descr="图片包含 游戏机, 钟表&#10;&#10;描述已自动生成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210786" y="6379923"/>
            <a:ext cx="6248401" cy="1031590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392588" y="1453686"/>
            <a:ext cx="3690620" cy="112256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ko-KR" altLang="en-US" sz="1500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</a:rPr>
              <a:t>제</a:t>
            </a:r>
            <a:r>
              <a:rPr lang="en-US" altLang="ko-KR" sz="1500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</a:rPr>
              <a:t>19</a:t>
            </a:r>
            <a:r>
              <a:rPr lang="ko-KR" altLang="en-US" sz="1500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</a:rPr>
              <a:t>과 정부에서 다자녀 가정에게 주는 특별 혜택이 찾아보면 꽤 </a:t>
            </a:r>
            <a:r>
              <a:rPr lang="ko-KR" altLang="en-US" sz="1500" dirty="0" err="1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</a:rPr>
              <a:t>있을걸</a:t>
            </a:r>
            <a:endParaRPr lang="en-US" altLang="ko-KR" sz="1500" dirty="0">
              <a:solidFill>
                <a:schemeClr val="bg1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500" spc="-150" dirty="0">
                <a:solidFill>
                  <a:schemeClr val="bg1"/>
                </a:solidFill>
                <a:latin typeface="+mn-ea"/>
                <a:cs typeface="+mn-ea"/>
              </a:rPr>
              <a:t>第</a:t>
            </a:r>
            <a:r>
              <a:rPr lang="en-US" altLang="zh-CN" sz="1500" spc="-150" dirty="0">
                <a:solidFill>
                  <a:schemeClr val="bg1"/>
                </a:solidFill>
                <a:latin typeface="+mn-ea"/>
                <a:cs typeface="+mn-ea"/>
              </a:rPr>
              <a:t>19</a:t>
            </a:r>
            <a:r>
              <a:rPr lang="zh-CN" altLang="en-US" sz="1500" spc="-150" dirty="0">
                <a:solidFill>
                  <a:schemeClr val="bg1"/>
                </a:solidFill>
                <a:latin typeface="+mn-ea"/>
                <a:cs typeface="+mn-ea"/>
              </a:rPr>
              <a:t>课 政府对多子女家庭可能有一些特殊的优待政策，可以查一下</a:t>
            </a:r>
          </a:p>
        </p:txBody>
      </p:sp>
      <p:sp>
        <p:nvSpPr>
          <p:cNvPr id="25" name="矩形 24"/>
          <p:cNvSpPr/>
          <p:nvPr/>
        </p:nvSpPr>
        <p:spPr>
          <a:xfrm>
            <a:off x="4274978" y="1582058"/>
            <a:ext cx="3833816" cy="143427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>
              <a:lnSpc>
                <a:spcPct val="120000"/>
              </a:lnSpc>
            </a:pPr>
            <a:r>
              <a:rPr lang="ko-KR" altLang="en-US" sz="1500" dirty="0">
                <a:solidFill>
                  <a:schemeClr val="bg1"/>
                </a:solidFill>
                <a:latin typeface="+mn-ea"/>
                <a:cs typeface="+mn-ea"/>
              </a:rPr>
              <a:t>제</a:t>
            </a:r>
            <a:r>
              <a:rPr lang="en-US" altLang="ko-KR" sz="1500" dirty="0">
                <a:solidFill>
                  <a:schemeClr val="bg1"/>
                </a:solidFill>
                <a:latin typeface="+mn-ea"/>
                <a:cs typeface="+mn-ea"/>
              </a:rPr>
              <a:t>20</a:t>
            </a:r>
            <a:r>
              <a:rPr lang="ko-KR" altLang="en-US" sz="1500" dirty="0">
                <a:solidFill>
                  <a:schemeClr val="bg1"/>
                </a:solidFill>
                <a:latin typeface="+mn-ea"/>
                <a:cs typeface="+mn-ea"/>
              </a:rPr>
              <a:t>과 한국의 기후가 이렇게 급작스럽게 변해 버린 것은 지구 온난화와 </a:t>
            </a:r>
            <a:endParaRPr lang="en-US" altLang="ko-KR" sz="1500" dirty="0">
              <a:solidFill>
                <a:schemeClr val="bg1"/>
              </a:solidFill>
              <a:latin typeface="+mn-ea"/>
              <a:cs typeface="+mn-ea"/>
            </a:endParaRPr>
          </a:p>
          <a:p>
            <a:pPr algn="ctr" latinLnBrk="1">
              <a:lnSpc>
                <a:spcPct val="120000"/>
              </a:lnSpc>
            </a:pPr>
            <a:r>
              <a:rPr lang="ko-KR" altLang="en-US" sz="1500" dirty="0">
                <a:solidFill>
                  <a:schemeClr val="bg1"/>
                </a:solidFill>
                <a:latin typeface="+mn-ea"/>
                <a:cs typeface="+mn-ea"/>
              </a:rPr>
              <a:t>밀접한 관계가 있습니다</a:t>
            </a:r>
            <a:endParaRPr lang="en-US" altLang="ko-KR" sz="1500" dirty="0">
              <a:solidFill>
                <a:schemeClr val="bg1"/>
              </a:solidFill>
              <a:latin typeface="+mn-ea"/>
              <a:cs typeface="+mn-ea"/>
            </a:endParaRPr>
          </a:p>
          <a:p>
            <a:pPr algn="ctr" latinLnBrk="1">
              <a:lnSpc>
                <a:spcPct val="120000"/>
              </a:lnSpc>
            </a:pPr>
            <a:r>
              <a:rPr lang="zh-CN" altLang="en-US" sz="1500" spc="-150" dirty="0">
                <a:solidFill>
                  <a:schemeClr val="bg1"/>
                </a:solidFill>
                <a:latin typeface="+mn-ea"/>
                <a:cs typeface="+mn-ea"/>
              </a:rPr>
              <a:t>第</a:t>
            </a:r>
            <a:r>
              <a:rPr lang="en-US" altLang="ko-KR" sz="1500" spc="-150" dirty="0">
                <a:solidFill>
                  <a:schemeClr val="bg1"/>
                </a:solidFill>
                <a:latin typeface="+mn-ea"/>
                <a:cs typeface="+mn-ea"/>
              </a:rPr>
              <a:t>20</a:t>
            </a:r>
            <a:r>
              <a:rPr lang="zh-CN" altLang="en-US" sz="1500" spc="-150" dirty="0">
                <a:solidFill>
                  <a:schemeClr val="bg1"/>
                </a:solidFill>
                <a:latin typeface="+mn-ea"/>
                <a:cs typeface="+mn-ea"/>
              </a:rPr>
              <a:t>课</a:t>
            </a:r>
            <a:r>
              <a:rPr lang="ko-KR" altLang="en-US" sz="1500" spc="-150" dirty="0">
                <a:solidFill>
                  <a:schemeClr val="bg1"/>
                </a:solidFill>
                <a:latin typeface="+mn-ea"/>
                <a:cs typeface="+mn-ea"/>
              </a:rPr>
              <a:t> </a:t>
            </a:r>
            <a:r>
              <a:rPr lang="ko-KR" altLang="en-US" sz="1500" spc="-150" dirty="0" err="1">
                <a:solidFill>
                  <a:schemeClr val="bg1"/>
                </a:solidFill>
                <a:latin typeface="+mn-ea"/>
                <a:cs typeface="+mn-ea"/>
              </a:rPr>
              <a:t>韩国气候的急剧变化与全球变暖</a:t>
            </a:r>
            <a:endParaRPr lang="ko-KR" altLang="en-US" sz="1500" spc="-150" dirty="0">
              <a:solidFill>
                <a:schemeClr val="bg1"/>
              </a:solidFill>
              <a:latin typeface="+mn-ea"/>
              <a:cs typeface="+mn-ea"/>
            </a:endParaRPr>
          </a:p>
          <a:p>
            <a:pPr algn="ctr" latinLnBrk="1">
              <a:lnSpc>
                <a:spcPct val="120000"/>
              </a:lnSpc>
            </a:pPr>
            <a:r>
              <a:rPr lang="ko-KR" altLang="en-US" sz="1500" spc="-150" dirty="0" err="1">
                <a:solidFill>
                  <a:schemeClr val="bg1"/>
                </a:solidFill>
                <a:latin typeface="+mn-ea"/>
                <a:cs typeface="+mn-ea"/>
              </a:rPr>
              <a:t>密切相关</a:t>
            </a:r>
            <a:endParaRPr lang="ko-KR" altLang="en-US" sz="1500" spc="-15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227535" y="1444238"/>
            <a:ext cx="3571877" cy="122085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>
              <a:lnSpc>
                <a:spcPct val="120000"/>
              </a:lnSpc>
            </a:pPr>
            <a:r>
              <a:rPr lang="ko-KR" altLang="en-US" sz="1500" spc="-50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</a:rPr>
              <a:t>제</a:t>
            </a:r>
            <a:r>
              <a:rPr lang="en-US" altLang="ko-KR" sz="1500" spc="-50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</a:rPr>
              <a:t>21</a:t>
            </a:r>
            <a:r>
              <a:rPr lang="ko-KR" altLang="en-US" sz="1500" spc="-50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</a:rPr>
              <a:t>과 돈을 보냈는데도 물건을 보내지 않는 판매자들도 </a:t>
            </a:r>
            <a:r>
              <a:rPr lang="ko-KR" altLang="en-US" sz="1500" spc="-50" dirty="0" err="1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</a:rPr>
              <a:t>있대</a:t>
            </a:r>
            <a:endParaRPr lang="en-US" altLang="ko-KR" sz="1500" spc="-50" dirty="0">
              <a:solidFill>
                <a:schemeClr val="bg1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</a:endParaRPr>
          </a:p>
          <a:p>
            <a:pPr algn="ctr" latinLnBrk="1">
              <a:lnSpc>
                <a:spcPct val="120000"/>
              </a:lnSpc>
            </a:pPr>
            <a:r>
              <a:rPr lang="zh-CN" sz="1500" noProof="0" dirty="0">
                <a:solidFill>
                  <a:schemeClr val="bg1"/>
                </a:solidFill>
                <a:latin typeface="+mn-ea"/>
                <a:cs typeface="+mn-ea"/>
              </a:rPr>
              <a:t>第</a:t>
            </a:r>
            <a:r>
              <a:rPr lang="en-US" altLang="ko-KR" sz="1500" noProof="0" dirty="0">
                <a:solidFill>
                  <a:schemeClr val="bg1"/>
                </a:solidFill>
                <a:latin typeface="+mn-ea"/>
                <a:cs typeface="+mn-ea"/>
              </a:rPr>
              <a:t>21</a:t>
            </a:r>
            <a:r>
              <a:rPr lang="zh-CN" sz="1500" noProof="0" dirty="0">
                <a:solidFill>
                  <a:schemeClr val="bg1"/>
                </a:solidFill>
                <a:latin typeface="+mn-ea"/>
                <a:cs typeface="+mn-ea"/>
              </a:rPr>
              <a:t>课</a:t>
            </a:r>
            <a:r>
              <a:rPr lang="zh-CN" altLang="en-US" sz="1500" noProof="0" dirty="0">
                <a:solidFill>
                  <a:schemeClr val="bg1"/>
                </a:solidFill>
                <a:latin typeface="+mn-ea"/>
                <a:cs typeface="+mn-ea"/>
              </a:rPr>
              <a:t> 有的卖家</a:t>
            </a:r>
            <a:endParaRPr lang="en-US" altLang="zh-CN" sz="1500" noProof="0" dirty="0">
              <a:solidFill>
                <a:schemeClr val="bg1"/>
              </a:solidFill>
              <a:latin typeface="+mn-ea"/>
              <a:cs typeface="+mn-ea"/>
            </a:endParaRPr>
          </a:p>
          <a:p>
            <a:pPr algn="ctr" latinLnBrk="1">
              <a:lnSpc>
                <a:spcPct val="120000"/>
              </a:lnSpc>
            </a:pPr>
            <a:r>
              <a:rPr lang="zh-CN" altLang="en-US" sz="1500" noProof="0" dirty="0">
                <a:solidFill>
                  <a:schemeClr val="bg1"/>
                </a:solidFill>
                <a:latin typeface="+mn-ea"/>
                <a:cs typeface="+mn-ea"/>
              </a:rPr>
              <a:t>在买家付款后不发货</a:t>
            </a:r>
          </a:p>
        </p:txBody>
      </p:sp>
      <p:pic>
        <p:nvPicPr>
          <p:cNvPr id="6" name="图片 5" descr="C:/Users/ADMINI~1/AppData/Local/Temp/kaimatting/20201005103258/output_aiMatting_20201005103300.pngoutput_aiMatting_2020100510330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27450" y="353695"/>
            <a:ext cx="4543425" cy="60388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36" name="组合 35"/>
          <p:cNvGrpSpPr/>
          <p:nvPr/>
        </p:nvGrpSpPr>
        <p:grpSpPr>
          <a:xfrm>
            <a:off x="374808" y="741679"/>
            <a:ext cx="11442700" cy="5650230"/>
            <a:chOff x="584" y="1222"/>
            <a:chExt cx="18020" cy="8898"/>
          </a:xfrm>
        </p:grpSpPr>
        <p:grpSp>
          <p:nvGrpSpPr>
            <p:cNvPr id="8" name="组合 7"/>
            <p:cNvGrpSpPr/>
            <p:nvPr/>
          </p:nvGrpSpPr>
          <p:grpSpPr>
            <a:xfrm>
              <a:off x="2918" y="1222"/>
              <a:ext cx="7384" cy="1279"/>
              <a:chOff x="2896" y="3084"/>
              <a:chExt cx="7384" cy="1279"/>
            </a:xfrm>
          </p:grpSpPr>
          <p:pic>
            <p:nvPicPr>
              <p:cNvPr id="28" name="图片 27" descr="图片包含 游戏机, 画&#10;&#10;描述已自动生成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98471">
                <a:off x="2896" y="3084"/>
                <a:ext cx="1201" cy="1025"/>
              </a:xfrm>
              <a:prstGeom prst="rect">
                <a:avLst/>
              </a:prstGeom>
            </p:spPr>
          </p:pic>
          <p:pic>
            <p:nvPicPr>
              <p:cNvPr id="7" name="图片 6" descr="图片包含 游戏机, 画&#10;&#10;描述已自动生成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98471">
                <a:off x="9226" y="3461"/>
                <a:ext cx="1054" cy="902"/>
              </a:xfrm>
              <a:prstGeom prst="rect">
                <a:avLst/>
              </a:prstGeom>
            </p:spPr>
          </p:pic>
        </p:grpSp>
        <p:grpSp>
          <p:nvGrpSpPr>
            <p:cNvPr id="27" name="组合 26"/>
            <p:cNvGrpSpPr/>
            <p:nvPr/>
          </p:nvGrpSpPr>
          <p:grpSpPr>
            <a:xfrm>
              <a:off x="584" y="4251"/>
              <a:ext cx="18020" cy="5869"/>
              <a:chOff x="584" y="4251"/>
              <a:chExt cx="18020" cy="5869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584" y="4251"/>
                <a:ext cx="5813" cy="4646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  <p:txBody>
              <a:bodyPr wrap="square">
                <a:spAutoFit/>
              </a:bodyPr>
              <a:lstStyle/>
              <a:p>
                <a:pPr marL="133350" indent="-133350" algn="just" latinLnBrk="1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400" spc="-1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이 책은 어린아이도 읽고 이해할 수 있을 정도로 쉽게 쓰여졌다</a:t>
                </a:r>
                <a:r>
                  <a:rPr lang="en-US" altLang="ko-KR" sz="1400" spc="-1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.</a:t>
                </a:r>
              </a:p>
              <a:p>
                <a:pPr marL="133350" indent="-133350" algn="just" latinLnBrk="1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400" spc="-1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병원에서 지나칠 정도로 치료를 잘해 줘서 회복이 빠른 것 같아</a:t>
                </a:r>
                <a:r>
                  <a:rPr lang="en-US" altLang="ko-KR" sz="1400" spc="-1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.</a:t>
                </a:r>
              </a:p>
              <a:p>
                <a:pPr marL="133350" indent="-133350" algn="just" latinLnBrk="1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400" spc="-1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홈페이지를 찾아보면 학교에서 지원해 주는 혜택이 </a:t>
                </a:r>
                <a:r>
                  <a:rPr lang="ko-KR" altLang="en-US" sz="1400" spc="-100" dirty="0" err="1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있을걸</a:t>
                </a:r>
                <a:r>
                  <a:rPr lang="en-US" altLang="ko-KR" sz="1400" spc="-1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.</a:t>
                </a:r>
              </a:p>
              <a:p>
                <a:pPr marL="133350" indent="-133350" algn="just" latinLnBrk="1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400" spc="-1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네가 찾고 있는 그 물건은 책상 위에 </a:t>
                </a:r>
                <a:r>
                  <a:rPr lang="ko-KR" altLang="en-US" sz="1400" spc="-100" dirty="0" err="1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있을걸</a:t>
                </a:r>
                <a:r>
                  <a:rPr lang="en-US" altLang="ko-KR" sz="1400" spc="-1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.</a:t>
                </a:r>
              </a:p>
              <a:p>
                <a:pPr marL="133350" indent="-133350" algn="just" latinLnBrk="1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400" spc="-1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어린아이일수록 단백질 섭취가 </a:t>
                </a:r>
                <a:r>
                  <a:rPr lang="ko-KR" altLang="en-US" sz="1400" spc="-100" dirty="0" err="1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중요하대요</a:t>
                </a:r>
                <a:r>
                  <a:rPr lang="en-US" altLang="ko-KR" sz="1400" spc="-1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.</a:t>
                </a:r>
              </a:p>
              <a:p>
                <a:pPr marL="133350" indent="-133350" algn="just" latinLnBrk="1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400" spc="-1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나이가 들수록 시간이 빨리 가는 것 같아요</a:t>
                </a:r>
                <a:r>
                  <a:rPr lang="en-US" altLang="ko-KR" sz="1400" spc="-1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.</a:t>
                </a:r>
                <a:endParaRPr lang="en-US" altLang="ko-KR" sz="1400" spc="-5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6745" y="4965"/>
                <a:ext cx="6027" cy="5155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  <p:txBody>
              <a:bodyPr wrap="square">
                <a:spAutoFit/>
              </a:bodyPr>
              <a:lstStyle/>
              <a:p>
                <a:pPr marL="133350" indent="-133350" algn="just" latinLnBrk="1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400" spc="-5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잠깐 한눈파는 사이에 음식이 다 타 버렸어요</a:t>
                </a:r>
                <a:r>
                  <a:rPr lang="en-US" altLang="ko-KR" sz="1400" spc="-5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.</a:t>
                </a:r>
              </a:p>
              <a:p>
                <a:pPr marL="133350" indent="-133350" algn="just" latinLnBrk="1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400" spc="-5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대청소를 할 때 안 쓰는 물건을 치워 버렸어요</a:t>
                </a:r>
                <a:r>
                  <a:rPr lang="en-US" altLang="ko-KR" sz="1400" spc="-5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.</a:t>
                </a:r>
              </a:p>
              <a:p>
                <a:pPr marL="133350" indent="-133350" algn="just" latinLnBrk="1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태풍이 지나가지 않는 한 비행기 이륙은 어려울 겁니다</a:t>
                </a:r>
                <a:r>
                  <a:rPr lang="en-US" altLang="ko-KR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.</a:t>
                </a:r>
              </a:p>
              <a:p>
                <a:pPr marL="133350" indent="-133350" algn="just" latinLnBrk="1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환경 보호를 위해 될 수 있는 한 일회용품을 사용하지 않습니다</a:t>
                </a:r>
                <a:r>
                  <a:rPr lang="en-US" altLang="ko-KR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.</a:t>
                </a:r>
              </a:p>
              <a:p>
                <a:pPr marL="133350" indent="-133350" algn="just" latinLnBrk="1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좀 더 일찍 출발했더라면 수업 시간에 늦지 않았을 텐데</a:t>
                </a:r>
                <a:r>
                  <a:rPr lang="en-US" altLang="ko-KR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.</a:t>
                </a:r>
              </a:p>
              <a:p>
                <a:pPr marL="133350" indent="-133350" algn="just" latinLnBrk="1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행사 준비를 전 혼자 했더라면 이렇게 빨리 못 끝냈을 거예요</a:t>
                </a:r>
                <a:r>
                  <a:rPr lang="en-US" altLang="ko-KR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.</a:t>
                </a: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12934" y="4456"/>
                <a:ext cx="5670" cy="5664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  <p:txBody>
              <a:bodyPr wrap="square">
                <a:spAutoFit/>
              </a:bodyPr>
              <a:lstStyle/>
              <a:p>
                <a:pPr marL="133350" indent="-133350" algn="just" latinLnBrk="1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복사기가 오래돼서 그런지 </a:t>
                </a:r>
                <a:r>
                  <a:rPr lang="ko-KR" altLang="en-US" sz="1400" dirty="0" err="1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조심히</a:t>
                </a: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 쓰는데도 자주 고장이 나요</a:t>
                </a:r>
                <a:r>
                  <a:rPr lang="en-US" altLang="ko-KR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.</a:t>
                </a:r>
              </a:p>
              <a:p>
                <a:pPr marL="133350" indent="-133350" algn="just" latinLnBrk="1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구매자가 돈을 보냈는데도 물건을 보내지 않는 판매자들도 </a:t>
                </a:r>
                <a:r>
                  <a:rPr lang="ko-KR" altLang="en-US" sz="1400" dirty="0" err="1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있대</a:t>
                </a:r>
                <a:r>
                  <a:rPr lang="en-US" altLang="ko-KR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.</a:t>
                </a:r>
              </a:p>
              <a:p>
                <a:pPr marL="133350" indent="-133350" algn="just" latinLnBrk="1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친구들이 빨리 나오라고 재촉하는 통에 핸드폰을 집에 놓고 나왔어요</a:t>
                </a:r>
                <a:r>
                  <a:rPr lang="en-US" altLang="ko-KR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.</a:t>
                </a:r>
              </a:p>
              <a:p>
                <a:pPr marL="133350" indent="-133350" algn="just" latinLnBrk="1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집에서 아이들이 뛰어다니는 통에 정신이 하나도 없어요</a:t>
                </a:r>
                <a:r>
                  <a:rPr lang="en-US" altLang="ko-KR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.</a:t>
                </a:r>
              </a:p>
              <a:p>
                <a:pPr marL="133350" indent="-133350" algn="just" latinLnBrk="1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보고서를 다 </a:t>
                </a:r>
                <a:r>
                  <a:rPr lang="ko-KR" altLang="en-US" sz="1400" dirty="0" err="1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쓰기는커녕</a:t>
                </a: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 아직 시작도 못 했어요</a:t>
                </a:r>
                <a:r>
                  <a:rPr lang="en-US" altLang="ko-KR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.</a:t>
                </a:r>
              </a:p>
              <a:p>
                <a:pPr marL="133350" indent="-133350" algn="just" latinLnBrk="1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400" spc="-15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늦게 일어나서 </a:t>
                </a:r>
                <a:r>
                  <a:rPr lang="ko-KR" altLang="en-US" sz="1400" spc="-150" dirty="0" err="1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화장은커녕</a:t>
                </a:r>
                <a:r>
                  <a:rPr lang="ko-KR" altLang="en-US" sz="1400" spc="-15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 세수도 못 했어요</a:t>
                </a:r>
                <a:r>
                  <a:rPr lang="en-US" altLang="ko-KR" sz="1400" spc="-15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.</a:t>
                </a:r>
              </a:p>
            </p:txBody>
          </p:sp>
        </p:grpSp>
      </p:grpSp>
      <p:pic>
        <p:nvPicPr>
          <p:cNvPr id="10" name="图片 9" descr="图片包含 游戏机, 画&#10;&#10;描述已自动生成">
            <a:extLst>
              <a:ext uri="{FF2B5EF4-FFF2-40B4-BE49-F238E27FC236}">
                <a16:creationId xmlns:a16="http://schemas.microsoft.com/office/drawing/2014/main" id="{BE64B3E5-FE2D-187D-F856-68F8AC68982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8471">
            <a:off x="9750319" y="720986"/>
            <a:ext cx="762635" cy="650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93935E-1D92-4E0A-2927-79156E8359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BB27AD24-CE10-A43A-4286-432E270D7374}"/>
              </a:ext>
            </a:extLst>
          </p:cNvPr>
          <p:cNvGrpSpPr/>
          <p:nvPr/>
        </p:nvGrpSpPr>
        <p:grpSpPr>
          <a:xfrm>
            <a:off x="1669134" y="171301"/>
            <a:ext cx="2400925" cy="800735"/>
            <a:chOff x="5497" y="1910"/>
            <a:chExt cx="5629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84366887-D457-3A75-BC6D-F6B4104CB354}"/>
                </a:ext>
              </a:extLst>
            </p:cNvPr>
            <p:cNvSpPr txBox="1"/>
            <p:nvPr/>
          </p:nvSpPr>
          <p:spPr>
            <a:xfrm>
              <a:off x="6133" y="2082"/>
              <a:ext cx="3528" cy="7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쓰기 写作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6A65DEB9-6D04-BC97-201D-5590412D3F0E}"/>
                </a:ext>
              </a:extLst>
            </p:cNvPr>
            <p:cNvSpPr/>
            <p:nvPr/>
          </p:nvSpPr>
          <p:spPr>
            <a:xfrm>
              <a:off x="5497" y="1910"/>
              <a:ext cx="5629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C77C48B-54E7-B3D6-BF81-21CC560735DB}"/>
              </a:ext>
            </a:extLst>
          </p:cNvPr>
          <p:cNvGrpSpPr/>
          <p:nvPr/>
        </p:nvGrpSpPr>
        <p:grpSpPr>
          <a:xfrm>
            <a:off x="325396" y="24105"/>
            <a:ext cx="1016635" cy="1072515"/>
            <a:chOff x="157367" y="56515"/>
            <a:chExt cx="1016635" cy="1072515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8B0CB091-F5D5-47F0-1005-0D50D6957CED}"/>
                </a:ext>
              </a:extLst>
            </p:cNvPr>
            <p:cNvSpPr/>
            <p:nvPr/>
          </p:nvSpPr>
          <p:spPr>
            <a:xfrm>
              <a:off x="157367" y="94090"/>
              <a:ext cx="1014477" cy="1034940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E3B7865A-273F-7ABC-80AF-A898A8ABA398}"/>
                </a:ext>
              </a:extLst>
            </p:cNvPr>
            <p:cNvSpPr/>
            <p:nvPr/>
          </p:nvSpPr>
          <p:spPr>
            <a:xfrm>
              <a:off x="159525" y="94090"/>
              <a:ext cx="1014477" cy="1034940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14DA174A-BE16-35ED-A606-22CB477655A6}"/>
                </a:ext>
              </a:extLst>
            </p:cNvPr>
            <p:cNvSpPr/>
            <p:nvPr/>
          </p:nvSpPr>
          <p:spPr>
            <a:xfrm>
              <a:off x="225035" y="160922"/>
              <a:ext cx="883456" cy="90127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271FF1C7-432C-DD7A-85E4-9F062FB87D15}"/>
                </a:ext>
              </a:extLst>
            </p:cNvPr>
            <p:cNvSpPr/>
            <p:nvPr/>
          </p:nvSpPr>
          <p:spPr>
            <a:xfrm>
              <a:off x="303771" y="241245"/>
              <a:ext cx="725985" cy="7406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627D8F7F-8001-62E7-91C0-53C156B4A366}"/>
                </a:ext>
              </a:extLst>
            </p:cNvPr>
            <p:cNvSpPr/>
            <p:nvPr/>
          </p:nvSpPr>
          <p:spPr>
            <a:xfrm>
              <a:off x="383311" y="322390"/>
              <a:ext cx="566905" cy="57834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479F709D-5470-0A77-2BA8-E282C1110410}"/>
                </a:ext>
              </a:extLst>
            </p:cNvPr>
            <p:cNvSpPr/>
            <p:nvPr/>
          </p:nvSpPr>
          <p:spPr>
            <a:xfrm>
              <a:off x="449864" y="393325"/>
              <a:ext cx="427839" cy="4364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A67B218F-6CED-E5E3-7CCB-3A8EECB8B68C}"/>
                </a:ext>
              </a:extLst>
            </p:cNvPr>
            <p:cNvSpPr/>
            <p:nvPr/>
          </p:nvSpPr>
          <p:spPr>
            <a:xfrm>
              <a:off x="508382" y="453023"/>
              <a:ext cx="310804" cy="31707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7839BC6F-2EA6-0D35-C304-1169F7325C98}"/>
                </a:ext>
              </a:extLst>
            </p:cNvPr>
            <p:cNvSpPr/>
            <p:nvPr/>
          </p:nvSpPr>
          <p:spPr>
            <a:xfrm>
              <a:off x="558880" y="504540"/>
              <a:ext cx="209806" cy="214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24EDBEF3-5A1A-35C0-29EC-06E1E135F68C}"/>
                </a:ext>
              </a:extLst>
            </p:cNvPr>
            <p:cNvSpPr/>
            <p:nvPr/>
          </p:nvSpPr>
          <p:spPr>
            <a:xfrm>
              <a:off x="610660" y="557365"/>
              <a:ext cx="106246" cy="10839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1BA28EC1-BB97-14A2-7C29-BCBEEF348045}"/>
                </a:ext>
              </a:extLst>
            </p:cNvPr>
            <p:cNvGrpSpPr/>
            <p:nvPr/>
          </p:nvGrpSpPr>
          <p:grpSpPr>
            <a:xfrm rot="18972328" flipH="1">
              <a:off x="349263" y="56515"/>
              <a:ext cx="200710" cy="658332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911DD4B3-DCA8-66B1-A5DB-89190BD95525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89C2AED8-1C6E-DEF5-7819-C7C055AA6F21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5AE0E9E7-7765-6699-95DD-0207BF60EE73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99DBA0C7-54C3-7DE4-422C-CACDC0C2D25D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B0EFEF21-1209-536F-7E09-495CD4817F84}"/>
                </a:ext>
              </a:extLst>
            </p:cNvPr>
            <p:cNvSpPr/>
            <p:nvPr/>
          </p:nvSpPr>
          <p:spPr>
            <a:xfrm>
              <a:off x="157367" y="94090"/>
              <a:ext cx="1014477" cy="1034940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41ED5CD1-3C7A-31C1-7E63-27944FF84BD7}"/>
              </a:ext>
            </a:extLst>
          </p:cNvPr>
          <p:cNvSpPr txBox="1"/>
          <p:nvPr/>
        </p:nvSpPr>
        <p:spPr>
          <a:xfrm>
            <a:off x="4063022" y="90366"/>
            <a:ext cx="8117841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FFFF"/>
                </a:solidFill>
              </a:rPr>
              <a:t>2</a:t>
            </a:r>
            <a:r>
              <a:rPr lang="en-US" altLang="ko-KR" sz="2000" dirty="0">
                <a:solidFill>
                  <a:srgbClr val="FFFFFF"/>
                </a:solidFill>
              </a:rPr>
              <a:t>.</a:t>
            </a:r>
            <a:r>
              <a:rPr lang="zh-CN" altLang="en-US" sz="2000" dirty="0">
                <a:solidFill>
                  <a:srgbClr val="FFFFFF"/>
                </a:solidFill>
              </a:rPr>
              <a:t> </a:t>
            </a:r>
            <a:r>
              <a:rPr lang="ko-KR" altLang="en-US" sz="2400" dirty="0">
                <a:solidFill>
                  <a:schemeClr val="bg1"/>
                </a:solidFill>
                <a:effectLst/>
                <a:latin typeface="+mj-lt"/>
              </a:rPr>
              <a:t>다음을 읽고 빈칸에 들어갈 말을 쓰십시오</a:t>
            </a:r>
            <a:r>
              <a:rPr lang="en-US" altLang="ko-KR" sz="2400" dirty="0">
                <a:solidFill>
                  <a:schemeClr val="bg1"/>
                </a:solidFill>
                <a:effectLst/>
                <a:latin typeface="+mj-lt"/>
              </a:rPr>
              <a:t>.</a:t>
            </a:r>
            <a:endParaRPr lang="ko-KR" altLang="en-US" sz="2400" dirty="0">
              <a:solidFill>
                <a:schemeClr val="bg1"/>
              </a:solidFill>
              <a:effectLst/>
              <a:latin typeface="+mj-lt"/>
            </a:endParaRPr>
          </a:p>
          <a:p>
            <a:pPr indent="0" algn="just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创中黑" panose="00000500000000000000" charset="-122"/>
              </a:rPr>
              <a:t>请阅读文章，将合适的内容填入横线。</a:t>
            </a:r>
            <a:endParaRPr sz="2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字魂创中黑" panose="00000500000000000000" charset="-122"/>
            </a:endParaRPr>
          </a:p>
        </p:txBody>
      </p: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F3090978-C312-DDEB-1CA7-76E9A192B2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09" y="5055925"/>
            <a:ext cx="1520825" cy="1560195"/>
          </a:xfrm>
          <a:prstGeom prst="rect">
            <a:avLst/>
          </a:prstGeom>
        </p:spPr>
      </p:pic>
      <p:grpSp>
        <p:nvGrpSpPr>
          <p:cNvPr id="9" name="组合 1">
            <a:extLst>
              <a:ext uri="{FF2B5EF4-FFF2-40B4-BE49-F238E27FC236}">
                <a16:creationId xmlns:a16="http://schemas.microsoft.com/office/drawing/2014/main" id="{5A27B82E-55AB-5E49-DB10-39A06C6C36D6}"/>
              </a:ext>
            </a:extLst>
          </p:cNvPr>
          <p:cNvGrpSpPr/>
          <p:nvPr/>
        </p:nvGrpSpPr>
        <p:grpSpPr bwMode="auto">
          <a:xfrm>
            <a:off x="4498258" y="1052971"/>
            <a:ext cx="7417096" cy="5659919"/>
            <a:chOff x="1661375" y="1947251"/>
            <a:chExt cx="4559120" cy="3351199"/>
          </a:xfrm>
        </p:grpSpPr>
        <p:sp>
          <p:nvSpPr>
            <p:cNvPr id="13" name="圆角矩形 26">
              <a:extLst>
                <a:ext uri="{FF2B5EF4-FFF2-40B4-BE49-F238E27FC236}">
                  <a16:creationId xmlns:a16="http://schemas.microsoft.com/office/drawing/2014/main" id="{295A64D5-E507-EBFB-C2E7-04B3600F5F93}"/>
                </a:ext>
              </a:extLst>
            </p:cNvPr>
            <p:cNvSpPr/>
            <p:nvPr/>
          </p:nvSpPr>
          <p:spPr>
            <a:xfrm>
              <a:off x="1661375" y="1947251"/>
              <a:ext cx="4559120" cy="3351199"/>
            </a:xfrm>
            <a:prstGeom prst="roundRect">
              <a:avLst>
                <a:gd name="adj" fmla="val 5516"/>
              </a:avLst>
            </a:prstGeom>
            <a:solidFill>
              <a:srgbClr val="D2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任意多边形 27">
              <a:extLst>
                <a:ext uri="{FF2B5EF4-FFF2-40B4-BE49-F238E27FC236}">
                  <a16:creationId xmlns:a16="http://schemas.microsoft.com/office/drawing/2014/main" id="{113568AB-2920-A2AE-B776-0B70D4A74AF0}"/>
                </a:ext>
              </a:extLst>
            </p:cNvPr>
            <p:cNvSpPr/>
            <p:nvPr/>
          </p:nvSpPr>
          <p:spPr>
            <a:xfrm>
              <a:off x="1661375" y="1947252"/>
              <a:ext cx="4559120" cy="2910337"/>
            </a:xfrm>
            <a:custGeom>
              <a:avLst/>
              <a:gdLst>
                <a:gd name="connsiteX0" fmla="*/ 197491 w 4559120"/>
                <a:gd name="connsiteY0" fmla="*/ 0 h 2969475"/>
                <a:gd name="connsiteX1" fmla="*/ 4361629 w 4559120"/>
                <a:gd name="connsiteY1" fmla="*/ 0 h 2969475"/>
                <a:gd name="connsiteX2" fmla="*/ 4559120 w 4559120"/>
                <a:gd name="connsiteY2" fmla="*/ 197491 h 2969475"/>
                <a:gd name="connsiteX3" fmla="*/ 4559120 w 4559120"/>
                <a:gd name="connsiteY3" fmla="*/ 2969475 h 2969475"/>
                <a:gd name="connsiteX4" fmla="*/ 0 w 4559120"/>
                <a:gd name="connsiteY4" fmla="*/ 2969475 h 2969475"/>
                <a:gd name="connsiteX5" fmla="*/ 0 w 4559120"/>
                <a:gd name="connsiteY5" fmla="*/ 197491 h 2969475"/>
                <a:gd name="connsiteX6" fmla="*/ 197491 w 4559120"/>
                <a:gd name="connsiteY6" fmla="*/ 0 h 296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9120" h="2969475">
                  <a:moveTo>
                    <a:pt x="197491" y="0"/>
                  </a:moveTo>
                  <a:lnTo>
                    <a:pt x="4361629" y="0"/>
                  </a:lnTo>
                  <a:cubicBezTo>
                    <a:pt x="4470700" y="0"/>
                    <a:pt x="4559120" y="88420"/>
                    <a:pt x="4559120" y="197491"/>
                  </a:cubicBezTo>
                  <a:lnTo>
                    <a:pt x="4559120" y="2969475"/>
                  </a:lnTo>
                  <a:lnTo>
                    <a:pt x="0" y="2969475"/>
                  </a:lnTo>
                  <a:lnTo>
                    <a:pt x="0" y="197491"/>
                  </a:lnTo>
                  <a:cubicBezTo>
                    <a:pt x="0" y="88420"/>
                    <a:pt x="88420" y="0"/>
                    <a:pt x="19749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3836875C-660C-DDDA-674A-FC9C560B82AD}"/>
                </a:ext>
              </a:extLst>
            </p:cNvPr>
            <p:cNvSpPr/>
            <p:nvPr/>
          </p:nvSpPr>
          <p:spPr>
            <a:xfrm>
              <a:off x="1753795" y="2125357"/>
              <a:ext cx="4384469" cy="25857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lvl="1"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苹果">
              <a:extLst>
                <a:ext uri="{FF2B5EF4-FFF2-40B4-BE49-F238E27FC236}">
                  <a16:creationId xmlns:a16="http://schemas.microsoft.com/office/drawing/2014/main" id="{45133F92-492F-F2DD-1F44-1EFBF38B1268}"/>
                </a:ext>
              </a:extLst>
            </p:cNvPr>
            <p:cNvSpPr/>
            <p:nvPr/>
          </p:nvSpPr>
          <p:spPr bwMode="auto">
            <a:xfrm>
              <a:off x="3788601" y="4857643"/>
              <a:ext cx="334868" cy="416473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7175E25E-92FB-5053-8E5E-1AAA0B7E136C}"/>
              </a:ext>
            </a:extLst>
          </p:cNvPr>
          <p:cNvSpPr txBox="1"/>
          <p:nvPr/>
        </p:nvSpPr>
        <p:spPr>
          <a:xfrm>
            <a:off x="4807974" y="1440451"/>
            <a:ext cx="6861853" cy="4193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113" indent="214313" algn="just" latinLnBrk="1">
              <a:lnSpc>
                <a:spcPct val="150000"/>
              </a:lnSpc>
              <a:tabLst>
                <a:tab pos="528638" algn="l"/>
                <a:tab pos="698500" algn="l"/>
                <a:tab pos="7894638" algn="l"/>
              </a:tabLst>
            </a:pPr>
            <a:r>
              <a:rPr lang="ko-KR" altLang="en-US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저출산으로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생산 가능 인구가 급격히 줄고 고령 인구가 급속도로 늘어나는 ‘인구 절벽’ 위기가 코앞에 다가왔다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생산 가능 인구는 노동이 가능한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15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세 이상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64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세 이하 연령을 말하는데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(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　㉠　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생산 가능 인구 수는 자연히 줄어든다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생산 가능 인구 감소로 인한 노동력 부족 사태에 대응하기 위해 한국 정부는 만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60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세인 정년을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65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세로 연장하거나 아예 정년을 없애는 방안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정년 이후에도 기업이 고령층을 다시 고용할 수 있도록 하는 방안을 열어 놓고 검토하겠다는 입장이다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11113" indent="214313" algn="just" latinLnBrk="1">
              <a:lnSpc>
                <a:spcPct val="150000"/>
              </a:lnSpc>
              <a:tabLst>
                <a:tab pos="528638" algn="l"/>
                <a:tab pos="698500" algn="l"/>
                <a:tab pos="7894638" algn="l"/>
              </a:tabLst>
            </a:pPr>
            <a:endParaRPr lang="en-US" altLang="ko-KR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marL="11113" defTabSz="180000" latinLnBrk="1">
              <a:lnSpc>
                <a:spcPct val="150000"/>
              </a:lnSpc>
              <a:tabLst>
                <a:tab pos="393700" algn="ctr"/>
                <a:tab pos="6218238" algn="ctr"/>
              </a:tabLst>
            </a:pP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㉠</a:t>
            </a:r>
            <a:r>
              <a:rPr lang="en-US" altLang="ko-KR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endParaRPr lang="en-US" altLang="zh-CN" u="sng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B8775B9-5DD3-B71B-514E-27EBA3A95664}"/>
              </a:ext>
            </a:extLst>
          </p:cNvPr>
          <p:cNvSpPr/>
          <p:nvPr/>
        </p:nvSpPr>
        <p:spPr>
          <a:xfrm>
            <a:off x="4807974" y="1377638"/>
            <a:ext cx="6819322" cy="3430335"/>
          </a:xfrm>
          <a:prstGeom prst="rect">
            <a:avLst/>
          </a:prstGeom>
          <a:noFill/>
          <a:ln w="38100">
            <a:solidFill>
              <a:srgbClr val="F4E6D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0786967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016635" y="212091"/>
            <a:ext cx="4200134" cy="602858"/>
            <a:chOff x="5328" y="1910"/>
            <a:chExt cx="5798" cy="1283"/>
          </a:xfrm>
        </p:grpSpPr>
        <p:sp>
          <p:nvSpPr>
            <p:cNvPr id="3" name="文本框 2"/>
            <p:cNvSpPr txBox="1"/>
            <p:nvPr/>
          </p:nvSpPr>
          <p:spPr>
            <a:xfrm>
              <a:off x="5328" y="2107"/>
              <a:ext cx="5613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</a:rPr>
                <a:t>정리하기 总结和评价</a:t>
              </a:r>
            </a:p>
          </p:txBody>
        </p:sp>
        <p:sp>
          <p:nvSpPr>
            <p:cNvPr id="5" name="五边形 4"/>
            <p:cNvSpPr/>
            <p:nvPr/>
          </p:nvSpPr>
          <p:spPr>
            <a:xfrm>
              <a:off x="5497" y="1910"/>
              <a:ext cx="5629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5534025" y="330200"/>
            <a:ext cx="6481445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>
              <a:lnSpc>
                <a:spcPct val="120000"/>
              </a:lnSpc>
              <a:buFont typeface="Wingdings" panose="05000000000000000000" charset="0"/>
              <a:buNone/>
            </a:pPr>
            <a:r>
              <a:rPr sz="2400" dirty="0" err="1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이것만은</a:t>
            </a:r>
            <a:r>
              <a:rPr sz="2400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 </a:t>
            </a:r>
            <a:r>
              <a:rPr sz="2400" dirty="0" err="1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꼭</a:t>
            </a:r>
            <a:r>
              <a:rPr sz="2400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 </a:t>
            </a:r>
            <a:r>
              <a:rPr sz="2400" dirty="0" err="1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외웁시다</a:t>
            </a:r>
            <a:r>
              <a:rPr sz="2400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!</a:t>
            </a:r>
            <a:r>
              <a:rPr lang="zh-CN" altLang="en-US" sz="2400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 </a:t>
            </a:r>
            <a:r>
              <a:rPr lang="en-US" sz="2400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  </a:t>
            </a:r>
            <a:r>
              <a:rPr sz="2400" dirty="0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创中黑" panose="00000500000000000000" charset="-122"/>
              </a:rPr>
              <a:t>一定要记住</a:t>
            </a:r>
            <a:r>
              <a:rPr sz="2400" dirty="0">
                <a:solidFill>
                  <a:schemeClr val="bg1"/>
                </a:solidFill>
                <a:latin typeface="字魂创中黑" panose="00000500000000000000" charset="-122"/>
                <a:ea typeface="字魂创中黑" panose="00000500000000000000" charset="-122"/>
                <a:cs typeface="字魂创中黑" panose="00000500000000000000" charset="-122"/>
              </a:rPr>
              <a:t>！</a:t>
            </a:r>
          </a:p>
        </p:txBody>
      </p:sp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5" y="116840"/>
            <a:ext cx="935990" cy="960755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264160" y="1087755"/>
            <a:ext cx="11761898" cy="5281295"/>
            <a:chOff x="3655" y="1714"/>
            <a:chExt cx="14181" cy="8317"/>
          </a:xfrm>
        </p:grpSpPr>
        <p:grpSp>
          <p:nvGrpSpPr>
            <p:cNvPr id="56" name="组合 55"/>
            <p:cNvGrpSpPr/>
            <p:nvPr/>
          </p:nvGrpSpPr>
          <p:grpSpPr>
            <a:xfrm>
              <a:off x="3655" y="1714"/>
              <a:ext cx="6905" cy="8317"/>
              <a:chOff x="3655" y="1714"/>
              <a:chExt cx="6905" cy="8317"/>
            </a:xfrm>
          </p:grpSpPr>
          <p:sp>
            <p:nvSpPr>
              <p:cNvPr id="12" name="圆角矩形标注 11"/>
              <p:cNvSpPr/>
              <p:nvPr/>
            </p:nvSpPr>
            <p:spPr>
              <a:xfrm>
                <a:off x="3655" y="1714"/>
                <a:ext cx="6904" cy="3914"/>
              </a:xfrm>
              <a:prstGeom prst="wedgeRoundRectCallout">
                <a:avLst>
                  <a:gd name="adj1" fmla="val -35516"/>
                  <a:gd name="adj2" fmla="val 67289"/>
                  <a:gd name="adj3" fmla="val 16667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marL="669925" marR="0" lvl="0" indent="-658813" algn="just" defTabSz="914400" rtl="0" eaLnBrk="1" fontAlgn="auto" latinLnBrk="1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527050" algn="l"/>
                  </a:tabLst>
                  <a:defRPr/>
                </a:pPr>
                <a:r>
                  <a:rPr kumimoji="0" lang="en-US" altLang="ko-KR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1) </a:t>
                </a:r>
                <a:r>
                  <a:rPr kumimoji="0" lang="ko-KR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가</a:t>
                </a:r>
                <a:r>
                  <a:rPr kumimoji="0" lang="en-US" altLang="ko-KR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: </a:t>
                </a:r>
                <a:r>
                  <a:rPr kumimoji="0" lang="ko-KR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병원에서 지나칠 정도로 관리를 잘해 줘서 회복이 빠른 것 같아</a:t>
                </a:r>
                <a:r>
                  <a:rPr kumimoji="0" lang="en-US" altLang="ko-KR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.</a:t>
                </a:r>
              </a:p>
              <a:p>
                <a:pPr marL="669925" marR="0" lvl="0" indent="-658813" algn="just" defTabSz="914400" rtl="0" eaLnBrk="1" fontAlgn="auto" latinLnBrk="1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527050" algn="l"/>
                  </a:tabLst>
                  <a:defRPr/>
                </a:pPr>
                <a:r>
                  <a:rPr kumimoji="0" lang="en-US" altLang="zh-CN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		</a:t>
                </a: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医院方面对我的照顾简直是无微不至，所以我恢复得很快。</a:t>
                </a:r>
              </a:p>
              <a:p>
                <a:pPr marL="669925" marR="0" lvl="0" indent="-400050" algn="just" defTabSz="914400" rtl="0" eaLnBrk="1" fontAlgn="auto" latinLnBrk="1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ko-KR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나</a:t>
                </a:r>
                <a:r>
                  <a:rPr kumimoji="0" lang="en-US" altLang="ko-KR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: </a:t>
                </a:r>
                <a:r>
                  <a:rPr kumimoji="0" lang="ko-KR" altLang="en-US" b="0" i="0" u="none" strike="noStrike" kern="1200" cap="none" spc="-15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정말 다행이다</a:t>
                </a:r>
                <a:r>
                  <a:rPr kumimoji="0" lang="en-US" altLang="ko-KR" b="0" i="0" u="none" strike="noStrike" kern="1200" cap="none" spc="-15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. </a:t>
                </a:r>
                <a:r>
                  <a:rPr kumimoji="0" lang="ko-KR" altLang="en-US" b="0" i="0" u="none" strike="noStrike" kern="1200" cap="none" spc="-15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병원에 있는 동안 네 몸조리 잘해</a:t>
                </a:r>
                <a:r>
                  <a:rPr kumimoji="0" lang="en-US" altLang="ko-KR" b="0" i="0" u="none" strike="noStrike" kern="1200" cap="none" spc="-15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.</a:t>
                </a:r>
              </a:p>
              <a:p>
                <a:pPr marL="669925" marR="0" lvl="0" indent="-658813" algn="just" defTabSz="914400" rtl="0" eaLnBrk="1" fontAlgn="auto" latinLnBrk="1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527050" algn="l"/>
                  </a:tabLst>
                  <a:defRPr/>
                </a:pPr>
                <a:r>
                  <a:rPr kumimoji="0" lang="en-US" altLang="zh-CN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		</a:t>
                </a: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真是太好了。你在医院好好养身体。</a:t>
                </a:r>
                <a:endParaRPr lang="zh-CN" altLang="en-US" sz="2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圆角矩形标注 44"/>
              <p:cNvSpPr/>
              <p:nvPr/>
            </p:nvSpPr>
            <p:spPr>
              <a:xfrm>
                <a:off x="3655" y="6117"/>
                <a:ext cx="6905" cy="3914"/>
              </a:xfrm>
              <a:prstGeom prst="wedgeRoundRectCallout">
                <a:avLst>
                  <a:gd name="adj1" fmla="val -35516"/>
                  <a:gd name="adj2" fmla="val 67289"/>
                  <a:gd name="adj3" fmla="val 16667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marL="669925" marR="0" lvl="0" indent="-658813" algn="just" defTabSz="914400" rtl="0" eaLnBrk="1" fontAlgn="auto" latinLnBrk="1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527050" algn="l"/>
                  </a:tabLst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3) </a:t>
                </a:r>
                <a:r>
                  <a:rPr kumimoji="0" lang="ko-KR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가</a:t>
                </a:r>
                <a:r>
                  <a:rPr kumimoji="0" lang="en-US" altLang="ko-K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: </a:t>
                </a:r>
                <a:r>
                  <a:rPr kumimoji="0" lang="ko-KR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아이가 고기를 잘 안 먹어서 걱정이에요</a:t>
                </a:r>
                <a:r>
                  <a:rPr kumimoji="0" lang="en-US" altLang="ko-K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. </a:t>
                </a:r>
              </a:p>
              <a:p>
                <a:pPr marL="669925" marR="0" lvl="0" indent="-658813" algn="just" defTabSz="914400" rtl="0" eaLnBrk="1" fontAlgn="auto" latinLnBrk="1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527050" algn="l"/>
                  </a:tabLst>
                  <a:defRPr/>
                </a:pPr>
                <a:r>
                  <a:rPr lang="en-US" altLang="zh-CN" dirty="0">
                    <a:solidFill>
                      <a:prstClr val="black"/>
                    </a:solidFill>
                    <a:latin typeface="Batang"/>
                    <a:ea typeface="宋体"/>
                  </a:rPr>
                  <a:t>		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孩子不怎么吃肉，我很担心。</a:t>
                </a:r>
              </a:p>
              <a:p>
                <a:pPr marL="669925" marR="0" lvl="0" indent="-349250" algn="just" defTabSz="914400" rtl="0" eaLnBrk="1" fontAlgn="auto" latinLnBrk="1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ko-KR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나</a:t>
                </a:r>
                <a:r>
                  <a:rPr kumimoji="0" lang="en-US" altLang="ko-K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: </a:t>
                </a:r>
                <a:r>
                  <a:rPr kumimoji="0" lang="ko-KR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그래요</a:t>
                </a:r>
                <a:r>
                  <a:rPr kumimoji="0" lang="en-US" altLang="ko-K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? </a:t>
                </a:r>
                <a:r>
                  <a:rPr kumimoji="0" lang="ko-KR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어린아이일수록 단백질 섭취가 중요한데 걱정되시겠어요</a:t>
                </a:r>
                <a:r>
                  <a:rPr kumimoji="0" lang="en-US" altLang="ko-K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.</a:t>
                </a:r>
              </a:p>
              <a:p>
                <a:pPr marL="669925" marR="0" lvl="0" indent="-658813" algn="just" defTabSz="914400" rtl="0" eaLnBrk="1" fontAlgn="auto" latinLnBrk="1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527050" algn="l"/>
                  </a:tabLst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		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是吗？越小的孩子越需要摄取蛋白质，真令人担心。</a:t>
                </a:r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10813" y="1714"/>
              <a:ext cx="7023" cy="8317"/>
              <a:chOff x="10813" y="1714"/>
              <a:chExt cx="7023" cy="8317"/>
            </a:xfrm>
          </p:grpSpPr>
          <p:sp>
            <p:nvSpPr>
              <p:cNvPr id="39" name="圆角矩形标注 38"/>
              <p:cNvSpPr/>
              <p:nvPr/>
            </p:nvSpPr>
            <p:spPr>
              <a:xfrm>
                <a:off x="10814" y="1714"/>
                <a:ext cx="7022" cy="3914"/>
              </a:xfrm>
              <a:prstGeom prst="wedgeRoundRectCallout">
                <a:avLst>
                  <a:gd name="adj1" fmla="val -35516"/>
                  <a:gd name="adj2" fmla="val 67289"/>
                  <a:gd name="adj3" fmla="val 16667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lIns="0" rIns="36000" rtlCol="0" anchor="t" anchorCtr="0"/>
              <a:lstStyle/>
              <a:p>
                <a:pPr marL="669925" marR="0" lvl="0" indent="-658813" algn="just" defTabSz="914400" rtl="0" eaLnBrk="1" fontAlgn="auto" latinLnBrk="1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527050" algn="l"/>
                  </a:tabLst>
                  <a:defRPr/>
                </a:pPr>
                <a:r>
                  <a:rPr kumimoji="0" lang="en-US" altLang="zh-CN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2) </a:t>
                </a:r>
                <a:r>
                  <a:rPr kumimoji="0" lang="ko-KR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가</a:t>
                </a:r>
                <a:r>
                  <a:rPr kumimoji="0" lang="en-US" altLang="ko-KR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: </a:t>
                </a:r>
                <a:r>
                  <a:rPr kumimoji="0" lang="ko-KR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아이를 낳은 사람에게 특별 혜택이 있었으면 좋겠어</a:t>
                </a:r>
                <a:r>
                  <a:rPr kumimoji="0" lang="en-US" altLang="ko-KR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.</a:t>
                </a:r>
              </a:p>
              <a:p>
                <a:pPr marL="669925" marR="0" lvl="0" indent="-658813" algn="just" defTabSz="914400" rtl="0" eaLnBrk="1" fontAlgn="auto" latinLnBrk="1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527050" algn="l"/>
                  </a:tabLst>
                  <a:defRPr/>
                </a:pPr>
                <a:r>
                  <a:rPr kumimoji="0" lang="en-US" altLang="zh-CN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		</a:t>
                </a: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政府对生孩子的人要是有特殊优待政策就好了。</a:t>
                </a:r>
              </a:p>
              <a:p>
                <a:pPr marL="669925" marR="0" lvl="0" indent="-349250" algn="just" defTabSz="914400" rtl="0" eaLnBrk="1" fontAlgn="auto" latinLnBrk="1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527050" algn="l"/>
                  </a:tabLst>
                  <a:defRPr/>
                </a:pPr>
                <a:r>
                  <a:rPr kumimoji="0" lang="ko-KR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나</a:t>
                </a:r>
                <a:r>
                  <a:rPr kumimoji="0" lang="en-US" altLang="ko-KR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: </a:t>
                </a:r>
                <a:r>
                  <a:rPr kumimoji="0" lang="ko-KR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찾아보면 정부에서 지원해 주는 혜택이 </a:t>
                </a:r>
                <a:r>
                  <a:rPr kumimoji="0" lang="ko-KR" altLang="en-US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있을걸</a:t>
                </a:r>
                <a:r>
                  <a:rPr kumimoji="0" lang="en-US" altLang="ko-KR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.</a:t>
                </a:r>
              </a:p>
              <a:p>
                <a:pPr marL="669925" marR="0" lvl="0" indent="-658813" algn="just" defTabSz="914400" rtl="0" eaLnBrk="1" fontAlgn="auto" latinLnBrk="1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527050" algn="l"/>
                  </a:tabLst>
                  <a:defRPr/>
                </a:pPr>
                <a:r>
                  <a:rPr kumimoji="0" lang="en-US" altLang="zh-CN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		</a:t>
                </a: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你找找看，应该有政府提供的优待政策吧。</a:t>
                </a:r>
              </a:p>
            </p:txBody>
          </p:sp>
          <p:sp>
            <p:nvSpPr>
              <p:cNvPr id="51" name="圆角矩形标注 50"/>
              <p:cNvSpPr/>
              <p:nvPr/>
            </p:nvSpPr>
            <p:spPr>
              <a:xfrm>
                <a:off x="10813" y="6117"/>
                <a:ext cx="7011" cy="3914"/>
              </a:xfrm>
              <a:prstGeom prst="wedgeRoundRectCallout">
                <a:avLst>
                  <a:gd name="adj1" fmla="val -35516"/>
                  <a:gd name="adj2" fmla="val 67289"/>
                  <a:gd name="adj3" fmla="val 16667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marL="669925" marR="0" lvl="0" indent="-658813" algn="just" defTabSz="914400" rtl="0" eaLnBrk="1" fontAlgn="auto" latinLnBrk="1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527050" algn="l"/>
                  </a:tabLst>
                  <a:defRPr/>
                </a:pPr>
                <a:r>
                  <a:rPr kumimoji="0" lang="en-US" altLang="zh-CN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4) </a:t>
                </a:r>
                <a:r>
                  <a:rPr kumimoji="0" lang="ko-KR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가</a:t>
                </a:r>
                <a:r>
                  <a:rPr kumimoji="0" lang="en-US" altLang="ko-KR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: </a:t>
                </a:r>
                <a:r>
                  <a:rPr kumimoji="0" lang="ko-KR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준호야</a:t>
                </a:r>
                <a:r>
                  <a:rPr kumimoji="0" lang="en-US" altLang="ko-KR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, </a:t>
                </a:r>
                <a:r>
                  <a:rPr kumimoji="0" lang="ko-KR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가위가 어디 있어</a:t>
                </a:r>
                <a:r>
                  <a:rPr kumimoji="0" lang="en-US" altLang="ko-KR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? </a:t>
                </a:r>
                <a:r>
                  <a:rPr kumimoji="0" lang="ko-KR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찾을 수가 없네</a:t>
                </a:r>
                <a:r>
                  <a:rPr kumimoji="0" lang="en-US" altLang="ko-KR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. </a:t>
                </a:r>
              </a:p>
              <a:p>
                <a:pPr marL="669925" marR="0" lvl="0" indent="-658813" algn="just" defTabSz="914400" rtl="0" eaLnBrk="1" fontAlgn="auto" latinLnBrk="1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527050" algn="l"/>
                  </a:tabLst>
                  <a:defRPr/>
                </a:pPr>
                <a:r>
                  <a:rPr lang="en-US" altLang="zh-CN" dirty="0">
                    <a:solidFill>
                      <a:prstClr val="black"/>
                    </a:solidFill>
                    <a:latin typeface="Batang"/>
                    <a:ea typeface="宋体"/>
                  </a:rPr>
                  <a:t>		</a:t>
                </a: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俊浩，剪子在哪儿？我找不着了。</a:t>
                </a:r>
              </a:p>
              <a:p>
                <a:pPr marL="669925" marR="0" lvl="0" indent="-349250" algn="just" defTabSz="914400" rtl="0" eaLnBrk="1" fontAlgn="auto" latinLnBrk="1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ko-KR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나</a:t>
                </a:r>
                <a:r>
                  <a:rPr kumimoji="0" lang="en-US" altLang="ko-KR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: </a:t>
                </a:r>
                <a:r>
                  <a:rPr kumimoji="0" lang="ko-KR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책상 위에 </a:t>
                </a:r>
                <a:r>
                  <a:rPr kumimoji="0" lang="ko-KR" altLang="en-US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있을걸</a:t>
                </a:r>
                <a:r>
                  <a:rPr kumimoji="0" lang="en-US" altLang="ko-KR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, </a:t>
                </a:r>
                <a:r>
                  <a:rPr kumimoji="0" lang="ko-KR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거기 한번 찾아봐</a:t>
                </a:r>
                <a:r>
                  <a:rPr kumimoji="0" lang="en-US" altLang="ko-KR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. </a:t>
                </a:r>
              </a:p>
              <a:p>
                <a:pPr marL="669925" marR="0" lvl="0" indent="-349250" algn="just" defTabSz="914400" rtl="0" eaLnBrk="1" fontAlgn="auto" latinLnBrk="1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dirty="0">
                    <a:solidFill>
                      <a:prstClr val="black"/>
                    </a:solidFill>
                    <a:latin typeface="Batang"/>
                    <a:ea typeface="宋体"/>
                  </a:rPr>
                  <a:t>	</a:t>
                </a: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tang"/>
                    <a:ea typeface="宋体"/>
                    <a:cs typeface="+mn-cs"/>
                  </a:rPr>
                  <a:t>应该在书桌上吧。你去找找。</a:t>
                </a:r>
                <a:endParaRPr lang="zh-CN" altLang="en-US" sz="2000" dirty="0">
                  <a:solidFill>
                    <a:schemeClr val="tx1"/>
                  </a:solidFill>
                </a:endParaRPr>
              </a:p>
              <a:p>
                <a:pPr marL="669925" indent="6350" algn="just" latinLnBrk="1">
                  <a:lnSpc>
                    <a:spcPct val="150000"/>
                  </a:lnSpc>
                  <a:tabLst>
                    <a:tab pos="527050" algn="l"/>
                  </a:tabLst>
                </a:pPr>
                <a:endParaRPr lang="zh-CN" altLang="en-US" sz="1600" spc="-100" dirty="0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066880" y="157477"/>
            <a:ext cx="3683702" cy="800735"/>
            <a:chOff x="5328" y="1910"/>
            <a:chExt cx="5798" cy="1283"/>
          </a:xfrm>
        </p:grpSpPr>
        <p:sp>
          <p:nvSpPr>
            <p:cNvPr id="3" name="文本框 2"/>
            <p:cNvSpPr txBox="1"/>
            <p:nvPr/>
          </p:nvSpPr>
          <p:spPr>
            <a:xfrm>
              <a:off x="5328" y="2107"/>
              <a:ext cx="5613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핵심 어휘 核心词汇</a:t>
              </a:r>
            </a:p>
          </p:txBody>
        </p:sp>
        <p:sp>
          <p:nvSpPr>
            <p:cNvPr id="5" name="五边形 4"/>
            <p:cNvSpPr/>
            <p:nvPr/>
          </p:nvSpPr>
          <p:spPr>
            <a:xfrm>
              <a:off x="5497" y="1910"/>
              <a:ext cx="5629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/>
          <p:cNvGrpSpPr/>
          <p:nvPr/>
        </p:nvGrpSpPr>
        <p:grpSpPr>
          <a:xfrm>
            <a:off x="1905" y="57150"/>
            <a:ext cx="1016635" cy="1072515"/>
            <a:chOff x="849666" y="1266856"/>
            <a:chExt cx="4597624" cy="4754432"/>
          </a:xfrm>
        </p:grpSpPr>
        <p:sp>
          <p:nvSpPr>
            <p:cNvPr id="22" name="Arc 5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/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/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/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/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/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/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/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/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/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/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/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/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/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81" y="5171328"/>
            <a:ext cx="1520825" cy="1560195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5CA239CC-81AC-2FB7-3539-5C0819C5E610}"/>
              </a:ext>
            </a:extLst>
          </p:cNvPr>
          <p:cNvGrpSpPr/>
          <p:nvPr/>
        </p:nvGrpSpPr>
        <p:grpSpPr>
          <a:xfrm>
            <a:off x="2201333" y="1081162"/>
            <a:ext cx="9747424" cy="5663565"/>
            <a:chOff x="3088067" y="1145461"/>
            <a:chExt cx="8545195" cy="5663565"/>
          </a:xfrm>
        </p:grpSpPr>
        <p:grpSp>
          <p:nvGrpSpPr>
            <p:cNvPr id="33" name="组合 32"/>
            <p:cNvGrpSpPr/>
            <p:nvPr/>
          </p:nvGrpSpPr>
          <p:grpSpPr>
            <a:xfrm>
              <a:off x="3088067" y="1145461"/>
              <a:ext cx="8545195" cy="5663565"/>
              <a:chOff x="5116" y="1779"/>
              <a:chExt cx="13457" cy="8919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5116" y="1779"/>
                <a:ext cx="13457" cy="8919"/>
                <a:chOff x="5116" y="1779"/>
                <a:chExt cx="13457" cy="8919"/>
              </a:xfrm>
            </p:grpSpPr>
            <p:grpSp>
              <p:nvGrpSpPr>
                <p:cNvPr id="9" name="组合 1"/>
                <p:cNvGrpSpPr/>
                <p:nvPr/>
              </p:nvGrpSpPr>
              <p:grpSpPr bwMode="auto">
                <a:xfrm>
                  <a:off x="5116" y="1779"/>
                  <a:ext cx="13457" cy="8919"/>
                  <a:chOff x="1661375" y="1996225"/>
                  <a:chExt cx="4559120" cy="3351199"/>
                </a:xfrm>
              </p:grpSpPr>
              <p:sp>
                <p:nvSpPr>
                  <p:cNvPr id="13" name="圆角矩形 26"/>
                  <p:cNvSpPr/>
                  <p:nvPr/>
                </p:nvSpPr>
                <p:spPr>
                  <a:xfrm>
                    <a:off x="1661375" y="1996225"/>
                    <a:ext cx="4559120" cy="3351199"/>
                  </a:xfrm>
                  <a:prstGeom prst="roundRect">
                    <a:avLst>
                      <a:gd name="adj" fmla="val 5516"/>
                    </a:avLst>
                  </a:prstGeom>
                  <a:solidFill>
                    <a:srgbClr val="D2D3D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Arial" panose="020B0604020202020204" pitchFamily="34" charset="0"/>
                      <a:ea typeface="幼圆" panose="02010509060101010101" pitchFamily="49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4" name="任意多边形 27"/>
                  <p:cNvSpPr/>
                  <p:nvPr/>
                </p:nvSpPr>
                <p:spPr>
                  <a:xfrm>
                    <a:off x="1661375" y="2001091"/>
                    <a:ext cx="4559120" cy="2856498"/>
                  </a:xfrm>
                  <a:custGeom>
                    <a:avLst/>
                    <a:gdLst>
                      <a:gd name="connsiteX0" fmla="*/ 197491 w 4559120"/>
                      <a:gd name="connsiteY0" fmla="*/ 0 h 2969475"/>
                      <a:gd name="connsiteX1" fmla="*/ 4361629 w 4559120"/>
                      <a:gd name="connsiteY1" fmla="*/ 0 h 2969475"/>
                      <a:gd name="connsiteX2" fmla="*/ 4559120 w 4559120"/>
                      <a:gd name="connsiteY2" fmla="*/ 197491 h 2969475"/>
                      <a:gd name="connsiteX3" fmla="*/ 4559120 w 4559120"/>
                      <a:gd name="connsiteY3" fmla="*/ 2969475 h 2969475"/>
                      <a:gd name="connsiteX4" fmla="*/ 0 w 4559120"/>
                      <a:gd name="connsiteY4" fmla="*/ 2969475 h 2969475"/>
                      <a:gd name="connsiteX5" fmla="*/ 0 w 4559120"/>
                      <a:gd name="connsiteY5" fmla="*/ 197491 h 2969475"/>
                      <a:gd name="connsiteX6" fmla="*/ 197491 w 4559120"/>
                      <a:gd name="connsiteY6" fmla="*/ 0 h 29694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559120" h="2969475">
                        <a:moveTo>
                          <a:pt x="197491" y="0"/>
                        </a:moveTo>
                        <a:lnTo>
                          <a:pt x="4361629" y="0"/>
                        </a:lnTo>
                        <a:cubicBezTo>
                          <a:pt x="4470700" y="0"/>
                          <a:pt x="4559120" y="88420"/>
                          <a:pt x="4559120" y="197491"/>
                        </a:cubicBezTo>
                        <a:lnTo>
                          <a:pt x="4559120" y="2969475"/>
                        </a:lnTo>
                        <a:lnTo>
                          <a:pt x="0" y="2969475"/>
                        </a:lnTo>
                        <a:lnTo>
                          <a:pt x="0" y="197491"/>
                        </a:lnTo>
                        <a:cubicBezTo>
                          <a:pt x="0" y="88420"/>
                          <a:pt x="88420" y="0"/>
                          <a:pt x="197491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6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Arial" panose="020B0604020202020204" pitchFamily="34" charset="0"/>
                      <a:ea typeface="幼圆" panose="02010509060101010101" pitchFamily="49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" name="矩形 5"/>
                  <p:cNvSpPr/>
                  <p:nvPr/>
                </p:nvSpPr>
                <p:spPr>
                  <a:xfrm>
                    <a:off x="1753795" y="2175595"/>
                    <a:ext cx="4384469" cy="2594252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 cmpd="sng">
                    <a:solidFill>
                      <a:schemeClr val="accent1">
                        <a:shade val="50000"/>
                      </a:schemeClr>
                    </a:solidFill>
                    <a:prstDash val="sysDot"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anchor="t" anchorCtr="0"/>
                  <a:lstStyle/>
                  <a:p>
                    <a:pPr algn="just" eaLnBrk="1" fontAlgn="auto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altLang="zh-CN" dirty="0"/>
                  </a:p>
                  <a:p>
                    <a:pPr algn="just" eaLnBrk="1" fontAlgn="auto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ko-KR" altLang="en-US" dirty="0"/>
                      <a:t>고령자 </a:t>
                    </a:r>
                    <a:r>
                      <a:rPr lang="ko-KR" altLang="en-US" dirty="0" err="1"/>
                      <a:t>老年人，高龄者</a:t>
                    </a:r>
                    <a:r>
                      <a:rPr lang="ko-KR" altLang="en-US" dirty="0"/>
                      <a:t> </a:t>
                    </a:r>
                    <a:r>
                      <a:rPr lang="en-US" altLang="ko-KR" dirty="0"/>
                      <a:t>	</a:t>
                    </a:r>
                    <a:r>
                      <a:rPr lang="ko-KR" altLang="en-US" dirty="0"/>
                      <a:t>임신 </a:t>
                    </a:r>
                    <a:r>
                      <a:rPr lang="ko-KR" altLang="en-US" dirty="0" err="1"/>
                      <a:t>怀孕</a:t>
                    </a:r>
                    <a:r>
                      <a:rPr lang="ko-KR" altLang="en-US" dirty="0"/>
                      <a:t> </a:t>
                    </a:r>
                    <a:r>
                      <a:rPr lang="en-US" altLang="ko-KR" dirty="0"/>
                      <a:t>		</a:t>
                    </a:r>
                    <a:r>
                      <a:rPr lang="ko-KR" altLang="en-US" dirty="0"/>
                      <a:t>태교 </a:t>
                    </a:r>
                    <a:r>
                      <a:rPr lang="ko-KR" altLang="en-US" dirty="0" err="1"/>
                      <a:t>胎教</a:t>
                    </a:r>
                    <a:endParaRPr lang="ko-KR" altLang="en-US" dirty="0"/>
                  </a:p>
                  <a:p>
                    <a:pPr algn="just" eaLnBrk="1" fontAlgn="auto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ko-KR" altLang="en-US" dirty="0"/>
                      <a:t>출산율 </a:t>
                    </a:r>
                    <a:r>
                      <a:rPr lang="ko-KR" altLang="en-US" dirty="0" err="1"/>
                      <a:t>出生率</a:t>
                    </a:r>
                    <a:r>
                      <a:rPr lang="ko-KR" altLang="en-US" dirty="0"/>
                      <a:t> </a:t>
                    </a:r>
                    <a:r>
                      <a:rPr lang="en-US" altLang="ko-KR" dirty="0"/>
                      <a:t>		</a:t>
                    </a:r>
                    <a:r>
                      <a:rPr lang="ko-KR" altLang="en-US" dirty="0"/>
                      <a:t>산후조리원 </a:t>
                    </a:r>
                    <a:r>
                      <a:rPr lang="ko-KR" altLang="en-US" dirty="0" err="1"/>
                      <a:t>月子中心</a:t>
                    </a:r>
                    <a:r>
                      <a:rPr lang="ko-KR" altLang="en-US" dirty="0"/>
                      <a:t> </a:t>
                    </a:r>
                    <a:r>
                      <a:rPr lang="en-US" altLang="ko-KR" dirty="0"/>
                      <a:t>	</a:t>
                    </a:r>
                    <a:r>
                      <a:rPr lang="ko-KR" altLang="en-US" dirty="0"/>
                      <a:t>산모 </a:t>
                    </a:r>
                    <a:r>
                      <a:rPr lang="ko-KR" altLang="en-US" dirty="0" err="1"/>
                      <a:t>产妇</a:t>
                    </a:r>
                    <a:endParaRPr lang="ko-KR" altLang="en-US" dirty="0"/>
                  </a:p>
                  <a:p>
                    <a:pPr algn="just" eaLnBrk="1" fontAlgn="auto" hangingPunct="1">
                      <a:lnSpc>
                        <a:spcPct val="150000"/>
                      </a:lnSpc>
                      <a:spcBef>
                        <a:spcPts val="800"/>
                      </a:spcBef>
                      <a:spcAft>
                        <a:spcPts val="0"/>
                      </a:spcAft>
                      <a:defRPr/>
                    </a:pPr>
                    <a:endParaRPr lang="en-US" altLang="ko-KR" dirty="0"/>
                  </a:p>
                  <a:p>
                    <a:pPr algn="just" eaLnBrk="1" fontAlgn="auto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ko-KR" altLang="en-US" dirty="0"/>
                      <a:t>낳다 </a:t>
                    </a:r>
                    <a:r>
                      <a:rPr lang="ko-KR" altLang="en-US" dirty="0" err="1"/>
                      <a:t>生（孩子</a:t>
                    </a:r>
                    <a:r>
                      <a:rPr lang="ko-KR" altLang="en-US" dirty="0"/>
                      <a:t>） </a:t>
                    </a:r>
                    <a:r>
                      <a:rPr lang="en-US" altLang="ko-KR" dirty="0"/>
                      <a:t>		</a:t>
                    </a:r>
                    <a:r>
                      <a:rPr lang="ko-KR" altLang="en-US" dirty="0"/>
                      <a:t>돌보다 </a:t>
                    </a:r>
                    <a:r>
                      <a:rPr lang="ko-KR" altLang="en-US" dirty="0" err="1"/>
                      <a:t>照顾，照看</a:t>
                    </a:r>
                    <a:r>
                      <a:rPr lang="ko-KR" altLang="en-US" dirty="0"/>
                      <a:t> </a:t>
                    </a:r>
                    <a:r>
                      <a:rPr lang="en-US" altLang="ko-KR" dirty="0"/>
                      <a:t>	</a:t>
                    </a:r>
                    <a:r>
                      <a:rPr lang="ko-KR" altLang="en-US" dirty="0"/>
                      <a:t>먹이다 </a:t>
                    </a:r>
                    <a:r>
                      <a:rPr lang="ko-KR" altLang="en-US" dirty="0" err="1"/>
                      <a:t>喂</a:t>
                    </a:r>
                    <a:endParaRPr lang="ko-KR" altLang="en-US" dirty="0"/>
                  </a:p>
                  <a:p>
                    <a:pPr algn="just" eaLnBrk="1" fontAlgn="auto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ko-KR" altLang="en-US" dirty="0"/>
                      <a:t>출산하다 </a:t>
                    </a:r>
                    <a:r>
                      <a:rPr lang="ko-KR" altLang="en-US" dirty="0" err="1"/>
                      <a:t>生产，分娩</a:t>
                    </a:r>
                    <a:r>
                      <a:rPr lang="ko-KR" altLang="en-US" dirty="0"/>
                      <a:t> </a:t>
                    </a:r>
                    <a:r>
                      <a:rPr lang="en-US" altLang="ko-KR" dirty="0"/>
                      <a:t>	</a:t>
                    </a:r>
                    <a:r>
                      <a:rPr lang="ko-KR" altLang="en-US" dirty="0"/>
                      <a:t>키우다 </a:t>
                    </a:r>
                    <a:r>
                      <a:rPr lang="ko-KR" altLang="en-US" dirty="0" err="1"/>
                      <a:t>抚养</a:t>
                    </a:r>
                    <a:endParaRPr lang="ko-KR" altLang="en-US" dirty="0"/>
                  </a:p>
                  <a:p>
                    <a:pPr algn="just" eaLnBrk="1" fontAlgn="auto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altLang="ko-KR" dirty="0"/>
                  </a:p>
                  <a:p>
                    <a:pPr algn="just" eaLnBrk="1" fontAlgn="auto" hangingPunct="1">
                      <a:lnSpc>
                        <a:spcPct val="150000"/>
                      </a:lnSpc>
                      <a:spcBef>
                        <a:spcPts val="800"/>
                      </a:spcBef>
                      <a:spcAft>
                        <a:spcPts val="0"/>
                      </a:spcAft>
                      <a:defRPr/>
                    </a:pPr>
                    <a:r>
                      <a:rPr lang="ko-KR" altLang="en-US" dirty="0"/>
                      <a:t>아이를 갖다 </a:t>
                    </a:r>
                    <a:r>
                      <a:rPr lang="ko-KR" altLang="en-US" dirty="0" err="1"/>
                      <a:t>怀孕</a:t>
                    </a:r>
                    <a:r>
                      <a:rPr lang="ko-KR" altLang="en-US" dirty="0"/>
                      <a:t> </a:t>
                    </a:r>
                    <a:r>
                      <a:rPr lang="en-US" altLang="ko-KR" dirty="0"/>
                      <a:t>	</a:t>
                    </a:r>
                    <a:r>
                      <a:rPr lang="ko-KR" altLang="en-US" dirty="0"/>
                      <a:t>아이를 등에 업다 </a:t>
                    </a:r>
                    <a:r>
                      <a:rPr lang="ko-KR" altLang="en-US" dirty="0" err="1"/>
                      <a:t>背孩子</a:t>
                    </a:r>
                    <a:r>
                      <a:rPr lang="ko-KR" altLang="en-US" dirty="0"/>
                      <a:t> </a:t>
                    </a:r>
                    <a:r>
                      <a:rPr lang="en-US" altLang="ko-KR" dirty="0"/>
                      <a:t>	</a:t>
                    </a:r>
                    <a:r>
                      <a:rPr lang="ko-KR" altLang="en-US" dirty="0"/>
                      <a:t>아이를 품에 안다 </a:t>
                    </a:r>
                    <a:r>
                      <a:rPr lang="ko-KR" altLang="en-US" dirty="0" err="1"/>
                      <a:t>把孩子抱在怀里</a:t>
                    </a:r>
                    <a:endParaRPr lang="ko-KR" altLang="en-US" dirty="0"/>
                  </a:p>
                  <a:p>
                    <a:pPr algn="just" eaLnBrk="1" fontAlgn="auto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ko-KR" altLang="en-US" dirty="0"/>
                      <a:t>육아 휴직 </a:t>
                    </a:r>
                    <a:r>
                      <a:rPr lang="ko-KR" altLang="en-US" dirty="0" err="1"/>
                      <a:t>育儿停职</a:t>
                    </a:r>
                    <a:r>
                      <a:rPr lang="ko-KR" altLang="en-US" dirty="0"/>
                      <a:t> </a:t>
                    </a:r>
                    <a:r>
                      <a:rPr lang="en-US" altLang="ko-KR" dirty="0"/>
                      <a:t>	</a:t>
                    </a:r>
                    <a:r>
                      <a:rPr lang="ko-KR" altLang="en-US" dirty="0"/>
                      <a:t>노인 복지 </a:t>
                    </a:r>
                    <a:r>
                      <a:rPr lang="ko-KR" altLang="en-US" dirty="0" err="1"/>
                      <a:t>老人福利</a:t>
                    </a:r>
                    <a:r>
                      <a:rPr lang="ko-KR" altLang="en-US" dirty="0"/>
                      <a:t> </a:t>
                    </a:r>
                    <a:r>
                      <a:rPr lang="en-US" altLang="ko-KR" dirty="0"/>
                      <a:t>	</a:t>
                    </a:r>
                    <a:r>
                      <a:rPr lang="ko-KR" altLang="en-US" dirty="0"/>
                      <a:t>저출산 시대 </a:t>
                    </a:r>
                    <a:r>
                      <a:rPr lang="ko-KR" altLang="en-US" dirty="0" err="1"/>
                      <a:t>低生育率时代</a:t>
                    </a:r>
                    <a:endParaRPr lang="ko-KR" altLang="en-US" dirty="0"/>
                  </a:p>
                  <a:p>
                    <a:pPr algn="just" eaLnBrk="1" fontAlgn="auto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ko-KR" altLang="en-US" dirty="0"/>
                      <a:t>출산 휴가 </a:t>
                    </a:r>
                    <a:r>
                      <a:rPr lang="ko-KR" altLang="en-US" dirty="0" err="1"/>
                      <a:t>产假</a:t>
                    </a:r>
                    <a:endParaRPr lang="en-US" altLang="ko-KR" dirty="0"/>
                  </a:p>
                </p:txBody>
              </p:sp>
              <p:sp>
                <p:nvSpPr>
                  <p:cNvPr id="7" name="苹果"/>
                  <p:cNvSpPr/>
                  <p:nvPr/>
                </p:nvSpPr>
                <p:spPr bwMode="auto">
                  <a:xfrm>
                    <a:off x="3817008" y="4857643"/>
                    <a:ext cx="306460" cy="416473"/>
                  </a:xfrm>
                  <a:custGeom>
                    <a:avLst/>
                    <a:gdLst>
                      <a:gd name="T0" fmla="*/ 475097 w 2555916"/>
                      <a:gd name="T1" fmla="*/ 450608 h 2994042"/>
                      <a:gd name="T2" fmla="*/ 687034 w 2555916"/>
                      <a:gd name="T3" fmla="*/ 495421 h 2994042"/>
                      <a:gd name="T4" fmla="*/ 924488 w 2555916"/>
                      <a:gd name="T5" fmla="*/ 521629 h 2994042"/>
                      <a:gd name="T6" fmla="*/ 1069868 w 2555916"/>
                      <a:gd name="T7" fmla="*/ 471996 h 2994042"/>
                      <a:gd name="T8" fmla="*/ 1570391 w 2555916"/>
                      <a:gd name="T9" fmla="*/ 644320 h 2994042"/>
                      <a:gd name="T10" fmla="*/ 1359013 w 2555916"/>
                      <a:gd name="T11" fmla="*/ 1052980 h 2994042"/>
                      <a:gd name="T12" fmla="*/ 1626235 w 2555916"/>
                      <a:gd name="T13" fmla="*/ 1399714 h 2994042"/>
                      <a:gd name="T14" fmla="*/ 1265554 w 2555916"/>
                      <a:gd name="T15" fmla="*/ 1881896 h 2994042"/>
                      <a:gd name="T16" fmla="*/ 1041715 w 2555916"/>
                      <a:gd name="T17" fmla="*/ 1870067 h 2994042"/>
                      <a:gd name="T18" fmla="*/ 962333 w 2555916"/>
                      <a:gd name="T19" fmla="*/ 1838757 h 2994042"/>
                      <a:gd name="T20" fmla="*/ 647343 w 2555916"/>
                      <a:gd name="T21" fmla="*/ 1874938 h 2994042"/>
                      <a:gd name="T22" fmla="*/ 423965 w 2555916"/>
                      <a:gd name="T23" fmla="*/ 1878649 h 2994042"/>
                      <a:gd name="T24" fmla="*/ 45054 w 2555916"/>
                      <a:gd name="T25" fmla="*/ 1323641 h 2994042"/>
                      <a:gd name="T26" fmla="*/ 48977 w 2555916"/>
                      <a:gd name="T27" fmla="*/ 752399 h 2994042"/>
                      <a:gd name="T28" fmla="*/ 345045 w 2555916"/>
                      <a:gd name="T29" fmla="*/ 476403 h 2994042"/>
                      <a:gd name="T30" fmla="*/ 475097 w 2555916"/>
                      <a:gd name="T31" fmla="*/ 450608 h 2994042"/>
                      <a:gd name="T32" fmla="*/ 1173725 w 2555916"/>
                      <a:gd name="T33" fmla="*/ 0 h 2994042"/>
                      <a:gd name="T34" fmla="*/ 784636 w 2555916"/>
                      <a:gd name="T35" fmla="*/ 465642 h 2994042"/>
                      <a:gd name="T36" fmla="*/ 1173725 w 2555916"/>
                      <a:gd name="T37" fmla="*/ 0 h 2994042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0" t="0" r="r" b="b"/>
                    <a:pathLst>
                      <a:path w="2555916" h="2994042">
                        <a:moveTo>
                          <a:pt x="746699" y="708210"/>
                        </a:moveTo>
                        <a:cubicBezTo>
                          <a:pt x="938009" y="701546"/>
                          <a:pt x="1079795" y="778641"/>
                          <a:pt x="1079795" y="778641"/>
                        </a:cubicBezTo>
                        <a:cubicBezTo>
                          <a:pt x="1299219" y="874874"/>
                          <a:pt x="1452997" y="819832"/>
                          <a:pt x="1452997" y="819832"/>
                        </a:cubicBezTo>
                        <a:cubicBezTo>
                          <a:pt x="1509212" y="792858"/>
                          <a:pt x="1681487" y="741825"/>
                          <a:pt x="1681487" y="741825"/>
                        </a:cubicBezTo>
                        <a:cubicBezTo>
                          <a:pt x="2198673" y="590550"/>
                          <a:pt x="2468147" y="1012662"/>
                          <a:pt x="2468147" y="1012662"/>
                        </a:cubicBezTo>
                        <a:cubicBezTo>
                          <a:pt x="2076449" y="1214240"/>
                          <a:pt x="2135929" y="1654943"/>
                          <a:pt x="2135929" y="1654943"/>
                        </a:cubicBezTo>
                        <a:cubicBezTo>
                          <a:pt x="2198673" y="2086532"/>
                          <a:pt x="2555916" y="2199897"/>
                          <a:pt x="2555916" y="2199897"/>
                        </a:cubicBezTo>
                        <a:cubicBezTo>
                          <a:pt x="2286443" y="2823587"/>
                          <a:pt x="1989042" y="2957730"/>
                          <a:pt x="1989042" y="2957730"/>
                        </a:cubicBezTo>
                        <a:cubicBezTo>
                          <a:pt x="1814954" y="3044849"/>
                          <a:pt x="1637240" y="2939139"/>
                          <a:pt x="1637240" y="2939139"/>
                        </a:cubicBezTo>
                        <a:cubicBezTo>
                          <a:pt x="1612940" y="2920913"/>
                          <a:pt x="1512477" y="2889929"/>
                          <a:pt x="1512477" y="2889929"/>
                        </a:cubicBezTo>
                        <a:cubicBezTo>
                          <a:pt x="1206735" y="2812651"/>
                          <a:pt x="1017414" y="2946794"/>
                          <a:pt x="1017414" y="2946794"/>
                        </a:cubicBezTo>
                        <a:cubicBezTo>
                          <a:pt x="819751" y="3049588"/>
                          <a:pt x="666336" y="2952626"/>
                          <a:pt x="666336" y="2952626"/>
                        </a:cubicBezTo>
                        <a:cubicBezTo>
                          <a:pt x="284068" y="2773284"/>
                          <a:pt x="70811" y="2080335"/>
                          <a:pt x="70811" y="2080335"/>
                        </a:cubicBezTo>
                        <a:cubicBezTo>
                          <a:pt x="-92034" y="1522623"/>
                          <a:pt x="76976" y="1182527"/>
                          <a:pt x="76976" y="1182527"/>
                        </a:cubicBezTo>
                        <a:cubicBezTo>
                          <a:pt x="246349" y="826758"/>
                          <a:pt x="542299" y="748751"/>
                          <a:pt x="542299" y="748751"/>
                        </a:cubicBezTo>
                        <a:cubicBezTo>
                          <a:pt x="613657" y="721959"/>
                          <a:pt x="682929" y="710431"/>
                          <a:pt x="746699" y="708210"/>
                        </a:cubicBezTo>
                        <a:close/>
                        <a:moveTo>
                          <a:pt x="1844717" y="0"/>
                        </a:moveTo>
                        <a:cubicBezTo>
                          <a:pt x="1844717" y="719082"/>
                          <a:pt x="1233195" y="731838"/>
                          <a:pt x="1233195" y="731838"/>
                        </a:cubicBezTo>
                        <a:cubicBezTo>
                          <a:pt x="1195429" y="98769"/>
                          <a:pt x="1844717" y="0"/>
                          <a:pt x="1844717" y="0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>
                      <a:contourClr>
                        <a:srgbClr val="FFFFFF"/>
                      </a:contourClr>
                    </a:sp3d>
                  </a:bodyPr>
                  <a:lstStyle>
                    <a:defPPr>
                      <a:defRPr lang="zh-CN"/>
                    </a:defPPr>
                    <a:lvl1pPr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algn="ctr">
                      <a:defRPr/>
                    </a:pPr>
                    <a:endParaRPr lang="zh-CN" altLang="en-US">
                      <a:solidFill>
                        <a:srgbClr val="FFFFFF"/>
                      </a:solidFill>
                      <a:latin typeface="Arial" panose="020B0604020202020204" pitchFamily="34" charset="0"/>
                      <a:ea typeface="幼圆" panose="02010509060101010101" pitchFamily="49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10" name="五边形 9"/>
                <p:cNvSpPr/>
                <p:nvPr/>
              </p:nvSpPr>
              <p:spPr>
                <a:xfrm>
                  <a:off x="5387" y="2263"/>
                  <a:ext cx="1651" cy="671"/>
                </a:xfrm>
                <a:prstGeom prst="homePlate">
                  <a:avLst/>
                </a:prstGeom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zh-CN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名词</a:t>
                  </a:r>
                </a:p>
              </p:txBody>
            </p:sp>
          </p:grpSp>
          <p:cxnSp>
            <p:nvCxnSpPr>
              <p:cNvPr id="32" name="直接连接符 31"/>
              <p:cNvCxnSpPr/>
              <p:nvPr/>
            </p:nvCxnSpPr>
            <p:spPr>
              <a:xfrm>
                <a:off x="5389" y="4454"/>
                <a:ext cx="12941" cy="0"/>
              </a:xfrm>
              <a:prstGeom prst="line">
                <a:avLst/>
              </a:prstGeom>
              <a:ln w="12700" cmpd="sng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" name="五边形 11">
              <a:extLst>
                <a:ext uri="{FF2B5EF4-FFF2-40B4-BE49-F238E27FC236}">
                  <a16:creationId xmlns:a16="http://schemas.microsoft.com/office/drawing/2014/main" id="{B45A7DA1-BFEB-CE52-44F0-AFF7F2A28CA3}"/>
                </a:ext>
              </a:extLst>
            </p:cNvPr>
            <p:cNvSpPr/>
            <p:nvPr/>
          </p:nvSpPr>
          <p:spPr>
            <a:xfrm>
              <a:off x="3260152" y="2839628"/>
              <a:ext cx="1048385" cy="426085"/>
            </a:xfrm>
            <a:prstGeom prst="homePlat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ko-KR" altLang="en-US" b="1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动</a:t>
              </a: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词</a:t>
              </a:r>
              <a:endParaRPr lang="zh-CN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1" name="直接连接符 31">
            <a:extLst>
              <a:ext uri="{FF2B5EF4-FFF2-40B4-BE49-F238E27FC236}">
                <a16:creationId xmlns:a16="http://schemas.microsoft.com/office/drawing/2014/main" id="{4841118B-5EFB-9D9C-2A0A-C742F90A4B8F}"/>
              </a:ext>
            </a:extLst>
          </p:cNvPr>
          <p:cNvCxnSpPr/>
          <p:nvPr/>
        </p:nvCxnSpPr>
        <p:spPr>
          <a:xfrm>
            <a:off x="2720386" y="4092227"/>
            <a:ext cx="9047984" cy="0"/>
          </a:xfrm>
          <a:prstGeom prst="line">
            <a:avLst/>
          </a:prstGeom>
          <a:ln w="12700" cmpd="sng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五边形 11">
            <a:extLst>
              <a:ext uri="{FF2B5EF4-FFF2-40B4-BE49-F238E27FC236}">
                <a16:creationId xmlns:a16="http://schemas.microsoft.com/office/drawing/2014/main" id="{6E7DF169-97A2-C1EE-0747-EDF4FE4F484E}"/>
              </a:ext>
            </a:extLst>
          </p:cNvPr>
          <p:cNvSpPr/>
          <p:nvPr/>
        </p:nvSpPr>
        <p:spPr>
          <a:xfrm>
            <a:off x="2394351" y="4078092"/>
            <a:ext cx="1154333" cy="426085"/>
          </a:xfrm>
          <a:prstGeom prst="homePlat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b="1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词组</a:t>
            </a:r>
            <a:endParaRPr lang="zh-CN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498072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019D70-8A50-9EAB-1B77-1AB0FCBD78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CFE1F886-DAA3-4EC0-AFF4-58837E084EF3}"/>
              </a:ext>
            </a:extLst>
          </p:cNvPr>
          <p:cNvGrpSpPr/>
          <p:nvPr/>
        </p:nvGrpSpPr>
        <p:grpSpPr>
          <a:xfrm>
            <a:off x="142875" y="0"/>
            <a:ext cx="4798060" cy="920750"/>
            <a:chOff x="311" y="329"/>
            <a:chExt cx="7556" cy="1450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C73957F3-12EA-63D6-4F7D-16EDABBE5E3F}"/>
                </a:ext>
              </a:extLst>
            </p:cNvPr>
            <p:cNvGrpSpPr/>
            <p:nvPr/>
          </p:nvGrpSpPr>
          <p:grpSpPr>
            <a:xfrm>
              <a:off x="1701" y="604"/>
              <a:ext cx="6167" cy="976"/>
              <a:chOff x="5328" y="1910"/>
              <a:chExt cx="5798" cy="1283"/>
            </a:xfrm>
          </p:grpSpPr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3A64710-82C5-F2E2-DF4D-C3E8B252B638}"/>
                  </a:ext>
                </a:extLst>
              </p:cNvPr>
              <p:cNvSpPr txBox="1"/>
              <p:nvPr/>
            </p:nvSpPr>
            <p:spPr>
              <a:xfrm>
                <a:off x="5328" y="1998"/>
                <a:ext cx="5613" cy="1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本课出现的单词</a:t>
                </a:r>
              </a:p>
            </p:txBody>
          </p:sp>
          <p:sp>
            <p:nvSpPr>
              <p:cNvPr id="5" name="五边形 4">
                <a:extLst>
                  <a:ext uri="{FF2B5EF4-FFF2-40B4-BE49-F238E27FC236}">
                    <a16:creationId xmlns:a16="http://schemas.microsoft.com/office/drawing/2014/main" id="{1AC682C0-3B9C-5214-E45E-41B88F1965D4}"/>
                  </a:ext>
                </a:extLst>
              </p:cNvPr>
              <p:cNvSpPr/>
              <p:nvPr/>
            </p:nvSpPr>
            <p:spPr>
              <a:xfrm>
                <a:off x="5497" y="1910"/>
                <a:ext cx="5629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9AE61E6F-57C3-CD43-6D86-C9B6D9B54300}"/>
                </a:ext>
              </a:extLst>
            </p:cNvPr>
            <p:cNvGrpSpPr/>
            <p:nvPr/>
          </p:nvGrpSpPr>
          <p:grpSpPr>
            <a:xfrm>
              <a:off x="311" y="329"/>
              <a:ext cx="1396" cy="1450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23F34C91-96A1-A976-1C74-9CF8B7109923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5A3AA050-999A-D703-84B6-D122F0A33046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95841334-3A36-EA6E-52B7-8404888E4814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6D4002A3-7FFA-1AB2-EC16-099A6A093689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E5D48F24-2C21-95EA-BEC3-FB104971C760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AAEA6663-EC5E-4C04-4A2B-3EAC03A42421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17B3C55B-C5AE-777E-9C70-793793E8F282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2">
                <a:extLst>
                  <a:ext uri="{FF2B5EF4-FFF2-40B4-BE49-F238E27FC236}">
                    <a16:creationId xmlns:a16="http://schemas.microsoft.com/office/drawing/2014/main" id="{2A332AE1-B912-1438-B5DB-5C8F5AB6D476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3">
                <a:extLst>
                  <a:ext uri="{FF2B5EF4-FFF2-40B4-BE49-F238E27FC236}">
                    <a16:creationId xmlns:a16="http://schemas.microsoft.com/office/drawing/2014/main" id="{F040C8EC-984B-B0AE-33F3-E0EC93A3CC24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4ABF1FA3-1F03-D597-E849-426A3507CE51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Freeform: Shape 15">
                  <a:extLst>
                    <a:ext uri="{FF2B5EF4-FFF2-40B4-BE49-F238E27FC236}">
                      <a16:creationId xmlns:a16="http://schemas.microsoft.com/office/drawing/2014/main" id="{9F7ED004-DC1B-BA16-273F-D42E4DC918BE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Freeform: Shape 16">
                  <a:extLst>
                    <a:ext uri="{FF2B5EF4-FFF2-40B4-BE49-F238E27FC236}">
                      <a16:creationId xmlns:a16="http://schemas.microsoft.com/office/drawing/2014/main" id="{5B3457CF-7736-7AD6-5C06-933A1769992E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3300CA2D-84B7-3F87-A4F6-571212FC3EDD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380ECC0E-D22F-796C-A3C1-12B2D77B1FF8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A0457A28-B3B6-6953-07B6-6376E07F45A1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59DEDCFE-328E-7AF2-16EF-CBB5832F2B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460" y="5108575"/>
            <a:ext cx="1520825" cy="1560195"/>
          </a:xfrm>
          <a:prstGeom prst="rect">
            <a:avLst/>
          </a:prstGeom>
        </p:spPr>
      </p:pic>
      <p:pic>
        <p:nvPicPr>
          <p:cNvPr id="4" name="图片 3" descr="29873150&amp;pky8529873150&amp;">
            <a:extLst>
              <a:ext uri="{FF2B5EF4-FFF2-40B4-BE49-F238E27FC236}">
                <a16:creationId xmlns:a16="http://schemas.microsoft.com/office/drawing/2014/main" id="{A097F9C3-BBBD-A694-4ADA-03A8AFB31A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3610" y="920750"/>
            <a:ext cx="9237980" cy="5909945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5FE2EDC5-4C4D-2121-1CDB-D59AF04DE313}"/>
              </a:ext>
            </a:extLst>
          </p:cNvPr>
          <p:cNvSpPr/>
          <p:nvPr/>
        </p:nvSpPr>
        <p:spPr>
          <a:xfrm>
            <a:off x="2848708" y="1233170"/>
            <a:ext cx="3880338" cy="5119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근로자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劳动者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 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영유아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婴幼儿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 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장려하다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动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奖励，鼓励</a:t>
            </a:r>
            <a:endParaRPr lang="ko-KR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지급하다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动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支付，付给</a:t>
            </a:r>
            <a:endParaRPr lang="ko-KR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아동 수당 </a:t>
            </a:r>
            <a:r>
              <a:rPr lang="en-US" altLang="ko-KR" sz="1600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sz="1600" dirty="0" err="1">
                <a:solidFill>
                  <a:schemeClr val="tx1"/>
                </a:solidFill>
                <a:latin typeface="+mn-ea"/>
              </a:rPr>
              <a:t>词组</a:t>
            </a:r>
            <a:r>
              <a:rPr lang="en-US" altLang="ko-KR" sz="1600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sz="1600" dirty="0" err="1">
                <a:solidFill>
                  <a:schemeClr val="tx1"/>
                </a:solidFill>
                <a:latin typeface="+mn-ea"/>
              </a:rPr>
              <a:t>幼儿津贴，儿童补助</a:t>
            </a:r>
            <a:r>
              <a:rPr lang="ko-KR" altLang="en-US" sz="1600" dirty="0">
                <a:solidFill>
                  <a:schemeClr val="tx1"/>
                </a:solidFill>
                <a:latin typeface="+mn-ea"/>
              </a:rPr>
              <a:t> </a:t>
            </a:r>
            <a:endParaRPr lang="en-US" altLang="ko-KR" sz="1600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내놓다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动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拿出，交出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개선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改善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 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점진적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逐渐的，渐渐的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 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복지 주택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词组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福利住房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공공 임대 아파트 </a:t>
            </a:r>
            <a:r>
              <a:rPr lang="en-US" altLang="ko-KR" sz="1600" spc="-150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sz="1600" spc="-150" dirty="0" err="1">
                <a:solidFill>
                  <a:schemeClr val="tx1"/>
                </a:solidFill>
                <a:latin typeface="+mn-ea"/>
              </a:rPr>
              <a:t>词组</a:t>
            </a:r>
            <a:r>
              <a:rPr lang="en-US" altLang="ko-KR" sz="1600" spc="-150" dirty="0">
                <a:solidFill>
                  <a:schemeClr val="tx1"/>
                </a:solidFill>
                <a:latin typeface="+mn-ea"/>
              </a:rPr>
              <a:t>]</a:t>
            </a:r>
            <a:r>
              <a:rPr lang="ko-KR" altLang="en-US" sz="1600" spc="-150" dirty="0" err="1">
                <a:solidFill>
                  <a:schemeClr val="tx1"/>
                </a:solidFill>
                <a:latin typeface="+mn-ea"/>
              </a:rPr>
              <a:t>公共出租公寓</a:t>
            </a:r>
            <a:r>
              <a:rPr lang="ko-KR" altLang="en-US" sz="1600" spc="-150" dirty="0">
                <a:solidFill>
                  <a:schemeClr val="tx1"/>
                </a:solidFill>
                <a:latin typeface="+mn-ea"/>
              </a:rPr>
              <a:t> </a:t>
            </a:r>
            <a:endParaRPr lang="en-US" altLang="ko-KR" sz="1600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저소득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低收入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 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입주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入住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33BA675D-F268-AE52-FC98-24EBEE0461E6}"/>
              </a:ext>
            </a:extLst>
          </p:cNvPr>
          <p:cNvSpPr/>
          <p:nvPr/>
        </p:nvSpPr>
        <p:spPr>
          <a:xfrm>
            <a:off x="7161530" y="1233170"/>
            <a:ext cx="3593465" cy="5119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문턱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门槛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기대를 걸다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词组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寄予希望</a:t>
            </a:r>
            <a:endParaRPr lang="ko-KR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세대 갈등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词组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代沟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어지럽다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形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头晕 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떨리다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动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颤抖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일교차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昼夜温差 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셀카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自拍 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단백질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蛋白质 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섭취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摄取，摄入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삼키다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动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吞咽 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목이 터지다 </a:t>
            </a:r>
            <a:r>
              <a:rPr lang="en-US" altLang="ko-KR" sz="1600" spc="-150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sz="1600" spc="-150" dirty="0">
                <a:solidFill>
                  <a:schemeClr val="tx1"/>
                </a:solidFill>
                <a:latin typeface="+mn-ea"/>
              </a:rPr>
              <a:t>词组</a:t>
            </a:r>
            <a:r>
              <a:rPr lang="en-US" altLang="zh-CN" sz="1600" spc="-150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sz="1600" spc="-150" dirty="0">
                <a:solidFill>
                  <a:schemeClr val="tx1"/>
                </a:solidFill>
                <a:latin typeface="+mn-ea"/>
              </a:rPr>
              <a:t>声嘶力竭地喊叫</a:t>
            </a:r>
            <a:endParaRPr lang="en-US" altLang="zh-CN" sz="1600" spc="-150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접촉 사고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词组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剐蹭事故 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ko-KR" altLang="en-US" dirty="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3491592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E9114A-97A7-808F-5A6E-09EAFD9C5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3AE75D65-83F2-37AE-9EE9-94C3A33F70D4}"/>
              </a:ext>
            </a:extLst>
          </p:cNvPr>
          <p:cNvGrpSpPr/>
          <p:nvPr/>
        </p:nvGrpSpPr>
        <p:grpSpPr>
          <a:xfrm>
            <a:off x="142875" y="0"/>
            <a:ext cx="4798060" cy="920750"/>
            <a:chOff x="311" y="329"/>
            <a:chExt cx="7556" cy="1450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0FD0B4AB-E209-E9F4-B26B-1BBF71B3F39F}"/>
                </a:ext>
              </a:extLst>
            </p:cNvPr>
            <p:cNvGrpSpPr/>
            <p:nvPr/>
          </p:nvGrpSpPr>
          <p:grpSpPr>
            <a:xfrm>
              <a:off x="1701" y="604"/>
              <a:ext cx="6167" cy="976"/>
              <a:chOff x="5328" y="1910"/>
              <a:chExt cx="5798" cy="1283"/>
            </a:xfrm>
          </p:grpSpPr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A15C3E9-E9AE-92D0-34A2-4B441D73C7F7}"/>
                  </a:ext>
                </a:extLst>
              </p:cNvPr>
              <p:cNvSpPr txBox="1"/>
              <p:nvPr/>
            </p:nvSpPr>
            <p:spPr>
              <a:xfrm>
                <a:off x="5328" y="1998"/>
                <a:ext cx="5613" cy="1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本课出现的单词</a:t>
                </a:r>
              </a:p>
            </p:txBody>
          </p:sp>
          <p:sp>
            <p:nvSpPr>
              <p:cNvPr id="5" name="五边形 4">
                <a:extLst>
                  <a:ext uri="{FF2B5EF4-FFF2-40B4-BE49-F238E27FC236}">
                    <a16:creationId xmlns:a16="http://schemas.microsoft.com/office/drawing/2014/main" id="{D79FA9AE-2B93-EB92-FEC8-200B522B92AC}"/>
                  </a:ext>
                </a:extLst>
              </p:cNvPr>
              <p:cNvSpPr/>
              <p:nvPr/>
            </p:nvSpPr>
            <p:spPr>
              <a:xfrm>
                <a:off x="5497" y="1910"/>
                <a:ext cx="5629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BDACFCEB-E54E-7662-1827-4A60F57509EB}"/>
                </a:ext>
              </a:extLst>
            </p:cNvPr>
            <p:cNvGrpSpPr/>
            <p:nvPr/>
          </p:nvGrpSpPr>
          <p:grpSpPr>
            <a:xfrm>
              <a:off x="311" y="329"/>
              <a:ext cx="1396" cy="1450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CA2A959E-6654-5D2F-E358-1F4667F276E2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12C6E8F6-D35D-E05B-5B86-80C8E76FE4BC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8A901951-09B6-5F3D-64E8-439BB54FCF86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189E9FAA-4EC2-8EBF-7BA1-DC1F76B25C2B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69B8CB1C-78E3-5FF4-C8ED-7359ADA4CD4E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D886F2AD-AA41-682B-CE3B-C849A7199B02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39009DA3-B18C-F03F-5C35-7FE31E6DEF94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2">
                <a:extLst>
                  <a:ext uri="{FF2B5EF4-FFF2-40B4-BE49-F238E27FC236}">
                    <a16:creationId xmlns:a16="http://schemas.microsoft.com/office/drawing/2014/main" id="{95160253-0192-DA2D-4DDA-7C2B7962CFB5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3">
                <a:extLst>
                  <a:ext uri="{FF2B5EF4-FFF2-40B4-BE49-F238E27FC236}">
                    <a16:creationId xmlns:a16="http://schemas.microsoft.com/office/drawing/2014/main" id="{7F811EEC-769F-4C58-5A87-1AAC3E00BF7E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5814BE19-6CAF-675B-3409-6DC78D8E2832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Freeform: Shape 15">
                  <a:extLst>
                    <a:ext uri="{FF2B5EF4-FFF2-40B4-BE49-F238E27FC236}">
                      <a16:creationId xmlns:a16="http://schemas.microsoft.com/office/drawing/2014/main" id="{0D630D3B-F6B6-EC4E-D4C7-7634F1910F25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Freeform: Shape 16">
                  <a:extLst>
                    <a:ext uri="{FF2B5EF4-FFF2-40B4-BE49-F238E27FC236}">
                      <a16:creationId xmlns:a16="http://schemas.microsoft.com/office/drawing/2014/main" id="{D526C3DB-E084-4D3B-BAC6-79129C3E68C9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621323DE-13B3-E20E-84E3-22734FFB5CB4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E5525BAD-9247-5934-C875-1C9EBEAE2105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BC2CFC4E-513F-8EF4-5E36-A2298B9C0D64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7F91DFDF-241D-7AA3-8F80-2C5032D3AD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460" y="5108575"/>
            <a:ext cx="1520825" cy="1560195"/>
          </a:xfrm>
          <a:prstGeom prst="rect">
            <a:avLst/>
          </a:prstGeom>
        </p:spPr>
      </p:pic>
      <p:pic>
        <p:nvPicPr>
          <p:cNvPr id="4" name="图片 3" descr="29873150&amp;pky8529873150&amp;">
            <a:extLst>
              <a:ext uri="{FF2B5EF4-FFF2-40B4-BE49-F238E27FC236}">
                <a16:creationId xmlns:a16="http://schemas.microsoft.com/office/drawing/2014/main" id="{1593E3D3-409B-3D40-D8F3-AF3A23AC8B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3610" y="920750"/>
            <a:ext cx="9237980" cy="5909945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5B5C1480-3789-DCDE-3A3C-5254FA68BC3E}"/>
              </a:ext>
            </a:extLst>
          </p:cNvPr>
          <p:cNvSpPr/>
          <p:nvPr/>
        </p:nvSpPr>
        <p:spPr>
          <a:xfrm>
            <a:off x="2848708" y="1233170"/>
            <a:ext cx="3880338" cy="5119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건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事项 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경리팀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财务组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진입하다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动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进入 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유례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先例 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약화되다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动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减弱，变弱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소외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疏离，疏远 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유지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维持 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보전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保护，保全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전반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全部，整体 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심각성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严重性 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머리를 맞대다 </a:t>
            </a:r>
            <a:r>
              <a:rPr lang="en-US" altLang="ko-KR" sz="1600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sz="1600" dirty="0">
                <a:solidFill>
                  <a:schemeClr val="tx1"/>
                </a:solidFill>
                <a:latin typeface="+mn-ea"/>
              </a:rPr>
              <a:t>词组</a:t>
            </a:r>
            <a:r>
              <a:rPr lang="en-US" altLang="zh-CN" sz="1600" dirty="0">
                <a:solidFill>
                  <a:schemeClr val="tx1"/>
                </a:solidFill>
                <a:latin typeface="+mn-ea"/>
              </a:rPr>
              <a:t>]</a:t>
            </a:r>
            <a:r>
              <a:rPr lang="zh-CN" altLang="en-US" sz="1600" dirty="0">
                <a:solidFill>
                  <a:schemeClr val="tx1"/>
                </a:solidFill>
                <a:latin typeface="+mn-ea"/>
              </a:rPr>
              <a:t>面对面探讨问题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자율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출근제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词组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自由上班制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3FF00DC-8EE4-F190-6F9F-0120807BAE13}"/>
              </a:ext>
            </a:extLst>
          </p:cNvPr>
          <p:cNvSpPr/>
          <p:nvPr/>
        </p:nvSpPr>
        <p:spPr>
          <a:xfrm>
            <a:off x="7161530" y="1233170"/>
            <a:ext cx="3593465" cy="5119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급격히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副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急剧地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 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급속도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急速</a:t>
            </a:r>
            <a:endParaRPr lang="ko-KR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코앞에 다가오다 </a:t>
            </a:r>
            <a:r>
              <a:rPr lang="en-US" altLang="ko-KR" sz="1600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sz="1600" dirty="0" err="1">
                <a:solidFill>
                  <a:schemeClr val="tx1"/>
                </a:solidFill>
                <a:latin typeface="+mn-ea"/>
              </a:rPr>
              <a:t>词组</a:t>
            </a:r>
            <a:r>
              <a:rPr lang="en-US" altLang="ko-KR" sz="1600" dirty="0">
                <a:solidFill>
                  <a:schemeClr val="tx1"/>
                </a:solidFill>
                <a:latin typeface="+mn-ea"/>
              </a:rPr>
              <a:t>]</a:t>
            </a:r>
            <a:r>
              <a:rPr lang="ko-KR" altLang="en-US" sz="1600" dirty="0" err="1">
                <a:solidFill>
                  <a:schemeClr val="tx1"/>
                </a:solidFill>
                <a:latin typeface="+mn-ea"/>
              </a:rPr>
              <a:t>近在眼前</a:t>
            </a:r>
            <a:r>
              <a:rPr lang="ko-KR" altLang="en-US" sz="1600" dirty="0">
                <a:solidFill>
                  <a:schemeClr val="tx1"/>
                </a:solidFill>
                <a:latin typeface="+mn-ea"/>
              </a:rPr>
              <a:t> </a:t>
            </a:r>
            <a:endParaRPr lang="en-US" altLang="ko-KR" sz="1600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사태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事态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 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방안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方案</a:t>
            </a:r>
            <a:endParaRPr lang="ko-KR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검토하다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动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研究，探讨</a:t>
            </a:r>
            <a:endParaRPr lang="ko-KR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ko-KR" altLang="en-US" dirty="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6919591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>
            <a:off x="0" y="0"/>
            <a:ext cx="5692877" cy="18206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 flipH="1">
            <a:off x="6499123" y="0"/>
            <a:ext cx="5692877" cy="1820624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650024" y="1163638"/>
            <a:ext cx="10072370" cy="4707255"/>
            <a:chOff x="1179" y="1831"/>
            <a:chExt cx="15862" cy="7413"/>
          </a:xfrm>
        </p:grpSpPr>
        <p:sp>
          <p:nvSpPr>
            <p:cNvPr id="6" name="矩形 5"/>
            <p:cNvSpPr/>
            <p:nvPr/>
          </p:nvSpPr>
          <p:spPr>
            <a:xfrm>
              <a:off x="2780" y="6338"/>
              <a:ext cx="13397" cy="2906"/>
            </a:xfrm>
            <a:prstGeom prst="rect">
              <a:avLst/>
            </a:prstGeom>
            <a:ln>
              <a:solidFill>
                <a:schemeClr val="bg1"/>
              </a:solidFill>
              <a:prstDash val="sysDot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square" anchor="t" anchorCtr="0">
              <a:spAutoFit/>
            </a:bodyPr>
            <a:lstStyle/>
            <a:p>
              <a:pPr marL="342900" indent="-342900" algn="just">
                <a:lnSpc>
                  <a:spcPct val="200000"/>
                </a:lnSpc>
                <a:buFont typeface="Wingdings" panose="05000000000000000000" charset="0"/>
                <a:buChar char="p"/>
              </a:pPr>
              <a:r>
                <a:rPr lang="zh-CN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目标：能说明与环境相关的问题并发表自己的看法</a:t>
              </a:r>
            </a:p>
            <a:p>
              <a:pPr marL="342900" indent="-342900" algn="just">
                <a:lnSpc>
                  <a:spcPct val="200000"/>
                </a:lnSpc>
                <a:buFont typeface="Wingdings" panose="05000000000000000000" charset="0"/>
                <a:buChar char="p"/>
              </a:pPr>
              <a:r>
                <a:rPr lang="zh-CN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语法： 动词</a:t>
              </a:r>
              <a:r>
                <a:rPr lang="ko-KR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아</a:t>
              </a:r>
              <a:r>
                <a:rPr lang="en-US" altLang="ko-KR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/</a:t>
              </a:r>
              <a:r>
                <a:rPr lang="ko-KR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어 버리다， </a:t>
              </a:r>
              <a:r>
                <a:rPr lang="zh-CN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谓词</a:t>
              </a:r>
              <a:r>
                <a:rPr lang="ko-KR" altLang="en-US" sz="2000" dirty="0" err="1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았더라면</a:t>
              </a:r>
              <a:r>
                <a:rPr lang="en-US" altLang="ko-KR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/</a:t>
              </a:r>
              <a:r>
                <a:rPr lang="ko-KR" altLang="en-US" sz="2000" dirty="0" err="1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었더라면</a:t>
              </a:r>
              <a:r>
                <a:rPr lang="ko-KR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， </a:t>
              </a:r>
              <a:r>
                <a:rPr lang="zh-CN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动词</a:t>
              </a:r>
              <a:r>
                <a:rPr lang="ko-KR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는 한</a:t>
              </a:r>
            </a:p>
            <a:p>
              <a:pPr marL="342900" indent="-342900" algn="just">
                <a:lnSpc>
                  <a:spcPct val="200000"/>
                </a:lnSpc>
                <a:buFont typeface="Wingdings" panose="05000000000000000000" charset="0"/>
                <a:buChar char="p"/>
              </a:pPr>
              <a:r>
                <a:rPr lang="zh-CN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词汇：与天气、垃圾的原材料相关的词汇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731" y="4218"/>
              <a:ext cx="9615" cy="17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800" b="1" spc="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 latinLnBrk="1"/>
              <a:r>
                <a:rPr lang="ko-KR" altLang="en-US" b="0" dirty="0" err="1">
                  <a:solidFill>
                    <a:schemeClr val="bg1"/>
                  </a:solidFill>
                  <a:latin typeface="汉仪乐喵体W" panose="00020600040101010101" pitchFamily="18" charset="-122"/>
                  <a:ea typeface="汉仪乐喵体W" panose="00020600040101010101" pitchFamily="18" charset="-122"/>
                </a:rPr>
                <a:t>第</a:t>
              </a:r>
              <a:r>
                <a:rPr lang="en-US" altLang="ko-KR" b="0" dirty="0">
                  <a:solidFill>
                    <a:schemeClr val="bg1"/>
                  </a:solidFill>
                  <a:latin typeface="汉仪乐喵体W" panose="00020600040101010101" pitchFamily="18" charset="-122"/>
                  <a:ea typeface="汉仪乐喵体W" panose="00020600040101010101" pitchFamily="18" charset="-122"/>
                </a:rPr>
                <a:t>20</a:t>
              </a:r>
              <a:r>
                <a:rPr lang="ko-KR" altLang="en-US" b="0" dirty="0" err="1">
                  <a:solidFill>
                    <a:schemeClr val="bg1"/>
                  </a:solidFill>
                  <a:latin typeface="汉仪乐喵体W" panose="00020600040101010101" pitchFamily="18" charset="-122"/>
                  <a:ea typeface="汉仪乐喵体W" panose="00020600040101010101" pitchFamily="18" charset="-122"/>
                </a:rPr>
                <a:t>课</a:t>
              </a:r>
              <a:r>
                <a:rPr lang="ko-KR" altLang="en-US" b="0" dirty="0">
                  <a:solidFill>
                    <a:schemeClr val="bg1"/>
                  </a:solidFill>
                  <a:latin typeface="汉仪乐喵体W" panose="00020600040101010101" pitchFamily="18" charset="-122"/>
                  <a:ea typeface="汉仪乐喵体W" panose="00020600040101010101" pitchFamily="18" charset="-122"/>
                </a:rPr>
                <a:t> </a:t>
              </a:r>
              <a:r>
                <a:rPr lang="ko-KR" altLang="en-US" b="0" dirty="0" err="1">
                  <a:solidFill>
                    <a:schemeClr val="bg1"/>
                  </a:solidFill>
                  <a:latin typeface="汉仪乐喵体W" panose="00020600040101010101" pitchFamily="18" charset="-122"/>
                  <a:ea typeface="汉仪乐喵体W" panose="00020600040101010101" pitchFamily="18" charset="-122"/>
                </a:rPr>
                <a:t>韩国气候的急剧变化</a:t>
              </a:r>
              <a:endParaRPr lang="en-US" altLang="ko-KR" b="0" dirty="0">
                <a:solidFill>
                  <a:schemeClr val="bg1"/>
                </a:solidFill>
                <a:latin typeface="汉仪乐喵体W" panose="00020600040101010101" pitchFamily="18" charset="-122"/>
                <a:ea typeface="汉仪乐喵体W" panose="00020600040101010101" pitchFamily="18" charset="-122"/>
              </a:endParaRPr>
            </a:p>
            <a:p>
              <a:pPr algn="ctr" latinLnBrk="1"/>
              <a:r>
                <a:rPr lang="ko-KR" altLang="en-US" b="0" dirty="0" err="1">
                  <a:solidFill>
                    <a:schemeClr val="bg1"/>
                  </a:solidFill>
                  <a:latin typeface="汉仪乐喵体W" panose="00020600040101010101" pitchFamily="18" charset="-122"/>
                  <a:ea typeface="汉仪乐喵体W" panose="00020600040101010101" pitchFamily="18" charset="-122"/>
                </a:rPr>
                <a:t>与全球变暖密切相关</a:t>
              </a:r>
              <a:endParaRPr lang="ko-KR" altLang="en-US" b="0" dirty="0">
                <a:solidFill>
                  <a:schemeClr val="bg1"/>
                </a:solidFill>
                <a:latin typeface="汉仪乐喵体W" panose="00020600040101010101" pitchFamily="18" charset="-122"/>
                <a:ea typeface="汉仪乐喵体W" panose="00020600040101010101" pitchFamily="18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179" y="1831"/>
              <a:ext cx="15862" cy="2192"/>
              <a:chOff x="1128" y="1831"/>
              <a:chExt cx="15862" cy="2192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2067" y="1831"/>
                <a:ext cx="14232" cy="18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latinLnBrk="1"/>
                <a:r>
                  <a:rPr lang="ko-KR" altLang="en-US" sz="3600" dirty="0">
                    <a:solidFill>
                      <a:schemeClr val="bg1"/>
                    </a:solidFill>
                    <a:latin typeface="Magic R" panose="02030504000101010101" charset="-127"/>
                    <a:ea typeface="Magic R" panose="02030504000101010101" charset="-127"/>
                    <a:cs typeface="Magic R" panose="02030504000101010101" charset="-127"/>
                  </a:rPr>
                  <a:t>제</a:t>
                </a:r>
                <a:r>
                  <a:rPr lang="en-US" altLang="ko-KR" sz="3600" dirty="0">
                    <a:solidFill>
                      <a:schemeClr val="bg1"/>
                    </a:solidFill>
                    <a:latin typeface="Magic R" panose="02030504000101010101" charset="-127"/>
                    <a:ea typeface="Magic R" panose="02030504000101010101" charset="-127"/>
                    <a:cs typeface="Magic R" panose="02030504000101010101" charset="-127"/>
                  </a:rPr>
                  <a:t>20</a:t>
                </a:r>
                <a:r>
                  <a:rPr lang="ko-KR" altLang="en-US" sz="3600" dirty="0">
                    <a:solidFill>
                      <a:schemeClr val="bg1"/>
                    </a:solidFill>
                    <a:latin typeface="Magic R" panose="02030504000101010101" charset="-127"/>
                    <a:ea typeface="Magic R" panose="02030504000101010101" charset="-127"/>
                    <a:cs typeface="Magic R" panose="02030504000101010101" charset="-127"/>
                  </a:rPr>
                  <a:t>과 한국의 기후가 이렇게 급작스럽게 변해 버린 것은 지구 온난화와 밀접한 관계가 있습니다</a:t>
                </a:r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 flipV="1">
                <a:off x="5919" y="4010"/>
                <a:ext cx="7261" cy="13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1" name="图片 10" descr="图片包含 游戏机, 文字&#10;&#10;描述已自动生成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1128" y="2490"/>
                <a:ext cx="939" cy="1040"/>
              </a:xfrm>
              <a:prstGeom prst="rect">
                <a:avLst/>
              </a:prstGeom>
            </p:spPr>
          </p:pic>
          <p:pic>
            <p:nvPicPr>
              <p:cNvPr id="12" name="图片 11" descr="图片包含 游戏机, 文字&#10;&#10;描述已自动生成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6328" y="2582"/>
                <a:ext cx="662" cy="711"/>
              </a:xfrm>
              <a:prstGeom prst="rect">
                <a:avLst/>
              </a:prstGeom>
            </p:spPr>
          </p:pic>
        </p:grpSp>
      </p:grpSp>
      <p:pic>
        <p:nvPicPr>
          <p:cNvPr id="38" name="图片 37" descr="图片包含 游戏机, 小&#10;&#10;描述已自动生成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2915" y="4884007"/>
            <a:ext cx="857917" cy="16689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>
            <a:off x="0" y="0"/>
            <a:ext cx="3272044" cy="10464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 flipH="1">
            <a:off x="8919951" y="0"/>
            <a:ext cx="3272048" cy="1046425"/>
          </a:xfrm>
          <a:prstGeom prst="rect">
            <a:avLst/>
          </a:prstGeom>
        </p:spPr>
      </p:pic>
      <p:pic>
        <p:nvPicPr>
          <p:cNvPr id="38" name="图片 37" descr="图片包含 游戏机, 小&#10;&#10;描述已自动生成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9423" y="4960426"/>
            <a:ext cx="857917" cy="166897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15843E39-5833-C55C-F602-7A40C9F7D87B}"/>
              </a:ext>
            </a:extLst>
          </p:cNvPr>
          <p:cNvGrpSpPr/>
          <p:nvPr/>
        </p:nvGrpSpPr>
        <p:grpSpPr>
          <a:xfrm>
            <a:off x="4138340" y="925313"/>
            <a:ext cx="3812965" cy="699424"/>
            <a:chOff x="5961860" y="814207"/>
            <a:chExt cx="3812965" cy="699424"/>
          </a:xfrm>
        </p:grpSpPr>
        <p:pic>
          <p:nvPicPr>
            <p:cNvPr id="11" name="图片 10" descr="图片包含 游戏机, 文字&#10;&#10;描述已自动生成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5498" r="80941" b="13131"/>
            <a:stretch>
              <a:fillRect/>
            </a:stretch>
          </p:blipFill>
          <p:spPr>
            <a:xfrm>
              <a:off x="5961860" y="853203"/>
              <a:ext cx="596322" cy="660428"/>
            </a:xfrm>
            <a:prstGeom prst="rect">
              <a:avLst/>
            </a:prstGeom>
          </p:spPr>
        </p:pic>
        <p:sp>
          <p:nvSpPr>
            <p:cNvPr id="8" name="圆角矩形 7"/>
            <p:cNvSpPr/>
            <p:nvPr/>
          </p:nvSpPr>
          <p:spPr>
            <a:xfrm>
              <a:off x="6970644" y="814207"/>
              <a:ext cx="2804181" cy="581025"/>
            </a:xfrm>
            <a:prstGeom prst="round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韩国的气候变化</a:t>
              </a: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A6D78942-984E-C1F4-D16F-39DE4BE0D1A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" b="9559"/>
          <a:stretch/>
        </p:blipFill>
        <p:spPr>
          <a:xfrm>
            <a:off x="3489366" y="1963442"/>
            <a:ext cx="5725555" cy="4043200"/>
          </a:xfrm>
          <a:prstGeom prst="round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>
            <a:off x="0" y="0"/>
            <a:ext cx="3272044" cy="10464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 flipH="1">
            <a:off x="8919951" y="0"/>
            <a:ext cx="3272048" cy="104642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99440" y="1334770"/>
            <a:ext cx="10622280" cy="4605020"/>
            <a:chOff x="863" y="2450"/>
            <a:chExt cx="16728" cy="7252"/>
          </a:xfrm>
        </p:grpSpPr>
        <p:grpSp>
          <p:nvGrpSpPr>
            <p:cNvPr id="24" name="组合 23"/>
            <p:cNvGrpSpPr/>
            <p:nvPr/>
          </p:nvGrpSpPr>
          <p:grpSpPr>
            <a:xfrm>
              <a:off x="863" y="2450"/>
              <a:ext cx="16728" cy="7252"/>
              <a:chOff x="1530081" y="2444404"/>
              <a:chExt cx="9461769" cy="3508721"/>
            </a:xfrm>
          </p:grpSpPr>
          <p:grpSp>
            <p:nvGrpSpPr>
              <p:cNvPr id="25" name="组合 24"/>
              <p:cNvGrpSpPr/>
              <p:nvPr/>
            </p:nvGrpSpPr>
            <p:grpSpPr>
              <a:xfrm rot="192611">
                <a:off x="1530081" y="3946701"/>
                <a:ext cx="1007247" cy="392216"/>
                <a:chOff x="4800600" y="904875"/>
                <a:chExt cx="1409700" cy="548929"/>
              </a:xfrm>
            </p:grpSpPr>
            <p:sp>
              <p:nvSpPr>
                <p:cNvPr id="32" name="矩形: 圆角 31"/>
                <p:cNvSpPr/>
                <p:nvPr/>
              </p:nvSpPr>
              <p:spPr>
                <a:xfrm>
                  <a:off x="4800600" y="904875"/>
                  <a:ext cx="1409700" cy="548929"/>
                </a:xfrm>
                <a:prstGeom prst="roundRect">
                  <a:avLst/>
                </a:prstGeom>
                <a:solidFill>
                  <a:srgbClr val="244242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矩形: 圆角 32"/>
                <p:cNvSpPr/>
                <p:nvPr/>
              </p:nvSpPr>
              <p:spPr>
                <a:xfrm>
                  <a:off x="4838700" y="928919"/>
                  <a:ext cx="1314450" cy="476800"/>
                </a:xfrm>
                <a:prstGeom prst="roundRect">
                  <a:avLst/>
                </a:prstGeom>
                <a:noFill/>
                <a:ln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6" name="任意多边形: 形状 25"/>
              <p:cNvSpPr/>
              <p:nvPr/>
            </p:nvSpPr>
            <p:spPr>
              <a:xfrm>
                <a:off x="2308481" y="2444404"/>
                <a:ext cx="8683369" cy="3508721"/>
              </a:xfrm>
              <a:custGeom>
                <a:avLst/>
                <a:gdLst>
                  <a:gd name="connsiteX0" fmla="*/ 70408 w 8300464"/>
                  <a:gd name="connsiteY0" fmla="*/ 1219200 h 2479680"/>
                  <a:gd name="connsiteX1" fmla="*/ 165658 w 8300464"/>
                  <a:gd name="connsiteY1" fmla="*/ 352425 h 2479680"/>
                  <a:gd name="connsiteX2" fmla="*/ 660958 w 8300464"/>
                  <a:gd name="connsiteY2" fmla="*/ 47625 h 2479680"/>
                  <a:gd name="connsiteX3" fmla="*/ 2375458 w 8300464"/>
                  <a:gd name="connsiteY3" fmla="*/ 9525 h 2479680"/>
                  <a:gd name="connsiteX4" fmla="*/ 6918883 w 8300464"/>
                  <a:gd name="connsiteY4" fmla="*/ 0 h 2479680"/>
                  <a:gd name="connsiteX5" fmla="*/ 8166658 w 8300464"/>
                  <a:gd name="connsiteY5" fmla="*/ 200025 h 2479680"/>
                  <a:gd name="connsiteX6" fmla="*/ 8195233 w 8300464"/>
                  <a:gd name="connsiteY6" fmla="*/ 1000125 h 2479680"/>
                  <a:gd name="connsiteX7" fmla="*/ 8214283 w 8300464"/>
                  <a:gd name="connsiteY7" fmla="*/ 1828800 h 2479680"/>
                  <a:gd name="connsiteX8" fmla="*/ 8166658 w 8300464"/>
                  <a:gd name="connsiteY8" fmla="*/ 2276475 h 2479680"/>
                  <a:gd name="connsiteX9" fmla="*/ 6575983 w 8300464"/>
                  <a:gd name="connsiteY9" fmla="*/ 2466975 h 2479680"/>
                  <a:gd name="connsiteX10" fmla="*/ 1556308 w 8300464"/>
                  <a:gd name="connsiteY10" fmla="*/ 2438400 h 2479680"/>
                  <a:gd name="connsiteX11" fmla="*/ 127558 w 8300464"/>
                  <a:gd name="connsiteY11" fmla="*/ 2247900 h 2479680"/>
                  <a:gd name="connsiteX12" fmla="*/ 70408 w 8300464"/>
                  <a:gd name="connsiteY12" fmla="*/ 1219200 h 2479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300464" h="2479680">
                    <a:moveTo>
                      <a:pt x="70408" y="1219200"/>
                    </a:moveTo>
                    <a:cubicBezTo>
                      <a:pt x="76758" y="903288"/>
                      <a:pt x="67233" y="547688"/>
                      <a:pt x="165658" y="352425"/>
                    </a:cubicBezTo>
                    <a:cubicBezTo>
                      <a:pt x="264083" y="157162"/>
                      <a:pt x="292658" y="104775"/>
                      <a:pt x="660958" y="47625"/>
                    </a:cubicBezTo>
                    <a:cubicBezTo>
                      <a:pt x="1029258" y="-9525"/>
                      <a:pt x="2375458" y="9525"/>
                      <a:pt x="2375458" y="9525"/>
                    </a:cubicBezTo>
                    <a:lnTo>
                      <a:pt x="6918883" y="0"/>
                    </a:lnTo>
                    <a:cubicBezTo>
                      <a:pt x="7884083" y="31750"/>
                      <a:pt x="7953933" y="33338"/>
                      <a:pt x="8166658" y="200025"/>
                    </a:cubicBezTo>
                    <a:cubicBezTo>
                      <a:pt x="8379383" y="366712"/>
                      <a:pt x="8187296" y="728663"/>
                      <a:pt x="8195233" y="1000125"/>
                    </a:cubicBezTo>
                    <a:cubicBezTo>
                      <a:pt x="8203170" y="1271587"/>
                      <a:pt x="8219046" y="1616075"/>
                      <a:pt x="8214283" y="1828800"/>
                    </a:cubicBezTo>
                    <a:cubicBezTo>
                      <a:pt x="8209520" y="2041525"/>
                      <a:pt x="8439708" y="2170113"/>
                      <a:pt x="8166658" y="2276475"/>
                    </a:cubicBezTo>
                    <a:cubicBezTo>
                      <a:pt x="7893608" y="2382837"/>
                      <a:pt x="7677708" y="2439988"/>
                      <a:pt x="6575983" y="2466975"/>
                    </a:cubicBezTo>
                    <a:cubicBezTo>
                      <a:pt x="5474258" y="2493962"/>
                      <a:pt x="2631045" y="2474912"/>
                      <a:pt x="1556308" y="2438400"/>
                    </a:cubicBezTo>
                    <a:cubicBezTo>
                      <a:pt x="481571" y="2401888"/>
                      <a:pt x="372033" y="2452687"/>
                      <a:pt x="127558" y="2247900"/>
                    </a:cubicBezTo>
                    <a:cubicBezTo>
                      <a:pt x="-116917" y="2043113"/>
                      <a:pt x="64058" y="1535112"/>
                      <a:pt x="70408" y="12192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: 形状 26"/>
              <p:cNvSpPr/>
              <p:nvPr/>
            </p:nvSpPr>
            <p:spPr>
              <a:xfrm>
                <a:off x="2405137" y="2549640"/>
                <a:ext cx="8481938" cy="3298248"/>
              </a:xfrm>
              <a:custGeom>
                <a:avLst/>
                <a:gdLst>
                  <a:gd name="connsiteX0" fmla="*/ 70408 w 8300464"/>
                  <a:gd name="connsiteY0" fmla="*/ 1219200 h 2479680"/>
                  <a:gd name="connsiteX1" fmla="*/ 165658 w 8300464"/>
                  <a:gd name="connsiteY1" fmla="*/ 352425 h 2479680"/>
                  <a:gd name="connsiteX2" fmla="*/ 660958 w 8300464"/>
                  <a:gd name="connsiteY2" fmla="*/ 47625 h 2479680"/>
                  <a:gd name="connsiteX3" fmla="*/ 2375458 w 8300464"/>
                  <a:gd name="connsiteY3" fmla="*/ 9525 h 2479680"/>
                  <a:gd name="connsiteX4" fmla="*/ 6918883 w 8300464"/>
                  <a:gd name="connsiteY4" fmla="*/ 0 h 2479680"/>
                  <a:gd name="connsiteX5" fmla="*/ 8166658 w 8300464"/>
                  <a:gd name="connsiteY5" fmla="*/ 200025 h 2479680"/>
                  <a:gd name="connsiteX6" fmla="*/ 8195233 w 8300464"/>
                  <a:gd name="connsiteY6" fmla="*/ 1000125 h 2479680"/>
                  <a:gd name="connsiteX7" fmla="*/ 8214283 w 8300464"/>
                  <a:gd name="connsiteY7" fmla="*/ 1828800 h 2479680"/>
                  <a:gd name="connsiteX8" fmla="*/ 8166658 w 8300464"/>
                  <a:gd name="connsiteY8" fmla="*/ 2276475 h 2479680"/>
                  <a:gd name="connsiteX9" fmla="*/ 6575983 w 8300464"/>
                  <a:gd name="connsiteY9" fmla="*/ 2466975 h 2479680"/>
                  <a:gd name="connsiteX10" fmla="*/ 1556308 w 8300464"/>
                  <a:gd name="connsiteY10" fmla="*/ 2438400 h 2479680"/>
                  <a:gd name="connsiteX11" fmla="*/ 127558 w 8300464"/>
                  <a:gd name="connsiteY11" fmla="*/ 2247900 h 2479680"/>
                  <a:gd name="connsiteX12" fmla="*/ 70408 w 8300464"/>
                  <a:gd name="connsiteY12" fmla="*/ 1219200 h 2479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300464" h="2479680">
                    <a:moveTo>
                      <a:pt x="70408" y="1219200"/>
                    </a:moveTo>
                    <a:cubicBezTo>
                      <a:pt x="76758" y="903288"/>
                      <a:pt x="67233" y="547688"/>
                      <a:pt x="165658" y="352425"/>
                    </a:cubicBezTo>
                    <a:cubicBezTo>
                      <a:pt x="264083" y="157162"/>
                      <a:pt x="292658" y="104775"/>
                      <a:pt x="660958" y="47625"/>
                    </a:cubicBezTo>
                    <a:cubicBezTo>
                      <a:pt x="1029258" y="-9525"/>
                      <a:pt x="2375458" y="9525"/>
                      <a:pt x="2375458" y="9525"/>
                    </a:cubicBezTo>
                    <a:lnTo>
                      <a:pt x="6918883" y="0"/>
                    </a:lnTo>
                    <a:cubicBezTo>
                      <a:pt x="7884083" y="31750"/>
                      <a:pt x="7953933" y="33338"/>
                      <a:pt x="8166658" y="200025"/>
                    </a:cubicBezTo>
                    <a:cubicBezTo>
                      <a:pt x="8379383" y="366712"/>
                      <a:pt x="8187296" y="728663"/>
                      <a:pt x="8195233" y="1000125"/>
                    </a:cubicBezTo>
                    <a:cubicBezTo>
                      <a:pt x="8203170" y="1271587"/>
                      <a:pt x="8219046" y="1616075"/>
                      <a:pt x="8214283" y="1828800"/>
                    </a:cubicBezTo>
                    <a:cubicBezTo>
                      <a:pt x="8209520" y="2041525"/>
                      <a:pt x="8439708" y="2170113"/>
                      <a:pt x="8166658" y="2276475"/>
                    </a:cubicBezTo>
                    <a:cubicBezTo>
                      <a:pt x="7893608" y="2382837"/>
                      <a:pt x="7677708" y="2439988"/>
                      <a:pt x="6575983" y="2466975"/>
                    </a:cubicBezTo>
                    <a:cubicBezTo>
                      <a:pt x="5474258" y="2493962"/>
                      <a:pt x="2631045" y="2474912"/>
                      <a:pt x="1556308" y="2438400"/>
                    </a:cubicBezTo>
                    <a:cubicBezTo>
                      <a:pt x="481571" y="2401888"/>
                      <a:pt x="372033" y="2452687"/>
                      <a:pt x="127558" y="2247900"/>
                    </a:cubicBezTo>
                    <a:cubicBezTo>
                      <a:pt x="-116917" y="2043113"/>
                      <a:pt x="64058" y="1535112"/>
                      <a:pt x="70408" y="1219200"/>
                    </a:cubicBezTo>
                    <a:close/>
                  </a:path>
                </a:pathLst>
              </a:custGeom>
              <a:noFill/>
              <a:ln w="6350">
                <a:solidFill>
                  <a:srgbClr val="244242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8" name="组合 27"/>
              <p:cNvGrpSpPr/>
              <p:nvPr/>
            </p:nvGrpSpPr>
            <p:grpSpPr>
              <a:xfrm rot="21231943">
                <a:off x="1796738" y="2963067"/>
                <a:ext cx="1007247" cy="392216"/>
                <a:chOff x="4800600" y="904875"/>
                <a:chExt cx="1409700" cy="548929"/>
              </a:xfrm>
            </p:grpSpPr>
            <p:sp>
              <p:nvSpPr>
                <p:cNvPr id="30" name="矩形: 圆角 29"/>
                <p:cNvSpPr/>
                <p:nvPr/>
              </p:nvSpPr>
              <p:spPr>
                <a:xfrm>
                  <a:off x="4800600" y="904875"/>
                  <a:ext cx="1409700" cy="548929"/>
                </a:xfrm>
                <a:prstGeom prst="roundRect">
                  <a:avLst/>
                </a:prstGeom>
                <a:solidFill>
                  <a:srgbClr val="244242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矩形: 圆角 30"/>
                <p:cNvSpPr/>
                <p:nvPr/>
              </p:nvSpPr>
              <p:spPr>
                <a:xfrm>
                  <a:off x="4838700" y="928919"/>
                  <a:ext cx="1314450" cy="476800"/>
                </a:xfrm>
                <a:prstGeom prst="roundRect">
                  <a:avLst/>
                </a:prstGeom>
                <a:noFill/>
                <a:ln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9" name="任意多边形: 形状 28"/>
              <p:cNvSpPr/>
              <p:nvPr/>
            </p:nvSpPr>
            <p:spPr>
              <a:xfrm>
                <a:off x="2511402" y="2579490"/>
                <a:ext cx="8284316" cy="3187990"/>
              </a:xfrm>
              <a:custGeom>
                <a:avLst/>
                <a:gdLst>
                  <a:gd name="connsiteX0" fmla="*/ 70408 w 8300464"/>
                  <a:gd name="connsiteY0" fmla="*/ 1219200 h 2479680"/>
                  <a:gd name="connsiteX1" fmla="*/ 165658 w 8300464"/>
                  <a:gd name="connsiteY1" fmla="*/ 352425 h 2479680"/>
                  <a:gd name="connsiteX2" fmla="*/ 660958 w 8300464"/>
                  <a:gd name="connsiteY2" fmla="*/ 47625 h 2479680"/>
                  <a:gd name="connsiteX3" fmla="*/ 2375458 w 8300464"/>
                  <a:gd name="connsiteY3" fmla="*/ 9525 h 2479680"/>
                  <a:gd name="connsiteX4" fmla="*/ 6918883 w 8300464"/>
                  <a:gd name="connsiteY4" fmla="*/ 0 h 2479680"/>
                  <a:gd name="connsiteX5" fmla="*/ 8166658 w 8300464"/>
                  <a:gd name="connsiteY5" fmla="*/ 200025 h 2479680"/>
                  <a:gd name="connsiteX6" fmla="*/ 8195233 w 8300464"/>
                  <a:gd name="connsiteY6" fmla="*/ 1000125 h 2479680"/>
                  <a:gd name="connsiteX7" fmla="*/ 8214283 w 8300464"/>
                  <a:gd name="connsiteY7" fmla="*/ 1828800 h 2479680"/>
                  <a:gd name="connsiteX8" fmla="*/ 8166658 w 8300464"/>
                  <a:gd name="connsiteY8" fmla="*/ 2276475 h 2479680"/>
                  <a:gd name="connsiteX9" fmla="*/ 6575983 w 8300464"/>
                  <a:gd name="connsiteY9" fmla="*/ 2466975 h 2479680"/>
                  <a:gd name="connsiteX10" fmla="*/ 1556308 w 8300464"/>
                  <a:gd name="connsiteY10" fmla="*/ 2438400 h 2479680"/>
                  <a:gd name="connsiteX11" fmla="*/ 127558 w 8300464"/>
                  <a:gd name="connsiteY11" fmla="*/ 2247900 h 2479680"/>
                  <a:gd name="connsiteX12" fmla="*/ 70408 w 8300464"/>
                  <a:gd name="connsiteY12" fmla="*/ 1219200 h 2479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300464" h="2479680">
                    <a:moveTo>
                      <a:pt x="70408" y="1219200"/>
                    </a:moveTo>
                    <a:cubicBezTo>
                      <a:pt x="76758" y="903288"/>
                      <a:pt x="67233" y="547688"/>
                      <a:pt x="165658" y="352425"/>
                    </a:cubicBezTo>
                    <a:cubicBezTo>
                      <a:pt x="264083" y="157162"/>
                      <a:pt x="292658" y="104775"/>
                      <a:pt x="660958" y="47625"/>
                    </a:cubicBezTo>
                    <a:cubicBezTo>
                      <a:pt x="1029258" y="-9525"/>
                      <a:pt x="2375458" y="9525"/>
                      <a:pt x="2375458" y="9525"/>
                    </a:cubicBezTo>
                    <a:lnTo>
                      <a:pt x="6918883" y="0"/>
                    </a:lnTo>
                    <a:cubicBezTo>
                      <a:pt x="7884083" y="31750"/>
                      <a:pt x="7953933" y="33338"/>
                      <a:pt x="8166658" y="200025"/>
                    </a:cubicBezTo>
                    <a:cubicBezTo>
                      <a:pt x="8379383" y="366712"/>
                      <a:pt x="8187296" y="728663"/>
                      <a:pt x="8195233" y="1000125"/>
                    </a:cubicBezTo>
                    <a:cubicBezTo>
                      <a:pt x="8203170" y="1271587"/>
                      <a:pt x="8219046" y="1616075"/>
                      <a:pt x="8214283" y="1828800"/>
                    </a:cubicBezTo>
                    <a:cubicBezTo>
                      <a:pt x="8209520" y="2041525"/>
                      <a:pt x="8439708" y="2170113"/>
                      <a:pt x="8166658" y="2276475"/>
                    </a:cubicBezTo>
                    <a:cubicBezTo>
                      <a:pt x="7893608" y="2382837"/>
                      <a:pt x="7677708" y="2439988"/>
                      <a:pt x="6575983" y="2466975"/>
                    </a:cubicBezTo>
                    <a:cubicBezTo>
                      <a:pt x="5474258" y="2493962"/>
                      <a:pt x="2631045" y="2474912"/>
                      <a:pt x="1556308" y="2438400"/>
                    </a:cubicBezTo>
                    <a:cubicBezTo>
                      <a:pt x="481571" y="2401888"/>
                      <a:pt x="372033" y="2452687"/>
                      <a:pt x="127558" y="2247900"/>
                    </a:cubicBezTo>
                    <a:cubicBezTo>
                      <a:pt x="-116917" y="2043113"/>
                      <a:pt x="64058" y="1535112"/>
                      <a:pt x="70408" y="1219200"/>
                    </a:cubicBezTo>
                    <a:close/>
                  </a:path>
                </a:pathLst>
              </a:custGeom>
              <a:solidFill>
                <a:srgbClr val="2442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" name="矩形 34"/>
            <p:cNvSpPr/>
            <p:nvPr/>
          </p:nvSpPr>
          <p:spPr>
            <a:xfrm>
              <a:off x="2870" y="3599"/>
              <a:ext cx="14103" cy="48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457200" latinLnBrk="1">
                <a:lnSpc>
                  <a:spcPct val="200000"/>
                </a:lnSpc>
              </a:pPr>
              <a:r>
                <a:rPr lang="ko-KR" altLang="en-US" sz="2000" dirty="0" err="1">
                  <a:solidFill>
                    <a:srgbClr val="FFFFFF"/>
                  </a:solidFill>
                </a:rPr>
                <a:t>韩国国立气象科学院分析了韩国过去</a:t>
              </a:r>
              <a:r>
                <a:rPr lang="en-US" altLang="ko-KR" sz="2000" dirty="0">
                  <a:solidFill>
                    <a:srgbClr val="FFFFFF"/>
                  </a:solidFill>
                </a:rPr>
                <a:t>100</a:t>
              </a:r>
              <a:r>
                <a:rPr lang="ko-KR" altLang="en-US" sz="2000" dirty="0" err="1">
                  <a:solidFill>
                    <a:srgbClr val="FFFFFF"/>
                  </a:solidFill>
                </a:rPr>
                <a:t>年间的气候变化，并预测了未来</a:t>
              </a:r>
              <a:r>
                <a:rPr lang="en-US" altLang="ko-KR" sz="2000" dirty="0">
                  <a:solidFill>
                    <a:srgbClr val="FFFFFF"/>
                  </a:solidFill>
                </a:rPr>
                <a:t>100</a:t>
              </a:r>
              <a:r>
                <a:rPr lang="ko-KR" altLang="en-US" sz="2000" dirty="0" err="1">
                  <a:solidFill>
                    <a:srgbClr val="FFFFFF"/>
                  </a:solidFill>
                </a:rPr>
                <a:t>年的气候变化趋势。结果显示，近</a:t>
              </a:r>
              <a:r>
                <a:rPr lang="en-US" altLang="ko-KR" sz="2000" dirty="0">
                  <a:solidFill>
                    <a:srgbClr val="FFFFFF"/>
                  </a:solidFill>
                </a:rPr>
                <a:t>30</a:t>
              </a:r>
              <a:r>
                <a:rPr lang="ko-KR" altLang="en-US" sz="2000" dirty="0" err="1">
                  <a:solidFill>
                    <a:srgbClr val="FFFFFF"/>
                  </a:solidFill>
                </a:rPr>
                <a:t>年的气温比</a:t>
              </a:r>
              <a:r>
                <a:rPr lang="en-US" altLang="ko-KR" sz="2000" dirty="0">
                  <a:solidFill>
                    <a:srgbClr val="FFFFFF"/>
                  </a:solidFill>
                </a:rPr>
                <a:t>20</a:t>
              </a:r>
              <a:r>
                <a:rPr lang="ko-KR" altLang="en-US" sz="2000" dirty="0" err="1">
                  <a:solidFill>
                    <a:srgbClr val="FFFFFF"/>
                  </a:solidFill>
                </a:rPr>
                <a:t>世纪初期上升了</a:t>
              </a:r>
              <a:r>
                <a:rPr lang="en-US" altLang="ko-KR" sz="2000" dirty="0">
                  <a:solidFill>
                    <a:srgbClr val="FFFFFF"/>
                  </a:solidFill>
                </a:rPr>
                <a:t>1.4</a:t>
              </a:r>
              <a:r>
                <a:rPr lang="ko-KR" altLang="en-US" sz="2000" dirty="0" err="1">
                  <a:solidFill>
                    <a:srgbClr val="FFFFFF"/>
                  </a:solidFill>
                </a:rPr>
                <a:t>摄氏度，夏天延长了</a:t>
              </a:r>
              <a:r>
                <a:rPr lang="en-US" altLang="ko-KR" sz="2000" dirty="0">
                  <a:solidFill>
                    <a:srgbClr val="FFFFFF"/>
                  </a:solidFill>
                </a:rPr>
                <a:t>19</a:t>
              </a:r>
              <a:r>
                <a:rPr lang="ko-KR" altLang="en-US" sz="2000" dirty="0" err="1">
                  <a:solidFill>
                    <a:srgbClr val="FFFFFF"/>
                  </a:solidFill>
                </a:rPr>
                <a:t>天，冬天缩短了</a:t>
              </a:r>
              <a:r>
                <a:rPr lang="en-US" altLang="ko-KR" sz="2000" dirty="0">
                  <a:solidFill>
                    <a:srgbClr val="FFFFFF"/>
                  </a:solidFill>
                </a:rPr>
                <a:t>18</a:t>
              </a:r>
              <a:r>
                <a:rPr lang="ko-KR" altLang="en-US" sz="2000" dirty="0" err="1">
                  <a:solidFill>
                    <a:srgbClr val="FFFFFF"/>
                  </a:solidFill>
                </a:rPr>
                <a:t>天。该机构还预测</a:t>
              </a:r>
              <a:r>
                <a:rPr lang="ko-KR" altLang="en-US" sz="2000" dirty="0">
                  <a:solidFill>
                    <a:srgbClr val="FFFFFF"/>
                  </a:solidFill>
                </a:rPr>
                <a:t>，</a:t>
              </a:r>
              <a:r>
                <a:rPr lang="en-US" altLang="ko-KR" sz="2000" dirty="0">
                  <a:solidFill>
                    <a:srgbClr val="FFFFFF"/>
                  </a:solidFill>
                </a:rPr>
                <a:t>21</a:t>
              </a:r>
              <a:r>
                <a:rPr lang="ko-KR" altLang="en-US" sz="2000" dirty="0" err="1">
                  <a:solidFill>
                    <a:srgbClr val="FFFFFF"/>
                  </a:solidFill>
                </a:rPr>
                <a:t>世纪后半期韩国的气温将会比现在上升</a:t>
              </a:r>
              <a:r>
                <a:rPr lang="en-US" altLang="ko-KR" sz="2000" dirty="0">
                  <a:solidFill>
                    <a:srgbClr val="FFFFFF"/>
                  </a:solidFill>
                </a:rPr>
                <a:t>4.7</a:t>
              </a:r>
              <a:r>
                <a:rPr lang="ko-KR" altLang="en-US" sz="2000" dirty="0" err="1">
                  <a:solidFill>
                    <a:srgbClr val="FFFFFF"/>
                  </a:solidFill>
                </a:rPr>
                <a:t>摄氏度，气候变暖现象将日益加剧，气温上升幅度也会逐渐增大</a:t>
              </a:r>
              <a:r>
                <a:rPr lang="ko-KR" altLang="en-US" sz="2000" dirty="0">
                  <a:solidFill>
                    <a:srgbClr val="FFFFFF"/>
                  </a:solidFill>
                </a:rPr>
                <a:t>。</a:t>
              </a:r>
            </a:p>
          </p:txBody>
        </p:sp>
      </p:grpSp>
      <p:pic>
        <p:nvPicPr>
          <p:cNvPr id="38" name="图片 37" descr="图片包含 游戏机, 小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1445" y="4960842"/>
            <a:ext cx="857917" cy="1668973"/>
          </a:xfrm>
          <a:prstGeom prst="rect">
            <a:avLst/>
          </a:prstGeom>
        </p:spPr>
      </p:pic>
      <p:pic>
        <p:nvPicPr>
          <p:cNvPr id="9" name="图片 8" descr="图片包含 游戏机, 文字&#10;&#10;描述已自动生成">
            <a:extLst>
              <a:ext uri="{FF2B5EF4-FFF2-40B4-BE49-F238E27FC236}">
                <a16:creationId xmlns:a16="http://schemas.microsoft.com/office/drawing/2014/main" id="{14137927-BE45-36AA-BAF5-97DAE593293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498" r="80941" b="13131"/>
          <a:stretch>
            <a:fillRect/>
          </a:stretch>
        </p:blipFill>
        <p:spPr>
          <a:xfrm>
            <a:off x="4032324" y="606502"/>
            <a:ext cx="596322" cy="660428"/>
          </a:xfrm>
          <a:prstGeom prst="rect">
            <a:avLst/>
          </a:prstGeom>
        </p:spPr>
      </p:pic>
      <p:sp>
        <p:nvSpPr>
          <p:cNvPr id="10" name="圆角矩形 9">
            <a:extLst>
              <a:ext uri="{FF2B5EF4-FFF2-40B4-BE49-F238E27FC236}">
                <a16:creationId xmlns:a16="http://schemas.microsoft.com/office/drawing/2014/main" id="{B2812188-A76C-0C73-CB93-EB77A38DF9D7}"/>
              </a:ext>
            </a:extLst>
          </p:cNvPr>
          <p:cNvSpPr/>
          <p:nvPr/>
        </p:nvSpPr>
        <p:spPr>
          <a:xfrm>
            <a:off x="5041108" y="567506"/>
            <a:ext cx="2804181" cy="581025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韩国的气候变化</a:t>
            </a:r>
          </a:p>
        </p:txBody>
      </p:sp>
    </p:spTree>
    <p:extLst>
      <p:ext uri="{BB962C8B-B14F-4D97-AF65-F5344CB8AC3E}">
        <p14:creationId xmlns:p14="http://schemas.microsoft.com/office/powerpoint/2010/main" val="100600530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801F75-BC42-EE66-C898-AFB0E2A722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C14872B9-3177-37AD-5158-0116A89DEDC1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F074296-205E-4AE7-0DE6-8A0F688D320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>
            <a:off x="-212271" y="134232"/>
            <a:ext cx="3272044" cy="104642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AB6E6C8-C169-E6F9-3C4E-9F2DD9C46B8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 flipH="1">
            <a:off x="8919951" y="0"/>
            <a:ext cx="3272048" cy="1046425"/>
          </a:xfrm>
          <a:prstGeom prst="rect">
            <a:avLst/>
          </a:prstGeom>
        </p:spPr>
      </p:pic>
      <p:pic>
        <p:nvPicPr>
          <p:cNvPr id="21" name="图片 20" descr="图片包含 游戏机, 钟表&#10;&#10;描述已自动生成">
            <a:extLst>
              <a:ext uri="{FF2B5EF4-FFF2-40B4-BE49-F238E27FC236}">
                <a16:creationId xmlns:a16="http://schemas.microsoft.com/office/drawing/2014/main" id="{1922A4D4-0053-2C40-D187-5D8EFB99CD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22" name="图片 21" descr="图片包含 游戏机, 钟表&#10;&#10;描述已自动生成">
            <a:extLst>
              <a:ext uri="{FF2B5EF4-FFF2-40B4-BE49-F238E27FC236}">
                <a16:creationId xmlns:a16="http://schemas.microsoft.com/office/drawing/2014/main" id="{D474F824-CE45-C29D-FF76-104459E631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7CCB3483-CC0F-A318-61E0-9936DD8C8A10}"/>
              </a:ext>
            </a:extLst>
          </p:cNvPr>
          <p:cNvSpPr txBox="1"/>
          <p:nvPr/>
        </p:nvSpPr>
        <p:spPr>
          <a:xfrm>
            <a:off x="4112260" y="1344159"/>
            <a:ext cx="3815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与天气相关的词汇</a:t>
            </a:r>
          </a:p>
        </p:txBody>
      </p:sp>
      <p:sp>
        <p:nvSpPr>
          <p:cNvPr id="8" name="圆角矩形 7">
            <a:extLst>
              <a:ext uri="{FF2B5EF4-FFF2-40B4-BE49-F238E27FC236}">
                <a16:creationId xmlns:a16="http://schemas.microsoft.com/office/drawing/2014/main" id="{5567E453-5F09-A637-B2C9-930B48AB6B16}"/>
              </a:ext>
            </a:extLst>
          </p:cNvPr>
          <p:cNvSpPr/>
          <p:nvPr/>
        </p:nvSpPr>
        <p:spPr>
          <a:xfrm>
            <a:off x="4023360" y="614045"/>
            <a:ext cx="4151630" cy="581025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어휘와 표현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词汇和句型 </a:t>
            </a:r>
            <a:endParaRPr lang="ko-KR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6B3E538-FFA9-CD8D-8457-2B9F4CA2D92D}"/>
              </a:ext>
            </a:extLst>
          </p:cNvPr>
          <p:cNvGrpSpPr/>
          <p:nvPr/>
        </p:nvGrpSpPr>
        <p:grpSpPr>
          <a:xfrm>
            <a:off x="1242707" y="2015783"/>
            <a:ext cx="9706586" cy="4002163"/>
            <a:chOff x="3981021" y="1927901"/>
            <a:chExt cx="4270350" cy="2933934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DBDFFF50-BBB5-8F0F-F336-E61AC605BE27}"/>
                </a:ext>
              </a:extLst>
            </p:cNvPr>
            <p:cNvGrpSpPr/>
            <p:nvPr/>
          </p:nvGrpSpPr>
          <p:grpSpPr>
            <a:xfrm rot="174228">
              <a:off x="3981021" y="1927901"/>
              <a:ext cx="4270350" cy="2933934"/>
              <a:chOff x="9375176" y="2369932"/>
              <a:chExt cx="3785112" cy="2213385"/>
            </a:xfrm>
            <a:effectLst>
              <a:outerShdw blurRad="50800" dist="38100" dir="5400000" algn="t" rotWithShape="0">
                <a:srgbClr val="159BA4">
                  <a:alpha val="40000"/>
                </a:srgbClr>
              </a:outerShdw>
            </a:effectLst>
          </p:grpSpPr>
          <p:sp>
            <p:nvSpPr>
              <p:cNvPr id="14" name="矩形: 圆角 9">
                <a:extLst>
                  <a:ext uri="{FF2B5EF4-FFF2-40B4-BE49-F238E27FC236}">
                    <a16:creationId xmlns:a16="http://schemas.microsoft.com/office/drawing/2014/main" id="{56455BF1-AD25-F4CD-BFB7-4B77863CB85B}"/>
                  </a:ext>
                </a:extLst>
              </p:cNvPr>
              <p:cNvSpPr/>
              <p:nvPr/>
            </p:nvSpPr>
            <p:spPr>
              <a:xfrm rot="21448651">
                <a:off x="9375176" y="2369932"/>
                <a:ext cx="3785112" cy="2213385"/>
              </a:xfrm>
              <a:prstGeom prst="roundRect">
                <a:avLst>
                  <a:gd name="adj" fmla="val 3803"/>
                </a:avLst>
              </a:prstGeom>
              <a:solidFill>
                <a:srgbClr val="24424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200000"/>
                  </a:lnSpc>
                </a:pPr>
                <a:endParaRPr lang="zh-CN" altLang="en-US"/>
              </a:p>
            </p:txBody>
          </p:sp>
          <p:sp>
            <p:nvSpPr>
              <p:cNvPr id="15" name="矩形: 圆角 10">
                <a:extLst>
                  <a:ext uri="{FF2B5EF4-FFF2-40B4-BE49-F238E27FC236}">
                    <a16:creationId xmlns:a16="http://schemas.microsoft.com/office/drawing/2014/main" id="{5344D45E-C906-9518-592C-EFF8BE10E540}"/>
                  </a:ext>
                </a:extLst>
              </p:cNvPr>
              <p:cNvSpPr/>
              <p:nvPr/>
            </p:nvSpPr>
            <p:spPr>
              <a:xfrm rot="21448651">
                <a:off x="9476908" y="2557402"/>
                <a:ext cx="3630746" cy="1829878"/>
              </a:xfrm>
              <a:prstGeom prst="roundRect">
                <a:avLst>
                  <a:gd name="adj" fmla="val 3803"/>
                </a:avLst>
              </a:prstGeom>
              <a:solidFill>
                <a:srgbClr val="244242"/>
              </a:solidFill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200000"/>
                  </a:lnSpc>
                </a:pPr>
                <a:endParaRPr lang="zh-CN" altLang="en-US"/>
              </a:p>
            </p:txBody>
          </p:sp>
        </p:grp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473D9C6E-89BA-E399-6C6E-0C1E990B0414}"/>
                </a:ext>
              </a:extLst>
            </p:cNvPr>
            <p:cNvSpPr/>
            <p:nvPr/>
          </p:nvSpPr>
          <p:spPr>
            <a:xfrm>
              <a:off x="4182800" y="2185742"/>
              <a:ext cx="3922477" cy="23259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latinLnBrk="1">
                <a:lnSpc>
                  <a:spcPct val="170000"/>
                </a:lnSpc>
              </a:pPr>
              <a:r>
                <a:rPr lang="ko-KR" altLang="en-US" sz="2200" b="1" dirty="0" err="1">
                  <a:solidFill>
                    <a:schemeClr val="bg1"/>
                  </a:solidFill>
                  <a:latin typeface="+mn-ea"/>
                </a:rPr>
                <a:t>天气</a:t>
              </a:r>
              <a:endParaRPr lang="ko-KR" altLang="en-US" sz="2200" b="1" dirty="0">
                <a:solidFill>
                  <a:schemeClr val="bg1"/>
                </a:solidFill>
                <a:latin typeface="+mn-ea"/>
              </a:endParaRPr>
            </a:p>
            <a:p>
              <a:pPr algn="just" latinLnBrk="1">
                <a:lnSpc>
                  <a:spcPct val="170000"/>
                </a:lnSpc>
              </a:pP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기온 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气温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		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습도 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湿度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	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강수량 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降水量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		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황사 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沙尘暴</a:t>
              </a:r>
              <a:endParaRPr lang="ko-KR" altLang="en-US" sz="1900" dirty="0">
                <a:solidFill>
                  <a:schemeClr val="bg1"/>
                </a:solidFill>
                <a:latin typeface="+mn-ea"/>
              </a:endParaRPr>
            </a:p>
            <a:p>
              <a:pPr algn="just" latinLnBrk="1">
                <a:lnSpc>
                  <a:spcPct val="170000"/>
                </a:lnSpc>
              </a:pP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(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초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)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미세 먼지 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雾霾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	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태풍 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台风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		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빙하 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冰川，冰河</a:t>
              </a:r>
              <a:endParaRPr lang="ko-KR" altLang="en-US" sz="1900" dirty="0">
                <a:solidFill>
                  <a:schemeClr val="bg1"/>
                </a:solidFill>
                <a:latin typeface="+mn-ea"/>
              </a:endParaRPr>
            </a:p>
            <a:p>
              <a:pPr algn="just" latinLnBrk="1">
                <a:lnSpc>
                  <a:spcPct val="170000"/>
                </a:lnSpc>
                <a:spcBef>
                  <a:spcPts val="800"/>
                </a:spcBef>
              </a:pP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기온이 높다 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气温高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		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습하다 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潮湿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		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건조하다 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干燥</a:t>
              </a:r>
              <a:endParaRPr lang="ko-KR" altLang="en-US" sz="1900" dirty="0">
                <a:solidFill>
                  <a:schemeClr val="bg1"/>
                </a:solidFill>
                <a:latin typeface="+mn-ea"/>
              </a:endParaRPr>
            </a:p>
            <a:p>
              <a:pPr algn="just" latinLnBrk="1">
                <a:lnSpc>
                  <a:spcPct val="170000"/>
                </a:lnSpc>
              </a:pP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미세 먼지가 심하다 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雾霾严重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	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태풍이 오다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/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지나가다 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台风来了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/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台风经过</a:t>
              </a:r>
              <a:endParaRPr lang="ko-KR" altLang="en-US" sz="1900" dirty="0">
                <a:solidFill>
                  <a:schemeClr val="bg1"/>
                </a:solidFill>
                <a:latin typeface="+mn-ea"/>
              </a:endParaRPr>
            </a:p>
            <a:p>
              <a:pPr algn="just" latinLnBrk="1">
                <a:lnSpc>
                  <a:spcPct val="170000"/>
                </a:lnSpc>
              </a:pP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강풍 주의보가 내리다 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发布强风警报</a:t>
              </a:r>
              <a:endParaRPr lang="ko-KR" altLang="en-US" sz="1900" dirty="0">
                <a:solidFill>
                  <a:schemeClr val="bg1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9290508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8A0D5C-D29C-657E-4560-591E0413FE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9F63796E-250C-379B-5128-D0614C7A95E5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D0FED86-4457-BC98-4E46-984DC07DF07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>
            <a:off x="-212271" y="134232"/>
            <a:ext cx="3272044" cy="104642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A872E7A-9F5D-FCAB-E944-3E0B602612A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 flipH="1">
            <a:off x="8919951" y="0"/>
            <a:ext cx="3272048" cy="1046425"/>
          </a:xfrm>
          <a:prstGeom prst="rect">
            <a:avLst/>
          </a:prstGeom>
        </p:spPr>
      </p:pic>
      <p:pic>
        <p:nvPicPr>
          <p:cNvPr id="21" name="图片 20" descr="图片包含 游戏机, 钟表&#10;&#10;描述已自动生成">
            <a:extLst>
              <a:ext uri="{FF2B5EF4-FFF2-40B4-BE49-F238E27FC236}">
                <a16:creationId xmlns:a16="http://schemas.microsoft.com/office/drawing/2014/main" id="{83CAD8F6-C161-1245-B5D9-74C5A1F9B6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22" name="图片 21" descr="图片包含 游戏机, 钟表&#10;&#10;描述已自动生成">
            <a:extLst>
              <a:ext uri="{FF2B5EF4-FFF2-40B4-BE49-F238E27FC236}">
                <a16:creationId xmlns:a16="http://schemas.microsoft.com/office/drawing/2014/main" id="{1CBBD4F9-E202-49DA-14BE-98CB9696EC9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410AF50-2DFC-437C-4666-4A450822C00C}"/>
              </a:ext>
            </a:extLst>
          </p:cNvPr>
          <p:cNvSpPr txBox="1"/>
          <p:nvPr/>
        </p:nvSpPr>
        <p:spPr>
          <a:xfrm>
            <a:off x="4112260" y="1344159"/>
            <a:ext cx="3815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与天气相关的词汇</a:t>
            </a:r>
          </a:p>
        </p:txBody>
      </p:sp>
      <p:sp>
        <p:nvSpPr>
          <p:cNvPr id="8" name="圆角矩形 7">
            <a:extLst>
              <a:ext uri="{FF2B5EF4-FFF2-40B4-BE49-F238E27FC236}">
                <a16:creationId xmlns:a16="http://schemas.microsoft.com/office/drawing/2014/main" id="{12FBBCDF-8C3B-EA8A-EE60-81C0553E0F4C}"/>
              </a:ext>
            </a:extLst>
          </p:cNvPr>
          <p:cNvSpPr/>
          <p:nvPr/>
        </p:nvSpPr>
        <p:spPr>
          <a:xfrm>
            <a:off x="4023360" y="614045"/>
            <a:ext cx="4151630" cy="581025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어휘와 표현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词汇和句型 </a:t>
            </a:r>
            <a:endParaRPr lang="ko-KR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B23DF88-C0A2-3C8C-395C-F47066FCBBF0}"/>
              </a:ext>
            </a:extLst>
          </p:cNvPr>
          <p:cNvGrpSpPr/>
          <p:nvPr/>
        </p:nvGrpSpPr>
        <p:grpSpPr>
          <a:xfrm>
            <a:off x="1242707" y="2015783"/>
            <a:ext cx="9706586" cy="4002163"/>
            <a:chOff x="3981021" y="1927901"/>
            <a:chExt cx="4270350" cy="2933934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DBAF74EE-4C1F-79C1-C454-BF00CF939A13}"/>
                </a:ext>
              </a:extLst>
            </p:cNvPr>
            <p:cNvGrpSpPr/>
            <p:nvPr/>
          </p:nvGrpSpPr>
          <p:grpSpPr>
            <a:xfrm rot="174228">
              <a:off x="3981021" y="1927901"/>
              <a:ext cx="4270350" cy="2933934"/>
              <a:chOff x="9375176" y="2369932"/>
              <a:chExt cx="3785112" cy="2213385"/>
            </a:xfrm>
            <a:effectLst>
              <a:outerShdw blurRad="50800" dist="38100" dir="5400000" algn="t" rotWithShape="0">
                <a:srgbClr val="159BA4">
                  <a:alpha val="40000"/>
                </a:srgbClr>
              </a:outerShdw>
            </a:effectLst>
          </p:grpSpPr>
          <p:sp>
            <p:nvSpPr>
              <p:cNvPr id="14" name="矩形: 圆角 9">
                <a:extLst>
                  <a:ext uri="{FF2B5EF4-FFF2-40B4-BE49-F238E27FC236}">
                    <a16:creationId xmlns:a16="http://schemas.microsoft.com/office/drawing/2014/main" id="{0EA00B60-0A5B-A372-3A67-E4C4CBABE950}"/>
                  </a:ext>
                </a:extLst>
              </p:cNvPr>
              <p:cNvSpPr/>
              <p:nvPr/>
            </p:nvSpPr>
            <p:spPr>
              <a:xfrm rot="21448651">
                <a:off x="9375176" y="2369932"/>
                <a:ext cx="3785112" cy="2213385"/>
              </a:xfrm>
              <a:prstGeom prst="roundRect">
                <a:avLst>
                  <a:gd name="adj" fmla="val 3803"/>
                </a:avLst>
              </a:prstGeom>
              <a:solidFill>
                <a:srgbClr val="24424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200000"/>
                  </a:lnSpc>
                </a:pPr>
                <a:endParaRPr lang="zh-CN" altLang="en-US"/>
              </a:p>
            </p:txBody>
          </p:sp>
          <p:sp>
            <p:nvSpPr>
              <p:cNvPr id="15" name="矩形: 圆角 10">
                <a:extLst>
                  <a:ext uri="{FF2B5EF4-FFF2-40B4-BE49-F238E27FC236}">
                    <a16:creationId xmlns:a16="http://schemas.microsoft.com/office/drawing/2014/main" id="{B538513C-FEB7-1FB3-8A2F-410A1A8C11E2}"/>
                  </a:ext>
                </a:extLst>
              </p:cNvPr>
              <p:cNvSpPr/>
              <p:nvPr/>
            </p:nvSpPr>
            <p:spPr>
              <a:xfrm rot="21448651">
                <a:off x="9476908" y="2557402"/>
                <a:ext cx="3630746" cy="1829878"/>
              </a:xfrm>
              <a:prstGeom prst="roundRect">
                <a:avLst>
                  <a:gd name="adj" fmla="val 3803"/>
                </a:avLst>
              </a:prstGeom>
              <a:solidFill>
                <a:srgbClr val="244242"/>
              </a:solidFill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200000"/>
                  </a:lnSpc>
                </a:pPr>
                <a:endParaRPr lang="zh-CN" altLang="en-US"/>
              </a:p>
            </p:txBody>
          </p:sp>
        </p:grp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E164E69D-A03C-7214-C44F-603C52E91D3E}"/>
                </a:ext>
              </a:extLst>
            </p:cNvPr>
            <p:cNvSpPr/>
            <p:nvPr/>
          </p:nvSpPr>
          <p:spPr>
            <a:xfrm>
              <a:off x="4182800" y="2185742"/>
              <a:ext cx="3922477" cy="22507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latinLnBrk="1">
                <a:lnSpc>
                  <a:spcPct val="170000"/>
                </a:lnSpc>
              </a:pPr>
              <a:r>
                <a:rPr lang="ko-KR" altLang="en-US" sz="2200" b="1" dirty="0" err="1">
                  <a:solidFill>
                    <a:schemeClr val="bg1"/>
                  </a:solidFill>
                  <a:latin typeface="+mn-ea"/>
                </a:rPr>
                <a:t>天气灾难</a:t>
              </a:r>
              <a:endParaRPr lang="ko-KR" altLang="en-US" sz="2200" b="1" dirty="0">
                <a:solidFill>
                  <a:schemeClr val="bg1"/>
                </a:solidFill>
                <a:latin typeface="+mn-ea"/>
              </a:endParaRPr>
            </a:p>
            <a:p>
              <a:pPr algn="just" latinLnBrk="1">
                <a:lnSpc>
                  <a:spcPct val="170000"/>
                </a:lnSpc>
              </a:pP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지구 온난화 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全球气候变暖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 이상 기후 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气候异常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	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가뭄 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干旱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	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한파 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寒流</a:t>
              </a:r>
              <a:endParaRPr lang="ko-KR" altLang="en-US" sz="1900" dirty="0">
                <a:solidFill>
                  <a:schemeClr val="bg1"/>
                </a:solidFill>
                <a:latin typeface="+mn-ea"/>
              </a:endParaRPr>
            </a:p>
            <a:p>
              <a:pPr algn="just" latinLnBrk="1">
                <a:lnSpc>
                  <a:spcPct val="170000"/>
                </a:lnSpc>
                <a:tabLst>
                  <a:tab pos="2971800" algn="l"/>
                </a:tabLst>
              </a:pP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집중 호우 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局部地区暴雨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	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폭설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/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폭염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/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폭우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/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우박 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暴雪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/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酷热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/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暴雨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/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冰雹</a:t>
              </a:r>
              <a:endParaRPr lang="ko-KR" altLang="en-US" sz="1900" dirty="0">
                <a:solidFill>
                  <a:schemeClr val="bg1"/>
                </a:solidFill>
                <a:latin typeface="+mn-ea"/>
              </a:endParaRPr>
            </a:p>
            <a:p>
              <a:pPr algn="just" latinLnBrk="1">
                <a:lnSpc>
                  <a:spcPct val="170000"/>
                </a:lnSpc>
              </a:pP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산불 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山火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 홍수 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洪水</a:t>
              </a:r>
              <a:endParaRPr lang="ko-KR" altLang="en-US" sz="1900" dirty="0">
                <a:solidFill>
                  <a:schemeClr val="bg1"/>
                </a:solidFill>
                <a:latin typeface="+mn-ea"/>
              </a:endParaRPr>
            </a:p>
            <a:p>
              <a:pPr algn="just" latinLnBrk="1">
                <a:lnSpc>
                  <a:spcPct val="170000"/>
                </a:lnSpc>
              </a:pP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가뭄이 지속되다 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持续干旱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 집중 호우가 내리다 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局部地区有暴雨</a:t>
              </a:r>
              <a:endParaRPr lang="ko-KR" altLang="en-US" sz="1900" dirty="0">
                <a:solidFill>
                  <a:schemeClr val="bg1"/>
                </a:solidFill>
                <a:latin typeface="+mn-ea"/>
              </a:endParaRPr>
            </a:p>
            <a:p>
              <a:pPr algn="just" latinLnBrk="1">
                <a:lnSpc>
                  <a:spcPct val="170000"/>
                </a:lnSpc>
                <a:tabLst>
                  <a:tab pos="3009900" algn="l"/>
                </a:tabLst>
              </a:pP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폭우가 쏟아지다 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下暴雨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	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홍수가 나다 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发洪水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	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빙하가 녹다 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冰川融化</a:t>
              </a:r>
              <a:endParaRPr lang="ko-KR" altLang="en-US" sz="1900" dirty="0">
                <a:solidFill>
                  <a:schemeClr val="bg1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11389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>
            <a:off x="0" y="0"/>
            <a:ext cx="5692877" cy="18206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 flipH="1">
            <a:off x="6499123" y="0"/>
            <a:ext cx="5692877" cy="1820624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1042236" y="1309347"/>
            <a:ext cx="10143311" cy="4561205"/>
            <a:chOff x="3382" y="2017"/>
            <a:chExt cx="11906" cy="7183"/>
          </a:xfrm>
        </p:grpSpPr>
        <p:sp>
          <p:nvSpPr>
            <p:cNvPr id="6" name="矩形 5"/>
            <p:cNvSpPr/>
            <p:nvPr/>
          </p:nvSpPr>
          <p:spPr>
            <a:xfrm>
              <a:off x="4059" y="6293"/>
              <a:ext cx="11187" cy="2907"/>
            </a:xfrm>
            <a:prstGeom prst="rect">
              <a:avLst/>
            </a:prstGeom>
            <a:ln>
              <a:solidFill>
                <a:schemeClr val="bg1"/>
              </a:solidFill>
              <a:prstDash val="sysDot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square" anchor="t" anchorCtr="0">
              <a:spAutoFit/>
            </a:bodyPr>
            <a:lstStyle/>
            <a:p>
              <a:pPr marL="342900" indent="-342900" algn="just" latinLnBrk="1">
                <a:lnSpc>
                  <a:spcPct val="200000"/>
                </a:lnSpc>
                <a:buFont typeface="Wingdings" panose="05000000000000000000" charset="0"/>
                <a:buChar char="p"/>
              </a:pPr>
              <a:r>
                <a:rPr lang="ko-KR" altLang="en-US" sz="2000" dirty="0" err="1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目标：能说明与人口相关的问题并发表自己的看法</a:t>
              </a:r>
              <a:endParaRPr lang="ko-KR" altLang="en-US" sz="2000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 marL="342900" indent="-342900" algn="just" latinLnBrk="1">
                <a:lnSpc>
                  <a:spcPct val="200000"/>
                </a:lnSpc>
                <a:buFont typeface="Wingdings" panose="05000000000000000000" charset="0"/>
                <a:buChar char="p"/>
              </a:pPr>
              <a:r>
                <a:rPr lang="ko-KR" altLang="en-US" sz="2000" dirty="0" err="1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语法</a:t>
              </a:r>
              <a:r>
                <a:rPr lang="ko-KR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： </a:t>
              </a:r>
              <a:r>
                <a:rPr lang="ko-KR" altLang="en-US" sz="2000" dirty="0" err="1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动词</a:t>
              </a:r>
              <a:r>
                <a:rPr lang="en-US" altLang="ko-KR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(</a:t>
              </a:r>
              <a:r>
                <a:rPr lang="ko-KR" altLang="en-US" sz="2000" dirty="0" err="1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으</a:t>
              </a:r>
              <a:r>
                <a:rPr lang="en-US" altLang="ko-KR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)</a:t>
              </a:r>
              <a:r>
                <a:rPr lang="ko-KR" altLang="en-US" sz="2000" dirty="0" err="1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ㄹ</a:t>
              </a:r>
              <a:r>
                <a:rPr lang="ko-KR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정도로， </a:t>
              </a:r>
              <a:r>
                <a:rPr lang="ko-KR" altLang="en-US" sz="2000" dirty="0" err="1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谓词</a:t>
              </a:r>
              <a:r>
                <a:rPr lang="en-US" altLang="ko-KR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(</a:t>
              </a:r>
              <a:r>
                <a:rPr lang="ko-KR" altLang="en-US" sz="2000" dirty="0" err="1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으</a:t>
              </a:r>
              <a:r>
                <a:rPr lang="en-US" altLang="ko-KR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)</a:t>
              </a:r>
              <a:r>
                <a:rPr lang="ko-KR" altLang="en-US" sz="2000" dirty="0" err="1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ㄹ걸</a:t>
              </a:r>
              <a:r>
                <a:rPr lang="en-US" altLang="ko-KR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(</a:t>
              </a:r>
              <a:r>
                <a:rPr lang="ko-KR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요</a:t>
              </a:r>
              <a:r>
                <a:rPr lang="en-US" altLang="ko-KR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)</a:t>
              </a:r>
              <a:r>
                <a:rPr lang="ko-KR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， </a:t>
              </a:r>
              <a:r>
                <a:rPr lang="ko-KR" altLang="en-US" sz="2000" dirty="0" err="1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谓词</a:t>
              </a:r>
              <a:r>
                <a:rPr lang="en-US" altLang="ko-KR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(</a:t>
              </a:r>
              <a:r>
                <a:rPr lang="ko-KR" altLang="en-US" sz="2000" dirty="0" err="1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으</a:t>
              </a:r>
              <a:r>
                <a:rPr lang="en-US" altLang="ko-KR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)</a:t>
              </a:r>
              <a:r>
                <a:rPr lang="ko-KR" altLang="en-US" sz="2000" dirty="0" err="1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ㄹ수록</a:t>
              </a:r>
              <a:endParaRPr lang="ko-KR" altLang="en-US" sz="2000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 marL="342900" indent="-342900" algn="just" latinLnBrk="1">
                <a:lnSpc>
                  <a:spcPct val="200000"/>
                </a:lnSpc>
                <a:buFont typeface="Wingdings" panose="05000000000000000000" charset="0"/>
                <a:buChar char="p"/>
              </a:pPr>
              <a:r>
                <a:rPr lang="ko-KR" altLang="en-US" sz="2000" dirty="0" err="1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词汇：与生育、老龄化相关的词汇</a:t>
              </a:r>
              <a:endParaRPr lang="ko-KR" altLang="en-US" sz="2000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196" y="4709"/>
              <a:ext cx="8236" cy="15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800" b="1" spc="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b="0" dirty="0">
                  <a:solidFill>
                    <a:schemeClr val="bg1"/>
                  </a:solidFill>
                  <a:latin typeface="汉仪乐喵体W" panose="00020600040101010101" pitchFamily="18" charset="-122"/>
                  <a:ea typeface="汉仪乐喵体W" panose="00020600040101010101" pitchFamily="18" charset="-122"/>
                </a:rPr>
                <a:t>第</a:t>
              </a:r>
              <a:r>
                <a:rPr lang="en-US" altLang="zh-CN" b="0" dirty="0">
                  <a:solidFill>
                    <a:schemeClr val="bg1"/>
                  </a:solidFill>
                  <a:latin typeface="汉仪乐喵体W" panose="00020600040101010101" pitchFamily="18" charset="-122"/>
                  <a:ea typeface="汉仪乐喵体W" panose="00020600040101010101" pitchFamily="18" charset="-122"/>
                </a:rPr>
                <a:t>1</a:t>
              </a:r>
              <a:r>
                <a:rPr lang="en-US" altLang="ko-KR" b="0" dirty="0">
                  <a:solidFill>
                    <a:schemeClr val="bg1"/>
                  </a:solidFill>
                  <a:latin typeface="汉仪乐喵体W" panose="00020600040101010101" pitchFamily="18" charset="-122"/>
                  <a:ea typeface="汉仪乐喵体W" panose="00020600040101010101" pitchFamily="18" charset="-122"/>
                </a:rPr>
                <a:t>9</a:t>
              </a:r>
              <a:r>
                <a:rPr lang="zh-CN" altLang="en-US" b="0" dirty="0">
                  <a:solidFill>
                    <a:schemeClr val="bg1"/>
                  </a:solidFill>
                  <a:latin typeface="汉仪乐喵体W" panose="00020600040101010101" pitchFamily="18" charset="-122"/>
                  <a:ea typeface="汉仪乐喵体W" panose="00020600040101010101" pitchFamily="18" charset="-122"/>
                </a:rPr>
                <a:t>课 政府对多子女家庭可能有一些特殊的优待政策，可以查一下</a:t>
              </a: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3382" y="2017"/>
              <a:ext cx="11906" cy="2406"/>
              <a:chOff x="3331" y="2017"/>
              <a:chExt cx="11906" cy="2406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3454" y="2326"/>
                <a:ext cx="11783" cy="20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4000" dirty="0">
                    <a:solidFill>
                      <a:schemeClr val="bg1"/>
                    </a:solidFill>
                    <a:latin typeface="Magic R" panose="02030504000101010101" charset="-127"/>
                    <a:ea typeface="Magic R" panose="02030504000101010101" charset="-127"/>
                    <a:cs typeface="Magic R" panose="02030504000101010101" charset="-127"/>
                  </a:rPr>
                  <a:t>제</a:t>
                </a:r>
                <a:r>
                  <a:rPr lang="en-US" altLang="ko-KR" sz="4000" dirty="0">
                    <a:solidFill>
                      <a:schemeClr val="bg1"/>
                    </a:solidFill>
                    <a:latin typeface="Magic R" panose="02030504000101010101" charset="-127"/>
                    <a:ea typeface="Magic R" panose="02030504000101010101" charset="-127"/>
                    <a:cs typeface="Magic R" panose="02030504000101010101" charset="-127"/>
                  </a:rPr>
                  <a:t>19</a:t>
                </a:r>
                <a:r>
                  <a:rPr lang="ko-KR" altLang="en-US" sz="4000" dirty="0">
                    <a:solidFill>
                      <a:schemeClr val="bg1"/>
                    </a:solidFill>
                    <a:latin typeface="Magic R" panose="02030504000101010101" charset="-127"/>
                    <a:ea typeface="Magic R" panose="02030504000101010101" charset="-127"/>
                    <a:cs typeface="Magic R" panose="02030504000101010101" charset="-127"/>
                  </a:rPr>
                  <a:t>과 정부에서 다자녀 가정에게 주는 특별 혜택이 찾아보면 꽤 </a:t>
                </a:r>
                <a:r>
                  <a:rPr lang="ko-KR" altLang="en-US" sz="4000" dirty="0" err="1">
                    <a:solidFill>
                      <a:schemeClr val="bg1"/>
                    </a:solidFill>
                    <a:latin typeface="Magic R" panose="02030504000101010101" charset="-127"/>
                    <a:ea typeface="Magic R" panose="02030504000101010101" charset="-127"/>
                    <a:cs typeface="Magic R" panose="02030504000101010101" charset="-127"/>
                  </a:rPr>
                  <a:t>있을걸</a:t>
                </a:r>
                <a:endParaRPr lang="ko-KR" altLang="en-US" sz="4000" dirty="0">
                  <a:solidFill>
                    <a:schemeClr val="bg1"/>
                  </a:solidFill>
                  <a:latin typeface="Magic R" panose="02030504000101010101" charset="-127"/>
                  <a:ea typeface="Magic R" panose="02030504000101010101" charset="-127"/>
                  <a:cs typeface="Magic R" panose="02030504000101010101" charset="-127"/>
                </a:endParaRPr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 flipV="1">
                <a:off x="5896" y="4410"/>
                <a:ext cx="7261" cy="13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1" name="图片 10" descr="图片包含 游戏机, 文字&#10;&#10;描述已自动生成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3331" y="2093"/>
                <a:ext cx="814" cy="1040"/>
              </a:xfrm>
              <a:prstGeom prst="rect">
                <a:avLst/>
              </a:prstGeom>
            </p:spPr>
          </p:pic>
          <p:pic>
            <p:nvPicPr>
              <p:cNvPr id="12" name="图片 11" descr="图片包含 游戏机, 文字&#10;&#10;描述已自动生成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4410" y="2017"/>
                <a:ext cx="662" cy="711"/>
              </a:xfrm>
              <a:prstGeom prst="rect">
                <a:avLst/>
              </a:prstGeom>
            </p:spPr>
          </p:pic>
        </p:grpSp>
      </p:grpSp>
      <p:pic>
        <p:nvPicPr>
          <p:cNvPr id="38" name="图片 37" descr="图片包含 游戏机, 小&#10;&#10;描述已自动生成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2915" y="4884007"/>
            <a:ext cx="857917" cy="16689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3EA7DD-7A5F-34B1-595E-3675BDB558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988E97A5-9D24-B56B-5865-B6B847437720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308C5BF-FAED-3D02-ABAE-384D071E118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>
            <a:off x="-212271" y="134232"/>
            <a:ext cx="3272044" cy="104642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19006A4-2A37-F7E2-231C-263AFC2C5CB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 flipH="1">
            <a:off x="8919951" y="0"/>
            <a:ext cx="3272048" cy="1046425"/>
          </a:xfrm>
          <a:prstGeom prst="rect">
            <a:avLst/>
          </a:prstGeom>
        </p:spPr>
      </p:pic>
      <p:pic>
        <p:nvPicPr>
          <p:cNvPr id="21" name="图片 20" descr="图片包含 游戏机, 钟表&#10;&#10;描述已自动生成">
            <a:extLst>
              <a:ext uri="{FF2B5EF4-FFF2-40B4-BE49-F238E27FC236}">
                <a16:creationId xmlns:a16="http://schemas.microsoft.com/office/drawing/2014/main" id="{BA242F12-5E45-495A-1DC8-DCD626CC9B3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22" name="图片 21" descr="图片包含 游戏机, 钟表&#10;&#10;描述已自动生成">
            <a:extLst>
              <a:ext uri="{FF2B5EF4-FFF2-40B4-BE49-F238E27FC236}">
                <a16:creationId xmlns:a16="http://schemas.microsoft.com/office/drawing/2014/main" id="{68A4C30E-A582-0795-2DEB-4D33C2C52C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533F9B97-EE15-2B8A-BCBE-5B32179E7D19}"/>
              </a:ext>
            </a:extLst>
          </p:cNvPr>
          <p:cNvSpPr txBox="1"/>
          <p:nvPr/>
        </p:nvSpPr>
        <p:spPr>
          <a:xfrm>
            <a:off x="3943985" y="1371332"/>
            <a:ext cx="41516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与垃圾的原材料相关的词汇</a:t>
            </a:r>
          </a:p>
        </p:txBody>
      </p:sp>
      <p:sp>
        <p:nvSpPr>
          <p:cNvPr id="8" name="圆角矩形 7">
            <a:extLst>
              <a:ext uri="{FF2B5EF4-FFF2-40B4-BE49-F238E27FC236}">
                <a16:creationId xmlns:a16="http://schemas.microsoft.com/office/drawing/2014/main" id="{A232816C-501F-4170-0D33-E38B734E4165}"/>
              </a:ext>
            </a:extLst>
          </p:cNvPr>
          <p:cNvSpPr/>
          <p:nvPr/>
        </p:nvSpPr>
        <p:spPr>
          <a:xfrm>
            <a:off x="4023360" y="614045"/>
            <a:ext cx="4151630" cy="581025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어휘와 표현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词汇和句型 </a:t>
            </a:r>
            <a:endParaRPr lang="ko-KR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E95043F-A71F-15ED-C330-E190A94F7E5A}"/>
              </a:ext>
            </a:extLst>
          </p:cNvPr>
          <p:cNvGrpSpPr/>
          <p:nvPr/>
        </p:nvGrpSpPr>
        <p:grpSpPr>
          <a:xfrm>
            <a:off x="1244205" y="2583830"/>
            <a:ext cx="9703589" cy="2701991"/>
            <a:chOff x="3981021" y="1927901"/>
            <a:chExt cx="4270350" cy="2933934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75607EAD-3EC2-716F-5F0D-04153FA0C4A6}"/>
                </a:ext>
              </a:extLst>
            </p:cNvPr>
            <p:cNvGrpSpPr/>
            <p:nvPr/>
          </p:nvGrpSpPr>
          <p:grpSpPr>
            <a:xfrm rot="174228">
              <a:off x="3981021" y="1927901"/>
              <a:ext cx="4270350" cy="2933934"/>
              <a:chOff x="9375176" y="2369932"/>
              <a:chExt cx="3785112" cy="2213385"/>
            </a:xfrm>
            <a:effectLst>
              <a:outerShdw blurRad="50800" dist="38100" dir="5400000" algn="t" rotWithShape="0">
                <a:srgbClr val="159BA4">
                  <a:alpha val="40000"/>
                </a:srgbClr>
              </a:outerShdw>
            </a:effectLst>
          </p:grpSpPr>
          <p:sp>
            <p:nvSpPr>
              <p:cNvPr id="14" name="矩形: 圆角 9">
                <a:extLst>
                  <a:ext uri="{FF2B5EF4-FFF2-40B4-BE49-F238E27FC236}">
                    <a16:creationId xmlns:a16="http://schemas.microsoft.com/office/drawing/2014/main" id="{1CE326F5-5672-44B0-0812-D7D68F16D2D0}"/>
                  </a:ext>
                </a:extLst>
              </p:cNvPr>
              <p:cNvSpPr/>
              <p:nvPr/>
            </p:nvSpPr>
            <p:spPr>
              <a:xfrm rot="21448651">
                <a:off x="9375176" y="2369932"/>
                <a:ext cx="3785112" cy="2213385"/>
              </a:xfrm>
              <a:prstGeom prst="roundRect">
                <a:avLst>
                  <a:gd name="adj" fmla="val 3803"/>
                </a:avLst>
              </a:prstGeom>
              <a:solidFill>
                <a:srgbClr val="24424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200000"/>
                  </a:lnSpc>
                </a:pPr>
                <a:endParaRPr lang="zh-CN" altLang="en-US"/>
              </a:p>
            </p:txBody>
          </p:sp>
          <p:sp>
            <p:nvSpPr>
              <p:cNvPr id="15" name="矩形: 圆角 10">
                <a:extLst>
                  <a:ext uri="{FF2B5EF4-FFF2-40B4-BE49-F238E27FC236}">
                    <a16:creationId xmlns:a16="http://schemas.microsoft.com/office/drawing/2014/main" id="{6BC346A3-5EB1-BC54-9FB7-F505B9C0880C}"/>
                  </a:ext>
                </a:extLst>
              </p:cNvPr>
              <p:cNvSpPr/>
              <p:nvPr/>
            </p:nvSpPr>
            <p:spPr>
              <a:xfrm rot="21448651">
                <a:off x="9476908" y="2557402"/>
                <a:ext cx="3630746" cy="1829878"/>
              </a:xfrm>
              <a:prstGeom prst="roundRect">
                <a:avLst>
                  <a:gd name="adj" fmla="val 3803"/>
                </a:avLst>
              </a:prstGeom>
              <a:solidFill>
                <a:srgbClr val="244242"/>
              </a:solidFill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200000"/>
                  </a:lnSpc>
                </a:pPr>
                <a:endParaRPr lang="zh-CN" altLang="en-US"/>
              </a:p>
            </p:txBody>
          </p:sp>
        </p:grp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407480FD-0ABB-EFED-F088-B16B32BFB8C5}"/>
                </a:ext>
              </a:extLst>
            </p:cNvPr>
            <p:cNvSpPr/>
            <p:nvPr/>
          </p:nvSpPr>
          <p:spPr>
            <a:xfrm>
              <a:off x="4182800" y="2185742"/>
              <a:ext cx="3922477" cy="18913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latinLnBrk="1">
                <a:lnSpc>
                  <a:spcPct val="200000"/>
                </a:lnSpc>
              </a:pP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유리 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玻璃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			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플라스틱 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塑料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	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알루미늄 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铝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	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철 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铁</a:t>
              </a:r>
              <a:endParaRPr lang="ko-KR" altLang="en-US" sz="1900" dirty="0">
                <a:solidFill>
                  <a:schemeClr val="bg1"/>
                </a:solidFill>
                <a:latin typeface="+mn-ea"/>
              </a:endParaRPr>
            </a:p>
            <a:p>
              <a:pPr algn="just" latinLnBrk="1">
                <a:lnSpc>
                  <a:spcPct val="200000"/>
                </a:lnSpc>
              </a:pP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스티로폼</a:t>
              </a:r>
              <a:r>
                <a:rPr lang="zh-CN" altLang="en-US" sz="19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ko-KR" altLang="en-US" sz="1600" dirty="0" err="1">
                  <a:solidFill>
                    <a:schemeClr val="bg1"/>
                  </a:solidFill>
                  <a:latin typeface="+mn-ea"/>
                </a:rPr>
                <a:t>聚苯乙烯泡沫，泡沫塑料</a:t>
              </a:r>
              <a:r>
                <a:rPr lang="ko-KR" altLang="en-US" sz="16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ko-KR" sz="1600" dirty="0">
                  <a:solidFill>
                    <a:schemeClr val="bg1"/>
                  </a:solidFill>
                  <a:latin typeface="+mn-ea"/>
                </a:rPr>
                <a:t>	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고무 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橡胶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	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가죽 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皮，皮革</a:t>
              </a:r>
              <a:endParaRPr lang="ko-KR" altLang="en-US" sz="1900" dirty="0">
                <a:solidFill>
                  <a:schemeClr val="bg1"/>
                </a:solidFill>
                <a:latin typeface="+mn-ea"/>
              </a:endParaRPr>
            </a:p>
            <a:p>
              <a:pPr algn="just" latinLnBrk="1">
                <a:lnSpc>
                  <a:spcPct val="200000"/>
                </a:lnSpc>
              </a:pP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나무 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木头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			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면 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棉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		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종이 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纸</a:t>
              </a:r>
              <a:endParaRPr lang="ko-KR" altLang="en-US" sz="1900" dirty="0">
                <a:solidFill>
                  <a:schemeClr val="bg1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9376827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029861" y="173437"/>
            <a:ext cx="2545436" cy="713304"/>
            <a:chOff x="5485" y="2091"/>
            <a:chExt cx="5320" cy="1720"/>
          </a:xfrm>
        </p:grpSpPr>
        <p:sp>
          <p:nvSpPr>
            <p:cNvPr id="3" name="文本框 2"/>
            <p:cNvSpPr txBox="1"/>
            <p:nvPr/>
          </p:nvSpPr>
          <p:spPr>
            <a:xfrm>
              <a:off x="5485" y="2091"/>
              <a:ext cx="4689" cy="1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</a:rPr>
                <a:t>어휘와 표현 연습 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</a:rPr>
                <a:t>词汇和句型练习</a:t>
              </a:r>
            </a:p>
          </p:txBody>
        </p:sp>
        <p:sp>
          <p:nvSpPr>
            <p:cNvPr id="5" name="五边形 4"/>
            <p:cNvSpPr/>
            <p:nvPr/>
          </p:nvSpPr>
          <p:spPr>
            <a:xfrm>
              <a:off x="5681" y="2097"/>
              <a:ext cx="5124" cy="1672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0" y="107950"/>
            <a:ext cx="11311890" cy="1214120"/>
            <a:chOff x="6969" y="1443"/>
            <a:chExt cx="17814" cy="1912"/>
          </a:xfrm>
        </p:grpSpPr>
        <p:grpSp>
          <p:nvGrpSpPr>
            <p:cNvPr id="21" name="Group 39"/>
            <p:cNvGrpSpPr/>
            <p:nvPr/>
          </p:nvGrpSpPr>
          <p:grpSpPr>
            <a:xfrm>
              <a:off x="6969" y="1666"/>
              <a:ext cx="1601" cy="1689"/>
              <a:chOff x="849666" y="1266856"/>
              <a:chExt cx="4597624" cy="4754432"/>
            </a:xfrm>
          </p:grpSpPr>
          <p:sp>
            <p:nvSpPr>
              <p:cNvPr id="22" name="Arc 5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/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/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/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/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/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/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2"/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3"/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/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Freeform: Shape 15"/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Freeform: Shape 16"/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/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/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13066" y="1443"/>
              <a:ext cx="11717" cy="14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24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1</a:t>
              </a:r>
              <a:r>
                <a:rPr lang="en-US" altLang="ko-KR" sz="24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.</a:t>
              </a:r>
              <a:r>
                <a:rPr lang="ko-KR" altLang="en-US" sz="24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알맞은 것을 골라 대화를 완성하십시오</a:t>
              </a:r>
              <a:r>
                <a:rPr lang="en-US" altLang="ko-KR" sz="24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.</a:t>
              </a:r>
            </a:p>
            <a:p>
              <a:pPr indent="0" algn="just">
                <a:lnSpc>
                  <a:spcPct val="120000"/>
                </a:lnSpc>
                <a:buFont typeface="Wingdings" panose="05000000000000000000" charset="0"/>
                <a:buNone/>
              </a:pPr>
              <a:r>
                <a:rPr lang="zh-CN" altLang="en-US" sz="2400" dirty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选择正确的内容完成对话。</a:t>
              </a:r>
              <a:endParaRPr lang="en-US" altLang="ko-KR" sz="240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944" y="5079747"/>
            <a:ext cx="1520825" cy="1560195"/>
          </a:xfrm>
          <a:prstGeom prst="rect">
            <a:avLst/>
          </a:prstGeom>
        </p:spPr>
      </p:pic>
      <p:grpSp>
        <p:nvGrpSpPr>
          <p:cNvPr id="9" name="组合 1"/>
          <p:cNvGrpSpPr/>
          <p:nvPr/>
        </p:nvGrpSpPr>
        <p:grpSpPr bwMode="auto">
          <a:xfrm>
            <a:off x="2650435" y="1022834"/>
            <a:ext cx="9477064" cy="5682800"/>
            <a:chOff x="1661375" y="1996225"/>
            <a:chExt cx="4559120" cy="3351199"/>
          </a:xfrm>
        </p:grpSpPr>
        <p:sp>
          <p:nvSpPr>
            <p:cNvPr id="13" name="圆角矩形 26"/>
            <p:cNvSpPr/>
            <p:nvPr/>
          </p:nvSpPr>
          <p:spPr>
            <a:xfrm>
              <a:off x="1661375" y="1996225"/>
              <a:ext cx="4559120" cy="3351199"/>
            </a:xfrm>
            <a:prstGeom prst="roundRect">
              <a:avLst>
                <a:gd name="adj" fmla="val 5516"/>
              </a:avLst>
            </a:prstGeom>
            <a:solidFill>
              <a:srgbClr val="D2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任意多边形 27"/>
            <p:cNvSpPr/>
            <p:nvPr/>
          </p:nvSpPr>
          <p:spPr>
            <a:xfrm>
              <a:off x="1661375" y="1996225"/>
              <a:ext cx="4559120" cy="2861363"/>
            </a:xfrm>
            <a:custGeom>
              <a:avLst/>
              <a:gdLst>
                <a:gd name="connsiteX0" fmla="*/ 197491 w 4559120"/>
                <a:gd name="connsiteY0" fmla="*/ 0 h 2969475"/>
                <a:gd name="connsiteX1" fmla="*/ 4361629 w 4559120"/>
                <a:gd name="connsiteY1" fmla="*/ 0 h 2969475"/>
                <a:gd name="connsiteX2" fmla="*/ 4559120 w 4559120"/>
                <a:gd name="connsiteY2" fmla="*/ 197491 h 2969475"/>
                <a:gd name="connsiteX3" fmla="*/ 4559120 w 4559120"/>
                <a:gd name="connsiteY3" fmla="*/ 2969475 h 2969475"/>
                <a:gd name="connsiteX4" fmla="*/ 0 w 4559120"/>
                <a:gd name="connsiteY4" fmla="*/ 2969475 h 2969475"/>
                <a:gd name="connsiteX5" fmla="*/ 0 w 4559120"/>
                <a:gd name="connsiteY5" fmla="*/ 197491 h 2969475"/>
                <a:gd name="connsiteX6" fmla="*/ 197491 w 4559120"/>
                <a:gd name="connsiteY6" fmla="*/ 0 h 296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9120" h="2969475">
                  <a:moveTo>
                    <a:pt x="197491" y="0"/>
                  </a:moveTo>
                  <a:lnTo>
                    <a:pt x="4361629" y="0"/>
                  </a:lnTo>
                  <a:cubicBezTo>
                    <a:pt x="4470700" y="0"/>
                    <a:pt x="4559120" y="88420"/>
                    <a:pt x="4559120" y="197491"/>
                  </a:cubicBezTo>
                  <a:lnTo>
                    <a:pt x="4559120" y="2969475"/>
                  </a:lnTo>
                  <a:lnTo>
                    <a:pt x="0" y="2969475"/>
                  </a:lnTo>
                  <a:lnTo>
                    <a:pt x="0" y="197491"/>
                  </a:lnTo>
                  <a:cubicBezTo>
                    <a:pt x="0" y="88420"/>
                    <a:pt x="88420" y="0"/>
                    <a:pt x="19749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748762" y="2131747"/>
              <a:ext cx="4384617" cy="25681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lvl="1"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苹果"/>
            <p:cNvSpPr/>
            <p:nvPr/>
          </p:nvSpPr>
          <p:spPr bwMode="auto">
            <a:xfrm>
              <a:off x="3841696" y="4857643"/>
              <a:ext cx="281774" cy="416473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9EA17625-B0F4-0A96-45ED-127CEAF6F861}"/>
              </a:ext>
            </a:extLst>
          </p:cNvPr>
          <p:cNvSpPr txBox="1"/>
          <p:nvPr/>
        </p:nvSpPr>
        <p:spPr>
          <a:xfrm>
            <a:off x="2909460" y="1338223"/>
            <a:ext cx="8261886" cy="434158"/>
          </a:xfrm>
          <a:prstGeom prst="rect">
            <a:avLst/>
          </a:prstGeom>
          <a:solidFill>
            <a:srgbClr val="F3E9E1"/>
          </a:solidFill>
        </p:spPr>
        <p:txBody>
          <a:bodyPr wrap="square" lIns="90000" rtlCol="0" anchor="ctr" anchorCtr="1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빙하가 녹다　　습도가 높다　　미세 먼지가 심하다　　강풍 주의보가 내리다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DDD108F-E5A5-B2EC-2C2F-2DCE7FF03C9E}"/>
              </a:ext>
            </a:extLst>
          </p:cNvPr>
          <p:cNvSpPr txBox="1"/>
          <p:nvPr/>
        </p:nvSpPr>
        <p:spPr>
          <a:xfrm>
            <a:off x="2867660" y="1783527"/>
            <a:ext cx="8931191" cy="38981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4638" indent="-261938" algn="just" defTabSz="180000" latinLnBrk="1">
              <a:lnSpc>
                <a:spcPct val="130000"/>
              </a:lnSpc>
              <a:tabLst>
                <a:tab pos="301625" algn="l"/>
                <a:tab pos="2084388" algn="l"/>
              </a:tabLst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가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제주도에 살 때는 하루 세 번이나 환기를 했다고요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</a:t>
            </a:r>
          </a:p>
          <a:p>
            <a:pPr marL="536575" indent="-314325" algn="just" defTabSz="180000" latinLnBrk="1">
              <a:lnSpc>
                <a:spcPct val="130000"/>
              </a:lnSpc>
              <a:tabLst>
                <a:tab pos="301625" algn="l"/>
                <a:tab pos="2084388" algn="l"/>
              </a:tabLst>
            </a:pP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나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네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제가 살던 곳이 바닷가 바로 옆이었거든요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여름이면</a:t>
            </a:r>
            <a:r>
              <a:rPr lang="zh-CN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zh-CN" sz="1600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곰팡이가 많이</a:t>
            </a:r>
            <a:r>
              <a:rPr lang="zh-CN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생겨서요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(-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아서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어서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</a:p>
          <a:p>
            <a:pPr marL="274638" indent="-261938" algn="just" defTabSz="180000" latinLnBrk="1">
              <a:lnSpc>
                <a:spcPct val="130000"/>
              </a:lnSpc>
              <a:tabLst>
                <a:tab pos="301625" algn="l"/>
                <a:tab pos="2084388" algn="l"/>
              </a:tabLst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가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온대나 열대 지방에 사는 사람들이 이용하는 물이 </a:t>
            </a:r>
            <a:r>
              <a:rPr lang="ko-KR" altLang="en-US" sz="1600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빙하라면서요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</a:t>
            </a:r>
          </a:p>
          <a:p>
            <a:pPr marL="536575" indent="-314325" algn="just" defTabSz="180000" latinLnBrk="1">
              <a:lnSpc>
                <a:spcPct val="130000"/>
              </a:lnSpc>
              <a:tabLst>
                <a:tab pos="301625" algn="l"/>
                <a:tab pos="2084388" algn="l"/>
              </a:tabLst>
            </a:pP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나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그렇대요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아시아와 남미 지역에서는 수억 명의 사람들이</a:t>
            </a:r>
            <a:r>
              <a:rPr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zh-CN" sz="1600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만들어진 강 유역에 거주하며 이 물을 이용하고 </a:t>
            </a:r>
            <a:r>
              <a:rPr lang="ko-KR" altLang="en-US" sz="16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있대요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(-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아서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어서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</a:p>
          <a:p>
            <a:pPr marL="274638" indent="-261938" algn="just" defTabSz="180000" latinLnBrk="1">
              <a:lnSpc>
                <a:spcPct val="130000"/>
              </a:lnSpc>
              <a:tabLst>
                <a:tab pos="301625" algn="l"/>
                <a:tab pos="2084388" algn="l"/>
              </a:tabLst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가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패러글라이딩을 할 때 주의해야 할 점이 있을까요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</a:t>
            </a:r>
          </a:p>
          <a:p>
            <a:pPr marL="536575" indent="-314325" algn="just" defTabSz="180000" latinLnBrk="1">
              <a:lnSpc>
                <a:spcPct val="130000"/>
              </a:lnSpc>
              <a:tabLst>
                <a:tab pos="301625" algn="l"/>
                <a:tab pos="2084388" algn="l"/>
              </a:tabLst>
            </a:pP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나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이 운동은 날씨의 영향을 많이 받는 운동이에요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비가 많이 내리거나 태풍으로</a:t>
            </a:r>
            <a:r>
              <a:rPr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zh-CN" sz="1600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날에는 절대 해서는 안 되겠죠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(-(</a:t>
            </a:r>
            <a:r>
              <a:rPr lang="ko-KR" altLang="en-US" sz="16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으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  <a:r>
              <a:rPr lang="ko-KR" altLang="en-US" sz="16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ㄴ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</a:p>
          <a:p>
            <a:pPr marL="274638" indent="-261938" algn="just" defTabSz="180000" latinLnBrk="1">
              <a:lnSpc>
                <a:spcPct val="130000"/>
              </a:lnSpc>
              <a:tabLst>
                <a:tab pos="301625" algn="l"/>
                <a:tab pos="2084388" algn="l"/>
              </a:tabLst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4)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가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오늘 하늘이 파란 것이 공기가 좋은 것 같은데 왜 이렇게 목이 답답할까요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</a:t>
            </a:r>
          </a:p>
          <a:p>
            <a:pPr marL="536575" indent="-314325" algn="just" defTabSz="180000" latinLnBrk="1">
              <a:lnSpc>
                <a:spcPct val="130000"/>
              </a:lnSpc>
              <a:tabLst>
                <a:tab pos="301625" algn="l"/>
                <a:tab pos="2084388" algn="l"/>
              </a:tabLst>
            </a:pP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나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오늘 공기가 좋은 건 </a:t>
            </a:r>
            <a:r>
              <a:rPr lang="ko-KR" altLang="en-US" sz="16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아니에요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en-US" altLang="ko-KR" sz="1600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지 않아서 하늘이 파랗게 보이는</a:t>
            </a:r>
            <a:r>
              <a:rPr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것뿐이에요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황사보다 크기가 작아서 눈으로 확인이 안 </a:t>
            </a:r>
            <a:r>
              <a:rPr lang="ko-KR" altLang="en-US" sz="16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된다잖아요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9091957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AE1121-EA74-080E-EA28-7FFEE4CF26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F8C71068-53C4-2152-4C11-5E3AE3F07D52}"/>
              </a:ext>
            </a:extLst>
          </p:cNvPr>
          <p:cNvGrpSpPr/>
          <p:nvPr/>
        </p:nvGrpSpPr>
        <p:grpSpPr>
          <a:xfrm>
            <a:off x="1116330" y="292735"/>
            <a:ext cx="3378200" cy="1043309"/>
            <a:chOff x="5485" y="2097"/>
            <a:chExt cx="5320" cy="1672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FC04B1A5-B53F-D0B4-FF83-B08134FD481F}"/>
                </a:ext>
              </a:extLst>
            </p:cNvPr>
            <p:cNvSpPr txBox="1"/>
            <p:nvPr/>
          </p:nvSpPr>
          <p:spPr>
            <a:xfrm>
              <a:off x="5485" y="2285"/>
              <a:ext cx="4689" cy="1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>
                  <a:solidFill>
                    <a:schemeClr val="bg1"/>
                  </a:solidFill>
                </a:rPr>
                <a:t>어휘와 표현 연습 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2000">
                  <a:solidFill>
                    <a:schemeClr val="bg1"/>
                  </a:solidFill>
                </a:rPr>
                <a:t>词汇和句型练习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5DF90D47-1B35-E9FE-B877-815BB7E2836E}"/>
                </a:ext>
              </a:extLst>
            </p:cNvPr>
            <p:cNvSpPr/>
            <p:nvPr/>
          </p:nvSpPr>
          <p:spPr>
            <a:xfrm>
              <a:off x="5681" y="2097"/>
              <a:ext cx="5124" cy="1672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FDE182B8-5728-D946-EBF4-2E5F3B8A8BD0}"/>
              </a:ext>
            </a:extLst>
          </p:cNvPr>
          <p:cNvGrpSpPr/>
          <p:nvPr/>
        </p:nvGrpSpPr>
        <p:grpSpPr>
          <a:xfrm>
            <a:off x="0" y="249555"/>
            <a:ext cx="11965940" cy="1072515"/>
            <a:chOff x="6969" y="1666"/>
            <a:chExt cx="18844" cy="1689"/>
          </a:xfrm>
        </p:grpSpPr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EDDEC488-98B5-F14D-A908-29ECC0AD4823}"/>
                </a:ext>
              </a:extLst>
            </p:cNvPr>
            <p:cNvGrpSpPr/>
            <p:nvPr/>
          </p:nvGrpSpPr>
          <p:grpSpPr>
            <a:xfrm>
              <a:off x="6969" y="1666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9432E7A2-3DC7-B3E4-FDB9-6386570613A8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07AD236F-E514-00C3-887B-D8A395C5A139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9266C887-55E0-63DC-96C7-45E5EC66A32E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5D27BA65-3D92-9DA3-FD51-79EB829F0CA3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128B496D-20F8-8A99-D905-42DCDE612DE7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A855E234-1CEB-CD6C-E05E-5D8D01ECC53B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15EB98D8-F2FF-FA23-3086-2BBF07E915CD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2">
                <a:extLst>
                  <a:ext uri="{FF2B5EF4-FFF2-40B4-BE49-F238E27FC236}">
                    <a16:creationId xmlns:a16="http://schemas.microsoft.com/office/drawing/2014/main" id="{19F07993-BA75-3445-F642-45D4B28EF5DD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3">
                <a:extLst>
                  <a:ext uri="{FF2B5EF4-FFF2-40B4-BE49-F238E27FC236}">
                    <a16:creationId xmlns:a16="http://schemas.microsoft.com/office/drawing/2014/main" id="{BAF5F420-8F0F-3C8F-E3BE-49865DABD7AF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138AAE6B-6B21-FB79-8D3E-CDE65C12EBFB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Freeform: Shape 15">
                  <a:extLst>
                    <a:ext uri="{FF2B5EF4-FFF2-40B4-BE49-F238E27FC236}">
                      <a16:creationId xmlns:a16="http://schemas.microsoft.com/office/drawing/2014/main" id="{C1A90064-53C5-C0C7-D154-CA608778942A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Freeform: Shape 16">
                  <a:extLst>
                    <a:ext uri="{FF2B5EF4-FFF2-40B4-BE49-F238E27FC236}">
                      <a16:creationId xmlns:a16="http://schemas.microsoft.com/office/drawing/2014/main" id="{A908BE1A-CF6C-DA8A-3EF6-D4E0FA7FB66D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A3D0779C-6DC1-9501-0346-BB2359F76B8D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6DD3D556-8EFA-5A77-7A9A-AB943672E348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C7CB642A-EAA9-4A27-AADD-B18DD3BC100E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183E90F-C18D-A0AE-B5E2-A9CFCC61DC6B}"/>
                </a:ext>
              </a:extLst>
            </p:cNvPr>
            <p:cNvSpPr txBox="1"/>
            <p:nvPr/>
          </p:nvSpPr>
          <p:spPr>
            <a:xfrm>
              <a:off x="14096" y="1759"/>
              <a:ext cx="11717" cy="14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0" algn="just">
                <a:lnSpc>
                  <a:spcPct val="120000"/>
                </a:lnSpc>
                <a:buFont typeface="Wingdings" panose="05000000000000000000" charset="0"/>
                <a:buNone/>
              </a:pPr>
              <a:r>
                <a:rPr lang="en-US" altLang="zh-CN" sz="24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2</a:t>
              </a:r>
              <a:r>
                <a:rPr lang="en-US" altLang="ko-KR" sz="24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.</a:t>
              </a:r>
              <a:r>
                <a:rPr lang="zh-CN" altLang="en-US" sz="24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 </a:t>
              </a:r>
              <a:r>
                <a:rPr lang="ko-KR" altLang="en-US" sz="24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빈칸에 알맞은 것을 골라 쓰십시오</a:t>
              </a:r>
              <a:r>
                <a:rPr lang="en-US" altLang="ko-KR" sz="24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.</a:t>
              </a:r>
            </a:p>
            <a:p>
              <a:pPr indent="0" algn="just">
                <a:lnSpc>
                  <a:spcPct val="120000"/>
                </a:lnSpc>
                <a:buFont typeface="Wingdings" panose="05000000000000000000" charset="0"/>
                <a:buNone/>
              </a:pPr>
              <a:r>
                <a:rPr lang="zh-CN" altLang="en-US" sz="2400" dirty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选择恰当的词汇填入空格。</a:t>
              </a:r>
              <a:endParaRPr lang="en-US" altLang="ko-KR" sz="240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3C68CFB2-187B-26FC-2676-2C1BB39226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944" y="5079747"/>
            <a:ext cx="1520825" cy="1560195"/>
          </a:xfrm>
          <a:prstGeom prst="rect">
            <a:avLst/>
          </a:prstGeom>
        </p:spPr>
      </p:pic>
      <p:grpSp>
        <p:nvGrpSpPr>
          <p:cNvPr id="9" name="组合 1">
            <a:extLst>
              <a:ext uri="{FF2B5EF4-FFF2-40B4-BE49-F238E27FC236}">
                <a16:creationId xmlns:a16="http://schemas.microsoft.com/office/drawing/2014/main" id="{84ACD0D6-1359-783B-F292-F958927FCEFA}"/>
              </a:ext>
            </a:extLst>
          </p:cNvPr>
          <p:cNvGrpSpPr/>
          <p:nvPr/>
        </p:nvGrpSpPr>
        <p:grpSpPr bwMode="auto">
          <a:xfrm>
            <a:off x="2531165" y="1524034"/>
            <a:ext cx="9596334" cy="5181600"/>
            <a:chOff x="1661375" y="1996225"/>
            <a:chExt cx="4559120" cy="3351199"/>
          </a:xfrm>
        </p:grpSpPr>
        <p:sp>
          <p:nvSpPr>
            <p:cNvPr id="13" name="圆角矩形 26">
              <a:extLst>
                <a:ext uri="{FF2B5EF4-FFF2-40B4-BE49-F238E27FC236}">
                  <a16:creationId xmlns:a16="http://schemas.microsoft.com/office/drawing/2014/main" id="{20F5A4C2-BF82-4F8D-D70C-997236464F19}"/>
                </a:ext>
              </a:extLst>
            </p:cNvPr>
            <p:cNvSpPr/>
            <p:nvPr/>
          </p:nvSpPr>
          <p:spPr>
            <a:xfrm>
              <a:off x="1661375" y="1996225"/>
              <a:ext cx="4559120" cy="3351199"/>
            </a:xfrm>
            <a:prstGeom prst="roundRect">
              <a:avLst>
                <a:gd name="adj" fmla="val 5516"/>
              </a:avLst>
            </a:prstGeom>
            <a:solidFill>
              <a:srgbClr val="D2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任意多边形 27">
              <a:extLst>
                <a:ext uri="{FF2B5EF4-FFF2-40B4-BE49-F238E27FC236}">
                  <a16:creationId xmlns:a16="http://schemas.microsoft.com/office/drawing/2014/main" id="{A6A73F8E-17C3-C120-F389-0667233FF65A}"/>
                </a:ext>
              </a:extLst>
            </p:cNvPr>
            <p:cNvSpPr/>
            <p:nvPr/>
          </p:nvSpPr>
          <p:spPr>
            <a:xfrm>
              <a:off x="1661375" y="1996225"/>
              <a:ext cx="4559120" cy="2861363"/>
            </a:xfrm>
            <a:custGeom>
              <a:avLst/>
              <a:gdLst>
                <a:gd name="connsiteX0" fmla="*/ 197491 w 4559120"/>
                <a:gd name="connsiteY0" fmla="*/ 0 h 2969475"/>
                <a:gd name="connsiteX1" fmla="*/ 4361629 w 4559120"/>
                <a:gd name="connsiteY1" fmla="*/ 0 h 2969475"/>
                <a:gd name="connsiteX2" fmla="*/ 4559120 w 4559120"/>
                <a:gd name="connsiteY2" fmla="*/ 197491 h 2969475"/>
                <a:gd name="connsiteX3" fmla="*/ 4559120 w 4559120"/>
                <a:gd name="connsiteY3" fmla="*/ 2969475 h 2969475"/>
                <a:gd name="connsiteX4" fmla="*/ 0 w 4559120"/>
                <a:gd name="connsiteY4" fmla="*/ 2969475 h 2969475"/>
                <a:gd name="connsiteX5" fmla="*/ 0 w 4559120"/>
                <a:gd name="connsiteY5" fmla="*/ 197491 h 2969475"/>
                <a:gd name="connsiteX6" fmla="*/ 197491 w 4559120"/>
                <a:gd name="connsiteY6" fmla="*/ 0 h 296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9120" h="2969475">
                  <a:moveTo>
                    <a:pt x="197491" y="0"/>
                  </a:moveTo>
                  <a:lnTo>
                    <a:pt x="4361629" y="0"/>
                  </a:lnTo>
                  <a:cubicBezTo>
                    <a:pt x="4470700" y="0"/>
                    <a:pt x="4559120" y="88420"/>
                    <a:pt x="4559120" y="197491"/>
                  </a:cubicBezTo>
                  <a:lnTo>
                    <a:pt x="4559120" y="2969475"/>
                  </a:lnTo>
                  <a:lnTo>
                    <a:pt x="0" y="2969475"/>
                  </a:lnTo>
                  <a:lnTo>
                    <a:pt x="0" y="197491"/>
                  </a:lnTo>
                  <a:cubicBezTo>
                    <a:pt x="0" y="88420"/>
                    <a:pt x="88420" y="0"/>
                    <a:pt x="19749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D804B94A-0185-3847-B868-BE290AB8D947}"/>
                </a:ext>
              </a:extLst>
            </p:cNvPr>
            <p:cNvSpPr/>
            <p:nvPr/>
          </p:nvSpPr>
          <p:spPr>
            <a:xfrm>
              <a:off x="1748762" y="2131747"/>
              <a:ext cx="4384617" cy="25681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lvl="1"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苹果">
              <a:extLst>
                <a:ext uri="{FF2B5EF4-FFF2-40B4-BE49-F238E27FC236}">
                  <a16:creationId xmlns:a16="http://schemas.microsoft.com/office/drawing/2014/main" id="{6B26AEB1-6A58-707E-7322-90B1F91F5795}"/>
                </a:ext>
              </a:extLst>
            </p:cNvPr>
            <p:cNvSpPr/>
            <p:nvPr/>
          </p:nvSpPr>
          <p:spPr bwMode="auto">
            <a:xfrm>
              <a:off x="3767930" y="4857643"/>
              <a:ext cx="355539" cy="416473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6FD070D3-722D-AB5E-6912-239FD329CB02}"/>
              </a:ext>
            </a:extLst>
          </p:cNvPr>
          <p:cNvSpPr txBox="1"/>
          <p:nvPr/>
        </p:nvSpPr>
        <p:spPr>
          <a:xfrm>
            <a:off x="3081846" y="2089400"/>
            <a:ext cx="5005244" cy="494494"/>
          </a:xfrm>
          <a:prstGeom prst="rect">
            <a:avLst/>
          </a:prstGeom>
          <a:solidFill>
            <a:srgbClr val="F3E9E1"/>
          </a:solidFill>
        </p:spPr>
        <p:txBody>
          <a:bodyPr wrap="square" lIns="90000" rtlCol="0" anchor="ctr" anchorCtr="1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0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가뭄　　산불　　한파　　홍수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E4A07EB-71D8-5E72-7B99-C86376D5EFD5}"/>
              </a:ext>
            </a:extLst>
          </p:cNvPr>
          <p:cNvSpPr txBox="1"/>
          <p:nvPr/>
        </p:nvSpPr>
        <p:spPr>
          <a:xfrm>
            <a:off x="2955235" y="2841499"/>
            <a:ext cx="9003077" cy="31845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4638" indent="-261938" defTabSz="180000" latinLnBrk="1">
              <a:lnSpc>
                <a:spcPct val="200000"/>
              </a:lnSpc>
              <a:spcBef>
                <a:spcPts val="800"/>
              </a:spcBef>
              <a:tabLst>
                <a:tab pos="1635125" algn="l"/>
                <a:tab pos="2879725" algn="l"/>
              </a:tabLst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극심한 겨울</a:t>
            </a:r>
            <a:r>
              <a:rPr lang="zh-CN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zh-CN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난방용품이 불티나게 팔리고 있다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74638" indent="-261938" defTabSz="180000" latinLnBrk="1">
              <a:lnSpc>
                <a:spcPct val="200000"/>
              </a:lnSpc>
              <a:spcBef>
                <a:spcPts val="800"/>
              </a:spcBef>
              <a:tabLst>
                <a:tab pos="928688" algn="l"/>
                <a:tab pos="2211388" algn="l"/>
              </a:tabLst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이번</a:t>
            </a:r>
            <a:r>
              <a:rPr lang="zh-CN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zh-CN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원인은 등산객이 버린 담뱃불 때문인 것으로 밝혀졌다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74638" indent="-261938" defTabSz="180000" latinLnBrk="1">
              <a:lnSpc>
                <a:spcPct val="200000"/>
              </a:lnSpc>
              <a:spcBef>
                <a:spcPts val="800"/>
              </a:spcBef>
              <a:tabLst>
                <a:tab pos="4621213" algn="l"/>
                <a:tab pos="5903913" algn="l"/>
              </a:tabLst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계속되는 폭우로 강물이 도로 위로 넘치는</a:t>
            </a:r>
            <a:r>
              <a:rPr lang="zh-CN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zh-CN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피해가 잇따르고 있다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74638" indent="-261938" defTabSz="180000" latinLnBrk="1">
              <a:lnSpc>
                <a:spcPct val="200000"/>
              </a:lnSpc>
              <a:spcBef>
                <a:spcPts val="800"/>
              </a:spcBef>
              <a:tabLst>
                <a:tab pos="4398963" algn="l"/>
                <a:tab pos="5641975" algn="l"/>
              </a:tabLst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4)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한여름 땡볕과 오랫동안 비가 오지 않는</a:t>
            </a:r>
            <a:r>
              <a:rPr lang="zh-CN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zh-CN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때문에 강물마저 줄어들었다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74638" indent="-261938" defTabSz="180000" latinLnBrk="1">
              <a:lnSpc>
                <a:spcPct val="200000"/>
              </a:lnSpc>
              <a:spcBef>
                <a:spcPts val="800"/>
              </a:spcBef>
              <a:tabLst>
                <a:tab pos="301625" algn="l"/>
                <a:tab pos="2084388" algn="l"/>
                <a:tab pos="2484438" algn="l"/>
                <a:tab pos="4264025" algn="l"/>
              </a:tabLst>
            </a:pPr>
            <a:endParaRPr lang="ko-KR" altLang="en-US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694235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C9411B-CC6A-E498-99F2-8E554F183A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16C65C20-9EF6-4293-DD12-7C316FE11974}"/>
              </a:ext>
            </a:extLst>
          </p:cNvPr>
          <p:cNvGrpSpPr/>
          <p:nvPr/>
        </p:nvGrpSpPr>
        <p:grpSpPr>
          <a:xfrm>
            <a:off x="1116330" y="292736"/>
            <a:ext cx="3378200" cy="933654"/>
            <a:chOff x="5485" y="2097"/>
            <a:chExt cx="5320" cy="1672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A53CEDC6-2B3C-BDB7-D02E-4F5C0DE64735}"/>
                </a:ext>
              </a:extLst>
            </p:cNvPr>
            <p:cNvSpPr txBox="1"/>
            <p:nvPr/>
          </p:nvSpPr>
          <p:spPr>
            <a:xfrm>
              <a:off x="5485" y="2285"/>
              <a:ext cx="4689" cy="1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>
                  <a:solidFill>
                    <a:schemeClr val="bg1"/>
                  </a:solidFill>
                </a:rPr>
                <a:t>어휘와 표현 연습 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2000">
                  <a:solidFill>
                    <a:schemeClr val="bg1"/>
                  </a:solidFill>
                </a:rPr>
                <a:t>词汇和句型练习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DC6B5442-F99C-6FBE-ACAB-A98511172369}"/>
                </a:ext>
              </a:extLst>
            </p:cNvPr>
            <p:cNvSpPr/>
            <p:nvPr/>
          </p:nvSpPr>
          <p:spPr>
            <a:xfrm>
              <a:off x="5681" y="2097"/>
              <a:ext cx="5124" cy="1672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DA7B92F7-627A-93A0-6C06-2FE16B86F882}"/>
              </a:ext>
            </a:extLst>
          </p:cNvPr>
          <p:cNvGrpSpPr/>
          <p:nvPr/>
        </p:nvGrpSpPr>
        <p:grpSpPr>
          <a:xfrm>
            <a:off x="0" y="249555"/>
            <a:ext cx="11965940" cy="1072515"/>
            <a:chOff x="6969" y="1666"/>
            <a:chExt cx="18844" cy="1689"/>
          </a:xfrm>
        </p:grpSpPr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3C2615E4-D1D9-9B34-A253-A62B93C85FBB}"/>
                </a:ext>
              </a:extLst>
            </p:cNvPr>
            <p:cNvGrpSpPr/>
            <p:nvPr/>
          </p:nvGrpSpPr>
          <p:grpSpPr>
            <a:xfrm>
              <a:off x="6969" y="1666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BC12CAA2-E6AF-78BF-A85E-69B8E671B5B1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B9723ABC-28F0-AF38-7F81-61B775CCE361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2AB9FE3E-EF40-3638-1449-42B4742650B9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5868946A-A585-5521-BA4A-D18000299D14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D9A1BB8A-E826-D2CC-2B86-6D8A56BA76AC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B6579055-5893-B687-6F65-50400F1B248E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1263195B-CD22-13A7-3826-ECEB8AE0F43A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2">
                <a:extLst>
                  <a:ext uri="{FF2B5EF4-FFF2-40B4-BE49-F238E27FC236}">
                    <a16:creationId xmlns:a16="http://schemas.microsoft.com/office/drawing/2014/main" id="{DDBEA687-16DB-DB1C-A752-A8AB1DA7EE9D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3">
                <a:extLst>
                  <a:ext uri="{FF2B5EF4-FFF2-40B4-BE49-F238E27FC236}">
                    <a16:creationId xmlns:a16="http://schemas.microsoft.com/office/drawing/2014/main" id="{EC655010-FE85-1D01-3296-03E593D67A9B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7E065EA3-5639-C100-E0BA-EBAA38B142A7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Freeform: Shape 15">
                  <a:extLst>
                    <a:ext uri="{FF2B5EF4-FFF2-40B4-BE49-F238E27FC236}">
                      <a16:creationId xmlns:a16="http://schemas.microsoft.com/office/drawing/2014/main" id="{323EC7A2-43D9-FF78-2442-23140BB63F58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Freeform: Shape 16">
                  <a:extLst>
                    <a:ext uri="{FF2B5EF4-FFF2-40B4-BE49-F238E27FC236}">
                      <a16:creationId xmlns:a16="http://schemas.microsoft.com/office/drawing/2014/main" id="{9369A775-6484-24DD-B88B-285E743F4B91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BA5E1C8C-3D73-895C-10BB-E8AA47A0E77A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6890CAA4-4A7F-40FA-7FA2-0355BEBE856D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8DE50931-33E6-8C41-CA3F-08A19D15D836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9B18345D-75B4-D53F-A2E4-407BB03D78E7}"/>
                </a:ext>
              </a:extLst>
            </p:cNvPr>
            <p:cNvSpPr txBox="1"/>
            <p:nvPr/>
          </p:nvSpPr>
          <p:spPr>
            <a:xfrm>
              <a:off x="14096" y="1759"/>
              <a:ext cx="11717" cy="14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0" algn="just">
                <a:lnSpc>
                  <a:spcPct val="120000"/>
                </a:lnSpc>
                <a:buFont typeface="Wingdings" panose="05000000000000000000" charset="0"/>
                <a:buNone/>
              </a:pPr>
              <a:r>
                <a:rPr lang="en-US" altLang="zh-CN" sz="24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3.</a:t>
              </a:r>
              <a:r>
                <a:rPr lang="zh-CN" altLang="en-US" sz="24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 </a:t>
              </a:r>
              <a:r>
                <a:rPr lang="ko-KR" altLang="en-US" sz="24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가장 </a:t>
              </a:r>
              <a:r>
                <a:rPr lang="ko-KR" altLang="en-US" sz="2400" dirty="0" err="1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관계있는</a:t>
              </a:r>
              <a:r>
                <a:rPr lang="ko-KR" altLang="en-US" sz="24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 것을 골라 빈칸에 쓰십시오</a:t>
              </a:r>
              <a:r>
                <a:rPr lang="en-US" altLang="ko-KR" sz="24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.</a:t>
              </a:r>
            </a:p>
            <a:p>
              <a:pPr indent="0" algn="just">
                <a:lnSpc>
                  <a:spcPct val="120000"/>
                </a:lnSpc>
                <a:buFont typeface="Wingdings" panose="05000000000000000000" charset="0"/>
                <a:buNone/>
              </a:pPr>
              <a:r>
                <a:rPr lang="zh-CN" altLang="en-US" sz="2400" dirty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选择相关度高的词汇填入空格。</a:t>
              </a:r>
              <a:endParaRPr lang="en-US" altLang="ko-KR" sz="240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88FD005F-221D-6112-767D-0EDE014D45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944" y="5079747"/>
            <a:ext cx="1520825" cy="1560195"/>
          </a:xfrm>
          <a:prstGeom prst="rect">
            <a:avLst/>
          </a:prstGeom>
        </p:spPr>
      </p:pic>
      <p:grpSp>
        <p:nvGrpSpPr>
          <p:cNvPr id="9" name="组合 1">
            <a:extLst>
              <a:ext uri="{FF2B5EF4-FFF2-40B4-BE49-F238E27FC236}">
                <a16:creationId xmlns:a16="http://schemas.microsoft.com/office/drawing/2014/main" id="{712618DE-ABEF-F377-3791-C6D1C2CC9E69}"/>
              </a:ext>
            </a:extLst>
          </p:cNvPr>
          <p:cNvGrpSpPr/>
          <p:nvPr/>
        </p:nvGrpSpPr>
        <p:grpSpPr bwMode="auto">
          <a:xfrm>
            <a:off x="3352800" y="1331370"/>
            <a:ext cx="8507896" cy="5374264"/>
            <a:chOff x="1661375" y="1996225"/>
            <a:chExt cx="4559120" cy="3351199"/>
          </a:xfrm>
        </p:grpSpPr>
        <p:sp>
          <p:nvSpPr>
            <p:cNvPr id="13" name="圆角矩形 26">
              <a:extLst>
                <a:ext uri="{FF2B5EF4-FFF2-40B4-BE49-F238E27FC236}">
                  <a16:creationId xmlns:a16="http://schemas.microsoft.com/office/drawing/2014/main" id="{0D9A7649-8AE9-6470-6316-EBE0551DDE87}"/>
                </a:ext>
              </a:extLst>
            </p:cNvPr>
            <p:cNvSpPr/>
            <p:nvPr/>
          </p:nvSpPr>
          <p:spPr>
            <a:xfrm>
              <a:off x="1661375" y="1996225"/>
              <a:ext cx="4559120" cy="3351199"/>
            </a:xfrm>
            <a:prstGeom prst="roundRect">
              <a:avLst>
                <a:gd name="adj" fmla="val 5516"/>
              </a:avLst>
            </a:prstGeom>
            <a:solidFill>
              <a:srgbClr val="D2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任意多边形 27">
              <a:extLst>
                <a:ext uri="{FF2B5EF4-FFF2-40B4-BE49-F238E27FC236}">
                  <a16:creationId xmlns:a16="http://schemas.microsoft.com/office/drawing/2014/main" id="{B811E049-CF37-3D01-B349-0E2F4741A7B6}"/>
                </a:ext>
              </a:extLst>
            </p:cNvPr>
            <p:cNvSpPr/>
            <p:nvPr/>
          </p:nvSpPr>
          <p:spPr>
            <a:xfrm>
              <a:off x="1661375" y="1996225"/>
              <a:ext cx="4559120" cy="2861363"/>
            </a:xfrm>
            <a:custGeom>
              <a:avLst/>
              <a:gdLst>
                <a:gd name="connsiteX0" fmla="*/ 197491 w 4559120"/>
                <a:gd name="connsiteY0" fmla="*/ 0 h 2969475"/>
                <a:gd name="connsiteX1" fmla="*/ 4361629 w 4559120"/>
                <a:gd name="connsiteY1" fmla="*/ 0 h 2969475"/>
                <a:gd name="connsiteX2" fmla="*/ 4559120 w 4559120"/>
                <a:gd name="connsiteY2" fmla="*/ 197491 h 2969475"/>
                <a:gd name="connsiteX3" fmla="*/ 4559120 w 4559120"/>
                <a:gd name="connsiteY3" fmla="*/ 2969475 h 2969475"/>
                <a:gd name="connsiteX4" fmla="*/ 0 w 4559120"/>
                <a:gd name="connsiteY4" fmla="*/ 2969475 h 2969475"/>
                <a:gd name="connsiteX5" fmla="*/ 0 w 4559120"/>
                <a:gd name="connsiteY5" fmla="*/ 197491 h 2969475"/>
                <a:gd name="connsiteX6" fmla="*/ 197491 w 4559120"/>
                <a:gd name="connsiteY6" fmla="*/ 0 h 296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9120" h="2969475">
                  <a:moveTo>
                    <a:pt x="197491" y="0"/>
                  </a:moveTo>
                  <a:lnTo>
                    <a:pt x="4361629" y="0"/>
                  </a:lnTo>
                  <a:cubicBezTo>
                    <a:pt x="4470700" y="0"/>
                    <a:pt x="4559120" y="88420"/>
                    <a:pt x="4559120" y="197491"/>
                  </a:cubicBezTo>
                  <a:lnTo>
                    <a:pt x="4559120" y="2969475"/>
                  </a:lnTo>
                  <a:lnTo>
                    <a:pt x="0" y="2969475"/>
                  </a:lnTo>
                  <a:lnTo>
                    <a:pt x="0" y="197491"/>
                  </a:lnTo>
                  <a:cubicBezTo>
                    <a:pt x="0" y="88420"/>
                    <a:pt x="88420" y="0"/>
                    <a:pt x="19749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8E0DC943-285D-C680-B857-039F19263B6F}"/>
                </a:ext>
              </a:extLst>
            </p:cNvPr>
            <p:cNvSpPr/>
            <p:nvPr/>
          </p:nvSpPr>
          <p:spPr>
            <a:xfrm>
              <a:off x="1748762" y="2131747"/>
              <a:ext cx="4384617" cy="25681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lvl="1"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苹果">
              <a:extLst>
                <a:ext uri="{FF2B5EF4-FFF2-40B4-BE49-F238E27FC236}">
                  <a16:creationId xmlns:a16="http://schemas.microsoft.com/office/drawing/2014/main" id="{AD4EFD43-EBE1-E255-991D-9EDABEA3570F}"/>
                </a:ext>
              </a:extLst>
            </p:cNvPr>
            <p:cNvSpPr/>
            <p:nvPr/>
          </p:nvSpPr>
          <p:spPr bwMode="auto">
            <a:xfrm>
              <a:off x="3800435" y="4857588"/>
              <a:ext cx="281000" cy="416473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72809C83-C846-6784-51A0-52BCB6E48D98}"/>
              </a:ext>
            </a:extLst>
          </p:cNvPr>
          <p:cNvSpPr txBox="1"/>
          <p:nvPr/>
        </p:nvSpPr>
        <p:spPr>
          <a:xfrm>
            <a:off x="3869637" y="1691626"/>
            <a:ext cx="7523903" cy="956159"/>
          </a:xfrm>
          <a:prstGeom prst="rect">
            <a:avLst/>
          </a:prstGeom>
          <a:solidFill>
            <a:srgbClr val="F3E9E1"/>
          </a:solidFill>
        </p:spPr>
        <p:txBody>
          <a:bodyPr wrap="square" rtlCol="0" anchor="ctr" anchorCtr="1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0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신문　장화　치약　우유팩　지우개　</a:t>
            </a:r>
            <a:r>
              <a:rPr lang="ko-KR" altLang="en-US" sz="2000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콜라병</a:t>
            </a:r>
            <a:r>
              <a:rPr lang="ko-KR" altLang="en-US" sz="20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　비닐봉지　</a:t>
            </a:r>
            <a:endParaRPr lang="en-US" altLang="ko-KR" sz="20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택배 상자　자전거 바퀴</a:t>
            </a:r>
          </a:p>
        </p:txBody>
      </p: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93E67D4C-AFE3-95A6-BEE7-ADCE51955E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9659378"/>
              </p:ext>
            </p:extLst>
          </p:nvPr>
        </p:nvGraphicFramePr>
        <p:xfrm>
          <a:off x="3869637" y="2756452"/>
          <a:ext cx="7540486" cy="27701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44415">
                  <a:extLst>
                    <a:ext uri="{9D8B030D-6E8A-4147-A177-3AD203B41FA5}">
                      <a16:colId xmlns:a16="http://schemas.microsoft.com/office/drawing/2014/main" val="3872903363"/>
                    </a:ext>
                  </a:extLst>
                </a:gridCol>
                <a:gridCol w="2610678">
                  <a:extLst>
                    <a:ext uri="{9D8B030D-6E8A-4147-A177-3AD203B41FA5}">
                      <a16:colId xmlns:a16="http://schemas.microsoft.com/office/drawing/2014/main" val="1828971178"/>
                    </a:ext>
                  </a:extLst>
                </a:gridCol>
                <a:gridCol w="2385393">
                  <a:extLst>
                    <a:ext uri="{9D8B030D-6E8A-4147-A177-3AD203B41FA5}">
                      <a16:colId xmlns:a16="http://schemas.microsoft.com/office/drawing/2014/main" val="2142238289"/>
                    </a:ext>
                  </a:extLst>
                </a:gridCol>
              </a:tblGrid>
              <a:tr h="55747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b="0" i="0" dirty="0">
                          <a:solidFill>
                            <a:schemeClr val="tx1"/>
                          </a:solidFill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고무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6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b="0" i="0" dirty="0">
                          <a:solidFill>
                            <a:schemeClr val="tx1"/>
                          </a:solidFill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플라스틱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6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b="0" i="0" dirty="0">
                          <a:solidFill>
                            <a:schemeClr val="tx1"/>
                          </a:solidFill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종이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6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8711883"/>
                  </a:ext>
                </a:extLst>
              </a:tr>
              <a:tr h="2212704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800" dirty="0" err="1">
                          <a:effectLst/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콜라병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F70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5328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853376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998601" y="263797"/>
            <a:ext cx="2102553" cy="613021"/>
            <a:chOff x="5140" y="2096"/>
            <a:chExt cx="4975" cy="1283"/>
          </a:xfrm>
        </p:grpSpPr>
        <p:sp>
          <p:nvSpPr>
            <p:cNvPr id="3" name="文本框 2"/>
            <p:cNvSpPr txBox="1"/>
            <p:nvPr/>
          </p:nvSpPr>
          <p:spPr>
            <a:xfrm>
              <a:off x="5140" y="2179"/>
              <a:ext cx="4689" cy="7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</a:rPr>
                <a:t>대화 对话</a:t>
              </a:r>
            </a:p>
          </p:txBody>
        </p:sp>
        <p:sp>
          <p:nvSpPr>
            <p:cNvPr id="5" name="五边形 4"/>
            <p:cNvSpPr/>
            <p:nvPr/>
          </p:nvSpPr>
          <p:spPr>
            <a:xfrm>
              <a:off x="5623" y="2096"/>
              <a:ext cx="4492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0" y="267578"/>
            <a:ext cx="11995150" cy="1072515"/>
            <a:chOff x="6969" y="1666"/>
            <a:chExt cx="18890" cy="1689"/>
          </a:xfrm>
        </p:grpSpPr>
        <p:grpSp>
          <p:nvGrpSpPr>
            <p:cNvPr id="21" name="Group 39"/>
            <p:cNvGrpSpPr/>
            <p:nvPr/>
          </p:nvGrpSpPr>
          <p:grpSpPr>
            <a:xfrm>
              <a:off x="6969" y="1666"/>
              <a:ext cx="1601" cy="1689"/>
              <a:chOff x="849666" y="1266856"/>
              <a:chExt cx="4597624" cy="4754432"/>
            </a:xfrm>
          </p:grpSpPr>
          <p:sp>
            <p:nvSpPr>
              <p:cNvPr id="22" name="Arc 5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/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/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/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/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/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/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2"/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3"/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/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Freeform: Shape 15"/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Freeform: Shape 16"/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/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/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11853" y="1727"/>
              <a:ext cx="14006" cy="1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22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字魂创中黑" panose="00000500000000000000" charset="-122"/>
                </a:rPr>
                <a:t>1.</a:t>
              </a:r>
              <a:r>
                <a:rPr lang="zh-CN" altLang="en-US" sz="22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字魂创中黑" panose="00000500000000000000" charset="-122"/>
                </a:rPr>
                <a:t>这是崔东旻和朴智贤在打扫卫生时的对话。他们说了些什么呢？</a:t>
              </a:r>
            </a:p>
            <a:p>
              <a:pPr algn="just">
                <a:lnSpc>
                  <a:spcPct val="120000"/>
                </a:lnSpc>
              </a:pPr>
              <a:endParaRPr lang="zh-CN" altLang="en-US" sz="22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创中黑" panose="00000500000000000000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746DFD7-EE21-BC2B-F533-B336362F5E19}"/>
              </a:ext>
            </a:extLst>
          </p:cNvPr>
          <p:cNvGrpSpPr/>
          <p:nvPr/>
        </p:nvGrpSpPr>
        <p:grpSpPr>
          <a:xfrm>
            <a:off x="2696024" y="929642"/>
            <a:ext cx="9299059" cy="5780157"/>
            <a:chOff x="3717357" y="1250057"/>
            <a:chExt cx="8141368" cy="5472617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9E422B57-06BF-B4CB-8E07-D6810D3F2DBD}"/>
                </a:ext>
              </a:extLst>
            </p:cNvPr>
            <p:cNvGrpSpPr/>
            <p:nvPr/>
          </p:nvGrpSpPr>
          <p:grpSpPr>
            <a:xfrm>
              <a:off x="3717357" y="1250057"/>
              <a:ext cx="8141368" cy="5472617"/>
              <a:chOff x="3826043" y="1195510"/>
              <a:chExt cx="8141368" cy="5472617"/>
            </a:xfrm>
          </p:grpSpPr>
          <p:grpSp>
            <p:nvGrpSpPr>
              <p:cNvPr id="9" name="组合 1"/>
              <p:cNvGrpSpPr/>
              <p:nvPr/>
            </p:nvGrpSpPr>
            <p:grpSpPr bwMode="auto">
              <a:xfrm>
                <a:off x="3826043" y="1195510"/>
                <a:ext cx="8141368" cy="5472617"/>
                <a:chOff x="1461580" y="1673757"/>
                <a:chExt cx="4652767" cy="3539414"/>
              </a:xfrm>
            </p:grpSpPr>
            <p:sp>
              <p:nvSpPr>
                <p:cNvPr id="13" name="圆角矩形 26"/>
                <p:cNvSpPr/>
                <p:nvPr/>
              </p:nvSpPr>
              <p:spPr>
                <a:xfrm>
                  <a:off x="1461580" y="1673757"/>
                  <a:ext cx="4652767" cy="3539414"/>
                </a:xfrm>
                <a:prstGeom prst="roundRect">
                  <a:avLst>
                    <a:gd name="adj" fmla="val 5516"/>
                  </a:avLst>
                </a:prstGeom>
                <a:solidFill>
                  <a:srgbClr val="D2D3D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Arial" panose="020B0604020202020204" pitchFamily="34" charset="0"/>
                    <a:ea typeface="幼圆" panose="02010509060101010101" pitchFamily="49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" name="任意多边形 27"/>
                <p:cNvSpPr/>
                <p:nvPr/>
              </p:nvSpPr>
              <p:spPr>
                <a:xfrm>
                  <a:off x="1558260" y="1767633"/>
                  <a:ext cx="4419159" cy="2964915"/>
                </a:xfrm>
                <a:custGeom>
                  <a:avLst/>
                  <a:gdLst>
                    <a:gd name="connsiteX0" fmla="*/ 197491 w 4559120"/>
                    <a:gd name="connsiteY0" fmla="*/ 0 h 2969475"/>
                    <a:gd name="connsiteX1" fmla="*/ 4361629 w 4559120"/>
                    <a:gd name="connsiteY1" fmla="*/ 0 h 2969475"/>
                    <a:gd name="connsiteX2" fmla="*/ 4559120 w 4559120"/>
                    <a:gd name="connsiteY2" fmla="*/ 197491 h 2969475"/>
                    <a:gd name="connsiteX3" fmla="*/ 4559120 w 4559120"/>
                    <a:gd name="connsiteY3" fmla="*/ 2969475 h 2969475"/>
                    <a:gd name="connsiteX4" fmla="*/ 0 w 4559120"/>
                    <a:gd name="connsiteY4" fmla="*/ 2969475 h 2969475"/>
                    <a:gd name="connsiteX5" fmla="*/ 0 w 4559120"/>
                    <a:gd name="connsiteY5" fmla="*/ 197491 h 2969475"/>
                    <a:gd name="connsiteX6" fmla="*/ 197491 w 4559120"/>
                    <a:gd name="connsiteY6" fmla="*/ 0 h 2969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559120" h="2969475">
                      <a:moveTo>
                        <a:pt x="197491" y="0"/>
                      </a:moveTo>
                      <a:lnTo>
                        <a:pt x="4361629" y="0"/>
                      </a:lnTo>
                      <a:cubicBezTo>
                        <a:pt x="4470700" y="0"/>
                        <a:pt x="4559120" y="88420"/>
                        <a:pt x="4559120" y="197491"/>
                      </a:cubicBezTo>
                      <a:lnTo>
                        <a:pt x="4559120" y="2969475"/>
                      </a:lnTo>
                      <a:lnTo>
                        <a:pt x="0" y="2969475"/>
                      </a:lnTo>
                      <a:lnTo>
                        <a:pt x="0" y="197491"/>
                      </a:lnTo>
                      <a:cubicBezTo>
                        <a:pt x="0" y="88420"/>
                        <a:pt x="88420" y="0"/>
                        <a:pt x="197491" y="0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Arial" panose="020B0604020202020204" pitchFamily="34" charset="0"/>
                    <a:ea typeface="幼圆" panose="02010509060101010101" pitchFamily="49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" name="同侧圆角矩形 5"/>
                <p:cNvSpPr/>
                <p:nvPr/>
              </p:nvSpPr>
              <p:spPr>
                <a:xfrm>
                  <a:off x="1558260" y="1718037"/>
                  <a:ext cx="4419158" cy="3014511"/>
                </a:xfrm>
                <a:prstGeom prst="round2SameRect">
                  <a:avLst>
                    <a:gd name="adj1" fmla="val 6950"/>
                    <a:gd name="adj2" fmla="val 0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just" eaLnBrk="1" fontAlgn="auto" hangingPunct="1">
                    <a:lnSpc>
                      <a:spcPct val="14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endParaRPr>
                </a:p>
                <a:p>
                  <a:pPr lvl="1" algn="just" eaLnBrk="1" fontAlgn="auto" hangingPunct="1">
                    <a:lnSpc>
                      <a:spcPct val="14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7" name="组合 36"/>
              <p:cNvGrpSpPr/>
              <p:nvPr/>
            </p:nvGrpSpPr>
            <p:grpSpPr>
              <a:xfrm>
                <a:off x="4181475" y="4736884"/>
                <a:ext cx="7687945" cy="1278255"/>
                <a:chOff x="6020" y="4445"/>
                <a:chExt cx="12107" cy="2013"/>
              </a:xfrm>
            </p:grpSpPr>
            <p:grpSp>
              <p:nvGrpSpPr>
                <p:cNvPr id="38" name="组合 37"/>
                <p:cNvGrpSpPr/>
                <p:nvPr/>
              </p:nvGrpSpPr>
              <p:grpSpPr>
                <a:xfrm>
                  <a:off x="6020" y="4445"/>
                  <a:ext cx="11739" cy="1746"/>
                  <a:chOff x="6236" y="4445"/>
                  <a:chExt cx="9288" cy="1746"/>
                </a:xfrm>
              </p:grpSpPr>
              <p:sp>
                <p:nvSpPr>
                  <p:cNvPr id="39" name="圆角矩形 38"/>
                  <p:cNvSpPr/>
                  <p:nvPr/>
                </p:nvSpPr>
                <p:spPr>
                  <a:xfrm>
                    <a:off x="6236" y="4445"/>
                    <a:ext cx="9288" cy="1746"/>
                  </a:xfrm>
                  <a:prstGeom prst="roundRect">
                    <a:avLst/>
                  </a:prstGeom>
                  <a:noFill/>
                  <a:ln>
                    <a:solidFill>
                      <a:schemeClr val="bg1"/>
                    </a:solidFill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</a:ex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" name="椭圆 39"/>
                  <p:cNvSpPr/>
                  <p:nvPr/>
                </p:nvSpPr>
                <p:spPr>
                  <a:xfrm>
                    <a:off x="6624" y="4525"/>
                    <a:ext cx="1199" cy="1532"/>
                  </a:xfrm>
                  <a:prstGeom prst="ellipse">
                    <a:avLst/>
                  </a:prstGeom>
                  <a:noFill/>
                  <a:ln>
                    <a:solidFill>
                      <a:schemeClr val="bg1"/>
                    </a:solidFill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lt1"/>
                        </a:solidFill>
                      </a14:hiddenFill>
                    </a:ext>
                  </a:extLst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zh-CN" altLang="en-US" sz="2400" b="1" dirty="0">
                        <a:solidFill>
                          <a:schemeClr val="bg1"/>
                        </a:solidFill>
                        <a:latin typeface="方正方俊黑" panose="02010600010101010101" charset="-122"/>
                        <a:ea typeface="方正方俊黑" panose="02010600010101010101" charset="-122"/>
                      </a:rPr>
                      <a:t>练习</a:t>
                    </a:r>
                  </a:p>
                </p:txBody>
              </p:sp>
            </p:grpSp>
            <p:sp>
              <p:nvSpPr>
                <p:cNvPr id="41" name="文本框 40"/>
                <p:cNvSpPr txBox="1"/>
                <p:nvPr/>
              </p:nvSpPr>
              <p:spPr>
                <a:xfrm>
                  <a:off x="8026" y="4485"/>
                  <a:ext cx="10101" cy="19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342900" indent="-342900" algn="just">
                    <a:buFont typeface="Arial" panose="020B0604020202020204" pitchFamily="34" charset="0"/>
                    <a:buChar char="•"/>
                  </a:pPr>
                  <a:r>
                    <a:rPr lang="ko-KR" altLang="en-US" sz="1600" dirty="0">
                      <a:solidFill>
                        <a:schemeClr val="bg1"/>
                      </a:solidFill>
                      <a:latin typeface="Batang" panose="02030600000101010101" pitchFamily="18" charset="-127"/>
                      <a:ea typeface="Batang" panose="02030600000101010101" pitchFamily="18" charset="-127"/>
                      <a:cs typeface="Dotum" panose="020B0600000101010101" charset="-127"/>
                    </a:rPr>
                    <a:t>최동민이 </a:t>
                  </a:r>
                  <a:r>
                    <a:rPr lang="ko-KR" altLang="en-US" sz="1600" dirty="0" err="1">
                      <a:solidFill>
                        <a:schemeClr val="bg1"/>
                      </a:solidFill>
                      <a:latin typeface="Batang" panose="02030600000101010101" pitchFamily="18" charset="-127"/>
                      <a:ea typeface="Batang" panose="02030600000101010101" pitchFamily="18" charset="-127"/>
                      <a:cs typeface="Dotum" panose="020B0600000101010101" charset="-127"/>
                    </a:rPr>
                    <a:t>물티슈의</a:t>
                  </a:r>
                  <a:r>
                    <a:rPr lang="ko-KR" altLang="en-US" sz="1600" dirty="0">
                      <a:solidFill>
                        <a:schemeClr val="bg1"/>
                      </a:solidFill>
                      <a:latin typeface="Batang" panose="02030600000101010101" pitchFamily="18" charset="-127"/>
                      <a:ea typeface="Batang" panose="02030600000101010101" pitchFamily="18" charset="-127"/>
                      <a:cs typeface="Dotum" panose="020B0600000101010101" charset="-127"/>
                    </a:rPr>
                    <a:t> 원재료를 잘못 알고 있는 이유는 무엇 때문인가요</a:t>
                  </a:r>
                  <a:r>
                    <a:rPr lang="en-US" altLang="ko-KR" sz="1600" dirty="0">
                      <a:solidFill>
                        <a:schemeClr val="bg1"/>
                      </a:solidFill>
                      <a:latin typeface="Batang" panose="02030600000101010101" pitchFamily="18" charset="-127"/>
                      <a:ea typeface="Batang" panose="02030600000101010101" pitchFamily="18" charset="-127"/>
                      <a:cs typeface="Dotum" panose="020B0600000101010101" charset="-127"/>
                    </a:rPr>
                    <a:t>?</a:t>
                  </a:r>
                </a:p>
                <a:p>
                  <a:pPr marL="365125" algn="just"/>
                  <a:r>
                    <a:rPr lang="zh-CN" altLang="en-US" sz="1600" dirty="0">
                      <a:solidFill>
                        <a:schemeClr val="bg1"/>
                      </a:solidFill>
                      <a:latin typeface="Batang" panose="02030600000101010101" pitchFamily="18" charset="-127"/>
                      <a:ea typeface="Batang" panose="02030600000101010101" pitchFamily="18" charset="-127"/>
                    </a:rPr>
                    <a:t>崔东旻为什么对湿巾的原材料有错误认知呢？</a:t>
                  </a:r>
                </a:p>
                <a:p>
                  <a:pPr marL="342900" indent="-342900" algn="just">
                    <a:buFont typeface="Arial" panose="020B0604020202020204" pitchFamily="34" charset="0"/>
                    <a:buChar char="•"/>
                  </a:pPr>
                  <a:r>
                    <a:rPr lang="ko-KR" altLang="en-US" sz="1600" dirty="0">
                      <a:solidFill>
                        <a:schemeClr val="bg1"/>
                      </a:solidFill>
                      <a:latin typeface="Batang" panose="02030600000101010101" pitchFamily="18" charset="-127"/>
                      <a:ea typeface="Batang" panose="02030600000101010101" pitchFamily="18" charset="-127"/>
                      <a:cs typeface="Dotum" panose="020B0600000101010101" charset="-127"/>
                    </a:rPr>
                    <a:t>최동민은 </a:t>
                  </a:r>
                  <a:r>
                    <a:rPr lang="ko-KR" altLang="en-US" sz="1600" dirty="0" err="1">
                      <a:solidFill>
                        <a:schemeClr val="bg1"/>
                      </a:solidFill>
                      <a:latin typeface="Batang" panose="02030600000101010101" pitchFamily="18" charset="-127"/>
                      <a:ea typeface="Batang" panose="02030600000101010101" pitchFamily="18" charset="-127"/>
                      <a:cs typeface="Dotum" panose="020B0600000101010101" charset="-127"/>
                    </a:rPr>
                    <a:t>물티슈의</a:t>
                  </a:r>
                  <a:r>
                    <a:rPr lang="ko-KR" altLang="en-US" sz="1600" dirty="0">
                      <a:solidFill>
                        <a:schemeClr val="bg1"/>
                      </a:solidFill>
                      <a:latin typeface="Batang" panose="02030600000101010101" pitchFamily="18" charset="-127"/>
                      <a:ea typeface="Batang" panose="02030600000101010101" pitchFamily="18" charset="-127"/>
                      <a:cs typeface="Dotum" panose="020B0600000101010101" charset="-127"/>
                    </a:rPr>
                    <a:t> 원재료에 대해 알고 나서 왜 반성을 했을까요</a:t>
                  </a:r>
                  <a:r>
                    <a:rPr lang="en-US" altLang="ko-KR" sz="1600" dirty="0">
                      <a:solidFill>
                        <a:schemeClr val="bg1"/>
                      </a:solidFill>
                      <a:latin typeface="Batang" panose="02030600000101010101" pitchFamily="18" charset="-127"/>
                      <a:ea typeface="Batang" panose="02030600000101010101" pitchFamily="18" charset="-127"/>
                      <a:cs typeface="Dotum" panose="020B0600000101010101" charset="-127"/>
                    </a:rPr>
                    <a:t>?</a:t>
                  </a:r>
                </a:p>
                <a:p>
                  <a:pPr marL="365125" algn="just"/>
                  <a:r>
                    <a:rPr lang="zh-CN" altLang="en-US" sz="1600" dirty="0">
                      <a:solidFill>
                        <a:schemeClr val="bg1"/>
                      </a:solidFill>
                      <a:latin typeface="Batang" panose="02030600000101010101" pitchFamily="18" charset="-127"/>
                      <a:ea typeface="Batang" panose="02030600000101010101" pitchFamily="18" charset="-127"/>
                      <a:cs typeface="Dotum" panose="020B0600000101010101" charset="-127"/>
                    </a:rPr>
                    <a:t>崔东</a:t>
                  </a:r>
                  <a:r>
                    <a:rPr lang="zh-CN" altLang="en-US" sz="1600" dirty="0">
                      <a:solidFill>
                        <a:schemeClr val="bg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cs typeface="字魂创中黑" panose="00000500000000000000" charset="-122"/>
                    </a:rPr>
                    <a:t>旻</a:t>
                  </a:r>
                  <a:r>
                    <a:rPr lang="zh-CN" altLang="en-US" sz="1600" dirty="0">
                      <a:solidFill>
                        <a:schemeClr val="bg1"/>
                      </a:solidFill>
                      <a:latin typeface="Batang" panose="02030600000101010101" pitchFamily="18" charset="-127"/>
                      <a:ea typeface="Batang" panose="02030600000101010101" pitchFamily="18" charset="-127"/>
                      <a:cs typeface="Dotum" panose="020B0600000101010101" charset="-127"/>
                    </a:rPr>
                    <a:t>为什么在知道湿巾的原材料后进行了反思呢？</a:t>
                  </a:r>
                  <a:endParaRPr lang="en-US" altLang="ko-KR" sz="16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  <a:cs typeface="Dotum" panose="020B0600000101010101" charset="-127"/>
                  </a:endParaRPr>
                </a:p>
                <a:p>
                  <a:pPr marL="342900" indent="-342900" algn="just">
                    <a:buFont typeface="Arial" panose="020B0604020202020204" pitchFamily="34" charset="0"/>
                    <a:buChar char="•"/>
                  </a:pPr>
                  <a:endParaRPr lang="ko-KR" altLang="en-US" sz="1600" dirty="0">
                    <a:effectLst/>
                    <a:highlight>
                      <a:srgbClr val="FFFF00"/>
                    </a:highlight>
                    <a:latin typeface="Helvetica" pitchFamily="2" charset="0"/>
                  </a:endParaRPr>
                </a:p>
              </p:txBody>
            </p:sp>
          </p:grpSp>
        </p:grpSp>
        <p:sp>
          <p:nvSpPr>
            <p:cNvPr id="2" name="苹果">
              <a:extLst>
                <a:ext uri="{FF2B5EF4-FFF2-40B4-BE49-F238E27FC236}">
                  <a16:creationId xmlns:a16="http://schemas.microsoft.com/office/drawing/2014/main" id="{D1240C0D-A143-EC53-2FE8-A806606D7502}"/>
                </a:ext>
              </a:extLst>
            </p:cNvPr>
            <p:cNvSpPr/>
            <p:nvPr/>
          </p:nvSpPr>
          <p:spPr bwMode="auto">
            <a:xfrm>
              <a:off x="7554100" y="5986810"/>
              <a:ext cx="467880" cy="643948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3" name="圆角矩形 32">
            <a:extLst>
              <a:ext uri="{FF2B5EF4-FFF2-40B4-BE49-F238E27FC236}">
                <a16:creationId xmlns:a16="http://schemas.microsoft.com/office/drawing/2014/main" id="{BA1195B6-DA4A-7530-4EE2-01B87B587523}"/>
              </a:ext>
            </a:extLst>
          </p:cNvPr>
          <p:cNvSpPr/>
          <p:nvPr/>
        </p:nvSpPr>
        <p:spPr>
          <a:xfrm>
            <a:off x="3035829" y="1091402"/>
            <a:ext cx="8579910" cy="3481543"/>
          </a:xfrm>
          <a:prstGeom prst="roundRect">
            <a:avLst>
              <a:gd name="adj" fmla="val 9106"/>
            </a:avLst>
          </a:prstGeom>
          <a:solidFill>
            <a:schemeClr val="bg1"/>
          </a:solidFill>
          <a:ln w="12700">
            <a:solidFill>
              <a:srgbClr val="AA875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19138" indent="-706438" algn="just" latinLnBrk="1">
              <a:lnSpc>
                <a:spcPct val="120000"/>
              </a:lnSpc>
            </a:pPr>
            <a:r>
              <a:rPr lang="ko-KR" altLang="en-US" sz="1550" b="1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최동민</a:t>
            </a:r>
            <a:r>
              <a:rPr lang="en-US" altLang="ko-KR" sz="1550" b="1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여보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물티슈 또 있어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청소하니까 금세 다 써 버리네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719138" indent="-706438" algn="just" latinLnBrk="1">
              <a:lnSpc>
                <a:spcPct val="120000"/>
              </a:lnSpc>
            </a:pPr>
            <a:r>
              <a:rPr lang="ko-KR" altLang="en-US" sz="1550" b="1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박지현</a:t>
            </a:r>
            <a:r>
              <a:rPr lang="en-US" altLang="ko-KR" sz="1550" b="1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여기 있어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그런데 그거 얼마 전에 뜯은 거 아니야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일회용품을 안</a:t>
            </a:r>
            <a:r>
              <a:rPr lang="zh-CN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쓰려고 노력하는 사람이 </a:t>
            </a:r>
            <a:r>
              <a:rPr lang="ko-KR" altLang="en-US" sz="1550" dirty="0" err="1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물티슈는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왜 이렇게 많이 써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</a:t>
            </a:r>
          </a:p>
          <a:p>
            <a:pPr marL="719138" indent="-706438" algn="just" latinLnBrk="1">
              <a:lnSpc>
                <a:spcPct val="120000"/>
              </a:lnSpc>
            </a:pPr>
            <a:r>
              <a:rPr lang="ko-KR" altLang="en-US" sz="1550" b="1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최동민</a:t>
            </a:r>
            <a:r>
              <a:rPr lang="en-US" altLang="ko-KR" sz="1550" b="1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일회용품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무슨 소리야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dirty="0" err="1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물티슈는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면으로 만든 친환경 </a:t>
            </a:r>
            <a:r>
              <a:rPr lang="ko-KR" altLang="en-US" sz="1550" dirty="0" err="1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제품이잖아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719138" indent="-706438" algn="just" latinLnBrk="1">
              <a:lnSpc>
                <a:spcPct val="120000"/>
              </a:lnSpc>
            </a:pPr>
            <a:r>
              <a:rPr lang="ko-KR" altLang="en-US" sz="1550" b="1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박지현</a:t>
            </a:r>
            <a:r>
              <a:rPr lang="en-US" altLang="ko-KR" sz="1550" b="1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대부분 사람들이 그렇게 잘못 알고 </a:t>
            </a:r>
            <a:r>
              <a:rPr lang="ko-KR" altLang="en-US" sz="1550" dirty="0" err="1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있대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나도 얼마전에 뉴스를 보고</a:t>
            </a:r>
            <a:r>
              <a:rPr lang="zh-CN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알게 된 사실인데 광고에서 친환경 제품이라고 홍보하는 건 사실 잘못된</a:t>
            </a:r>
            <a:r>
              <a:rPr lang="zh-CN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거고 </a:t>
            </a:r>
            <a:r>
              <a:rPr lang="ko-KR" altLang="en-US" sz="1550" dirty="0" err="1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물티슈도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일회용품이래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719138" indent="-706438" algn="just" latinLnBrk="1">
              <a:lnSpc>
                <a:spcPct val="120000"/>
              </a:lnSpc>
            </a:pPr>
            <a:r>
              <a:rPr lang="ko-KR" altLang="en-US" sz="1550" b="1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최동민</a:t>
            </a:r>
            <a:r>
              <a:rPr lang="en-US" altLang="ko-KR" sz="1550" b="1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zh-CN" altLang="en-US" sz="1550" b="1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진짜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촉감은 면인데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…?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그럼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lang="ko-KR" altLang="en-US" sz="1550" dirty="0" err="1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물티슈의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원재료는 </a:t>
            </a:r>
            <a:r>
              <a:rPr lang="ko-KR" altLang="en-US" sz="1550" dirty="0" err="1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뭐래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</a:t>
            </a:r>
          </a:p>
          <a:p>
            <a:pPr marL="719138" indent="-706438" algn="just" latinLnBrk="1">
              <a:lnSpc>
                <a:spcPct val="120000"/>
              </a:lnSpc>
            </a:pPr>
            <a:r>
              <a:rPr lang="ko-KR" altLang="en-US" sz="1550" b="1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박지현</a:t>
            </a:r>
            <a:r>
              <a:rPr lang="en-US" altLang="ko-KR" sz="1550" b="1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플라스틱이라고 </a:t>
            </a:r>
            <a:r>
              <a:rPr lang="ko-KR" altLang="en-US" sz="1550" dirty="0" err="1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하더라고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719138" indent="-706438" algn="just" latinLnBrk="1">
              <a:lnSpc>
                <a:spcPct val="120000"/>
              </a:lnSpc>
            </a:pPr>
            <a:r>
              <a:rPr lang="ko-KR" altLang="en-US" sz="1550" b="1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최동민</a:t>
            </a:r>
            <a:r>
              <a:rPr lang="en-US" altLang="ko-KR" sz="1550" b="1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아이고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그동안 아무 생각없이 썼는데 이게 플라스틱인 줄 알았더라면</a:t>
            </a:r>
            <a:r>
              <a:rPr lang="zh-CN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함부로 쓰지 않았을 거야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719138" indent="-706438" algn="just" latinLnBrk="1">
              <a:lnSpc>
                <a:spcPct val="120000"/>
              </a:lnSpc>
            </a:pPr>
            <a:r>
              <a:rPr lang="ko-KR" altLang="en-US" sz="1550" b="1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박지현</a:t>
            </a:r>
            <a:r>
              <a:rPr lang="en-US" altLang="ko-KR" sz="1550" b="1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이제 알았으니까 덜 </a:t>
            </a:r>
            <a:r>
              <a:rPr lang="ko-KR" altLang="en-US" sz="1550" dirty="0" err="1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써야겠지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</a:t>
            </a:r>
          </a:p>
          <a:p>
            <a:pPr marL="719138" indent="-706438" algn="just" latinLnBrk="1">
              <a:lnSpc>
                <a:spcPct val="120000"/>
              </a:lnSpc>
            </a:pPr>
            <a:r>
              <a:rPr lang="ko-KR" altLang="en-US" sz="1550" b="1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최동민</a:t>
            </a:r>
            <a:r>
              <a:rPr lang="en-US" altLang="ko-KR" sz="1550" b="1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그래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환경을 위해서 이제부터는 물티슈 대신에 걸레를 </a:t>
            </a:r>
            <a:r>
              <a:rPr lang="ko-KR" altLang="en-US" sz="1550" dirty="0" err="1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사용하겠어</a:t>
            </a:r>
            <a:r>
              <a:rPr lang="en-US" altLang="ko-KR" sz="155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</p:txBody>
      </p:sp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260" y="5131688"/>
            <a:ext cx="1520825" cy="1560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71104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417818-6798-748D-2AFD-E01D236150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2D5555B7-7EF1-C611-50F2-01FFC905B7CD}"/>
              </a:ext>
            </a:extLst>
          </p:cNvPr>
          <p:cNvGrpSpPr/>
          <p:nvPr/>
        </p:nvGrpSpPr>
        <p:grpSpPr>
          <a:xfrm>
            <a:off x="901812" y="229892"/>
            <a:ext cx="2355192" cy="584897"/>
            <a:chOff x="5141" y="2092"/>
            <a:chExt cx="4974" cy="1287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4B47CAF6-AB5D-4E6E-DC2D-7321BD76B694}"/>
                </a:ext>
              </a:extLst>
            </p:cNvPr>
            <p:cNvSpPr txBox="1"/>
            <p:nvPr/>
          </p:nvSpPr>
          <p:spPr>
            <a:xfrm>
              <a:off x="5141" y="2092"/>
              <a:ext cx="4689" cy="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800" dirty="0">
                  <a:solidFill>
                    <a:schemeClr val="bg1"/>
                  </a:solidFill>
                </a:rPr>
                <a:t>대화 对话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5A284F3D-2615-6F19-584F-8238D962FFC1}"/>
                </a:ext>
              </a:extLst>
            </p:cNvPr>
            <p:cNvSpPr/>
            <p:nvPr/>
          </p:nvSpPr>
          <p:spPr>
            <a:xfrm>
              <a:off x="5623" y="2096"/>
              <a:ext cx="4492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A6D24B86-1F0A-4CEC-F7E1-6B13A1C0129D}"/>
              </a:ext>
            </a:extLst>
          </p:cNvPr>
          <p:cNvGrpSpPr/>
          <p:nvPr/>
        </p:nvGrpSpPr>
        <p:grpSpPr>
          <a:xfrm>
            <a:off x="-8255" y="267578"/>
            <a:ext cx="12117070" cy="1072515"/>
            <a:chOff x="6956" y="1666"/>
            <a:chExt cx="19082" cy="1689"/>
          </a:xfrm>
        </p:grpSpPr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361190F8-9EBD-73E9-F003-63639E98446B}"/>
                </a:ext>
              </a:extLst>
            </p:cNvPr>
            <p:cNvGrpSpPr/>
            <p:nvPr/>
          </p:nvGrpSpPr>
          <p:grpSpPr>
            <a:xfrm>
              <a:off x="6956" y="1666"/>
              <a:ext cx="1614" cy="1689"/>
              <a:chOff x="812334" y="1266856"/>
              <a:chExt cx="4634957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78C46FAB-CED1-B76E-DACE-D7C77BB941D8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C65C05B1-E071-FE7E-47DB-0BA6C8ACB2BB}"/>
                  </a:ext>
                </a:extLst>
              </p:cNvPr>
              <p:cNvSpPr/>
              <p:nvPr/>
            </p:nvSpPr>
            <p:spPr>
              <a:xfrm>
                <a:off x="812334" y="1433425"/>
                <a:ext cx="4634957" cy="4587863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53E06FC9-88BB-352F-3872-98F725B518DD}"/>
                  </a:ext>
                </a:extLst>
              </p:cNvPr>
              <p:cNvSpPr/>
              <p:nvPr/>
            </p:nvSpPr>
            <p:spPr>
              <a:xfrm>
                <a:off x="1155688" y="1729690"/>
                <a:ext cx="3995332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485E9EA9-C786-511C-5514-BEEB3E01702F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210AAF85-D63E-95E4-0173-D8AA830470D3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75A9DFF5-E5D3-AC1F-0FDC-D8E4DCF7D452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FEF245EA-5970-AA90-CFCD-05EC2F5EB04D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2">
                <a:extLst>
                  <a:ext uri="{FF2B5EF4-FFF2-40B4-BE49-F238E27FC236}">
                    <a16:creationId xmlns:a16="http://schemas.microsoft.com/office/drawing/2014/main" id="{0D4A7D36-7F00-C67B-AF8D-3CEE3B6A557C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3">
                <a:extLst>
                  <a:ext uri="{FF2B5EF4-FFF2-40B4-BE49-F238E27FC236}">
                    <a16:creationId xmlns:a16="http://schemas.microsoft.com/office/drawing/2014/main" id="{25DE5A33-7FF9-FD65-ECAA-CADBBD948908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853B72A7-2734-07BF-9696-E3FE193B1547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Freeform: Shape 15">
                  <a:extLst>
                    <a:ext uri="{FF2B5EF4-FFF2-40B4-BE49-F238E27FC236}">
                      <a16:creationId xmlns:a16="http://schemas.microsoft.com/office/drawing/2014/main" id="{07F736D4-2B09-55C5-54CC-073794F37ED1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Freeform: Shape 16">
                  <a:extLst>
                    <a:ext uri="{FF2B5EF4-FFF2-40B4-BE49-F238E27FC236}">
                      <a16:creationId xmlns:a16="http://schemas.microsoft.com/office/drawing/2014/main" id="{F5A7BD0F-EB86-CFAD-E51D-366FA82050B8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D7309C85-BA86-BC30-174E-9BCE05A52E4C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236CCABF-BF79-4764-6787-C152A1CCD7C0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1A2FFA51-7540-184A-D468-B87FCEE5FC8B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8E04430-647F-51DD-C0E0-0F1112CF8BEA}"/>
                </a:ext>
              </a:extLst>
            </p:cNvPr>
            <p:cNvSpPr txBox="1"/>
            <p:nvPr/>
          </p:nvSpPr>
          <p:spPr>
            <a:xfrm>
              <a:off x="12252" y="1694"/>
              <a:ext cx="13786" cy="14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24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字魂创中黑" panose="00000500000000000000" charset="-122"/>
                </a:rPr>
                <a:t>2.</a:t>
              </a:r>
              <a:r>
                <a:rPr lang="zh-CN" altLang="en-US" sz="24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字魂创中黑" panose="00000500000000000000" charset="-122"/>
                </a:rPr>
                <a:t>课堂上老师正在讲环境问题。她讲了什么内容呢？</a:t>
              </a:r>
            </a:p>
            <a:p>
              <a:pPr algn="just">
                <a:lnSpc>
                  <a:spcPct val="120000"/>
                </a:lnSpc>
              </a:pPr>
              <a:endPara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创中黑" panose="00000500000000000000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9CBF410-801D-9387-E1E3-1888F96D2EC6}"/>
              </a:ext>
            </a:extLst>
          </p:cNvPr>
          <p:cNvGrpSpPr/>
          <p:nvPr/>
        </p:nvGrpSpPr>
        <p:grpSpPr>
          <a:xfrm>
            <a:off x="1706663" y="945758"/>
            <a:ext cx="10288420" cy="5764039"/>
            <a:chOff x="4542082" y="1340093"/>
            <a:chExt cx="7316642" cy="5382579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A82728A4-6DB2-7A05-0EF1-828FE1AEC6E8}"/>
                </a:ext>
              </a:extLst>
            </p:cNvPr>
            <p:cNvGrpSpPr/>
            <p:nvPr/>
          </p:nvGrpSpPr>
          <p:grpSpPr>
            <a:xfrm>
              <a:off x="4542082" y="1340093"/>
              <a:ext cx="7316642" cy="5382579"/>
              <a:chOff x="4650768" y="1285546"/>
              <a:chExt cx="7316642" cy="5382579"/>
            </a:xfrm>
          </p:grpSpPr>
          <p:grpSp>
            <p:nvGrpSpPr>
              <p:cNvPr id="9" name="组合 1">
                <a:extLst>
                  <a:ext uri="{FF2B5EF4-FFF2-40B4-BE49-F238E27FC236}">
                    <a16:creationId xmlns:a16="http://schemas.microsoft.com/office/drawing/2014/main" id="{FF485F1A-6A2E-9B32-DDD2-3ADEF99F101C}"/>
                  </a:ext>
                </a:extLst>
              </p:cNvPr>
              <p:cNvGrpSpPr/>
              <p:nvPr/>
            </p:nvGrpSpPr>
            <p:grpSpPr bwMode="auto">
              <a:xfrm>
                <a:off x="4650768" y="1285546"/>
                <a:ext cx="7316642" cy="5382579"/>
                <a:chOff x="1932908" y="1731988"/>
                <a:chExt cx="4181439" cy="3481182"/>
              </a:xfrm>
            </p:grpSpPr>
            <p:sp>
              <p:nvSpPr>
                <p:cNvPr id="13" name="圆角矩形 26">
                  <a:extLst>
                    <a:ext uri="{FF2B5EF4-FFF2-40B4-BE49-F238E27FC236}">
                      <a16:creationId xmlns:a16="http://schemas.microsoft.com/office/drawing/2014/main" id="{07D830F1-43D1-3FBD-D0F6-1892F0DCB208}"/>
                    </a:ext>
                  </a:extLst>
                </p:cNvPr>
                <p:cNvSpPr/>
                <p:nvPr/>
              </p:nvSpPr>
              <p:spPr>
                <a:xfrm>
                  <a:off x="1932908" y="1731988"/>
                  <a:ext cx="4181439" cy="3481182"/>
                </a:xfrm>
                <a:prstGeom prst="roundRect">
                  <a:avLst>
                    <a:gd name="adj" fmla="val 5516"/>
                  </a:avLst>
                </a:prstGeom>
                <a:solidFill>
                  <a:srgbClr val="D2D3D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Arial" panose="020B0604020202020204" pitchFamily="34" charset="0"/>
                    <a:ea typeface="幼圆" panose="02010509060101010101" pitchFamily="49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" name="任意多边形 27">
                  <a:extLst>
                    <a:ext uri="{FF2B5EF4-FFF2-40B4-BE49-F238E27FC236}">
                      <a16:creationId xmlns:a16="http://schemas.microsoft.com/office/drawing/2014/main" id="{EA7895A9-9EC2-0158-A635-21F721C96265}"/>
                    </a:ext>
                  </a:extLst>
                </p:cNvPr>
                <p:cNvSpPr/>
                <p:nvPr/>
              </p:nvSpPr>
              <p:spPr>
                <a:xfrm>
                  <a:off x="2125038" y="1767633"/>
                  <a:ext cx="3852381" cy="2964915"/>
                </a:xfrm>
                <a:custGeom>
                  <a:avLst/>
                  <a:gdLst>
                    <a:gd name="connsiteX0" fmla="*/ 197491 w 4559120"/>
                    <a:gd name="connsiteY0" fmla="*/ 0 h 2969475"/>
                    <a:gd name="connsiteX1" fmla="*/ 4361629 w 4559120"/>
                    <a:gd name="connsiteY1" fmla="*/ 0 h 2969475"/>
                    <a:gd name="connsiteX2" fmla="*/ 4559120 w 4559120"/>
                    <a:gd name="connsiteY2" fmla="*/ 197491 h 2969475"/>
                    <a:gd name="connsiteX3" fmla="*/ 4559120 w 4559120"/>
                    <a:gd name="connsiteY3" fmla="*/ 2969475 h 2969475"/>
                    <a:gd name="connsiteX4" fmla="*/ 0 w 4559120"/>
                    <a:gd name="connsiteY4" fmla="*/ 2969475 h 2969475"/>
                    <a:gd name="connsiteX5" fmla="*/ 0 w 4559120"/>
                    <a:gd name="connsiteY5" fmla="*/ 197491 h 2969475"/>
                    <a:gd name="connsiteX6" fmla="*/ 197491 w 4559120"/>
                    <a:gd name="connsiteY6" fmla="*/ 0 h 2969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559120" h="2969475">
                      <a:moveTo>
                        <a:pt x="197491" y="0"/>
                      </a:moveTo>
                      <a:lnTo>
                        <a:pt x="4361629" y="0"/>
                      </a:lnTo>
                      <a:cubicBezTo>
                        <a:pt x="4470700" y="0"/>
                        <a:pt x="4559120" y="88420"/>
                        <a:pt x="4559120" y="197491"/>
                      </a:cubicBezTo>
                      <a:lnTo>
                        <a:pt x="4559120" y="2969475"/>
                      </a:lnTo>
                      <a:lnTo>
                        <a:pt x="0" y="2969475"/>
                      </a:lnTo>
                      <a:lnTo>
                        <a:pt x="0" y="197491"/>
                      </a:lnTo>
                      <a:cubicBezTo>
                        <a:pt x="0" y="88420"/>
                        <a:pt x="88420" y="0"/>
                        <a:pt x="197491" y="0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Arial" panose="020B0604020202020204" pitchFamily="34" charset="0"/>
                    <a:ea typeface="幼圆" panose="02010509060101010101" pitchFamily="49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" name="同侧圆角矩形 5">
                  <a:extLst>
                    <a:ext uri="{FF2B5EF4-FFF2-40B4-BE49-F238E27FC236}">
                      <a16:creationId xmlns:a16="http://schemas.microsoft.com/office/drawing/2014/main" id="{3EFD13CC-E022-321E-3566-09D9219B6F10}"/>
                    </a:ext>
                  </a:extLst>
                </p:cNvPr>
                <p:cNvSpPr/>
                <p:nvPr/>
              </p:nvSpPr>
              <p:spPr>
                <a:xfrm>
                  <a:off x="2125038" y="1767633"/>
                  <a:ext cx="3852379" cy="2964915"/>
                </a:xfrm>
                <a:prstGeom prst="round2SameRect">
                  <a:avLst>
                    <a:gd name="adj1" fmla="val 6950"/>
                    <a:gd name="adj2" fmla="val 0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just" eaLnBrk="1" fontAlgn="auto" hangingPunct="1">
                    <a:lnSpc>
                      <a:spcPct val="14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7" name="组合 36">
                <a:extLst>
                  <a:ext uri="{FF2B5EF4-FFF2-40B4-BE49-F238E27FC236}">
                    <a16:creationId xmlns:a16="http://schemas.microsoft.com/office/drawing/2014/main" id="{0584C2B2-4921-C482-4202-BD5E9202C88D}"/>
                  </a:ext>
                </a:extLst>
              </p:cNvPr>
              <p:cNvGrpSpPr/>
              <p:nvPr/>
            </p:nvGrpSpPr>
            <p:grpSpPr>
              <a:xfrm>
                <a:off x="5423535" y="4681639"/>
                <a:ext cx="6068060" cy="1127760"/>
                <a:chOff x="7976" y="4358"/>
                <a:chExt cx="9556" cy="1776"/>
              </a:xfrm>
            </p:grpSpPr>
            <p:grpSp>
              <p:nvGrpSpPr>
                <p:cNvPr id="38" name="组合 37">
                  <a:extLst>
                    <a:ext uri="{FF2B5EF4-FFF2-40B4-BE49-F238E27FC236}">
                      <a16:creationId xmlns:a16="http://schemas.microsoft.com/office/drawing/2014/main" id="{E91E0ABB-534A-9BA8-EE5E-A335CAD9EF3D}"/>
                    </a:ext>
                  </a:extLst>
                </p:cNvPr>
                <p:cNvGrpSpPr/>
                <p:nvPr/>
              </p:nvGrpSpPr>
              <p:grpSpPr>
                <a:xfrm>
                  <a:off x="7976" y="4358"/>
                  <a:ext cx="9224" cy="1776"/>
                  <a:chOff x="7785" y="4358"/>
                  <a:chExt cx="7298" cy="1776"/>
                </a:xfrm>
              </p:grpSpPr>
              <p:sp>
                <p:nvSpPr>
                  <p:cNvPr id="39" name="圆角矩形 38">
                    <a:extLst>
                      <a:ext uri="{FF2B5EF4-FFF2-40B4-BE49-F238E27FC236}">
                        <a16:creationId xmlns:a16="http://schemas.microsoft.com/office/drawing/2014/main" id="{8F6F48EB-A471-30F4-50F1-5B32D8F25621}"/>
                      </a:ext>
                    </a:extLst>
                  </p:cNvPr>
                  <p:cNvSpPr/>
                  <p:nvPr/>
                </p:nvSpPr>
                <p:spPr>
                  <a:xfrm>
                    <a:off x="7785" y="4358"/>
                    <a:ext cx="7298" cy="1776"/>
                  </a:xfrm>
                  <a:prstGeom prst="roundRect">
                    <a:avLst/>
                  </a:prstGeom>
                  <a:noFill/>
                  <a:ln>
                    <a:solidFill>
                      <a:schemeClr val="bg1"/>
                    </a:solidFill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</a:ex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" name="椭圆 39">
                    <a:extLst>
                      <a:ext uri="{FF2B5EF4-FFF2-40B4-BE49-F238E27FC236}">
                        <a16:creationId xmlns:a16="http://schemas.microsoft.com/office/drawing/2014/main" id="{1FB73AA9-8C59-90CA-F88B-D59496EE7AD4}"/>
                      </a:ext>
                    </a:extLst>
                  </p:cNvPr>
                  <p:cNvSpPr/>
                  <p:nvPr/>
                </p:nvSpPr>
                <p:spPr>
                  <a:xfrm>
                    <a:off x="8064" y="4447"/>
                    <a:ext cx="1033" cy="1616"/>
                  </a:xfrm>
                  <a:prstGeom prst="ellipse">
                    <a:avLst/>
                  </a:prstGeom>
                  <a:noFill/>
                  <a:ln>
                    <a:solidFill>
                      <a:schemeClr val="bg1"/>
                    </a:solidFill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lt1"/>
                        </a:solidFill>
                      </a14:hiddenFill>
                    </a:ext>
                  </a:extLst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zh-CN" altLang="en-US" sz="2400" b="1" dirty="0">
                        <a:solidFill>
                          <a:schemeClr val="bg1"/>
                        </a:solidFill>
                        <a:latin typeface="方正方俊黑" panose="02010600010101010101" charset="-122"/>
                        <a:ea typeface="方正方俊黑" panose="02010600010101010101" charset="-122"/>
                      </a:rPr>
                      <a:t>练习</a:t>
                    </a:r>
                  </a:p>
                </p:txBody>
              </p:sp>
            </p:grpSp>
            <p:sp>
              <p:nvSpPr>
                <p:cNvPr id="41" name="文本框 40">
                  <a:extLst>
                    <a:ext uri="{FF2B5EF4-FFF2-40B4-BE49-F238E27FC236}">
                      <a16:creationId xmlns:a16="http://schemas.microsoft.com/office/drawing/2014/main" id="{BCA8DCD0-0FCA-8A65-6027-D134EDFF9B5E}"/>
                    </a:ext>
                  </a:extLst>
                </p:cNvPr>
                <p:cNvSpPr txBox="1"/>
                <p:nvPr/>
              </p:nvSpPr>
              <p:spPr>
                <a:xfrm>
                  <a:off x="9654" y="4464"/>
                  <a:ext cx="7878" cy="158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342900" indent="-342900" algn="just">
                    <a:buFont typeface="Arial" panose="020B0604020202020204" pitchFamily="34" charset="0"/>
                    <a:buChar char="•"/>
                  </a:pPr>
                  <a:r>
                    <a:rPr lang="ko-KR" altLang="en-US" sz="1600" dirty="0">
                      <a:solidFill>
                        <a:schemeClr val="bg1"/>
                      </a:solidFill>
                      <a:latin typeface="Batang" panose="02030600000101010101" pitchFamily="18" charset="-127"/>
                      <a:ea typeface="Batang" panose="02030600000101010101" pitchFamily="18" charset="-127"/>
                      <a:cs typeface="Dotum" panose="020B0600000101010101" charset="-127"/>
                    </a:rPr>
                    <a:t>지구 온난화로 최근 한국의 여름과 겨울 날씨가 어떻게 변했어요</a:t>
                  </a:r>
                  <a:r>
                    <a:rPr lang="en-US" altLang="ko-KR" sz="1600" dirty="0">
                      <a:solidFill>
                        <a:schemeClr val="bg1"/>
                      </a:solidFill>
                      <a:latin typeface="Batang" panose="02030600000101010101" pitchFamily="18" charset="-127"/>
                      <a:ea typeface="Batang" panose="02030600000101010101" pitchFamily="18" charset="-127"/>
                      <a:cs typeface="Dotum" panose="020B0600000101010101" charset="-127"/>
                    </a:rPr>
                    <a:t>? </a:t>
                  </a:r>
                  <a:br>
                    <a:rPr lang="en-US" altLang="ko-KR" sz="1600" dirty="0">
                      <a:solidFill>
                        <a:schemeClr val="bg1"/>
                      </a:solidFill>
                      <a:latin typeface="Batang" panose="02030600000101010101" pitchFamily="18" charset="-127"/>
                      <a:ea typeface="Batang" panose="02030600000101010101" pitchFamily="18" charset="-127"/>
                      <a:cs typeface="Dotum" panose="020B0600000101010101" charset="-127"/>
                    </a:rPr>
                  </a:br>
                  <a:r>
                    <a:rPr lang="zh-CN" altLang="en-US" sz="1600" dirty="0">
                      <a:solidFill>
                        <a:schemeClr val="bg1"/>
                      </a:solidFill>
                      <a:latin typeface="SimSun" panose="02010600030101010101" pitchFamily="2" charset="-122"/>
                      <a:ea typeface="SimSun" panose="02010600030101010101" pitchFamily="2" charset="-122"/>
                      <a:cs typeface="Dotum" panose="020B0600000101010101" charset="-127"/>
                    </a:rPr>
                    <a:t>最近韩国的夏季和冬季天气由于全球变暖发生了怎样的变化？</a:t>
                  </a:r>
                  <a:endParaRPr lang="en-US" altLang="ko-KR" sz="1600" dirty="0">
                    <a:solidFill>
                      <a:schemeClr val="bg1"/>
                    </a:solidFill>
                    <a:latin typeface="SimSun" panose="02010600030101010101" pitchFamily="2" charset="-122"/>
                    <a:ea typeface="SimSun" panose="02010600030101010101" pitchFamily="2" charset="-122"/>
                    <a:cs typeface="Dotum" panose="020B0600000101010101" charset="-127"/>
                  </a:endParaRPr>
                </a:p>
                <a:p>
                  <a:pPr marL="342900" indent="-342900" algn="just">
                    <a:buFont typeface="Arial" panose="020B0604020202020204" pitchFamily="34" charset="0"/>
                    <a:buChar char="•"/>
                  </a:pPr>
                  <a:r>
                    <a:rPr lang="ko-KR" altLang="en-US" sz="1600" dirty="0">
                      <a:solidFill>
                        <a:schemeClr val="bg1"/>
                      </a:solidFill>
                      <a:latin typeface="Batang" panose="02030600000101010101" pitchFamily="18" charset="-127"/>
                      <a:ea typeface="Batang" panose="02030600000101010101" pitchFamily="18" charset="-127"/>
                      <a:cs typeface="Dotum" panose="020B0600000101010101" charset="-127"/>
                    </a:rPr>
                    <a:t>지구 온난화가 지속된다면 한국 기후에 어떤 문제가 발생할까요</a:t>
                  </a:r>
                  <a:r>
                    <a:rPr lang="en-US" altLang="ko-KR" sz="1600" dirty="0">
                      <a:solidFill>
                        <a:schemeClr val="bg1"/>
                      </a:solidFill>
                      <a:latin typeface="Batang" panose="02030600000101010101" pitchFamily="18" charset="-127"/>
                      <a:ea typeface="Batang" panose="02030600000101010101" pitchFamily="18" charset="-127"/>
                      <a:cs typeface="Dotum" panose="020B0600000101010101" charset="-127"/>
                    </a:rPr>
                    <a:t>?</a:t>
                  </a:r>
                </a:p>
                <a:p>
                  <a:pPr indent="360363" algn="just"/>
                  <a:r>
                    <a:rPr lang="zh-CN" altLang="en-US" sz="1600" dirty="0">
                      <a:solidFill>
                        <a:schemeClr val="bg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cs typeface="Dotum" panose="020B0600000101010101" charset="-127"/>
                    </a:rPr>
                    <a:t>如果全球变暖持续下去，韩国气候会出现什么问题？</a:t>
                  </a:r>
                </a:p>
              </p:txBody>
            </p:sp>
          </p:grpSp>
        </p:grpSp>
        <p:sp>
          <p:nvSpPr>
            <p:cNvPr id="2" name="苹果">
              <a:extLst>
                <a:ext uri="{FF2B5EF4-FFF2-40B4-BE49-F238E27FC236}">
                  <a16:creationId xmlns:a16="http://schemas.microsoft.com/office/drawing/2014/main" id="{AE28ABCB-7D01-5313-8DD0-973C6C39BA26}"/>
                </a:ext>
              </a:extLst>
            </p:cNvPr>
            <p:cNvSpPr/>
            <p:nvPr/>
          </p:nvSpPr>
          <p:spPr bwMode="auto">
            <a:xfrm>
              <a:off x="7554100" y="5986810"/>
              <a:ext cx="467880" cy="643948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3" name="圆角矩形 32">
            <a:extLst>
              <a:ext uri="{FF2B5EF4-FFF2-40B4-BE49-F238E27FC236}">
                <a16:creationId xmlns:a16="http://schemas.microsoft.com/office/drawing/2014/main" id="{047AE603-12F8-FADD-9DF7-4C156EB7E8E7}"/>
              </a:ext>
            </a:extLst>
          </p:cNvPr>
          <p:cNvSpPr/>
          <p:nvPr/>
        </p:nvSpPr>
        <p:spPr>
          <a:xfrm>
            <a:off x="2240728" y="1068048"/>
            <a:ext cx="9379011" cy="3414002"/>
          </a:xfrm>
          <a:prstGeom prst="roundRect">
            <a:avLst>
              <a:gd name="adj" fmla="val 7824"/>
            </a:avLst>
          </a:prstGeom>
          <a:solidFill>
            <a:schemeClr val="bg1"/>
          </a:solidFill>
          <a:ln w="19050">
            <a:solidFill>
              <a:srgbClr val="AA875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36575" indent="-536575" algn="just" latinLnBrk="1">
              <a:lnSpc>
                <a:spcPct val="120000"/>
              </a:lnSpc>
              <a:spcBef>
                <a:spcPts val="400"/>
              </a:spcBef>
            </a:pPr>
            <a:r>
              <a:rPr lang="ko-KR" altLang="en-US" sz="1600" b="1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교사</a:t>
            </a:r>
            <a:r>
              <a:rPr lang="en-US" altLang="ko-KR" sz="1600" b="1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zh-CN" altLang="en-US" sz="1600" b="1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오늘은 지구 온난화로 인한 한국의 기후 변화에 대해 이야기해 보겠습니다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여러분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오늘 서울의 체감 온도는 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39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도라고 합니다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더워도 너무 덥지요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저 어릴 때의 여름을 기억해 보면 여름이 서서히 다가와서 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6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월 말의 긴 장마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7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월 초의 호우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7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월 하순부터 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8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월 중순까지의 습한 무더위</a:t>
            </a:r>
            <a:r>
              <a:rPr lang="zh-CN" altLang="en-US" sz="160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순으로 진행이 되었습니다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그런데 최근엔 이런 여름은 사라진 것 같습니다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예고도 없이 땡볕 더위가 엄습했다가 장마철에 비 한 방울 내리지</a:t>
            </a:r>
            <a:r>
              <a:rPr lang="zh-CN" altLang="en-US" sz="160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않는 날이 이어지고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35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도 이상 최악의 고온이 한 달 이상 지속되기도</a:t>
            </a:r>
            <a:r>
              <a:rPr lang="zh-CN" altLang="en-US" sz="160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하지요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또 어느 해 여름은 이상할 정도로 덥지 않은 적도 있었습니다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  <a:r>
              <a:rPr lang="zh-CN" altLang="en-US" sz="160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dirty="0" err="1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여름뿐만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아니라 겨울 날씨도 크게 변했습니다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추워야 할 때 따뜻하다가 바로 다음날 영하 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10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도 이하의 한파가 갑자기 밀어닥치기도 했지요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  <a:r>
              <a:rPr lang="zh-CN" altLang="en-US" sz="160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한국의 기후가 이렇게 급작스럽게 변해 버린 것은 지구 온난화와 밀접한</a:t>
            </a:r>
            <a:r>
              <a:rPr lang="zh-CN" altLang="en-US" sz="160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관계가 있습니다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지구 표면의 평균 온도가 올라가는 한 우리는 더 이상</a:t>
            </a:r>
            <a:r>
              <a:rPr lang="zh-CN" altLang="en-US" sz="160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한국의 아름다운 사계절을 보지 못할 것이며 나아가 최근 지구촌 곳곳에서 발생하는 이상 기후 현상도 한국에 나타날 수 있을 것입니다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</p:txBody>
      </p: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8AC0AE1A-2F4F-C34C-D009-2F0EC84BB5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76" y="5149602"/>
            <a:ext cx="1520825" cy="1560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12277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25410" y="2348109"/>
            <a:ext cx="9918840" cy="2679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 fontAlgn="auto" latinLnBrk="1">
              <a:lnSpc>
                <a:spcPct val="200000"/>
              </a:lnSpc>
            </a:pPr>
            <a:r>
              <a:rPr lang="ko-KR" altLang="en-US" sz="22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“</a:t>
            </a:r>
            <a:r>
              <a:rPr lang="en-US" altLang="ko-KR" sz="22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-</a:t>
            </a:r>
            <a:r>
              <a:rPr lang="ko-KR" altLang="en-US" sz="22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아</a:t>
            </a:r>
            <a:r>
              <a:rPr lang="en-US" altLang="ko-KR" sz="22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/</a:t>
            </a:r>
            <a:r>
              <a:rPr lang="ko-KR" altLang="en-US" sz="22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어 </a:t>
            </a:r>
            <a:r>
              <a:rPr lang="ko-KR" altLang="en-US" sz="220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버리다”是惯用型，用于动词词干后，表示该行为彻底结束，含有说话人因动作结束而感到痛快或遗憾的意思。以元音“ㅏ</a:t>
            </a:r>
            <a:r>
              <a:rPr lang="en-US" altLang="ko-KR" sz="22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/</a:t>
            </a:r>
            <a:r>
              <a:rPr lang="ko-KR" altLang="en-US" sz="220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ㅗ”结尾的动词词干后接</a:t>
            </a:r>
            <a:r>
              <a:rPr lang="ko-KR" altLang="en-US" sz="22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“</a:t>
            </a:r>
            <a:r>
              <a:rPr lang="en-US" altLang="ko-KR" sz="22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-</a:t>
            </a:r>
            <a:r>
              <a:rPr lang="ko-KR" altLang="en-US" sz="22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아 버리다”，</a:t>
            </a:r>
            <a:r>
              <a:rPr lang="ko-KR" altLang="en-US" sz="220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以其他元音结尾的动词词干后接</a:t>
            </a:r>
            <a:r>
              <a:rPr lang="ko-KR" altLang="en-US" sz="22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“</a:t>
            </a:r>
            <a:r>
              <a:rPr lang="en-US" altLang="ko-KR" sz="22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-</a:t>
            </a:r>
            <a:r>
              <a:rPr lang="ko-KR" altLang="en-US" sz="22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어 버리다”，“</a:t>
            </a:r>
            <a:r>
              <a:rPr lang="en-US" altLang="ko-KR" sz="22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-</a:t>
            </a:r>
            <a:r>
              <a:rPr lang="ko-KR" altLang="en-US" sz="220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하다”动词变为</a:t>
            </a:r>
            <a:r>
              <a:rPr lang="ko-KR" altLang="en-US" sz="22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“</a:t>
            </a:r>
            <a:r>
              <a:rPr lang="en-US" altLang="ko-KR" sz="22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-</a:t>
            </a:r>
            <a:r>
              <a:rPr lang="ko-KR" altLang="en-US" sz="22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해 버리다”。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3148330" y="1042751"/>
            <a:ext cx="5895975" cy="844550"/>
            <a:chOff x="4958" y="595"/>
            <a:chExt cx="9285" cy="1330"/>
          </a:xfrm>
        </p:grpSpPr>
        <p:grpSp>
          <p:nvGrpSpPr>
            <p:cNvPr id="33" name="组合 32"/>
            <p:cNvGrpSpPr/>
            <p:nvPr/>
          </p:nvGrpSpPr>
          <p:grpSpPr>
            <a:xfrm>
              <a:off x="5546" y="893"/>
              <a:ext cx="8387" cy="1032"/>
              <a:chOff x="5322" y="2898"/>
              <a:chExt cx="8387" cy="1032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5322" y="2898"/>
                <a:ext cx="8387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1.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动词</a:t>
                </a:r>
                <a:r>
                  <a:rPr lang="ko-KR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아</a:t>
                </a:r>
                <a:r>
                  <a:rPr lang="en-US" altLang="ko-KR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/</a:t>
                </a:r>
                <a:r>
                  <a:rPr lang="ko-KR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어 버리다</a:t>
                </a:r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/>
            <p:cNvGrpSpPr/>
            <p:nvPr/>
          </p:nvGrpSpPr>
          <p:grpSpPr>
            <a:xfrm>
              <a:off x="4958" y="595"/>
              <a:ext cx="9285" cy="1286"/>
              <a:chOff x="4513" y="2562"/>
              <a:chExt cx="9285" cy="1286"/>
            </a:xfrm>
          </p:grpSpPr>
          <p:pic>
            <p:nvPicPr>
              <p:cNvPr id="11" name="图片 10" descr="图片包含 游戏机, 文字&#10;&#10;描述已自动生成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513" y="2808"/>
                <a:ext cx="939" cy="1040"/>
              </a:xfrm>
              <a:prstGeom prst="rect">
                <a:avLst/>
              </a:prstGeom>
            </p:spPr>
          </p:pic>
          <p:pic>
            <p:nvPicPr>
              <p:cNvPr id="12" name="图片 11" descr="图片包含 游戏机, 文字&#10;&#10;描述已自动生成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36" y="2562"/>
                <a:ext cx="662" cy="711"/>
              </a:xfrm>
              <a:prstGeom prst="rect">
                <a:avLst/>
              </a:prstGeom>
            </p:spPr>
          </p:pic>
        </p:grpSp>
      </p:grpSp>
      <p:pic>
        <p:nvPicPr>
          <p:cNvPr id="29" name="图片 28" descr="图片包含 游戏机, 钟表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83210" y="393700"/>
            <a:ext cx="2227580" cy="1564005"/>
            <a:chOff x="446" y="1868"/>
            <a:chExt cx="3508" cy="2463"/>
          </a:xfrm>
        </p:grpSpPr>
        <p:grpSp>
          <p:nvGrpSpPr>
            <p:cNvPr id="15" name="组合 14"/>
            <p:cNvGrpSpPr/>
            <p:nvPr/>
          </p:nvGrpSpPr>
          <p:grpSpPr>
            <a:xfrm>
              <a:off x="446" y="1868"/>
              <a:ext cx="3508" cy="926"/>
              <a:chOff x="5358" y="2097"/>
              <a:chExt cx="4815" cy="1283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5358" y="2157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/>
              <p:cNvSpPr/>
              <p:nvPr/>
            </p:nvSpPr>
            <p:spPr>
              <a:xfrm>
                <a:off x="5681" y="2097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/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/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/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/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/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/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/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/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/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/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/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/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/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/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3461578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2EBFC6-5FB1-6A78-390E-11D4265611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E0F4F86-FDB2-D0DB-5097-49481A835079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052129BB-8E97-6F1C-60B1-5243483CE4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D47E962A-B4C7-DEB9-CEC6-4DC025DDF5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DDE0B960-1BE8-B98E-1DC2-812C26EAF0E3}"/>
              </a:ext>
            </a:extLst>
          </p:cNvPr>
          <p:cNvGrpSpPr/>
          <p:nvPr/>
        </p:nvGrpSpPr>
        <p:grpSpPr>
          <a:xfrm>
            <a:off x="174579" y="404495"/>
            <a:ext cx="2322830" cy="1553845"/>
            <a:chOff x="794" y="1885"/>
            <a:chExt cx="3658" cy="2447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E59F9F51-74B6-F3E6-8B94-B242DE13FC16}"/>
                </a:ext>
              </a:extLst>
            </p:cNvPr>
            <p:cNvGrpSpPr/>
            <p:nvPr/>
          </p:nvGrpSpPr>
          <p:grpSpPr>
            <a:xfrm>
              <a:off x="794" y="1885"/>
              <a:ext cx="3658" cy="926"/>
              <a:chOff x="5836" y="2120"/>
              <a:chExt cx="5021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5DDB7BCC-F197-A84C-62C0-B1005867F7D0}"/>
                  </a:ext>
                </a:extLst>
              </p:cNvPr>
              <p:cNvSpPr txBox="1"/>
              <p:nvPr/>
            </p:nvSpPr>
            <p:spPr>
              <a:xfrm>
                <a:off x="5836" y="2201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3EB22B6B-EF80-91E0-11F1-665D86B59D46}"/>
                  </a:ext>
                </a:extLst>
              </p:cNvPr>
              <p:cNvSpPr/>
              <p:nvPr/>
            </p:nvSpPr>
            <p:spPr>
              <a:xfrm>
                <a:off x="6365" y="2120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504EB86D-0A56-86AE-1A1B-3888CAAA80E6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8AC677E8-DFB9-3860-2805-A014C1354281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02296BEB-E5BA-5CEE-5941-AD15462F1B03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8CB91076-CC84-ABAA-AB4E-AAF32C7F25D9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EA938CD0-1BB0-1500-70E4-C5EABA485D8C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05AC3B5D-ED13-7D9E-4271-E1D1836C3E49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5ABB0425-E26F-E597-AAE5-19CF3575074E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0D95E678-8A57-854F-2F1D-C350CF989B86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DE9B401D-7A2E-C6EE-FBDF-DB852E4E6406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DF9E22A2-30EA-1340-9CF2-905A5345465F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BD7C9118-3CA6-7CF3-D074-BAEF639AFC22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06A8255E-76BD-BDF3-82F1-F93EAF94E3F8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2FE57502-11A2-A502-FCDE-AA5C574CD50F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294A0A2F-4B3E-0CBE-C942-C031E7F6019C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BF77F9FB-5290-24A7-18AA-A44414B7BE60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9DDD8FA9-0826-1873-A547-4171D412BE8C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66395743-D53C-9A73-9C5F-0C2A40C25737}"/>
              </a:ext>
            </a:extLst>
          </p:cNvPr>
          <p:cNvSpPr/>
          <p:nvPr/>
        </p:nvSpPr>
        <p:spPr>
          <a:xfrm>
            <a:off x="566851" y="1971074"/>
            <a:ext cx="878558" cy="87376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字魂创中黑" panose="00000500000000000000" charset="-122"/>
                <a:ea typeface="字魂创中黑" panose="00000500000000000000" charset="-122"/>
              </a:rPr>
              <a:t>例句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2BA1B6D-0EE9-29CF-D015-7492E820E114}"/>
              </a:ext>
            </a:extLst>
          </p:cNvPr>
          <p:cNvSpPr txBox="1"/>
          <p:nvPr/>
        </p:nvSpPr>
        <p:spPr>
          <a:xfrm>
            <a:off x="2682826" y="1390405"/>
            <a:ext cx="8270858" cy="5013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너무 놀라서 나도 모르게 소리를 질러 버렸다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我吓坏了，不知不觉就喊出来了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대청소를 할 때 안 쓰는 물건은 좀 치워 버리세요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大扫除的时候请把不用的东西都清理掉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이사하느라 돈을 다 써 버려서 돈이 한 푼도 없다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搬家把钱都花光了，一分钱也没有了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어젯밤에 케이크를 다 먹어 버린 것이 너무 후회된다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很后悔昨晚把蛋糕都吃光了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혼자 간 여행지에서 길을 잃고 무서워서 울어 버렸다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我一个人去旅游景点迷路了，非常害怕就哭了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친구랑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말다툼을 하다가 화가 나서 전화를 끊어 버렸다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我和朋友吵架，太生气了就把电话挂了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17DB46F-EFD4-F452-926A-3D59A83D5855}"/>
              </a:ext>
            </a:extLst>
          </p:cNvPr>
          <p:cNvGrpSpPr/>
          <p:nvPr/>
        </p:nvGrpSpPr>
        <p:grpSpPr>
          <a:xfrm>
            <a:off x="3148330" y="446405"/>
            <a:ext cx="5895975" cy="844550"/>
            <a:chOff x="4958" y="595"/>
            <a:chExt cx="9285" cy="133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DB15B272-74C9-FDFB-03CA-320578D39A56}"/>
                </a:ext>
              </a:extLst>
            </p:cNvPr>
            <p:cNvGrpSpPr/>
            <p:nvPr/>
          </p:nvGrpSpPr>
          <p:grpSpPr>
            <a:xfrm>
              <a:off x="5546" y="893"/>
              <a:ext cx="8387" cy="1032"/>
              <a:chOff x="5322" y="2898"/>
              <a:chExt cx="8387" cy="1032"/>
            </a:xfrm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572D5E2E-66AE-A821-D5E6-6BBB88CBAF52}"/>
                  </a:ext>
                </a:extLst>
              </p:cNvPr>
              <p:cNvSpPr txBox="1"/>
              <p:nvPr/>
            </p:nvSpPr>
            <p:spPr>
              <a:xfrm>
                <a:off x="5322" y="2898"/>
                <a:ext cx="8387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1.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动词</a:t>
                </a:r>
                <a:r>
                  <a:rPr lang="ko-KR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아</a:t>
                </a:r>
                <a:r>
                  <a:rPr lang="en-US" altLang="ko-KR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/</a:t>
                </a:r>
                <a:r>
                  <a:rPr lang="ko-KR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어 버리다</a:t>
                </a:r>
              </a:p>
            </p:txBody>
          </p:sp>
          <p:cxnSp>
            <p:nvCxnSpPr>
              <p:cNvPr id="40" name="直接连接符 8">
                <a:extLst>
                  <a:ext uri="{FF2B5EF4-FFF2-40B4-BE49-F238E27FC236}">
                    <a16:creationId xmlns:a16="http://schemas.microsoft.com/office/drawing/2014/main" id="{BFC489CF-F41A-E479-F718-FE224D42A9C3}"/>
                  </a:ext>
                </a:extLst>
              </p:cNvPr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B234034E-CE9B-1B35-13D6-E38169DEA7B9}"/>
                </a:ext>
              </a:extLst>
            </p:cNvPr>
            <p:cNvGrpSpPr/>
            <p:nvPr/>
          </p:nvGrpSpPr>
          <p:grpSpPr>
            <a:xfrm>
              <a:off x="4958" y="595"/>
              <a:ext cx="9285" cy="1286"/>
              <a:chOff x="4513" y="2562"/>
              <a:chExt cx="9285" cy="1286"/>
            </a:xfrm>
          </p:grpSpPr>
          <p:pic>
            <p:nvPicPr>
              <p:cNvPr id="32" name="图片 31" descr="图片包含 游戏机, 文字&#10;&#10;描述已自动生成">
                <a:extLst>
                  <a:ext uri="{FF2B5EF4-FFF2-40B4-BE49-F238E27FC236}">
                    <a16:creationId xmlns:a16="http://schemas.microsoft.com/office/drawing/2014/main" id="{03C3B8CB-740A-2B35-5A23-70CF79FB4D1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513" y="2808"/>
                <a:ext cx="939" cy="1040"/>
              </a:xfrm>
              <a:prstGeom prst="rect">
                <a:avLst/>
              </a:prstGeom>
            </p:spPr>
          </p:pic>
          <p:pic>
            <p:nvPicPr>
              <p:cNvPr id="38" name="图片 37" descr="图片包含 游戏机, 文字&#10;&#10;描述已自动生成">
                <a:extLst>
                  <a:ext uri="{FF2B5EF4-FFF2-40B4-BE49-F238E27FC236}">
                    <a16:creationId xmlns:a16="http://schemas.microsoft.com/office/drawing/2014/main" id="{13985FB1-5130-2C85-22A2-D525BFAB391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36" y="2562"/>
                <a:ext cx="662" cy="71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70712452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3C4C91-C99F-581E-B129-24DE9F82B7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A5F6452-86EA-9F09-00BD-C95139DE22B8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DBAE9B8A-BD18-C5DE-098B-7856D33033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AAAE846C-93AC-F682-B89D-AD5ECA754A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191379AA-EFA9-4BA9-0CF4-756ED6B0CE78}"/>
              </a:ext>
            </a:extLst>
          </p:cNvPr>
          <p:cNvGrpSpPr/>
          <p:nvPr/>
        </p:nvGrpSpPr>
        <p:grpSpPr>
          <a:xfrm>
            <a:off x="174579" y="404495"/>
            <a:ext cx="2322830" cy="1553845"/>
            <a:chOff x="794" y="1885"/>
            <a:chExt cx="3658" cy="2447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F2D238A-6918-F838-D76F-F923F8B13F08}"/>
                </a:ext>
              </a:extLst>
            </p:cNvPr>
            <p:cNvGrpSpPr/>
            <p:nvPr/>
          </p:nvGrpSpPr>
          <p:grpSpPr>
            <a:xfrm>
              <a:off x="794" y="1885"/>
              <a:ext cx="3658" cy="926"/>
              <a:chOff x="5836" y="2120"/>
              <a:chExt cx="5021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19808CC0-7195-2DE2-4C5F-27F5845C791A}"/>
                  </a:ext>
                </a:extLst>
              </p:cNvPr>
              <p:cNvSpPr txBox="1"/>
              <p:nvPr/>
            </p:nvSpPr>
            <p:spPr>
              <a:xfrm>
                <a:off x="5836" y="2201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A3A08D5E-B000-737D-55CA-41EC4AE233F5}"/>
                  </a:ext>
                </a:extLst>
              </p:cNvPr>
              <p:cNvSpPr/>
              <p:nvPr/>
            </p:nvSpPr>
            <p:spPr>
              <a:xfrm>
                <a:off x="6365" y="2120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772954CF-EDD6-3839-8D04-921B8DBF218B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A038546E-01BB-BA19-52AA-FC0944CF4686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22350679-F636-8A12-7001-09F2BE46EA0A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F00B2311-B25C-69BC-61FA-8ECF27702D1D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86B20EDE-00B7-0DC2-F724-7232D3B734FC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4E529DC6-E1EF-60CA-DEFB-95533395C3AB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FF3B7A03-7DED-6056-99B4-F305B6D93BAE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53E6FA57-1771-E902-CE13-D5B0EAFD8D69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9EB354D1-C8B6-954C-9C0F-E100E580A8B7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8E44B55B-6CBD-F3F9-9A83-4E69EB458118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7EFA5426-D253-27B6-FCE3-36949E1142E0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43D14853-DD55-8F19-AF1F-4CC68EE88638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843E96E5-A17C-A7C7-78AB-11FCC202C348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4AFAD1DB-B9D4-C017-DA2F-682B45EC6700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87593F98-53A3-5CE8-3300-6BBDF32156DC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5EEBF8D1-41CC-9A27-3093-D74A1D21D7EE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2E0FDC7D-2A96-CC0E-67E4-800FF4B3FCB3}"/>
              </a:ext>
            </a:extLst>
          </p:cNvPr>
          <p:cNvSpPr/>
          <p:nvPr/>
        </p:nvSpPr>
        <p:spPr>
          <a:xfrm>
            <a:off x="566851" y="1971074"/>
            <a:ext cx="878558" cy="87376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字魂创中黑" panose="00000500000000000000" charset="-122"/>
                <a:ea typeface="字魂创中黑" panose="00000500000000000000" charset="-122"/>
              </a:rPr>
              <a:t>例句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08BE59F-FB56-F4BB-5A94-235944954D79}"/>
              </a:ext>
            </a:extLst>
          </p:cNvPr>
          <p:cNvSpPr txBox="1"/>
          <p:nvPr/>
        </p:nvSpPr>
        <p:spPr>
          <a:xfrm>
            <a:off x="2202872" y="1513400"/>
            <a:ext cx="9151847" cy="4906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96888" indent="-484188" latinLnBrk="1">
              <a:lnSpc>
                <a:spcPct val="200000"/>
              </a:lnSpc>
            </a:pP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가</a:t>
            </a: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:</a:t>
            </a: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나는 식물 키우는 데 영 재주가 없나 봐</a:t>
            </a: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 </a:t>
            </a: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또 죽어 버렸어</a:t>
            </a: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marL="496888" latinLnBrk="1">
              <a:lnSpc>
                <a:spcPct val="200000"/>
              </a:lnSpc>
            </a:pPr>
            <a:r>
              <a:rPr lang="ko-KR" altLang="en-US" sz="2000" dirty="0" err="1">
                <a:solidFill>
                  <a:schemeClr val="bg1"/>
                </a:solidFill>
                <a:latin typeface="+mn-ea"/>
              </a:rPr>
              <a:t>我好像完全没有养植物的天赋。又把植物养死了</a:t>
            </a: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marL="496888" indent="-484188" latinLnBrk="1">
              <a:lnSpc>
                <a:spcPct val="200000"/>
              </a:lnSpc>
            </a:pP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나</a:t>
            </a: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:</a:t>
            </a: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물을 </a:t>
            </a: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2</a:t>
            </a:r>
            <a:r>
              <a:rPr lang="ko-KR" altLang="en-US" sz="2000" dirty="0">
                <a:solidFill>
                  <a:schemeClr val="bg1"/>
                </a:solidFill>
                <a:latin typeface="+mn-ea"/>
              </a:rPr>
              <a:t>주에</a:t>
            </a: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한 번만 줘도 되는데 너무 자주 주니까 그렇지</a:t>
            </a: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marL="496888" indent="-484188" latinLnBrk="1">
              <a:lnSpc>
                <a:spcPct val="200000"/>
              </a:lnSpc>
            </a:pPr>
            <a:r>
              <a:rPr lang="en-US" altLang="ko-KR" sz="2000" dirty="0">
                <a:solidFill>
                  <a:schemeClr val="bg1"/>
                </a:solidFill>
                <a:latin typeface="+mn-ea"/>
              </a:rPr>
              <a:t>	</a:t>
            </a:r>
            <a:r>
              <a:rPr lang="ko-KR" altLang="en-US" sz="2000" dirty="0" err="1">
                <a:solidFill>
                  <a:schemeClr val="bg1"/>
                </a:solidFill>
                <a:latin typeface="+mn-ea"/>
              </a:rPr>
              <a:t>两周浇一次水就行，你总是浇水，所以都死了</a:t>
            </a:r>
            <a:r>
              <a:rPr lang="ko-KR" altLang="en-US" sz="2000" dirty="0">
                <a:solidFill>
                  <a:schemeClr val="bg1"/>
                </a:solidFill>
                <a:latin typeface="+mn-ea"/>
              </a:rPr>
              <a:t>。</a:t>
            </a:r>
          </a:p>
          <a:p>
            <a:pPr marL="496888" indent="-484188" latinLnBrk="1">
              <a:lnSpc>
                <a:spcPct val="200000"/>
              </a:lnSpc>
            </a:pP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가</a:t>
            </a: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:</a:t>
            </a: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엄마</a:t>
            </a: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, </a:t>
            </a: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이게 무슨 냄새예요</a:t>
            </a: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? </a:t>
            </a: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뭐 타는 냄새 같은데요</a:t>
            </a: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?</a:t>
            </a:r>
          </a:p>
          <a:p>
            <a:pPr marL="496888" indent="-484188" latinLnBrk="1">
              <a:lnSpc>
                <a:spcPct val="200000"/>
              </a:lnSpc>
            </a:pPr>
            <a:r>
              <a:rPr lang="en-US" altLang="ko-KR" sz="2000" dirty="0">
                <a:solidFill>
                  <a:schemeClr val="bg1"/>
                </a:solidFill>
                <a:latin typeface="+mn-ea"/>
              </a:rPr>
              <a:t>	</a:t>
            </a:r>
            <a:r>
              <a:rPr lang="ko-KR" altLang="en-US" sz="2000" dirty="0" err="1">
                <a:solidFill>
                  <a:schemeClr val="bg1"/>
                </a:solidFill>
                <a:latin typeface="+mn-ea"/>
              </a:rPr>
              <a:t>妈，这是什么味道？好像是什么糊了的味道</a:t>
            </a:r>
            <a:r>
              <a:rPr lang="ko-KR" altLang="en-US" sz="2000" dirty="0">
                <a:solidFill>
                  <a:schemeClr val="bg1"/>
                </a:solidFill>
                <a:latin typeface="+mn-ea"/>
              </a:rPr>
              <a:t>。</a:t>
            </a:r>
          </a:p>
          <a:p>
            <a:pPr marL="496888" indent="-484188" latinLnBrk="1">
              <a:lnSpc>
                <a:spcPct val="200000"/>
              </a:lnSpc>
            </a:pP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나</a:t>
            </a: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:</a:t>
            </a: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어머나</a:t>
            </a: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! </a:t>
            </a: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이걸 어떡해</a:t>
            </a: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? </a:t>
            </a: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잠깐 한눈파는 사이에 음식이 다 타 버렸네</a:t>
            </a: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marL="496888" indent="-484188" latinLnBrk="1">
              <a:lnSpc>
                <a:spcPct val="200000"/>
              </a:lnSpc>
            </a:pP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	</a:t>
            </a:r>
            <a:r>
              <a:rPr lang="ko-KR" altLang="en-US" sz="200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我的天呢！这可怎么办？我就走神了一会儿的工夫，菜都糊了</a:t>
            </a: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B084DF1-DEE3-4B45-3D59-DCF1CD25B4B8}"/>
              </a:ext>
            </a:extLst>
          </p:cNvPr>
          <p:cNvGrpSpPr/>
          <p:nvPr/>
        </p:nvGrpSpPr>
        <p:grpSpPr>
          <a:xfrm>
            <a:off x="3148330" y="446405"/>
            <a:ext cx="5895975" cy="844550"/>
            <a:chOff x="4958" y="595"/>
            <a:chExt cx="9285" cy="133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65B00F54-767D-CCD2-0FB9-1EED4F74EB92}"/>
                </a:ext>
              </a:extLst>
            </p:cNvPr>
            <p:cNvGrpSpPr/>
            <p:nvPr/>
          </p:nvGrpSpPr>
          <p:grpSpPr>
            <a:xfrm>
              <a:off x="5546" y="893"/>
              <a:ext cx="8387" cy="1032"/>
              <a:chOff x="5322" y="2898"/>
              <a:chExt cx="8387" cy="1032"/>
            </a:xfrm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A0393B5E-87B7-EBF1-73C2-A5D25B7DC4BF}"/>
                  </a:ext>
                </a:extLst>
              </p:cNvPr>
              <p:cNvSpPr txBox="1"/>
              <p:nvPr/>
            </p:nvSpPr>
            <p:spPr>
              <a:xfrm>
                <a:off x="5322" y="2898"/>
                <a:ext cx="8387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1.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动词</a:t>
                </a:r>
                <a:r>
                  <a:rPr lang="ko-KR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아</a:t>
                </a:r>
                <a:r>
                  <a:rPr lang="en-US" altLang="ko-KR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/</a:t>
                </a:r>
                <a:r>
                  <a:rPr lang="ko-KR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어 버리다</a:t>
                </a:r>
              </a:p>
            </p:txBody>
          </p:sp>
          <p:cxnSp>
            <p:nvCxnSpPr>
              <p:cNvPr id="40" name="直接连接符 8">
                <a:extLst>
                  <a:ext uri="{FF2B5EF4-FFF2-40B4-BE49-F238E27FC236}">
                    <a16:creationId xmlns:a16="http://schemas.microsoft.com/office/drawing/2014/main" id="{8176A220-745D-9D84-1A0B-F92DE7400106}"/>
                  </a:ext>
                </a:extLst>
              </p:cNvPr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2576ED82-8D89-96E0-3232-CFDB1A00BBCD}"/>
                </a:ext>
              </a:extLst>
            </p:cNvPr>
            <p:cNvGrpSpPr/>
            <p:nvPr/>
          </p:nvGrpSpPr>
          <p:grpSpPr>
            <a:xfrm>
              <a:off x="4958" y="595"/>
              <a:ext cx="9285" cy="1286"/>
              <a:chOff x="4513" y="2562"/>
              <a:chExt cx="9285" cy="1286"/>
            </a:xfrm>
          </p:grpSpPr>
          <p:pic>
            <p:nvPicPr>
              <p:cNvPr id="32" name="图片 31" descr="图片包含 游戏机, 文字&#10;&#10;描述已自动生成">
                <a:extLst>
                  <a:ext uri="{FF2B5EF4-FFF2-40B4-BE49-F238E27FC236}">
                    <a16:creationId xmlns:a16="http://schemas.microsoft.com/office/drawing/2014/main" id="{AFFF8AE7-1165-8397-AD57-56C087E1328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513" y="2808"/>
                <a:ext cx="939" cy="1040"/>
              </a:xfrm>
              <a:prstGeom prst="rect">
                <a:avLst/>
              </a:prstGeom>
            </p:spPr>
          </p:pic>
          <p:pic>
            <p:nvPicPr>
              <p:cNvPr id="38" name="图片 37" descr="图片包含 游戏机, 文字&#10;&#10;描述已自动生成">
                <a:extLst>
                  <a:ext uri="{FF2B5EF4-FFF2-40B4-BE49-F238E27FC236}">
                    <a16:creationId xmlns:a16="http://schemas.microsoft.com/office/drawing/2014/main" id="{80AEC190-3815-14F7-42A2-1B5B1846E54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36" y="2562"/>
                <a:ext cx="662" cy="71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2554370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67854" y="2326257"/>
            <a:ext cx="9830233" cy="3356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8650" algn="just" latinLnBrk="1">
              <a:lnSpc>
                <a:spcPct val="200000"/>
              </a:lnSpc>
              <a:tabLst>
                <a:tab pos="82550" algn="l"/>
              </a:tabLst>
            </a:pPr>
            <a:r>
              <a:rPr lang="ko-KR" altLang="en-US" sz="2200" dirty="0">
                <a:solidFill>
                  <a:schemeClr val="bg1"/>
                </a:solidFill>
                <a:effectLst/>
                <a:latin typeface="+mj-ea"/>
                <a:ea typeface="+mj-ea"/>
              </a:rPr>
              <a:t>“</a:t>
            </a:r>
            <a:r>
              <a:rPr lang="en-US" altLang="ko-KR" sz="2200" dirty="0">
                <a:solidFill>
                  <a:schemeClr val="bg1"/>
                </a:solidFill>
                <a:effectLst/>
                <a:latin typeface="+mj-ea"/>
                <a:ea typeface="+mj-ea"/>
              </a:rPr>
              <a:t>-</a:t>
            </a:r>
            <a:r>
              <a:rPr lang="ko-KR" altLang="en-US" sz="2200" dirty="0" err="1">
                <a:solidFill>
                  <a:schemeClr val="bg1"/>
                </a:solidFill>
                <a:effectLst/>
                <a:latin typeface="+mj-ea"/>
                <a:ea typeface="+mj-ea"/>
              </a:rPr>
              <a:t>았더라면</a:t>
            </a:r>
            <a:r>
              <a:rPr lang="en-US" altLang="ko-KR" sz="2200" dirty="0">
                <a:solidFill>
                  <a:schemeClr val="bg1"/>
                </a:solidFill>
                <a:effectLst/>
                <a:latin typeface="+mj-ea"/>
                <a:ea typeface="+mj-ea"/>
              </a:rPr>
              <a:t>/</a:t>
            </a:r>
            <a:r>
              <a:rPr lang="ko-KR" altLang="en-US" sz="2200" dirty="0" err="1">
                <a:solidFill>
                  <a:schemeClr val="bg1"/>
                </a:solidFill>
                <a:effectLst/>
                <a:latin typeface="+mj-ea"/>
                <a:ea typeface="+mj-ea"/>
              </a:rPr>
              <a:t>었더라면”是连接词尾，用于谓词词干后，做与过去的某种事实相反的假设，表示后悔或惋惜，常以</a:t>
            </a:r>
            <a:r>
              <a:rPr lang="ko-KR" altLang="en-US" sz="2200" dirty="0">
                <a:solidFill>
                  <a:schemeClr val="bg1"/>
                </a:solidFill>
                <a:effectLst/>
                <a:latin typeface="+mj-ea"/>
                <a:ea typeface="+mj-ea"/>
              </a:rPr>
              <a:t>“</a:t>
            </a:r>
            <a:r>
              <a:rPr lang="en-US" altLang="ko-KR" sz="2200" dirty="0">
                <a:solidFill>
                  <a:schemeClr val="bg1"/>
                </a:solidFill>
                <a:effectLst/>
                <a:latin typeface="+mj-ea"/>
                <a:ea typeface="+mj-ea"/>
              </a:rPr>
              <a:t>-</a:t>
            </a:r>
            <a:r>
              <a:rPr lang="ko-KR" altLang="en-US" sz="2200" dirty="0" err="1">
                <a:solidFill>
                  <a:schemeClr val="bg1"/>
                </a:solidFill>
                <a:effectLst/>
                <a:latin typeface="+mj-ea"/>
                <a:ea typeface="+mj-ea"/>
              </a:rPr>
              <a:t>았더라면</a:t>
            </a:r>
            <a:r>
              <a:rPr lang="en-US" altLang="ko-KR" sz="2200" dirty="0">
                <a:solidFill>
                  <a:schemeClr val="bg1"/>
                </a:solidFill>
                <a:effectLst/>
                <a:latin typeface="+mj-ea"/>
                <a:ea typeface="+mj-ea"/>
              </a:rPr>
              <a:t>/</a:t>
            </a:r>
            <a:r>
              <a:rPr lang="ko-KR" altLang="en-US" sz="2200" dirty="0" err="1">
                <a:solidFill>
                  <a:schemeClr val="bg1"/>
                </a:solidFill>
                <a:effectLst/>
                <a:latin typeface="+mj-ea"/>
                <a:ea typeface="+mj-ea"/>
              </a:rPr>
              <a:t>었더라면</a:t>
            </a:r>
            <a:r>
              <a:rPr lang="ko-KR" altLang="en-US" sz="2200" dirty="0">
                <a:solidFill>
                  <a:schemeClr val="bg1"/>
                </a:solidFill>
                <a:effectLst/>
                <a:latin typeface="+mj-ea"/>
                <a:ea typeface="+mj-ea"/>
              </a:rPr>
              <a:t> </a:t>
            </a:r>
            <a:r>
              <a:rPr lang="en-US" altLang="ko-KR" sz="2200" dirty="0">
                <a:solidFill>
                  <a:schemeClr val="bg1"/>
                </a:solidFill>
                <a:effectLst/>
                <a:latin typeface="+mj-ea"/>
                <a:ea typeface="+mj-ea"/>
              </a:rPr>
              <a:t>-</a:t>
            </a:r>
            <a:r>
              <a:rPr lang="ko-KR" altLang="en-US" sz="2200" dirty="0" err="1">
                <a:solidFill>
                  <a:schemeClr val="bg1"/>
                </a:solidFill>
                <a:effectLst/>
                <a:latin typeface="+mj-ea"/>
                <a:ea typeface="+mj-ea"/>
              </a:rPr>
              <a:t>았을</a:t>
            </a:r>
            <a:r>
              <a:rPr lang="en-US" altLang="ko-KR" sz="2200" dirty="0">
                <a:solidFill>
                  <a:schemeClr val="bg1"/>
                </a:solidFill>
                <a:effectLst/>
                <a:latin typeface="+mj-ea"/>
                <a:ea typeface="+mj-ea"/>
              </a:rPr>
              <a:t>/</a:t>
            </a:r>
            <a:r>
              <a:rPr lang="ko-KR" altLang="en-US" sz="2200" dirty="0" err="1">
                <a:solidFill>
                  <a:schemeClr val="bg1"/>
                </a:solidFill>
                <a:effectLst/>
                <a:latin typeface="+mj-ea"/>
                <a:ea typeface="+mj-ea"/>
              </a:rPr>
              <a:t>었을</a:t>
            </a:r>
            <a:r>
              <a:rPr lang="ko-KR" altLang="en-US" sz="2200" dirty="0">
                <a:solidFill>
                  <a:schemeClr val="bg1"/>
                </a:solidFill>
                <a:effectLst/>
                <a:latin typeface="+mj-ea"/>
                <a:ea typeface="+mj-ea"/>
              </a:rPr>
              <a:t> </a:t>
            </a:r>
            <a:r>
              <a:rPr lang="ko-KR" altLang="en-US" sz="2200" dirty="0" err="1">
                <a:solidFill>
                  <a:schemeClr val="bg1"/>
                </a:solidFill>
                <a:effectLst/>
                <a:latin typeface="+mj-ea"/>
                <a:ea typeface="+mj-ea"/>
              </a:rPr>
              <a:t>것이다”的形式使用。以元音“ㅏ</a:t>
            </a:r>
            <a:r>
              <a:rPr lang="en-US" altLang="ko-KR" sz="2200" dirty="0">
                <a:solidFill>
                  <a:schemeClr val="bg1"/>
                </a:solidFill>
                <a:effectLst/>
                <a:latin typeface="+mj-ea"/>
                <a:ea typeface="+mj-ea"/>
              </a:rPr>
              <a:t>/</a:t>
            </a:r>
            <a:r>
              <a:rPr lang="ko-KR" altLang="en-US" sz="2200" dirty="0" err="1">
                <a:solidFill>
                  <a:schemeClr val="bg1"/>
                </a:solidFill>
                <a:effectLst/>
                <a:latin typeface="+mj-ea"/>
                <a:ea typeface="+mj-ea"/>
              </a:rPr>
              <a:t>ㅗ”结尾的谓词词干后接</a:t>
            </a:r>
            <a:r>
              <a:rPr lang="ko-KR" altLang="en-US" sz="2200" dirty="0">
                <a:solidFill>
                  <a:schemeClr val="bg1"/>
                </a:solidFill>
                <a:effectLst/>
                <a:latin typeface="+mj-ea"/>
                <a:ea typeface="+mj-ea"/>
              </a:rPr>
              <a:t>“</a:t>
            </a:r>
            <a:r>
              <a:rPr lang="en-US" altLang="ko-KR" sz="2200" dirty="0">
                <a:solidFill>
                  <a:schemeClr val="bg1"/>
                </a:solidFill>
                <a:effectLst/>
                <a:latin typeface="+mj-ea"/>
                <a:ea typeface="+mj-ea"/>
              </a:rPr>
              <a:t>-</a:t>
            </a:r>
            <a:r>
              <a:rPr lang="ko-KR" altLang="en-US" sz="2200" dirty="0" err="1">
                <a:solidFill>
                  <a:schemeClr val="bg1"/>
                </a:solidFill>
                <a:effectLst/>
                <a:latin typeface="+mj-ea"/>
                <a:ea typeface="+mj-ea"/>
              </a:rPr>
              <a:t>았더라면</a:t>
            </a:r>
            <a:r>
              <a:rPr lang="ko-KR" altLang="en-US" sz="2200" dirty="0">
                <a:solidFill>
                  <a:schemeClr val="bg1"/>
                </a:solidFill>
                <a:effectLst/>
                <a:latin typeface="+mj-ea"/>
                <a:ea typeface="+mj-ea"/>
              </a:rPr>
              <a:t>”，</a:t>
            </a:r>
            <a:r>
              <a:rPr lang="ko-KR" altLang="en-US" sz="2200" dirty="0" err="1">
                <a:solidFill>
                  <a:schemeClr val="bg1"/>
                </a:solidFill>
                <a:effectLst/>
                <a:latin typeface="+mj-ea"/>
                <a:ea typeface="+mj-ea"/>
              </a:rPr>
              <a:t>以其他元音结尾的谓词词干后接</a:t>
            </a:r>
            <a:r>
              <a:rPr lang="ko-KR" altLang="en-US" sz="2200" dirty="0">
                <a:solidFill>
                  <a:schemeClr val="bg1"/>
                </a:solidFill>
                <a:effectLst/>
                <a:latin typeface="+mj-ea"/>
                <a:ea typeface="+mj-ea"/>
              </a:rPr>
              <a:t>“</a:t>
            </a:r>
            <a:r>
              <a:rPr lang="en-US" altLang="ko-KR" sz="2200" dirty="0">
                <a:solidFill>
                  <a:schemeClr val="bg1"/>
                </a:solidFill>
                <a:effectLst/>
                <a:latin typeface="+mj-ea"/>
                <a:ea typeface="+mj-ea"/>
              </a:rPr>
              <a:t>-</a:t>
            </a:r>
            <a:r>
              <a:rPr lang="ko-KR" altLang="en-US" sz="2200" dirty="0" err="1">
                <a:solidFill>
                  <a:schemeClr val="bg1"/>
                </a:solidFill>
                <a:effectLst/>
                <a:latin typeface="+mj-ea"/>
                <a:ea typeface="+mj-ea"/>
              </a:rPr>
              <a:t>었더라면</a:t>
            </a:r>
            <a:r>
              <a:rPr lang="ko-KR" altLang="en-US" sz="2200" dirty="0">
                <a:solidFill>
                  <a:schemeClr val="bg1"/>
                </a:solidFill>
                <a:effectLst/>
                <a:latin typeface="+mj-ea"/>
                <a:ea typeface="+mj-ea"/>
              </a:rPr>
              <a:t>”，“</a:t>
            </a:r>
            <a:r>
              <a:rPr lang="ko-KR" altLang="en-US" sz="2200" dirty="0" err="1">
                <a:solidFill>
                  <a:schemeClr val="bg1"/>
                </a:solidFill>
                <a:effectLst/>
                <a:latin typeface="+mj-ea"/>
                <a:ea typeface="+mj-ea"/>
              </a:rPr>
              <a:t>名词＋이다”后接</a:t>
            </a:r>
            <a:r>
              <a:rPr lang="ko-KR" altLang="en-US" sz="2200" dirty="0">
                <a:solidFill>
                  <a:schemeClr val="bg1"/>
                </a:solidFill>
                <a:effectLst/>
                <a:latin typeface="+mj-ea"/>
                <a:ea typeface="+mj-ea"/>
              </a:rPr>
              <a:t>“</a:t>
            </a:r>
            <a:r>
              <a:rPr lang="en-US" altLang="ko-KR" sz="2200" dirty="0">
                <a:solidFill>
                  <a:schemeClr val="bg1"/>
                </a:solidFill>
                <a:effectLst/>
                <a:latin typeface="+mj-ea"/>
                <a:ea typeface="+mj-ea"/>
              </a:rPr>
              <a:t>-</a:t>
            </a:r>
            <a:r>
              <a:rPr lang="ko-KR" altLang="en-US" sz="2200" dirty="0" err="1">
                <a:solidFill>
                  <a:schemeClr val="bg1"/>
                </a:solidFill>
                <a:effectLst/>
                <a:latin typeface="+mj-ea"/>
                <a:ea typeface="+mj-ea"/>
              </a:rPr>
              <a:t>었더라면</a:t>
            </a:r>
            <a:r>
              <a:rPr lang="ko-KR" altLang="en-US" sz="2200" dirty="0">
                <a:solidFill>
                  <a:schemeClr val="bg1"/>
                </a:solidFill>
                <a:effectLst/>
                <a:latin typeface="+mj-ea"/>
                <a:ea typeface="+mj-ea"/>
              </a:rPr>
              <a:t>”。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3189922" y="569691"/>
            <a:ext cx="5812155" cy="872490"/>
            <a:chOff x="5134" y="551"/>
            <a:chExt cx="9153" cy="1374"/>
          </a:xfrm>
        </p:grpSpPr>
        <p:grpSp>
          <p:nvGrpSpPr>
            <p:cNvPr id="33" name="组合 32"/>
            <p:cNvGrpSpPr/>
            <p:nvPr/>
          </p:nvGrpSpPr>
          <p:grpSpPr>
            <a:xfrm>
              <a:off x="5603" y="873"/>
              <a:ext cx="8322" cy="1052"/>
              <a:chOff x="5379" y="2878"/>
              <a:chExt cx="8322" cy="1052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5379" y="2878"/>
                <a:ext cx="8322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2.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谓词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았더라면</a:t>
                </a:r>
                <a:r>
                  <a:rPr lang="en-US" altLang="ko-KR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/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었더라면</a:t>
                </a:r>
                <a:endParaRPr lang="ko-KR" altLang="en-US" b="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/>
            <p:cNvGrpSpPr/>
            <p:nvPr/>
          </p:nvGrpSpPr>
          <p:grpSpPr>
            <a:xfrm>
              <a:off x="5134" y="551"/>
              <a:ext cx="9153" cy="1374"/>
              <a:chOff x="4689" y="2518"/>
              <a:chExt cx="9153" cy="1374"/>
            </a:xfrm>
          </p:grpSpPr>
          <p:pic>
            <p:nvPicPr>
              <p:cNvPr id="11" name="图片 10" descr="图片包含 游戏机, 文字&#10;&#10;描述已自动生成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9" y="2852"/>
                <a:ext cx="939" cy="1040"/>
              </a:xfrm>
              <a:prstGeom prst="rect">
                <a:avLst/>
              </a:prstGeom>
            </p:spPr>
          </p:pic>
          <p:pic>
            <p:nvPicPr>
              <p:cNvPr id="12" name="图片 11" descr="图片包含 游戏机, 文字&#10;&#10;描述已自动生成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  <p:pic>
        <p:nvPicPr>
          <p:cNvPr id="29" name="图片 28" descr="图片包含 游戏机, 钟表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83210" y="393700"/>
            <a:ext cx="2227580" cy="1564005"/>
            <a:chOff x="446" y="1868"/>
            <a:chExt cx="3508" cy="2463"/>
          </a:xfrm>
        </p:grpSpPr>
        <p:grpSp>
          <p:nvGrpSpPr>
            <p:cNvPr id="15" name="组合 14"/>
            <p:cNvGrpSpPr/>
            <p:nvPr/>
          </p:nvGrpSpPr>
          <p:grpSpPr>
            <a:xfrm>
              <a:off x="446" y="1868"/>
              <a:ext cx="3508" cy="926"/>
              <a:chOff x="5358" y="2097"/>
              <a:chExt cx="4815" cy="1283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5358" y="2157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/>
              <p:cNvSpPr/>
              <p:nvPr/>
            </p:nvSpPr>
            <p:spPr>
              <a:xfrm>
                <a:off x="5681" y="2097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/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/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/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/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/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/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/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/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/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/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/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/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/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/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815407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>
            <a:off x="0" y="0"/>
            <a:ext cx="3272044" cy="10464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 flipH="1">
            <a:off x="8919951" y="0"/>
            <a:ext cx="3272048" cy="1046425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567356" y="1357941"/>
            <a:ext cx="10622280" cy="4605020"/>
            <a:chOff x="1530081" y="2444404"/>
            <a:chExt cx="9461769" cy="3508721"/>
          </a:xfrm>
        </p:grpSpPr>
        <p:grpSp>
          <p:nvGrpSpPr>
            <p:cNvPr id="25" name="组合 24"/>
            <p:cNvGrpSpPr/>
            <p:nvPr/>
          </p:nvGrpSpPr>
          <p:grpSpPr>
            <a:xfrm rot="192611">
              <a:off x="1530081" y="3946701"/>
              <a:ext cx="1007247" cy="392216"/>
              <a:chOff x="4800600" y="904875"/>
              <a:chExt cx="1409700" cy="548929"/>
            </a:xfrm>
          </p:grpSpPr>
          <p:sp>
            <p:nvSpPr>
              <p:cNvPr id="32" name="矩形: 圆角 31"/>
              <p:cNvSpPr/>
              <p:nvPr/>
            </p:nvSpPr>
            <p:spPr>
              <a:xfrm>
                <a:off x="4800600" y="904875"/>
                <a:ext cx="1409700" cy="548929"/>
              </a:xfrm>
              <a:prstGeom prst="roundRect">
                <a:avLst/>
              </a:prstGeom>
              <a:solidFill>
                <a:srgbClr val="24424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: 圆角 32"/>
              <p:cNvSpPr/>
              <p:nvPr/>
            </p:nvSpPr>
            <p:spPr>
              <a:xfrm>
                <a:off x="4838700" y="928919"/>
                <a:ext cx="1314450" cy="476800"/>
              </a:xfrm>
              <a:prstGeom prst="roundRect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" name="任意多边形: 形状 25"/>
            <p:cNvSpPr/>
            <p:nvPr/>
          </p:nvSpPr>
          <p:spPr>
            <a:xfrm>
              <a:off x="2308481" y="2444404"/>
              <a:ext cx="8683369" cy="3508721"/>
            </a:xfrm>
            <a:custGeom>
              <a:avLst/>
              <a:gdLst>
                <a:gd name="connsiteX0" fmla="*/ 70408 w 8300464"/>
                <a:gd name="connsiteY0" fmla="*/ 1219200 h 2479680"/>
                <a:gd name="connsiteX1" fmla="*/ 165658 w 8300464"/>
                <a:gd name="connsiteY1" fmla="*/ 352425 h 2479680"/>
                <a:gd name="connsiteX2" fmla="*/ 660958 w 8300464"/>
                <a:gd name="connsiteY2" fmla="*/ 47625 h 2479680"/>
                <a:gd name="connsiteX3" fmla="*/ 2375458 w 8300464"/>
                <a:gd name="connsiteY3" fmla="*/ 9525 h 2479680"/>
                <a:gd name="connsiteX4" fmla="*/ 6918883 w 8300464"/>
                <a:gd name="connsiteY4" fmla="*/ 0 h 2479680"/>
                <a:gd name="connsiteX5" fmla="*/ 8166658 w 8300464"/>
                <a:gd name="connsiteY5" fmla="*/ 200025 h 2479680"/>
                <a:gd name="connsiteX6" fmla="*/ 8195233 w 8300464"/>
                <a:gd name="connsiteY6" fmla="*/ 1000125 h 2479680"/>
                <a:gd name="connsiteX7" fmla="*/ 8214283 w 8300464"/>
                <a:gd name="connsiteY7" fmla="*/ 1828800 h 2479680"/>
                <a:gd name="connsiteX8" fmla="*/ 8166658 w 8300464"/>
                <a:gd name="connsiteY8" fmla="*/ 2276475 h 2479680"/>
                <a:gd name="connsiteX9" fmla="*/ 6575983 w 8300464"/>
                <a:gd name="connsiteY9" fmla="*/ 2466975 h 2479680"/>
                <a:gd name="connsiteX10" fmla="*/ 1556308 w 8300464"/>
                <a:gd name="connsiteY10" fmla="*/ 2438400 h 2479680"/>
                <a:gd name="connsiteX11" fmla="*/ 127558 w 8300464"/>
                <a:gd name="connsiteY11" fmla="*/ 2247900 h 2479680"/>
                <a:gd name="connsiteX12" fmla="*/ 70408 w 8300464"/>
                <a:gd name="connsiteY12" fmla="*/ 1219200 h 2479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300464" h="2479680">
                  <a:moveTo>
                    <a:pt x="70408" y="1219200"/>
                  </a:moveTo>
                  <a:cubicBezTo>
                    <a:pt x="76758" y="903288"/>
                    <a:pt x="67233" y="547688"/>
                    <a:pt x="165658" y="352425"/>
                  </a:cubicBezTo>
                  <a:cubicBezTo>
                    <a:pt x="264083" y="157162"/>
                    <a:pt x="292658" y="104775"/>
                    <a:pt x="660958" y="47625"/>
                  </a:cubicBezTo>
                  <a:cubicBezTo>
                    <a:pt x="1029258" y="-9525"/>
                    <a:pt x="2375458" y="9525"/>
                    <a:pt x="2375458" y="9525"/>
                  </a:cubicBezTo>
                  <a:lnTo>
                    <a:pt x="6918883" y="0"/>
                  </a:lnTo>
                  <a:cubicBezTo>
                    <a:pt x="7884083" y="31750"/>
                    <a:pt x="7953933" y="33338"/>
                    <a:pt x="8166658" y="200025"/>
                  </a:cubicBezTo>
                  <a:cubicBezTo>
                    <a:pt x="8379383" y="366712"/>
                    <a:pt x="8187296" y="728663"/>
                    <a:pt x="8195233" y="1000125"/>
                  </a:cubicBezTo>
                  <a:cubicBezTo>
                    <a:pt x="8203170" y="1271587"/>
                    <a:pt x="8219046" y="1616075"/>
                    <a:pt x="8214283" y="1828800"/>
                  </a:cubicBezTo>
                  <a:cubicBezTo>
                    <a:pt x="8209520" y="2041525"/>
                    <a:pt x="8439708" y="2170113"/>
                    <a:pt x="8166658" y="2276475"/>
                  </a:cubicBezTo>
                  <a:cubicBezTo>
                    <a:pt x="7893608" y="2382837"/>
                    <a:pt x="7677708" y="2439988"/>
                    <a:pt x="6575983" y="2466975"/>
                  </a:cubicBezTo>
                  <a:cubicBezTo>
                    <a:pt x="5474258" y="2493962"/>
                    <a:pt x="2631045" y="2474912"/>
                    <a:pt x="1556308" y="2438400"/>
                  </a:cubicBezTo>
                  <a:cubicBezTo>
                    <a:pt x="481571" y="2401888"/>
                    <a:pt x="372033" y="2452687"/>
                    <a:pt x="127558" y="2247900"/>
                  </a:cubicBezTo>
                  <a:cubicBezTo>
                    <a:pt x="-116917" y="2043113"/>
                    <a:pt x="64058" y="1535112"/>
                    <a:pt x="70408" y="12192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2405137" y="2549640"/>
              <a:ext cx="8481938" cy="3298248"/>
            </a:xfrm>
            <a:custGeom>
              <a:avLst/>
              <a:gdLst>
                <a:gd name="connsiteX0" fmla="*/ 70408 w 8300464"/>
                <a:gd name="connsiteY0" fmla="*/ 1219200 h 2479680"/>
                <a:gd name="connsiteX1" fmla="*/ 165658 w 8300464"/>
                <a:gd name="connsiteY1" fmla="*/ 352425 h 2479680"/>
                <a:gd name="connsiteX2" fmla="*/ 660958 w 8300464"/>
                <a:gd name="connsiteY2" fmla="*/ 47625 h 2479680"/>
                <a:gd name="connsiteX3" fmla="*/ 2375458 w 8300464"/>
                <a:gd name="connsiteY3" fmla="*/ 9525 h 2479680"/>
                <a:gd name="connsiteX4" fmla="*/ 6918883 w 8300464"/>
                <a:gd name="connsiteY4" fmla="*/ 0 h 2479680"/>
                <a:gd name="connsiteX5" fmla="*/ 8166658 w 8300464"/>
                <a:gd name="connsiteY5" fmla="*/ 200025 h 2479680"/>
                <a:gd name="connsiteX6" fmla="*/ 8195233 w 8300464"/>
                <a:gd name="connsiteY6" fmla="*/ 1000125 h 2479680"/>
                <a:gd name="connsiteX7" fmla="*/ 8214283 w 8300464"/>
                <a:gd name="connsiteY7" fmla="*/ 1828800 h 2479680"/>
                <a:gd name="connsiteX8" fmla="*/ 8166658 w 8300464"/>
                <a:gd name="connsiteY8" fmla="*/ 2276475 h 2479680"/>
                <a:gd name="connsiteX9" fmla="*/ 6575983 w 8300464"/>
                <a:gd name="connsiteY9" fmla="*/ 2466975 h 2479680"/>
                <a:gd name="connsiteX10" fmla="*/ 1556308 w 8300464"/>
                <a:gd name="connsiteY10" fmla="*/ 2438400 h 2479680"/>
                <a:gd name="connsiteX11" fmla="*/ 127558 w 8300464"/>
                <a:gd name="connsiteY11" fmla="*/ 2247900 h 2479680"/>
                <a:gd name="connsiteX12" fmla="*/ 70408 w 8300464"/>
                <a:gd name="connsiteY12" fmla="*/ 1219200 h 2479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300464" h="2479680">
                  <a:moveTo>
                    <a:pt x="70408" y="1219200"/>
                  </a:moveTo>
                  <a:cubicBezTo>
                    <a:pt x="76758" y="903288"/>
                    <a:pt x="67233" y="547688"/>
                    <a:pt x="165658" y="352425"/>
                  </a:cubicBezTo>
                  <a:cubicBezTo>
                    <a:pt x="264083" y="157162"/>
                    <a:pt x="292658" y="104775"/>
                    <a:pt x="660958" y="47625"/>
                  </a:cubicBezTo>
                  <a:cubicBezTo>
                    <a:pt x="1029258" y="-9525"/>
                    <a:pt x="2375458" y="9525"/>
                    <a:pt x="2375458" y="9525"/>
                  </a:cubicBezTo>
                  <a:lnTo>
                    <a:pt x="6918883" y="0"/>
                  </a:lnTo>
                  <a:cubicBezTo>
                    <a:pt x="7884083" y="31750"/>
                    <a:pt x="7953933" y="33338"/>
                    <a:pt x="8166658" y="200025"/>
                  </a:cubicBezTo>
                  <a:cubicBezTo>
                    <a:pt x="8379383" y="366712"/>
                    <a:pt x="8187296" y="728663"/>
                    <a:pt x="8195233" y="1000125"/>
                  </a:cubicBezTo>
                  <a:cubicBezTo>
                    <a:pt x="8203170" y="1271587"/>
                    <a:pt x="8219046" y="1616075"/>
                    <a:pt x="8214283" y="1828800"/>
                  </a:cubicBezTo>
                  <a:cubicBezTo>
                    <a:pt x="8209520" y="2041525"/>
                    <a:pt x="8439708" y="2170113"/>
                    <a:pt x="8166658" y="2276475"/>
                  </a:cubicBezTo>
                  <a:cubicBezTo>
                    <a:pt x="7893608" y="2382837"/>
                    <a:pt x="7677708" y="2439988"/>
                    <a:pt x="6575983" y="2466975"/>
                  </a:cubicBezTo>
                  <a:cubicBezTo>
                    <a:pt x="5474258" y="2493962"/>
                    <a:pt x="2631045" y="2474912"/>
                    <a:pt x="1556308" y="2438400"/>
                  </a:cubicBezTo>
                  <a:cubicBezTo>
                    <a:pt x="481571" y="2401888"/>
                    <a:pt x="372033" y="2452687"/>
                    <a:pt x="127558" y="2247900"/>
                  </a:cubicBezTo>
                  <a:cubicBezTo>
                    <a:pt x="-116917" y="2043113"/>
                    <a:pt x="64058" y="1535112"/>
                    <a:pt x="70408" y="1219200"/>
                  </a:cubicBezTo>
                  <a:close/>
                </a:path>
              </a:pathLst>
            </a:custGeom>
            <a:noFill/>
            <a:ln w="6350">
              <a:solidFill>
                <a:srgbClr val="24424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" name="组合 27"/>
            <p:cNvGrpSpPr/>
            <p:nvPr/>
          </p:nvGrpSpPr>
          <p:grpSpPr>
            <a:xfrm rot="21231943">
              <a:off x="1796738" y="2963067"/>
              <a:ext cx="1007247" cy="392216"/>
              <a:chOff x="4800600" y="904875"/>
              <a:chExt cx="1409700" cy="548929"/>
            </a:xfrm>
          </p:grpSpPr>
          <p:sp>
            <p:nvSpPr>
              <p:cNvPr id="30" name="矩形: 圆角 29"/>
              <p:cNvSpPr/>
              <p:nvPr/>
            </p:nvSpPr>
            <p:spPr>
              <a:xfrm>
                <a:off x="4800600" y="904875"/>
                <a:ext cx="1409700" cy="548929"/>
              </a:xfrm>
              <a:prstGeom prst="roundRect">
                <a:avLst/>
              </a:prstGeom>
              <a:solidFill>
                <a:srgbClr val="24424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: 圆角 30"/>
              <p:cNvSpPr/>
              <p:nvPr/>
            </p:nvSpPr>
            <p:spPr>
              <a:xfrm>
                <a:off x="4838700" y="928919"/>
                <a:ext cx="1314450" cy="476800"/>
              </a:xfrm>
              <a:prstGeom prst="roundRect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任意多边形: 形状 28"/>
            <p:cNvSpPr/>
            <p:nvPr/>
          </p:nvSpPr>
          <p:spPr>
            <a:xfrm>
              <a:off x="2453414" y="2604768"/>
              <a:ext cx="8284316" cy="3187990"/>
            </a:xfrm>
            <a:custGeom>
              <a:avLst/>
              <a:gdLst>
                <a:gd name="connsiteX0" fmla="*/ 70408 w 8300464"/>
                <a:gd name="connsiteY0" fmla="*/ 1219200 h 2479680"/>
                <a:gd name="connsiteX1" fmla="*/ 165658 w 8300464"/>
                <a:gd name="connsiteY1" fmla="*/ 352425 h 2479680"/>
                <a:gd name="connsiteX2" fmla="*/ 660958 w 8300464"/>
                <a:gd name="connsiteY2" fmla="*/ 47625 h 2479680"/>
                <a:gd name="connsiteX3" fmla="*/ 2375458 w 8300464"/>
                <a:gd name="connsiteY3" fmla="*/ 9525 h 2479680"/>
                <a:gd name="connsiteX4" fmla="*/ 6918883 w 8300464"/>
                <a:gd name="connsiteY4" fmla="*/ 0 h 2479680"/>
                <a:gd name="connsiteX5" fmla="*/ 8166658 w 8300464"/>
                <a:gd name="connsiteY5" fmla="*/ 200025 h 2479680"/>
                <a:gd name="connsiteX6" fmla="*/ 8195233 w 8300464"/>
                <a:gd name="connsiteY6" fmla="*/ 1000125 h 2479680"/>
                <a:gd name="connsiteX7" fmla="*/ 8214283 w 8300464"/>
                <a:gd name="connsiteY7" fmla="*/ 1828800 h 2479680"/>
                <a:gd name="connsiteX8" fmla="*/ 8166658 w 8300464"/>
                <a:gd name="connsiteY8" fmla="*/ 2276475 h 2479680"/>
                <a:gd name="connsiteX9" fmla="*/ 6575983 w 8300464"/>
                <a:gd name="connsiteY9" fmla="*/ 2466975 h 2479680"/>
                <a:gd name="connsiteX10" fmla="*/ 1556308 w 8300464"/>
                <a:gd name="connsiteY10" fmla="*/ 2438400 h 2479680"/>
                <a:gd name="connsiteX11" fmla="*/ 127558 w 8300464"/>
                <a:gd name="connsiteY11" fmla="*/ 2247900 h 2479680"/>
                <a:gd name="connsiteX12" fmla="*/ 70408 w 8300464"/>
                <a:gd name="connsiteY12" fmla="*/ 1219200 h 2479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300464" h="2479680">
                  <a:moveTo>
                    <a:pt x="70408" y="1219200"/>
                  </a:moveTo>
                  <a:cubicBezTo>
                    <a:pt x="76758" y="903288"/>
                    <a:pt x="67233" y="547688"/>
                    <a:pt x="165658" y="352425"/>
                  </a:cubicBezTo>
                  <a:cubicBezTo>
                    <a:pt x="264083" y="157162"/>
                    <a:pt x="292658" y="104775"/>
                    <a:pt x="660958" y="47625"/>
                  </a:cubicBezTo>
                  <a:cubicBezTo>
                    <a:pt x="1029258" y="-9525"/>
                    <a:pt x="2375458" y="9525"/>
                    <a:pt x="2375458" y="9525"/>
                  </a:cubicBezTo>
                  <a:lnTo>
                    <a:pt x="6918883" y="0"/>
                  </a:lnTo>
                  <a:cubicBezTo>
                    <a:pt x="7884083" y="31750"/>
                    <a:pt x="7953933" y="33338"/>
                    <a:pt x="8166658" y="200025"/>
                  </a:cubicBezTo>
                  <a:cubicBezTo>
                    <a:pt x="8379383" y="366712"/>
                    <a:pt x="8187296" y="728663"/>
                    <a:pt x="8195233" y="1000125"/>
                  </a:cubicBezTo>
                  <a:cubicBezTo>
                    <a:pt x="8203170" y="1271587"/>
                    <a:pt x="8219046" y="1616075"/>
                    <a:pt x="8214283" y="1828800"/>
                  </a:cubicBezTo>
                  <a:cubicBezTo>
                    <a:pt x="8209520" y="2041525"/>
                    <a:pt x="8439708" y="2170113"/>
                    <a:pt x="8166658" y="2276475"/>
                  </a:cubicBezTo>
                  <a:cubicBezTo>
                    <a:pt x="7893608" y="2382837"/>
                    <a:pt x="7677708" y="2439988"/>
                    <a:pt x="6575983" y="2466975"/>
                  </a:cubicBezTo>
                  <a:cubicBezTo>
                    <a:pt x="5474258" y="2493962"/>
                    <a:pt x="2631045" y="2474912"/>
                    <a:pt x="1556308" y="2438400"/>
                  </a:cubicBezTo>
                  <a:cubicBezTo>
                    <a:pt x="481571" y="2401888"/>
                    <a:pt x="372033" y="2452687"/>
                    <a:pt x="127558" y="2247900"/>
                  </a:cubicBezTo>
                  <a:cubicBezTo>
                    <a:pt x="-116917" y="2043113"/>
                    <a:pt x="64058" y="1535112"/>
                    <a:pt x="70408" y="1219200"/>
                  </a:cubicBezTo>
                  <a:close/>
                </a:path>
              </a:pathLst>
            </a:custGeom>
            <a:solidFill>
              <a:srgbClr val="2442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8" name="图片 37" descr="图片包含 游戏机, 小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1445" y="4960842"/>
            <a:ext cx="857917" cy="166897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3099D80B-E1F9-29BB-3139-E47FE57A633C}"/>
              </a:ext>
            </a:extLst>
          </p:cNvPr>
          <p:cNvGrpSpPr/>
          <p:nvPr/>
        </p:nvGrpSpPr>
        <p:grpSpPr>
          <a:xfrm>
            <a:off x="3238622" y="548959"/>
            <a:ext cx="5714751" cy="660428"/>
            <a:chOff x="3751845" y="519051"/>
            <a:chExt cx="5139750" cy="660428"/>
          </a:xfrm>
        </p:grpSpPr>
        <p:pic>
          <p:nvPicPr>
            <p:cNvPr id="11" name="图片 10" descr="图片包含 游戏机, 文字&#10;&#10;描述已自动生成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5498" r="80941" b="13131"/>
            <a:stretch>
              <a:fillRect/>
            </a:stretch>
          </p:blipFill>
          <p:spPr>
            <a:xfrm>
              <a:off x="3751845" y="519051"/>
              <a:ext cx="596322" cy="660428"/>
            </a:xfrm>
            <a:prstGeom prst="rect">
              <a:avLst/>
            </a:prstGeom>
          </p:spPr>
        </p:pic>
        <p:sp>
          <p:nvSpPr>
            <p:cNvPr id="8" name="圆角矩形 7"/>
            <p:cNvSpPr/>
            <p:nvPr/>
          </p:nvSpPr>
          <p:spPr>
            <a:xfrm>
              <a:off x="4540093" y="559323"/>
              <a:ext cx="4351502" cy="581025"/>
            </a:xfrm>
            <a:prstGeom prst="round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未婚男女眼中低生育率背后的原因</a:t>
              </a:r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E6B72EDA-7FA6-A330-FF58-B8AE803068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" r="-635"/>
          <a:stretch/>
        </p:blipFill>
        <p:spPr>
          <a:xfrm>
            <a:off x="3737113" y="1931971"/>
            <a:ext cx="5182837" cy="3286716"/>
          </a:xfrm>
          <a:prstGeom prst="roundRect">
            <a:avLst/>
          </a:prstGeom>
          <a:ln>
            <a:solidFill>
              <a:srgbClr val="244242"/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87072325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43119-D95B-95EF-88E2-E4C0EEDCE2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3055E032-5A70-A82E-E5D9-8E7EB6C2860B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412C60C0-2352-C2AC-C934-02AC040009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DF03C28D-0268-F792-E998-3736F8DBBF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94D0D9F8-2F36-608F-BDA6-7CD69E127B9E}"/>
              </a:ext>
            </a:extLst>
          </p:cNvPr>
          <p:cNvGrpSpPr/>
          <p:nvPr/>
        </p:nvGrpSpPr>
        <p:grpSpPr>
          <a:xfrm>
            <a:off x="174579" y="404495"/>
            <a:ext cx="2322830" cy="1553845"/>
            <a:chOff x="794" y="1885"/>
            <a:chExt cx="3658" cy="2447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CBEE070C-5230-81AD-F52E-EC3206D35036}"/>
                </a:ext>
              </a:extLst>
            </p:cNvPr>
            <p:cNvGrpSpPr/>
            <p:nvPr/>
          </p:nvGrpSpPr>
          <p:grpSpPr>
            <a:xfrm>
              <a:off x="794" y="1885"/>
              <a:ext cx="3658" cy="926"/>
              <a:chOff x="5836" y="2120"/>
              <a:chExt cx="5021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5D905F4D-BBF7-2549-4D70-B173BED4FF26}"/>
                  </a:ext>
                </a:extLst>
              </p:cNvPr>
              <p:cNvSpPr txBox="1"/>
              <p:nvPr/>
            </p:nvSpPr>
            <p:spPr>
              <a:xfrm>
                <a:off x="5836" y="2201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A1202A79-283E-1E3A-5CEB-888F50B2243B}"/>
                  </a:ext>
                </a:extLst>
              </p:cNvPr>
              <p:cNvSpPr/>
              <p:nvPr/>
            </p:nvSpPr>
            <p:spPr>
              <a:xfrm>
                <a:off x="6365" y="2120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7674733D-BFFE-5AE2-BD67-6076A3B77D48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6EADCBAF-2377-032F-70D3-CF7D79970A46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1C58E127-A42A-F526-6164-E38B433D528B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8E3580C3-FFF9-9096-C779-79A28174A3E0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0215EE28-3FBF-0DF8-E02B-AE8BF4080908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6E483CB7-E127-3371-0475-146A95929421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1EC12F74-2C48-4658-2A82-4F26F11074E0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27DCFFE2-256E-9729-507B-F61789475BB2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828F2861-323C-8CB7-3DD7-2A4F9CB02C73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49BA60AC-B324-B6DE-4B42-DB17E6EAC516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EA736CE4-BEFA-9FF9-8736-D9087C74EBA5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1B746831-76C4-D2FA-624F-12876D65BB29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2F8DEDE9-71ED-B5C9-77F0-25414723B1AA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F1C2D07F-3C47-26BA-F36F-EFF34C9AEBB0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EB0CAE40-8D74-08FF-05FF-6309BDA5DAD8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C4E14934-59D9-DDC1-4356-B4BE5072FA5D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198FD905-B5F9-B7C4-F108-840D76075AE1}"/>
              </a:ext>
            </a:extLst>
          </p:cNvPr>
          <p:cNvSpPr/>
          <p:nvPr/>
        </p:nvSpPr>
        <p:spPr>
          <a:xfrm>
            <a:off x="566851" y="1971074"/>
            <a:ext cx="878558" cy="87376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字魂创中黑" panose="00000500000000000000" charset="-122"/>
                <a:ea typeface="字魂创中黑" panose="00000500000000000000" charset="-122"/>
              </a:rPr>
              <a:t>例句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502D648-4E6F-0ABC-C6C2-7E343C6BF2DE}"/>
              </a:ext>
            </a:extLst>
          </p:cNvPr>
          <p:cNvSpPr txBox="1"/>
          <p:nvPr/>
        </p:nvSpPr>
        <p:spPr>
          <a:xfrm>
            <a:off x="2343818" y="1390771"/>
            <a:ext cx="9220100" cy="5013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ct val="150000"/>
              </a:lnSpc>
            </a:pP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8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시 버스를 탔더라면 수업 시간에 늦지 않았을 텐데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要是能坐上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8</a:t>
            </a: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点的公共汽车，我上课就不会迟到了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그때 </a:t>
            </a: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너랑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헤어졌더라면 분명 후회하며 살았을 거야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如果那个时候跟你分手了的话，我一定会后悔的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세일했을 때 이 물건을 샀더라면 조금 싸게 샀을 텐데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要是在打折的时候买了的话，能便宜一些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제 적성에 맞는 직업을 구했더라면 즐겁게 일할 수 있었을 거예요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我要是找到了适合我的工作，我也能愉快地工作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부모님이 경제적으로 도와주지 않았더라면 유학은 꿈도 못 꿨을 겁니다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如果不是父母给我经济上的帮助，我连做梦都不敢想留学的事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회의 후 바로 회의록을 작성하지 않았더라면 회의 내용을 다 기록할 수 </a:t>
            </a: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없었을거예요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如果会议结束后我没马上写会议记录的话，就无法记下全部的会议内容了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25D3785-BAAB-E729-2C9E-CF9978155CBE}"/>
              </a:ext>
            </a:extLst>
          </p:cNvPr>
          <p:cNvGrpSpPr/>
          <p:nvPr/>
        </p:nvGrpSpPr>
        <p:grpSpPr>
          <a:xfrm>
            <a:off x="3189922" y="569691"/>
            <a:ext cx="5812155" cy="872490"/>
            <a:chOff x="5134" y="551"/>
            <a:chExt cx="9153" cy="1374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63ED1965-6DFB-E416-2C79-1E529BA84110}"/>
                </a:ext>
              </a:extLst>
            </p:cNvPr>
            <p:cNvGrpSpPr/>
            <p:nvPr/>
          </p:nvGrpSpPr>
          <p:grpSpPr>
            <a:xfrm>
              <a:off x="5603" y="873"/>
              <a:ext cx="8322" cy="1052"/>
              <a:chOff x="5379" y="2878"/>
              <a:chExt cx="8322" cy="1052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5B34FEF-9415-9DD0-C62C-D7F725AB256A}"/>
                  </a:ext>
                </a:extLst>
              </p:cNvPr>
              <p:cNvSpPr txBox="1"/>
              <p:nvPr/>
            </p:nvSpPr>
            <p:spPr>
              <a:xfrm>
                <a:off x="5379" y="2878"/>
                <a:ext cx="8322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2.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谓词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았더라면</a:t>
                </a:r>
                <a:r>
                  <a:rPr lang="en-US" altLang="ko-KR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/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었더라면</a:t>
                </a:r>
                <a:endParaRPr lang="ko-KR" altLang="en-US" b="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cxnSp>
            <p:nvCxnSpPr>
              <p:cNvPr id="12" name="直接连接符 8">
                <a:extLst>
                  <a:ext uri="{FF2B5EF4-FFF2-40B4-BE49-F238E27FC236}">
                    <a16:creationId xmlns:a16="http://schemas.microsoft.com/office/drawing/2014/main" id="{4889926B-F0DC-917B-003A-A3D9D1022AEC}"/>
                  </a:ext>
                </a:extLst>
              </p:cNvPr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C8DF8C8C-C828-F85A-C535-DBF45718601E}"/>
                </a:ext>
              </a:extLst>
            </p:cNvPr>
            <p:cNvGrpSpPr/>
            <p:nvPr/>
          </p:nvGrpSpPr>
          <p:grpSpPr>
            <a:xfrm>
              <a:off x="5134" y="551"/>
              <a:ext cx="9153" cy="1374"/>
              <a:chOff x="4689" y="2518"/>
              <a:chExt cx="9153" cy="1374"/>
            </a:xfrm>
          </p:grpSpPr>
          <p:pic>
            <p:nvPicPr>
              <p:cNvPr id="7" name="图片 6" descr="图片包含 游戏机, 文字&#10;&#10;描述已自动生成">
                <a:extLst>
                  <a:ext uri="{FF2B5EF4-FFF2-40B4-BE49-F238E27FC236}">
                    <a16:creationId xmlns:a16="http://schemas.microsoft.com/office/drawing/2014/main" id="{DAA329CD-8D04-0507-7885-202A81F28D9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9" y="2852"/>
                <a:ext cx="939" cy="1040"/>
              </a:xfrm>
              <a:prstGeom prst="rect">
                <a:avLst/>
              </a:prstGeom>
            </p:spPr>
          </p:pic>
          <p:pic>
            <p:nvPicPr>
              <p:cNvPr id="9" name="图片 8" descr="图片包含 游戏机, 文字&#10;&#10;描述已自动生成">
                <a:extLst>
                  <a:ext uri="{FF2B5EF4-FFF2-40B4-BE49-F238E27FC236}">
                    <a16:creationId xmlns:a16="http://schemas.microsoft.com/office/drawing/2014/main" id="{9197CC16-C453-470C-9F63-8ACA486BD47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7626931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9A4DD3-3037-186F-D9DF-DB48C47BF7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302DF583-C202-97F5-238D-530B7EE8BFE0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3B39B344-021A-E299-0333-3716589011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811847B5-DC7B-315A-4EB4-C6D8C85A84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734EE18D-E608-AC24-39C9-EA40E20FC14B}"/>
              </a:ext>
            </a:extLst>
          </p:cNvPr>
          <p:cNvGrpSpPr/>
          <p:nvPr/>
        </p:nvGrpSpPr>
        <p:grpSpPr>
          <a:xfrm>
            <a:off x="174579" y="404495"/>
            <a:ext cx="2322830" cy="1553845"/>
            <a:chOff x="794" y="1885"/>
            <a:chExt cx="3658" cy="2447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5A3B8365-755B-226D-6BF6-BA0FBF8AA5B3}"/>
                </a:ext>
              </a:extLst>
            </p:cNvPr>
            <p:cNvGrpSpPr/>
            <p:nvPr/>
          </p:nvGrpSpPr>
          <p:grpSpPr>
            <a:xfrm>
              <a:off x="794" y="1885"/>
              <a:ext cx="3658" cy="926"/>
              <a:chOff x="5836" y="2120"/>
              <a:chExt cx="5021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166534E-9A87-40F4-1658-6E46C4F284DE}"/>
                  </a:ext>
                </a:extLst>
              </p:cNvPr>
              <p:cNvSpPr txBox="1"/>
              <p:nvPr/>
            </p:nvSpPr>
            <p:spPr>
              <a:xfrm>
                <a:off x="5836" y="2201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5EA42B45-681D-64DB-80D8-D04F3F1CC3B1}"/>
                  </a:ext>
                </a:extLst>
              </p:cNvPr>
              <p:cNvSpPr/>
              <p:nvPr/>
            </p:nvSpPr>
            <p:spPr>
              <a:xfrm>
                <a:off x="6365" y="2120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35E96C27-DBEB-8E06-4288-B43D24E8A69E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019AB3A6-E3EC-EE4D-3371-6D01585FA7B9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038C997B-0AF2-EEB2-99F2-6BA0A97A3C43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08FA2115-E36E-2B4F-159E-A87252857B14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9C5C3C72-CD35-7FDF-F750-6246625F91B9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8E7AB21D-1415-7F26-92E3-53806E0A4E2C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14F9FAD1-6ABF-ED4D-C374-BAB402E398AE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F859D136-5942-08FF-712C-1ABF0B4E55E0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E1D5C6B7-DA6C-6979-76FD-1DF1CE31ABD1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1794ACF1-F096-EC21-B812-DC5147866F9B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58AD3E0A-C309-518D-B817-E3B6338C7FB4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58724F25-B48C-531A-85C8-9A77102501DA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49F5D788-F38E-5430-C740-C6D2D4310D21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5C50173F-2F6C-2F81-E5B6-BC09DA8ADB59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6931E552-E714-3CE7-F67E-973E64A83398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C0FB62B7-97C1-75C0-76FC-55F88361888B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CF9A9BF7-56A2-23A5-6769-E64E75370D88}"/>
              </a:ext>
            </a:extLst>
          </p:cNvPr>
          <p:cNvSpPr/>
          <p:nvPr/>
        </p:nvSpPr>
        <p:spPr>
          <a:xfrm>
            <a:off x="566851" y="1971074"/>
            <a:ext cx="878558" cy="87376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字魂创中黑" panose="00000500000000000000" charset="-122"/>
                <a:ea typeface="字魂创中黑" panose="00000500000000000000" charset="-122"/>
              </a:rPr>
              <a:t>例句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ED5E9F8-7E18-3F4F-8A8C-FA81B6379A28}"/>
              </a:ext>
            </a:extLst>
          </p:cNvPr>
          <p:cNvSpPr txBox="1"/>
          <p:nvPr/>
        </p:nvSpPr>
        <p:spPr>
          <a:xfrm>
            <a:off x="1783658" y="1659703"/>
            <a:ext cx="9637614" cy="4424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96888" indent="-484188" algn="just" latinLnBrk="1">
              <a:lnSpc>
                <a:spcPct val="20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가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: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민지야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, 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어제 먹은 회가 문제였는지 준호가 장염에 </a:t>
            </a: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걸렸대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 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너는 </a:t>
            </a: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괜찮니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?</a:t>
            </a:r>
          </a:p>
          <a:p>
            <a:pPr marL="496888" indent="-484188" algn="just" latinLnBrk="1">
              <a:lnSpc>
                <a:spcPct val="200000"/>
              </a:lnSpc>
            </a:pP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	</a:t>
            </a: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敏智，不知道是不是昨天吃的生鱼片有问题，俊浩说他得了肠炎。你没事吗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？</a:t>
            </a:r>
          </a:p>
          <a:p>
            <a:pPr marL="496888" indent="-484188" algn="just" latinLnBrk="1">
              <a:lnSpc>
                <a:spcPct val="200000"/>
              </a:lnSpc>
            </a:pPr>
            <a:r>
              <a:rPr lang="ko-KR" altLang="en-US" spc="-15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나</a:t>
            </a:r>
            <a:r>
              <a:rPr lang="en-US" altLang="ko-KR" spc="-15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:</a:t>
            </a:r>
            <a:r>
              <a:rPr lang="ko-KR" altLang="en-US" spc="-15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네</a:t>
            </a:r>
            <a:r>
              <a:rPr lang="en-US" altLang="ko-KR" spc="-15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 </a:t>
            </a:r>
            <a:r>
              <a:rPr lang="ko-KR" altLang="en-US" spc="-15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저는 회를 안 좋아해서 안 먹었거든요</a:t>
            </a:r>
            <a:r>
              <a:rPr lang="en-US" altLang="ko-KR" spc="-15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 </a:t>
            </a:r>
            <a:r>
              <a:rPr lang="ko-KR" altLang="en-US" spc="-15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저도 먹었더라면 </a:t>
            </a:r>
            <a:r>
              <a:rPr lang="ko-KR" altLang="en-US" spc="-15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준호처럼장염에</a:t>
            </a:r>
            <a:r>
              <a:rPr lang="en-US" altLang="ko-KR" spc="-15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</a:t>
            </a:r>
            <a:r>
              <a:rPr lang="ko-KR" altLang="en-US" spc="-15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걸렸을 거예요</a:t>
            </a:r>
            <a:r>
              <a:rPr lang="en-US" altLang="ko-KR" spc="-15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marL="496888" indent="-484188" algn="just" latinLnBrk="1">
              <a:lnSpc>
                <a:spcPct val="200000"/>
              </a:lnSpc>
            </a:pP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	</a:t>
            </a: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嗯。我不太喜欢生鱼片所以没吃。要是我也吃了的话，估计也会像俊浩一样得肠炎的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marL="496888" indent="-484188" algn="just" latinLnBrk="1">
              <a:lnSpc>
                <a:spcPct val="20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가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: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</a:t>
            </a: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장웨이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씨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, 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내일 행사 준비는 다 끝냈으니까 이제 퇴근합시다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marL="496888" indent="-484188" algn="just" latinLnBrk="1">
              <a:lnSpc>
                <a:spcPct val="200000"/>
              </a:lnSpc>
            </a:pP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	</a:t>
            </a: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张伟，明天的活动准备工作都结束了，现在我们下班吧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marL="496888" indent="-484188" algn="just" latinLnBrk="1">
              <a:lnSpc>
                <a:spcPct val="20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나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: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팀장님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, 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감사합니다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 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저 혼자 했더라면 이렇게 빨리 못 끝냈을 거예요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marL="496888" indent="-484188" algn="just" latinLnBrk="1">
              <a:lnSpc>
                <a:spcPct val="200000"/>
              </a:lnSpc>
            </a:pP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	</a:t>
            </a: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谢谢组长。要是我自己一个人做的话，不会这么快结束的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0625CEB-9019-F2F7-51F4-B22A40123413}"/>
              </a:ext>
            </a:extLst>
          </p:cNvPr>
          <p:cNvGrpSpPr/>
          <p:nvPr/>
        </p:nvGrpSpPr>
        <p:grpSpPr>
          <a:xfrm>
            <a:off x="3189922" y="569691"/>
            <a:ext cx="5812155" cy="872490"/>
            <a:chOff x="5134" y="551"/>
            <a:chExt cx="9153" cy="1374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57C5F3E6-5CE9-BD71-B0BD-741F8542FCF8}"/>
                </a:ext>
              </a:extLst>
            </p:cNvPr>
            <p:cNvGrpSpPr/>
            <p:nvPr/>
          </p:nvGrpSpPr>
          <p:grpSpPr>
            <a:xfrm>
              <a:off x="5603" y="873"/>
              <a:ext cx="8322" cy="1052"/>
              <a:chOff x="5379" y="2878"/>
              <a:chExt cx="8322" cy="1052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C325B0C9-1C5C-05D8-6A4E-07C9B00CA89E}"/>
                  </a:ext>
                </a:extLst>
              </p:cNvPr>
              <p:cNvSpPr txBox="1"/>
              <p:nvPr/>
            </p:nvSpPr>
            <p:spPr>
              <a:xfrm>
                <a:off x="5379" y="2878"/>
                <a:ext cx="8322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2.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谓词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았더라면</a:t>
                </a:r>
                <a:r>
                  <a:rPr lang="en-US" altLang="ko-KR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/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었더라면</a:t>
                </a:r>
                <a:endParaRPr lang="ko-KR" altLang="en-US" b="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cxnSp>
            <p:nvCxnSpPr>
              <p:cNvPr id="37" name="直接连接符 8">
                <a:extLst>
                  <a:ext uri="{FF2B5EF4-FFF2-40B4-BE49-F238E27FC236}">
                    <a16:creationId xmlns:a16="http://schemas.microsoft.com/office/drawing/2014/main" id="{0DBF2CAA-A26D-1B74-6467-CB2BE9CF6887}"/>
                  </a:ext>
                </a:extLst>
              </p:cNvPr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360BB41F-5ACD-8943-CAF4-0143C1F03D2F}"/>
                </a:ext>
              </a:extLst>
            </p:cNvPr>
            <p:cNvGrpSpPr/>
            <p:nvPr/>
          </p:nvGrpSpPr>
          <p:grpSpPr>
            <a:xfrm>
              <a:off x="5134" y="551"/>
              <a:ext cx="9153" cy="1374"/>
              <a:chOff x="4689" y="2518"/>
              <a:chExt cx="9153" cy="1374"/>
            </a:xfrm>
          </p:grpSpPr>
          <p:pic>
            <p:nvPicPr>
              <p:cNvPr id="12" name="图片 11" descr="图片包含 游戏机, 文字&#10;&#10;描述已自动生成">
                <a:extLst>
                  <a:ext uri="{FF2B5EF4-FFF2-40B4-BE49-F238E27FC236}">
                    <a16:creationId xmlns:a16="http://schemas.microsoft.com/office/drawing/2014/main" id="{E5D3995E-71C6-4EB3-59D3-3F40A7E1C52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9" y="2852"/>
                <a:ext cx="939" cy="1040"/>
              </a:xfrm>
              <a:prstGeom prst="rect">
                <a:avLst/>
              </a:prstGeom>
            </p:spPr>
          </p:pic>
          <p:pic>
            <p:nvPicPr>
              <p:cNvPr id="20" name="图片 19" descr="图片包含 游戏机, 文字&#10;&#10;描述已自动生成">
                <a:extLst>
                  <a:ext uri="{FF2B5EF4-FFF2-40B4-BE49-F238E27FC236}">
                    <a16:creationId xmlns:a16="http://schemas.microsoft.com/office/drawing/2014/main" id="{307C9117-B198-9A80-5729-4AC85DC1F31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34777538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3572924" y="830792"/>
            <a:ext cx="5182870" cy="782955"/>
            <a:chOff x="4844" y="793"/>
            <a:chExt cx="8162" cy="1233"/>
          </a:xfrm>
        </p:grpSpPr>
        <p:grpSp>
          <p:nvGrpSpPr>
            <p:cNvPr id="33" name="组合 32"/>
            <p:cNvGrpSpPr/>
            <p:nvPr/>
          </p:nvGrpSpPr>
          <p:grpSpPr>
            <a:xfrm>
              <a:off x="4844" y="933"/>
              <a:ext cx="8162" cy="992"/>
              <a:chOff x="4620" y="2938"/>
              <a:chExt cx="8162" cy="992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4620" y="2938"/>
                <a:ext cx="8162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3.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动词</a:t>
                </a:r>
                <a:r>
                  <a:rPr lang="ko-KR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는 한</a:t>
                </a:r>
                <a:endParaRPr lang="zh-CN" altLang="en-US" b="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</a:endParaRPr>
              </a:p>
            </p:txBody>
          </p:sp>
          <p:cxnSp>
            <p:nvCxnSpPr>
              <p:cNvPr id="9" name="直接连接符 8"/>
              <p:cNvCxnSpPr>
                <a:cxnSpLocks/>
              </p:cNvCxnSpPr>
              <p:nvPr/>
            </p:nvCxnSpPr>
            <p:spPr>
              <a:xfrm>
                <a:off x="6240" y="3930"/>
                <a:ext cx="4923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/>
            <p:cNvGrpSpPr/>
            <p:nvPr/>
          </p:nvGrpSpPr>
          <p:grpSpPr>
            <a:xfrm>
              <a:off x="5128" y="793"/>
              <a:ext cx="7575" cy="1233"/>
              <a:chOff x="4683" y="2760"/>
              <a:chExt cx="7575" cy="1233"/>
            </a:xfrm>
          </p:grpSpPr>
          <p:pic>
            <p:nvPicPr>
              <p:cNvPr id="11" name="图片 10" descr="图片包含 游戏机, 文字&#10;&#10;描述已自动生成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3" y="2953"/>
                <a:ext cx="939" cy="1040"/>
              </a:xfrm>
              <a:prstGeom prst="rect">
                <a:avLst/>
              </a:prstGeom>
            </p:spPr>
          </p:pic>
          <p:pic>
            <p:nvPicPr>
              <p:cNvPr id="12" name="图片 11" descr="图片包含 游戏机, 文字&#10;&#10;描述已自动生成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1596" y="2760"/>
                <a:ext cx="662" cy="711"/>
              </a:xfrm>
              <a:prstGeom prst="rect">
                <a:avLst/>
              </a:prstGeom>
            </p:spPr>
          </p:pic>
        </p:grpSp>
      </p:grpSp>
      <p:pic>
        <p:nvPicPr>
          <p:cNvPr id="29" name="图片 28" descr="图片包含 游戏机, 钟表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83210" y="393700"/>
            <a:ext cx="2227580" cy="1564005"/>
            <a:chOff x="446" y="1868"/>
            <a:chExt cx="3508" cy="2463"/>
          </a:xfrm>
        </p:grpSpPr>
        <p:grpSp>
          <p:nvGrpSpPr>
            <p:cNvPr id="15" name="组合 14"/>
            <p:cNvGrpSpPr/>
            <p:nvPr/>
          </p:nvGrpSpPr>
          <p:grpSpPr>
            <a:xfrm>
              <a:off x="446" y="1868"/>
              <a:ext cx="3508" cy="926"/>
              <a:chOff x="5358" y="2097"/>
              <a:chExt cx="4815" cy="1283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5358" y="2157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/>
              <p:cNvSpPr/>
              <p:nvPr/>
            </p:nvSpPr>
            <p:spPr>
              <a:xfrm>
                <a:off x="5681" y="2097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/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/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/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/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/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/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/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/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/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/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/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/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/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/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B62EE23C-8263-1D7C-8DB2-A86CD81DF597}"/>
              </a:ext>
            </a:extLst>
          </p:cNvPr>
          <p:cNvSpPr txBox="1"/>
          <p:nvPr/>
        </p:nvSpPr>
        <p:spPr>
          <a:xfrm>
            <a:off x="1275908" y="2081079"/>
            <a:ext cx="9776902" cy="29142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 latinLnBrk="1">
              <a:lnSpc>
                <a:spcPct val="200000"/>
              </a:lnSpc>
            </a:pPr>
            <a:r>
              <a:rPr lang="ko-KR" altLang="en-US" sz="2400" dirty="0">
                <a:solidFill>
                  <a:schemeClr val="bg1"/>
                </a:solidFill>
                <a:latin typeface="+mn-ea"/>
              </a:rPr>
              <a:t>“</a:t>
            </a:r>
            <a:r>
              <a:rPr lang="en-US" altLang="ko-KR" sz="2400" dirty="0">
                <a:solidFill>
                  <a:schemeClr val="bg1"/>
                </a:solidFill>
                <a:latin typeface="+mn-ea"/>
              </a:rPr>
              <a:t>-</a:t>
            </a:r>
            <a:r>
              <a:rPr lang="ko-KR" altLang="en-US" sz="2400" dirty="0">
                <a:solidFill>
                  <a:schemeClr val="bg1"/>
                </a:solidFill>
                <a:latin typeface="+mn-ea"/>
              </a:rPr>
              <a:t>는 한”</a:t>
            </a:r>
            <a:r>
              <a:rPr lang="ko-KR" altLang="en-US" sz="2400" dirty="0" err="1">
                <a:solidFill>
                  <a:schemeClr val="bg1"/>
                </a:solidFill>
                <a:latin typeface="+mn-ea"/>
              </a:rPr>
              <a:t>是惯用型，用于动词词干</a:t>
            </a:r>
            <a:r>
              <a:rPr lang="ko-KR" altLang="en-US" sz="2400" dirty="0">
                <a:solidFill>
                  <a:schemeClr val="bg1"/>
                </a:solidFill>
                <a:latin typeface="+mn-ea"/>
              </a:rPr>
              <a:t>、“있다</a:t>
            </a:r>
            <a:r>
              <a:rPr lang="en-US" altLang="ko-KR" sz="2400" dirty="0">
                <a:solidFill>
                  <a:schemeClr val="bg1"/>
                </a:solidFill>
                <a:latin typeface="+mn-ea"/>
              </a:rPr>
              <a:t>/</a:t>
            </a:r>
            <a:r>
              <a:rPr lang="ko-KR" altLang="en-US" sz="2400" dirty="0">
                <a:solidFill>
                  <a:schemeClr val="bg1"/>
                </a:solidFill>
                <a:latin typeface="+mn-ea"/>
              </a:rPr>
              <a:t>없다”后，表示在这样的前提或条件下，即前面的情况持续到未来的某个时间点的话，就会产生某种结果。由于前半句一般为假设的情况，所以后半句常与表示义务、可能、推测、意志的句式搭配使用。</a:t>
            </a:r>
          </a:p>
        </p:txBody>
      </p:sp>
    </p:spTree>
    <p:extLst>
      <p:ext uri="{BB962C8B-B14F-4D97-AF65-F5344CB8AC3E}">
        <p14:creationId xmlns:p14="http://schemas.microsoft.com/office/powerpoint/2010/main" val="225501810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149346-1670-94D3-D8D9-66A0D4B024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62489300-A0DE-1CA6-1214-2951AA377578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4C364CF3-DD5B-D5E0-67F8-78D9C6B7CF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3A5A8F2E-834D-51C0-B6A3-ED76821D41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F38E7937-2365-C3EB-D0E8-9471FE4CAD8E}"/>
              </a:ext>
            </a:extLst>
          </p:cNvPr>
          <p:cNvGrpSpPr/>
          <p:nvPr/>
        </p:nvGrpSpPr>
        <p:grpSpPr>
          <a:xfrm>
            <a:off x="174579" y="404495"/>
            <a:ext cx="2322830" cy="1553845"/>
            <a:chOff x="794" y="1885"/>
            <a:chExt cx="3658" cy="2447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5906D8B6-7850-6B63-0954-475F83547E52}"/>
                </a:ext>
              </a:extLst>
            </p:cNvPr>
            <p:cNvGrpSpPr/>
            <p:nvPr/>
          </p:nvGrpSpPr>
          <p:grpSpPr>
            <a:xfrm>
              <a:off x="794" y="1885"/>
              <a:ext cx="3658" cy="926"/>
              <a:chOff x="5836" y="2120"/>
              <a:chExt cx="5021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1384782-B6D0-9A32-1220-8ED8F04AD653}"/>
                  </a:ext>
                </a:extLst>
              </p:cNvPr>
              <p:cNvSpPr txBox="1"/>
              <p:nvPr/>
            </p:nvSpPr>
            <p:spPr>
              <a:xfrm>
                <a:off x="5836" y="2201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95FA4B8E-08A1-7D1B-E26C-138280546CB5}"/>
                  </a:ext>
                </a:extLst>
              </p:cNvPr>
              <p:cNvSpPr/>
              <p:nvPr/>
            </p:nvSpPr>
            <p:spPr>
              <a:xfrm>
                <a:off x="6365" y="2120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F49DD280-205C-E2F8-8E3D-3AA78C99DB4A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9DE3C709-C5A4-BD59-CD29-B178004B526B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046F1519-3779-CCC9-DD08-8F9C95255ECA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F067B555-7F16-0AD6-3CC4-45A120C37DC1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6EE57F26-E858-FE77-2E3D-89D12DF215D5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C377647F-8DAA-365D-20A6-E4206B98EBC3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FC880B33-4BE0-DA6D-266E-BB36E7F926DC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08DBDC08-6D36-3534-4752-FB069A4DF484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135BC051-8726-1CE5-CADC-203DB7CE2E6B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C7E64EF7-4415-8A80-E521-D137244022C3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14C3A1E3-C064-8D1E-4E68-85B5094AC98F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9ED25866-25F2-D225-BADF-12BD02226BD6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EC4F979C-EDBA-5110-6DD7-BBF109A6B0BC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A76C7C48-D387-424C-26D1-614CC81DD8C3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78D20BAC-F99D-138D-6D28-EBFA6C74C66D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E18B37E1-EC97-0C0E-ABF8-ABE435F8165B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2DFF3242-17A3-FB7D-71BA-789991DE5C5F}"/>
              </a:ext>
            </a:extLst>
          </p:cNvPr>
          <p:cNvSpPr/>
          <p:nvPr/>
        </p:nvSpPr>
        <p:spPr>
          <a:xfrm>
            <a:off x="566851" y="1971074"/>
            <a:ext cx="878558" cy="87376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字魂创中黑" panose="00000500000000000000" charset="-122"/>
                <a:ea typeface="字魂创中黑" panose="00000500000000000000" charset="-122"/>
              </a:rPr>
              <a:t>例句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35710EA-CB77-9B73-8CC3-67DC39DACEBD}"/>
              </a:ext>
            </a:extLst>
          </p:cNvPr>
          <p:cNvSpPr txBox="1"/>
          <p:nvPr/>
        </p:nvSpPr>
        <p:spPr>
          <a:xfrm>
            <a:off x="2497409" y="1359827"/>
            <a:ext cx="8923863" cy="5013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제 힘이 닿는 한 끝까지 여러분을 도와드리고 싶습니다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我会尽我所能帮助大家到底的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고장이 나지 않는 한 이 텔레비전을 계속 쓰려고 해요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只要不出故障，我打算一直用这台电视机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특별한 사유가 없는 한 오늘 회의에 꼭 참석해 주시기 바랍니다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只要没有特别的事情，请大家一定要参加今天的会议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돈을 계획적으로 써야지 생각 없이 쓰는 한 모으기 힘들 겁니다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应该有计划地花钱，乱花的话就很难攒下钱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포기하지 않고 노력하는 한 언젠가는 좋은 결과가 있을 거예요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只要不放弃，一直努力，有朝一日一定会有好结果的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의사 선생님 말 잘 듣고 치료를 잘 받는 한 다시 건강해질 거니까 걱정하지 마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好好听医生的话，好好接受治疗，总会好起来的，别担心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521351F6-B7CF-1A19-46A9-6DBB14726051}"/>
              </a:ext>
            </a:extLst>
          </p:cNvPr>
          <p:cNvGrpSpPr/>
          <p:nvPr/>
        </p:nvGrpSpPr>
        <p:grpSpPr>
          <a:xfrm>
            <a:off x="3572924" y="472983"/>
            <a:ext cx="5182870" cy="782955"/>
            <a:chOff x="4844" y="793"/>
            <a:chExt cx="8162" cy="1233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8F23C8F2-2A60-B94F-3C58-153AF5308EBD}"/>
                </a:ext>
              </a:extLst>
            </p:cNvPr>
            <p:cNvGrpSpPr/>
            <p:nvPr/>
          </p:nvGrpSpPr>
          <p:grpSpPr>
            <a:xfrm>
              <a:off x="4844" y="933"/>
              <a:ext cx="8162" cy="992"/>
              <a:chOff x="4620" y="2938"/>
              <a:chExt cx="8162" cy="992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DF2E6AC3-71B7-6009-4379-4FBDE541C064}"/>
                  </a:ext>
                </a:extLst>
              </p:cNvPr>
              <p:cNvSpPr txBox="1"/>
              <p:nvPr/>
            </p:nvSpPr>
            <p:spPr>
              <a:xfrm>
                <a:off x="4620" y="2938"/>
                <a:ext cx="8162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3.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动词</a:t>
                </a:r>
                <a:r>
                  <a:rPr lang="ko-KR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는 한</a:t>
                </a:r>
                <a:endParaRPr lang="zh-CN" altLang="en-US" b="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</a:endParaRPr>
              </a:p>
            </p:txBody>
          </p:sp>
          <p:cxnSp>
            <p:nvCxnSpPr>
              <p:cNvPr id="37" name="直接连接符 8">
                <a:extLst>
                  <a:ext uri="{FF2B5EF4-FFF2-40B4-BE49-F238E27FC236}">
                    <a16:creationId xmlns:a16="http://schemas.microsoft.com/office/drawing/2014/main" id="{774DA132-D7BC-3C5F-72BD-99B3A13FE18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40" y="3930"/>
                <a:ext cx="4923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6DA49978-79D9-8A58-4F7E-1F04A3DA55FD}"/>
                </a:ext>
              </a:extLst>
            </p:cNvPr>
            <p:cNvGrpSpPr/>
            <p:nvPr/>
          </p:nvGrpSpPr>
          <p:grpSpPr>
            <a:xfrm>
              <a:off x="5128" y="793"/>
              <a:ext cx="7575" cy="1233"/>
              <a:chOff x="4683" y="2760"/>
              <a:chExt cx="7575" cy="1233"/>
            </a:xfrm>
          </p:grpSpPr>
          <p:pic>
            <p:nvPicPr>
              <p:cNvPr id="12" name="图片 11" descr="图片包含 游戏机, 文字&#10;&#10;描述已自动生成">
                <a:extLst>
                  <a:ext uri="{FF2B5EF4-FFF2-40B4-BE49-F238E27FC236}">
                    <a16:creationId xmlns:a16="http://schemas.microsoft.com/office/drawing/2014/main" id="{0414F890-4639-755D-E246-681D38AA750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3" y="2953"/>
                <a:ext cx="939" cy="1040"/>
              </a:xfrm>
              <a:prstGeom prst="rect">
                <a:avLst/>
              </a:prstGeom>
            </p:spPr>
          </p:pic>
          <p:pic>
            <p:nvPicPr>
              <p:cNvPr id="20" name="图片 19" descr="图片包含 游戏机, 文字&#10;&#10;描述已自动生成">
                <a:extLst>
                  <a:ext uri="{FF2B5EF4-FFF2-40B4-BE49-F238E27FC236}">
                    <a16:creationId xmlns:a16="http://schemas.microsoft.com/office/drawing/2014/main" id="{21A95066-9551-789C-0FFA-2D011D189F6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1596" y="2760"/>
                <a:ext cx="662" cy="71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95796287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7957F1-63E6-4977-6261-FED807E896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A349CA3-C456-7437-4751-D7BB90240932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DF1E3A2C-BD27-5132-294D-C6AC2009DA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C81FAE36-B720-F328-3C46-4096AB7C75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587" y="6113604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47BDDEEC-84F1-B798-2D11-6797AE4F2AE5}"/>
              </a:ext>
            </a:extLst>
          </p:cNvPr>
          <p:cNvGrpSpPr/>
          <p:nvPr/>
        </p:nvGrpSpPr>
        <p:grpSpPr>
          <a:xfrm>
            <a:off x="174579" y="404495"/>
            <a:ext cx="2322830" cy="1553845"/>
            <a:chOff x="794" y="1885"/>
            <a:chExt cx="3658" cy="2447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0231031E-73DE-7BAC-3396-163C7494D748}"/>
                </a:ext>
              </a:extLst>
            </p:cNvPr>
            <p:cNvGrpSpPr/>
            <p:nvPr/>
          </p:nvGrpSpPr>
          <p:grpSpPr>
            <a:xfrm>
              <a:off x="794" y="1885"/>
              <a:ext cx="3658" cy="926"/>
              <a:chOff x="5836" y="2120"/>
              <a:chExt cx="5021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D7D1E456-DA93-3464-C302-8531D48A508F}"/>
                  </a:ext>
                </a:extLst>
              </p:cNvPr>
              <p:cNvSpPr txBox="1"/>
              <p:nvPr/>
            </p:nvSpPr>
            <p:spPr>
              <a:xfrm>
                <a:off x="5836" y="2201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2814BCD4-9788-6D77-EE55-55413CCD9583}"/>
                  </a:ext>
                </a:extLst>
              </p:cNvPr>
              <p:cNvSpPr/>
              <p:nvPr/>
            </p:nvSpPr>
            <p:spPr>
              <a:xfrm>
                <a:off x="6365" y="2120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BD07CAF8-E43B-204A-870E-3CA909D41819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34AB1742-0596-D117-CF38-2B242E676E7C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EE0C56FF-0903-E684-7CD0-0317A11D11F9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C04E4871-6DEE-3A1D-658A-FAD84E7BD2A2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8CB79127-76DA-98F7-2DC6-DAF844B4AB7F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9B2774D1-F421-B948-92FA-20C9F55628E2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FE535B42-6CFE-AD90-A5F6-66C4ABE47025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B629F401-8BAA-CE84-4141-33AE2AB62720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484EA1AC-10D8-9054-2307-640EA6DF87C6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DDA81561-833B-0BC3-BC49-095A88BB108F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F89847F3-16CC-DCC3-3FD3-ADF2B5704356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8D58C6D9-2392-9072-597B-976BF0801E25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782B4F7F-3753-4A5D-D464-B88C68E14D61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EAB9031D-1516-8B6E-0540-E363BE3A9741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3407D0B9-0961-522E-4729-51F1CC3A0431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B615C2A3-011C-47A4-0666-2A1453870BB7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9F545AE8-E661-396E-1020-5B8AA3598ED2}"/>
              </a:ext>
            </a:extLst>
          </p:cNvPr>
          <p:cNvSpPr/>
          <p:nvPr/>
        </p:nvSpPr>
        <p:spPr>
          <a:xfrm>
            <a:off x="566851" y="1971074"/>
            <a:ext cx="878558" cy="87376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字魂创中黑" panose="00000500000000000000" charset="-122"/>
                <a:ea typeface="字魂创中黑" panose="00000500000000000000" charset="-122"/>
              </a:rPr>
              <a:t>例句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DE41ECE-9D73-57D8-7F12-15A71A139C1E}"/>
              </a:ext>
            </a:extLst>
          </p:cNvPr>
          <p:cNvSpPr txBox="1"/>
          <p:nvPr/>
        </p:nvSpPr>
        <p:spPr>
          <a:xfrm>
            <a:off x="2624118" y="1495065"/>
            <a:ext cx="8245063" cy="4424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4500" indent="-431800" algn="just" latinLnBrk="1">
              <a:lnSpc>
                <a:spcPct val="20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</a:rPr>
              <a:t>가</a:t>
            </a:r>
            <a:r>
              <a:rPr lang="en-US" altLang="ko-KR" dirty="0">
                <a:solidFill>
                  <a:schemeClr val="bg1"/>
                </a:solidFill>
                <a:latin typeface="+mn-ea"/>
              </a:rPr>
              <a:t>:</a:t>
            </a:r>
            <a:r>
              <a:rPr lang="ko-KR" altLang="en-US" dirty="0">
                <a:solidFill>
                  <a:schemeClr val="bg1"/>
                </a:solidFill>
                <a:latin typeface="+mn-ea"/>
              </a:rPr>
              <a:t> 여보세요</a:t>
            </a:r>
            <a:r>
              <a:rPr lang="en-US" altLang="ko-KR" dirty="0">
                <a:solidFill>
                  <a:schemeClr val="bg1"/>
                </a:solidFill>
                <a:latin typeface="+mn-ea"/>
              </a:rPr>
              <a:t>? </a:t>
            </a:r>
            <a:r>
              <a:rPr lang="ko-KR" altLang="en-US" dirty="0">
                <a:solidFill>
                  <a:schemeClr val="bg1"/>
                </a:solidFill>
                <a:latin typeface="+mn-ea"/>
              </a:rPr>
              <a:t>내일 </a:t>
            </a:r>
            <a:r>
              <a:rPr lang="en-US" altLang="ko-KR" dirty="0">
                <a:solidFill>
                  <a:schemeClr val="bg1"/>
                </a:solidFill>
                <a:latin typeface="+mn-ea"/>
              </a:rPr>
              <a:t>8</a:t>
            </a:r>
            <a:r>
              <a:rPr lang="ko-KR" altLang="en-US" dirty="0">
                <a:solidFill>
                  <a:schemeClr val="bg1"/>
                </a:solidFill>
                <a:latin typeface="+mn-ea"/>
              </a:rPr>
              <a:t>시 제주행 비행기 운행할까요</a:t>
            </a:r>
            <a:r>
              <a:rPr lang="en-US" altLang="ko-KR" dirty="0">
                <a:solidFill>
                  <a:schemeClr val="bg1"/>
                </a:solidFill>
                <a:latin typeface="+mn-ea"/>
              </a:rPr>
              <a:t>?</a:t>
            </a:r>
          </a:p>
          <a:p>
            <a:pPr marL="444500" indent="-431800" algn="just" latinLnBrk="1">
              <a:lnSpc>
                <a:spcPct val="200000"/>
              </a:lnSpc>
            </a:pPr>
            <a:r>
              <a:rPr lang="en-US" altLang="ko-KR" dirty="0">
                <a:solidFill>
                  <a:schemeClr val="bg1"/>
                </a:solidFill>
                <a:latin typeface="+mn-ea"/>
              </a:rPr>
              <a:t>	</a:t>
            </a:r>
            <a:r>
              <a:rPr lang="ko-KR" altLang="en-US" dirty="0" err="1">
                <a:solidFill>
                  <a:schemeClr val="bg1"/>
                </a:solidFill>
                <a:latin typeface="+mn-ea"/>
              </a:rPr>
              <a:t>喂！您好。有明天早上</a:t>
            </a:r>
            <a:r>
              <a:rPr lang="en-US" altLang="ko-KR" dirty="0">
                <a:solidFill>
                  <a:schemeClr val="bg1"/>
                </a:solidFill>
                <a:latin typeface="+mn-ea"/>
              </a:rPr>
              <a:t>8</a:t>
            </a:r>
            <a:r>
              <a:rPr lang="ko-KR" altLang="en-US" dirty="0" err="1">
                <a:solidFill>
                  <a:schemeClr val="bg1"/>
                </a:solidFill>
                <a:latin typeface="+mn-ea"/>
              </a:rPr>
              <a:t>点飞济州的航班吗</a:t>
            </a:r>
            <a:r>
              <a:rPr lang="ko-KR" altLang="en-US" dirty="0">
                <a:solidFill>
                  <a:schemeClr val="bg1"/>
                </a:solidFill>
                <a:latin typeface="+mn-ea"/>
              </a:rPr>
              <a:t>？</a:t>
            </a:r>
          </a:p>
          <a:p>
            <a:pPr marL="444500" indent="-431800" algn="just" latinLnBrk="1">
              <a:lnSpc>
                <a:spcPct val="20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</a:rPr>
              <a:t>나</a:t>
            </a:r>
            <a:r>
              <a:rPr lang="en-US" altLang="ko-KR" dirty="0">
                <a:solidFill>
                  <a:schemeClr val="bg1"/>
                </a:solidFill>
                <a:latin typeface="+mn-ea"/>
              </a:rPr>
              <a:t>:</a:t>
            </a:r>
            <a:r>
              <a:rPr lang="ko-KR" altLang="en-US" dirty="0">
                <a:solidFill>
                  <a:schemeClr val="bg1"/>
                </a:solidFill>
                <a:latin typeface="+mn-ea"/>
              </a:rPr>
              <a:t> 아니요</a:t>
            </a:r>
            <a:r>
              <a:rPr lang="en-US" altLang="ko-KR" dirty="0">
                <a:solidFill>
                  <a:schemeClr val="bg1"/>
                </a:solidFill>
                <a:latin typeface="+mn-ea"/>
              </a:rPr>
              <a:t>. </a:t>
            </a:r>
            <a:r>
              <a:rPr lang="ko-KR" altLang="en-US" dirty="0">
                <a:solidFill>
                  <a:schemeClr val="bg1"/>
                </a:solidFill>
                <a:latin typeface="+mn-ea"/>
              </a:rPr>
              <a:t>태풍이 지나가지 않는 한 당분간 비행기 이륙은 어려울 겁니다</a:t>
            </a:r>
            <a:r>
              <a:rPr lang="en-US" altLang="ko-KR" dirty="0">
                <a:solidFill>
                  <a:schemeClr val="bg1"/>
                </a:solidFill>
                <a:latin typeface="+mn-ea"/>
              </a:rPr>
              <a:t>.</a:t>
            </a:r>
          </a:p>
          <a:p>
            <a:pPr marL="444500" indent="-431800" algn="just" latinLnBrk="1">
              <a:lnSpc>
                <a:spcPct val="200000"/>
              </a:lnSpc>
            </a:pPr>
            <a:r>
              <a:rPr lang="en-US" altLang="ko-KR" dirty="0">
                <a:solidFill>
                  <a:schemeClr val="bg1"/>
                </a:solidFill>
                <a:latin typeface="+mn-ea"/>
              </a:rPr>
              <a:t>	</a:t>
            </a:r>
            <a:r>
              <a:rPr lang="ko-KR" altLang="en-US" dirty="0" err="1">
                <a:solidFill>
                  <a:schemeClr val="bg1"/>
                </a:solidFill>
                <a:latin typeface="+mn-ea"/>
              </a:rPr>
              <a:t>没有。台风不彻底过去，短期内都没有航班</a:t>
            </a:r>
            <a:r>
              <a:rPr lang="ko-KR" altLang="en-US" dirty="0">
                <a:solidFill>
                  <a:schemeClr val="bg1"/>
                </a:solidFill>
                <a:latin typeface="+mn-ea"/>
              </a:rPr>
              <a:t>。</a:t>
            </a:r>
          </a:p>
          <a:p>
            <a:pPr marL="444500" indent="-431800" algn="just" latinLnBrk="1">
              <a:lnSpc>
                <a:spcPct val="20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</a:rPr>
              <a:t>가</a:t>
            </a:r>
            <a:r>
              <a:rPr lang="en-US" altLang="ko-KR" dirty="0">
                <a:solidFill>
                  <a:schemeClr val="bg1"/>
                </a:solidFill>
                <a:latin typeface="+mn-ea"/>
              </a:rPr>
              <a:t>:</a:t>
            </a:r>
            <a:r>
              <a:rPr lang="ko-KR" altLang="en-US" dirty="0">
                <a:solidFill>
                  <a:schemeClr val="bg1"/>
                </a:solidFill>
                <a:latin typeface="+mn-ea"/>
              </a:rPr>
              <a:t> 여러분은 환경 보호를 위해 무엇을 하나요</a:t>
            </a:r>
            <a:r>
              <a:rPr lang="en-US" altLang="ko-KR" dirty="0">
                <a:solidFill>
                  <a:schemeClr val="bg1"/>
                </a:solidFill>
                <a:latin typeface="+mn-ea"/>
              </a:rPr>
              <a:t>?</a:t>
            </a:r>
          </a:p>
          <a:p>
            <a:pPr marL="444500" indent="-431800" algn="just" latinLnBrk="1">
              <a:lnSpc>
                <a:spcPct val="200000"/>
              </a:lnSpc>
            </a:pPr>
            <a:r>
              <a:rPr lang="en-US" altLang="ko-KR" dirty="0">
                <a:solidFill>
                  <a:schemeClr val="bg1"/>
                </a:solidFill>
                <a:latin typeface="+mn-ea"/>
              </a:rPr>
              <a:t>	</a:t>
            </a:r>
            <a:r>
              <a:rPr lang="ko-KR" altLang="en-US" dirty="0" err="1">
                <a:solidFill>
                  <a:schemeClr val="bg1"/>
                </a:solidFill>
                <a:latin typeface="+mn-ea"/>
              </a:rPr>
              <a:t>大家为了保护环境都做了什么</a:t>
            </a:r>
            <a:r>
              <a:rPr lang="ko-KR" altLang="en-US" dirty="0">
                <a:solidFill>
                  <a:schemeClr val="bg1"/>
                </a:solidFill>
                <a:latin typeface="+mn-ea"/>
              </a:rPr>
              <a:t>？</a:t>
            </a:r>
          </a:p>
          <a:p>
            <a:pPr marL="444500" indent="-431800" algn="just" latinLnBrk="1">
              <a:lnSpc>
                <a:spcPct val="20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</a:rPr>
              <a:t>나</a:t>
            </a:r>
            <a:r>
              <a:rPr lang="en-US" altLang="ko-KR" dirty="0">
                <a:solidFill>
                  <a:schemeClr val="bg1"/>
                </a:solidFill>
                <a:latin typeface="+mn-ea"/>
              </a:rPr>
              <a:t>:</a:t>
            </a:r>
            <a:r>
              <a:rPr lang="ko-KR" altLang="en-US" dirty="0">
                <a:solidFill>
                  <a:schemeClr val="bg1"/>
                </a:solidFill>
                <a:latin typeface="+mn-ea"/>
              </a:rPr>
              <a:t> 될 수 있는 한 일회용품을 사용하지 않으려고 노력하고 있어요</a:t>
            </a:r>
            <a:r>
              <a:rPr lang="en-US" altLang="ko-KR" dirty="0">
                <a:solidFill>
                  <a:schemeClr val="bg1"/>
                </a:solidFill>
                <a:latin typeface="+mn-ea"/>
              </a:rPr>
              <a:t>.</a:t>
            </a:r>
          </a:p>
          <a:p>
            <a:pPr marL="444500" indent="-431800" algn="just" latinLnBrk="1">
              <a:lnSpc>
                <a:spcPct val="200000"/>
              </a:lnSpc>
            </a:pPr>
            <a:r>
              <a:rPr lang="en-US" altLang="ko-KR" dirty="0">
                <a:solidFill>
                  <a:schemeClr val="bg1"/>
                </a:solidFill>
                <a:latin typeface="+mn-ea"/>
              </a:rPr>
              <a:t>	</a:t>
            </a:r>
            <a:r>
              <a:rPr lang="ko-KR" altLang="en-US" dirty="0" err="1">
                <a:solidFill>
                  <a:schemeClr val="bg1"/>
                </a:solidFill>
                <a:latin typeface="+mn-ea"/>
              </a:rPr>
              <a:t>只要能不用一次性用品，我就尽量不用</a:t>
            </a:r>
            <a:r>
              <a:rPr lang="ko-KR" altLang="en-US" dirty="0">
                <a:solidFill>
                  <a:schemeClr val="bg1"/>
                </a:solidFill>
                <a:latin typeface="+mn-ea"/>
              </a:rPr>
              <a:t>。</a:t>
            </a:r>
            <a:endParaRPr lang="ko-KR" altLang="en-US" dirty="0">
              <a:solidFill>
                <a:schemeClr val="bg1"/>
              </a:solidFill>
              <a:latin typeface="+mn-ea"/>
              <a:cs typeface="微软雅黑" panose="020B0503020204020204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93A3240D-AAB4-32DC-006C-CA09A9142E87}"/>
              </a:ext>
            </a:extLst>
          </p:cNvPr>
          <p:cNvGrpSpPr/>
          <p:nvPr/>
        </p:nvGrpSpPr>
        <p:grpSpPr>
          <a:xfrm>
            <a:off x="3572924" y="472983"/>
            <a:ext cx="5182870" cy="782955"/>
            <a:chOff x="4844" y="793"/>
            <a:chExt cx="8162" cy="1233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ADBA478A-0A26-66C9-1EA2-9CADB5E74737}"/>
                </a:ext>
              </a:extLst>
            </p:cNvPr>
            <p:cNvGrpSpPr/>
            <p:nvPr/>
          </p:nvGrpSpPr>
          <p:grpSpPr>
            <a:xfrm>
              <a:off x="4844" y="933"/>
              <a:ext cx="8162" cy="992"/>
              <a:chOff x="4620" y="2938"/>
              <a:chExt cx="8162" cy="992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66E0192E-CCA8-8CA0-FA03-8A65C5A88832}"/>
                  </a:ext>
                </a:extLst>
              </p:cNvPr>
              <p:cNvSpPr txBox="1"/>
              <p:nvPr/>
            </p:nvSpPr>
            <p:spPr>
              <a:xfrm>
                <a:off x="4620" y="2938"/>
                <a:ext cx="8162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3.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动词</a:t>
                </a:r>
                <a:r>
                  <a:rPr lang="ko-KR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는 한</a:t>
                </a:r>
                <a:endParaRPr lang="zh-CN" altLang="en-US" b="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</a:endParaRPr>
              </a:p>
            </p:txBody>
          </p:sp>
          <p:cxnSp>
            <p:nvCxnSpPr>
              <p:cNvPr id="37" name="直接连接符 8">
                <a:extLst>
                  <a:ext uri="{FF2B5EF4-FFF2-40B4-BE49-F238E27FC236}">
                    <a16:creationId xmlns:a16="http://schemas.microsoft.com/office/drawing/2014/main" id="{F649075E-7AA7-A355-42B6-A0E4DE1459D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40" y="3930"/>
                <a:ext cx="4923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563301FB-C9C3-5A39-0C3A-59DCC61B5F1D}"/>
                </a:ext>
              </a:extLst>
            </p:cNvPr>
            <p:cNvGrpSpPr/>
            <p:nvPr/>
          </p:nvGrpSpPr>
          <p:grpSpPr>
            <a:xfrm>
              <a:off x="5128" y="793"/>
              <a:ext cx="7575" cy="1233"/>
              <a:chOff x="4683" y="2760"/>
              <a:chExt cx="7575" cy="1233"/>
            </a:xfrm>
          </p:grpSpPr>
          <p:pic>
            <p:nvPicPr>
              <p:cNvPr id="12" name="图片 11" descr="图片包含 游戏机, 文字&#10;&#10;描述已自动生成">
                <a:extLst>
                  <a:ext uri="{FF2B5EF4-FFF2-40B4-BE49-F238E27FC236}">
                    <a16:creationId xmlns:a16="http://schemas.microsoft.com/office/drawing/2014/main" id="{C6039BD1-FACA-1CB9-2D4B-B10A6E4A284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3" y="2953"/>
                <a:ext cx="939" cy="1040"/>
              </a:xfrm>
              <a:prstGeom prst="rect">
                <a:avLst/>
              </a:prstGeom>
            </p:spPr>
          </p:pic>
          <p:pic>
            <p:nvPicPr>
              <p:cNvPr id="20" name="图片 19" descr="图片包含 游戏机, 文字&#10;&#10;描述已自动生成">
                <a:extLst>
                  <a:ext uri="{FF2B5EF4-FFF2-40B4-BE49-F238E27FC236}">
                    <a16:creationId xmlns:a16="http://schemas.microsoft.com/office/drawing/2014/main" id="{3E70173E-7534-7EA2-2B09-0066E82C374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1596" y="2760"/>
                <a:ext cx="662" cy="71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22690193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7C79E7-AFF4-5926-24AD-351E93B67A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8920FC62-7C42-2FCA-2F4E-36E9DBC91843}"/>
              </a:ext>
            </a:extLst>
          </p:cNvPr>
          <p:cNvGrpSpPr/>
          <p:nvPr/>
        </p:nvGrpSpPr>
        <p:grpSpPr>
          <a:xfrm>
            <a:off x="928505" y="158248"/>
            <a:ext cx="3076575" cy="795845"/>
            <a:chOff x="5328" y="2097"/>
            <a:chExt cx="4845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5BD3553-DC6A-6449-24BD-9BB6B33B4D42}"/>
                </a:ext>
              </a:extLst>
            </p:cNvPr>
            <p:cNvSpPr txBox="1"/>
            <p:nvPr/>
          </p:nvSpPr>
          <p:spPr>
            <a:xfrm>
              <a:off x="5328" y="2251"/>
              <a:ext cx="4689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</a:rPr>
                <a:t>문법 연습 语法练习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862A3E22-8A8A-BAFE-0218-9CA364B7D740}"/>
                </a:ext>
              </a:extLst>
            </p:cNvPr>
            <p:cNvSpPr/>
            <p:nvPr/>
          </p:nvSpPr>
          <p:spPr>
            <a:xfrm>
              <a:off x="5457" y="2097"/>
              <a:ext cx="4716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>
            <a:extLst>
              <a:ext uri="{FF2B5EF4-FFF2-40B4-BE49-F238E27FC236}">
                <a16:creationId xmlns:a16="http://schemas.microsoft.com/office/drawing/2014/main" id="{F928FB03-EFB9-9E66-6059-544714B049D1}"/>
              </a:ext>
            </a:extLst>
          </p:cNvPr>
          <p:cNvGrpSpPr/>
          <p:nvPr/>
        </p:nvGrpSpPr>
        <p:grpSpPr>
          <a:xfrm>
            <a:off x="-98908" y="28734"/>
            <a:ext cx="1016635" cy="1072515"/>
            <a:chOff x="849666" y="1266856"/>
            <a:chExt cx="4597624" cy="4754432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592C1932-BC4F-503A-CE78-DE37A21AB141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F9AF12D8-0FC4-EC1B-CB80-2E4F65EC4FEA}"/>
                </a:ext>
              </a:extLst>
            </p:cNvPr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329AF486-CB9F-3374-999A-5F44769A0341}"/>
                </a:ext>
              </a:extLst>
            </p:cNvPr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1BD973FE-7539-B828-182A-FD54B84EF22F}"/>
                </a:ext>
              </a:extLst>
            </p:cNvPr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2B1B0252-68ED-9552-90F2-B477353CB01E}"/>
                </a:ext>
              </a:extLst>
            </p:cNvPr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FE237D49-38B6-C039-78D4-02BA14119726}"/>
                </a:ext>
              </a:extLst>
            </p:cNvPr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8779546D-6843-AA32-4FBE-3557CBDCA82F}"/>
                </a:ext>
              </a:extLst>
            </p:cNvPr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6D38A6EE-5E90-D2E2-9B1F-68BCDA9B5C73}"/>
                </a:ext>
              </a:extLst>
            </p:cNvPr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159C03E9-352D-3646-A4B6-8D810A871F5E}"/>
                </a:ext>
              </a:extLst>
            </p:cNvPr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65BF0E29-A7A8-E08A-972F-C481A29408AE}"/>
                </a:ext>
              </a:extLst>
            </p:cNvPr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1B804325-0733-68FA-E8C1-C145A151DC9C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78A3910E-A95D-03B3-49AF-B2EB8603A36A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AA66C3DE-376D-8BA2-10C3-A5E7779FB955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2E79B95C-DA3B-D7E6-548F-69194E557FD5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AB453ADF-8B65-F9D0-6581-5EC0C15BE3DE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5D65FA63-71F8-D9A5-7DA7-C4E6D50F5278}"/>
              </a:ext>
            </a:extLst>
          </p:cNvPr>
          <p:cNvSpPr txBox="1"/>
          <p:nvPr/>
        </p:nvSpPr>
        <p:spPr>
          <a:xfrm>
            <a:off x="4031024" y="130147"/>
            <a:ext cx="8454487" cy="919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lang="en-US" altLang="zh-CN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1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 &lt;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보기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&gt;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와 같이 알맞은 것을 골라</a:t>
            </a:r>
            <a:r>
              <a:rPr lang="zh-CN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쓰십시오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仿照示例，选择正确的词语完成句子</a:t>
            </a:r>
            <a:r>
              <a:rPr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。</a:t>
            </a:r>
          </a:p>
        </p:txBody>
      </p: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AE81F535-E6FA-4A4C-54EE-02F09FA1CA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96" y="5084341"/>
            <a:ext cx="1520825" cy="1560195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D3BAEF3D-2B6A-2EA6-EAE5-30DECA64AC01}"/>
              </a:ext>
            </a:extLst>
          </p:cNvPr>
          <p:cNvGrpSpPr/>
          <p:nvPr/>
        </p:nvGrpSpPr>
        <p:grpSpPr>
          <a:xfrm>
            <a:off x="3432313" y="1096269"/>
            <a:ext cx="8582141" cy="5674247"/>
            <a:chOff x="6011" y="2522"/>
            <a:chExt cx="12563" cy="8160"/>
          </a:xfrm>
        </p:grpSpPr>
        <p:grpSp>
          <p:nvGrpSpPr>
            <p:cNvPr id="9" name="组合 1">
              <a:extLst>
                <a:ext uri="{FF2B5EF4-FFF2-40B4-BE49-F238E27FC236}">
                  <a16:creationId xmlns:a16="http://schemas.microsoft.com/office/drawing/2014/main" id="{FC711C60-3EC1-1A2D-49A6-E23E3F7788C9}"/>
                </a:ext>
              </a:extLst>
            </p:cNvPr>
            <p:cNvGrpSpPr/>
            <p:nvPr/>
          </p:nvGrpSpPr>
          <p:grpSpPr bwMode="auto">
            <a:xfrm>
              <a:off x="6011" y="2522"/>
              <a:ext cx="12563" cy="8160"/>
              <a:chOff x="1661375" y="1996225"/>
              <a:chExt cx="4559120" cy="3351199"/>
            </a:xfrm>
          </p:grpSpPr>
          <p:sp>
            <p:nvSpPr>
              <p:cNvPr id="13" name="圆角矩形 26">
                <a:extLst>
                  <a:ext uri="{FF2B5EF4-FFF2-40B4-BE49-F238E27FC236}">
                    <a16:creationId xmlns:a16="http://schemas.microsoft.com/office/drawing/2014/main" id="{FA438B32-AFD9-694F-C18B-EC60F701F6D2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3351199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任意多边形 27">
                <a:extLst>
                  <a:ext uri="{FF2B5EF4-FFF2-40B4-BE49-F238E27FC236}">
                    <a16:creationId xmlns:a16="http://schemas.microsoft.com/office/drawing/2014/main" id="{1D17AAFD-E919-773C-7290-07397CD051F5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2861363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97491" y="0"/>
                    </a:moveTo>
                    <a:lnTo>
                      <a:pt x="4361629" y="0"/>
                    </a:lnTo>
                    <a:cubicBezTo>
                      <a:pt x="4470700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88420" y="0"/>
                      <a:pt x="1974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54482923-68C8-E576-3D17-1C3EEAE84805}"/>
                  </a:ext>
                </a:extLst>
              </p:cNvPr>
              <p:cNvSpPr/>
              <p:nvPr/>
            </p:nvSpPr>
            <p:spPr>
              <a:xfrm>
                <a:off x="1753843" y="2142836"/>
                <a:ext cx="4384617" cy="256818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苹果">
                <a:extLst>
                  <a:ext uri="{FF2B5EF4-FFF2-40B4-BE49-F238E27FC236}">
                    <a16:creationId xmlns:a16="http://schemas.microsoft.com/office/drawing/2014/main" id="{B36D92F8-7140-228A-71DD-B107F40D3D3C}"/>
                  </a:ext>
                </a:extLst>
              </p:cNvPr>
              <p:cNvSpPr/>
              <p:nvPr/>
            </p:nvSpPr>
            <p:spPr bwMode="auto">
              <a:xfrm>
                <a:off x="3900498" y="4867619"/>
                <a:ext cx="343055" cy="416473"/>
              </a:xfrm>
              <a:custGeom>
                <a:avLst/>
                <a:gdLst>
                  <a:gd name="T0" fmla="*/ 475097 w 2555916"/>
                  <a:gd name="T1" fmla="*/ 450608 h 2994042"/>
                  <a:gd name="T2" fmla="*/ 687034 w 2555916"/>
                  <a:gd name="T3" fmla="*/ 495421 h 2994042"/>
                  <a:gd name="T4" fmla="*/ 924488 w 2555916"/>
                  <a:gd name="T5" fmla="*/ 521629 h 2994042"/>
                  <a:gd name="T6" fmla="*/ 1069868 w 2555916"/>
                  <a:gd name="T7" fmla="*/ 471996 h 2994042"/>
                  <a:gd name="T8" fmla="*/ 1570391 w 2555916"/>
                  <a:gd name="T9" fmla="*/ 644320 h 2994042"/>
                  <a:gd name="T10" fmla="*/ 1359013 w 2555916"/>
                  <a:gd name="T11" fmla="*/ 1052980 h 2994042"/>
                  <a:gd name="T12" fmla="*/ 1626235 w 2555916"/>
                  <a:gd name="T13" fmla="*/ 1399714 h 2994042"/>
                  <a:gd name="T14" fmla="*/ 1265554 w 2555916"/>
                  <a:gd name="T15" fmla="*/ 1881896 h 2994042"/>
                  <a:gd name="T16" fmla="*/ 1041715 w 2555916"/>
                  <a:gd name="T17" fmla="*/ 1870067 h 2994042"/>
                  <a:gd name="T18" fmla="*/ 962333 w 2555916"/>
                  <a:gd name="T19" fmla="*/ 1838757 h 2994042"/>
                  <a:gd name="T20" fmla="*/ 647343 w 2555916"/>
                  <a:gd name="T21" fmla="*/ 1874938 h 2994042"/>
                  <a:gd name="T22" fmla="*/ 423965 w 2555916"/>
                  <a:gd name="T23" fmla="*/ 1878649 h 2994042"/>
                  <a:gd name="T24" fmla="*/ 45054 w 2555916"/>
                  <a:gd name="T25" fmla="*/ 1323641 h 2994042"/>
                  <a:gd name="T26" fmla="*/ 48977 w 2555916"/>
                  <a:gd name="T27" fmla="*/ 752399 h 2994042"/>
                  <a:gd name="T28" fmla="*/ 345045 w 2555916"/>
                  <a:gd name="T29" fmla="*/ 476403 h 2994042"/>
                  <a:gd name="T30" fmla="*/ 475097 w 2555916"/>
                  <a:gd name="T31" fmla="*/ 450608 h 2994042"/>
                  <a:gd name="T32" fmla="*/ 1173725 w 2555916"/>
                  <a:gd name="T33" fmla="*/ 0 h 2994042"/>
                  <a:gd name="T34" fmla="*/ 784636 w 2555916"/>
                  <a:gd name="T35" fmla="*/ 465642 h 2994042"/>
                  <a:gd name="T36" fmla="*/ 1173725 w 2555916"/>
                  <a:gd name="T37" fmla="*/ 0 h 29940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555916" h="2994042">
                    <a:moveTo>
                      <a:pt x="746699" y="708210"/>
                    </a:moveTo>
                    <a:cubicBezTo>
                      <a:pt x="938009" y="701546"/>
                      <a:pt x="1079795" y="778641"/>
                      <a:pt x="1079795" y="778641"/>
                    </a:cubicBezTo>
                    <a:cubicBezTo>
                      <a:pt x="1299219" y="874874"/>
                      <a:pt x="1452997" y="819832"/>
                      <a:pt x="1452997" y="819832"/>
                    </a:cubicBezTo>
                    <a:cubicBezTo>
                      <a:pt x="1509212" y="792858"/>
                      <a:pt x="1681487" y="741825"/>
                      <a:pt x="1681487" y="741825"/>
                    </a:cubicBezTo>
                    <a:cubicBezTo>
                      <a:pt x="2198673" y="590550"/>
                      <a:pt x="2468147" y="1012662"/>
                      <a:pt x="2468147" y="1012662"/>
                    </a:cubicBezTo>
                    <a:cubicBezTo>
                      <a:pt x="2076449" y="1214240"/>
                      <a:pt x="2135929" y="1654943"/>
                      <a:pt x="2135929" y="1654943"/>
                    </a:cubicBezTo>
                    <a:cubicBezTo>
                      <a:pt x="2198673" y="2086532"/>
                      <a:pt x="2555916" y="2199897"/>
                      <a:pt x="2555916" y="2199897"/>
                    </a:cubicBezTo>
                    <a:cubicBezTo>
                      <a:pt x="2286443" y="2823587"/>
                      <a:pt x="1989042" y="2957730"/>
                      <a:pt x="1989042" y="2957730"/>
                    </a:cubicBezTo>
                    <a:cubicBezTo>
                      <a:pt x="1814954" y="3044849"/>
                      <a:pt x="1637240" y="2939139"/>
                      <a:pt x="1637240" y="2939139"/>
                    </a:cubicBezTo>
                    <a:cubicBezTo>
                      <a:pt x="1612940" y="2920913"/>
                      <a:pt x="1512477" y="2889929"/>
                      <a:pt x="1512477" y="2889929"/>
                    </a:cubicBezTo>
                    <a:cubicBezTo>
                      <a:pt x="1206735" y="2812651"/>
                      <a:pt x="1017414" y="2946794"/>
                      <a:pt x="1017414" y="2946794"/>
                    </a:cubicBezTo>
                    <a:cubicBezTo>
                      <a:pt x="819751" y="3049588"/>
                      <a:pt x="666336" y="2952626"/>
                      <a:pt x="666336" y="2952626"/>
                    </a:cubicBezTo>
                    <a:cubicBezTo>
                      <a:pt x="284068" y="2773284"/>
                      <a:pt x="70811" y="2080335"/>
                      <a:pt x="70811" y="2080335"/>
                    </a:cubicBezTo>
                    <a:cubicBezTo>
                      <a:pt x="-92034" y="1522623"/>
                      <a:pt x="76976" y="1182527"/>
                      <a:pt x="76976" y="1182527"/>
                    </a:cubicBezTo>
                    <a:cubicBezTo>
                      <a:pt x="246349" y="826758"/>
                      <a:pt x="542299" y="748751"/>
                      <a:pt x="542299" y="748751"/>
                    </a:cubicBezTo>
                    <a:cubicBezTo>
                      <a:pt x="613657" y="721959"/>
                      <a:pt x="682929" y="710431"/>
                      <a:pt x="746699" y="708210"/>
                    </a:cubicBezTo>
                    <a:close/>
                    <a:moveTo>
                      <a:pt x="1844717" y="0"/>
                    </a:moveTo>
                    <a:cubicBezTo>
                      <a:pt x="1844717" y="719082"/>
                      <a:pt x="1233195" y="731838"/>
                      <a:pt x="1233195" y="731838"/>
                    </a:cubicBezTo>
                    <a:cubicBezTo>
                      <a:pt x="1195429" y="98769"/>
                      <a:pt x="1844717" y="0"/>
                      <a:pt x="184471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7AA2C0D2-AE9A-0439-A851-ABDB0F98A698}"/>
                </a:ext>
              </a:extLst>
            </p:cNvPr>
            <p:cNvCxnSpPr/>
            <p:nvPr/>
          </p:nvCxnSpPr>
          <p:spPr>
            <a:xfrm flipV="1">
              <a:off x="6307" y="3360"/>
              <a:ext cx="11998" cy="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7D68A489-F8B3-AA00-E654-85E95E338661}"/>
              </a:ext>
            </a:extLst>
          </p:cNvPr>
          <p:cNvSpPr txBox="1"/>
          <p:nvPr/>
        </p:nvSpPr>
        <p:spPr>
          <a:xfrm>
            <a:off x="3906020" y="3182404"/>
            <a:ext cx="7799669" cy="2220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3050" indent="-257175" algn="just" defTabSz="180000" latinLnBrk="1">
              <a:lnSpc>
                <a:spcPct val="200000"/>
              </a:lnSpc>
              <a:tabLst>
                <a:tab pos="0" algn="l"/>
                <a:tab pos="3508375" algn="l"/>
                <a:tab pos="4791075" algn="l"/>
              </a:tabLst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오늘 치과에 가서 앓던 사랑니를</a:t>
            </a:r>
            <a:r>
              <a:rPr lang="en-US" altLang="ko-KR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73050" indent="-257175" algn="just" defTabSz="180000" latinLnBrk="1">
              <a:lnSpc>
                <a:spcPct val="200000"/>
              </a:lnSpc>
              <a:tabLst>
                <a:tab pos="0" algn="l"/>
                <a:tab pos="4084638" algn="l"/>
                <a:tab pos="5197475" algn="l"/>
                <a:tab pos="5287963" algn="l"/>
              </a:tabLst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친구의 비밀을 실수로 다른 사람에게</a:t>
            </a:r>
            <a:r>
              <a:rPr lang="zh-CN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zh-CN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73050" indent="-257175" algn="just" defTabSz="180000" latinLnBrk="1">
              <a:lnSpc>
                <a:spcPct val="200000"/>
              </a:lnSpc>
              <a:tabLst>
                <a:tab pos="0" algn="l"/>
                <a:tab pos="4398963" algn="l"/>
                <a:tab pos="5497513" algn="l"/>
              </a:tabLst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승진 기념으로 마음에 두고 있던 시계를</a:t>
            </a:r>
            <a:r>
              <a:rPr lang="zh-CN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zh-CN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73050" indent="-257175" algn="just" defTabSz="180000" latinLnBrk="1">
              <a:lnSpc>
                <a:spcPct val="200000"/>
              </a:lnSpc>
              <a:tabLst>
                <a:tab pos="0" algn="l"/>
                <a:tab pos="6388100" algn="l"/>
                <a:tab pos="7410450" algn="l"/>
              </a:tabLst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4)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추리닝 바람으로 마트에 가다가 전 남자 친구를 보고 놀라서</a:t>
            </a:r>
            <a:r>
              <a:rPr lang="zh-CN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zh-CN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</p:txBody>
      </p:sp>
      <p:pic>
        <p:nvPicPr>
          <p:cNvPr id="4" name="图片 3" descr="图形用户界面, 文本, 应用程序&#10;&#10;AI 生成的内容可能不正确。">
            <a:extLst>
              <a:ext uri="{FF2B5EF4-FFF2-40B4-BE49-F238E27FC236}">
                <a16:creationId xmlns:a16="http://schemas.microsoft.com/office/drawing/2014/main" id="{4C3EB440-25AB-5B99-2303-D30C31FCEF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9514" y="1428781"/>
            <a:ext cx="7774796" cy="1736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98077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928505" y="158248"/>
            <a:ext cx="3076575" cy="800577"/>
            <a:chOff x="5328" y="2097"/>
            <a:chExt cx="4845" cy="1283"/>
          </a:xfrm>
        </p:grpSpPr>
        <p:sp>
          <p:nvSpPr>
            <p:cNvPr id="3" name="文本框 2"/>
            <p:cNvSpPr txBox="1"/>
            <p:nvPr/>
          </p:nvSpPr>
          <p:spPr>
            <a:xfrm>
              <a:off x="5328" y="2251"/>
              <a:ext cx="4689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문법 연습 语法练习</a:t>
              </a:r>
            </a:p>
          </p:txBody>
        </p:sp>
        <p:sp>
          <p:nvSpPr>
            <p:cNvPr id="5" name="五边形 4"/>
            <p:cNvSpPr/>
            <p:nvPr/>
          </p:nvSpPr>
          <p:spPr>
            <a:xfrm>
              <a:off x="5457" y="2097"/>
              <a:ext cx="4716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/>
          <p:cNvGrpSpPr/>
          <p:nvPr/>
        </p:nvGrpSpPr>
        <p:grpSpPr>
          <a:xfrm>
            <a:off x="-98908" y="28734"/>
            <a:ext cx="1016635" cy="1072515"/>
            <a:chOff x="849666" y="1266856"/>
            <a:chExt cx="4597624" cy="4754432"/>
          </a:xfrm>
        </p:grpSpPr>
        <p:sp>
          <p:nvSpPr>
            <p:cNvPr id="22" name="Arc 5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/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/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/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/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/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/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/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/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/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/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/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/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/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4097773" y="95393"/>
            <a:ext cx="8296564" cy="919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lang="en-US" altLang="zh-CN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2</a:t>
            </a:r>
            <a:r>
              <a:rPr 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.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 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&lt;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보기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&gt;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와 같이 문장을 바꾸어 쓰십시오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.</a:t>
            </a:r>
          </a:p>
          <a:p>
            <a:pPr indent="0" algn="just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仿照示例，改写句子。</a:t>
            </a:r>
            <a:endParaRPr sz="2400" dirty="0">
              <a:solidFill>
                <a:schemeClr val="bg1"/>
              </a:solidFill>
              <a:latin typeface="+mn-ea"/>
              <a:cs typeface="字魂创中黑" panose="00000500000000000000" charset="-122"/>
            </a:endParaRPr>
          </a:p>
        </p:txBody>
      </p:sp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472" y="5003196"/>
            <a:ext cx="1520825" cy="1560195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3906020" y="1180457"/>
            <a:ext cx="8092703" cy="5505973"/>
            <a:chOff x="6011" y="2522"/>
            <a:chExt cx="12563" cy="8160"/>
          </a:xfrm>
        </p:grpSpPr>
        <p:grpSp>
          <p:nvGrpSpPr>
            <p:cNvPr id="9" name="组合 1"/>
            <p:cNvGrpSpPr/>
            <p:nvPr/>
          </p:nvGrpSpPr>
          <p:grpSpPr bwMode="auto">
            <a:xfrm>
              <a:off x="6011" y="2522"/>
              <a:ext cx="12563" cy="8160"/>
              <a:chOff x="1661375" y="1996225"/>
              <a:chExt cx="4559120" cy="3351199"/>
            </a:xfrm>
          </p:grpSpPr>
          <p:sp>
            <p:nvSpPr>
              <p:cNvPr id="13" name="圆角矩形 26"/>
              <p:cNvSpPr/>
              <p:nvPr/>
            </p:nvSpPr>
            <p:spPr>
              <a:xfrm>
                <a:off x="1661375" y="1996225"/>
                <a:ext cx="4559120" cy="3351199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任意多边形 27"/>
              <p:cNvSpPr/>
              <p:nvPr/>
            </p:nvSpPr>
            <p:spPr>
              <a:xfrm>
                <a:off x="1661375" y="1996225"/>
                <a:ext cx="4559120" cy="2861363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97491" y="0"/>
                    </a:moveTo>
                    <a:lnTo>
                      <a:pt x="4361629" y="0"/>
                    </a:lnTo>
                    <a:cubicBezTo>
                      <a:pt x="4470700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88420" y="0"/>
                      <a:pt x="1974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1748626" y="2225710"/>
                <a:ext cx="4384617" cy="242979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苹果"/>
              <p:cNvSpPr/>
              <p:nvPr/>
            </p:nvSpPr>
            <p:spPr bwMode="auto">
              <a:xfrm>
                <a:off x="3866456" y="4857643"/>
                <a:ext cx="257013" cy="416473"/>
              </a:xfrm>
              <a:custGeom>
                <a:avLst/>
                <a:gdLst>
                  <a:gd name="T0" fmla="*/ 475097 w 2555916"/>
                  <a:gd name="T1" fmla="*/ 450608 h 2994042"/>
                  <a:gd name="T2" fmla="*/ 687034 w 2555916"/>
                  <a:gd name="T3" fmla="*/ 495421 h 2994042"/>
                  <a:gd name="T4" fmla="*/ 924488 w 2555916"/>
                  <a:gd name="T5" fmla="*/ 521629 h 2994042"/>
                  <a:gd name="T6" fmla="*/ 1069868 w 2555916"/>
                  <a:gd name="T7" fmla="*/ 471996 h 2994042"/>
                  <a:gd name="T8" fmla="*/ 1570391 w 2555916"/>
                  <a:gd name="T9" fmla="*/ 644320 h 2994042"/>
                  <a:gd name="T10" fmla="*/ 1359013 w 2555916"/>
                  <a:gd name="T11" fmla="*/ 1052980 h 2994042"/>
                  <a:gd name="T12" fmla="*/ 1626235 w 2555916"/>
                  <a:gd name="T13" fmla="*/ 1399714 h 2994042"/>
                  <a:gd name="T14" fmla="*/ 1265554 w 2555916"/>
                  <a:gd name="T15" fmla="*/ 1881896 h 2994042"/>
                  <a:gd name="T16" fmla="*/ 1041715 w 2555916"/>
                  <a:gd name="T17" fmla="*/ 1870067 h 2994042"/>
                  <a:gd name="T18" fmla="*/ 962333 w 2555916"/>
                  <a:gd name="T19" fmla="*/ 1838757 h 2994042"/>
                  <a:gd name="T20" fmla="*/ 647343 w 2555916"/>
                  <a:gd name="T21" fmla="*/ 1874938 h 2994042"/>
                  <a:gd name="T22" fmla="*/ 423965 w 2555916"/>
                  <a:gd name="T23" fmla="*/ 1878649 h 2994042"/>
                  <a:gd name="T24" fmla="*/ 45054 w 2555916"/>
                  <a:gd name="T25" fmla="*/ 1323641 h 2994042"/>
                  <a:gd name="T26" fmla="*/ 48977 w 2555916"/>
                  <a:gd name="T27" fmla="*/ 752399 h 2994042"/>
                  <a:gd name="T28" fmla="*/ 345045 w 2555916"/>
                  <a:gd name="T29" fmla="*/ 476403 h 2994042"/>
                  <a:gd name="T30" fmla="*/ 475097 w 2555916"/>
                  <a:gd name="T31" fmla="*/ 450608 h 2994042"/>
                  <a:gd name="T32" fmla="*/ 1173725 w 2555916"/>
                  <a:gd name="T33" fmla="*/ 0 h 2994042"/>
                  <a:gd name="T34" fmla="*/ 784636 w 2555916"/>
                  <a:gd name="T35" fmla="*/ 465642 h 2994042"/>
                  <a:gd name="T36" fmla="*/ 1173725 w 2555916"/>
                  <a:gd name="T37" fmla="*/ 0 h 29940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555916" h="2994042">
                    <a:moveTo>
                      <a:pt x="746699" y="708210"/>
                    </a:moveTo>
                    <a:cubicBezTo>
                      <a:pt x="938009" y="701546"/>
                      <a:pt x="1079795" y="778641"/>
                      <a:pt x="1079795" y="778641"/>
                    </a:cubicBezTo>
                    <a:cubicBezTo>
                      <a:pt x="1299219" y="874874"/>
                      <a:pt x="1452997" y="819832"/>
                      <a:pt x="1452997" y="819832"/>
                    </a:cubicBezTo>
                    <a:cubicBezTo>
                      <a:pt x="1509212" y="792858"/>
                      <a:pt x="1681487" y="741825"/>
                      <a:pt x="1681487" y="741825"/>
                    </a:cubicBezTo>
                    <a:cubicBezTo>
                      <a:pt x="2198673" y="590550"/>
                      <a:pt x="2468147" y="1012662"/>
                      <a:pt x="2468147" y="1012662"/>
                    </a:cubicBezTo>
                    <a:cubicBezTo>
                      <a:pt x="2076449" y="1214240"/>
                      <a:pt x="2135929" y="1654943"/>
                      <a:pt x="2135929" y="1654943"/>
                    </a:cubicBezTo>
                    <a:cubicBezTo>
                      <a:pt x="2198673" y="2086532"/>
                      <a:pt x="2555916" y="2199897"/>
                      <a:pt x="2555916" y="2199897"/>
                    </a:cubicBezTo>
                    <a:cubicBezTo>
                      <a:pt x="2286443" y="2823587"/>
                      <a:pt x="1989042" y="2957730"/>
                      <a:pt x="1989042" y="2957730"/>
                    </a:cubicBezTo>
                    <a:cubicBezTo>
                      <a:pt x="1814954" y="3044849"/>
                      <a:pt x="1637240" y="2939139"/>
                      <a:pt x="1637240" y="2939139"/>
                    </a:cubicBezTo>
                    <a:cubicBezTo>
                      <a:pt x="1612940" y="2920913"/>
                      <a:pt x="1512477" y="2889929"/>
                      <a:pt x="1512477" y="2889929"/>
                    </a:cubicBezTo>
                    <a:cubicBezTo>
                      <a:pt x="1206735" y="2812651"/>
                      <a:pt x="1017414" y="2946794"/>
                      <a:pt x="1017414" y="2946794"/>
                    </a:cubicBezTo>
                    <a:cubicBezTo>
                      <a:pt x="819751" y="3049588"/>
                      <a:pt x="666336" y="2952626"/>
                      <a:pt x="666336" y="2952626"/>
                    </a:cubicBezTo>
                    <a:cubicBezTo>
                      <a:pt x="284068" y="2773284"/>
                      <a:pt x="70811" y="2080335"/>
                      <a:pt x="70811" y="2080335"/>
                    </a:cubicBezTo>
                    <a:cubicBezTo>
                      <a:pt x="-92034" y="1522623"/>
                      <a:pt x="76976" y="1182527"/>
                      <a:pt x="76976" y="1182527"/>
                    </a:cubicBezTo>
                    <a:cubicBezTo>
                      <a:pt x="246349" y="826758"/>
                      <a:pt x="542299" y="748751"/>
                      <a:pt x="542299" y="748751"/>
                    </a:cubicBezTo>
                    <a:cubicBezTo>
                      <a:pt x="613657" y="721959"/>
                      <a:pt x="682929" y="710431"/>
                      <a:pt x="746699" y="708210"/>
                    </a:cubicBezTo>
                    <a:close/>
                    <a:moveTo>
                      <a:pt x="1844717" y="0"/>
                    </a:moveTo>
                    <a:cubicBezTo>
                      <a:pt x="1844717" y="719082"/>
                      <a:pt x="1233195" y="731838"/>
                      <a:pt x="1233195" y="731838"/>
                    </a:cubicBezTo>
                    <a:cubicBezTo>
                      <a:pt x="1195429" y="98769"/>
                      <a:pt x="1844717" y="0"/>
                      <a:pt x="184471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 flipV="1">
              <a:off x="6307" y="3360"/>
              <a:ext cx="11998" cy="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765BCA76-5F33-BE45-6FDF-2A29BAF11507}"/>
              </a:ext>
            </a:extLst>
          </p:cNvPr>
          <p:cNvSpPr txBox="1"/>
          <p:nvPr/>
        </p:nvSpPr>
        <p:spPr>
          <a:xfrm>
            <a:off x="4455931" y="2535844"/>
            <a:ext cx="7001965" cy="30072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0000" latinLnBrk="1">
              <a:lnSpc>
                <a:spcPct val="150000"/>
              </a:lnSpc>
              <a:tabLst>
                <a:tab pos="428625" algn="l"/>
                <a:tab pos="6257925" algn="l"/>
              </a:tabLst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염색을 자주 해서 </a:t>
            </a:r>
            <a:r>
              <a:rPr lang="ko-KR" altLang="en-US" sz="16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머릿결이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상했어요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defTabSz="180000" latinLnBrk="1">
              <a:lnSpc>
                <a:spcPct val="150000"/>
              </a:lnSpc>
              <a:tabLst>
                <a:tab pos="428625" algn="l"/>
                <a:tab pos="6257925" algn="l"/>
              </a:tabLst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⇨ </a:t>
            </a:r>
            <a:r>
              <a:rPr lang="en-US" altLang="ko-KR" sz="1600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	</a:t>
            </a:r>
            <a:endParaRPr lang="ko-KR" altLang="en-US" sz="16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defTabSz="180000" latinLnBrk="1">
              <a:lnSpc>
                <a:spcPct val="150000"/>
              </a:lnSpc>
              <a:tabLst>
                <a:tab pos="428625" algn="l"/>
                <a:tab pos="6257925" algn="l"/>
              </a:tabLst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새로 산 구두를 신고 다녀서 다리가 너무 </a:t>
            </a:r>
            <a:r>
              <a:rPr lang="ko-KR" altLang="en-US" sz="16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아팠어요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defTabSz="180000" latinLnBrk="1">
              <a:lnSpc>
                <a:spcPct val="150000"/>
              </a:lnSpc>
              <a:tabLst>
                <a:tab pos="428625" algn="l"/>
                <a:tab pos="6257925" algn="l"/>
              </a:tabLst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⇨ </a:t>
            </a:r>
            <a:r>
              <a:rPr lang="en-US" altLang="ko-KR" sz="1600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	</a:t>
            </a:r>
            <a:endParaRPr lang="ko-KR" altLang="en-US" sz="16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defTabSz="180000" latinLnBrk="1">
              <a:lnSpc>
                <a:spcPct val="150000"/>
              </a:lnSpc>
              <a:tabLst>
                <a:tab pos="428625" algn="l"/>
                <a:tab pos="6257925" algn="l"/>
              </a:tabLst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영어를 할 줄 몰라서 외국인을 만났을 때 당황했어요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defTabSz="180000" latinLnBrk="1">
              <a:lnSpc>
                <a:spcPct val="150000"/>
              </a:lnSpc>
              <a:tabLst>
                <a:tab pos="428625" algn="l"/>
                <a:tab pos="6257925" algn="l"/>
              </a:tabLst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⇨ </a:t>
            </a:r>
            <a:r>
              <a:rPr lang="en-US" altLang="ko-KR" sz="1600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	</a:t>
            </a:r>
            <a:endParaRPr lang="ko-KR" altLang="en-US" sz="16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defTabSz="180000" latinLnBrk="1">
              <a:lnSpc>
                <a:spcPct val="150000"/>
              </a:lnSpc>
              <a:tabLst>
                <a:tab pos="428625" algn="l"/>
                <a:tab pos="6257925" algn="l"/>
              </a:tabLst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4)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지하철에 가방을 놓고 내려서 찾느라고 고생했어요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defTabSz="180000" latinLnBrk="1">
              <a:lnSpc>
                <a:spcPct val="150000"/>
              </a:lnSpc>
              <a:tabLst>
                <a:tab pos="428625" algn="l"/>
                <a:tab pos="6257925" algn="l"/>
              </a:tabLst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⇨ </a:t>
            </a:r>
            <a:r>
              <a:rPr lang="en-US" altLang="ko-KR" sz="1600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	</a:t>
            </a:r>
            <a:endParaRPr lang="ko-KR" altLang="en-US" sz="16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</p:txBody>
      </p:sp>
      <p:pic>
        <p:nvPicPr>
          <p:cNvPr id="4" name="图片 3" descr="图形用户界面&#10;&#10;AI 生成的内容可能不正确。">
            <a:extLst>
              <a:ext uri="{FF2B5EF4-FFF2-40B4-BE49-F238E27FC236}">
                <a16:creationId xmlns:a16="http://schemas.microsoft.com/office/drawing/2014/main" id="{F1CD269F-A0BC-8341-4FB2-797B8D6FBB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7637" y="1575350"/>
            <a:ext cx="5930900" cy="104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35325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C99ABF-3E72-D579-C20D-6AC3D3845A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9D55984F-D155-531E-3EB0-6F51CBB75369}"/>
              </a:ext>
            </a:extLst>
          </p:cNvPr>
          <p:cNvGrpSpPr/>
          <p:nvPr/>
        </p:nvGrpSpPr>
        <p:grpSpPr>
          <a:xfrm>
            <a:off x="928505" y="158248"/>
            <a:ext cx="3076575" cy="800577"/>
            <a:chOff x="5328" y="2097"/>
            <a:chExt cx="4845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82E4D7D-7FCB-60E5-E7BB-7FF9E886B085}"/>
                </a:ext>
              </a:extLst>
            </p:cNvPr>
            <p:cNvSpPr txBox="1"/>
            <p:nvPr/>
          </p:nvSpPr>
          <p:spPr>
            <a:xfrm>
              <a:off x="5328" y="2251"/>
              <a:ext cx="4689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문법 연습 语法练习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127CD481-6C0F-0B7C-29A8-D4DCF911BF5A}"/>
                </a:ext>
              </a:extLst>
            </p:cNvPr>
            <p:cNvSpPr/>
            <p:nvPr/>
          </p:nvSpPr>
          <p:spPr>
            <a:xfrm>
              <a:off x="5457" y="2097"/>
              <a:ext cx="4716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>
            <a:extLst>
              <a:ext uri="{FF2B5EF4-FFF2-40B4-BE49-F238E27FC236}">
                <a16:creationId xmlns:a16="http://schemas.microsoft.com/office/drawing/2014/main" id="{67DCAC74-4090-CE7B-1984-F66074463BCE}"/>
              </a:ext>
            </a:extLst>
          </p:cNvPr>
          <p:cNvGrpSpPr/>
          <p:nvPr/>
        </p:nvGrpSpPr>
        <p:grpSpPr>
          <a:xfrm>
            <a:off x="-98908" y="28734"/>
            <a:ext cx="1016635" cy="1072515"/>
            <a:chOff x="849666" y="1266856"/>
            <a:chExt cx="4597624" cy="4754432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7DE5FB4A-DB38-5AFB-6348-9614EE78864E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886AC9CF-814D-E5D0-67CA-EB2A97ECFF7D}"/>
                </a:ext>
              </a:extLst>
            </p:cNvPr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49AACC5E-B3A4-7FCE-A5C3-A6789F3CF40C}"/>
                </a:ext>
              </a:extLst>
            </p:cNvPr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65D9740E-1D6A-4AA6-BC0F-1A2205DD63D1}"/>
                </a:ext>
              </a:extLst>
            </p:cNvPr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A4C0E5B5-4111-B04E-BC63-A9710F85E1C8}"/>
                </a:ext>
              </a:extLst>
            </p:cNvPr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609E216D-01F4-D9F8-7A90-10771304F7CD}"/>
                </a:ext>
              </a:extLst>
            </p:cNvPr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6B868785-AD10-2AC8-E89E-C5CD4A60712B}"/>
                </a:ext>
              </a:extLst>
            </p:cNvPr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019C6376-0C02-5BDC-2826-C688A998BFB5}"/>
                </a:ext>
              </a:extLst>
            </p:cNvPr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62DAB9A0-F969-1552-B58C-547C4851A095}"/>
                </a:ext>
              </a:extLst>
            </p:cNvPr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969C5162-B09B-7B4E-C734-2188AC2C0D0E}"/>
                </a:ext>
              </a:extLst>
            </p:cNvPr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EAF927E1-2729-B458-ED46-F38589D77DA6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C4AA8137-C199-D158-5A04-A475FEF03AB3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F8C7B32D-7CF7-6C78-F645-078492C2BA62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2FA0AE93-C4E1-B5C0-BE29-AD9562012CAB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02148DB7-5FF4-A890-31B6-F83385919E3A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5DF0CDBB-B634-2397-2E0D-9D4532C2B8CC}"/>
              </a:ext>
            </a:extLst>
          </p:cNvPr>
          <p:cNvSpPr txBox="1"/>
          <p:nvPr/>
        </p:nvSpPr>
        <p:spPr>
          <a:xfrm>
            <a:off x="4097773" y="95393"/>
            <a:ext cx="8296564" cy="919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en-US" altLang="zh-CN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3</a:t>
            </a:r>
            <a:r>
              <a:rPr 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.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 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&lt;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보기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&gt;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와 같이 알맞은 것을 연결하고 문장을 쓰십시오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.</a:t>
            </a:r>
          </a:p>
          <a:p>
            <a:pPr indent="0" algn="just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仿照示例，连接并完成正确的句子。</a:t>
            </a:r>
            <a:endParaRPr sz="2400" dirty="0">
              <a:solidFill>
                <a:schemeClr val="bg1"/>
              </a:solidFill>
              <a:latin typeface="+mn-ea"/>
              <a:cs typeface="字魂创中黑" panose="00000500000000000000" charset="-122"/>
            </a:endParaRPr>
          </a:p>
        </p:txBody>
      </p: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442F3C06-20F7-2B6F-5293-D72525D6AA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472" y="5003196"/>
            <a:ext cx="1520825" cy="1560195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467F5A31-8ECE-DFA7-3081-7B9C64D0567D}"/>
              </a:ext>
            </a:extLst>
          </p:cNvPr>
          <p:cNvGrpSpPr/>
          <p:nvPr/>
        </p:nvGrpSpPr>
        <p:grpSpPr>
          <a:xfrm>
            <a:off x="1650670" y="1034417"/>
            <a:ext cx="10361305" cy="5505973"/>
            <a:chOff x="6011" y="2522"/>
            <a:chExt cx="12563" cy="8160"/>
          </a:xfrm>
        </p:grpSpPr>
        <p:grpSp>
          <p:nvGrpSpPr>
            <p:cNvPr id="9" name="组合 1">
              <a:extLst>
                <a:ext uri="{FF2B5EF4-FFF2-40B4-BE49-F238E27FC236}">
                  <a16:creationId xmlns:a16="http://schemas.microsoft.com/office/drawing/2014/main" id="{3CAD34EA-9145-5E84-0944-FC230C658CCE}"/>
                </a:ext>
              </a:extLst>
            </p:cNvPr>
            <p:cNvGrpSpPr/>
            <p:nvPr/>
          </p:nvGrpSpPr>
          <p:grpSpPr bwMode="auto">
            <a:xfrm>
              <a:off x="6011" y="2522"/>
              <a:ext cx="12563" cy="8160"/>
              <a:chOff x="1661375" y="1996225"/>
              <a:chExt cx="4559120" cy="3351199"/>
            </a:xfrm>
          </p:grpSpPr>
          <p:sp>
            <p:nvSpPr>
              <p:cNvPr id="13" name="圆角矩形 26">
                <a:extLst>
                  <a:ext uri="{FF2B5EF4-FFF2-40B4-BE49-F238E27FC236}">
                    <a16:creationId xmlns:a16="http://schemas.microsoft.com/office/drawing/2014/main" id="{0522C584-D4FC-452A-739B-F395CFD6086E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3351199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任意多边形 27">
                <a:extLst>
                  <a:ext uri="{FF2B5EF4-FFF2-40B4-BE49-F238E27FC236}">
                    <a16:creationId xmlns:a16="http://schemas.microsoft.com/office/drawing/2014/main" id="{C863D4DA-5AA7-C7D2-DA83-D1CA474E3AA1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2861363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97491" y="0"/>
                    </a:moveTo>
                    <a:lnTo>
                      <a:pt x="4361629" y="0"/>
                    </a:lnTo>
                    <a:cubicBezTo>
                      <a:pt x="4470700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88420" y="0"/>
                      <a:pt x="1974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563CD621-EBB5-68B3-03F8-CDC8204A2C29}"/>
                  </a:ext>
                </a:extLst>
              </p:cNvPr>
              <p:cNvSpPr/>
              <p:nvPr/>
            </p:nvSpPr>
            <p:spPr>
              <a:xfrm>
                <a:off x="1748626" y="2225710"/>
                <a:ext cx="4384617" cy="242979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苹果">
                <a:extLst>
                  <a:ext uri="{FF2B5EF4-FFF2-40B4-BE49-F238E27FC236}">
                    <a16:creationId xmlns:a16="http://schemas.microsoft.com/office/drawing/2014/main" id="{6020699C-8D2C-5506-6703-0C38131C61BE}"/>
                  </a:ext>
                </a:extLst>
              </p:cNvPr>
              <p:cNvSpPr/>
              <p:nvPr/>
            </p:nvSpPr>
            <p:spPr bwMode="auto">
              <a:xfrm>
                <a:off x="3866456" y="4857643"/>
                <a:ext cx="257013" cy="416473"/>
              </a:xfrm>
              <a:custGeom>
                <a:avLst/>
                <a:gdLst>
                  <a:gd name="T0" fmla="*/ 475097 w 2555916"/>
                  <a:gd name="T1" fmla="*/ 450608 h 2994042"/>
                  <a:gd name="T2" fmla="*/ 687034 w 2555916"/>
                  <a:gd name="T3" fmla="*/ 495421 h 2994042"/>
                  <a:gd name="T4" fmla="*/ 924488 w 2555916"/>
                  <a:gd name="T5" fmla="*/ 521629 h 2994042"/>
                  <a:gd name="T6" fmla="*/ 1069868 w 2555916"/>
                  <a:gd name="T7" fmla="*/ 471996 h 2994042"/>
                  <a:gd name="T8" fmla="*/ 1570391 w 2555916"/>
                  <a:gd name="T9" fmla="*/ 644320 h 2994042"/>
                  <a:gd name="T10" fmla="*/ 1359013 w 2555916"/>
                  <a:gd name="T11" fmla="*/ 1052980 h 2994042"/>
                  <a:gd name="T12" fmla="*/ 1626235 w 2555916"/>
                  <a:gd name="T13" fmla="*/ 1399714 h 2994042"/>
                  <a:gd name="T14" fmla="*/ 1265554 w 2555916"/>
                  <a:gd name="T15" fmla="*/ 1881896 h 2994042"/>
                  <a:gd name="T16" fmla="*/ 1041715 w 2555916"/>
                  <a:gd name="T17" fmla="*/ 1870067 h 2994042"/>
                  <a:gd name="T18" fmla="*/ 962333 w 2555916"/>
                  <a:gd name="T19" fmla="*/ 1838757 h 2994042"/>
                  <a:gd name="T20" fmla="*/ 647343 w 2555916"/>
                  <a:gd name="T21" fmla="*/ 1874938 h 2994042"/>
                  <a:gd name="T22" fmla="*/ 423965 w 2555916"/>
                  <a:gd name="T23" fmla="*/ 1878649 h 2994042"/>
                  <a:gd name="T24" fmla="*/ 45054 w 2555916"/>
                  <a:gd name="T25" fmla="*/ 1323641 h 2994042"/>
                  <a:gd name="T26" fmla="*/ 48977 w 2555916"/>
                  <a:gd name="T27" fmla="*/ 752399 h 2994042"/>
                  <a:gd name="T28" fmla="*/ 345045 w 2555916"/>
                  <a:gd name="T29" fmla="*/ 476403 h 2994042"/>
                  <a:gd name="T30" fmla="*/ 475097 w 2555916"/>
                  <a:gd name="T31" fmla="*/ 450608 h 2994042"/>
                  <a:gd name="T32" fmla="*/ 1173725 w 2555916"/>
                  <a:gd name="T33" fmla="*/ 0 h 2994042"/>
                  <a:gd name="T34" fmla="*/ 784636 w 2555916"/>
                  <a:gd name="T35" fmla="*/ 465642 h 2994042"/>
                  <a:gd name="T36" fmla="*/ 1173725 w 2555916"/>
                  <a:gd name="T37" fmla="*/ 0 h 29940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555916" h="2994042">
                    <a:moveTo>
                      <a:pt x="746699" y="708210"/>
                    </a:moveTo>
                    <a:cubicBezTo>
                      <a:pt x="938009" y="701546"/>
                      <a:pt x="1079795" y="778641"/>
                      <a:pt x="1079795" y="778641"/>
                    </a:cubicBezTo>
                    <a:cubicBezTo>
                      <a:pt x="1299219" y="874874"/>
                      <a:pt x="1452997" y="819832"/>
                      <a:pt x="1452997" y="819832"/>
                    </a:cubicBezTo>
                    <a:cubicBezTo>
                      <a:pt x="1509212" y="792858"/>
                      <a:pt x="1681487" y="741825"/>
                      <a:pt x="1681487" y="741825"/>
                    </a:cubicBezTo>
                    <a:cubicBezTo>
                      <a:pt x="2198673" y="590550"/>
                      <a:pt x="2468147" y="1012662"/>
                      <a:pt x="2468147" y="1012662"/>
                    </a:cubicBezTo>
                    <a:cubicBezTo>
                      <a:pt x="2076449" y="1214240"/>
                      <a:pt x="2135929" y="1654943"/>
                      <a:pt x="2135929" y="1654943"/>
                    </a:cubicBezTo>
                    <a:cubicBezTo>
                      <a:pt x="2198673" y="2086532"/>
                      <a:pt x="2555916" y="2199897"/>
                      <a:pt x="2555916" y="2199897"/>
                    </a:cubicBezTo>
                    <a:cubicBezTo>
                      <a:pt x="2286443" y="2823587"/>
                      <a:pt x="1989042" y="2957730"/>
                      <a:pt x="1989042" y="2957730"/>
                    </a:cubicBezTo>
                    <a:cubicBezTo>
                      <a:pt x="1814954" y="3044849"/>
                      <a:pt x="1637240" y="2939139"/>
                      <a:pt x="1637240" y="2939139"/>
                    </a:cubicBezTo>
                    <a:cubicBezTo>
                      <a:pt x="1612940" y="2920913"/>
                      <a:pt x="1512477" y="2889929"/>
                      <a:pt x="1512477" y="2889929"/>
                    </a:cubicBezTo>
                    <a:cubicBezTo>
                      <a:pt x="1206735" y="2812651"/>
                      <a:pt x="1017414" y="2946794"/>
                      <a:pt x="1017414" y="2946794"/>
                    </a:cubicBezTo>
                    <a:cubicBezTo>
                      <a:pt x="819751" y="3049588"/>
                      <a:pt x="666336" y="2952626"/>
                      <a:pt x="666336" y="2952626"/>
                    </a:cubicBezTo>
                    <a:cubicBezTo>
                      <a:pt x="284068" y="2773284"/>
                      <a:pt x="70811" y="2080335"/>
                      <a:pt x="70811" y="2080335"/>
                    </a:cubicBezTo>
                    <a:cubicBezTo>
                      <a:pt x="-92034" y="1522623"/>
                      <a:pt x="76976" y="1182527"/>
                      <a:pt x="76976" y="1182527"/>
                    </a:cubicBezTo>
                    <a:cubicBezTo>
                      <a:pt x="246349" y="826758"/>
                      <a:pt x="542299" y="748751"/>
                      <a:pt x="542299" y="748751"/>
                    </a:cubicBezTo>
                    <a:cubicBezTo>
                      <a:pt x="613657" y="721959"/>
                      <a:pt x="682929" y="710431"/>
                      <a:pt x="746699" y="708210"/>
                    </a:cubicBezTo>
                    <a:close/>
                    <a:moveTo>
                      <a:pt x="1844717" y="0"/>
                    </a:moveTo>
                    <a:cubicBezTo>
                      <a:pt x="1844717" y="719082"/>
                      <a:pt x="1233195" y="731838"/>
                      <a:pt x="1233195" y="731838"/>
                    </a:cubicBezTo>
                    <a:cubicBezTo>
                      <a:pt x="1195429" y="98769"/>
                      <a:pt x="1844717" y="0"/>
                      <a:pt x="184471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AFEE0BCF-7B87-C409-C3C8-F21962577766}"/>
                </a:ext>
              </a:extLst>
            </p:cNvPr>
            <p:cNvCxnSpPr/>
            <p:nvPr/>
          </p:nvCxnSpPr>
          <p:spPr>
            <a:xfrm flipV="1">
              <a:off x="6307" y="3360"/>
              <a:ext cx="11998" cy="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F1837FF4-3182-AAFE-184A-DB839F08FEAE}"/>
              </a:ext>
            </a:extLst>
          </p:cNvPr>
          <p:cNvSpPr txBox="1"/>
          <p:nvPr/>
        </p:nvSpPr>
        <p:spPr>
          <a:xfrm>
            <a:off x="2026014" y="3852141"/>
            <a:ext cx="9362421" cy="15220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0000" latinLnBrk="1">
              <a:lnSpc>
                <a:spcPct val="150000"/>
              </a:lnSpc>
              <a:tabLst>
                <a:tab pos="428625" algn="l"/>
                <a:tab pos="8975725" algn="l"/>
              </a:tabLst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 </a:t>
            </a:r>
            <a:r>
              <a:rPr lang="en-US" altLang="ko-KR" sz="1600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	</a:t>
            </a:r>
          </a:p>
          <a:p>
            <a:pPr defTabSz="180000" latinLnBrk="1">
              <a:lnSpc>
                <a:spcPct val="150000"/>
              </a:lnSpc>
              <a:tabLst>
                <a:tab pos="428625" algn="l"/>
                <a:tab pos="8975725" algn="l"/>
              </a:tabLst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 </a:t>
            </a:r>
            <a:r>
              <a:rPr lang="en-US" altLang="ko-KR" sz="1600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	</a:t>
            </a:r>
            <a:endParaRPr lang="ko-KR" altLang="en-US" sz="1600" dirty="0"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defTabSz="180000" latinLnBrk="1">
              <a:lnSpc>
                <a:spcPct val="150000"/>
              </a:lnSpc>
              <a:tabLst>
                <a:tab pos="428625" algn="l"/>
                <a:tab pos="8975725" algn="l"/>
              </a:tabLst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 </a:t>
            </a:r>
            <a:r>
              <a:rPr lang="en-US" altLang="ko-KR" sz="1600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	</a:t>
            </a:r>
            <a:endParaRPr lang="ko-KR" altLang="en-US" sz="1600" dirty="0"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defTabSz="180000" latinLnBrk="1">
              <a:lnSpc>
                <a:spcPct val="150000"/>
              </a:lnSpc>
              <a:tabLst>
                <a:tab pos="428625" algn="l"/>
                <a:tab pos="8975725" algn="l"/>
              </a:tabLst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4) </a:t>
            </a:r>
            <a:r>
              <a:rPr lang="en-US" altLang="ko-KR" sz="1600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	</a:t>
            </a:r>
            <a:endParaRPr lang="ko-KR" altLang="en-US" sz="16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</p:txBody>
      </p:sp>
      <p:pic>
        <p:nvPicPr>
          <p:cNvPr id="4" name="图片 3" descr="图表, 散点图&#10;&#10;AI 生成的内容可能不正确。">
            <a:extLst>
              <a:ext uri="{FF2B5EF4-FFF2-40B4-BE49-F238E27FC236}">
                <a16:creationId xmlns:a16="http://schemas.microsoft.com/office/drawing/2014/main" id="{7E38E764-30C8-F2F4-6361-95E579B1BA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22"/>
          <a:stretch/>
        </p:blipFill>
        <p:spPr>
          <a:xfrm>
            <a:off x="2002451" y="1445400"/>
            <a:ext cx="7289800" cy="240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66064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39"/>
          <p:cNvGrpSpPr/>
          <p:nvPr/>
        </p:nvGrpSpPr>
        <p:grpSpPr>
          <a:xfrm>
            <a:off x="-98908" y="28734"/>
            <a:ext cx="1016635" cy="1072515"/>
            <a:chOff x="849666" y="1266856"/>
            <a:chExt cx="4597624" cy="4754432"/>
          </a:xfrm>
        </p:grpSpPr>
        <p:sp>
          <p:nvSpPr>
            <p:cNvPr id="22" name="Arc 5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/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/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/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/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/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/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/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/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/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/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/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/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/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9" name="组合 1"/>
          <p:cNvGrpSpPr/>
          <p:nvPr/>
        </p:nvGrpSpPr>
        <p:grpSpPr bwMode="auto">
          <a:xfrm>
            <a:off x="3278777" y="1198592"/>
            <a:ext cx="8830173" cy="5405066"/>
            <a:chOff x="1537426" y="1895153"/>
            <a:chExt cx="4687833" cy="3495525"/>
          </a:xfrm>
        </p:grpSpPr>
        <p:sp>
          <p:nvSpPr>
            <p:cNvPr id="13" name="圆角矩形 26"/>
            <p:cNvSpPr/>
            <p:nvPr/>
          </p:nvSpPr>
          <p:spPr>
            <a:xfrm>
              <a:off x="1537426" y="1895153"/>
              <a:ext cx="4687833" cy="3495525"/>
            </a:xfrm>
            <a:prstGeom prst="roundRect">
              <a:avLst>
                <a:gd name="adj" fmla="val 5516"/>
              </a:avLst>
            </a:prstGeom>
            <a:solidFill>
              <a:srgbClr val="D2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任意多边形 27"/>
            <p:cNvSpPr/>
            <p:nvPr/>
          </p:nvSpPr>
          <p:spPr>
            <a:xfrm>
              <a:off x="1603606" y="1910939"/>
              <a:ext cx="4559120" cy="3085233"/>
            </a:xfrm>
            <a:custGeom>
              <a:avLst/>
              <a:gdLst>
                <a:gd name="connsiteX0" fmla="*/ 197491 w 4559120"/>
                <a:gd name="connsiteY0" fmla="*/ 0 h 2969475"/>
                <a:gd name="connsiteX1" fmla="*/ 4361629 w 4559120"/>
                <a:gd name="connsiteY1" fmla="*/ 0 h 2969475"/>
                <a:gd name="connsiteX2" fmla="*/ 4559120 w 4559120"/>
                <a:gd name="connsiteY2" fmla="*/ 197491 h 2969475"/>
                <a:gd name="connsiteX3" fmla="*/ 4559120 w 4559120"/>
                <a:gd name="connsiteY3" fmla="*/ 2969475 h 2969475"/>
                <a:gd name="connsiteX4" fmla="*/ 0 w 4559120"/>
                <a:gd name="connsiteY4" fmla="*/ 2969475 h 2969475"/>
                <a:gd name="connsiteX5" fmla="*/ 0 w 4559120"/>
                <a:gd name="connsiteY5" fmla="*/ 197491 h 2969475"/>
                <a:gd name="connsiteX6" fmla="*/ 197491 w 4559120"/>
                <a:gd name="connsiteY6" fmla="*/ 0 h 296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9120" h="2969475">
                  <a:moveTo>
                    <a:pt x="197491" y="0"/>
                  </a:moveTo>
                  <a:lnTo>
                    <a:pt x="4361629" y="0"/>
                  </a:lnTo>
                  <a:cubicBezTo>
                    <a:pt x="4470700" y="0"/>
                    <a:pt x="4559120" y="88420"/>
                    <a:pt x="4559120" y="197491"/>
                  </a:cubicBezTo>
                  <a:lnTo>
                    <a:pt x="4559120" y="2969475"/>
                  </a:lnTo>
                  <a:lnTo>
                    <a:pt x="0" y="2969475"/>
                  </a:lnTo>
                  <a:lnTo>
                    <a:pt x="0" y="197491"/>
                  </a:lnTo>
                  <a:cubicBezTo>
                    <a:pt x="0" y="88420"/>
                    <a:pt x="88420" y="0"/>
                    <a:pt x="19749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679508" y="2124567"/>
              <a:ext cx="4394292" cy="274787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lvl="1"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苹果"/>
            <p:cNvSpPr/>
            <p:nvPr/>
          </p:nvSpPr>
          <p:spPr bwMode="auto">
            <a:xfrm>
              <a:off x="3796556" y="5018502"/>
              <a:ext cx="238282" cy="303614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74B36F2E-C816-083C-EEBA-7871FC560B66}"/>
              </a:ext>
            </a:extLst>
          </p:cNvPr>
          <p:cNvSpPr txBox="1"/>
          <p:nvPr/>
        </p:nvSpPr>
        <p:spPr>
          <a:xfrm>
            <a:off x="3629976" y="1530720"/>
            <a:ext cx="7808361" cy="42182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2250" indent="-206375">
              <a:lnSpc>
                <a:spcPct val="130000"/>
              </a:lnSpc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다큐멘터리의 제목으로 알맞은 것을 고르십시오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31775" lvl="1">
              <a:lnSpc>
                <a:spcPct val="130000"/>
              </a:lnSpc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①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축산업의 문제점과 해결 방법 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②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육식을 줄이면 지구가 웃는다</a:t>
            </a:r>
          </a:p>
          <a:p>
            <a:pPr marL="231775" lvl="1">
              <a:lnSpc>
                <a:spcPct val="130000"/>
              </a:lnSpc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③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건강을 위한 식생활 개선 방법 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④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완전한 채식만이 환경 오염을 줄인다</a:t>
            </a:r>
          </a:p>
          <a:p>
            <a:pPr marL="222250" indent="-206375">
              <a:lnSpc>
                <a:spcPct val="130000"/>
              </a:lnSpc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들은 내용과 같은 것을 고르십시오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22250" indent="9525">
              <a:lnSpc>
                <a:spcPct val="130000"/>
              </a:lnSpc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①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남자는 여자와 식사 약속을 했다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22250" indent="9525">
              <a:lnSpc>
                <a:spcPct val="130000"/>
              </a:lnSpc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②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두 사람은 음식을 여러 개 시키기로 했다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22250" indent="9525">
              <a:lnSpc>
                <a:spcPct val="130000"/>
              </a:lnSpc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③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남자는 환경 보호를 위해 매일 채식을 한다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22250" indent="9525">
              <a:lnSpc>
                <a:spcPct val="130000"/>
              </a:lnSpc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④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여자는 다큐멘터리를 보고 식생활을 바꿔 보기로 했다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22250" indent="-206375">
              <a:lnSpc>
                <a:spcPct val="130000"/>
              </a:lnSpc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남자의 태도로 알맞은 것을 고르십시오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22250" indent="-41275">
              <a:lnSpc>
                <a:spcPct val="130000"/>
              </a:lnSpc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①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여자와 함께 식사하는 것을 어려워한다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22250" indent="-41275">
              <a:lnSpc>
                <a:spcPct val="130000"/>
              </a:lnSpc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②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여자의 달라진 행동을 이해하지 못한다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22250" indent="-41275">
              <a:lnSpc>
                <a:spcPct val="130000"/>
              </a:lnSpc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③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여자의 식생활에 문제가 있다고 생각한다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22250" indent="-41275">
              <a:lnSpc>
                <a:spcPct val="130000"/>
              </a:lnSpc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④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여자의 설명을 듣고 함께 동참하기로 한다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F1926DC-58BA-0245-E841-C0E0AD727FB5}"/>
              </a:ext>
            </a:extLst>
          </p:cNvPr>
          <p:cNvGrpSpPr/>
          <p:nvPr/>
        </p:nvGrpSpPr>
        <p:grpSpPr>
          <a:xfrm>
            <a:off x="928505" y="158248"/>
            <a:ext cx="3076575" cy="800577"/>
            <a:chOff x="5328" y="2097"/>
            <a:chExt cx="4845" cy="1283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E7E5167B-6439-82AA-C2E5-B989A04B460A}"/>
                </a:ext>
              </a:extLst>
            </p:cNvPr>
            <p:cNvSpPr txBox="1"/>
            <p:nvPr/>
          </p:nvSpPr>
          <p:spPr>
            <a:xfrm>
              <a:off x="5328" y="2251"/>
              <a:ext cx="4689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문법 연습 语法练习</a:t>
              </a:r>
            </a:p>
          </p:txBody>
        </p:sp>
        <p:sp>
          <p:nvSpPr>
            <p:cNvPr id="10" name="五边形 9">
              <a:extLst>
                <a:ext uri="{FF2B5EF4-FFF2-40B4-BE49-F238E27FC236}">
                  <a16:creationId xmlns:a16="http://schemas.microsoft.com/office/drawing/2014/main" id="{5239DDA1-7049-D03F-7897-5A8D7EE14635}"/>
                </a:ext>
              </a:extLst>
            </p:cNvPr>
            <p:cNvSpPr/>
            <p:nvPr/>
          </p:nvSpPr>
          <p:spPr>
            <a:xfrm>
              <a:off x="5457" y="2097"/>
              <a:ext cx="4716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DD08E92E-91C9-BE93-C5E8-8619C0D8710F}"/>
              </a:ext>
            </a:extLst>
          </p:cNvPr>
          <p:cNvSpPr txBox="1"/>
          <p:nvPr/>
        </p:nvSpPr>
        <p:spPr>
          <a:xfrm>
            <a:off x="4203518" y="107441"/>
            <a:ext cx="5069973" cy="920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4.</a:t>
            </a:r>
            <a:r>
              <a:rPr lang="zh-CN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 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다음을 듣고 물음에 답하십시오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.</a:t>
            </a:r>
          </a:p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rgbClr val="FFFFFF"/>
                </a:solidFill>
              </a:rPr>
              <a:t>听对话，回答下列问题。</a:t>
            </a:r>
            <a:endParaRPr lang="en-US" altLang="ko-KR" sz="2400" dirty="0">
              <a:solidFill>
                <a:srgbClr val="FFFFFF"/>
              </a:solidFill>
            </a:endParaRPr>
          </a:p>
        </p:txBody>
      </p:sp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115" y="5109210"/>
            <a:ext cx="1520825" cy="1560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05015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1666B6-15E1-9114-89A2-482F5940E8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15B78156-ACFC-50B2-404A-6449F8FA957B}"/>
              </a:ext>
            </a:extLst>
          </p:cNvPr>
          <p:cNvGrpSpPr/>
          <p:nvPr/>
        </p:nvGrpSpPr>
        <p:grpSpPr>
          <a:xfrm>
            <a:off x="928505" y="158248"/>
            <a:ext cx="3076575" cy="731987"/>
            <a:chOff x="5328" y="2097"/>
            <a:chExt cx="4845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7D5B1C3F-2610-7408-8EA3-B8D5EF52C3E9}"/>
                </a:ext>
              </a:extLst>
            </p:cNvPr>
            <p:cNvSpPr txBox="1"/>
            <p:nvPr/>
          </p:nvSpPr>
          <p:spPr>
            <a:xfrm>
              <a:off x="5328" y="2251"/>
              <a:ext cx="4689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</a:rPr>
                <a:t>문법 연습 语法练习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70199711-CCF4-631C-2072-88EE1E764A04}"/>
                </a:ext>
              </a:extLst>
            </p:cNvPr>
            <p:cNvSpPr/>
            <p:nvPr/>
          </p:nvSpPr>
          <p:spPr>
            <a:xfrm>
              <a:off x="5457" y="2097"/>
              <a:ext cx="4716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>
            <a:extLst>
              <a:ext uri="{FF2B5EF4-FFF2-40B4-BE49-F238E27FC236}">
                <a16:creationId xmlns:a16="http://schemas.microsoft.com/office/drawing/2014/main" id="{643CBAA3-AD4B-D66E-B3E0-B771FBBDC358}"/>
              </a:ext>
            </a:extLst>
          </p:cNvPr>
          <p:cNvGrpSpPr/>
          <p:nvPr/>
        </p:nvGrpSpPr>
        <p:grpSpPr>
          <a:xfrm>
            <a:off x="-98908" y="28734"/>
            <a:ext cx="1016635" cy="1072515"/>
            <a:chOff x="849666" y="1266856"/>
            <a:chExt cx="4597624" cy="4754432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0AB084F4-DA6F-C286-1ABC-07411A7AA5D0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666FF852-1D6D-1B10-43EB-6C22CD8215C6}"/>
                </a:ext>
              </a:extLst>
            </p:cNvPr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4F4910C9-76F0-6FEA-2B9F-691CDDF4F8D1}"/>
                </a:ext>
              </a:extLst>
            </p:cNvPr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D3EBC911-6574-76A3-FB81-728EF0CB97A8}"/>
                </a:ext>
              </a:extLst>
            </p:cNvPr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DE82C9F1-A3BE-C0B0-D6ED-EEC112E41F33}"/>
                </a:ext>
              </a:extLst>
            </p:cNvPr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2CFD6C5F-48C0-4B09-542C-2CD7C6EC21B8}"/>
                </a:ext>
              </a:extLst>
            </p:cNvPr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0589CFCB-DDF7-AB31-0698-519F53577C4D}"/>
                </a:ext>
              </a:extLst>
            </p:cNvPr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243B9F36-E378-8CBF-04B5-928C123B4DC0}"/>
                </a:ext>
              </a:extLst>
            </p:cNvPr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7E1D48D4-17ED-0134-DE7A-5280C4311497}"/>
                </a:ext>
              </a:extLst>
            </p:cNvPr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4500587B-7C36-7E89-0FD5-71D4A789CAFC}"/>
                </a:ext>
              </a:extLst>
            </p:cNvPr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C79B26D4-0B3E-9F33-4C2E-83BBDE39A7FC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EE596EFE-B848-2652-F602-F619B448493E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6CE93E80-FA58-BED7-31FF-045F7808C719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2383EBC8-AE6D-1DB1-56B2-E26B1C4340F8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A90FF360-E22F-36DD-99AF-C6138A88DEB2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6F507902-8E70-2E7D-5E13-73DEB88BAB87}"/>
              </a:ext>
            </a:extLst>
          </p:cNvPr>
          <p:cNvSpPr txBox="1"/>
          <p:nvPr/>
        </p:nvSpPr>
        <p:spPr>
          <a:xfrm>
            <a:off x="4251644" y="79351"/>
            <a:ext cx="5004291" cy="920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5. </a:t>
            </a:r>
            <a:r>
              <a:rPr lang="ko-KR" altLang="en-US" sz="2400" dirty="0">
                <a:solidFill>
                  <a:srgbClr val="FFFFFF"/>
                </a:solidFill>
              </a:rPr>
              <a:t>다음을 읽고 물음에 답하십시오</a:t>
            </a:r>
            <a:r>
              <a:rPr lang="en-US" altLang="ko-KR" sz="2400" dirty="0">
                <a:solidFill>
                  <a:srgbClr val="FFFFFF"/>
                </a:solidFill>
              </a:rPr>
              <a:t>.</a:t>
            </a:r>
          </a:p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rgbClr val="FFFFFF"/>
                </a:solidFill>
              </a:rPr>
              <a:t>阅读下面内容回答问题。</a:t>
            </a:r>
            <a:endParaRPr lang="en-US" altLang="ko-KR" sz="2400" dirty="0">
              <a:solidFill>
                <a:srgbClr val="FFFFFF"/>
              </a:solidFill>
            </a:endParaRPr>
          </a:p>
        </p:txBody>
      </p: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EC4C3E60-15F5-50DE-B86A-C9D162B189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784" y="5117467"/>
            <a:ext cx="1520825" cy="1560195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D9BCFE03-15AB-0803-02F0-A100B4E56562}"/>
              </a:ext>
            </a:extLst>
          </p:cNvPr>
          <p:cNvGrpSpPr/>
          <p:nvPr/>
        </p:nvGrpSpPr>
        <p:grpSpPr>
          <a:xfrm>
            <a:off x="3329795" y="999540"/>
            <a:ext cx="8757063" cy="5542624"/>
            <a:chOff x="6011" y="2522"/>
            <a:chExt cx="12563" cy="8160"/>
          </a:xfrm>
        </p:grpSpPr>
        <p:grpSp>
          <p:nvGrpSpPr>
            <p:cNvPr id="9" name="组合 1">
              <a:extLst>
                <a:ext uri="{FF2B5EF4-FFF2-40B4-BE49-F238E27FC236}">
                  <a16:creationId xmlns:a16="http://schemas.microsoft.com/office/drawing/2014/main" id="{FCF23999-386C-CD9E-94C7-646689072B9F}"/>
                </a:ext>
              </a:extLst>
            </p:cNvPr>
            <p:cNvGrpSpPr/>
            <p:nvPr/>
          </p:nvGrpSpPr>
          <p:grpSpPr bwMode="auto">
            <a:xfrm>
              <a:off x="6011" y="2522"/>
              <a:ext cx="12563" cy="8160"/>
              <a:chOff x="1661300" y="1996225"/>
              <a:chExt cx="4559195" cy="3351199"/>
            </a:xfrm>
          </p:grpSpPr>
          <p:sp>
            <p:nvSpPr>
              <p:cNvPr id="13" name="圆角矩形 26">
                <a:extLst>
                  <a:ext uri="{FF2B5EF4-FFF2-40B4-BE49-F238E27FC236}">
                    <a16:creationId xmlns:a16="http://schemas.microsoft.com/office/drawing/2014/main" id="{38822172-5BB4-7E54-9A95-52CF5AE40132}"/>
                  </a:ext>
                </a:extLst>
              </p:cNvPr>
              <p:cNvSpPr/>
              <p:nvPr/>
            </p:nvSpPr>
            <p:spPr>
              <a:xfrm>
                <a:off x="1661300" y="1996225"/>
                <a:ext cx="4559120" cy="3351199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任意多边形 27">
                <a:extLst>
                  <a:ext uri="{FF2B5EF4-FFF2-40B4-BE49-F238E27FC236}">
                    <a16:creationId xmlns:a16="http://schemas.microsoft.com/office/drawing/2014/main" id="{1A70A6B6-AE4B-9E1B-8EA1-92F9282CCDA0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2861363"/>
              </a:xfrm>
              <a:prstGeom prst="round2SameRect">
                <a:avLst>
                  <a:gd name="adj1" fmla="val 6214"/>
                  <a:gd name="adj2" fmla="val 0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9EEC08FA-A785-EF9D-A151-70FAA86FEF1A}"/>
                  </a:ext>
                </a:extLst>
              </p:cNvPr>
              <p:cNvSpPr/>
              <p:nvPr/>
            </p:nvSpPr>
            <p:spPr>
              <a:xfrm>
                <a:off x="1753391" y="2103565"/>
                <a:ext cx="4384617" cy="256818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苹果">
                <a:extLst>
                  <a:ext uri="{FF2B5EF4-FFF2-40B4-BE49-F238E27FC236}">
                    <a16:creationId xmlns:a16="http://schemas.microsoft.com/office/drawing/2014/main" id="{3194D9B3-4BC9-4E95-0BBA-B34C2A39BBE5}"/>
                  </a:ext>
                </a:extLst>
              </p:cNvPr>
              <p:cNvSpPr/>
              <p:nvPr/>
            </p:nvSpPr>
            <p:spPr bwMode="auto">
              <a:xfrm>
                <a:off x="3841322" y="4888347"/>
                <a:ext cx="282147" cy="385769"/>
              </a:xfrm>
              <a:custGeom>
                <a:avLst/>
                <a:gdLst>
                  <a:gd name="T0" fmla="*/ 475097 w 2555916"/>
                  <a:gd name="T1" fmla="*/ 450608 h 2994042"/>
                  <a:gd name="T2" fmla="*/ 687034 w 2555916"/>
                  <a:gd name="T3" fmla="*/ 495421 h 2994042"/>
                  <a:gd name="T4" fmla="*/ 924488 w 2555916"/>
                  <a:gd name="T5" fmla="*/ 521629 h 2994042"/>
                  <a:gd name="T6" fmla="*/ 1069868 w 2555916"/>
                  <a:gd name="T7" fmla="*/ 471996 h 2994042"/>
                  <a:gd name="T8" fmla="*/ 1570391 w 2555916"/>
                  <a:gd name="T9" fmla="*/ 644320 h 2994042"/>
                  <a:gd name="T10" fmla="*/ 1359013 w 2555916"/>
                  <a:gd name="T11" fmla="*/ 1052980 h 2994042"/>
                  <a:gd name="T12" fmla="*/ 1626235 w 2555916"/>
                  <a:gd name="T13" fmla="*/ 1399714 h 2994042"/>
                  <a:gd name="T14" fmla="*/ 1265554 w 2555916"/>
                  <a:gd name="T15" fmla="*/ 1881896 h 2994042"/>
                  <a:gd name="T16" fmla="*/ 1041715 w 2555916"/>
                  <a:gd name="T17" fmla="*/ 1870067 h 2994042"/>
                  <a:gd name="T18" fmla="*/ 962333 w 2555916"/>
                  <a:gd name="T19" fmla="*/ 1838757 h 2994042"/>
                  <a:gd name="T20" fmla="*/ 647343 w 2555916"/>
                  <a:gd name="T21" fmla="*/ 1874938 h 2994042"/>
                  <a:gd name="T22" fmla="*/ 423965 w 2555916"/>
                  <a:gd name="T23" fmla="*/ 1878649 h 2994042"/>
                  <a:gd name="T24" fmla="*/ 45054 w 2555916"/>
                  <a:gd name="T25" fmla="*/ 1323641 h 2994042"/>
                  <a:gd name="T26" fmla="*/ 48977 w 2555916"/>
                  <a:gd name="T27" fmla="*/ 752399 h 2994042"/>
                  <a:gd name="T28" fmla="*/ 345045 w 2555916"/>
                  <a:gd name="T29" fmla="*/ 476403 h 2994042"/>
                  <a:gd name="T30" fmla="*/ 475097 w 2555916"/>
                  <a:gd name="T31" fmla="*/ 450608 h 2994042"/>
                  <a:gd name="T32" fmla="*/ 1173725 w 2555916"/>
                  <a:gd name="T33" fmla="*/ 0 h 2994042"/>
                  <a:gd name="T34" fmla="*/ 784636 w 2555916"/>
                  <a:gd name="T35" fmla="*/ 465642 h 2994042"/>
                  <a:gd name="T36" fmla="*/ 1173725 w 2555916"/>
                  <a:gd name="T37" fmla="*/ 0 h 29940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555916" h="2994042">
                    <a:moveTo>
                      <a:pt x="746699" y="708210"/>
                    </a:moveTo>
                    <a:cubicBezTo>
                      <a:pt x="938009" y="701546"/>
                      <a:pt x="1079795" y="778641"/>
                      <a:pt x="1079795" y="778641"/>
                    </a:cubicBezTo>
                    <a:cubicBezTo>
                      <a:pt x="1299219" y="874874"/>
                      <a:pt x="1452997" y="819832"/>
                      <a:pt x="1452997" y="819832"/>
                    </a:cubicBezTo>
                    <a:cubicBezTo>
                      <a:pt x="1509212" y="792858"/>
                      <a:pt x="1681487" y="741825"/>
                      <a:pt x="1681487" y="741825"/>
                    </a:cubicBezTo>
                    <a:cubicBezTo>
                      <a:pt x="2198673" y="590550"/>
                      <a:pt x="2468147" y="1012662"/>
                      <a:pt x="2468147" y="1012662"/>
                    </a:cubicBezTo>
                    <a:cubicBezTo>
                      <a:pt x="2076449" y="1214240"/>
                      <a:pt x="2135929" y="1654943"/>
                      <a:pt x="2135929" y="1654943"/>
                    </a:cubicBezTo>
                    <a:cubicBezTo>
                      <a:pt x="2198673" y="2086532"/>
                      <a:pt x="2555916" y="2199897"/>
                      <a:pt x="2555916" y="2199897"/>
                    </a:cubicBezTo>
                    <a:cubicBezTo>
                      <a:pt x="2286443" y="2823587"/>
                      <a:pt x="1989042" y="2957730"/>
                      <a:pt x="1989042" y="2957730"/>
                    </a:cubicBezTo>
                    <a:cubicBezTo>
                      <a:pt x="1814954" y="3044849"/>
                      <a:pt x="1637240" y="2939139"/>
                      <a:pt x="1637240" y="2939139"/>
                    </a:cubicBezTo>
                    <a:cubicBezTo>
                      <a:pt x="1612940" y="2920913"/>
                      <a:pt x="1512477" y="2889929"/>
                      <a:pt x="1512477" y="2889929"/>
                    </a:cubicBezTo>
                    <a:cubicBezTo>
                      <a:pt x="1206735" y="2812651"/>
                      <a:pt x="1017414" y="2946794"/>
                      <a:pt x="1017414" y="2946794"/>
                    </a:cubicBezTo>
                    <a:cubicBezTo>
                      <a:pt x="819751" y="3049588"/>
                      <a:pt x="666336" y="2952626"/>
                      <a:pt x="666336" y="2952626"/>
                    </a:cubicBezTo>
                    <a:cubicBezTo>
                      <a:pt x="284068" y="2773284"/>
                      <a:pt x="70811" y="2080335"/>
                      <a:pt x="70811" y="2080335"/>
                    </a:cubicBezTo>
                    <a:cubicBezTo>
                      <a:pt x="-92034" y="1522623"/>
                      <a:pt x="76976" y="1182527"/>
                      <a:pt x="76976" y="1182527"/>
                    </a:cubicBezTo>
                    <a:cubicBezTo>
                      <a:pt x="246349" y="826758"/>
                      <a:pt x="542299" y="748751"/>
                      <a:pt x="542299" y="748751"/>
                    </a:cubicBezTo>
                    <a:cubicBezTo>
                      <a:pt x="613657" y="721959"/>
                      <a:pt x="682929" y="710431"/>
                      <a:pt x="746699" y="708210"/>
                    </a:cubicBezTo>
                    <a:close/>
                    <a:moveTo>
                      <a:pt x="1844717" y="0"/>
                    </a:moveTo>
                    <a:cubicBezTo>
                      <a:pt x="1844717" y="719082"/>
                      <a:pt x="1233195" y="731838"/>
                      <a:pt x="1233195" y="731838"/>
                    </a:cubicBezTo>
                    <a:cubicBezTo>
                      <a:pt x="1195429" y="98769"/>
                      <a:pt x="1844717" y="0"/>
                      <a:pt x="184471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365ECF3C-607D-48ED-9490-86F8D43485A2}"/>
                </a:ext>
              </a:extLst>
            </p:cNvPr>
            <p:cNvCxnSpPr/>
            <p:nvPr/>
          </p:nvCxnSpPr>
          <p:spPr>
            <a:xfrm flipV="1">
              <a:off x="6307" y="3360"/>
              <a:ext cx="11998" cy="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id="{7FC2985E-DEDA-1E64-AFA9-2CE143B0463B}"/>
              </a:ext>
            </a:extLst>
          </p:cNvPr>
          <p:cNvSpPr/>
          <p:nvPr/>
        </p:nvSpPr>
        <p:spPr>
          <a:xfrm>
            <a:off x="3571336" y="1188189"/>
            <a:ext cx="8304040" cy="4247576"/>
          </a:xfrm>
          <a:prstGeom prst="rect">
            <a:avLst/>
          </a:prstGeom>
          <a:noFill/>
          <a:ln w="38100">
            <a:solidFill>
              <a:srgbClr val="F3E9E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222250" algn="just" latinLnBrk="1">
              <a:lnSpc>
                <a:spcPct val="150000"/>
              </a:lnSpc>
            </a:pPr>
            <a:r>
              <a:rPr lang="ko-KR" altLang="en-US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서울 서쪽에 위치한 상암 월드컵 공원은 아름다운 경관으로 사시사철 사람들의</a:t>
            </a:r>
            <a:r>
              <a:rPr lang="zh-CN" altLang="en-US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발길이 끊이지 않는 곳이다</a:t>
            </a:r>
            <a:r>
              <a:rPr lang="en-US" altLang="ko-KR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하지만 상암 월드컵 공원은 </a:t>
            </a:r>
            <a:r>
              <a:rPr lang="en-US" altLang="ko-KR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20</a:t>
            </a:r>
            <a:r>
              <a:rPr lang="ko-KR" altLang="en-US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년 </a:t>
            </a:r>
            <a:r>
              <a:rPr lang="ko-KR" altLang="en-US" sz="1700" dirty="0" err="1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전까지만</a:t>
            </a:r>
            <a:r>
              <a:rPr lang="ko-KR" altLang="en-US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해도 난지도라고</a:t>
            </a:r>
            <a:r>
              <a:rPr lang="zh-CN" altLang="en-US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불리며 사람들이 가기 싫어하는 장소였다</a:t>
            </a:r>
            <a:r>
              <a:rPr lang="en-US" altLang="ko-KR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왜냐하면 </a:t>
            </a:r>
            <a:r>
              <a:rPr lang="en-US" altLang="ko-KR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1978</a:t>
            </a:r>
            <a:r>
              <a:rPr lang="ko-KR" altLang="en-US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년부터 </a:t>
            </a:r>
            <a:r>
              <a:rPr lang="en-US" altLang="ko-KR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15</a:t>
            </a:r>
            <a:r>
              <a:rPr lang="ko-KR" altLang="en-US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년 간 이곳은</a:t>
            </a:r>
            <a:r>
              <a:rPr lang="zh-CN" altLang="en-US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서울시에서 배출되는 생활쓰레기를 매립했던 곳이었기 때문이다</a:t>
            </a:r>
            <a:r>
              <a:rPr lang="en-US" altLang="ko-KR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난지도에는 여러 해에</a:t>
            </a:r>
            <a:r>
              <a:rPr lang="zh-CN" altLang="en-US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걸쳐 버려진 쓰레기들로 거대한 쓰레기 산이 형성되었으며 갖가지 문제가 생겨났다</a:t>
            </a:r>
            <a:r>
              <a:rPr lang="en-US" altLang="ko-KR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  <a:r>
              <a:rPr lang="zh-CN" altLang="en-US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여름이면 쓰레기 산에서 악취가 났으며 비위생적 환경으로 인해 인근에 질병</a:t>
            </a:r>
            <a:r>
              <a:rPr lang="zh-CN" altLang="en-US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문제도 발생시켰다</a:t>
            </a:r>
            <a:r>
              <a:rPr lang="en-US" altLang="ko-KR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난지도의 이러한 문제는 서울시가 발 벗고 해결하지 않는 한 해결할 수 없는 상태였다</a:t>
            </a:r>
            <a:r>
              <a:rPr lang="en-US" altLang="ko-KR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이에 서울시는 난지도를 </a:t>
            </a:r>
            <a:r>
              <a:rPr lang="en-US" altLang="ko-KR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(</a:t>
            </a:r>
            <a:r>
              <a:rPr lang="ko-KR" altLang="en-US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　㉠　</a:t>
            </a:r>
            <a:r>
              <a:rPr lang="en-US" altLang="ko-KR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 </a:t>
            </a:r>
            <a:r>
              <a:rPr lang="ko-KR" altLang="en-US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바꾸고자 도시 환경 개선</a:t>
            </a:r>
            <a:r>
              <a:rPr lang="zh-CN" altLang="en-US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사업을 실시하였고 그 결과 </a:t>
            </a:r>
            <a:r>
              <a:rPr lang="en-US" altLang="ko-KR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2002</a:t>
            </a:r>
            <a:r>
              <a:rPr lang="ko-KR" altLang="en-US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년 다양한 동식물들의 터전이 된 지금의 상암 월드컵</a:t>
            </a:r>
            <a:r>
              <a:rPr lang="zh-CN" altLang="en-US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공원으로 새롭게 탄생하게 되었다</a:t>
            </a:r>
            <a:r>
              <a:rPr lang="en-US" altLang="ko-KR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쓰레기 매립지에서 환경 생태적 공간으로 바뀐</a:t>
            </a:r>
            <a:r>
              <a:rPr lang="zh-CN" altLang="en-US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월드컵 공원은 우리에게 환경 재생이 무엇인지를 보여주고 있다</a:t>
            </a:r>
            <a:r>
              <a:rPr lang="en-US" altLang="ko-KR" sz="1700" dirty="0">
                <a:solidFill>
                  <a:schemeClr val="tx1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528187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>
            <a:off x="0" y="0"/>
            <a:ext cx="3272044" cy="10464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 flipH="1">
            <a:off x="8919951" y="0"/>
            <a:ext cx="3272048" cy="104642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99440" y="1334770"/>
            <a:ext cx="10622280" cy="4605020"/>
            <a:chOff x="863" y="2450"/>
            <a:chExt cx="16728" cy="7252"/>
          </a:xfrm>
        </p:grpSpPr>
        <p:grpSp>
          <p:nvGrpSpPr>
            <p:cNvPr id="24" name="组合 23"/>
            <p:cNvGrpSpPr/>
            <p:nvPr/>
          </p:nvGrpSpPr>
          <p:grpSpPr>
            <a:xfrm>
              <a:off x="863" y="2450"/>
              <a:ext cx="16728" cy="7252"/>
              <a:chOff x="1530081" y="2444404"/>
              <a:chExt cx="9461769" cy="3508721"/>
            </a:xfrm>
          </p:grpSpPr>
          <p:grpSp>
            <p:nvGrpSpPr>
              <p:cNvPr id="25" name="组合 24"/>
              <p:cNvGrpSpPr/>
              <p:nvPr/>
            </p:nvGrpSpPr>
            <p:grpSpPr>
              <a:xfrm rot="192611">
                <a:off x="1530081" y="3946701"/>
                <a:ext cx="1007247" cy="392216"/>
                <a:chOff x="4800600" y="904875"/>
                <a:chExt cx="1409700" cy="548929"/>
              </a:xfrm>
            </p:grpSpPr>
            <p:sp>
              <p:nvSpPr>
                <p:cNvPr id="32" name="矩形: 圆角 31"/>
                <p:cNvSpPr/>
                <p:nvPr/>
              </p:nvSpPr>
              <p:spPr>
                <a:xfrm>
                  <a:off x="4800600" y="904875"/>
                  <a:ext cx="1409700" cy="548929"/>
                </a:xfrm>
                <a:prstGeom prst="roundRect">
                  <a:avLst/>
                </a:prstGeom>
                <a:solidFill>
                  <a:srgbClr val="244242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矩形: 圆角 32"/>
                <p:cNvSpPr/>
                <p:nvPr/>
              </p:nvSpPr>
              <p:spPr>
                <a:xfrm>
                  <a:off x="4838700" y="928919"/>
                  <a:ext cx="1314450" cy="476800"/>
                </a:xfrm>
                <a:prstGeom prst="roundRect">
                  <a:avLst/>
                </a:prstGeom>
                <a:noFill/>
                <a:ln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6" name="任意多边形: 形状 25"/>
              <p:cNvSpPr/>
              <p:nvPr/>
            </p:nvSpPr>
            <p:spPr>
              <a:xfrm>
                <a:off x="2308481" y="2444404"/>
                <a:ext cx="8683369" cy="3508721"/>
              </a:xfrm>
              <a:custGeom>
                <a:avLst/>
                <a:gdLst>
                  <a:gd name="connsiteX0" fmla="*/ 70408 w 8300464"/>
                  <a:gd name="connsiteY0" fmla="*/ 1219200 h 2479680"/>
                  <a:gd name="connsiteX1" fmla="*/ 165658 w 8300464"/>
                  <a:gd name="connsiteY1" fmla="*/ 352425 h 2479680"/>
                  <a:gd name="connsiteX2" fmla="*/ 660958 w 8300464"/>
                  <a:gd name="connsiteY2" fmla="*/ 47625 h 2479680"/>
                  <a:gd name="connsiteX3" fmla="*/ 2375458 w 8300464"/>
                  <a:gd name="connsiteY3" fmla="*/ 9525 h 2479680"/>
                  <a:gd name="connsiteX4" fmla="*/ 6918883 w 8300464"/>
                  <a:gd name="connsiteY4" fmla="*/ 0 h 2479680"/>
                  <a:gd name="connsiteX5" fmla="*/ 8166658 w 8300464"/>
                  <a:gd name="connsiteY5" fmla="*/ 200025 h 2479680"/>
                  <a:gd name="connsiteX6" fmla="*/ 8195233 w 8300464"/>
                  <a:gd name="connsiteY6" fmla="*/ 1000125 h 2479680"/>
                  <a:gd name="connsiteX7" fmla="*/ 8214283 w 8300464"/>
                  <a:gd name="connsiteY7" fmla="*/ 1828800 h 2479680"/>
                  <a:gd name="connsiteX8" fmla="*/ 8166658 w 8300464"/>
                  <a:gd name="connsiteY8" fmla="*/ 2276475 h 2479680"/>
                  <a:gd name="connsiteX9" fmla="*/ 6575983 w 8300464"/>
                  <a:gd name="connsiteY9" fmla="*/ 2466975 h 2479680"/>
                  <a:gd name="connsiteX10" fmla="*/ 1556308 w 8300464"/>
                  <a:gd name="connsiteY10" fmla="*/ 2438400 h 2479680"/>
                  <a:gd name="connsiteX11" fmla="*/ 127558 w 8300464"/>
                  <a:gd name="connsiteY11" fmla="*/ 2247900 h 2479680"/>
                  <a:gd name="connsiteX12" fmla="*/ 70408 w 8300464"/>
                  <a:gd name="connsiteY12" fmla="*/ 1219200 h 2479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300464" h="2479680">
                    <a:moveTo>
                      <a:pt x="70408" y="1219200"/>
                    </a:moveTo>
                    <a:cubicBezTo>
                      <a:pt x="76758" y="903288"/>
                      <a:pt x="67233" y="547688"/>
                      <a:pt x="165658" y="352425"/>
                    </a:cubicBezTo>
                    <a:cubicBezTo>
                      <a:pt x="264083" y="157162"/>
                      <a:pt x="292658" y="104775"/>
                      <a:pt x="660958" y="47625"/>
                    </a:cubicBezTo>
                    <a:cubicBezTo>
                      <a:pt x="1029258" y="-9525"/>
                      <a:pt x="2375458" y="9525"/>
                      <a:pt x="2375458" y="9525"/>
                    </a:cubicBezTo>
                    <a:lnTo>
                      <a:pt x="6918883" y="0"/>
                    </a:lnTo>
                    <a:cubicBezTo>
                      <a:pt x="7884083" y="31750"/>
                      <a:pt x="7953933" y="33338"/>
                      <a:pt x="8166658" y="200025"/>
                    </a:cubicBezTo>
                    <a:cubicBezTo>
                      <a:pt x="8379383" y="366712"/>
                      <a:pt x="8187296" y="728663"/>
                      <a:pt x="8195233" y="1000125"/>
                    </a:cubicBezTo>
                    <a:cubicBezTo>
                      <a:pt x="8203170" y="1271587"/>
                      <a:pt x="8219046" y="1616075"/>
                      <a:pt x="8214283" y="1828800"/>
                    </a:cubicBezTo>
                    <a:cubicBezTo>
                      <a:pt x="8209520" y="2041525"/>
                      <a:pt x="8439708" y="2170113"/>
                      <a:pt x="8166658" y="2276475"/>
                    </a:cubicBezTo>
                    <a:cubicBezTo>
                      <a:pt x="7893608" y="2382837"/>
                      <a:pt x="7677708" y="2439988"/>
                      <a:pt x="6575983" y="2466975"/>
                    </a:cubicBezTo>
                    <a:cubicBezTo>
                      <a:pt x="5474258" y="2493962"/>
                      <a:pt x="2631045" y="2474912"/>
                      <a:pt x="1556308" y="2438400"/>
                    </a:cubicBezTo>
                    <a:cubicBezTo>
                      <a:pt x="481571" y="2401888"/>
                      <a:pt x="372033" y="2452687"/>
                      <a:pt x="127558" y="2247900"/>
                    </a:cubicBezTo>
                    <a:cubicBezTo>
                      <a:pt x="-116917" y="2043113"/>
                      <a:pt x="64058" y="1535112"/>
                      <a:pt x="70408" y="12192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: 形状 26"/>
              <p:cNvSpPr/>
              <p:nvPr/>
            </p:nvSpPr>
            <p:spPr>
              <a:xfrm>
                <a:off x="2405137" y="2549640"/>
                <a:ext cx="8481938" cy="3298248"/>
              </a:xfrm>
              <a:custGeom>
                <a:avLst/>
                <a:gdLst>
                  <a:gd name="connsiteX0" fmla="*/ 70408 w 8300464"/>
                  <a:gd name="connsiteY0" fmla="*/ 1219200 h 2479680"/>
                  <a:gd name="connsiteX1" fmla="*/ 165658 w 8300464"/>
                  <a:gd name="connsiteY1" fmla="*/ 352425 h 2479680"/>
                  <a:gd name="connsiteX2" fmla="*/ 660958 w 8300464"/>
                  <a:gd name="connsiteY2" fmla="*/ 47625 h 2479680"/>
                  <a:gd name="connsiteX3" fmla="*/ 2375458 w 8300464"/>
                  <a:gd name="connsiteY3" fmla="*/ 9525 h 2479680"/>
                  <a:gd name="connsiteX4" fmla="*/ 6918883 w 8300464"/>
                  <a:gd name="connsiteY4" fmla="*/ 0 h 2479680"/>
                  <a:gd name="connsiteX5" fmla="*/ 8166658 w 8300464"/>
                  <a:gd name="connsiteY5" fmla="*/ 200025 h 2479680"/>
                  <a:gd name="connsiteX6" fmla="*/ 8195233 w 8300464"/>
                  <a:gd name="connsiteY6" fmla="*/ 1000125 h 2479680"/>
                  <a:gd name="connsiteX7" fmla="*/ 8214283 w 8300464"/>
                  <a:gd name="connsiteY7" fmla="*/ 1828800 h 2479680"/>
                  <a:gd name="connsiteX8" fmla="*/ 8166658 w 8300464"/>
                  <a:gd name="connsiteY8" fmla="*/ 2276475 h 2479680"/>
                  <a:gd name="connsiteX9" fmla="*/ 6575983 w 8300464"/>
                  <a:gd name="connsiteY9" fmla="*/ 2466975 h 2479680"/>
                  <a:gd name="connsiteX10" fmla="*/ 1556308 w 8300464"/>
                  <a:gd name="connsiteY10" fmla="*/ 2438400 h 2479680"/>
                  <a:gd name="connsiteX11" fmla="*/ 127558 w 8300464"/>
                  <a:gd name="connsiteY11" fmla="*/ 2247900 h 2479680"/>
                  <a:gd name="connsiteX12" fmla="*/ 70408 w 8300464"/>
                  <a:gd name="connsiteY12" fmla="*/ 1219200 h 2479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300464" h="2479680">
                    <a:moveTo>
                      <a:pt x="70408" y="1219200"/>
                    </a:moveTo>
                    <a:cubicBezTo>
                      <a:pt x="76758" y="903288"/>
                      <a:pt x="67233" y="547688"/>
                      <a:pt x="165658" y="352425"/>
                    </a:cubicBezTo>
                    <a:cubicBezTo>
                      <a:pt x="264083" y="157162"/>
                      <a:pt x="292658" y="104775"/>
                      <a:pt x="660958" y="47625"/>
                    </a:cubicBezTo>
                    <a:cubicBezTo>
                      <a:pt x="1029258" y="-9525"/>
                      <a:pt x="2375458" y="9525"/>
                      <a:pt x="2375458" y="9525"/>
                    </a:cubicBezTo>
                    <a:lnTo>
                      <a:pt x="6918883" y="0"/>
                    </a:lnTo>
                    <a:cubicBezTo>
                      <a:pt x="7884083" y="31750"/>
                      <a:pt x="7953933" y="33338"/>
                      <a:pt x="8166658" y="200025"/>
                    </a:cubicBezTo>
                    <a:cubicBezTo>
                      <a:pt x="8379383" y="366712"/>
                      <a:pt x="8187296" y="728663"/>
                      <a:pt x="8195233" y="1000125"/>
                    </a:cubicBezTo>
                    <a:cubicBezTo>
                      <a:pt x="8203170" y="1271587"/>
                      <a:pt x="8219046" y="1616075"/>
                      <a:pt x="8214283" y="1828800"/>
                    </a:cubicBezTo>
                    <a:cubicBezTo>
                      <a:pt x="8209520" y="2041525"/>
                      <a:pt x="8439708" y="2170113"/>
                      <a:pt x="8166658" y="2276475"/>
                    </a:cubicBezTo>
                    <a:cubicBezTo>
                      <a:pt x="7893608" y="2382837"/>
                      <a:pt x="7677708" y="2439988"/>
                      <a:pt x="6575983" y="2466975"/>
                    </a:cubicBezTo>
                    <a:cubicBezTo>
                      <a:pt x="5474258" y="2493962"/>
                      <a:pt x="2631045" y="2474912"/>
                      <a:pt x="1556308" y="2438400"/>
                    </a:cubicBezTo>
                    <a:cubicBezTo>
                      <a:pt x="481571" y="2401888"/>
                      <a:pt x="372033" y="2452687"/>
                      <a:pt x="127558" y="2247900"/>
                    </a:cubicBezTo>
                    <a:cubicBezTo>
                      <a:pt x="-116917" y="2043113"/>
                      <a:pt x="64058" y="1535112"/>
                      <a:pt x="70408" y="1219200"/>
                    </a:cubicBezTo>
                    <a:close/>
                  </a:path>
                </a:pathLst>
              </a:custGeom>
              <a:noFill/>
              <a:ln w="6350">
                <a:solidFill>
                  <a:srgbClr val="244242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8" name="组合 27"/>
              <p:cNvGrpSpPr/>
              <p:nvPr/>
            </p:nvGrpSpPr>
            <p:grpSpPr>
              <a:xfrm rot="21231943">
                <a:off x="1796738" y="2963067"/>
                <a:ext cx="1007247" cy="392216"/>
                <a:chOff x="4800600" y="904875"/>
                <a:chExt cx="1409700" cy="548929"/>
              </a:xfrm>
            </p:grpSpPr>
            <p:sp>
              <p:nvSpPr>
                <p:cNvPr id="30" name="矩形: 圆角 29"/>
                <p:cNvSpPr/>
                <p:nvPr/>
              </p:nvSpPr>
              <p:spPr>
                <a:xfrm>
                  <a:off x="4800600" y="904875"/>
                  <a:ext cx="1409700" cy="548929"/>
                </a:xfrm>
                <a:prstGeom prst="roundRect">
                  <a:avLst/>
                </a:prstGeom>
                <a:solidFill>
                  <a:srgbClr val="244242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矩形: 圆角 30"/>
                <p:cNvSpPr/>
                <p:nvPr/>
              </p:nvSpPr>
              <p:spPr>
                <a:xfrm>
                  <a:off x="4838700" y="928919"/>
                  <a:ext cx="1314450" cy="476800"/>
                </a:xfrm>
                <a:prstGeom prst="roundRect">
                  <a:avLst/>
                </a:prstGeom>
                <a:noFill/>
                <a:ln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9" name="任意多边形: 形状 28"/>
              <p:cNvSpPr/>
              <p:nvPr/>
            </p:nvSpPr>
            <p:spPr>
              <a:xfrm>
                <a:off x="2453414" y="2604768"/>
                <a:ext cx="8284316" cy="3187990"/>
              </a:xfrm>
              <a:custGeom>
                <a:avLst/>
                <a:gdLst>
                  <a:gd name="connsiteX0" fmla="*/ 70408 w 8300464"/>
                  <a:gd name="connsiteY0" fmla="*/ 1219200 h 2479680"/>
                  <a:gd name="connsiteX1" fmla="*/ 165658 w 8300464"/>
                  <a:gd name="connsiteY1" fmla="*/ 352425 h 2479680"/>
                  <a:gd name="connsiteX2" fmla="*/ 660958 w 8300464"/>
                  <a:gd name="connsiteY2" fmla="*/ 47625 h 2479680"/>
                  <a:gd name="connsiteX3" fmla="*/ 2375458 w 8300464"/>
                  <a:gd name="connsiteY3" fmla="*/ 9525 h 2479680"/>
                  <a:gd name="connsiteX4" fmla="*/ 6918883 w 8300464"/>
                  <a:gd name="connsiteY4" fmla="*/ 0 h 2479680"/>
                  <a:gd name="connsiteX5" fmla="*/ 8166658 w 8300464"/>
                  <a:gd name="connsiteY5" fmla="*/ 200025 h 2479680"/>
                  <a:gd name="connsiteX6" fmla="*/ 8195233 w 8300464"/>
                  <a:gd name="connsiteY6" fmla="*/ 1000125 h 2479680"/>
                  <a:gd name="connsiteX7" fmla="*/ 8214283 w 8300464"/>
                  <a:gd name="connsiteY7" fmla="*/ 1828800 h 2479680"/>
                  <a:gd name="connsiteX8" fmla="*/ 8166658 w 8300464"/>
                  <a:gd name="connsiteY8" fmla="*/ 2276475 h 2479680"/>
                  <a:gd name="connsiteX9" fmla="*/ 6575983 w 8300464"/>
                  <a:gd name="connsiteY9" fmla="*/ 2466975 h 2479680"/>
                  <a:gd name="connsiteX10" fmla="*/ 1556308 w 8300464"/>
                  <a:gd name="connsiteY10" fmla="*/ 2438400 h 2479680"/>
                  <a:gd name="connsiteX11" fmla="*/ 127558 w 8300464"/>
                  <a:gd name="connsiteY11" fmla="*/ 2247900 h 2479680"/>
                  <a:gd name="connsiteX12" fmla="*/ 70408 w 8300464"/>
                  <a:gd name="connsiteY12" fmla="*/ 1219200 h 2479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300464" h="2479680">
                    <a:moveTo>
                      <a:pt x="70408" y="1219200"/>
                    </a:moveTo>
                    <a:cubicBezTo>
                      <a:pt x="76758" y="903288"/>
                      <a:pt x="67233" y="547688"/>
                      <a:pt x="165658" y="352425"/>
                    </a:cubicBezTo>
                    <a:cubicBezTo>
                      <a:pt x="264083" y="157162"/>
                      <a:pt x="292658" y="104775"/>
                      <a:pt x="660958" y="47625"/>
                    </a:cubicBezTo>
                    <a:cubicBezTo>
                      <a:pt x="1029258" y="-9525"/>
                      <a:pt x="2375458" y="9525"/>
                      <a:pt x="2375458" y="9525"/>
                    </a:cubicBezTo>
                    <a:lnTo>
                      <a:pt x="6918883" y="0"/>
                    </a:lnTo>
                    <a:cubicBezTo>
                      <a:pt x="7884083" y="31750"/>
                      <a:pt x="7953933" y="33338"/>
                      <a:pt x="8166658" y="200025"/>
                    </a:cubicBezTo>
                    <a:cubicBezTo>
                      <a:pt x="8379383" y="366712"/>
                      <a:pt x="8187296" y="728663"/>
                      <a:pt x="8195233" y="1000125"/>
                    </a:cubicBezTo>
                    <a:cubicBezTo>
                      <a:pt x="8203170" y="1271587"/>
                      <a:pt x="8219046" y="1616075"/>
                      <a:pt x="8214283" y="1828800"/>
                    </a:cubicBezTo>
                    <a:cubicBezTo>
                      <a:pt x="8209520" y="2041525"/>
                      <a:pt x="8439708" y="2170113"/>
                      <a:pt x="8166658" y="2276475"/>
                    </a:cubicBezTo>
                    <a:cubicBezTo>
                      <a:pt x="7893608" y="2382837"/>
                      <a:pt x="7677708" y="2439988"/>
                      <a:pt x="6575983" y="2466975"/>
                    </a:cubicBezTo>
                    <a:cubicBezTo>
                      <a:pt x="5474258" y="2493962"/>
                      <a:pt x="2631045" y="2474912"/>
                      <a:pt x="1556308" y="2438400"/>
                    </a:cubicBezTo>
                    <a:cubicBezTo>
                      <a:pt x="481571" y="2401888"/>
                      <a:pt x="372033" y="2452687"/>
                      <a:pt x="127558" y="2247900"/>
                    </a:cubicBezTo>
                    <a:cubicBezTo>
                      <a:pt x="-116917" y="2043113"/>
                      <a:pt x="64058" y="1535112"/>
                      <a:pt x="70408" y="1219200"/>
                    </a:cubicBezTo>
                    <a:close/>
                  </a:path>
                </a:pathLst>
              </a:custGeom>
              <a:solidFill>
                <a:srgbClr val="2442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" name="矩形 34"/>
            <p:cNvSpPr/>
            <p:nvPr/>
          </p:nvSpPr>
          <p:spPr>
            <a:xfrm>
              <a:off x="3025" y="3096"/>
              <a:ext cx="13677" cy="59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457200" algn="just" latinLnBrk="1"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韩国某婚介公司面向</a:t>
              </a:r>
              <a:r>
                <a:rPr lang="en-US" altLang="zh-CN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1000</a:t>
              </a:r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名未婚男女进行了关于“生育观”的问卷调查。调查结果显示，受访者婚后希望养育子女的数量为平均每人</a:t>
              </a:r>
              <a:r>
                <a:rPr lang="en-US" altLang="zh-CN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1.8</a:t>
              </a:r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名，</a:t>
              </a:r>
              <a:r>
                <a:rPr lang="en-US" altLang="zh-CN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31.0%</a:t>
              </a:r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的男性和</a:t>
              </a:r>
              <a:r>
                <a:rPr lang="en-US" altLang="zh-CN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44.6%</a:t>
              </a:r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的女性则表示不会生育子女。</a:t>
              </a:r>
            </a:p>
            <a:p>
              <a:pPr indent="457200" algn="just" latinLnBrk="1"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在全体调查对象中，有</a:t>
              </a:r>
              <a:r>
                <a:rPr lang="en-US" altLang="zh-CN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70.8%</a:t>
              </a:r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的人认为低生育率问题非常严重。他们认为“育儿所带来的经济负担”是导致生育率下降的首要原因（占比</a:t>
              </a:r>
              <a:r>
                <a:rPr lang="en-US" altLang="zh-CN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35.2%</a:t>
              </a:r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）。此外，“对社会和未来的担忧”“效果不明显的国家生育政策”“兼顾工作和家庭的困难”“逃避结婚或晚婚”等也是导致生育率下降的原因。</a:t>
              </a:r>
            </a:p>
            <a:p>
              <a:pPr indent="457200" algn="just" latinLnBrk="1"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通过调查结果可知，受访者也认识到了低生育率问题的严重性，但由于经济负担和对未来的担忧，他们对于生育子女还是有所顾虑的。</a:t>
              </a:r>
            </a:p>
          </p:txBody>
        </p:sp>
      </p:grpSp>
      <p:pic>
        <p:nvPicPr>
          <p:cNvPr id="38" name="图片 37" descr="图片包含 游戏机, 小&#10;&#10;描述已自动生成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1445" y="4960842"/>
            <a:ext cx="857917" cy="1668973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40F3FF71-F356-80AD-7657-D1638AF7543F}"/>
              </a:ext>
            </a:extLst>
          </p:cNvPr>
          <p:cNvGrpSpPr/>
          <p:nvPr/>
        </p:nvGrpSpPr>
        <p:grpSpPr>
          <a:xfrm>
            <a:off x="3238622" y="548959"/>
            <a:ext cx="5714751" cy="660428"/>
            <a:chOff x="3751845" y="519051"/>
            <a:chExt cx="5139750" cy="660428"/>
          </a:xfrm>
        </p:grpSpPr>
        <p:pic>
          <p:nvPicPr>
            <p:cNvPr id="10" name="图片 9" descr="图片包含 游戏机, 文字&#10;&#10;描述已自动生成">
              <a:extLst>
                <a:ext uri="{FF2B5EF4-FFF2-40B4-BE49-F238E27FC236}">
                  <a16:creationId xmlns:a16="http://schemas.microsoft.com/office/drawing/2014/main" id="{1D593814-E1E2-035D-D95A-86F4F81362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5498" r="80941" b="13131"/>
            <a:stretch>
              <a:fillRect/>
            </a:stretch>
          </p:blipFill>
          <p:spPr>
            <a:xfrm>
              <a:off x="3751845" y="519051"/>
              <a:ext cx="596322" cy="660428"/>
            </a:xfrm>
            <a:prstGeom prst="rect">
              <a:avLst/>
            </a:prstGeom>
          </p:spPr>
        </p:pic>
        <p:sp>
          <p:nvSpPr>
            <p:cNvPr id="11" name="圆角矩形 10">
              <a:extLst>
                <a:ext uri="{FF2B5EF4-FFF2-40B4-BE49-F238E27FC236}">
                  <a16:creationId xmlns:a16="http://schemas.microsoft.com/office/drawing/2014/main" id="{8C6AE722-92F8-D1BA-A55A-6EA3D721B635}"/>
                </a:ext>
              </a:extLst>
            </p:cNvPr>
            <p:cNvSpPr/>
            <p:nvPr/>
          </p:nvSpPr>
          <p:spPr>
            <a:xfrm>
              <a:off x="4540093" y="559323"/>
              <a:ext cx="4351502" cy="581025"/>
            </a:xfrm>
            <a:prstGeom prst="round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未婚男女眼中低生育率背后的原因</a:t>
              </a:r>
            </a:p>
          </p:txBody>
        </p:sp>
      </p:grp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BD14DF-9C81-2396-A4E1-108A7E08F4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50C6D3D5-DE8A-A358-86F1-6DC84E5D24BB}"/>
              </a:ext>
            </a:extLst>
          </p:cNvPr>
          <p:cNvGrpSpPr/>
          <p:nvPr/>
        </p:nvGrpSpPr>
        <p:grpSpPr>
          <a:xfrm>
            <a:off x="1000760" y="251899"/>
            <a:ext cx="3076575" cy="800577"/>
            <a:chOff x="5328" y="2097"/>
            <a:chExt cx="4845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4955BE20-7321-19F3-E8B7-AA617DB4A1AE}"/>
                </a:ext>
              </a:extLst>
            </p:cNvPr>
            <p:cNvSpPr txBox="1"/>
            <p:nvPr/>
          </p:nvSpPr>
          <p:spPr>
            <a:xfrm>
              <a:off x="5328" y="2251"/>
              <a:ext cx="4689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문법 연습 语法练习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D64320BD-EFB4-4128-F071-D4012789C431}"/>
                </a:ext>
              </a:extLst>
            </p:cNvPr>
            <p:cNvSpPr/>
            <p:nvPr/>
          </p:nvSpPr>
          <p:spPr>
            <a:xfrm>
              <a:off x="5457" y="2097"/>
              <a:ext cx="4716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>
            <a:extLst>
              <a:ext uri="{FF2B5EF4-FFF2-40B4-BE49-F238E27FC236}">
                <a16:creationId xmlns:a16="http://schemas.microsoft.com/office/drawing/2014/main" id="{1621B4B5-D7A8-677C-3EB2-93517BB542DA}"/>
              </a:ext>
            </a:extLst>
          </p:cNvPr>
          <p:cNvGrpSpPr/>
          <p:nvPr/>
        </p:nvGrpSpPr>
        <p:grpSpPr>
          <a:xfrm>
            <a:off x="0" y="110657"/>
            <a:ext cx="1016635" cy="1072515"/>
            <a:chOff x="849666" y="1266856"/>
            <a:chExt cx="4597624" cy="4754432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EC563386-F827-B1E6-232F-05AE9113E571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893F3848-4D24-0AF0-079D-E0DFFA3BE963}"/>
                </a:ext>
              </a:extLst>
            </p:cNvPr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48E30A25-45ED-D014-CB01-4DDCB1041F85}"/>
                </a:ext>
              </a:extLst>
            </p:cNvPr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4373244A-FCDC-A129-6957-8DAB737A984B}"/>
                </a:ext>
              </a:extLst>
            </p:cNvPr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2CA16629-E4A9-B678-F988-2973FD08F589}"/>
                </a:ext>
              </a:extLst>
            </p:cNvPr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6F52ECEB-A5B7-99D1-31A9-DC244AEC7EA3}"/>
                </a:ext>
              </a:extLst>
            </p:cNvPr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01F6EA17-02A2-5C55-3456-755DC5A634B4}"/>
                </a:ext>
              </a:extLst>
            </p:cNvPr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BEB13E57-39F8-A9DA-40D3-16FEE423C4D8}"/>
                </a:ext>
              </a:extLst>
            </p:cNvPr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DC82820A-2C35-5C23-14B7-FBA358EFABD5}"/>
                </a:ext>
              </a:extLst>
            </p:cNvPr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D011CCB4-D0C3-99B5-DC9C-56A94D5B047E}"/>
                </a:ext>
              </a:extLst>
            </p:cNvPr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F8C7699E-6F05-598E-B0B0-F0F71AF1627C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6EFE484B-F202-2E61-8A3F-83561D47350D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3BCB0893-465F-0F40-4D09-C918E5DC6649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0851293B-9E1F-F9B9-654A-E9E867061708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EC960A68-459F-BFEA-7B48-ECE1906FC338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73A49B5C-910A-FA5E-B636-C8D1AB20B6E8}"/>
              </a:ext>
            </a:extLst>
          </p:cNvPr>
          <p:cNvSpPr txBox="1"/>
          <p:nvPr/>
        </p:nvSpPr>
        <p:spPr>
          <a:xfrm>
            <a:off x="4299723" y="241190"/>
            <a:ext cx="5072814" cy="920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5. </a:t>
            </a:r>
            <a:r>
              <a:rPr lang="ko-KR" altLang="en-US" sz="2400" dirty="0">
                <a:solidFill>
                  <a:srgbClr val="FFFFFF"/>
                </a:solidFill>
              </a:rPr>
              <a:t>다음을 읽고 물음에 답하십시오</a:t>
            </a:r>
            <a:r>
              <a:rPr lang="en-US" altLang="ko-KR" sz="2400" dirty="0">
                <a:solidFill>
                  <a:srgbClr val="FFFFFF"/>
                </a:solidFill>
              </a:rPr>
              <a:t>.</a:t>
            </a:r>
          </a:p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rgbClr val="FFFFFF"/>
                </a:solidFill>
              </a:rPr>
              <a:t>阅读下面内容回答问题。</a:t>
            </a:r>
            <a:endParaRPr lang="en-US" altLang="ko-KR" sz="2400" dirty="0">
              <a:solidFill>
                <a:srgbClr val="FFFFFF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1F42CD1-83B4-44BE-75FC-9D0DE1558339}"/>
              </a:ext>
            </a:extLst>
          </p:cNvPr>
          <p:cNvGrpSpPr/>
          <p:nvPr/>
        </p:nvGrpSpPr>
        <p:grpSpPr>
          <a:xfrm>
            <a:off x="1725284" y="1204497"/>
            <a:ext cx="9978794" cy="5390211"/>
            <a:chOff x="6011" y="2522"/>
            <a:chExt cx="12563" cy="8160"/>
          </a:xfrm>
        </p:grpSpPr>
        <p:grpSp>
          <p:nvGrpSpPr>
            <p:cNvPr id="8" name="组合 1">
              <a:extLst>
                <a:ext uri="{FF2B5EF4-FFF2-40B4-BE49-F238E27FC236}">
                  <a16:creationId xmlns:a16="http://schemas.microsoft.com/office/drawing/2014/main" id="{896774B5-DA44-B175-CD10-7AFE7A29E11C}"/>
                </a:ext>
              </a:extLst>
            </p:cNvPr>
            <p:cNvGrpSpPr/>
            <p:nvPr/>
          </p:nvGrpSpPr>
          <p:grpSpPr bwMode="auto">
            <a:xfrm>
              <a:off x="6011" y="2522"/>
              <a:ext cx="12563" cy="8160"/>
              <a:chOff x="1661375" y="1996225"/>
              <a:chExt cx="4559120" cy="3351037"/>
            </a:xfrm>
          </p:grpSpPr>
          <p:sp>
            <p:nvSpPr>
              <p:cNvPr id="11" name="圆角矩形 26">
                <a:extLst>
                  <a:ext uri="{FF2B5EF4-FFF2-40B4-BE49-F238E27FC236}">
                    <a16:creationId xmlns:a16="http://schemas.microsoft.com/office/drawing/2014/main" id="{453B0851-0950-C95E-F872-13F9AC36FB95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3351037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任意多边形 27">
                <a:extLst>
                  <a:ext uri="{FF2B5EF4-FFF2-40B4-BE49-F238E27FC236}">
                    <a16:creationId xmlns:a16="http://schemas.microsoft.com/office/drawing/2014/main" id="{834DABB2-900A-9D6F-D113-9941F2F7533D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2861363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97491" y="0"/>
                    </a:moveTo>
                    <a:lnTo>
                      <a:pt x="4361629" y="0"/>
                    </a:lnTo>
                    <a:cubicBezTo>
                      <a:pt x="4470700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88420" y="0"/>
                      <a:pt x="1974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EC46112F-8A18-7188-0371-767D4BF890F7}"/>
                  </a:ext>
                </a:extLst>
              </p:cNvPr>
              <p:cNvSpPr/>
              <p:nvPr/>
            </p:nvSpPr>
            <p:spPr>
              <a:xfrm>
                <a:off x="1753843" y="2142836"/>
                <a:ext cx="4384617" cy="256818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苹果">
                <a:extLst>
                  <a:ext uri="{FF2B5EF4-FFF2-40B4-BE49-F238E27FC236}">
                    <a16:creationId xmlns:a16="http://schemas.microsoft.com/office/drawing/2014/main" id="{2274829D-D6BC-F9C8-D85E-31707D443F16}"/>
                  </a:ext>
                </a:extLst>
              </p:cNvPr>
              <p:cNvSpPr/>
              <p:nvPr/>
            </p:nvSpPr>
            <p:spPr bwMode="auto">
              <a:xfrm>
                <a:off x="3756337" y="4857588"/>
                <a:ext cx="294881" cy="416473"/>
              </a:xfrm>
              <a:custGeom>
                <a:avLst/>
                <a:gdLst>
                  <a:gd name="T0" fmla="*/ 475097 w 2555916"/>
                  <a:gd name="T1" fmla="*/ 450608 h 2994042"/>
                  <a:gd name="T2" fmla="*/ 687034 w 2555916"/>
                  <a:gd name="T3" fmla="*/ 495421 h 2994042"/>
                  <a:gd name="T4" fmla="*/ 924488 w 2555916"/>
                  <a:gd name="T5" fmla="*/ 521629 h 2994042"/>
                  <a:gd name="T6" fmla="*/ 1069868 w 2555916"/>
                  <a:gd name="T7" fmla="*/ 471996 h 2994042"/>
                  <a:gd name="T8" fmla="*/ 1570391 w 2555916"/>
                  <a:gd name="T9" fmla="*/ 644320 h 2994042"/>
                  <a:gd name="T10" fmla="*/ 1359013 w 2555916"/>
                  <a:gd name="T11" fmla="*/ 1052980 h 2994042"/>
                  <a:gd name="T12" fmla="*/ 1626235 w 2555916"/>
                  <a:gd name="T13" fmla="*/ 1399714 h 2994042"/>
                  <a:gd name="T14" fmla="*/ 1265554 w 2555916"/>
                  <a:gd name="T15" fmla="*/ 1881896 h 2994042"/>
                  <a:gd name="T16" fmla="*/ 1041715 w 2555916"/>
                  <a:gd name="T17" fmla="*/ 1870067 h 2994042"/>
                  <a:gd name="T18" fmla="*/ 962333 w 2555916"/>
                  <a:gd name="T19" fmla="*/ 1838757 h 2994042"/>
                  <a:gd name="T20" fmla="*/ 647343 w 2555916"/>
                  <a:gd name="T21" fmla="*/ 1874938 h 2994042"/>
                  <a:gd name="T22" fmla="*/ 423965 w 2555916"/>
                  <a:gd name="T23" fmla="*/ 1878649 h 2994042"/>
                  <a:gd name="T24" fmla="*/ 45054 w 2555916"/>
                  <a:gd name="T25" fmla="*/ 1323641 h 2994042"/>
                  <a:gd name="T26" fmla="*/ 48977 w 2555916"/>
                  <a:gd name="T27" fmla="*/ 752399 h 2994042"/>
                  <a:gd name="T28" fmla="*/ 345045 w 2555916"/>
                  <a:gd name="T29" fmla="*/ 476403 h 2994042"/>
                  <a:gd name="T30" fmla="*/ 475097 w 2555916"/>
                  <a:gd name="T31" fmla="*/ 450608 h 2994042"/>
                  <a:gd name="T32" fmla="*/ 1173725 w 2555916"/>
                  <a:gd name="T33" fmla="*/ 0 h 2994042"/>
                  <a:gd name="T34" fmla="*/ 784636 w 2555916"/>
                  <a:gd name="T35" fmla="*/ 465642 h 2994042"/>
                  <a:gd name="T36" fmla="*/ 1173725 w 2555916"/>
                  <a:gd name="T37" fmla="*/ 0 h 29940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555916" h="2994042">
                    <a:moveTo>
                      <a:pt x="746699" y="708210"/>
                    </a:moveTo>
                    <a:cubicBezTo>
                      <a:pt x="938009" y="701546"/>
                      <a:pt x="1079795" y="778641"/>
                      <a:pt x="1079795" y="778641"/>
                    </a:cubicBezTo>
                    <a:cubicBezTo>
                      <a:pt x="1299219" y="874874"/>
                      <a:pt x="1452997" y="819832"/>
                      <a:pt x="1452997" y="819832"/>
                    </a:cubicBezTo>
                    <a:cubicBezTo>
                      <a:pt x="1509212" y="792858"/>
                      <a:pt x="1681487" y="741825"/>
                      <a:pt x="1681487" y="741825"/>
                    </a:cubicBezTo>
                    <a:cubicBezTo>
                      <a:pt x="2198673" y="590550"/>
                      <a:pt x="2468147" y="1012662"/>
                      <a:pt x="2468147" y="1012662"/>
                    </a:cubicBezTo>
                    <a:cubicBezTo>
                      <a:pt x="2076449" y="1214240"/>
                      <a:pt x="2135929" y="1654943"/>
                      <a:pt x="2135929" y="1654943"/>
                    </a:cubicBezTo>
                    <a:cubicBezTo>
                      <a:pt x="2198673" y="2086532"/>
                      <a:pt x="2555916" y="2199897"/>
                      <a:pt x="2555916" y="2199897"/>
                    </a:cubicBezTo>
                    <a:cubicBezTo>
                      <a:pt x="2286443" y="2823587"/>
                      <a:pt x="1989042" y="2957730"/>
                      <a:pt x="1989042" y="2957730"/>
                    </a:cubicBezTo>
                    <a:cubicBezTo>
                      <a:pt x="1814954" y="3044849"/>
                      <a:pt x="1637240" y="2939139"/>
                      <a:pt x="1637240" y="2939139"/>
                    </a:cubicBezTo>
                    <a:cubicBezTo>
                      <a:pt x="1612940" y="2920913"/>
                      <a:pt x="1512477" y="2889929"/>
                      <a:pt x="1512477" y="2889929"/>
                    </a:cubicBezTo>
                    <a:cubicBezTo>
                      <a:pt x="1206735" y="2812651"/>
                      <a:pt x="1017414" y="2946794"/>
                      <a:pt x="1017414" y="2946794"/>
                    </a:cubicBezTo>
                    <a:cubicBezTo>
                      <a:pt x="819751" y="3049588"/>
                      <a:pt x="666336" y="2952626"/>
                      <a:pt x="666336" y="2952626"/>
                    </a:cubicBezTo>
                    <a:cubicBezTo>
                      <a:pt x="284068" y="2773284"/>
                      <a:pt x="70811" y="2080335"/>
                      <a:pt x="70811" y="2080335"/>
                    </a:cubicBezTo>
                    <a:cubicBezTo>
                      <a:pt x="-92034" y="1522623"/>
                      <a:pt x="76976" y="1182527"/>
                      <a:pt x="76976" y="1182527"/>
                    </a:cubicBezTo>
                    <a:cubicBezTo>
                      <a:pt x="246349" y="826758"/>
                      <a:pt x="542299" y="748751"/>
                      <a:pt x="542299" y="748751"/>
                    </a:cubicBezTo>
                    <a:cubicBezTo>
                      <a:pt x="613657" y="721959"/>
                      <a:pt x="682929" y="710431"/>
                      <a:pt x="746699" y="708210"/>
                    </a:cubicBezTo>
                    <a:close/>
                    <a:moveTo>
                      <a:pt x="1844717" y="0"/>
                    </a:moveTo>
                    <a:cubicBezTo>
                      <a:pt x="1844717" y="719082"/>
                      <a:pt x="1233195" y="731838"/>
                      <a:pt x="1233195" y="731838"/>
                    </a:cubicBezTo>
                    <a:cubicBezTo>
                      <a:pt x="1195429" y="98769"/>
                      <a:pt x="1844717" y="0"/>
                      <a:pt x="184471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0" name="直接连接符 11">
              <a:extLst>
                <a:ext uri="{FF2B5EF4-FFF2-40B4-BE49-F238E27FC236}">
                  <a16:creationId xmlns:a16="http://schemas.microsoft.com/office/drawing/2014/main" id="{60550963-A782-6F99-CEFF-C33BD80AA15A}"/>
                </a:ext>
              </a:extLst>
            </p:cNvPr>
            <p:cNvCxnSpPr/>
            <p:nvPr/>
          </p:nvCxnSpPr>
          <p:spPr>
            <a:xfrm flipV="1">
              <a:off x="6307" y="3360"/>
              <a:ext cx="11998" cy="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DF57D1D7-5E45-8A62-F42B-E9F146AF1702}"/>
              </a:ext>
            </a:extLst>
          </p:cNvPr>
          <p:cNvSpPr txBox="1"/>
          <p:nvPr/>
        </p:nvSpPr>
        <p:spPr>
          <a:xfrm>
            <a:off x="1949570" y="1467644"/>
            <a:ext cx="9563773" cy="40684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defRPr>
            </a:lvl1pPr>
          </a:lstStyle>
          <a:p>
            <a:pPr marL="274638" indent="-258763" latinLnBrk="1">
              <a:lnSpc>
                <a:spcPct val="150000"/>
              </a:lnSpc>
            </a:pPr>
            <a:r>
              <a:rPr lang="en-US" altLang="ko-KR" sz="1700" dirty="0"/>
              <a:t>1) </a:t>
            </a:r>
            <a:r>
              <a:rPr lang="ko-KR" altLang="en-US" sz="1700" dirty="0"/>
              <a:t>이 글의 제목으로 가장 알맞은 것을 고르십시오</a:t>
            </a:r>
            <a:r>
              <a:rPr lang="en-US" altLang="ko-KR" sz="1700" dirty="0"/>
              <a:t>.</a:t>
            </a:r>
          </a:p>
          <a:p>
            <a:pPr marL="274638" indent="-258763" latinLnBrk="1">
              <a:lnSpc>
                <a:spcPct val="150000"/>
              </a:lnSpc>
            </a:pPr>
            <a:r>
              <a:rPr lang="en-US" altLang="ko-KR" sz="1700" dirty="0"/>
              <a:t>	① </a:t>
            </a:r>
            <a:r>
              <a:rPr lang="ko-KR" altLang="en-US" sz="1700" dirty="0"/>
              <a:t>환경 재생 사업의 필요성</a:t>
            </a:r>
          </a:p>
          <a:p>
            <a:pPr marL="274638" indent="-258763" latinLnBrk="1">
              <a:lnSpc>
                <a:spcPct val="150000"/>
              </a:lnSpc>
            </a:pPr>
            <a:r>
              <a:rPr lang="en-US" altLang="ko-KR" sz="1700" dirty="0"/>
              <a:t>	② </a:t>
            </a:r>
            <a:r>
              <a:rPr lang="ko-KR" altLang="en-US" sz="1700" dirty="0"/>
              <a:t>아름다운 공원으로 재탄생한 난지도</a:t>
            </a:r>
          </a:p>
          <a:p>
            <a:pPr marL="274638" indent="-258763" latinLnBrk="1">
              <a:lnSpc>
                <a:spcPct val="150000"/>
              </a:lnSpc>
            </a:pPr>
            <a:r>
              <a:rPr lang="en-US" altLang="ko-KR" sz="1700" dirty="0"/>
              <a:t>	③ </a:t>
            </a:r>
            <a:r>
              <a:rPr lang="ko-KR" altLang="en-US" sz="1700" dirty="0"/>
              <a:t>쓰레기 산이 된 서울의 공원과 그 원인</a:t>
            </a:r>
          </a:p>
          <a:p>
            <a:pPr marL="274638" indent="-258763" latinLnBrk="1">
              <a:lnSpc>
                <a:spcPct val="150000"/>
              </a:lnSpc>
            </a:pPr>
            <a:r>
              <a:rPr lang="en-US" altLang="ko-KR" sz="1700" dirty="0"/>
              <a:t>	④ </a:t>
            </a:r>
            <a:r>
              <a:rPr lang="ko-KR" altLang="en-US" sz="1700" dirty="0"/>
              <a:t>월드컵 공원 조성으로 밝아진 주민들의 삶</a:t>
            </a:r>
          </a:p>
          <a:p>
            <a:pPr marL="274638" indent="-258763" latinLnBrk="1">
              <a:lnSpc>
                <a:spcPct val="150000"/>
              </a:lnSpc>
              <a:spcBef>
                <a:spcPts val="800"/>
              </a:spcBef>
            </a:pPr>
            <a:r>
              <a:rPr lang="en-US" altLang="ko-KR" sz="1700" dirty="0"/>
              <a:t>2) </a:t>
            </a:r>
            <a:r>
              <a:rPr lang="ko-KR" altLang="en-US" sz="1700" dirty="0"/>
              <a:t>이 글의 내용과 </a:t>
            </a:r>
            <a:r>
              <a:rPr lang="ko-KR" altLang="en-US" sz="1700" u="sng" dirty="0"/>
              <a:t>다른 것</a:t>
            </a:r>
            <a:r>
              <a:rPr lang="ko-KR" altLang="en-US" sz="1700" dirty="0"/>
              <a:t>을 고르십시오</a:t>
            </a:r>
            <a:r>
              <a:rPr lang="en-US" altLang="ko-KR" sz="1700" dirty="0"/>
              <a:t>.</a:t>
            </a:r>
          </a:p>
          <a:p>
            <a:pPr marL="274638" indent="-258763" latinLnBrk="1">
              <a:lnSpc>
                <a:spcPct val="150000"/>
              </a:lnSpc>
            </a:pPr>
            <a:r>
              <a:rPr lang="en-US" altLang="ko-KR" sz="1700" dirty="0"/>
              <a:t>	① </a:t>
            </a:r>
            <a:r>
              <a:rPr lang="ko-KR" altLang="en-US" sz="1700" dirty="0"/>
              <a:t>여름철에 월드컵 공원에는 악취가 난다</a:t>
            </a:r>
            <a:r>
              <a:rPr lang="en-US" altLang="ko-KR" sz="1700" dirty="0"/>
              <a:t>.</a:t>
            </a:r>
          </a:p>
          <a:p>
            <a:pPr marL="274638" indent="-258763" latinLnBrk="1">
              <a:lnSpc>
                <a:spcPct val="150000"/>
              </a:lnSpc>
            </a:pPr>
            <a:r>
              <a:rPr lang="en-US" altLang="ko-KR" sz="1700" dirty="0"/>
              <a:t>	② </a:t>
            </a:r>
            <a:r>
              <a:rPr lang="ko-KR" altLang="en-US" sz="1700" dirty="0"/>
              <a:t>월드컵 공원은 과거 쓰레기 매립지였다</a:t>
            </a:r>
            <a:r>
              <a:rPr lang="en-US" altLang="ko-KR" sz="1700" dirty="0"/>
              <a:t>.</a:t>
            </a:r>
          </a:p>
          <a:p>
            <a:pPr marL="274638" indent="-258763" latinLnBrk="1">
              <a:lnSpc>
                <a:spcPct val="150000"/>
              </a:lnSpc>
            </a:pPr>
            <a:r>
              <a:rPr lang="en-US" altLang="ko-KR" sz="1700" dirty="0"/>
              <a:t>	③ </a:t>
            </a:r>
            <a:r>
              <a:rPr lang="ko-KR" altLang="en-US" sz="1700" dirty="0"/>
              <a:t>계절마다 월드컵 공원을 찾는 사람들이 많다</a:t>
            </a:r>
            <a:r>
              <a:rPr lang="en-US" altLang="ko-KR" sz="1700" dirty="0"/>
              <a:t>.</a:t>
            </a:r>
          </a:p>
          <a:p>
            <a:pPr marL="274638" indent="-258763" latinLnBrk="1">
              <a:lnSpc>
                <a:spcPct val="150000"/>
              </a:lnSpc>
            </a:pPr>
            <a:r>
              <a:rPr lang="en-US" altLang="ko-KR" sz="1700" dirty="0"/>
              <a:t>	④ </a:t>
            </a:r>
            <a:r>
              <a:rPr lang="ko-KR" altLang="en-US" sz="1700" dirty="0"/>
              <a:t>월드컵 공원은 환경 개선 사업으로 조성된 공원이다</a:t>
            </a:r>
            <a:r>
              <a:rPr lang="en-US" altLang="ko-KR" sz="1700" dirty="0"/>
              <a:t>.</a:t>
            </a:r>
          </a:p>
        </p:txBody>
      </p: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8B5AAA69-2075-5985-C130-03E7199E34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802" y="4903242"/>
            <a:ext cx="1520825" cy="156019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09F2C564-4141-FF63-C5D1-2AC530FCC5AE}"/>
              </a:ext>
            </a:extLst>
          </p:cNvPr>
          <p:cNvSpPr txBox="1"/>
          <p:nvPr/>
        </p:nvSpPr>
        <p:spPr>
          <a:xfrm>
            <a:off x="6844937" y="1467644"/>
            <a:ext cx="4512177" cy="20038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4638" indent="-258763" latinLnBrk="1">
              <a:lnSpc>
                <a:spcPct val="150000"/>
              </a:lnSpc>
            </a:pPr>
            <a:r>
              <a:rPr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 </a:t>
            </a:r>
            <a:r>
              <a:rPr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㉠</a:t>
            </a:r>
            <a:r>
              <a:rPr lang="ko-KR" altLang="en-US" sz="17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에</a:t>
            </a:r>
            <a:r>
              <a:rPr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들어갈 알맞은 것을 고르십시오</a:t>
            </a:r>
            <a:r>
              <a:rPr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74638" indent="-3175" latinLnBrk="1">
              <a:lnSpc>
                <a:spcPct val="150000"/>
              </a:lnSpc>
            </a:pPr>
            <a:r>
              <a:rPr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① </a:t>
            </a:r>
            <a:r>
              <a:rPr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대도시다운 편리한 곳으로</a:t>
            </a:r>
          </a:p>
          <a:p>
            <a:pPr marL="274638" indent="-3175" latinLnBrk="1">
              <a:lnSpc>
                <a:spcPct val="150000"/>
              </a:lnSpc>
            </a:pPr>
            <a:r>
              <a:rPr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② </a:t>
            </a:r>
            <a:r>
              <a:rPr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동식물이 살 수 있는 생명의 땅으로</a:t>
            </a:r>
          </a:p>
          <a:p>
            <a:pPr marL="274638" indent="-3175" latinLnBrk="1">
              <a:lnSpc>
                <a:spcPct val="150000"/>
              </a:lnSpc>
            </a:pPr>
            <a:r>
              <a:rPr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③ </a:t>
            </a:r>
            <a:r>
              <a:rPr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위생적으로 쓰레기를 매립하는 곳으로</a:t>
            </a:r>
          </a:p>
          <a:p>
            <a:pPr marL="274638" indent="-3175" latinLnBrk="1">
              <a:lnSpc>
                <a:spcPct val="150000"/>
              </a:lnSpc>
            </a:pPr>
            <a:r>
              <a:rPr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④ </a:t>
            </a:r>
            <a:r>
              <a:rPr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사람이 안전하게 거주할 수 있는 땅으로</a:t>
            </a:r>
          </a:p>
        </p:txBody>
      </p:sp>
    </p:spTree>
    <p:extLst>
      <p:ext uri="{BB962C8B-B14F-4D97-AF65-F5344CB8AC3E}">
        <p14:creationId xmlns:p14="http://schemas.microsoft.com/office/powerpoint/2010/main" val="362424223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E9A44B-F167-5F9B-1EA8-62A377380B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8FE8921E-B439-5FB7-0E34-82684D3ECC30}"/>
              </a:ext>
            </a:extLst>
          </p:cNvPr>
          <p:cNvGrpSpPr/>
          <p:nvPr/>
        </p:nvGrpSpPr>
        <p:grpSpPr>
          <a:xfrm>
            <a:off x="1669134" y="171301"/>
            <a:ext cx="2400925" cy="800735"/>
            <a:chOff x="5497" y="1910"/>
            <a:chExt cx="5629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EAE3C02B-7F0C-C91A-B5EA-F50F1D981CFF}"/>
                </a:ext>
              </a:extLst>
            </p:cNvPr>
            <p:cNvSpPr txBox="1"/>
            <p:nvPr/>
          </p:nvSpPr>
          <p:spPr>
            <a:xfrm>
              <a:off x="6133" y="2082"/>
              <a:ext cx="3528" cy="7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쓰기 写作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835BAD33-5EF3-9698-A16D-B544817D5FEC}"/>
                </a:ext>
              </a:extLst>
            </p:cNvPr>
            <p:cNvSpPr/>
            <p:nvPr/>
          </p:nvSpPr>
          <p:spPr>
            <a:xfrm>
              <a:off x="5497" y="1910"/>
              <a:ext cx="5629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A842BCC9-AB44-4D96-5882-9D814D671BC8}"/>
              </a:ext>
            </a:extLst>
          </p:cNvPr>
          <p:cNvGrpSpPr/>
          <p:nvPr/>
        </p:nvGrpSpPr>
        <p:grpSpPr>
          <a:xfrm>
            <a:off x="325396" y="24105"/>
            <a:ext cx="1016635" cy="1072515"/>
            <a:chOff x="157367" y="56515"/>
            <a:chExt cx="1016635" cy="1072515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D0FC0979-BCB7-C92C-AE54-E3C24409DE42}"/>
                </a:ext>
              </a:extLst>
            </p:cNvPr>
            <p:cNvSpPr/>
            <p:nvPr/>
          </p:nvSpPr>
          <p:spPr>
            <a:xfrm>
              <a:off x="157367" y="94090"/>
              <a:ext cx="1014477" cy="1034940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B0FD5668-3088-1171-3560-17A7B6B7E384}"/>
                </a:ext>
              </a:extLst>
            </p:cNvPr>
            <p:cNvSpPr/>
            <p:nvPr/>
          </p:nvSpPr>
          <p:spPr>
            <a:xfrm>
              <a:off x="159525" y="94090"/>
              <a:ext cx="1014477" cy="1034940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C343EC7C-4EBE-EE24-8309-479D7293824C}"/>
                </a:ext>
              </a:extLst>
            </p:cNvPr>
            <p:cNvSpPr/>
            <p:nvPr/>
          </p:nvSpPr>
          <p:spPr>
            <a:xfrm>
              <a:off x="225035" y="160922"/>
              <a:ext cx="883456" cy="90127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26FFF40E-FC20-308C-8459-229446103BDC}"/>
                </a:ext>
              </a:extLst>
            </p:cNvPr>
            <p:cNvSpPr/>
            <p:nvPr/>
          </p:nvSpPr>
          <p:spPr>
            <a:xfrm>
              <a:off x="303771" y="241245"/>
              <a:ext cx="725985" cy="7406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89EC9B5D-AB1F-9475-CB8C-F501995EE80E}"/>
                </a:ext>
              </a:extLst>
            </p:cNvPr>
            <p:cNvSpPr/>
            <p:nvPr/>
          </p:nvSpPr>
          <p:spPr>
            <a:xfrm>
              <a:off x="383311" y="322390"/>
              <a:ext cx="566905" cy="57834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C7C55A77-0624-2D29-CA75-92E0671A2D56}"/>
                </a:ext>
              </a:extLst>
            </p:cNvPr>
            <p:cNvSpPr/>
            <p:nvPr/>
          </p:nvSpPr>
          <p:spPr>
            <a:xfrm>
              <a:off x="449864" y="393325"/>
              <a:ext cx="427839" cy="4364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6372004D-BDF2-8C3D-A477-114E913DD0AE}"/>
                </a:ext>
              </a:extLst>
            </p:cNvPr>
            <p:cNvSpPr/>
            <p:nvPr/>
          </p:nvSpPr>
          <p:spPr>
            <a:xfrm>
              <a:off x="508382" y="453023"/>
              <a:ext cx="310804" cy="31707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EF3F895E-DFCD-FE60-3DA0-A916C30EF943}"/>
                </a:ext>
              </a:extLst>
            </p:cNvPr>
            <p:cNvSpPr/>
            <p:nvPr/>
          </p:nvSpPr>
          <p:spPr>
            <a:xfrm>
              <a:off x="558880" y="504540"/>
              <a:ext cx="209806" cy="214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660B86AC-E051-356F-F8F3-68D2B5A62740}"/>
                </a:ext>
              </a:extLst>
            </p:cNvPr>
            <p:cNvSpPr/>
            <p:nvPr/>
          </p:nvSpPr>
          <p:spPr>
            <a:xfrm>
              <a:off x="610660" y="557365"/>
              <a:ext cx="106246" cy="10839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B32E9B15-3335-5439-5722-23BDA3241949}"/>
                </a:ext>
              </a:extLst>
            </p:cNvPr>
            <p:cNvGrpSpPr/>
            <p:nvPr/>
          </p:nvGrpSpPr>
          <p:grpSpPr>
            <a:xfrm rot="18972328" flipH="1">
              <a:off x="349263" y="56515"/>
              <a:ext cx="200710" cy="658332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A5862222-1979-A15B-93E8-C48881D94EB5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B67DEF05-9131-9CC8-9042-158B2C05E99C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5216BC61-4A93-3DDE-AD5F-EA47B57DEB13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A0152858-56D9-C2B2-E14F-5A14008E37B8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7BFDA956-2B3D-1F2B-D3D7-F2B57F85CA9E}"/>
                </a:ext>
              </a:extLst>
            </p:cNvPr>
            <p:cNvSpPr/>
            <p:nvPr/>
          </p:nvSpPr>
          <p:spPr>
            <a:xfrm>
              <a:off x="157367" y="94090"/>
              <a:ext cx="1014477" cy="1034940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F9F66B72-E08A-F18D-912D-352F00CDEECD}"/>
              </a:ext>
            </a:extLst>
          </p:cNvPr>
          <p:cNvSpPr txBox="1"/>
          <p:nvPr/>
        </p:nvSpPr>
        <p:spPr>
          <a:xfrm>
            <a:off x="4063022" y="90366"/>
            <a:ext cx="8117841" cy="1151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>
              <a:lnSpc>
                <a:spcPct val="120000"/>
              </a:lnSpc>
              <a:buFont typeface="Wingdings" panose="05000000000000000000" charset="0"/>
              <a:buNone/>
            </a:pPr>
            <a:r>
              <a:rPr lang="en-US" altLang="ko-KR" sz="2000" dirty="0">
                <a:solidFill>
                  <a:srgbClr val="FFFFFF"/>
                </a:solidFill>
              </a:rPr>
              <a:t>1.</a:t>
            </a:r>
            <a:r>
              <a:rPr lang="ko-KR" altLang="en-US" sz="2000" dirty="0">
                <a:solidFill>
                  <a:srgbClr val="FFFFFF"/>
                </a:solidFill>
              </a:rPr>
              <a:t> 다음 문법을 사용해서 제시된 표현을 한 문장으로 써 보십시오</a:t>
            </a:r>
            <a:r>
              <a:rPr lang="en-US" altLang="ko-KR" sz="2000" dirty="0">
                <a:solidFill>
                  <a:srgbClr val="FFFFFF"/>
                </a:solidFill>
              </a:rPr>
              <a:t>. </a:t>
            </a:r>
            <a:r>
              <a:rPr lang="ko-KR" altLang="en-US" sz="2000" dirty="0">
                <a:solidFill>
                  <a:srgbClr val="FFFFFF"/>
                </a:solidFill>
              </a:rPr>
              <a:t>단</a:t>
            </a:r>
            <a:r>
              <a:rPr lang="en-US" altLang="ko-KR" sz="2000" dirty="0">
                <a:solidFill>
                  <a:srgbClr val="FFFFFF"/>
                </a:solidFill>
              </a:rPr>
              <a:t>, </a:t>
            </a:r>
            <a:r>
              <a:rPr lang="ko-KR" altLang="en-US" sz="2000" dirty="0">
                <a:solidFill>
                  <a:srgbClr val="FFFFFF"/>
                </a:solidFill>
              </a:rPr>
              <a:t>제시된</a:t>
            </a:r>
            <a:r>
              <a:rPr lang="zh-CN" altLang="en-US" sz="2000" dirty="0">
                <a:solidFill>
                  <a:srgbClr val="FFFFFF"/>
                </a:solidFill>
              </a:rPr>
              <a:t> </a:t>
            </a:r>
            <a:r>
              <a:rPr lang="ko-KR" altLang="en-US" sz="2000" dirty="0">
                <a:solidFill>
                  <a:srgbClr val="FFFFFF"/>
                </a:solidFill>
              </a:rPr>
              <a:t>표현의 순서는 바꾸지 마십시오</a:t>
            </a:r>
            <a:r>
              <a:rPr lang="en-US" altLang="ko-KR" sz="2000" dirty="0">
                <a:solidFill>
                  <a:srgbClr val="FFFFFF"/>
                </a:solidFill>
              </a:rPr>
              <a:t>.</a:t>
            </a:r>
          </a:p>
          <a:p>
            <a:pPr indent="0" algn="just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0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创中黑" panose="00000500000000000000" charset="-122"/>
              </a:rPr>
              <a:t>使用下列语法完成句子。 但是不要改变句子的前后顺序。</a:t>
            </a:r>
            <a:endParaRPr sz="20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字魂创中黑" panose="00000500000000000000" charset="-122"/>
            </a:endParaRPr>
          </a:p>
        </p:txBody>
      </p: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7762B7C9-080E-BC3F-4CC3-6FCAE9F29B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09" y="5055925"/>
            <a:ext cx="1520825" cy="1560195"/>
          </a:xfrm>
          <a:prstGeom prst="rect">
            <a:avLst/>
          </a:prstGeom>
        </p:spPr>
      </p:pic>
      <p:grpSp>
        <p:nvGrpSpPr>
          <p:cNvPr id="9" name="组合 1">
            <a:extLst>
              <a:ext uri="{FF2B5EF4-FFF2-40B4-BE49-F238E27FC236}">
                <a16:creationId xmlns:a16="http://schemas.microsoft.com/office/drawing/2014/main" id="{2D21ECBB-132E-F051-9095-A918BD8FFED0}"/>
              </a:ext>
            </a:extLst>
          </p:cNvPr>
          <p:cNvGrpSpPr/>
          <p:nvPr/>
        </p:nvGrpSpPr>
        <p:grpSpPr bwMode="auto">
          <a:xfrm>
            <a:off x="1940406" y="1348990"/>
            <a:ext cx="9974948" cy="5363900"/>
            <a:chOff x="1661375" y="1947251"/>
            <a:chExt cx="4559120" cy="3351199"/>
          </a:xfrm>
        </p:grpSpPr>
        <p:sp>
          <p:nvSpPr>
            <p:cNvPr id="13" name="圆角矩形 26">
              <a:extLst>
                <a:ext uri="{FF2B5EF4-FFF2-40B4-BE49-F238E27FC236}">
                  <a16:creationId xmlns:a16="http://schemas.microsoft.com/office/drawing/2014/main" id="{5A75B8AE-9A3E-1E53-34D1-B659E5618BB2}"/>
                </a:ext>
              </a:extLst>
            </p:cNvPr>
            <p:cNvSpPr/>
            <p:nvPr/>
          </p:nvSpPr>
          <p:spPr>
            <a:xfrm>
              <a:off x="1661375" y="1947251"/>
              <a:ext cx="4559120" cy="3351199"/>
            </a:xfrm>
            <a:prstGeom prst="roundRect">
              <a:avLst>
                <a:gd name="adj" fmla="val 5516"/>
              </a:avLst>
            </a:prstGeom>
            <a:solidFill>
              <a:srgbClr val="D2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任意多边形 27">
              <a:extLst>
                <a:ext uri="{FF2B5EF4-FFF2-40B4-BE49-F238E27FC236}">
                  <a16:creationId xmlns:a16="http://schemas.microsoft.com/office/drawing/2014/main" id="{921F6A15-E219-0AB5-48FB-B0D90A83F958}"/>
                </a:ext>
              </a:extLst>
            </p:cNvPr>
            <p:cNvSpPr/>
            <p:nvPr/>
          </p:nvSpPr>
          <p:spPr>
            <a:xfrm>
              <a:off x="1661375" y="1947252"/>
              <a:ext cx="4559120" cy="2910337"/>
            </a:xfrm>
            <a:custGeom>
              <a:avLst/>
              <a:gdLst>
                <a:gd name="connsiteX0" fmla="*/ 197491 w 4559120"/>
                <a:gd name="connsiteY0" fmla="*/ 0 h 2969475"/>
                <a:gd name="connsiteX1" fmla="*/ 4361629 w 4559120"/>
                <a:gd name="connsiteY1" fmla="*/ 0 h 2969475"/>
                <a:gd name="connsiteX2" fmla="*/ 4559120 w 4559120"/>
                <a:gd name="connsiteY2" fmla="*/ 197491 h 2969475"/>
                <a:gd name="connsiteX3" fmla="*/ 4559120 w 4559120"/>
                <a:gd name="connsiteY3" fmla="*/ 2969475 h 2969475"/>
                <a:gd name="connsiteX4" fmla="*/ 0 w 4559120"/>
                <a:gd name="connsiteY4" fmla="*/ 2969475 h 2969475"/>
                <a:gd name="connsiteX5" fmla="*/ 0 w 4559120"/>
                <a:gd name="connsiteY5" fmla="*/ 197491 h 2969475"/>
                <a:gd name="connsiteX6" fmla="*/ 197491 w 4559120"/>
                <a:gd name="connsiteY6" fmla="*/ 0 h 296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9120" h="2969475">
                  <a:moveTo>
                    <a:pt x="197491" y="0"/>
                  </a:moveTo>
                  <a:lnTo>
                    <a:pt x="4361629" y="0"/>
                  </a:lnTo>
                  <a:cubicBezTo>
                    <a:pt x="4470700" y="0"/>
                    <a:pt x="4559120" y="88420"/>
                    <a:pt x="4559120" y="197491"/>
                  </a:cubicBezTo>
                  <a:lnTo>
                    <a:pt x="4559120" y="2969475"/>
                  </a:lnTo>
                  <a:lnTo>
                    <a:pt x="0" y="2969475"/>
                  </a:lnTo>
                  <a:lnTo>
                    <a:pt x="0" y="197491"/>
                  </a:lnTo>
                  <a:cubicBezTo>
                    <a:pt x="0" y="88420"/>
                    <a:pt x="88420" y="0"/>
                    <a:pt x="19749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CC0D2219-37E9-C410-BDB2-1000195F80CF}"/>
                </a:ext>
              </a:extLst>
            </p:cNvPr>
            <p:cNvSpPr/>
            <p:nvPr/>
          </p:nvSpPr>
          <p:spPr>
            <a:xfrm>
              <a:off x="1753795" y="2125357"/>
              <a:ext cx="4384469" cy="25857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lvl="1"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苹果">
              <a:extLst>
                <a:ext uri="{FF2B5EF4-FFF2-40B4-BE49-F238E27FC236}">
                  <a16:creationId xmlns:a16="http://schemas.microsoft.com/office/drawing/2014/main" id="{E946C6D8-0826-3B33-957A-B25FFC0C0308}"/>
                </a:ext>
              </a:extLst>
            </p:cNvPr>
            <p:cNvSpPr/>
            <p:nvPr/>
          </p:nvSpPr>
          <p:spPr bwMode="auto">
            <a:xfrm>
              <a:off x="3851454" y="4857643"/>
              <a:ext cx="272015" cy="416473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509AAE93-4718-E518-9488-2167D48D33C3}"/>
              </a:ext>
            </a:extLst>
          </p:cNvPr>
          <p:cNvSpPr txBox="1"/>
          <p:nvPr/>
        </p:nvSpPr>
        <p:spPr>
          <a:xfrm>
            <a:off x="2341111" y="1978902"/>
            <a:ext cx="6565773" cy="869790"/>
          </a:xfrm>
          <a:prstGeom prst="rect">
            <a:avLst/>
          </a:prstGeom>
          <a:solidFill>
            <a:srgbClr val="F3E9E1"/>
          </a:solidFill>
        </p:spPr>
        <p:txBody>
          <a:bodyPr wrap="square" rtlCol="0" anchor="ctr" anchorCtr="1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--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아서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어서　　　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-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는 한　　　　　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-</a:t>
            </a:r>
            <a:r>
              <a:rPr lang="ko-KR" altLang="en-US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았더라면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</a:t>
            </a:r>
            <a:r>
              <a:rPr lang="ko-KR" altLang="en-US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었더라면</a:t>
            </a:r>
            <a:endParaRPr lang="ko-KR" altLang="en-US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>
              <a:lnSpc>
                <a:spcPct val="150000"/>
              </a:lnSpc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-</a:t>
            </a:r>
            <a:r>
              <a:rPr lang="ko-KR" altLang="en-US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았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</a:t>
            </a:r>
            <a:r>
              <a:rPr lang="ko-KR" altLang="en-US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었을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텐데　　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-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는다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</a:t>
            </a:r>
            <a:r>
              <a:rPr lang="ko-KR" altLang="en-US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ㄴ다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다　　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-(</a:t>
            </a:r>
            <a:r>
              <a:rPr lang="ko-KR" altLang="en-US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으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  <a:r>
              <a:rPr lang="ko-KR" altLang="en-US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ㄹ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수 없다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C2105B4-E1EC-4200-ECEF-BE73C5D8CCF2}"/>
              </a:ext>
            </a:extLst>
          </p:cNvPr>
          <p:cNvSpPr txBox="1"/>
          <p:nvPr/>
        </p:nvSpPr>
        <p:spPr>
          <a:xfrm>
            <a:off x="2341111" y="3010322"/>
            <a:ext cx="9239612" cy="2329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ct val="200000"/>
              </a:lnSpc>
              <a:tabLst>
                <a:tab pos="484188" algn="l"/>
                <a:tab pos="8890000" algn="l"/>
              </a:tabLst>
            </a:pP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  <a:r>
              <a:rPr lang="zh-CN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세일이 </a:t>
            </a:r>
            <a:r>
              <a:rPr lang="ko-KR" altLang="en-US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어제까지인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걸 알다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싸게 살 수 있다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아쉽다</a:t>
            </a:r>
          </a:p>
          <a:p>
            <a:pPr algn="just" defTabSz="180000" latinLnBrk="1">
              <a:lnSpc>
                <a:spcPct val="200000"/>
              </a:lnSpc>
              <a:tabLst>
                <a:tab pos="484188" algn="l"/>
                <a:tab pos="8890000" algn="l"/>
              </a:tabLst>
            </a:pP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⇨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ko-KR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endParaRPr lang="ko-KR" altLang="en-US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algn="just" defTabSz="180000" latinLnBrk="1">
              <a:lnSpc>
                <a:spcPct val="200000"/>
              </a:lnSpc>
              <a:spcBef>
                <a:spcPts val="800"/>
              </a:spcBef>
              <a:tabLst>
                <a:tab pos="484188" algn="l"/>
                <a:tab pos="8890000" algn="l"/>
              </a:tabLst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</a:t>
            </a:r>
            <a:r>
              <a:rPr lang="zh-CN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금고 비밀번호를 잊어버리다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열쇠 수리공을 부르다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안에 있는 귀중품을 꺼내다</a:t>
            </a:r>
          </a:p>
          <a:p>
            <a:pPr algn="just" defTabSz="180000" latinLnBrk="1">
              <a:lnSpc>
                <a:spcPct val="200000"/>
              </a:lnSpc>
              <a:tabLst>
                <a:tab pos="484188" algn="l"/>
                <a:tab pos="8890000" algn="l"/>
              </a:tabLst>
            </a:pP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⇨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ko-KR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101015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E3E553-44BD-B671-8D2D-5BF2E2DFBA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3771E649-D1DD-6925-B6C2-8B5717A78F18}"/>
              </a:ext>
            </a:extLst>
          </p:cNvPr>
          <p:cNvGrpSpPr/>
          <p:nvPr/>
        </p:nvGrpSpPr>
        <p:grpSpPr>
          <a:xfrm>
            <a:off x="1669134" y="171301"/>
            <a:ext cx="2400925" cy="800735"/>
            <a:chOff x="5497" y="1910"/>
            <a:chExt cx="5629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F6FD4C6-083C-0122-B552-4F8953EAE9AD}"/>
                </a:ext>
              </a:extLst>
            </p:cNvPr>
            <p:cNvSpPr txBox="1"/>
            <p:nvPr/>
          </p:nvSpPr>
          <p:spPr>
            <a:xfrm>
              <a:off x="6133" y="2082"/>
              <a:ext cx="3528" cy="7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쓰기 写作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45C4D57F-21BC-5D54-1D45-F2317C0A99DD}"/>
                </a:ext>
              </a:extLst>
            </p:cNvPr>
            <p:cNvSpPr/>
            <p:nvPr/>
          </p:nvSpPr>
          <p:spPr>
            <a:xfrm>
              <a:off x="5497" y="1910"/>
              <a:ext cx="5629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C03CD14-F654-84BB-0E08-1462BA36C655}"/>
              </a:ext>
            </a:extLst>
          </p:cNvPr>
          <p:cNvGrpSpPr/>
          <p:nvPr/>
        </p:nvGrpSpPr>
        <p:grpSpPr>
          <a:xfrm>
            <a:off x="325396" y="24105"/>
            <a:ext cx="1016635" cy="1072515"/>
            <a:chOff x="157367" y="56515"/>
            <a:chExt cx="1016635" cy="1072515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BC262787-B371-FE58-AB97-CF326A3DF443}"/>
                </a:ext>
              </a:extLst>
            </p:cNvPr>
            <p:cNvSpPr/>
            <p:nvPr/>
          </p:nvSpPr>
          <p:spPr>
            <a:xfrm>
              <a:off x="157367" y="94090"/>
              <a:ext cx="1014477" cy="1034940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60C20050-60DA-D156-3A48-6C6EF69000A7}"/>
                </a:ext>
              </a:extLst>
            </p:cNvPr>
            <p:cNvSpPr/>
            <p:nvPr/>
          </p:nvSpPr>
          <p:spPr>
            <a:xfrm>
              <a:off x="159525" y="94090"/>
              <a:ext cx="1014477" cy="1034940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13CADC65-1B8A-264E-31FD-5AC04341B099}"/>
                </a:ext>
              </a:extLst>
            </p:cNvPr>
            <p:cNvSpPr/>
            <p:nvPr/>
          </p:nvSpPr>
          <p:spPr>
            <a:xfrm>
              <a:off x="225035" y="160922"/>
              <a:ext cx="883456" cy="90127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A81B39D9-7F7F-5A3D-076F-D051472A871E}"/>
                </a:ext>
              </a:extLst>
            </p:cNvPr>
            <p:cNvSpPr/>
            <p:nvPr/>
          </p:nvSpPr>
          <p:spPr>
            <a:xfrm>
              <a:off x="303771" y="241245"/>
              <a:ext cx="725985" cy="7406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AE76FB19-989B-88EA-313D-6E30CD797946}"/>
                </a:ext>
              </a:extLst>
            </p:cNvPr>
            <p:cNvSpPr/>
            <p:nvPr/>
          </p:nvSpPr>
          <p:spPr>
            <a:xfrm>
              <a:off x="383311" y="322390"/>
              <a:ext cx="566905" cy="57834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A416B664-2574-6C15-61AB-BCE802532A3C}"/>
                </a:ext>
              </a:extLst>
            </p:cNvPr>
            <p:cNvSpPr/>
            <p:nvPr/>
          </p:nvSpPr>
          <p:spPr>
            <a:xfrm>
              <a:off x="449864" y="393325"/>
              <a:ext cx="427839" cy="4364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C3F96973-1073-8583-BB87-D37A9F3104D1}"/>
                </a:ext>
              </a:extLst>
            </p:cNvPr>
            <p:cNvSpPr/>
            <p:nvPr/>
          </p:nvSpPr>
          <p:spPr>
            <a:xfrm>
              <a:off x="508382" y="453023"/>
              <a:ext cx="310804" cy="31707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58E4B40F-7725-06EB-D0BE-DEBE8525D21E}"/>
                </a:ext>
              </a:extLst>
            </p:cNvPr>
            <p:cNvSpPr/>
            <p:nvPr/>
          </p:nvSpPr>
          <p:spPr>
            <a:xfrm>
              <a:off x="558880" y="504540"/>
              <a:ext cx="209806" cy="214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AD1921FC-DFBE-E59F-8AEA-274F4C0BCBE4}"/>
                </a:ext>
              </a:extLst>
            </p:cNvPr>
            <p:cNvSpPr/>
            <p:nvPr/>
          </p:nvSpPr>
          <p:spPr>
            <a:xfrm>
              <a:off x="610660" y="557365"/>
              <a:ext cx="106246" cy="10839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FC3FFA77-CE7F-1B56-E07A-DAF5A337381A}"/>
                </a:ext>
              </a:extLst>
            </p:cNvPr>
            <p:cNvGrpSpPr/>
            <p:nvPr/>
          </p:nvGrpSpPr>
          <p:grpSpPr>
            <a:xfrm rot="18972328" flipH="1">
              <a:off x="349263" y="56515"/>
              <a:ext cx="200710" cy="658332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283119C8-B43C-0551-68F0-FC391B74E7BA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9C10505F-D238-D8DD-0A9A-9BA779BBF317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91E5D8F5-0A85-931D-983F-44A0144FE356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4F256A75-DC96-D7EA-40C7-0A793914A617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BCDC1565-A8E9-C5D6-4E23-5DB13569640B}"/>
                </a:ext>
              </a:extLst>
            </p:cNvPr>
            <p:cNvSpPr/>
            <p:nvPr/>
          </p:nvSpPr>
          <p:spPr>
            <a:xfrm>
              <a:off x="157367" y="94090"/>
              <a:ext cx="1014477" cy="1034940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E8A096B9-3BA4-B603-0981-8E856739514E}"/>
              </a:ext>
            </a:extLst>
          </p:cNvPr>
          <p:cNvSpPr txBox="1"/>
          <p:nvPr/>
        </p:nvSpPr>
        <p:spPr>
          <a:xfrm>
            <a:off x="4063022" y="90366"/>
            <a:ext cx="8117841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FFFF"/>
                </a:solidFill>
              </a:rPr>
              <a:t>2</a:t>
            </a:r>
            <a:r>
              <a:rPr lang="en-US" altLang="ko-KR" sz="2000" dirty="0">
                <a:solidFill>
                  <a:srgbClr val="FFFFFF"/>
                </a:solidFill>
              </a:rPr>
              <a:t>.</a:t>
            </a:r>
            <a:r>
              <a:rPr lang="zh-CN" altLang="en-US" sz="2000" dirty="0">
                <a:solidFill>
                  <a:srgbClr val="FFFFFF"/>
                </a:solidFill>
              </a:rPr>
              <a:t> </a:t>
            </a:r>
            <a:r>
              <a:rPr lang="ko-KR" altLang="en-US" sz="2400" dirty="0">
                <a:solidFill>
                  <a:schemeClr val="bg1"/>
                </a:solidFill>
                <a:effectLst/>
                <a:latin typeface="+mj-lt"/>
              </a:rPr>
              <a:t>다음을 읽고 빈칸에 들어갈 말을 쓰십시오</a:t>
            </a:r>
            <a:r>
              <a:rPr lang="en-US" altLang="ko-KR" sz="2400" dirty="0">
                <a:solidFill>
                  <a:schemeClr val="bg1"/>
                </a:solidFill>
                <a:effectLst/>
                <a:latin typeface="+mj-lt"/>
              </a:rPr>
              <a:t>.</a:t>
            </a:r>
            <a:endParaRPr lang="ko-KR" altLang="en-US" sz="2400" dirty="0">
              <a:solidFill>
                <a:schemeClr val="bg1"/>
              </a:solidFill>
              <a:effectLst/>
              <a:latin typeface="+mj-lt"/>
            </a:endParaRPr>
          </a:p>
          <a:p>
            <a:pPr indent="0" algn="just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创中黑" panose="00000500000000000000" charset="-122"/>
              </a:rPr>
              <a:t>请阅读文章，将合适的内容填入横线。</a:t>
            </a:r>
            <a:endParaRPr sz="2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字魂创中黑" panose="00000500000000000000" charset="-122"/>
            </a:endParaRPr>
          </a:p>
        </p:txBody>
      </p: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B543D987-2035-CAE8-1A8C-3DCAC7C205D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09" y="5055925"/>
            <a:ext cx="1520825" cy="1560195"/>
          </a:xfrm>
          <a:prstGeom prst="rect">
            <a:avLst/>
          </a:prstGeom>
        </p:spPr>
      </p:pic>
      <p:grpSp>
        <p:nvGrpSpPr>
          <p:cNvPr id="9" name="组合 1">
            <a:extLst>
              <a:ext uri="{FF2B5EF4-FFF2-40B4-BE49-F238E27FC236}">
                <a16:creationId xmlns:a16="http://schemas.microsoft.com/office/drawing/2014/main" id="{04C89C83-7E77-4458-F149-9BCB5C1BE0C2}"/>
              </a:ext>
            </a:extLst>
          </p:cNvPr>
          <p:cNvGrpSpPr/>
          <p:nvPr/>
        </p:nvGrpSpPr>
        <p:grpSpPr bwMode="auto">
          <a:xfrm>
            <a:off x="3233530" y="1052971"/>
            <a:ext cx="8681824" cy="5659919"/>
            <a:chOff x="1661375" y="1947251"/>
            <a:chExt cx="4559120" cy="3351199"/>
          </a:xfrm>
        </p:grpSpPr>
        <p:sp>
          <p:nvSpPr>
            <p:cNvPr id="13" name="圆角矩形 26">
              <a:extLst>
                <a:ext uri="{FF2B5EF4-FFF2-40B4-BE49-F238E27FC236}">
                  <a16:creationId xmlns:a16="http://schemas.microsoft.com/office/drawing/2014/main" id="{804D5804-1A24-D033-892F-7B589433C2D4}"/>
                </a:ext>
              </a:extLst>
            </p:cNvPr>
            <p:cNvSpPr/>
            <p:nvPr/>
          </p:nvSpPr>
          <p:spPr>
            <a:xfrm>
              <a:off x="1661375" y="1947251"/>
              <a:ext cx="4559120" cy="3351199"/>
            </a:xfrm>
            <a:prstGeom prst="roundRect">
              <a:avLst>
                <a:gd name="adj" fmla="val 5516"/>
              </a:avLst>
            </a:prstGeom>
            <a:solidFill>
              <a:srgbClr val="D2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任意多边形 27">
              <a:extLst>
                <a:ext uri="{FF2B5EF4-FFF2-40B4-BE49-F238E27FC236}">
                  <a16:creationId xmlns:a16="http://schemas.microsoft.com/office/drawing/2014/main" id="{689B0A5D-871D-5A2E-2A31-0B264A3B5C1B}"/>
                </a:ext>
              </a:extLst>
            </p:cNvPr>
            <p:cNvSpPr/>
            <p:nvPr/>
          </p:nvSpPr>
          <p:spPr>
            <a:xfrm>
              <a:off x="1661375" y="1947252"/>
              <a:ext cx="4559120" cy="2910337"/>
            </a:xfrm>
            <a:custGeom>
              <a:avLst/>
              <a:gdLst>
                <a:gd name="connsiteX0" fmla="*/ 197491 w 4559120"/>
                <a:gd name="connsiteY0" fmla="*/ 0 h 2969475"/>
                <a:gd name="connsiteX1" fmla="*/ 4361629 w 4559120"/>
                <a:gd name="connsiteY1" fmla="*/ 0 h 2969475"/>
                <a:gd name="connsiteX2" fmla="*/ 4559120 w 4559120"/>
                <a:gd name="connsiteY2" fmla="*/ 197491 h 2969475"/>
                <a:gd name="connsiteX3" fmla="*/ 4559120 w 4559120"/>
                <a:gd name="connsiteY3" fmla="*/ 2969475 h 2969475"/>
                <a:gd name="connsiteX4" fmla="*/ 0 w 4559120"/>
                <a:gd name="connsiteY4" fmla="*/ 2969475 h 2969475"/>
                <a:gd name="connsiteX5" fmla="*/ 0 w 4559120"/>
                <a:gd name="connsiteY5" fmla="*/ 197491 h 2969475"/>
                <a:gd name="connsiteX6" fmla="*/ 197491 w 4559120"/>
                <a:gd name="connsiteY6" fmla="*/ 0 h 296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9120" h="2969475">
                  <a:moveTo>
                    <a:pt x="197491" y="0"/>
                  </a:moveTo>
                  <a:lnTo>
                    <a:pt x="4361629" y="0"/>
                  </a:lnTo>
                  <a:cubicBezTo>
                    <a:pt x="4470700" y="0"/>
                    <a:pt x="4559120" y="88420"/>
                    <a:pt x="4559120" y="197491"/>
                  </a:cubicBezTo>
                  <a:lnTo>
                    <a:pt x="4559120" y="2969475"/>
                  </a:lnTo>
                  <a:lnTo>
                    <a:pt x="0" y="2969475"/>
                  </a:lnTo>
                  <a:lnTo>
                    <a:pt x="0" y="197491"/>
                  </a:lnTo>
                  <a:cubicBezTo>
                    <a:pt x="0" y="88420"/>
                    <a:pt x="88420" y="0"/>
                    <a:pt x="19749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888530B7-D5AB-0D51-4C4B-245189F15A0C}"/>
                </a:ext>
              </a:extLst>
            </p:cNvPr>
            <p:cNvSpPr/>
            <p:nvPr/>
          </p:nvSpPr>
          <p:spPr>
            <a:xfrm>
              <a:off x="1753795" y="2125357"/>
              <a:ext cx="4384469" cy="25857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lvl="1"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苹果">
              <a:extLst>
                <a:ext uri="{FF2B5EF4-FFF2-40B4-BE49-F238E27FC236}">
                  <a16:creationId xmlns:a16="http://schemas.microsoft.com/office/drawing/2014/main" id="{C857A72C-819C-3EB6-AF2B-8E1F964D9192}"/>
                </a:ext>
              </a:extLst>
            </p:cNvPr>
            <p:cNvSpPr/>
            <p:nvPr/>
          </p:nvSpPr>
          <p:spPr bwMode="auto">
            <a:xfrm>
              <a:off x="3788601" y="4857643"/>
              <a:ext cx="334868" cy="416473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0D195E7A-4401-7BBC-D7ED-A19A5EB6AE70}"/>
              </a:ext>
            </a:extLst>
          </p:cNvPr>
          <p:cNvSpPr txBox="1"/>
          <p:nvPr/>
        </p:nvSpPr>
        <p:spPr>
          <a:xfrm>
            <a:off x="3670852" y="1440451"/>
            <a:ext cx="7998975" cy="425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113" indent="214313" algn="just" latinLnBrk="1">
              <a:lnSpc>
                <a:spcPct val="150000"/>
              </a:lnSpc>
              <a:tabLst>
                <a:tab pos="528638" algn="l"/>
                <a:tab pos="698500" algn="l"/>
                <a:tab pos="7894638" algn="l"/>
              </a:tabLst>
            </a:pP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인간이 바다에 버린 각종 플라스틱 폐기물들은 파도에 부서지고 바닷물에 부식돼</a:t>
            </a:r>
            <a:r>
              <a:rPr lang="zh-CN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점점 작은 플라스틱이 된다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플라스틱의 크기가 더 작아지면 어패류들이 이를 섭취하게 되고 이후 인간이 이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(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　㉠　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인간의 몸에 미세 플라스틱이 쌓이게 된다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인간의</a:t>
            </a:r>
            <a:r>
              <a:rPr lang="zh-CN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몸에 미세 플라스틱이 들어오면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90%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이상은 대변으로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(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　㉡　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나머지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10%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는</a:t>
            </a:r>
            <a:r>
              <a:rPr lang="zh-CN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배출되지 않고 인체 내에 남아 여러 건강 문제를 일으킬 수 있다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지구에 살고 있는</a:t>
            </a:r>
            <a:r>
              <a:rPr lang="zh-CN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생명과 우리의 다음 세대를 위해 미세 플라스틱 문제를 해결할 가장 좋은 방법은</a:t>
            </a:r>
            <a:r>
              <a:rPr lang="zh-CN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플라스틱을 버리지 않는 것이다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일회용품 사용을 줄이고 재사용 제품이나 친환경 제품을</a:t>
            </a:r>
            <a:r>
              <a:rPr lang="zh-CN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사용하는 실천이 필요하다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11113" defTabSz="180000" latinLnBrk="1">
              <a:lnSpc>
                <a:spcPct val="150000"/>
              </a:lnSpc>
              <a:spcBef>
                <a:spcPts val="800"/>
              </a:spcBef>
              <a:tabLst>
                <a:tab pos="393700" algn="ctr"/>
                <a:tab pos="6218238" algn="ctr"/>
              </a:tabLst>
            </a:pP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㉠</a:t>
            </a:r>
            <a:r>
              <a:rPr lang="en-US" altLang="ko-KR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</a:p>
          <a:p>
            <a:pPr marL="11113" defTabSz="180000" latinLnBrk="1">
              <a:lnSpc>
                <a:spcPct val="150000"/>
              </a:lnSpc>
              <a:tabLst>
                <a:tab pos="393700" algn="ctr"/>
                <a:tab pos="6218238" algn="ctr"/>
              </a:tabLst>
            </a:pP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㉡</a:t>
            </a:r>
            <a:r>
              <a:rPr lang="en-US" altLang="ko-KR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endParaRPr lang="en-US" altLang="zh-CN" u="sng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C25E52A-FAF3-5687-E633-3004DB6C233A}"/>
              </a:ext>
            </a:extLst>
          </p:cNvPr>
          <p:cNvSpPr/>
          <p:nvPr/>
        </p:nvSpPr>
        <p:spPr>
          <a:xfrm>
            <a:off x="3445195" y="1377638"/>
            <a:ext cx="8313567" cy="3430335"/>
          </a:xfrm>
          <a:prstGeom prst="rect">
            <a:avLst/>
          </a:prstGeom>
          <a:noFill/>
          <a:ln w="38100">
            <a:solidFill>
              <a:srgbClr val="F4E6D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82270237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016635" y="212090"/>
            <a:ext cx="4427724" cy="681289"/>
            <a:chOff x="5328" y="1910"/>
            <a:chExt cx="5798" cy="1283"/>
          </a:xfrm>
        </p:grpSpPr>
        <p:sp>
          <p:nvSpPr>
            <p:cNvPr id="3" name="文本框 2"/>
            <p:cNvSpPr txBox="1"/>
            <p:nvPr/>
          </p:nvSpPr>
          <p:spPr>
            <a:xfrm>
              <a:off x="5328" y="2107"/>
              <a:ext cx="5613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정리하기 总结和评价</a:t>
              </a:r>
            </a:p>
          </p:txBody>
        </p:sp>
        <p:sp>
          <p:nvSpPr>
            <p:cNvPr id="5" name="五边形 4"/>
            <p:cNvSpPr/>
            <p:nvPr/>
          </p:nvSpPr>
          <p:spPr>
            <a:xfrm>
              <a:off x="5497" y="1910"/>
              <a:ext cx="5629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5534025" y="330200"/>
            <a:ext cx="6481445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>
              <a:lnSpc>
                <a:spcPct val="120000"/>
              </a:lnSpc>
              <a:buFont typeface="Wingdings" panose="05000000000000000000" charset="0"/>
              <a:buNone/>
            </a:pPr>
            <a:r>
              <a:rPr sz="2400" dirty="0" err="1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이것만은</a:t>
            </a:r>
            <a:r>
              <a:rPr sz="2400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 </a:t>
            </a:r>
            <a:r>
              <a:rPr sz="2400" dirty="0" err="1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꼭</a:t>
            </a:r>
            <a:r>
              <a:rPr sz="2400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 </a:t>
            </a:r>
            <a:r>
              <a:rPr sz="2400" dirty="0" err="1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외웁시다</a:t>
            </a:r>
            <a:r>
              <a:rPr sz="2400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!</a:t>
            </a:r>
            <a:r>
              <a:rPr lang="zh-CN" altLang="en-US" sz="2400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 </a:t>
            </a:r>
            <a:r>
              <a:rPr lang="en-US" sz="2400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  </a:t>
            </a:r>
            <a:r>
              <a:rPr sz="2400" dirty="0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创中黑" panose="00000500000000000000" charset="-122"/>
              </a:rPr>
              <a:t>一定要记住</a:t>
            </a:r>
            <a:r>
              <a:rPr sz="2400" dirty="0">
                <a:solidFill>
                  <a:schemeClr val="bg1"/>
                </a:solidFill>
                <a:latin typeface="字魂创中黑" panose="00000500000000000000" charset="-122"/>
                <a:ea typeface="字魂创中黑" panose="00000500000000000000" charset="-122"/>
                <a:cs typeface="字魂创中黑" panose="00000500000000000000" charset="-122"/>
              </a:rPr>
              <a:t>！</a:t>
            </a:r>
          </a:p>
        </p:txBody>
      </p:sp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5" y="116840"/>
            <a:ext cx="935990" cy="960755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233472" y="996315"/>
            <a:ext cx="11803369" cy="5388610"/>
            <a:chOff x="3618" y="1570"/>
            <a:chExt cx="14231" cy="8486"/>
          </a:xfrm>
        </p:grpSpPr>
        <p:grpSp>
          <p:nvGrpSpPr>
            <p:cNvPr id="56" name="组合 55"/>
            <p:cNvGrpSpPr/>
            <p:nvPr/>
          </p:nvGrpSpPr>
          <p:grpSpPr>
            <a:xfrm>
              <a:off x="3618" y="1578"/>
              <a:ext cx="7207" cy="8478"/>
              <a:chOff x="3618" y="1578"/>
              <a:chExt cx="7207" cy="8478"/>
            </a:xfrm>
          </p:grpSpPr>
          <p:sp>
            <p:nvSpPr>
              <p:cNvPr id="12" name="圆角矩形标注 11"/>
              <p:cNvSpPr/>
              <p:nvPr/>
            </p:nvSpPr>
            <p:spPr>
              <a:xfrm>
                <a:off x="3656" y="1578"/>
                <a:ext cx="7169" cy="4191"/>
              </a:xfrm>
              <a:prstGeom prst="wedgeRoundRectCallout">
                <a:avLst>
                  <a:gd name="adj1" fmla="val -35516"/>
                  <a:gd name="adj2" fmla="val 67289"/>
                  <a:gd name="adj3" fmla="val 16667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 anchorCtr="1"/>
              <a:lstStyle/>
              <a:p>
                <a:pPr marL="706438" lvl="0" indent="-706438" algn="just" latinLnBrk="1">
                  <a:lnSpc>
                    <a:spcPct val="150000"/>
                  </a:lnSpc>
                </a:pPr>
                <a:r>
                  <a:rPr lang="en-US" altLang="ko-KR" sz="1700" spc="-40" dirty="0">
                    <a:solidFill>
                      <a:schemeClr val="tx1"/>
                    </a:solidFill>
                  </a:rPr>
                  <a:t>1) </a:t>
                </a:r>
                <a:r>
                  <a:rPr lang="ko-KR" altLang="en-US" sz="1700" spc="-40" dirty="0">
                    <a:solidFill>
                      <a:schemeClr val="tx1"/>
                    </a:solidFill>
                  </a:rPr>
                  <a:t>가</a:t>
                </a:r>
                <a:r>
                  <a:rPr lang="en-US" altLang="ko-KR" sz="1700" spc="-40" dirty="0">
                    <a:solidFill>
                      <a:schemeClr val="tx1"/>
                    </a:solidFill>
                  </a:rPr>
                  <a:t>:</a:t>
                </a:r>
                <a:r>
                  <a:rPr lang="ko-KR" altLang="en-US" sz="1700" spc="-40" dirty="0">
                    <a:solidFill>
                      <a:schemeClr val="tx1"/>
                    </a:solidFill>
                  </a:rPr>
                  <a:t> 이게 무슨 냄새예요</a:t>
                </a:r>
                <a:r>
                  <a:rPr lang="en-US" altLang="ko-KR" sz="1700" spc="-40" dirty="0">
                    <a:solidFill>
                      <a:schemeClr val="tx1"/>
                    </a:solidFill>
                  </a:rPr>
                  <a:t>? </a:t>
                </a:r>
                <a:r>
                  <a:rPr lang="ko-KR" altLang="en-US" sz="1700" spc="-40" dirty="0">
                    <a:solidFill>
                      <a:schemeClr val="tx1"/>
                    </a:solidFill>
                  </a:rPr>
                  <a:t>뭐 타는 냄새 같은데요</a:t>
                </a:r>
                <a:r>
                  <a:rPr lang="en-US" altLang="ko-KR" sz="1700" spc="-40" dirty="0">
                    <a:solidFill>
                      <a:schemeClr val="tx1"/>
                    </a:solidFill>
                  </a:rPr>
                  <a:t>?</a:t>
                </a:r>
              </a:p>
              <a:p>
                <a:pPr marL="627063" lvl="0" indent="-627063" algn="just" latinLnBrk="1">
                  <a:lnSpc>
                    <a:spcPct val="150000"/>
                  </a:lnSpc>
                </a:pPr>
                <a:r>
                  <a:rPr lang="en-US" altLang="zh-CN" sz="1700" spc="-40" dirty="0">
                    <a:solidFill>
                      <a:schemeClr val="tx1"/>
                    </a:solidFill>
                  </a:rPr>
                  <a:t>	</a:t>
                </a:r>
                <a:r>
                  <a:rPr lang="zh-CN" altLang="en-US" sz="1700" spc="-40" dirty="0">
                    <a:solidFill>
                      <a:schemeClr val="tx1"/>
                    </a:solidFill>
                  </a:rPr>
                  <a:t>这是什么味道？好像是什么糊了的味道。</a:t>
                </a:r>
              </a:p>
              <a:p>
                <a:pPr marL="627063" lvl="0" indent="-352425" algn="just" latinLnBrk="1">
                  <a:lnSpc>
                    <a:spcPct val="150000"/>
                  </a:lnSpc>
                </a:pPr>
                <a:r>
                  <a:rPr lang="ko-KR" altLang="en-US" sz="1700" spc="-40" dirty="0">
                    <a:solidFill>
                      <a:schemeClr val="tx1"/>
                    </a:solidFill>
                  </a:rPr>
                  <a:t>나</a:t>
                </a:r>
                <a:r>
                  <a:rPr lang="en-US" altLang="ko-KR" sz="1700" spc="-40" dirty="0">
                    <a:solidFill>
                      <a:schemeClr val="tx1"/>
                    </a:solidFill>
                  </a:rPr>
                  <a:t>:</a:t>
                </a:r>
                <a:r>
                  <a:rPr lang="ko-KR" altLang="en-US" sz="1700" spc="-40" dirty="0">
                    <a:solidFill>
                      <a:schemeClr val="tx1"/>
                    </a:solidFill>
                  </a:rPr>
                  <a:t> 이걸 어떡해</a:t>
                </a:r>
                <a:r>
                  <a:rPr lang="en-US" altLang="ko-KR" sz="1700" spc="-40" dirty="0">
                    <a:solidFill>
                      <a:schemeClr val="tx1"/>
                    </a:solidFill>
                  </a:rPr>
                  <a:t>? </a:t>
                </a:r>
                <a:r>
                  <a:rPr lang="ko-KR" altLang="en-US" sz="1700" spc="-40" dirty="0">
                    <a:solidFill>
                      <a:schemeClr val="tx1"/>
                    </a:solidFill>
                  </a:rPr>
                  <a:t>잠깐 한눈파는 사이에 음식이 다 타 버렸네</a:t>
                </a:r>
                <a:r>
                  <a:rPr lang="en-US" altLang="ko-KR" sz="1700" spc="-40" dirty="0">
                    <a:solidFill>
                      <a:schemeClr val="tx1"/>
                    </a:solidFill>
                  </a:rPr>
                  <a:t>.</a:t>
                </a:r>
              </a:p>
              <a:p>
                <a:pPr marL="706438" lvl="0" indent="-39688" algn="just" latinLnBrk="1">
                  <a:lnSpc>
                    <a:spcPct val="150000"/>
                  </a:lnSpc>
                </a:pPr>
                <a:r>
                  <a:rPr lang="en-US" altLang="zh-CN" sz="1700" spc="-40" dirty="0">
                    <a:solidFill>
                      <a:schemeClr val="tx1"/>
                    </a:solidFill>
                  </a:rPr>
                  <a:t>	</a:t>
                </a:r>
                <a:r>
                  <a:rPr lang="zh-CN" altLang="en-US" sz="1700" spc="-40" dirty="0">
                    <a:solidFill>
                      <a:schemeClr val="tx1"/>
                    </a:solidFill>
                  </a:rPr>
                  <a:t>这可怎么办？我就走神了一会儿的工夫，菜都糊了。</a:t>
                </a:r>
              </a:p>
            </p:txBody>
          </p:sp>
          <p:sp>
            <p:nvSpPr>
              <p:cNvPr id="45" name="圆角矩形标注 44"/>
              <p:cNvSpPr/>
              <p:nvPr/>
            </p:nvSpPr>
            <p:spPr>
              <a:xfrm>
                <a:off x="3618" y="5865"/>
                <a:ext cx="6904" cy="4191"/>
              </a:xfrm>
              <a:prstGeom prst="wedgeRoundRectCallout">
                <a:avLst>
                  <a:gd name="adj1" fmla="val -35516"/>
                  <a:gd name="adj2" fmla="val 67289"/>
                  <a:gd name="adj3" fmla="val 16667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 anchorCtr="1"/>
              <a:lstStyle/>
              <a:p>
                <a:pPr marL="706438" lvl="0" indent="-706438" algn="just" latinLnBrk="1">
                  <a:lnSpc>
                    <a:spcPct val="150000"/>
                  </a:lnSpc>
                </a:pPr>
                <a:r>
                  <a:rPr lang="en-US" altLang="zh-CN" sz="1800" spc="-40" dirty="0">
                    <a:solidFill>
                      <a:schemeClr val="tx1"/>
                    </a:solidFill>
                  </a:rPr>
                  <a:t>3) </a:t>
                </a:r>
                <a:r>
                  <a:rPr lang="ko-KR" altLang="en-US" sz="1800" spc="-40" dirty="0">
                    <a:solidFill>
                      <a:schemeClr val="tx1"/>
                    </a:solidFill>
                  </a:rPr>
                  <a:t>가</a:t>
                </a:r>
                <a:r>
                  <a:rPr lang="en-US" altLang="ko-KR" sz="1800" spc="-40" dirty="0">
                    <a:solidFill>
                      <a:schemeClr val="tx1"/>
                    </a:solidFill>
                  </a:rPr>
                  <a:t>:</a:t>
                </a:r>
                <a:r>
                  <a:rPr lang="ko-KR" altLang="en-US" sz="1800" spc="-40" dirty="0">
                    <a:solidFill>
                      <a:schemeClr val="tx1"/>
                    </a:solidFill>
                  </a:rPr>
                  <a:t> 여보세요</a:t>
                </a:r>
                <a:r>
                  <a:rPr lang="en-US" altLang="ko-KR" sz="1800" spc="-40" dirty="0">
                    <a:solidFill>
                      <a:schemeClr val="tx1"/>
                    </a:solidFill>
                  </a:rPr>
                  <a:t>? </a:t>
                </a:r>
                <a:r>
                  <a:rPr lang="ko-KR" altLang="en-US" sz="1800" spc="-40" dirty="0">
                    <a:solidFill>
                      <a:schemeClr val="tx1"/>
                    </a:solidFill>
                  </a:rPr>
                  <a:t>내일 </a:t>
                </a:r>
                <a:r>
                  <a:rPr lang="en-US" altLang="ko-KR" sz="1800" spc="-40" dirty="0">
                    <a:solidFill>
                      <a:schemeClr val="tx1"/>
                    </a:solidFill>
                  </a:rPr>
                  <a:t>8</a:t>
                </a:r>
                <a:r>
                  <a:rPr lang="ko-KR" altLang="en-US" sz="1800" spc="-40" dirty="0">
                    <a:solidFill>
                      <a:schemeClr val="tx1"/>
                    </a:solidFill>
                  </a:rPr>
                  <a:t>시 제주행 비행기 운행할까요</a:t>
                </a:r>
                <a:r>
                  <a:rPr lang="en-US" altLang="ko-KR" sz="1800" spc="-40" dirty="0">
                    <a:solidFill>
                      <a:schemeClr val="tx1"/>
                    </a:solidFill>
                  </a:rPr>
                  <a:t>?</a:t>
                </a:r>
              </a:p>
              <a:p>
                <a:pPr marL="666750" lvl="0" indent="-615950" algn="just" latinLnBrk="1">
                  <a:lnSpc>
                    <a:spcPct val="150000"/>
                  </a:lnSpc>
                </a:pPr>
                <a:r>
                  <a:rPr lang="en-US" altLang="zh-CN" sz="1800" spc="-40" dirty="0">
                    <a:solidFill>
                      <a:schemeClr val="tx1"/>
                    </a:solidFill>
                  </a:rPr>
                  <a:t>	</a:t>
                </a:r>
                <a:r>
                  <a:rPr lang="zh-CN" altLang="en-US" sz="1800" spc="-40" dirty="0">
                    <a:solidFill>
                      <a:schemeClr val="tx1"/>
                    </a:solidFill>
                  </a:rPr>
                  <a:t>喂！您好。有明天早上</a:t>
                </a:r>
                <a:r>
                  <a:rPr lang="en-US" altLang="zh-CN" sz="1800" spc="-40" dirty="0">
                    <a:solidFill>
                      <a:schemeClr val="tx1"/>
                    </a:solidFill>
                  </a:rPr>
                  <a:t>8</a:t>
                </a:r>
                <a:r>
                  <a:rPr lang="zh-CN" altLang="en-US" sz="1800" spc="-40" dirty="0">
                    <a:solidFill>
                      <a:schemeClr val="tx1"/>
                    </a:solidFill>
                  </a:rPr>
                  <a:t>点飞济州的航班吗？</a:t>
                </a:r>
              </a:p>
              <a:p>
                <a:pPr marL="666750" lvl="0" indent="-392113" algn="just" latinLnBrk="1">
                  <a:lnSpc>
                    <a:spcPct val="150000"/>
                  </a:lnSpc>
                </a:pPr>
                <a:r>
                  <a:rPr lang="ko-KR" altLang="en-US" sz="1800" spc="-40" dirty="0">
                    <a:solidFill>
                      <a:schemeClr val="tx1"/>
                    </a:solidFill>
                  </a:rPr>
                  <a:t>나</a:t>
                </a:r>
                <a:r>
                  <a:rPr lang="en-US" altLang="ko-KR" sz="1800" spc="-40" dirty="0">
                    <a:solidFill>
                      <a:schemeClr val="tx1"/>
                    </a:solidFill>
                  </a:rPr>
                  <a:t>:</a:t>
                </a:r>
                <a:r>
                  <a:rPr lang="ko-KR" altLang="en-US" sz="1800" spc="-40" dirty="0">
                    <a:solidFill>
                      <a:schemeClr val="tx1"/>
                    </a:solidFill>
                  </a:rPr>
                  <a:t> 아니요</a:t>
                </a:r>
                <a:r>
                  <a:rPr lang="en-US" altLang="ko-KR" sz="1800" spc="-40" dirty="0">
                    <a:solidFill>
                      <a:schemeClr val="tx1"/>
                    </a:solidFill>
                  </a:rPr>
                  <a:t>. </a:t>
                </a:r>
                <a:r>
                  <a:rPr lang="ko-KR" altLang="en-US" sz="1800" spc="-40" dirty="0">
                    <a:solidFill>
                      <a:schemeClr val="tx1"/>
                    </a:solidFill>
                  </a:rPr>
                  <a:t>태풍이 지나가지 않는 한 당분간 비행기 이륙은 어려울 겁니다</a:t>
                </a:r>
                <a:r>
                  <a:rPr lang="en-US" altLang="ko-KR" sz="1800" spc="-40" dirty="0">
                    <a:solidFill>
                      <a:schemeClr val="tx1"/>
                    </a:solidFill>
                  </a:rPr>
                  <a:t>.</a:t>
                </a:r>
              </a:p>
              <a:p>
                <a:pPr marL="706438" lvl="0" indent="-706438" algn="just" latinLnBrk="1">
                  <a:lnSpc>
                    <a:spcPct val="150000"/>
                  </a:lnSpc>
                </a:pPr>
                <a:r>
                  <a:rPr lang="en-US" altLang="zh-CN" sz="1800" spc="-40" dirty="0">
                    <a:solidFill>
                      <a:schemeClr val="tx1"/>
                    </a:solidFill>
                  </a:rPr>
                  <a:t>	</a:t>
                </a:r>
                <a:r>
                  <a:rPr lang="zh-CN" altLang="en-US" sz="1800" spc="-40" dirty="0">
                    <a:solidFill>
                      <a:schemeClr val="tx1"/>
                    </a:solidFill>
                  </a:rPr>
                  <a:t>没有。台风不彻底过去，短期内都没有航班。</a:t>
                </a:r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10945" y="1570"/>
              <a:ext cx="6904" cy="8486"/>
              <a:chOff x="10945" y="1570"/>
              <a:chExt cx="6904" cy="8486"/>
            </a:xfrm>
          </p:grpSpPr>
          <p:sp>
            <p:nvSpPr>
              <p:cNvPr id="39" name="圆角矩形标注 38"/>
              <p:cNvSpPr/>
              <p:nvPr/>
            </p:nvSpPr>
            <p:spPr>
              <a:xfrm>
                <a:off x="10945" y="1570"/>
                <a:ext cx="6904" cy="4191"/>
              </a:xfrm>
              <a:prstGeom prst="wedgeRoundRectCallout">
                <a:avLst>
                  <a:gd name="adj1" fmla="val -35516"/>
                  <a:gd name="adj2" fmla="val 67289"/>
                  <a:gd name="adj3" fmla="val 16667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 anchorCtr="1"/>
              <a:lstStyle/>
              <a:p>
                <a:pPr marL="627063" lvl="0" indent="-614363" algn="just" latinLnBrk="1">
                  <a:lnSpc>
                    <a:spcPct val="150000"/>
                  </a:lnSpc>
                </a:pPr>
                <a:r>
                  <a:rPr lang="en-US" altLang="zh-CN" sz="1700" spc="-40" dirty="0">
                    <a:solidFill>
                      <a:schemeClr val="tx1"/>
                    </a:solidFill>
                  </a:rPr>
                  <a:t>2) </a:t>
                </a:r>
                <a:r>
                  <a:rPr lang="ko-KR" altLang="en-US" sz="1700" spc="-40" dirty="0">
                    <a:solidFill>
                      <a:schemeClr val="tx1"/>
                    </a:solidFill>
                  </a:rPr>
                  <a:t>가</a:t>
                </a:r>
                <a:r>
                  <a:rPr lang="en-US" altLang="ko-KR" sz="1700" spc="-40" dirty="0">
                    <a:solidFill>
                      <a:schemeClr val="tx1"/>
                    </a:solidFill>
                  </a:rPr>
                  <a:t>:</a:t>
                </a:r>
                <a:r>
                  <a:rPr lang="ko-KR" altLang="en-US" sz="1700" spc="-40" dirty="0">
                    <a:solidFill>
                      <a:schemeClr val="tx1"/>
                    </a:solidFill>
                  </a:rPr>
                  <a:t> 내일 행사 준비는 다 끝냈으니까 이제 퇴근합시다</a:t>
                </a:r>
                <a:r>
                  <a:rPr lang="en-US" altLang="ko-KR" sz="1700" spc="-40" dirty="0">
                    <a:solidFill>
                      <a:schemeClr val="tx1"/>
                    </a:solidFill>
                  </a:rPr>
                  <a:t>.</a:t>
                </a:r>
                <a:r>
                  <a:rPr lang="zh-CN" altLang="en-US" sz="1700" spc="-40" dirty="0">
                    <a:solidFill>
                      <a:schemeClr val="tx1"/>
                    </a:solidFill>
                  </a:rPr>
                  <a:t>明天的活动准备工作都结束了，现在我们下班吧。</a:t>
                </a:r>
              </a:p>
              <a:p>
                <a:pPr marL="666750" lvl="0" indent="-392113" algn="just" latinLnBrk="1">
                  <a:lnSpc>
                    <a:spcPct val="150000"/>
                  </a:lnSpc>
                </a:pPr>
                <a:r>
                  <a:rPr lang="ko-KR" altLang="en-US" sz="1700" spc="-40" dirty="0">
                    <a:solidFill>
                      <a:schemeClr val="tx1"/>
                    </a:solidFill>
                  </a:rPr>
                  <a:t>나</a:t>
                </a:r>
                <a:r>
                  <a:rPr lang="en-US" altLang="ko-KR" sz="1700" spc="-40" dirty="0">
                    <a:solidFill>
                      <a:schemeClr val="tx1"/>
                    </a:solidFill>
                  </a:rPr>
                  <a:t>:</a:t>
                </a:r>
                <a:r>
                  <a:rPr lang="ko-KR" altLang="en-US" sz="1700" spc="-40" dirty="0">
                    <a:solidFill>
                      <a:schemeClr val="tx1"/>
                    </a:solidFill>
                  </a:rPr>
                  <a:t> 감사해요</a:t>
                </a:r>
                <a:r>
                  <a:rPr lang="en-US" altLang="ko-KR" sz="1700" spc="-40" dirty="0">
                    <a:solidFill>
                      <a:schemeClr val="tx1"/>
                    </a:solidFill>
                  </a:rPr>
                  <a:t>. </a:t>
                </a:r>
                <a:r>
                  <a:rPr lang="ko-KR" altLang="en-US" sz="1700" spc="-40" dirty="0">
                    <a:solidFill>
                      <a:schemeClr val="tx1"/>
                    </a:solidFill>
                  </a:rPr>
                  <a:t>팀장님</a:t>
                </a:r>
                <a:r>
                  <a:rPr lang="en-US" altLang="ko-KR" sz="1700" spc="-40" dirty="0">
                    <a:solidFill>
                      <a:schemeClr val="tx1"/>
                    </a:solidFill>
                  </a:rPr>
                  <a:t>. </a:t>
                </a:r>
                <a:r>
                  <a:rPr lang="ko-KR" altLang="en-US" sz="1700" spc="-40" dirty="0">
                    <a:solidFill>
                      <a:schemeClr val="tx1"/>
                    </a:solidFill>
                  </a:rPr>
                  <a:t>저 혼자 했더라면 이렇게 빨리 못 끝냈을 거예요</a:t>
                </a:r>
                <a:r>
                  <a:rPr lang="en-US" altLang="ko-KR" sz="1700" spc="-40" dirty="0">
                    <a:solidFill>
                      <a:schemeClr val="tx1"/>
                    </a:solidFill>
                  </a:rPr>
                  <a:t>.</a:t>
                </a:r>
              </a:p>
              <a:p>
                <a:pPr marL="706438" lvl="0" indent="-706438" algn="just" latinLnBrk="1">
                  <a:lnSpc>
                    <a:spcPct val="150000"/>
                  </a:lnSpc>
                </a:pPr>
                <a:r>
                  <a:rPr lang="en-US" altLang="zh-CN" sz="1700" spc="-40" dirty="0">
                    <a:solidFill>
                      <a:schemeClr val="tx1"/>
                    </a:solidFill>
                  </a:rPr>
                  <a:t>	</a:t>
                </a:r>
                <a:r>
                  <a:rPr lang="zh-CN" altLang="en-US" sz="1700" spc="-40" dirty="0">
                    <a:solidFill>
                      <a:schemeClr val="tx1"/>
                    </a:solidFill>
                  </a:rPr>
                  <a:t>谢谢组长。要是我自己一个人做的话，不会这么快结束的。</a:t>
                </a:r>
              </a:p>
            </p:txBody>
          </p:sp>
          <p:sp>
            <p:nvSpPr>
              <p:cNvPr id="51" name="圆角矩形标注 50"/>
              <p:cNvSpPr/>
              <p:nvPr/>
            </p:nvSpPr>
            <p:spPr>
              <a:xfrm>
                <a:off x="11015" y="5865"/>
                <a:ext cx="6834" cy="4191"/>
              </a:xfrm>
              <a:prstGeom prst="wedgeRoundRectCallout">
                <a:avLst>
                  <a:gd name="adj1" fmla="val -35516"/>
                  <a:gd name="adj2" fmla="val 67289"/>
                  <a:gd name="adj3" fmla="val 16667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 anchorCtr="1"/>
              <a:lstStyle/>
              <a:p>
                <a:pPr marL="706438" lvl="0" indent="-706438" algn="just" latinLnBrk="1">
                  <a:lnSpc>
                    <a:spcPct val="150000"/>
                  </a:lnSpc>
                </a:pPr>
                <a:r>
                  <a:rPr lang="en-US" altLang="zh-CN" spc="-40" dirty="0">
                    <a:solidFill>
                      <a:schemeClr val="tx1"/>
                    </a:solidFill>
                  </a:rPr>
                  <a:t>4) </a:t>
                </a:r>
                <a:r>
                  <a:rPr lang="ko-KR" altLang="en-US" spc="-40" dirty="0">
                    <a:solidFill>
                      <a:schemeClr val="tx1"/>
                    </a:solidFill>
                  </a:rPr>
                  <a:t>가</a:t>
                </a:r>
                <a:r>
                  <a:rPr lang="en-US" altLang="ko-KR" spc="-40" dirty="0">
                    <a:solidFill>
                      <a:schemeClr val="tx1"/>
                    </a:solidFill>
                  </a:rPr>
                  <a:t>:</a:t>
                </a:r>
                <a:r>
                  <a:rPr lang="ko-KR" altLang="en-US" spc="-40" dirty="0">
                    <a:solidFill>
                      <a:schemeClr val="tx1"/>
                    </a:solidFill>
                  </a:rPr>
                  <a:t> 여러분은 환경 보호를 위해 무엇을 하나요</a:t>
                </a:r>
                <a:r>
                  <a:rPr lang="en-US" altLang="ko-KR" spc="-40" dirty="0">
                    <a:solidFill>
                      <a:schemeClr val="tx1"/>
                    </a:solidFill>
                  </a:rPr>
                  <a:t>?</a:t>
                </a:r>
              </a:p>
              <a:p>
                <a:pPr marL="706438" lvl="0" indent="-706438" algn="just" latinLnBrk="1">
                  <a:lnSpc>
                    <a:spcPct val="150000"/>
                  </a:lnSpc>
                </a:pPr>
                <a:r>
                  <a:rPr lang="en-US" altLang="zh-CN" spc="-40" dirty="0">
                    <a:solidFill>
                      <a:schemeClr val="tx1"/>
                    </a:solidFill>
                  </a:rPr>
                  <a:t>	</a:t>
                </a:r>
                <a:r>
                  <a:rPr lang="zh-CN" altLang="en-US" spc="-40" dirty="0">
                    <a:solidFill>
                      <a:schemeClr val="tx1"/>
                    </a:solidFill>
                  </a:rPr>
                  <a:t>大家为了保护环境都做了什么？</a:t>
                </a:r>
              </a:p>
              <a:p>
                <a:pPr marL="706438" lvl="0" indent="-431800" algn="just" latinLnBrk="1">
                  <a:lnSpc>
                    <a:spcPct val="150000"/>
                  </a:lnSpc>
                </a:pPr>
                <a:r>
                  <a:rPr lang="ko-KR" altLang="en-US" spc="-40" dirty="0">
                    <a:solidFill>
                      <a:schemeClr val="tx1"/>
                    </a:solidFill>
                  </a:rPr>
                  <a:t>나</a:t>
                </a:r>
                <a:r>
                  <a:rPr lang="en-US" altLang="ko-KR" spc="-40" dirty="0">
                    <a:solidFill>
                      <a:schemeClr val="tx1"/>
                    </a:solidFill>
                  </a:rPr>
                  <a:t>:</a:t>
                </a:r>
                <a:r>
                  <a:rPr lang="ko-KR" altLang="en-US" spc="-40" dirty="0">
                    <a:solidFill>
                      <a:schemeClr val="tx1"/>
                    </a:solidFill>
                  </a:rPr>
                  <a:t> 될 수 있는 한 일회용품을 사용하지 않으려고 노력하고 있어요</a:t>
                </a:r>
                <a:r>
                  <a:rPr lang="en-US" altLang="ko-KR" spc="-40" dirty="0">
                    <a:solidFill>
                      <a:schemeClr val="tx1"/>
                    </a:solidFill>
                  </a:rPr>
                  <a:t>.</a:t>
                </a:r>
              </a:p>
              <a:p>
                <a:pPr marL="706438" lvl="0" indent="-706438" algn="just" latinLnBrk="1">
                  <a:lnSpc>
                    <a:spcPct val="150000"/>
                  </a:lnSpc>
                </a:pPr>
                <a:r>
                  <a:rPr lang="en-US" altLang="zh-CN" spc="-40" dirty="0">
                    <a:solidFill>
                      <a:schemeClr val="tx1"/>
                    </a:solidFill>
                  </a:rPr>
                  <a:t>	</a:t>
                </a:r>
                <a:r>
                  <a:rPr lang="zh-CN" altLang="en-US" spc="-40" dirty="0">
                    <a:solidFill>
                      <a:schemeClr val="tx1"/>
                    </a:solidFill>
                  </a:rPr>
                  <a:t>只要能不用一次性用品，我就尽量。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8178250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DD3FF7-AAA0-C7A3-C883-AB49A10E60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640579BE-C5A4-E02E-5A61-119F0CB6BD13}"/>
              </a:ext>
            </a:extLst>
          </p:cNvPr>
          <p:cNvGrpSpPr/>
          <p:nvPr/>
        </p:nvGrpSpPr>
        <p:grpSpPr>
          <a:xfrm>
            <a:off x="1066880" y="157478"/>
            <a:ext cx="3417197" cy="743888"/>
            <a:chOff x="5328" y="1910"/>
            <a:chExt cx="5798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4AF31552-F2B8-4F09-A3FA-F880617984B7}"/>
                </a:ext>
              </a:extLst>
            </p:cNvPr>
            <p:cNvSpPr txBox="1"/>
            <p:nvPr/>
          </p:nvSpPr>
          <p:spPr>
            <a:xfrm>
              <a:off x="5328" y="2107"/>
              <a:ext cx="5613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핵심 어휘 核心词汇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F488ED34-21A2-1DF9-BDD1-D3C8E31FCDB2}"/>
                </a:ext>
              </a:extLst>
            </p:cNvPr>
            <p:cNvSpPr/>
            <p:nvPr/>
          </p:nvSpPr>
          <p:spPr>
            <a:xfrm>
              <a:off x="5497" y="1910"/>
              <a:ext cx="5629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>
            <a:extLst>
              <a:ext uri="{FF2B5EF4-FFF2-40B4-BE49-F238E27FC236}">
                <a16:creationId xmlns:a16="http://schemas.microsoft.com/office/drawing/2014/main" id="{2A695882-07A2-ACD5-64DE-C27E295A58E3}"/>
              </a:ext>
            </a:extLst>
          </p:cNvPr>
          <p:cNvGrpSpPr/>
          <p:nvPr/>
        </p:nvGrpSpPr>
        <p:grpSpPr>
          <a:xfrm>
            <a:off x="1905" y="57150"/>
            <a:ext cx="1016635" cy="1072515"/>
            <a:chOff x="849666" y="1266856"/>
            <a:chExt cx="4597624" cy="4754432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34832588-482D-904D-4572-CF35D1AE2649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0CD7D8AD-E24F-1B82-345A-3735DB0CA326}"/>
                </a:ext>
              </a:extLst>
            </p:cNvPr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28D1A360-6B65-3F4C-7D23-D02698721CE1}"/>
                </a:ext>
              </a:extLst>
            </p:cNvPr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6622F01F-30DD-1C2B-13D3-C61D1EBCB0E8}"/>
                </a:ext>
              </a:extLst>
            </p:cNvPr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F59B4EE0-769D-4CDB-83CA-03284E447C6A}"/>
                </a:ext>
              </a:extLst>
            </p:cNvPr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05889B4E-DD47-E5E7-24F3-E62A37FACD58}"/>
                </a:ext>
              </a:extLst>
            </p:cNvPr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4028A809-7026-D189-B18D-F23CBF18734C}"/>
                </a:ext>
              </a:extLst>
            </p:cNvPr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4F8AB13A-DFBE-3884-BC28-BC9A2ACA934A}"/>
                </a:ext>
              </a:extLst>
            </p:cNvPr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44892224-BB2F-A60C-C943-B873E844B6EC}"/>
                </a:ext>
              </a:extLst>
            </p:cNvPr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9AAFA805-A6F9-D6D5-D615-6D0DEC69745B}"/>
                </a:ext>
              </a:extLst>
            </p:cNvPr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BF3AD798-4CD5-94A5-91DC-832D67EFE5C0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4A2BBCD5-6A13-84BE-D7AF-5960C860BE2C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24E31BF4-86DE-8E55-3C07-3FFE2D049AC2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6D14E5C4-67B3-6451-36C1-3348D7F21199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E5F4A8AF-D081-B894-85D5-DA58B4B1C0B5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0A1F3FF6-E1BA-550F-1062-292C7B91E4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81" y="5171328"/>
            <a:ext cx="1520825" cy="1560195"/>
          </a:xfrm>
          <a:prstGeom prst="rect">
            <a:avLst/>
          </a:prstGeom>
        </p:spPr>
      </p:pic>
      <p:grpSp>
        <p:nvGrpSpPr>
          <p:cNvPr id="9" name="组合 1">
            <a:extLst>
              <a:ext uri="{FF2B5EF4-FFF2-40B4-BE49-F238E27FC236}">
                <a16:creationId xmlns:a16="http://schemas.microsoft.com/office/drawing/2014/main" id="{DF8A840A-4358-0680-7D7B-971D90EBAB92}"/>
              </a:ext>
            </a:extLst>
          </p:cNvPr>
          <p:cNvGrpSpPr/>
          <p:nvPr/>
        </p:nvGrpSpPr>
        <p:grpSpPr bwMode="auto">
          <a:xfrm>
            <a:off x="1669876" y="911965"/>
            <a:ext cx="10084882" cy="5796915"/>
            <a:chOff x="1661375" y="1917318"/>
            <a:chExt cx="4559120" cy="3430106"/>
          </a:xfrm>
        </p:grpSpPr>
        <p:sp>
          <p:nvSpPr>
            <p:cNvPr id="13" name="圆角矩形 26">
              <a:extLst>
                <a:ext uri="{FF2B5EF4-FFF2-40B4-BE49-F238E27FC236}">
                  <a16:creationId xmlns:a16="http://schemas.microsoft.com/office/drawing/2014/main" id="{5B5FD5A8-97D3-FBE4-FCBD-668E392880C3}"/>
                </a:ext>
              </a:extLst>
            </p:cNvPr>
            <p:cNvSpPr/>
            <p:nvPr/>
          </p:nvSpPr>
          <p:spPr>
            <a:xfrm>
              <a:off x="1661375" y="1996225"/>
              <a:ext cx="4559120" cy="3351199"/>
            </a:xfrm>
            <a:prstGeom prst="roundRect">
              <a:avLst>
                <a:gd name="adj" fmla="val 5516"/>
              </a:avLst>
            </a:prstGeom>
            <a:solidFill>
              <a:srgbClr val="D2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任意多边形 27">
              <a:extLst>
                <a:ext uri="{FF2B5EF4-FFF2-40B4-BE49-F238E27FC236}">
                  <a16:creationId xmlns:a16="http://schemas.microsoft.com/office/drawing/2014/main" id="{CDA5BF16-98D9-EF8B-7074-6AE032B710E3}"/>
                </a:ext>
              </a:extLst>
            </p:cNvPr>
            <p:cNvSpPr/>
            <p:nvPr/>
          </p:nvSpPr>
          <p:spPr>
            <a:xfrm>
              <a:off x="1661375" y="1917318"/>
              <a:ext cx="4559120" cy="2940271"/>
            </a:xfrm>
            <a:custGeom>
              <a:avLst/>
              <a:gdLst>
                <a:gd name="connsiteX0" fmla="*/ 197491 w 4559120"/>
                <a:gd name="connsiteY0" fmla="*/ 0 h 2969475"/>
                <a:gd name="connsiteX1" fmla="*/ 4361629 w 4559120"/>
                <a:gd name="connsiteY1" fmla="*/ 0 h 2969475"/>
                <a:gd name="connsiteX2" fmla="*/ 4559120 w 4559120"/>
                <a:gd name="connsiteY2" fmla="*/ 197491 h 2969475"/>
                <a:gd name="connsiteX3" fmla="*/ 4559120 w 4559120"/>
                <a:gd name="connsiteY3" fmla="*/ 2969475 h 2969475"/>
                <a:gd name="connsiteX4" fmla="*/ 0 w 4559120"/>
                <a:gd name="connsiteY4" fmla="*/ 2969475 h 2969475"/>
                <a:gd name="connsiteX5" fmla="*/ 0 w 4559120"/>
                <a:gd name="connsiteY5" fmla="*/ 197491 h 2969475"/>
                <a:gd name="connsiteX6" fmla="*/ 197491 w 4559120"/>
                <a:gd name="connsiteY6" fmla="*/ 0 h 296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9120" h="2969475">
                  <a:moveTo>
                    <a:pt x="197491" y="0"/>
                  </a:moveTo>
                  <a:lnTo>
                    <a:pt x="4361629" y="0"/>
                  </a:lnTo>
                  <a:cubicBezTo>
                    <a:pt x="4470700" y="0"/>
                    <a:pt x="4559120" y="88420"/>
                    <a:pt x="4559120" y="197491"/>
                  </a:cubicBezTo>
                  <a:lnTo>
                    <a:pt x="4559120" y="2969475"/>
                  </a:lnTo>
                  <a:lnTo>
                    <a:pt x="0" y="2969475"/>
                  </a:lnTo>
                  <a:lnTo>
                    <a:pt x="0" y="197491"/>
                  </a:lnTo>
                  <a:cubicBezTo>
                    <a:pt x="0" y="88420"/>
                    <a:pt x="88420" y="0"/>
                    <a:pt x="19749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D12BC20A-0172-CFB5-27CF-66E9D400C8A1}"/>
                </a:ext>
              </a:extLst>
            </p:cNvPr>
            <p:cNvSpPr/>
            <p:nvPr/>
          </p:nvSpPr>
          <p:spPr>
            <a:xfrm>
              <a:off x="1753729" y="2031710"/>
              <a:ext cx="4384469" cy="2785961"/>
            </a:xfrm>
            <a:prstGeom prst="rect">
              <a:avLst/>
            </a:prstGeom>
            <a:solidFill>
              <a:schemeClr val="tx1"/>
            </a:solidFill>
            <a:ln w="12700" cmpd="sng">
              <a:solidFill>
                <a:schemeClr val="accent1">
                  <a:shade val="50000"/>
                </a:schemeClr>
              </a:solidFill>
              <a:prstDash val="sysDot"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t" anchorCtr="0"/>
            <a:lstStyle/>
            <a:p>
              <a:pPr algn="just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0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		</a:t>
              </a:r>
            </a:p>
            <a:p>
              <a:pPr algn="just" eaLnBrk="1" fontAlgn="auto" hangingPunct="1">
                <a:lnSpc>
                  <a:spcPct val="150000"/>
                </a:lnSpc>
                <a:spcBef>
                  <a:spcPts val="1800"/>
                </a:spcBef>
                <a:spcAft>
                  <a:spcPts val="0"/>
                </a:spcAft>
                <a:defRPr/>
              </a:pPr>
              <a:r>
                <a:rPr lang="ko-KR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가뭄 </a:t>
              </a:r>
              <a:r>
                <a:rPr lang="ko-KR" altLang="en-US" sz="2000" dirty="0" err="1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干旱</a:t>
              </a:r>
              <a:r>
                <a:rPr lang="ko-KR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 </a:t>
              </a:r>
              <a:r>
                <a:rPr lang="en-US" altLang="ko-KR" sz="20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	</a:t>
              </a:r>
              <a:r>
                <a:rPr lang="ko-KR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무더위 </a:t>
              </a:r>
              <a:r>
                <a:rPr lang="ko-KR" altLang="en-US" sz="2000" dirty="0" err="1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酷暑，酷热</a:t>
              </a:r>
              <a:r>
                <a:rPr lang="ko-KR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 </a:t>
              </a:r>
              <a:r>
                <a:rPr lang="en-US" altLang="ko-KR" sz="20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	</a:t>
              </a:r>
              <a:r>
                <a:rPr lang="ko-KR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산불 </a:t>
              </a:r>
              <a:r>
                <a:rPr lang="ko-KR" altLang="en-US" sz="2000" dirty="0" err="1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山火</a:t>
              </a:r>
              <a:r>
                <a:rPr lang="ko-KR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 </a:t>
              </a:r>
              <a:r>
                <a:rPr lang="en-US" altLang="ko-KR" sz="20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	</a:t>
              </a:r>
              <a:r>
                <a:rPr lang="ko-KR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원재료 </a:t>
              </a:r>
              <a:r>
                <a:rPr lang="ko-KR" altLang="en-US" sz="2000" dirty="0" err="1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原材料</a:t>
              </a:r>
              <a:endParaRPr lang="ko-KR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just" eaLnBrk="1" fontAlgn="auto" hangingPunct="1">
                <a:lnSpc>
                  <a:spcPct val="150000"/>
                </a:lnSpc>
                <a:spcBef>
                  <a:spcPts val="1800"/>
                </a:spcBef>
                <a:spcAft>
                  <a:spcPts val="0"/>
                </a:spcAft>
                <a:defRPr/>
              </a:pPr>
              <a:r>
                <a:rPr lang="ko-KR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플라스틱 </a:t>
              </a:r>
              <a:r>
                <a:rPr lang="ko-KR" altLang="en-US" sz="2000" dirty="0" err="1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塑料</a:t>
              </a:r>
              <a:r>
                <a:rPr lang="ko-KR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 </a:t>
              </a:r>
              <a:r>
                <a:rPr lang="en-US" altLang="ko-KR" sz="20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	</a:t>
              </a:r>
              <a:r>
                <a:rPr lang="ko-KR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한파 </a:t>
              </a:r>
              <a:r>
                <a:rPr lang="ko-KR" altLang="en-US" sz="2000" dirty="0" err="1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寒流</a:t>
              </a:r>
              <a:r>
                <a:rPr lang="ko-KR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 </a:t>
              </a:r>
              <a:r>
                <a:rPr lang="en-US" altLang="ko-KR" sz="20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		</a:t>
              </a:r>
              <a:r>
                <a:rPr lang="ko-KR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홍수 </a:t>
              </a:r>
              <a:r>
                <a:rPr lang="ko-KR" altLang="en-US" sz="2000" dirty="0" err="1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洪水</a:t>
              </a:r>
              <a:endParaRPr lang="ko-KR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just" eaLnBrk="1" fontAlgn="auto" hangingPunct="1">
                <a:lnSpc>
                  <a:spcPct val="150000"/>
                </a:lnSpc>
                <a:spcBef>
                  <a:spcPts val="1800"/>
                </a:spcBef>
                <a:spcAft>
                  <a:spcPts val="0"/>
                </a:spcAft>
                <a:defRPr/>
              </a:pPr>
              <a:endParaRPr lang="en-US" altLang="ko-KR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just" eaLnBrk="1" fontAlgn="auto" hangingPunct="1">
                <a:lnSpc>
                  <a:spcPct val="150000"/>
                </a:lnSpc>
                <a:spcBef>
                  <a:spcPts val="1800"/>
                </a:spcBef>
                <a:spcAft>
                  <a:spcPts val="0"/>
                </a:spcAft>
                <a:defRPr/>
              </a:pPr>
              <a:r>
                <a:rPr lang="ko-KR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지속되다 </a:t>
              </a:r>
              <a:r>
                <a:rPr lang="ko-KR" altLang="en-US" sz="2000" dirty="0" err="1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持续</a:t>
              </a:r>
              <a:r>
                <a:rPr lang="ko-KR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 </a:t>
              </a:r>
              <a:r>
                <a:rPr lang="en-US" altLang="ko-KR" sz="20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		</a:t>
              </a:r>
              <a:r>
                <a:rPr lang="ko-KR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보호하다 </a:t>
              </a:r>
              <a:r>
                <a:rPr lang="ko-KR" altLang="en-US" sz="2000" dirty="0" err="1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保护</a:t>
              </a:r>
              <a:r>
                <a:rPr lang="ko-KR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 </a:t>
              </a:r>
              <a:r>
                <a:rPr lang="en-US" altLang="ko-KR" sz="20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			</a:t>
              </a:r>
              <a:r>
                <a:rPr lang="ko-KR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배출하다 </a:t>
              </a:r>
              <a:r>
                <a:rPr lang="ko-KR" altLang="en-US" sz="2000" dirty="0" err="1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排出，排放</a:t>
              </a:r>
              <a:endParaRPr lang="ko-KR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just" eaLnBrk="1" fontAlgn="auto" hangingPunct="1">
                <a:lnSpc>
                  <a:spcPct val="150000"/>
                </a:lnSpc>
                <a:spcBef>
                  <a:spcPts val="1800"/>
                </a:spcBef>
                <a:spcAft>
                  <a:spcPts val="0"/>
                </a:spcAft>
                <a:defRPr/>
              </a:pPr>
              <a:endParaRPr lang="en-US" altLang="ko-KR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just" eaLnBrk="1" fontAlgn="auto" hangingPunct="1">
                <a:lnSpc>
                  <a:spcPct val="150000"/>
                </a:lnSpc>
                <a:spcBef>
                  <a:spcPts val="1800"/>
                </a:spcBef>
                <a:spcAft>
                  <a:spcPts val="0"/>
                </a:spcAft>
                <a:defRPr/>
              </a:pPr>
              <a:r>
                <a:rPr lang="ko-KR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이상 기후 </a:t>
              </a:r>
              <a:r>
                <a:rPr lang="ko-KR" altLang="en-US" sz="2000" dirty="0" err="1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气候异常</a:t>
              </a:r>
              <a:r>
                <a:rPr lang="ko-KR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 </a:t>
              </a:r>
              <a:r>
                <a:rPr lang="en-US" altLang="ko-KR" sz="20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	</a:t>
              </a:r>
              <a:r>
                <a:rPr lang="ko-KR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지구 온난화 </a:t>
              </a:r>
              <a:r>
                <a:rPr lang="ko-KR" altLang="en-US" sz="2000" dirty="0" err="1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全球气候变暖</a:t>
              </a:r>
              <a:r>
                <a:rPr lang="ko-KR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 </a:t>
              </a:r>
              <a:r>
                <a:rPr lang="en-US" altLang="ko-KR" sz="20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	</a:t>
              </a:r>
              <a:r>
                <a:rPr lang="ko-KR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홍수가 나다 </a:t>
              </a:r>
              <a:r>
                <a:rPr lang="ko-KR" altLang="en-US" sz="2000" dirty="0" err="1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发洪水</a:t>
              </a:r>
              <a:endPara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苹果">
              <a:extLst>
                <a:ext uri="{FF2B5EF4-FFF2-40B4-BE49-F238E27FC236}">
                  <a16:creationId xmlns:a16="http://schemas.microsoft.com/office/drawing/2014/main" id="{EF3D88BF-2F93-DFDA-D8DF-2B3E3E60F43A}"/>
                </a:ext>
              </a:extLst>
            </p:cNvPr>
            <p:cNvSpPr/>
            <p:nvPr/>
          </p:nvSpPr>
          <p:spPr bwMode="auto">
            <a:xfrm>
              <a:off x="3800106" y="4868048"/>
              <a:ext cx="323363" cy="416473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五边形 31">
            <a:extLst>
              <a:ext uri="{FF2B5EF4-FFF2-40B4-BE49-F238E27FC236}">
                <a16:creationId xmlns:a16="http://schemas.microsoft.com/office/drawing/2014/main" id="{B7D73042-E1C2-7D1A-8C25-DEE20CA613AD}"/>
              </a:ext>
            </a:extLst>
          </p:cNvPr>
          <p:cNvSpPr/>
          <p:nvPr/>
        </p:nvSpPr>
        <p:spPr>
          <a:xfrm>
            <a:off x="1874165" y="1277662"/>
            <a:ext cx="1293105" cy="449863"/>
          </a:xfrm>
          <a:prstGeom prst="homePlat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名词</a:t>
            </a:r>
            <a:endParaRPr lang="zh-CN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7" name="直接连接符 31">
            <a:extLst>
              <a:ext uri="{FF2B5EF4-FFF2-40B4-BE49-F238E27FC236}">
                <a16:creationId xmlns:a16="http://schemas.microsoft.com/office/drawing/2014/main" id="{1CA7A98D-CFB6-D40F-F6F4-26A79A26F9D7}"/>
              </a:ext>
            </a:extLst>
          </p:cNvPr>
          <p:cNvCxnSpPr>
            <a:cxnSpLocks/>
          </p:cNvCxnSpPr>
          <p:nvPr/>
        </p:nvCxnSpPr>
        <p:spPr>
          <a:xfrm>
            <a:off x="2841531" y="3265015"/>
            <a:ext cx="8747435" cy="0"/>
          </a:xfrm>
          <a:prstGeom prst="line">
            <a:avLst/>
          </a:prstGeom>
          <a:ln w="12700" cmpd="sng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1">
            <a:extLst>
              <a:ext uri="{FF2B5EF4-FFF2-40B4-BE49-F238E27FC236}">
                <a16:creationId xmlns:a16="http://schemas.microsoft.com/office/drawing/2014/main" id="{4F8DFA09-1C1C-DBA5-2112-022552BD8541}"/>
              </a:ext>
            </a:extLst>
          </p:cNvPr>
          <p:cNvCxnSpPr>
            <a:cxnSpLocks/>
          </p:cNvCxnSpPr>
          <p:nvPr/>
        </p:nvCxnSpPr>
        <p:spPr>
          <a:xfrm>
            <a:off x="2841531" y="4727816"/>
            <a:ext cx="8747435" cy="0"/>
          </a:xfrm>
          <a:prstGeom prst="line">
            <a:avLst/>
          </a:prstGeom>
          <a:ln w="12700" cmpd="sng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五边形 1">
            <a:extLst>
              <a:ext uri="{FF2B5EF4-FFF2-40B4-BE49-F238E27FC236}">
                <a16:creationId xmlns:a16="http://schemas.microsoft.com/office/drawing/2014/main" id="{188CE102-C66C-7309-D480-EDBDB570D046}"/>
              </a:ext>
            </a:extLst>
          </p:cNvPr>
          <p:cNvSpPr/>
          <p:nvPr/>
        </p:nvSpPr>
        <p:spPr>
          <a:xfrm>
            <a:off x="1874165" y="3251763"/>
            <a:ext cx="1293105" cy="449863"/>
          </a:xfrm>
          <a:prstGeom prst="homePlat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</a:t>
            </a:r>
            <a:endParaRPr lang="zh-CN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五边形 3">
            <a:extLst>
              <a:ext uri="{FF2B5EF4-FFF2-40B4-BE49-F238E27FC236}">
                <a16:creationId xmlns:a16="http://schemas.microsoft.com/office/drawing/2014/main" id="{5C7A2D35-1458-768E-E6EA-6D8C330AE9A7}"/>
              </a:ext>
            </a:extLst>
          </p:cNvPr>
          <p:cNvSpPr/>
          <p:nvPr/>
        </p:nvSpPr>
        <p:spPr>
          <a:xfrm>
            <a:off x="1874165" y="4721465"/>
            <a:ext cx="1293105" cy="449863"/>
          </a:xfrm>
          <a:prstGeom prst="homePlat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词组</a:t>
            </a:r>
            <a:endParaRPr lang="zh-CN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015423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36E26A-3D8E-DA9C-B317-8F1A097625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33ECCCA3-1620-EE6E-3666-6946552D2C2D}"/>
              </a:ext>
            </a:extLst>
          </p:cNvPr>
          <p:cNvGrpSpPr/>
          <p:nvPr/>
        </p:nvGrpSpPr>
        <p:grpSpPr>
          <a:xfrm>
            <a:off x="142875" y="0"/>
            <a:ext cx="4798060" cy="920750"/>
            <a:chOff x="311" y="329"/>
            <a:chExt cx="7556" cy="1450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C747C1C4-03FE-7058-1D95-21B0433E13FE}"/>
                </a:ext>
              </a:extLst>
            </p:cNvPr>
            <p:cNvGrpSpPr/>
            <p:nvPr/>
          </p:nvGrpSpPr>
          <p:grpSpPr>
            <a:xfrm>
              <a:off x="1701" y="604"/>
              <a:ext cx="6167" cy="976"/>
              <a:chOff x="5328" y="1910"/>
              <a:chExt cx="5798" cy="1283"/>
            </a:xfrm>
          </p:grpSpPr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416ED88-C7E0-6FAB-781D-2C3222460D3D}"/>
                  </a:ext>
                </a:extLst>
              </p:cNvPr>
              <p:cNvSpPr txBox="1"/>
              <p:nvPr/>
            </p:nvSpPr>
            <p:spPr>
              <a:xfrm>
                <a:off x="5328" y="1998"/>
                <a:ext cx="5613" cy="1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本课出现的单词</a:t>
                </a:r>
              </a:p>
            </p:txBody>
          </p:sp>
          <p:sp>
            <p:nvSpPr>
              <p:cNvPr id="5" name="五边形 4">
                <a:extLst>
                  <a:ext uri="{FF2B5EF4-FFF2-40B4-BE49-F238E27FC236}">
                    <a16:creationId xmlns:a16="http://schemas.microsoft.com/office/drawing/2014/main" id="{1E492724-CE0D-CAE6-8BAC-B06AE95467D5}"/>
                  </a:ext>
                </a:extLst>
              </p:cNvPr>
              <p:cNvSpPr/>
              <p:nvPr/>
            </p:nvSpPr>
            <p:spPr>
              <a:xfrm>
                <a:off x="5497" y="1910"/>
                <a:ext cx="5629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9FBD3ECF-76CB-B4F0-2642-E96C0A4D5F2A}"/>
                </a:ext>
              </a:extLst>
            </p:cNvPr>
            <p:cNvGrpSpPr/>
            <p:nvPr/>
          </p:nvGrpSpPr>
          <p:grpSpPr>
            <a:xfrm>
              <a:off x="311" y="329"/>
              <a:ext cx="1396" cy="1450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DA868CDC-97B5-B653-2AD4-02472AA389CD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7F0873FD-8C89-2D98-0392-19D1C747B86E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55D723EA-EB68-6A29-B159-F99D123AE23D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C935197C-CC55-3F60-5DDA-3DA25F5B0B1B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257EEE75-4CDF-93EE-5D67-A0454D77047A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A07A430A-9FE8-6DDA-8734-537F2E65AAE9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FA467094-8698-515A-B51D-A4F6F9E70B44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2">
                <a:extLst>
                  <a:ext uri="{FF2B5EF4-FFF2-40B4-BE49-F238E27FC236}">
                    <a16:creationId xmlns:a16="http://schemas.microsoft.com/office/drawing/2014/main" id="{10AD0809-0467-B356-C1E5-200C9C475A6E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3">
                <a:extLst>
                  <a:ext uri="{FF2B5EF4-FFF2-40B4-BE49-F238E27FC236}">
                    <a16:creationId xmlns:a16="http://schemas.microsoft.com/office/drawing/2014/main" id="{4150D47C-5172-04EB-F6F5-46B32EA13CBE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E0B3579F-8415-21D9-9154-0EB48D32E9E2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Freeform: Shape 15">
                  <a:extLst>
                    <a:ext uri="{FF2B5EF4-FFF2-40B4-BE49-F238E27FC236}">
                      <a16:creationId xmlns:a16="http://schemas.microsoft.com/office/drawing/2014/main" id="{10A72A41-2D85-8CC9-F94E-C78951FF74DB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Freeform: Shape 16">
                  <a:extLst>
                    <a:ext uri="{FF2B5EF4-FFF2-40B4-BE49-F238E27FC236}">
                      <a16:creationId xmlns:a16="http://schemas.microsoft.com/office/drawing/2014/main" id="{EDAF380F-5CA7-E4FF-6914-AE59BF337BEC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73EB83F5-5CA4-DA03-8AA3-E971EB631BD9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13F7DF2F-5FE3-B7E9-E764-0AC8ABBD8A72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4CC4E4FC-B0F5-CC5E-D3E6-124C767FA002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82F94B2B-493D-0D1C-BFCF-C80A9E77D6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460" y="5108575"/>
            <a:ext cx="1520825" cy="1560195"/>
          </a:xfrm>
          <a:prstGeom prst="rect">
            <a:avLst/>
          </a:prstGeom>
        </p:spPr>
      </p:pic>
      <p:pic>
        <p:nvPicPr>
          <p:cNvPr id="4" name="图片 3" descr="29873150&amp;pky8529873150&amp;">
            <a:extLst>
              <a:ext uri="{FF2B5EF4-FFF2-40B4-BE49-F238E27FC236}">
                <a16:creationId xmlns:a16="http://schemas.microsoft.com/office/drawing/2014/main" id="{5AAF4A9F-8B97-3323-78BF-A1116FD34C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3610" y="920750"/>
            <a:ext cx="9237980" cy="5909945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27216452-4F41-7845-F820-912F437A4A91}"/>
              </a:ext>
            </a:extLst>
          </p:cNvPr>
          <p:cNvSpPr/>
          <p:nvPr/>
        </p:nvSpPr>
        <p:spPr>
          <a:xfrm>
            <a:off x="3026408" y="1233170"/>
            <a:ext cx="3721233" cy="5119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곰팡이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霉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패러글라이딩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滑翔伞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난방용품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取暖用品</a:t>
            </a:r>
            <a:endParaRPr lang="ko-KR" altLang="en-US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잇따르다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动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跟随，跟着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땡볕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骄阳，烈日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장화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雨靴</a:t>
            </a:r>
            <a:endParaRPr lang="ko-KR" altLang="en-US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바퀴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车轮，轮子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우유팩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牛奶盒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물티슈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湿巾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금세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副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马上，立刻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원재료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原材料</a:t>
            </a:r>
            <a:endParaRPr lang="ko-KR" altLang="en-US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ko-KR" altLang="en-US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ko-KR" altLang="en-US" sz="2000" dirty="0">
              <a:solidFill>
                <a:schemeClr val="tx1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B66FDE43-3AA0-172C-7385-77FBD9C48815}"/>
              </a:ext>
            </a:extLst>
          </p:cNvPr>
          <p:cNvSpPr/>
          <p:nvPr/>
        </p:nvSpPr>
        <p:spPr>
          <a:xfrm>
            <a:off x="7161529" y="1233170"/>
            <a:ext cx="4082733" cy="5119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체감 온도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词组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体感温度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예고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预告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더위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暑热，暑气</a:t>
            </a:r>
            <a:endParaRPr lang="ko-KR" altLang="en-US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엄습하다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动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突袭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급작스럽다</a:t>
            </a:r>
            <a:r>
              <a:rPr lang="ko-KR" altLang="en-US" spc="-150" dirty="0">
                <a:solidFill>
                  <a:schemeClr val="tx1"/>
                </a:solidFill>
              </a:rPr>
              <a:t> </a:t>
            </a:r>
            <a:r>
              <a:rPr lang="en-US" altLang="ko-KR" spc="-150" dirty="0">
                <a:solidFill>
                  <a:schemeClr val="tx1"/>
                </a:solidFill>
              </a:rPr>
              <a:t>[</a:t>
            </a:r>
            <a:r>
              <a:rPr lang="ko-KR" altLang="en-US" spc="-150" dirty="0" err="1">
                <a:solidFill>
                  <a:schemeClr val="tx1"/>
                </a:solidFill>
              </a:rPr>
              <a:t>形</a:t>
            </a:r>
            <a:r>
              <a:rPr lang="en-US" altLang="ko-KR" spc="-150" dirty="0">
                <a:solidFill>
                  <a:schemeClr val="tx1"/>
                </a:solidFill>
              </a:rPr>
              <a:t>] </a:t>
            </a:r>
            <a:r>
              <a:rPr lang="ko-KR" altLang="en-US" spc="-150" dirty="0" err="1">
                <a:solidFill>
                  <a:schemeClr val="tx1"/>
                </a:solidFill>
              </a:rPr>
              <a:t>突然的，突如其来的</a:t>
            </a:r>
            <a:r>
              <a:rPr lang="ko-KR" altLang="en-US" spc="-150" dirty="0">
                <a:solidFill>
                  <a:schemeClr val="tx1"/>
                </a:solidFill>
              </a:rPr>
              <a:t> </a:t>
            </a:r>
            <a:endParaRPr lang="en-US" altLang="ko-KR" spc="-15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밀어닥치다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动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涌入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이산화 탄소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词组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二氧化碳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저탄소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低碳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전기 코드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词组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电源，插头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b="0" i="0" dirty="0">
                <a:solidFill>
                  <a:srgbClr val="1A1919"/>
                </a:solidFill>
                <a:effectLst/>
                <a:latin typeface="Helvetica" pitchFamily="2" charset="0"/>
              </a:rPr>
              <a:t>한눈팔다 </a:t>
            </a:r>
            <a:r>
              <a:rPr lang="en-US" altLang="ko-KR" sz="2000" b="0" i="0" dirty="0">
                <a:solidFill>
                  <a:srgbClr val="1A1919"/>
                </a:solidFill>
                <a:effectLst/>
                <a:latin typeface="Helvetica" pitchFamily="2" charset="0"/>
              </a:rPr>
              <a:t>[</a:t>
            </a:r>
            <a:r>
              <a:rPr lang="zh-CN" altLang="en-US" sz="2000" b="0" i="0" dirty="0">
                <a:solidFill>
                  <a:srgbClr val="1A1919"/>
                </a:solidFill>
                <a:effectLst/>
                <a:latin typeface="Helvetica" pitchFamily="2" charset="0"/>
              </a:rPr>
              <a:t>动</a:t>
            </a:r>
            <a:r>
              <a:rPr lang="en-US" altLang="zh-CN" sz="2000" b="0" i="0" dirty="0">
                <a:solidFill>
                  <a:srgbClr val="1A1919"/>
                </a:solidFill>
                <a:effectLst/>
                <a:latin typeface="Helvetica" pitchFamily="2" charset="0"/>
              </a:rPr>
              <a:t>] </a:t>
            </a:r>
            <a:r>
              <a:rPr lang="zh-CN" altLang="en-US" sz="2000" b="0" i="0" dirty="0">
                <a:solidFill>
                  <a:srgbClr val="1A1919"/>
                </a:solidFill>
                <a:effectLst/>
                <a:latin typeface="Helvetica" pitchFamily="2" charset="0"/>
              </a:rPr>
              <a:t>走神，东张西望</a:t>
            </a:r>
            <a:endParaRPr lang="zh-CN" altLang="en-US" sz="2000" dirty="0">
              <a:solidFill>
                <a:srgbClr val="1A1919"/>
              </a:solidFill>
              <a:effectLst/>
              <a:latin typeface="Helvetica" pitchFamily="2" charset="0"/>
            </a:endParaRPr>
          </a:p>
          <a:p>
            <a:pPr>
              <a:lnSpc>
                <a:spcPct val="150000"/>
              </a:lnSpc>
            </a:pPr>
            <a:r>
              <a:rPr lang="ko-KR" altLang="en-US" sz="2000" b="0" i="0" dirty="0">
                <a:solidFill>
                  <a:srgbClr val="1A1919"/>
                </a:solidFill>
                <a:effectLst/>
                <a:latin typeface="Helvetica" pitchFamily="2" charset="0"/>
              </a:rPr>
              <a:t>장염 </a:t>
            </a:r>
            <a:r>
              <a:rPr lang="en-US" altLang="ko-KR" sz="2000" b="0" i="0" dirty="0">
                <a:solidFill>
                  <a:srgbClr val="1A1919"/>
                </a:solidFill>
                <a:effectLst/>
                <a:latin typeface="Helvetica" pitchFamily="2" charset="0"/>
              </a:rPr>
              <a:t>[</a:t>
            </a:r>
            <a:r>
              <a:rPr lang="zh-CN" altLang="en-US" sz="2000" b="0" i="0" dirty="0">
                <a:solidFill>
                  <a:srgbClr val="1A1919"/>
                </a:solidFill>
                <a:effectLst/>
                <a:latin typeface="Helvetica" pitchFamily="2" charset="0"/>
              </a:rPr>
              <a:t>名</a:t>
            </a:r>
            <a:r>
              <a:rPr lang="en-US" altLang="zh-CN" sz="2000" b="0" i="0" dirty="0">
                <a:solidFill>
                  <a:srgbClr val="1A1919"/>
                </a:solidFill>
                <a:effectLst/>
                <a:latin typeface="Helvetica" pitchFamily="2" charset="0"/>
              </a:rPr>
              <a:t>] </a:t>
            </a:r>
            <a:r>
              <a:rPr lang="zh-CN" altLang="en-US" sz="2000" b="0" i="0" dirty="0">
                <a:solidFill>
                  <a:srgbClr val="1A1919"/>
                </a:solidFill>
                <a:effectLst/>
                <a:latin typeface="Helvetica" pitchFamily="2" charset="0"/>
              </a:rPr>
              <a:t>肠炎</a:t>
            </a:r>
            <a:endParaRPr lang="zh-CN" altLang="en-US" sz="2000" dirty="0">
              <a:solidFill>
                <a:srgbClr val="1A1919"/>
              </a:solidFill>
              <a:effectLst/>
              <a:latin typeface="Helvetica" pitchFamily="2" charset="0"/>
            </a:endParaRPr>
          </a:p>
          <a:p>
            <a:pPr>
              <a:lnSpc>
                <a:spcPct val="150000"/>
              </a:lnSpc>
            </a:pPr>
            <a:endParaRPr lang="ko-KR" altLang="en-US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ko-KR" altLang="en-US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ko-KR" altLang="en-US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ko-KR" alt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76807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2C3829-14BF-A73A-F450-63954BC4EA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12A12562-99C9-CF96-642A-E0FCFC8CB8B1}"/>
              </a:ext>
            </a:extLst>
          </p:cNvPr>
          <p:cNvGrpSpPr/>
          <p:nvPr/>
        </p:nvGrpSpPr>
        <p:grpSpPr>
          <a:xfrm>
            <a:off x="142875" y="0"/>
            <a:ext cx="4798060" cy="920750"/>
            <a:chOff x="311" y="329"/>
            <a:chExt cx="7556" cy="1450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C8BFE439-5C69-60F8-2155-CE28D7E06912}"/>
                </a:ext>
              </a:extLst>
            </p:cNvPr>
            <p:cNvGrpSpPr/>
            <p:nvPr/>
          </p:nvGrpSpPr>
          <p:grpSpPr>
            <a:xfrm>
              <a:off x="1701" y="604"/>
              <a:ext cx="6167" cy="976"/>
              <a:chOff x="5328" y="1910"/>
              <a:chExt cx="5798" cy="1283"/>
            </a:xfrm>
          </p:grpSpPr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81866A5-DA4C-C2CA-110E-259CF7A64628}"/>
                  </a:ext>
                </a:extLst>
              </p:cNvPr>
              <p:cNvSpPr txBox="1"/>
              <p:nvPr/>
            </p:nvSpPr>
            <p:spPr>
              <a:xfrm>
                <a:off x="5328" y="1998"/>
                <a:ext cx="5613" cy="1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本课出现的单词</a:t>
                </a:r>
              </a:p>
            </p:txBody>
          </p:sp>
          <p:sp>
            <p:nvSpPr>
              <p:cNvPr id="5" name="五边形 4">
                <a:extLst>
                  <a:ext uri="{FF2B5EF4-FFF2-40B4-BE49-F238E27FC236}">
                    <a16:creationId xmlns:a16="http://schemas.microsoft.com/office/drawing/2014/main" id="{9FC56A0A-0997-CF59-8813-A79E58769B5F}"/>
                  </a:ext>
                </a:extLst>
              </p:cNvPr>
              <p:cNvSpPr/>
              <p:nvPr/>
            </p:nvSpPr>
            <p:spPr>
              <a:xfrm>
                <a:off x="5497" y="1910"/>
                <a:ext cx="5629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E4D15AD4-6C82-FE4D-2A57-B7B8346836A1}"/>
                </a:ext>
              </a:extLst>
            </p:cNvPr>
            <p:cNvGrpSpPr/>
            <p:nvPr/>
          </p:nvGrpSpPr>
          <p:grpSpPr>
            <a:xfrm>
              <a:off x="311" y="329"/>
              <a:ext cx="1396" cy="1450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BF6AC117-FC3F-F6FE-72D2-386BD98508D0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4A18EA33-1F5E-590A-628C-CC43A6F16324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8659E774-CE1E-AA79-2F4C-DBAA016536B2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7452E46D-CD7D-C441-4D5E-702E432AF57E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111055A7-AFDB-E12B-84DC-3AB6695BC106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2B48259F-08CC-4743-CD13-D3FBDDDC9175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1988CDF0-D52A-368B-1204-BF54BA131B52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2">
                <a:extLst>
                  <a:ext uri="{FF2B5EF4-FFF2-40B4-BE49-F238E27FC236}">
                    <a16:creationId xmlns:a16="http://schemas.microsoft.com/office/drawing/2014/main" id="{B4E2065B-34B4-D526-1E23-1F493A233FC1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3">
                <a:extLst>
                  <a:ext uri="{FF2B5EF4-FFF2-40B4-BE49-F238E27FC236}">
                    <a16:creationId xmlns:a16="http://schemas.microsoft.com/office/drawing/2014/main" id="{3B50244B-5D2A-D318-A079-84C0B9599961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B0E457D0-E523-68CA-370B-CF456C391802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Freeform: Shape 15">
                  <a:extLst>
                    <a:ext uri="{FF2B5EF4-FFF2-40B4-BE49-F238E27FC236}">
                      <a16:creationId xmlns:a16="http://schemas.microsoft.com/office/drawing/2014/main" id="{52CDD60A-32E2-6780-BCAD-56E8291DCCEC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Freeform: Shape 16">
                  <a:extLst>
                    <a:ext uri="{FF2B5EF4-FFF2-40B4-BE49-F238E27FC236}">
                      <a16:creationId xmlns:a16="http://schemas.microsoft.com/office/drawing/2014/main" id="{5204F771-D96E-9499-1092-09FFAA910DF9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3EDED3E0-296A-3DF4-6C13-E839D5A78BA4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30D2FC82-8806-C819-448B-0FD501DA5FC3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E46A2687-9C68-3967-502D-C3FE277B5651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1273F2DF-832B-3112-BE17-88F5C9D2E8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460" y="5108575"/>
            <a:ext cx="1520825" cy="1560195"/>
          </a:xfrm>
          <a:prstGeom prst="rect">
            <a:avLst/>
          </a:prstGeom>
        </p:spPr>
      </p:pic>
      <p:pic>
        <p:nvPicPr>
          <p:cNvPr id="4" name="图片 3" descr="29873150&amp;pky8529873150&amp;">
            <a:extLst>
              <a:ext uri="{FF2B5EF4-FFF2-40B4-BE49-F238E27FC236}">
                <a16:creationId xmlns:a16="http://schemas.microsoft.com/office/drawing/2014/main" id="{F4907244-B025-A29B-1185-773A61985C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3610" y="920750"/>
            <a:ext cx="9237980" cy="5909945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C707AF73-A1AF-8FCA-D1A9-552FCAB511DF}"/>
              </a:ext>
            </a:extLst>
          </p:cNvPr>
          <p:cNvSpPr/>
          <p:nvPr/>
        </p:nvSpPr>
        <p:spPr>
          <a:xfrm>
            <a:off x="3026408" y="1233170"/>
            <a:ext cx="3721233" cy="5119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추리닝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运动休闲服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든든히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副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饱，踏实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 err="1">
                <a:solidFill>
                  <a:schemeClr val="tx1"/>
                </a:solidFill>
              </a:rPr>
              <a:t>머릿결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发质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여건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条件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가속화되다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动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加快，加速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화석 연료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词组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化石燃料</a:t>
            </a:r>
            <a:endParaRPr lang="ko-KR" altLang="en-US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다큐멘터리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纪录片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축산업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畜牧业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배출량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排放量</a:t>
            </a:r>
            <a:endParaRPr lang="ko-KR" altLang="en-US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엄청나다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形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特别，过于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채식주의자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素食主义者</a:t>
            </a:r>
            <a:endParaRPr lang="ko-KR" altLang="en-US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ko-KR" altLang="en-US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ko-KR" altLang="en-US" sz="2000" dirty="0">
              <a:solidFill>
                <a:schemeClr val="tx1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326C570B-D1B0-9D93-C9F3-5F3C320D6338}"/>
              </a:ext>
            </a:extLst>
          </p:cNvPr>
          <p:cNvSpPr/>
          <p:nvPr/>
        </p:nvSpPr>
        <p:spPr>
          <a:xfrm>
            <a:off x="7161529" y="1233170"/>
            <a:ext cx="4082733" cy="5119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동참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参加，参与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사시사철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四季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매립하다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动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填，填埋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악취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臭味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땅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地，陆地</a:t>
            </a:r>
            <a:endParaRPr lang="ko-KR" altLang="en-US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터전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基地，家园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환경 생태적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词组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生态环境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재생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再生，重生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금고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金库，保险箱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수리공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修理工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부서지다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动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破碎，破裂</a:t>
            </a:r>
            <a:endParaRPr lang="ko-KR" alt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843906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3BD692-256A-0735-D7A7-C4B68970E1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5FDF6DB0-5F9A-C404-61E1-DC897DDA8B63}"/>
              </a:ext>
            </a:extLst>
          </p:cNvPr>
          <p:cNvGrpSpPr/>
          <p:nvPr/>
        </p:nvGrpSpPr>
        <p:grpSpPr>
          <a:xfrm>
            <a:off x="142875" y="0"/>
            <a:ext cx="4798060" cy="920750"/>
            <a:chOff x="311" y="329"/>
            <a:chExt cx="7556" cy="1450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9813AA3D-E27C-9F33-5AC9-2E7C5F98A2ED}"/>
                </a:ext>
              </a:extLst>
            </p:cNvPr>
            <p:cNvGrpSpPr/>
            <p:nvPr/>
          </p:nvGrpSpPr>
          <p:grpSpPr>
            <a:xfrm>
              <a:off x="1701" y="604"/>
              <a:ext cx="6167" cy="976"/>
              <a:chOff x="5328" y="1910"/>
              <a:chExt cx="5798" cy="1283"/>
            </a:xfrm>
          </p:grpSpPr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46FC600-04C6-C6DD-90C1-F040F4E8DCB9}"/>
                  </a:ext>
                </a:extLst>
              </p:cNvPr>
              <p:cNvSpPr txBox="1"/>
              <p:nvPr/>
            </p:nvSpPr>
            <p:spPr>
              <a:xfrm>
                <a:off x="5328" y="1998"/>
                <a:ext cx="5613" cy="1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本课出现的单词</a:t>
                </a:r>
              </a:p>
            </p:txBody>
          </p:sp>
          <p:sp>
            <p:nvSpPr>
              <p:cNvPr id="5" name="五边形 4">
                <a:extLst>
                  <a:ext uri="{FF2B5EF4-FFF2-40B4-BE49-F238E27FC236}">
                    <a16:creationId xmlns:a16="http://schemas.microsoft.com/office/drawing/2014/main" id="{284C7524-B565-23A3-C720-239FFB71FD89}"/>
                  </a:ext>
                </a:extLst>
              </p:cNvPr>
              <p:cNvSpPr/>
              <p:nvPr/>
            </p:nvSpPr>
            <p:spPr>
              <a:xfrm>
                <a:off x="5497" y="1910"/>
                <a:ext cx="5629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9963190D-CC15-0B9F-BFC3-000F7FBBB5F0}"/>
                </a:ext>
              </a:extLst>
            </p:cNvPr>
            <p:cNvGrpSpPr/>
            <p:nvPr/>
          </p:nvGrpSpPr>
          <p:grpSpPr>
            <a:xfrm>
              <a:off x="311" y="329"/>
              <a:ext cx="1396" cy="1450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943915CC-172F-9797-6500-7F346C358721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99F9B4CB-AD72-6426-C9D6-3BD19AECDB8E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4DAE9AD4-ACDD-1D4A-A301-095EDD52251F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06976451-AAE6-933A-44A7-A7E9851499F5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04EAC421-5A4C-7895-51FE-03467BF95F06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E017CD17-C776-7885-9055-99169C7170B7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258FF203-047E-1E4F-5811-E5DD908307E4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2">
                <a:extLst>
                  <a:ext uri="{FF2B5EF4-FFF2-40B4-BE49-F238E27FC236}">
                    <a16:creationId xmlns:a16="http://schemas.microsoft.com/office/drawing/2014/main" id="{7F911567-8636-D48F-6EBB-2DB937D5BFED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3">
                <a:extLst>
                  <a:ext uri="{FF2B5EF4-FFF2-40B4-BE49-F238E27FC236}">
                    <a16:creationId xmlns:a16="http://schemas.microsoft.com/office/drawing/2014/main" id="{44869C79-AA0A-6E6F-AA12-D4C92380E09D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44B1EA01-1A57-936F-26B4-7F65A6E37C20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Freeform: Shape 15">
                  <a:extLst>
                    <a:ext uri="{FF2B5EF4-FFF2-40B4-BE49-F238E27FC236}">
                      <a16:creationId xmlns:a16="http://schemas.microsoft.com/office/drawing/2014/main" id="{37C15BF4-9BE8-CE68-1FA9-04EA967412AA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Freeform: Shape 16">
                  <a:extLst>
                    <a:ext uri="{FF2B5EF4-FFF2-40B4-BE49-F238E27FC236}">
                      <a16:creationId xmlns:a16="http://schemas.microsoft.com/office/drawing/2014/main" id="{55E525A2-457E-7C4D-8991-71FB4BE82D45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4CD1C859-1BE9-B6D0-2491-79C3F9CFDAE4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801D2278-C1BE-50B2-A53D-320208BE150E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E6EFE256-C5D3-735D-DBD4-1FE27B0D2350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9A53B82D-A569-B853-F950-52413BF47B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460" y="5108575"/>
            <a:ext cx="1520825" cy="1560195"/>
          </a:xfrm>
          <a:prstGeom prst="rect">
            <a:avLst/>
          </a:prstGeom>
        </p:spPr>
      </p:pic>
      <p:pic>
        <p:nvPicPr>
          <p:cNvPr id="4" name="图片 3" descr="29873150&amp;pky8529873150&amp;">
            <a:extLst>
              <a:ext uri="{FF2B5EF4-FFF2-40B4-BE49-F238E27FC236}">
                <a16:creationId xmlns:a16="http://schemas.microsoft.com/office/drawing/2014/main" id="{CFFE2D6D-BC17-F532-5F2B-77F81D0C1A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7374" y="920750"/>
            <a:ext cx="6124216" cy="5909945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EB30D10C-A97B-7001-DF28-7C18488E7C23}"/>
              </a:ext>
            </a:extLst>
          </p:cNvPr>
          <p:cNvSpPr/>
          <p:nvPr/>
        </p:nvSpPr>
        <p:spPr>
          <a:xfrm>
            <a:off x="6723764" y="1316037"/>
            <a:ext cx="3721233" cy="5119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부식되다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动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腐蚀，腐烂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어패류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鱼类和贝类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섭취하다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动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摄取，吸入</a:t>
            </a:r>
            <a:endParaRPr lang="ko-KR" altLang="en-US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인체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人体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세대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代，辈</a:t>
            </a:r>
            <a:endParaRPr lang="ko-KR" altLang="en-US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ko-KR" altLang="en-US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ko-KR" altLang="en-US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ko-KR" altLang="en-US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ko-KR" altLang="en-US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ko-KR" altLang="en-US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ko-KR" alt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9268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>
            <a:off x="0" y="0"/>
            <a:ext cx="5692877" cy="18206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 flipH="1">
            <a:off x="6499123" y="0"/>
            <a:ext cx="5692877" cy="1820624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1232535" y="1348105"/>
            <a:ext cx="9709150" cy="4432935"/>
            <a:chOff x="1941" y="2123"/>
            <a:chExt cx="15290" cy="6981"/>
          </a:xfrm>
        </p:grpSpPr>
        <p:sp>
          <p:nvSpPr>
            <p:cNvPr id="6" name="矩形 5"/>
            <p:cNvSpPr/>
            <p:nvPr/>
          </p:nvSpPr>
          <p:spPr>
            <a:xfrm>
              <a:off x="1941" y="6197"/>
              <a:ext cx="15290" cy="2907"/>
            </a:xfrm>
            <a:prstGeom prst="rect">
              <a:avLst/>
            </a:prstGeom>
            <a:ln>
              <a:solidFill>
                <a:schemeClr val="bg1"/>
              </a:solidFill>
              <a:prstDash val="sysDot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square" anchor="t" anchorCtr="0">
              <a:spAutoFit/>
            </a:bodyPr>
            <a:lstStyle/>
            <a:p>
              <a:pPr marL="342900" indent="-342900" algn="just" latinLnBrk="1">
                <a:lnSpc>
                  <a:spcPct val="200000"/>
                </a:lnSpc>
                <a:buFont typeface="Wingdings" panose="05000000000000000000" charset="0"/>
                <a:buChar char="p"/>
              </a:pPr>
              <a:r>
                <a:rPr lang="zh-CN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目标：能对网络犯罪现象进行说明并发表意见</a:t>
              </a:r>
            </a:p>
            <a:p>
              <a:pPr marL="342900" indent="-342900" algn="just" latinLnBrk="1">
                <a:lnSpc>
                  <a:spcPct val="200000"/>
                </a:lnSpc>
                <a:buFont typeface="Wingdings" panose="05000000000000000000" charset="0"/>
                <a:buChar char="p"/>
              </a:pPr>
              <a:r>
                <a:rPr lang="zh-CN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语法： 名词</a:t>
              </a:r>
              <a:r>
                <a:rPr lang="ko-KR" altLang="en-US" sz="2000" dirty="0" err="1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은커녕</a:t>
              </a:r>
              <a:r>
                <a:rPr lang="en-US" altLang="ko-KR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/</a:t>
              </a:r>
              <a:r>
                <a:rPr lang="ko-KR" altLang="en-US" sz="2000" dirty="0" err="1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는커녕</a:t>
              </a:r>
              <a:r>
                <a:rPr lang="ko-KR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</a:t>
              </a:r>
              <a:r>
                <a:rPr lang="zh-CN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谓词</a:t>
              </a:r>
              <a:r>
                <a:rPr lang="ko-KR" altLang="en-US" sz="2000" dirty="0" err="1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기는커녕</a:t>
              </a:r>
              <a:r>
                <a:rPr lang="ko-KR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， </a:t>
              </a:r>
              <a:r>
                <a:rPr lang="zh-CN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谓词</a:t>
              </a:r>
              <a:r>
                <a:rPr lang="en-US" altLang="zh-CN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(</a:t>
              </a:r>
              <a:r>
                <a:rPr lang="ko-KR" altLang="en-US" sz="2000" dirty="0" err="1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으</a:t>
              </a:r>
              <a:r>
                <a:rPr lang="en-US" altLang="ko-KR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)</a:t>
              </a:r>
              <a:r>
                <a:rPr lang="ko-KR" altLang="en-US" sz="2000" dirty="0" err="1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ㄴ데도</a:t>
              </a:r>
              <a:r>
                <a:rPr lang="en-US" altLang="ko-KR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/</a:t>
              </a:r>
              <a:r>
                <a:rPr lang="ko-KR" altLang="en-US" sz="2000" dirty="0" err="1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는데도</a:t>
              </a:r>
              <a:r>
                <a:rPr lang="ko-KR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， </a:t>
              </a:r>
              <a:r>
                <a:rPr lang="zh-CN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动词</a:t>
              </a:r>
              <a:r>
                <a:rPr lang="ko-KR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는 통에</a:t>
              </a:r>
            </a:p>
            <a:p>
              <a:pPr marL="342900" indent="-342900" algn="just" latinLnBrk="1">
                <a:lnSpc>
                  <a:spcPct val="200000"/>
                </a:lnSpc>
                <a:buFont typeface="Wingdings" panose="05000000000000000000" charset="0"/>
                <a:buChar char="p"/>
              </a:pPr>
              <a:r>
                <a:rPr lang="zh-CN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词汇：与互联网相关的词汇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677" y="4142"/>
              <a:ext cx="11846" cy="9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800" b="1" spc="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b="0" dirty="0">
                  <a:solidFill>
                    <a:schemeClr val="bg1"/>
                  </a:solidFill>
                  <a:latin typeface="汉仪乐喵体W" panose="00020600040101010101" pitchFamily="18" charset="-122"/>
                  <a:ea typeface="汉仪乐喵体W" panose="00020600040101010101" pitchFamily="18" charset="-122"/>
                </a:rPr>
                <a:t>第</a:t>
              </a:r>
              <a:r>
                <a:rPr lang="en-US" altLang="zh-CN" b="0" dirty="0">
                  <a:solidFill>
                    <a:schemeClr val="bg1"/>
                  </a:solidFill>
                  <a:latin typeface="汉仪乐喵体W" panose="00020600040101010101" pitchFamily="18" charset="-122"/>
                  <a:ea typeface="汉仪乐喵体W" panose="00020600040101010101" pitchFamily="18" charset="-122"/>
                </a:rPr>
                <a:t>21</a:t>
              </a:r>
              <a:r>
                <a:rPr lang="zh-CN" altLang="en-US" b="0" dirty="0">
                  <a:solidFill>
                    <a:schemeClr val="bg1"/>
                  </a:solidFill>
                  <a:latin typeface="汉仪乐喵体W" panose="00020600040101010101" pitchFamily="18" charset="-122"/>
                  <a:ea typeface="汉仪乐喵体W" panose="00020600040101010101" pitchFamily="18" charset="-122"/>
                </a:rPr>
                <a:t>课 有的卖家在买家付款后不发货</a:t>
              </a: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2351" y="2123"/>
              <a:ext cx="14242" cy="1890"/>
              <a:chOff x="2300" y="2123"/>
              <a:chExt cx="14242" cy="1890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2556" y="2123"/>
                <a:ext cx="13986" cy="18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3600" spc="300" dirty="0">
                    <a:solidFill>
                      <a:schemeClr val="bg1"/>
                    </a:solidFill>
                    <a:latin typeface="Magic R" panose="02030504000101010101" charset="-127"/>
                    <a:ea typeface="Magic R" panose="02030504000101010101" charset="-127"/>
                    <a:cs typeface="Magic R" panose="02030504000101010101" charset="-127"/>
                  </a:rPr>
                  <a:t>제</a:t>
                </a:r>
                <a:r>
                  <a:rPr lang="en-US" altLang="zh-CN" sz="3600" spc="300" dirty="0">
                    <a:solidFill>
                      <a:schemeClr val="bg1"/>
                    </a:solidFill>
                    <a:latin typeface="Magic R" panose="02030504000101010101" charset="-127"/>
                    <a:ea typeface="Magic R" panose="02030504000101010101" charset="-127"/>
                    <a:cs typeface="Magic R" panose="02030504000101010101" charset="-127"/>
                  </a:rPr>
                  <a:t>21</a:t>
                </a:r>
                <a:r>
                  <a:rPr lang="ko-KR" altLang="en-US" sz="3600" spc="300" dirty="0">
                    <a:solidFill>
                      <a:schemeClr val="bg1"/>
                    </a:solidFill>
                    <a:latin typeface="Magic R" panose="02030504000101010101" charset="-127"/>
                    <a:ea typeface="Magic R" panose="02030504000101010101" charset="-127"/>
                    <a:cs typeface="Magic R" panose="02030504000101010101" charset="-127"/>
                  </a:rPr>
                  <a:t>과 돈을 보냈는데도 물건을 보내지</a:t>
                </a:r>
              </a:p>
              <a:p>
                <a:pPr algn="ctr"/>
                <a:r>
                  <a:rPr lang="ko-KR" altLang="en-US" sz="3600" spc="300" dirty="0">
                    <a:solidFill>
                      <a:schemeClr val="bg1"/>
                    </a:solidFill>
                    <a:latin typeface="Magic R" panose="02030504000101010101" charset="-127"/>
                    <a:ea typeface="Magic R" panose="02030504000101010101" charset="-127"/>
                    <a:cs typeface="Magic R" panose="02030504000101010101" charset="-127"/>
                  </a:rPr>
                  <a:t>않는 판매자들도 </a:t>
                </a:r>
                <a:r>
                  <a:rPr lang="ko-KR" altLang="en-US" sz="3600" spc="300" dirty="0" err="1">
                    <a:solidFill>
                      <a:schemeClr val="bg1"/>
                    </a:solidFill>
                    <a:latin typeface="Magic R" panose="02030504000101010101" charset="-127"/>
                    <a:ea typeface="Magic R" panose="02030504000101010101" charset="-127"/>
                    <a:cs typeface="Magic R" panose="02030504000101010101" charset="-127"/>
                  </a:rPr>
                  <a:t>있대</a:t>
                </a:r>
                <a:endParaRPr lang="ko-KR" altLang="en-US" sz="3600" spc="300" dirty="0">
                  <a:solidFill>
                    <a:schemeClr val="bg1"/>
                  </a:solidFill>
                  <a:latin typeface="Magic R" panose="02030504000101010101" charset="-127"/>
                  <a:ea typeface="Magic R" panose="02030504000101010101" charset="-127"/>
                  <a:cs typeface="Magic R" panose="02030504000101010101" charset="-127"/>
                </a:endParaRPr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 flipV="1">
                <a:off x="5919" y="3930"/>
                <a:ext cx="7261" cy="13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1" name="图片 10" descr="图片包含 游戏机, 文字&#10;&#10;描述已自动生成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2300" y="2890"/>
                <a:ext cx="939" cy="1040"/>
              </a:xfrm>
              <a:prstGeom prst="rect">
                <a:avLst/>
              </a:prstGeom>
            </p:spPr>
          </p:pic>
          <p:pic>
            <p:nvPicPr>
              <p:cNvPr id="12" name="图片 11" descr="图片包含 游戏机, 文字&#10;&#10;描述已自动生成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5666" y="2662"/>
                <a:ext cx="662" cy="711"/>
              </a:xfrm>
              <a:prstGeom prst="rect">
                <a:avLst/>
              </a:prstGeom>
            </p:spPr>
          </p:pic>
        </p:grpSp>
      </p:grpSp>
      <p:pic>
        <p:nvPicPr>
          <p:cNvPr id="38" name="图片 37" descr="图片包含 游戏机, 小&#10;&#10;描述已自动生成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3583" y="4900049"/>
            <a:ext cx="857917" cy="16689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>
            <a:off x="0" y="0"/>
            <a:ext cx="3272044" cy="10464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 flipH="1">
            <a:off x="8919951" y="0"/>
            <a:ext cx="3272048" cy="1046425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599440" y="1334770"/>
            <a:ext cx="10622280" cy="4605020"/>
            <a:chOff x="1530081" y="2444404"/>
            <a:chExt cx="9461769" cy="3508721"/>
          </a:xfrm>
        </p:grpSpPr>
        <p:grpSp>
          <p:nvGrpSpPr>
            <p:cNvPr id="25" name="组合 24"/>
            <p:cNvGrpSpPr/>
            <p:nvPr/>
          </p:nvGrpSpPr>
          <p:grpSpPr>
            <a:xfrm rot="192611">
              <a:off x="1530081" y="3946701"/>
              <a:ext cx="1007247" cy="392216"/>
              <a:chOff x="4800600" y="904875"/>
              <a:chExt cx="1409700" cy="548929"/>
            </a:xfrm>
          </p:grpSpPr>
          <p:sp>
            <p:nvSpPr>
              <p:cNvPr id="32" name="矩形: 圆角 31"/>
              <p:cNvSpPr/>
              <p:nvPr/>
            </p:nvSpPr>
            <p:spPr>
              <a:xfrm>
                <a:off x="4800600" y="904875"/>
                <a:ext cx="1409700" cy="548929"/>
              </a:xfrm>
              <a:prstGeom prst="roundRect">
                <a:avLst/>
              </a:prstGeom>
              <a:solidFill>
                <a:srgbClr val="24424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: 圆角 32"/>
              <p:cNvSpPr/>
              <p:nvPr/>
            </p:nvSpPr>
            <p:spPr>
              <a:xfrm>
                <a:off x="4838700" y="928919"/>
                <a:ext cx="1314450" cy="476800"/>
              </a:xfrm>
              <a:prstGeom prst="roundRect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" name="任意多边形: 形状 25"/>
            <p:cNvSpPr/>
            <p:nvPr/>
          </p:nvSpPr>
          <p:spPr>
            <a:xfrm>
              <a:off x="2308481" y="2444404"/>
              <a:ext cx="8683369" cy="3508721"/>
            </a:xfrm>
            <a:custGeom>
              <a:avLst/>
              <a:gdLst>
                <a:gd name="connsiteX0" fmla="*/ 70408 w 8300464"/>
                <a:gd name="connsiteY0" fmla="*/ 1219200 h 2479680"/>
                <a:gd name="connsiteX1" fmla="*/ 165658 w 8300464"/>
                <a:gd name="connsiteY1" fmla="*/ 352425 h 2479680"/>
                <a:gd name="connsiteX2" fmla="*/ 660958 w 8300464"/>
                <a:gd name="connsiteY2" fmla="*/ 47625 h 2479680"/>
                <a:gd name="connsiteX3" fmla="*/ 2375458 w 8300464"/>
                <a:gd name="connsiteY3" fmla="*/ 9525 h 2479680"/>
                <a:gd name="connsiteX4" fmla="*/ 6918883 w 8300464"/>
                <a:gd name="connsiteY4" fmla="*/ 0 h 2479680"/>
                <a:gd name="connsiteX5" fmla="*/ 8166658 w 8300464"/>
                <a:gd name="connsiteY5" fmla="*/ 200025 h 2479680"/>
                <a:gd name="connsiteX6" fmla="*/ 8195233 w 8300464"/>
                <a:gd name="connsiteY6" fmla="*/ 1000125 h 2479680"/>
                <a:gd name="connsiteX7" fmla="*/ 8214283 w 8300464"/>
                <a:gd name="connsiteY7" fmla="*/ 1828800 h 2479680"/>
                <a:gd name="connsiteX8" fmla="*/ 8166658 w 8300464"/>
                <a:gd name="connsiteY8" fmla="*/ 2276475 h 2479680"/>
                <a:gd name="connsiteX9" fmla="*/ 6575983 w 8300464"/>
                <a:gd name="connsiteY9" fmla="*/ 2466975 h 2479680"/>
                <a:gd name="connsiteX10" fmla="*/ 1556308 w 8300464"/>
                <a:gd name="connsiteY10" fmla="*/ 2438400 h 2479680"/>
                <a:gd name="connsiteX11" fmla="*/ 127558 w 8300464"/>
                <a:gd name="connsiteY11" fmla="*/ 2247900 h 2479680"/>
                <a:gd name="connsiteX12" fmla="*/ 70408 w 8300464"/>
                <a:gd name="connsiteY12" fmla="*/ 1219200 h 2479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300464" h="2479680">
                  <a:moveTo>
                    <a:pt x="70408" y="1219200"/>
                  </a:moveTo>
                  <a:cubicBezTo>
                    <a:pt x="76758" y="903288"/>
                    <a:pt x="67233" y="547688"/>
                    <a:pt x="165658" y="352425"/>
                  </a:cubicBezTo>
                  <a:cubicBezTo>
                    <a:pt x="264083" y="157162"/>
                    <a:pt x="292658" y="104775"/>
                    <a:pt x="660958" y="47625"/>
                  </a:cubicBezTo>
                  <a:cubicBezTo>
                    <a:pt x="1029258" y="-9525"/>
                    <a:pt x="2375458" y="9525"/>
                    <a:pt x="2375458" y="9525"/>
                  </a:cubicBezTo>
                  <a:lnTo>
                    <a:pt x="6918883" y="0"/>
                  </a:lnTo>
                  <a:cubicBezTo>
                    <a:pt x="7884083" y="31750"/>
                    <a:pt x="7953933" y="33338"/>
                    <a:pt x="8166658" y="200025"/>
                  </a:cubicBezTo>
                  <a:cubicBezTo>
                    <a:pt x="8379383" y="366712"/>
                    <a:pt x="8187296" y="728663"/>
                    <a:pt x="8195233" y="1000125"/>
                  </a:cubicBezTo>
                  <a:cubicBezTo>
                    <a:pt x="8203170" y="1271587"/>
                    <a:pt x="8219046" y="1616075"/>
                    <a:pt x="8214283" y="1828800"/>
                  </a:cubicBezTo>
                  <a:cubicBezTo>
                    <a:pt x="8209520" y="2041525"/>
                    <a:pt x="8439708" y="2170113"/>
                    <a:pt x="8166658" y="2276475"/>
                  </a:cubicBezTo>
                  <a:cubicBezTo>
                    <a:pt x="7893608" y="2382837"/>
                    <a:pt x="7677708" y="2439988"/>
                    <a:pt x="6575983" y="2466975"/>
                  </a:cubicBezTo>
                  <a:cubicBezTo>
                    <a:pt x="5474258" y="2493962"/>
                    <a:pt x="2631045" y="2474912"/>
                    <a:pt x="1556308" y="2438400"/>
                  </a:cubicBezTo>
                  <a:cubicBezTo>
                    <a:pt x="481571" y="2401888"/>
                    <a:pt x="372033" y="2452687"/>
                    <a:pt x="127558" y="2247900"/>
                  </a:cubicBezTo>
                  <a:cubicBezTo>
                    <a:pt x="-116917" y="2043113"/>
                    <a:pt x="64058" y="1535112"/>
                    <a:pt x="70408" y="12192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2405137" y="2549640"/>
              <a:ext cx="8481938" cy="3298248"/>
            </a:xfrm>
            <a:custGeom>
              <a:avLst/>
              <a:gdLst>
                <a:gd name="connsiteX0" fmla="*/ 70408 w 8300464"/>
                <a:gd name="connsiteY0" fmla="*/ 1219200 h 2479680"/>
                <a:gd name="connsiteX1" fmla="*/ 165658 w 8300464"/>
                <a:gd name="connsiteY1" fmla="*/ 352425 h 2479680"/>
                <a:gd name="connsiteX2" fmla="*/ 660958 w 8300464"/>
                <a:gd name="connsiteY2" fmla="*/ 47625 h 2479680"/>
                <a:gd name="connsiteX3" fmla="*/ 2375458 w 8300464"/>
                <a:gd name="connsiteY3" fmla="*/ 9525 h 2479680"/>
                <a:gd name="connsiteX4" fmla="*/ 6918883 w 8300464"/>
                <a:gd name="connsiteY4" fmla="*/ 0 h 2479680"/>
                <a:gd name="connsiteX5" fmla="*/ 8166658 w 8300464"/>
                <a:gd name="connsiteY5" fmla="*/ 200025 h 2479680"/>
                <a:gd name="connsiteX6" fmla="*/ 8195233 w 8300464"/>
                <a:gd name="connsiteY6" fmla="*/ 1000125 h 2479680"/>
                <a:gd name="connsiteX7" fmla="*/ 8214283 w 8300464"/>
                <a:gd name="connsiteY7" fmla="*/ 1828800 h 2479680"/>
                <a:gd name="connsiteX8" fmla="*/ 8166658 w 8300464"/>
                <a:gd name="connsiteY8" fmla="*/ 2276475 h 2479680"/>
                <a:gd name="connsiteX9" fmla="*/ 6575983 w 8300464"/>
                <a:gd name="connsiteY9" fmla="*/ 2466975 h 2479680"/>
                <a:gd name="connsiteX10" fmla="*/ 1556308 w 8300464"/>
                <a:gd name="connsiteY10" fmla="*/ 2438400 h 2479680"/>
                <a:gd name="connsiteX11" fmla="*/ 127558 w 8300464"/>
                <a:gd name="connsiteY11" fmla="*/ 2247900 h 2479680"/>
                <a:gd name="connsiteX12" fmla="*/ 70408 w 8300464"/>
                <a:gd name="connsiteY12" fmla="*/ 1219200 h 2479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300464" h="2479680">
                  <a:moveTo>
                    <a:pt x="70408" y="1219200"/>
                  </a:moveTo>
                  <a:cubicBezTo>
                    <a:pt x="76758" y="903288"/>
                    <a:pt x="67233" y="547688"/>
                    <a:pt x="165658" y="352425"/>
                  </a:cubicBezTo>
                  <a:cubicBezTo>
                    <a:pt x="264083" y="157162"/>
                    <a:pt x="292658" y="104775"/>
                    <a:pt x="660958" y="47625"/>
                  </a:cubicBezTo>
                  <a:cubicBezTo>
                    <a:pt x="1029258" y="-9525"/>
                    <a:pt x="2375458" y="9525"/>
                    <a:pt x="2375458" y="9525"/>
                  </a:cubicBezTo>
                  <a:lnTo>
                    <a:pt x="6918883" y="0"/>
                  </a:lnTo>
                  <a:cubicBezTo>
                    <a:pt x="7884083" y="31750"/>
                    <a:pt x="7953933" y="33338"/>
                    <a:pt x="8166658" y="200025"/>
                  </a:cubicBezTo>
                  <a:cubicBezTo>
                    <a:pt x="8379383" y="366712"/>
                    <a:pt x="8187296" y="728663"/>
                    <a:pt x="8195233" y="1000125"/>
                  </a:cubicBezTo>
                  <a:cubicBezTo>
                    <a:pt x="8203170" y="1271587"/>
                    <a:pt x="8219046" y="1616075"/>
                    <a:pt x="8214283" y="1828800"/>
                  </a:cubicBezTo>
                  <a:cubicBezTo>
                    <a:pt x="8209520" y="2041525"/>
                    <a:pt x="8439708" y="2170113"/>
                    <a:pt x="8166658" y="2276475"/>
                  </a:cubicBezTo>
                  <a:cubicBezTo>
                    <a:pt x="7893608" y="2382837"/>
                    <a:pt x="7677708" y="2439988"/>
                    <a:pt x="6575983" y="2466975"/>
                  </a:cubicBezTo>
                  <a:cubicBezTo>
                    <a:pt x="5474258" y="2493962"/>
                    <a:pt x="2631045" y="2474912"/>
                    <a:pt x="1556308" y="2438400"/>
                  </a:cubicBezTo>
                  <a:cubicBezTo>
                    <a:pt x="481571" y="2401888"/>
                    <a:pt x="372033" y="2452687"/>
                    <a:pt x="127558" y="2247900"/>
                  </a:cubicBezTo>
                  <a:cubicBezTo>
                    <a:pt x="-116917" y="2043113"/>
                    <a:pt x="64058" y="1535112"/>
                    <a:pt x="70408" y="1219200"/>
                  </a:cubicBezTo>
                  <a:close/>
                </a:path>
              </a:pathLst>
            </a:custGeom>
            <a:noFill/>
            <a:ln w="6350">
              <a:solidFill>
                <a:srgbClr val="24424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" name="组合 27"/>
            <p:cNvGrpSpPr/>
            <p:nvPr/>
          </p:nvGrpSpPr>
          <p:grpSpPr>
            <a:xfrm rot="21231943">
              <a:off x="1796738" y="2963067"/>
              <a:ext cx="1007247" cy="392216"/>
              <a:chOff x="4800600" y="904875"/>
              <a:chExt cx="1409700" cy="548929"/>
            </a:xfrm>
          </p:grpSpPr>
          <p:sp>
            <p:nvSpPr>
              <p:cNvPr id="30" name="矩形: 圆角 29"/>
              <p:cNvSpPr/>
              <p:nvPr/>
            </p:nvSpPr>
            <p:spPr>
              <a:xfrm>
                <a:off x="4800600" y="904875"/>
                <a:ext cx="1409700" cy="548929"/>
              </a:xfrm>
              <a:prstGeom prst="roundRect">
                <a:avLst/>
              </a:prstGeom>
              <a:solidFill>
                <a:srgbClr val="24424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: 圆角 30"/>
              <p:cNvSpPr/>
              <p:nvPr/>
            </p:nvSpPr>
            <p:spPr>
              <a:xfrm>
                <a:off x="4838700" y="928919"/>
                <a:ext cx="1314450" cy="476800"/>
              </a:xfrm>
              <a:prstGeom prst="roundRect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任意多边形: 形状 28"/>
            <p:cNvSpPr/>
            <p:nvPr/>
          </p:nvSpPr>
          <p:spPr>
            <a:xfrm>
              <a:off x="2507481" y="2604769"/>
              <a:ext cx="8284316" cy="3187990"/>
            </a:xfrm>
            <a:custGeom>
              <a:avLst/>
              <a:gdLst>
                <a:gd name="connsiteX0" fmla="*/ 70408 w 8300464"/>
                <a:gd name="connsiteY0" fmla="*/ 1219200 h 2479680"/>
                <a:gd name="connsiteX1" fmla="*/ 165658 w 8300464"/>
                <a:gd name="connsiteY1" fmla="*/ 352425 h 2479680"/>
                <a:gd name="connsiteX2" fmla="*/ 660958 w 8300464"/>
                <a:gd name="connsiteY2" fmla="*/ 47625 h 2479680"/>
                <a:gd name="connsiteX3" fmla="*/ 2375458 w 8300464"/>
                <a:gd name="connsiteY3" fmla="*/ 9525 h 2479680"/>
                <a:gd name="connsiteX4" fmla="*/ 6918883 w 8300464"/>
                <a:gd name="connsiteY4" fmla="*/ 0 h 2479680"/>
                <a:gd name="connsiteX5" fmla="*/ 8166658 w 8300464"/>
                <a:gd name="connsiteY5" fmla="*/ 200025 h 2479680"/>
                <a:gd name="connsiteX6" fmla="*/ 8195233 w 8300464"/>
                <a:gd name="connsiteY6" fmla="*/ 1000125 h 2479680"/>
                <a:gd name="connsiteX7" fmla="*/ 8214283 w 8300464"/>
                <a:gd name="connsiteY7" fmla="*/ 1828800 h 2479680"/>
                <a:gd name="connsiteX8" fmla="*/ 8166658 w 8300464"/>
                <a:gd name="connsiteY8" fmla="*/ 2276475 h 2479680"/>
                <a:gd name="connsiteX9" fmla="*/ 6575983 w 8300464"/>
                <a:gd name="connsiteY9" fmla="*/ 2466975 h 2479680"/>
                <a:gd name="connsiteX10" fmla="*/ 1556308 w 8300464"/>
                <a:gd name="connsiteY10" fmla="*/ 2438400 h 2479680"/>
                <a:gd name="connsiteX11" fmla="*/ 127558 w 8300464"/>
                <a:gd name="connsiteY11" fmla="*/ 2247900 h 2479680"/>
                <a:gd name="connsiteX12" fmla="*/ 70408 w 8300464"/>
                <a:gd name="connsiteY12" fmla="*/ 1219200 h 2479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300464" h="2479680">
                  <a:moveTo>
                    <a:pt x="70408" y="1219200"/>
                  </a:moveTo>
                  <a:cubicBezTo>
                    <a:pt x="76758" y="903288"/>
                    <a:pt x="67233" y="547688"/>
                    <a:pt x="165658" y="352425"/>
                  </a:cubicBezTo>
                  <a:cubicBezTo>
                    <a:pt x="264083" y="157162"/>
                    <a:pt x="292658" y="104775"/>
                    <a:pt x="660958" y="47625"/>
                  </a:cubicBezTo>
                  <a:cubicBezTo>
                    <a:pt x="1029258" y="-9525"/>
                    <a:pt x="2375458" y="9525"/>
                    <a:pt x="2375458" y="9525"/>
                  </a:cubicBezTo>
                  <a:lnTo>
                    <a:pt x="6918883" y="0"/>
                  </a:lnTo>
                  <a:cubicBezTo>
                    <a:pt x="7884083" y="31750"/>
                    <a:pt x="7953933" y="33338"/>
                    <a:pt x="8166658" y="200025"/>
                  </a:cubicBezTo>
                  <a:cubicBezTo>
                    <a:pt x="8379383" y="366712"/>
                    <a:pt x="8187296" y="728663"/>
                    <a:pt x="8195233" y="1000125"/>
                  </a:cubicBezTo>
                  <a:cubicBezTo>
                    <a:pt x="8203170" y="1271587"/>
                    <a:pt x="8219046" y="1616075"/>
                    <a:pt x="8214283" y="1828800"/>
                  </a:cubicBezTo>
                  <a:cubicBezTo>
                    <a:pt x="8209520" y="2041525"/>
                    <a:pt x="8439708" y="2170113"/>
                    <a:pt x="8166658" y="2276475"/>
                  </a:cubicBezTo>
                  <a:cubicBezTo>
                    <a:pt x="7893608" y="2382837"/>
                    <a:pt x="7677708" y="2439988"/>
                    <a:pt x="6575983" y="2466975"/>
                  </a:cubicBezTo>
                  <a:cubicBezTo>
                    <a:pt x="5474258" y="2493962"/>
                    <a:pt x="2631045" y="2474912"/>
                    <a:pt x="1556308" y="2438400"/>
                  </a:cubicBezTo>
                  <a:cubicBezTo>
                    <a:pt x="481571" y="2401888"/>
                    <a:pt x="372033" y="2452687"/>
                    <a:pt x="127558" y="2247900"/>
                  </a:cubicBezTo>
                  <a:cubicBezTo>
                    <a:pt x="-116917" y="2043113"/>
                    <a:pt x="64058" y="1535112"/>
                    <a:pt x="70408" y="1219200"/>
                  </a:cubicBezTo>
                  <a:close/>
                </a:path>
              </a:pathLst>
            </a:custGeom>
            <a:solidFill>
              <a:srgbClr val="2442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8" name="图片 37" descr="图片包含 游戏机, 小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7362" y="4960426"/>
            <a:ext cx="857917" cy="1668973"/>
          </a:xfrm>
          <a:prstGeom prst="rect">
            <a:avLst/>
          </a:prstGeom>
        </p:spPr>
      </p:pic>
      <p:pic>
        <p:nvPicPr>
          <p:cNvPr id="11" name="图片 10" descr="图片包含 游戏机, 文字&#10;&#10;描述已自动生成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498" r="80941" b="13131"/>
          <a:stretch>
            <a:fillRect/>
          </a:stretch>
        </p:blipFill>
        <p:spPr>
          <a:xfrm>
            <a:off x="3788410" y="536224"/>
            <a:ext cx="596322" cy="660428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4469130" y="576496"/>
            <a:ext cx="3996160" cy="581025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年轻群体也会遭遇电信诈骗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84B4B55D-90A0-4667-3A03-90C6FC485A0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93" b="-72"/>
          <a:stretch/>
        </p:blipFill>
        <p:spPr>
          <a:xfrm>
            <a:off x="3129964" y="1802093"/>
            <a:ext cx="6443072" cy="3721137"/>
          </a:xfrm>
          <a:prstGeom prst="round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10AD67-979A-45B8-0D26-F18DADE924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9956C80D-8453-3F16-C096-05530C27CFCB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4B19E40-7039-A187-A3C3-C77472D963F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>
            <a:off x="9404" y="9538"/>
            <a:ext cx="3272044" cy="104642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D2312EA-9170-E476-7B17-60D65345E50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 flipH="1">
            <a:off x="8919951" y="0"/>
            <a:ext cx="3272048" cy="1046425"/>
          </a:xfrm>
          <a:prstGeom prst="rect">
            <a:avLst/>
          </a:prstGeom>
        </p:spPr>
      </p:pic>
      <p:pic>
        <p:nvPicPr>
          <p:cNvPr id="21" name="图片 20" descr="图片包含 游戏机, 钟表&#10;&#10;描述已自动生成">
            <a:extLst>
              <a:ext uri="{FF2B5EF4-FFF2-40B4-BE49-F238E27FC236}">
                <a16:creationId xmlns:a16="http://schemas.microsoft.com/office/drawing/2014/main" id="{FC694620-0B56-59FF-2E24-0566EFCEE2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22" name="图片 21" descr="图片包含 游戏机, 钟表&#10;&#10;描述已自动生成">
            <a:extLst>
              <a:ext uri="{FF2B5EF4-FFF2-40B4-BE49-F238E27FC236}">
                <a16:creationId xmlns:a16="http://schemas.microsoft.com/office/drawing/2014/main" id="{8811AAFA-E159-070D-E9BE-4753B4E544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620CEA87-79D0-F71B-8237-09841CAE80A7}"/>
              </a:ext>
            </a:extLst>
          </p:cNvPr>
          <p:cNvSpPr txBox="1"/>
          <p:nvPr/>
        </p:nvSpPr>
        <p:spPr>
          <a:xfrm>
            <a:off x="4188460" y="1068094"/>
            <a:ext cx="3815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与生育相关的词汇</a:t>
            </a:r>
          </a:p>
        </p:txBody>
      </p:sp>
      <p:sp>
        <p:nvSpPr>
          <p:cNvPr id="8" name="圆角矩形 7">
            <a:extLst>
              <a:ext uri="{FF2B5EF4-FFF2-40B4-BE49-F238E27FC236}">
                <a16:creationId xmlns:a16="http://schemas.microsoft.com/office/drawing/2014/main" id="{12AF4074-D120-5B16-4F88-29E24504A990}"/>
              </a:ext>
            </a:extLst>
          </p:cNvPr>
          <p:cNvSpPr/>
          <p:nvPr/>
        </p:nvSpPr>
        <p:spPr>
          <a:xfrm>
            <a:off x="4023360" y="415265"/>
            <a:ext cx="4151630" cy="581025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어휘와 표현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词汇和句型 </a:t>
            </a:r>
            <a:endParaRPr lang="ko-KR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F4CC187-B5FE-8163-677B-4DE74A5D3629}"/>
              </a:ext>
            </a:extLst>
          </p:cNvPr>
          <p:cNvGrpSpPr/>
          <p:nvPr/>
        </p:nvGrpSpPr>
        <p:grpSpPr>
          <a:xfrm>
            <a:off x="6315199" y="1655807"/>
            <a:ext cx="4658114" cy="4754781"/>
            <a:chOff x="3981021" y="1927901"/>
            <a:chExt cx="4270350" cy="2933934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A5C5EF49-593F-E98D-A026-FEA677022306}"/>
                </a:ext>
              </a:extLst>
            </p:cNvPr>
            <p:cNvGrpSpPr/>
            <p:nvPr/>
          </p:nvGrpSpPr>
          <p:grpSpPr>
            <a:xfrm rot="174228">
              <a:off x="3981021" y="1927901"/>
              <a:ext cx="4270350" cy="2933934"/>
              <a:chOff x="9375176" y="2369932"/>
              <a:chExt cx="3785112" cy="2213385"/>
            </a:xfrm>
            <a:effectLst>
              <a:outerShdw blurRad="50800" dist="38100" dir="5400000" algn="t" rotWithShape="0">
                <a:srgbClr val="159BA4">
                  <a:alpha val="40000"/>
                </a:srgbClr>
              </a:outerShdw>
            </a:effectLst>
          </p:grpSpPr>
          <p:sp>
            <p:nvSpPr>
              <p:cNvPr id="11" name="矩形: 圆角 9">
                <a:extLst>
                  <a:ext uri="{FF2B5EF4-FFF2-40B4-BE49-F238E27FC236}">
                    <a16:creationId xmlns:a16="http://schemas.microsoft.com/office/drawing/2014/main" id="{96CA3D58-8975-5699-89EB-995C7231802C}"/>
                  </a:ext>
                </a:extLst>
              </p:cNvPr>
              <p:cNvSpPr/>
              <p:nvPr/>
            </p:nvSpPr>
            <p:spPr>
              <a:xfrm rot="21448651">
                <a:off x="9375176" y="2369932"/>
                <a:ext cx="3785112" cy="2213385"/>
              </a:xfrm>
              <a:prstGeom prst="roundRect">
                <a:avLst>
                  <a:gd name="adj" fmla="val 3803"/>
                </a:avLst>
              </a:prstGeom>
              <a:solidFill>
                <a:srgbClr val="24424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" name="矩形: 圆角 10">
                <a:extLst>
                  <a:ext uri="{FF2B5EF4-FFF2-40B4-BE49-F238E27FC236}">
                    <a16:creationId xmlns:a16="http://schemas.microsoft.com/office/drawing/2014/main" id="{BCC9F790-2D0C-A571-0061-13CBA3D7D195}"/>
                  </a:ext>
                </a:extLst>
              </p:cNvPr>
              <p:cNvSpPr/>
              <p:nvPr/>
            </p:nvSpPr>
            <p:spPr>
              <a:xfrm rot="21448651">
                <a:off x="9476908" y="2557402"/>
                <a:ext cx="3630746" cy="1829878"/>
              </a:xfrm>
              <a:prstGeom prst="roundRect">
                <a:avLst>
                  <a:gd name="adj" fmla="val 3803"/>
                </a:avLst>
              </a:prstGeom>
              <a:solidFill>
                <a:srgbClr val="244242"/>
              </a:solidFill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CC62B22B-B6CB-FE2A-45DF-0DAFB470CE32}"/>
                </a:ext>
              </a:extLst>
            </p:cNvPr>
            <p:cNvSpPr/>
            <p:nvPr/>
          </p:nvSpPr>
          <p:spPr>
            <a:xfrm>
              <a:off x="4236702" y="2235883"/>
              <a:ext cx="3875308" cy="22474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atinLnBrk="1">
                <a:lnSpc>
                  <a:spcPct val="13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dirty="0">
                  <a:solidFill>
                    <a:schemeClr val="bg1"/>
                  </a:solidFill>
                  <a:latin typeface="+mn-ea"/>
                </a:rPr>
                <a:t>산후조리원에서 몸조리를 하다</a:t>
              </a:r>
            </a:p>
            <a:p>
              <a:pPr latinLnBrk="1">
                <a:lnSpc>
                  <a:spcPct val="13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dirty="0" err="1">
                  <a:solidFill>
                    <a:schemeClr val="bg1"/>
                  </a:solidFill>
                  <a:latin typeface="+mn-ea"/>
                </a:rPr>
                <a:t>在月子中心调养身体</a:t>
              </a:r>
              <a:endParaRPr lang="ko-KR" altLang="en-US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13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dirty="0">
                  <a:solidFill>
                    <a:schemeClr val="bg1"/>
                  </a:solidFill>
                  <a:latin typeface="+mn-ea"/>
                </a:rPr>
                <a:t>아이를 돌보다</a:t>
              </a:r>
              <a:r>
                <a:rPr lang="en-US" altLang="ko-KR" dirty="0">
                  <a:solidFill>
                    <a:schemeClr val="bg1"/>
                  </a:solidFill>
                  <a:latin typeface="+mn-ea"/>
                </a:rPr>
                <a:t>/</a:t>
              </a:r>
              <a:r>
                <a:rPr lang="ko-KR" altLang="en-US" dirty="0">
                  <a:solidFill>
                    <a:schemeClr val="bg1"/>
                  </a:solidFill>
                  <a:latin typeface="+mn-ea"/>
                </a:rPr>
                <a:t>키우다</a:t>
              </a:r>
              <a:r>
                <a:rPr lang="en-US" altLang="ko-KR" dirty="0">
                  <a:solidFill>
                    <a:schemeClr val="bg1"/>
                  </a:solidFill>
                  <a:latin typeface="+mn-ea"/>
                </a:rPr>
                <a:t>/</a:t>
              </a:r>
              <a:r>
                <a:rPr lang="ko-KR" altLang="en-US" dirty="0">
                  <a:solidFill>
                    <a:schemeClr val="bg1"/>
                  </a:solidFill>
                  <a:latin typeface="+mn-ea"/>
                </a:rPr>
                <a:t>기르다</a:t>
              </a:r>
            </a:p>
            <a:p>
              <a:pPr latinLnBrk="1">
                <a:lnSpc>
                  <a:spcPct val="13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dirty="0" err="1">
                  <a:solidFill>
                    <a:schemeClr val="bg1"/>
                  </a:solidFill>
                  <a:latin typeface="+mn-ea"/>
                </a:rPr>
                <a:t>照顾孩子</a:t>
              </a:r>
              <a:r>
                <a:rPr lang="en-US" altLang="ko-KR" dirty="0">
                  <a:solidFill>
                    <a:schemeClr val="bg1"/>
                  </a:solidFill>
                  <a:latin typeface="+mn-ea"/>
                </a:rPr>
                <a:t>/</a:t>
              </a:r>
              <a:r>
                <a:rPr lang="ko-KR" altLang="en-US" dirty="0" err="1">
                  <a:solidFill>
                    <a:schemeClr val="bg1"/>
                  </a:solidFill>
                  <a:latin typeface="+mn-ea"/>
                </a:rPr>
                <a:t>抚养孩子</a:t>
              </a:r>
              <a:r>
                <a:rPr lang="en-US" altLang="ko-KR" dirty="0">
                  <a:solidFill>
                    <a:schemeClr val="bg1"/>
                  </a:solidFill>
                  <a:latin typeface="+mn-ea"/>
                </a:rPr>
                <a:t>/</a:t>
              </a:r>
              <a:r>
                <a:rPr lang="ko-KR" altLang="en-US" dirty="0" err="1">
                  <a:solidFill>
                    <a:schemeClr val="bg1"/>
                  </a:solidFill>
                  <a:latin typeface="+mn-ea"/>
                </a:rPr>
                <a:t>养育孩子</a:t>
              </a:r>
              <a:endParaRPr lang="ko-KR" altLang="en-US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13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dirty="0">
                  <a:solidFill>
                    <a:schemeClr val="bg1"/>
                  </a:solidFill>
                  <a:latin typeface="+mn-ea"/>
                </a:rPr>
                <a:t>아이를 재우다</a:t>
              </a:r>
              <a:r>
                <a:rPr lang="en-US" altLang="ko-KR" dirty="0">
                  <a:solidFill>
                    <a:schemeClr val="bg1"/>
                  </a:solidFill>
                  <a:latin typeface="+mn-ea"/>
                </a:rPr>
                <a:t>/</a:t>
              </a:r>
              <a:r>
                <a:rPr lang="ko-KR" altLang="en-US" dirty="0">
                  <a:solidFill>
                    <a:schemeClr val="bg1"/>
                  </a:solidFill>
                  <a:latin typeface="+mn-ea"/>
                </a:rPr>
                <a:t>씻기다</a:t>
              </a:r>
            </a:p>
            <a:p>
              <a:pPr latinLnBrk="1">
                <a:lnSpc>
                  <a:spcPct val="13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dirty="0" err="1">
                  <a:solidFill>
                    <a:schemeClr val="bg1"/>
                  </a:solidFill>
                  <a:latin typeface="+mn-ea"/>
                </a:rPr>
                <a:t>哄孩子睡觉</a:t>
              </a:r>
              <a:r>
                <a:rPr lang="en-US" altLang="ko-KR" dirty="0">
                  <a:solidFill>
                    <a:schemeClr val="bg1"/>
                  </a:solidFill>
                  <a:latin typeface="+mn-ea"/>
                </a:rPr>
                <a:t>/</a:t>
              </a:r>
              <a:r>
                <a:rPr lang="ko-KR" altLang="en-US" dirty="0" err="1">
                  <a:solidFill>
                    <a:schemeClr val="bg1"/>
                  </a:solidFill>
                  <a:latin typeface="+mn-ea"/>
                </a:rPr>
                <a:t>给孩子洗澡</a:t>
              </a:r>
              <a:endParaRPr lang="ko-KR" altLang="en-US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13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dirty="0">
                  <a:solidFill>
                    <a:schemeClr val="bg1"/>
                  </a:solidFill>
                  <a:latin typeface="+mn-ea"/>
                </a:rPr>
                <a:t>분유를 먹이다</a:t>
              </a:r>
              <a:r>
                <a:rPr lang="en-US" altLang="ko-KR" dirty="0">
                  <a:solidFill>
                    <a:schemeClr val="bg1"/>
                  </a:solidFill>
                  <a:latin typeface="+mn-ea"/>
                </a:rPr>
                <a:t>/</a:t>
              </a:r>
              <a:r>
                <a:rPr lang="ko-KR" altLang="en-US" dirty="0">
                  <a:solidFill>
                    <a:schemeClr val="bg1"/>
                  </a:solidFill>
                  <a:latin typeface="+mn-ea"/>
                </a:rPr>
                <a:t>이유식을 먹이다</a:t>
              </a:r>
            </a:p>
            <a:p>
              <a:pPr latinLnBrk="1">
                <a:lnSpc>
                  <a:spcPct val="13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dirty="0">
                  <a:solidFill>
                    <a:schemeClr val="bg1"/>
                  </a:solidFill>
                  <a:latin typeface="+mn-ea"/>
                </a:rPr>
                <a:t>（</a:t>
              </a:r>
              <a:r>
                <a:rPr lang="ko-KR" altLang="en-US" dirty="0" err="1">
                  <a:solidFill>
                    <a:schemeClr val="bg1"/>
                  </a:solidFill>
                  <a:latin typeface="+mn-ea"/>
                </a:rPr>
                <a:t>冲奶粉）喂奶</a:t>
              </a:r>
              <a:r>
                <a:rPr lang="en-US" altLang="ko-KR" dirty="0">
                  <a:solidFill>
                    <a:schemeClr val="bg1"/>
                  </a:solidFill>
                  <a:latin typeface="+mn-ea"/>
                </a:rPr>
                <a:t>/</a:t>
              </a:r>
              <a:r>
                <a:rPr lang="ko-KR" altLang="en-US" dirty="0" err="1">
                  <a:solidFill>
                    <a:schemeClr val="bg1"/>
                  </a:solidFill>
                  <a:latin typeface="+mn-ea"/>
                </a:rPr>
                <a:t>喂孩子辅食</a:t>
              </a:r>
              <a:endParaRPr lang="ko-KR" altLang="en-US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13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dirty="0">
                  <a:solidFill>
                    <a:schemeClr val="bg1"/>
                  </a:solidFill>
                  <a:latin typeface="+mn-ea"/>
                </a:rPr>
                <a:t>아이를 품에 안다</a:t>
              </a:r>
              <a:r>
                <a:rPr lang="en-US" altLang="ko-KR" dirty="0">
                  <a:solidFill>
                    <a:schemeClr val="bg1"/>
                  </a:solidFill>
                  <a:latin typeface="+mn-ea"/>
                </a:rPr>
                <a:t>/</a:t>
              </a:r>
              <a:r>
                <a:rPr lang="ko-KR" altLang="en-US" dirty="0">
                  <a:solidFill>
                    <a:schemeClr val="bg1"/>
                  </a:solidFill>
                  <a:latin typeface="+mn-ea"/>
                </a:rPr>
                <a:t>등에 업다</a:t>
              </a:r>
            </a:p>
            <a:p>
              <a:pPr latinLnBrk="1">
                <a:lnSpc>
                  <a:spcPct val="13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dirty="0" err="1">
                  <a:solidFill>
                    <a:schemeClr val="bg1"/>
                  </a:solidFill>
                  <a:latin typeface="+mn-ea"/>
                </a:rPr>
                <a:t>把孩子抱在怀里</a:t>
              </a:r>
              <a:r>
                <a:rPr lang="en-US" altLang="ko-KR" dirty="0">
                  <a:solidFill>
                    <a:schemeClr val="bg1"/>
                  </a:solidFill>
                  <a:latin typeface="+mn-ea"/>
                </a:rPr>
                <a:t>/</a:t>
              </a:r>
              <a:r>
                <a:rPr lang="ko-KR" altLang="en-US" dirty="0" err="1">
                  <a:solidFill>
                    <a:schemeClr val="bg1"/>
                  </a:solidFill>
                  <a:latin typeface="+mn-ea"/>
                </a:rPr>
                <a:t>背孩子</a:t>
              </a:r>
              <a:endParaRPr lang="ko-KR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C013CB71-7E7A-3422-F3C6-6D514725B20F}"/>
              </a:ext>
            </a:extLst>
          </p:cNvPr>
          <p:cNvGrpSpPr/>
          <p:nvPr/>
        </p:nvGrpSpPr>
        <p:grpSpPr>
          <a:xfrm>
            <a:off x="1104791" y="1640359"/>
            <a:ext cx="4658114" cy="4754781"/>
            <a:chOff x="3981021" y="1927901"/>
            <a:chExt cx="4270350" cy="2933934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D7B8A288-CC3A-55BE-F359-D57F771B2D5E}"/>
                </a:ext>
              </a:extLst>
            </p:cNvPr>
            <p:cNvGrpSpPr/>
            <p:nvPr/>
          </p:nvGrpSpPr>
          <p:grpSpPr>
            <a:xfrm rot="174228">
              <a:off x="3981021" y="1927901"/>
              <a:ext cx="4270350" cy="2933934"/>
              <a:chOff x="9375176" y="2369932"/>
              <a:chExt cx="3785112" cy="2213385"/>
            </a:xfrm>
            <a:effectLst>
              <a:outerShdw blurRad="50800" dist="38100" dir="5400000" algn="t" rotWithShape="0">
                <a:srgbClr val="159BA4">
                  <a:alpha val="40000"/>
                </a:srgbClr>
              </a:outerShdw>
            </a:effectLst>
          </p:grpSpPr>
          <p:sp>
            <p:nvSpPr>
              <p:cNvPr id="16" name="矩形: 圆角 9">
                <a:extLst>
                  <a:ext uri="{FF2B5EF4-FFF2-40B4-BE49-F238E27FC236}">
                    <a16:creationId xmlns:a16="http://schemas.microsoft.com/office/drawing/2014/main" id="{E1B9A2E0-F696-C8F7-2FAF-CB46B643B424}"/>
                  </a:ext>
                </a:extLst>
              </p:cNvPr>
              <p:cNvSpPr/>
              <p:nvPr/>
            </p:nvSpPr>
            <p:spPr>
              <a:xfrm rot="21448651">
                <a:off x="9375176" y="2369932"/>
                <a:ext cx="3785112" cy="2213385"/>
              </a:xfrm>
              <a:prstGeom prst="roundRect">
                <a:avLst>
                  <a:gd name="adj" fmla="val 3803"/>
                </a:avLst>
              </a:prstGeom>
              <a:solidFill>
                <a:srgbClr val="24424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" name="矩形: 圆角 10">
                <a:extLst>
                  <a:ext uri="{FF2B5EF4-FFF2-40B4-BE49-F238E27FC236}">
                    <a16:creationId xmlns:a16="http://schemas.microsoft.com/office/drawing/2014/main" id="{D017157F-81C0-0669-005D-0C2EAEB26359}"/>
                  </a:ext>
                </a:extLst>
              </p:cNvPr>
              <p:cNvSpPr/>
              <p:nvPr/>
            </p:nvSpPr>
            <p:spPr>
              <a:xfrm rot="21448651">
                <a:off x="9476908" y="2557402"/>
                <a:ext cx="3630746" cy="1829878"/>
              </a:xfrm>
              <a:prstGeom prst="roundRect">
                <a:avLst>
                  <a:gd name="adj" fmla="val 3803"/>
                </a:avLst>
              </a:prstGeom>
              <a:solidFill>
                <a:srgbClr val="244242"/>
              </a:solidFill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5E4FA022-B3DB-DF43-DF0C-4E27A35FFAB3}"/>
                </a:ext>
              </a:extLst>
            </p:cNvPr>
            <p:cNvSpPr/>
            <p:nvPr/>
          </p:nvSpPr>
          <p:spPr>
            <a:xfrm>
              <a:off x="4236702" y="2235883"/>
              <a:ext cx="3875308" cy="22474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atinLnBrk="1">
                <a:lnSpc>
                  <a:spcPct val="13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dirty="0">
                  <a:solidFill>
                    <a:schemeClr val="bg1"/>
                  </a:solidFill>
                  <a:latin typeface="+mn-ea"/>
                </a:rPr>
                <a:t>임신을 하다</a:t>
              </a:r>
              <a:r>
                <a:rPr lang="en-US" altLang="ko-KR" dirty="0">
                  <a:solidFill>
                    <a:schemeClr val="bg1"/>
                  </a:solidFill>
                  <a:latin typeface="+mn-ea"/>
                </a:rPr>
                <a:t>/</a:t>
              </a:r>
              <a:r>
                <a:rPr lang="ko-KR" altLang="en-US" dirty="0">
                  <a:solidFill>
                    <a:schemeClr val="bg1"/>
                  </a:solidFill>
                  <a:latin typeface="+mn-ea"/>
                </a:rPr>
                <a:t>아이를 갖다 </a:t>
              </a:r>
              <a:r>
                <a:rPr lang="ko-KR" altLang="en-US" dirty="0" err="1">
                  <a:solidFill>
                    <a:schemeClr val="bg1"/>
                  </a:solidFill>
                  <a:latin typeface="+mn-ea"/>
                </a:rPr>
                <a:t>怀孕</a:t>
              </a:r>
              <a:endParaRPr lang="ko-KR" altLang="en-US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13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dirty="0">
                  <a:solidFill>
                    <a:schemeClr val="bg1"/>
                  </a:solidFill>
                  <a:latin typeface="+mn-ea"/>
                </a:rPr>
                <a:t>태교를 하다 </a:t>
              </a:r>
              <a:r>
                <a:rPr lang="ko-KR" altLang="en-US" dirty="0" err="1">
                  <a:solidFill>
                    <a:schemeClr val="bg1"/>
                  </a:solidFill>
                  <a:latin typeface="+mn-ea"/>
                </a:rPr>
                <a:t>进行胎教</a:t>
              </a:r>
              <a:endParaRPr lang="ko-KR" altLang="en-US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13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dirty="0">
                  <a:solidFill>
                    <a:schemeClr val="bg1"/>
                  </a:solidFill>
                  <a:latin typeface="+mn-ea"/>
                </a:rPr>
                <a:t>출산 휴가 </a:t>
              </a:r>
              <a:endParaRPr lang="en-US" altLang="ko-KR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13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dirty="0" err="1">
                  <a:solidFill>
                    <a:schemeClr val="bg1"/>
                  </a:solidFill>
                  <a:latin typeface="+mn-ea"/>
                </a:rPr>
                <a:t>产假</a:t>
              </a:r>
              <a:endParaRPr lang="ko-KR" altLang="en-US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13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dirty="0">
                  <a:solidFill>
                    <a:schemeClr val="bg1"/>
                  </a:solidFill>
                  <a:latin typeface="+mn-ea"/>
                </a:rPr>
                <a:t>육아 휴직을 신청하다</a:t>
              </a:r>
            </a:p>
            <a:p>
              <a:pPr latinLnBrk="1">
                <a:lnSpc>
                  <a:spcPct val="13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dirty="0" err="1">
                  <a:solidFill>
                    <a:schemeClr val="bg1"/>
                  </a:solidFill>
                  <a:latin typeface="+mn-ea"/>
                </a:rPr>
                <a:t>申请育儿停职</a:t>
              </a:r>
              <a:endParaRPr lang="ko-KR" altLang="en-US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13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dirty="0">
                  <a:solidFill>
                    <a:schemeClr val="bg1"/>
                  </a:solidFill>
                  <a:latin typeface="+mn-ea"/>
                </a:rPr>
                <a:t>산모가 아이를 낳다</a:t>
              </a:r>
            </a:p>
            <a:p>
              <a:pPr latinLnBrk="1">
                <a:lnSpc>
                  <a:spcPct val="13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dirty="0" err="1">
                  <a:solidFill>
                    <a:schemeClr val="bg1"/>
                  </a:solidFill>
                  <a:latin typeface="+mn-ea"/>
                </a:rPr>
                <a:t>产妇生孩子</a:t>
              </a:r>
              <a:endParaRPr lang="ko-KR" altLang="en-US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13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dirty="0">
                  <a:solidFill>
                    <a:schemeClr val="bg1"/>
                  </a:solidFill>
                  <a:latin typeface="+mn-ea"/>
                </a:rPr>
                <a:t>출산하다</a:t>
              </a:r>
            </a:p>
            <a:p>
              <a:pPr latinLnBrk="1">
                <a:lnSpc>
                  <a:spcPct val="13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dirty="0" err="1">
                  <a:solidFill>
                    <a:schemeClr val="bg1"/>
                  </a:solidFill>
                  <a:latin typeface="+mn-ea"/>
                </a:rPr>
                <a:t>生产，分娩</a:t>
              </a:r>
              <a:endParaRPr lang="ko-KR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73287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>
            <a:off x="0" y="0"/>
            <a:ext cx="3272044" cy="10464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 flipH="1">
            <a:off x="8919951" y="0"/>
            <a:ext cx="3272048" cy="104642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99440" y="1334770"/>
            <a:ext cx="10622280" cy="4605020"/>
            <a:chOff x="863" y="2450"/>
            <a:chExt cx="16728" cy="7252"/>
          </a:xfrm>
        </p:grpSpPr>
        <p:grpSp>
          <p:nvGrpSpPr>
            <p:cNvPr id="24" name="组合 23"/>
            <p:cNvGrpSpPr/>
            <p:nvPr/>
          </p:nvGrpSpPr>
          <p:grpSpPr>
            <a:xfrm>
              <a:off x="863" y="2450"/>
              <a:ext cx="16728" cy="7252"/>
              <a:chOff x="1530081" y="2444404"/>
              <a:chExt cx="9461769" cy="3508721"/>
            </a:xfrm>
          </p:grpSpPr>
          <p:grpSp>
            <p:nvGrpSpPr>
              <p:cNvPr id="25" name="组合 24"/>
              <p:cNvGrpSpPr/>
              <p:nvPr/>
            </p:nvGrpSpPr>
            <p:grpSpPr>
              <a:xfrm rot="192611">
                <a:off x="1530081" y="3946701"/>
                <a:ext cx="1007247" cy="392216"/>
                <a:chOff x="4800600" y="904875"/>
                <a:chExt cx="1409700" cy="548929"/>
              </a:xfrm>
            </p:grpSpPr>
            <p:sp>
              <p:nvSpPr>
                <p:cNvPr id="32" name="矩形: 圆角 31"/>
                <p:cNvSpPr/>
                <p:nvPr/>
              </p:nvSpPr>
              <p:spPr>
                <a:xfrm>
                  <a:off x="4800600" y="904875"/>
                  <a:ext cx="1409700" cy="548929"/>
                </a:xfrm>
                <a:prstGeom prst="roundRect">
                  <a:avLst/>
                </a:prstGeom>
                <a:solidFill>
                  <a:srgbClr val="244242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矩形: 圆角 32"/>
                <p:cNvSpPr/>
                <p:nvPr/>
              </p:nvSpPr>
              <p:spPr>
                <a:xfrm>
                  <a:off x="4838700" y="928919"/>
                  <a:ext cx="1314450" cy="476800"/>
                </a:xfrm>
                <a:prstGeom prst="roundRect">
                  <a:avLst/>
                </a:prstGeom>
                <a:noFill/>
                <a:ln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6" name="任意多边形: 形状 25"/>
              <p:cNvSpPr/>
              <p:nvPr/>
            </p:nvSpPr>
            <p:spPr>
              <a:xfrm>
                <a:off x="2308481" y="2444404"/>
                <a:ext cx="8683369" cy="3508721"/>
              </a:xfrm>
              <a:custGeom>
                <a:avLst/>
                <a:gdLst>
                  <a:gd name="connsiteX0" fmla="*/ 70408 w 8300464"/>
                  <a:gd name="connsiteY0" fmla="*/ 1219200 h 2479680"/>
                  <a:gd name="connsiteX1" fmla="*/ 165658 w 8300464"/>
                  <a:gd name="connsiteY1" fmla="*/ 352425 h 2479680"/>
                  <a:gd name="connsiteX2" fmla="*/ 660958 w 8300464"/>
                  <a:gd name="connsiteY2" fmla="*/ 47625 h 2479680"/>
                  <a:gd name="connsiteX3" fmla="*/ 2375458 w 8300464"/>
                  <a:gd name="connsiteY3" fmla="*/ 9525 h 2479680"/>
                  <a:gd name="connsiteX4" fmla="*/ 6918883 w 8300464"/>
                  <a:gd name="connsiteY4" fmla="*/ 0 h 2479680"/>
                  <a:gd name="connsiteX5" fmla="*/ 8166658 w 8300464"/>
                  <a:gd name="connsiteY5" fmla="*/ 200025 h 2479680"/>
                  <a:gd name="connsiteX6" fmla="*/ 8195233 w 8300464"/>
                  <a:gd name="connsiteY6" fmla="*/ 1000125 h 2479680"/>
                  <a:gd name="connsiteX7" fmla="*/ 8214283 w 8300464"/>
                  <a:gd name="connsiteY7" fmla="*/ 1828800 h 2479680"/>
                  <a:gd name="connsiteX8" fmla="*/ 8166658 w 8300464"/>
                  <a:gd name="connsiteY8" fmla="*/ 2276475 h 2479680"/>
                  <a:gd name="connsiteX9" fmla="*/ 6575983 w 8300464"/>
                  <a:gd name="connsiteY9" fmla="*/ 2466975 h 2479680"/>
                  <a:gd name="connsiteX10" fmla="*/ 1556308 w 8300464"/>
                  <a:gd name="connsiteY10" fmla="*/ 2438400 h 2479680"/>
                  <a:gd name="connsiteX11" fmla="*/ 127558 w 8300464"/>
                  <a:gd name="connsiteY11" fmla="*/ 2247900 h 2479680"/>
                  <a:gd name="connsiteX12" fmla="*/ 70408 w 8300464"/>
                  <a:gd name="connsiteY12" fmla="*/ 1219200 h 2479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300464" h="2479680">
                    <a:moveTo>
                      <a:pt x="70408" y="1219200"/>
                    </a:moveTo>
                    <a:cubicBezTo>
                      <a:pt x="76758" y="903288"/>
                      <a:pt x="67233" y="547688"/>
                      <a:pt x="165658" y="352425"/>
                    </a:cubicBezTo>
                    <a:cubicBezTo>
                      <a:pt x="264083" y="157162"/>
                      <a:pt x="292658" y="104775"/>
                      <a:pt x="660958" y="47625"/>
                    </a:cubicBezTo>
                    <a:cubicBezTo>
                      <a:pt x="1029258" y="-9525"/>
                      <a:pt x="2375458" y="9525"/>
                      <a:pt x="2375458" y="9525"/>
                    </a:cubicBezTo>
                    <a:lnTo>
                      <a:pt x="6918883" y="0"/>
                    </a:lnTo>
                    <a:cubicBezTo>
                      <a:pt x="7884083" y="31750"/>
                      <a:pt x="7953933" y="33338"/>
                      <a:pt x="8166658" y="200025"/>
                    </a:cubicBezTo>
                    <a:cubicBezTo>
                      <a:pt x="8379383" y="366712"/>
                      <a:pt x="8187296" y="728663"/>
                      <a:pt x="8195233" y="1000125"/>
                    </a:cubicBezTo>
                    <a:cubicBezTo>
                      <a:pt x="8203170" y="1271587"/>
                      <a:pt x="8219046" y="1616075"/>
                      <a:pt x="8214283" y="1828800"/>
                    </a:cubicBezTo>
                    <a:cubicBezTo>
                      <a:pt x="8209520" y="2041525"/>
                      <a:pt x="8439708" y="2170113"/>
                      <a:pt x="8166658" y="2276475"/>
                    </a:cubicBezTo>
                    <a:cubicBezTo>
                      <a:pt x="7893608" y="2382837"/>
                      <a:pt x="7677708" y="2439988"/>
                      <a:pt x="6575983" y="2466975"/>
                    </a:cubicBezTo>
                    <a:cubicBezTo>
                      <a:pt x="5474258" y="2493962"/>
                      <a:pt x="2631045" y="2474912"/>
                      <a:pt x="1556308" y="2438400"/>
                    </a:cubicBezTo>
                    <a:cubicBezTo>
                      <a:pt x="481571" y="2401888"/>
                      <a:pt x="372033" y="2452687"/>
                      <a:pt x="127558" y="2247900"/>
                    </a:cubicBezTo>
                    <a:cubicBezTo>
                      <a:pt x="-116917" y="2043113"/>
                      <a:pt x="64058" y="1535112"/>
                      <a:pt x="70408" y="12192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: 形状 26"/>
              <p:cNvSpPr/>
              <p:nvPr/>
            </p:nvSpPr>
            <p:spPr>
              <a:xfrm>
                <a:off x="2405137" y="2549640"/>
                <a:ext cx="8481938" cy="3298248"/>
              </a:xfrm>
              <a:custGeom>
                <a:avLst/>
                <a:gdLst>
                  <a:gd name="connsiteX0" fmla="*/ 70408 w 8300464"/>
                  <a:gd name="connsiteY0" fmla="*/ 1219200 h 2479680"/>
                  <a:gd name="connsiteX1" fmla="*/ 165658 w 8300464"/>
                  <a:gd name="connsiteY1" fmla="*/ 352425 h 2479680"/>
                  <a:gd name="connsiteX2" fmla="*/ 660958 w 8300464"/>
                  <a:gd name="connsiteY2" fmla="*/ 47625 h 2479680"/>
                  <a:gd name="connsiteX3" fmla="*/ 2375458 w 8300464"/>
                  <a:gd name="connsiteY3" fmla="*/ 9525 h 2479680"/>
                  <a:gd name="connsiteX4" fmla="*/ 6918883 w 8300464"/>
                  <a:gd name="connsiteY4" fmla="*/ 0 h 2479680"/>
                  <a:gd name="connsiteX5" fmla="*/ 8166658 w 8300464"/>
                  <a:gd name="connsiteY5" fmla="*/ 200025 h 2479680"/>
                  <a:gd name="connsiteX6" fmla="*/ 8195233 w 8300464"/>
                  <a:gd name="connsiteY6" fmla="*/ 1000125 h 2479680"/>
                  <a:gd name="connsiteX7" fmla="*/ 8214283 w 8300464"/>
                  <a:gd name="connsiteY7" fmla="*/ 1828800 h 2479680"/>
                  <a:gd name="connsiteX8" fmla="*/ 8166658 w 8300464"/>
                  <a:gd name="connsiteY8" fmla="*/ 2276475 h 2479680"/>
                  <a:gd name="connsiteX9" fmla="*/ 6575983 w 8300464"/>
                  <a:gd name="connsiteY9" fmla="*/ 2466975 h 2479680"/>
                  <a:gd name="connsiteX10" fmla="*/ 1556308 w 8300464"/>
                  <a:gd name="connsiteY10" fmla="*/ 2438400 h 2479680"/>
                  <a:gd name="connsiteX11" fmla="*/ 127558 w 8300464"/>
                  <a:gd name="connsiteY11" fmla="*/ 2247900 h 2479680"/>
                  <a:gd name="connsiteX12" fmla="*/ 70408 w 8300464"/>
                  <a:gd name="connsiteY12" fmla="*/ 1219200 h 2479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300464" h="2479680">
                    <a:moveTo>
                      <a:pt x="70408" y="1219200"/>
                    </a:moveTo>
                    <a:cubicBezTo>
                      <a:pt x="76758" y="903288"/>
                      <a:pt x="67233" y="547688"/>
                      <a:pt x="165658" y="352425"/>
                    </a:cubicBezTo>
                    <a:cubicBezTo>
                      <a:pt x="264083" y="157162"/>
                      <a:pt x="292658" y="104775"/>
                      <a:pt x="660958" y="47625"/>
                    </a:cubicBezTo>
                    <a:cubicBezTo>
                      <a:pt x="1029258" y="-9525"/>
                      <a:pt x="2375458" y="9525"/>
                      <a:pt x="2375458" y="9525"/>
                    </a:cubicBezTo>
                    <a:lnTo>
                      <a:pt x="6918883" y="0"/>
                    </a:lnTo>
                    <a:cubicBezTo>
                      <a:pt x="7884083" y="31750"/>
                      <a:pt x="7953933" y="33338"/>
                      <a:pt x="8166658" y="200025"/>
                    </a:cubicBezTo>
                    <a:cubicBezTo>
                      <a:pt x="8379383" y="366712"/>
                      <a:pt x="8187296" y="728663"/>
                      <a:pt x="8195233" y="1000125"/>
                    </a:cubicBezTo>
                    <a:cubicBezTo>
                      <a:pt x="8203170" y="1271587"/>
                      <a:pt x="8219046" y="1616075"/>
                      <a:pt x="8214283" y="1828800"/>
                    </a:cubicBezTo>
                    <a:cubicBezTo>
                      <a:pt x="8209520" y="2041525"/>
                      <a:pt x="8439708" y="2170113"/>
                      <a:pt x="8166658" y="2276475"/>
                    </a:cubicBezTo>
                    <a:cubicBezTo>
                      <a:pt x="7893608" y="2382837"/>
                      <a:pt x="7677708" y="2439988"/>
                      <a:pt x="6575983" y="2466975"/>
                    </a:cubicBezTo>
                    <a:cubicBezTo>
                      <a:pt x="5474258" y="2493962"/>
                      <a:pt x="2631045" y="2474912"/>
                      <a:pt x="1556308" y="2438400"/>
                    </a:cubicBezTo>
                    <a:cubicBezTo>
                      <a:pt x="481571" y="2401888"/>
                      <a:pt x="372033" y="2452687"/>
                      <a:pt x="127558" y="2247900"/>
                    </a:cubicBezTo>
                    <a:cubicBezTo>
                      <a:pt x="-116917" y="2043113"/>
                      <a:pt x="64058" y="1535112"/>
                      <a:pt x="70408" y="1219200"/>
                    </a:cubicBezTo>
                    <a:close/>
                  </a:path>
                </a:pathLst>
              </a:custGeom>
              <a:noFill/>
              <a:ln w="6350">
                <a:solidFill>
                  <a:srgbClr val="244242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8" name="组合 27"/>
              <p:cNvGrpSpPr/>
              <p:nvPr/>
            </p:nvGrpSpPr>
            <p:grpSpPr>
              <a:xfrm rot="21231943">
                <a:off x="1796738" y="2963067"/>
                <a:ext cx="1007247" cy="392216"/>
                <a:chOff x="4800600" y="904875"/>
                <a:chExt cx="1409700" cy="548929"/>
              </a:xfrm>
            </p:grpSpPr>
            <p:sp>
              <p:nvSpPr>
                <p:cNvPr id="30" name="矩形: 圆角 29"/>
                <p:cNvSpPr/>
                <p:nvPr/>
              </p:nvSpPr>
              <p:spPr>
                <a:xfrm>
                  <a:off x="4800600" y="904875"/>
                  <a:ext cx="1409700" cy="548929"/>
                </a:xfrm>
                <a:prstGeom prst="roundRect">
                  <a:avLst/>
                </a:prstGeom>
                <a:solidFill>
                  <a:srgbClr val="244242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矩形: 圆角 30"/>
                <p:cNvSpPr/>
                <p:nvPr/>
              </p:nvSpPr>
              <p:spPr>
                <a:xfrm>
                  <a:off x="4838700" y="928919"/>
                  <a:ext cx="1314450" cy="476800"/>
                </a:xfrm>
                <a:prstGeom prst="roundRect">
                  <a:avLst/>
                </a:prstGeom>
                <a:noFill/>
                <a:ln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9" name="任意多边形: 形状 28"/>
              <p:cNvSpPr/>
              <p:nvPr/>
            </p:nvSpPr>
            <p:spPr>
              <a:xfrm>
                <a:off x="2508007" y="2604769"/>
                <a:ext cx="8284316" cy="3187990"/>
              </a:xfrm>
              <a:custGeom>
                <a:avLst/>
                <a:gdLst>
                  <a:gd name="connsiteX0" fmla="*/ 70408 w 8300464"/>
                  <a:gd name="connsiteY0" fmla="*/ 1219200 h 2479680"/>
                  <a:gd name="connsiteX1" fmla="*/ 165658 w 8300464"/>
                  <a:gd name="connsiteY1" fmla="*/ 352425 h 2479680"/>
                  <a:gd name="connsiteX2" fmla="*/ 660958 w 8300464"/>
                  <a:gd name="connsiteY2" fmla="*/ 47625 h 2479680"/>
                  <a:gd name="connsiteX3" fmla="*/ 2375458 w 8300464"/>
                  <a:gd name="connsiteY3" fmla="*/ 9525 h 2479680"/>
                  <a:gd name="connsiteX4" fmla="*/ 6918883 w 8300464"/>
                  <a:gd name="connsiteY4" fmla="*/ 0 h 2479680"/>
                  <a:gd name="connsiteX5" fmla="*/ 8166658 w 8300464"/>
                  <a:gd name="connsiteY5" fmla="*/ 200025 h 2479680"/>
                  <a:gd name="connsiteX6" fmla="*/ 8195233 w 8300464"/>
                  <a:gd name="connsiteY6" fmla="*/ 1000125 h 2479680"/>
                  <a:gd name="connsiteX7" fmla="*/ 8214283 w 8300464"/>
                  <a:gd name="connsiteY7" fmla="*/ 1828800 h 2479680"/>
                  <a:gd name="connsiteX8" fmla="*/ 8166658 w 8300464"/>
                  <a:gd name="connsiteY8" fmla="*/ 2276475 h 2479680"/>
                  <a:gd name="connsiteX9" fmla="*/ 6575983 w 8300464"/>
                  <a:gd name="connsiteY9" fmla="*/ 2466975 h 2479680"/>
                  <a:gd name="connsiteX10" fmla="*/ 1556308 w 8300464"/>
                  <a:gd name="connsiteY10" fmla="*/ 2438400 h 2479680"/>
                  <a:gd name="connsiteX11" fmla="*/ 127558 w 8300464"/>
                  <a:gd name="connsiteY11" fmla="*/ 2247900 h 2479680"/>
                  <a:gd name="connsiteX12" fmla="*/ 70408 w 8300464"/>
                  <a:gd name="connsiteY12" fmla="*/ 1219200 h 2479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300464" h="2479680">
                    <a:moveTo>
                      <a:pt x="70408" y="1219200"/>
                    </a:moveTo>
                    <a:cubicBezTo>
                      <a:pt x="76758" y="903288"/>
                      <a:pt x="67233" y="547688"/>
                      <a:pt x="165658" y="352425"/>
                    </a:cubicBezTo>
                    <a:cubicBezTo>
                      <a:pt x="264083" y="157162"/>
                      <a:pt x="292658" y="104775"/>
                      <a:pt x="660958" y="47625"/>
                    </a:cubicBezTo>
                    <a:cubicBezTo>
                      <a:pt x="1029258" y="-9525"/>
                      <a:pt x="2375458" y="9525"/>
                      <a:pt x="2375458" y="9525"/>
                    </a:cubicBezTo>
                    <a:lnTo>
                      <a:pt x="6918883" y="0"/>
                    </a:lnTo>
                    <a:cubicBezTo>
                      <a:pt x="7884083" y="31750"/>
                      <a:pt x="7953933" y="33338"/>
                      <a:pt x="8166658" y="200025"/>
                    </a:cubicBezTo>
                    <a:cubicBezTo>
                      <a:pt x="8379383" y="366712"/>
                      <a:pt x="8187296" y="728663"/>
                      <a:pt x="8195233" y="1000125"/>
                    </a:cubicBezTo>
                    <a:cubicBezTo>
                      <a:pt x="8203170" y="1271587"/>
                      <a:pt x="8219046" y="1616075"/>
                      <a:pt x="8214283" y="1828800"/>
                    </a:cubicBezTo>
                    <a:cubicBezTo>
                      <a:pt x="8209520" y="2041525"/>
                      <a:pt x="8439708" y="2170113"/>
                      <a:pt x="8166658" y="2276475"/>
                    </a:cubicBezTo>
                    <a:cubicBezTo>
                      <a:pt x="7893608" y="2382837"/>
                      <a:pt x="7677708" y="2439988"/>
                      <a:pt x="6575983" y="2466975"/>
                    </a:cubicBezTo>
                    <a:cubicBezTo>
                      <a:pt x="5474258" y="2493962"/>
                      <a:pt x="2631045" y="2474912"/>
                      <a:pt x="1556308" y="2438400"/>
                    </a:cubicBezTo>
                    <a:cubicBezTo>
                      <a:pt x="481571" y="2401888"/>
                      <a:pt x="372033" y="2452687"/>
                      <a:pt x="127558" y="2247900"/>
                    </a:cubicBezTo>
                    <a:cubicBezTo>
                      <a:pt x="-116917" y="2043113"/>
                      <a:pt x="64058" y="1535112"/>
                      <a:pt x="70408" y="1219200"/>
                    </a:cubicBezTo>
                    <a:close/>
                  </a:path>
                </a:pathLst>
              </a:custGeom>
              <a:solidFill>
                <a:srgbClr val="2442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" name="矩形 34"/>
            <p:cNvSpPr/>
            <p:nvPr/>
          </p:nvSpPr>
          <p:spPr>
            <a:xfrm>
              <a:off x="3109" y="3472"/>
              <a:ext cx="13612" cy="58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457200" algn="just" fontAlgn="auto" latinLnBrk="1">
                <a:lnSpc>
                  <a:spcPct val="150000"/>
                </a:lnSpc>
              </a:pPr>
              <a:r>
                <a:rPr lang="ko-KR" altLang="en-US" sz="2000" dirty="0" err="1">
                  <a:solidFill>
                    <a:schemeClr val="bg1"/>
                  </a:solidFill>
                  <a:latin typeface="+mn-ea"/>
                </a:rPr>
                <a:t>大部分人认为，电信诈骗的受害者可能是对信息通信技术不熟悉的</a:t>
              </a:r>
              <a:r>
                <a:rPr lang="en-US" altLang="ko-KR" sz="2000" dirty="0">
                  <a:solidFill>
                    <a:schemeClr val="bg1"/>
                  </a:solidFill>
                  <a:latin typeface="+mn-ea"/>
                </a:rPr>
                <a:t>60</a:t>
              </a:r>
              <a:r>
                <a:rPr lang="ko-KR" altLang="en-US" sz="2000" dirty="0" err="1">
                  <a:solidFill>
                    <a:schemeClr val="bg1"/>
                  </a:solidFill>
                  <a:latin typeface="+mn-ea"/>
                </a:rPr>
                <a:t>岁以上的老年人。但实际上</a:t>
              </a:r>
              <a:r>
                <a:rPr lang="ko-KR" altLang="en-US" sz="2000" dirty="0">
                  <a:solidFill>
                    <a:schemeClr val="bg1"/>
                  </a:solidFill>
                  <a:latin typeface="+mn-ea"/>
                </a:rPr>
                <a:t>，</a:t>
              </a:r>
              <a:r>
                <a:rPr lang="en-US" altLang="ko-KR" sz="2000" dirty="0">
                  <a:solidFill>
                    <a:schemeClr val="bg1"/>
                  </a:solidFill>
                  <a:latin typeface="+mn-ea"/>
                </a:rPr>
                <a:t>30</a:t>
              </a:r>
              <a:r>
                <a:rPr lang="ko-KR" altLang="en-US" sz="2000" dirty="0" err="1">
                  <a:solidFill>
                    <a:schemeClr val="bg1"/>
                  </a:solidFill>
                  <a:latin typeface="+mn-ea"/>
                </a:rPr>
                <a:t>岁以下人群的受害比率约为</a:t>
              </a:r>
              <a:r>
                <a:rPr lang="en-US" altLang="ko-KR" sz="2000" dirty="0">
                  <a:solidFill>
                    <a:schemeClr val="bg1"/>
                  </a:solidFill>
                  <a:latin typeface="+mn-ea"/>
                </a:rPr>
                <a:t>30.7%</a:t>
              </a:r>
              <a:r>
                <a:rPr lang="ko-KR" altLang="en-US" sz="2000" dirty="0">
                  <a:solidFill>
                    <a:schemeClr val="bg1"/>
                  </a:solidFill>
                  <a:latin typeface="+mn-ea"/>
                </a:rPr>
                <a:t>，</a:t>
              </a:r>
              <a:r>
                <a:rPr lang="ko-KR" altLang="en-US" sz="2000" dirty="0" err="1">
                  <a:solidFill>
                    <a:schemeClr val="bg1"/>
                  </a:solidFill>
                  <a:latin typeface="+mn-ea"/>
                </a:rPr>
                <a:t>大概是老年人的两倍</a:t>
              </a:r>
              <a:r>
                <a:rPr lang="ko-KR" altLang="en-US" sz="2000" dirty="0">
                  <a:solidFill>
                    <a:schemeClr val="bg1"/>
                  </a:solidFill>
                  <a:latin typeface="+mn-ea"/>
                </a:rPr>
                <a:t>。</a:t>
              </a:r>
            </a:p>
            <a:p>
              <a:pPr indent="457200" algn="just" fontAlgn="auto" latinLnBrk="1">
                <a:lnSpc>
                  <a:spcPct val="150000"/>
                </a:lnSpc>
              </a:pPr>
              <a:r>
                <a:rPr lang="ko-KR" altLang="en-US" sz="2000" dirty="0" err="1">
                  <a:solidFill>
                    <a:schemeClr val="bg1"/>
                  </a:solidFill>
                  <a:latin typeface="+mn-ea"/>
                </a:rPr>
                <a:t>相关资料显示，随着信息通信技术的发展，电信诈骗的手段也变得更加智能化，甚至连熟悉</a:t>
              </a:r>
              <a:r>
                <a:rPr lang="en" altLang="ko-KR" sz="2000" dirty="0">
                  <a:solidFill>
                    <a:schemeClr val="bg1"/>
                  </a:solidFill>
                  <a:latin typeface="+mn-ea"/>
                </a:rPr>
                <a:t>IT</a:t>
              </a:r>
              <a:r>
                <a:rPr lang="ko-KR" altLang="en-US" sz="2000" dirty="0" err="1">
                  <a:solidFill>
                    <a:schemeClr val="bg1"/>
                  </a:solidFill>
                  <a:latin typeface="+mn-ea"/>
                </a:rPr>
                <a:t>技术和智能电子设备的年轻人也会上当受骗。而且受害者的年龄也逐渐下降</a:t>
              </a:r>
              <a:r>
                <a:rPr lang="ko-KR" altLang="en-US" sz="2000" dirty="0">
                  <a:solidFill>
                    <a:schemeClr val="bg1"/>
                  </a:solidFill>
                  <a:latin typeface="+mn-ea"/>
                </a:rPr>
                <a:t>，</a:t>
              </a:r>
              <a:r>
                <a:rPr lang="en-US" altLang="ko-KR" sz="2000" dirty="0">
                  <a:solidFill>
                    <a:schemeClr val="bg1"/>
                  </a:solidFill>
                  <a:latin typeface="+mn-ea"/>
                </a:rPr>
                <a:t>20</a:t>
              </a:r>
              <a:r>
                <a:rPr lang="ko-KR" altLang="en-US" sz="2000" dirty="0" err="1">
                  <a:solidFill>
                    <a:schemeClr val="bg1"/>
                  </a:solidFill>
                  <a:latin typeface="+mn-ea"/>
                </a:rPr>
                <a:t>岁以下的电信诈骗受害者人数比上一年增加了</a:t>
              </a:r>
              <a:r>
                <a:rPr lang="en-US" altLang="ko-KR" sz="2000" dirty="0">
                  <a:solidFill>
                    <a:schemeClr val="bg1"/>
                  </a:solidFill>
                  <a:latin typeface="+mn-ea"/>
                </a:rPr>
                <a:t>38.0%</a:t>
              </a:r>
              <a:r>
                <a:rPr lang="ko-KR" altLang="en-US" sz="2000" dirty="0">
                  <a:solidFill>
                    <a:schemeClr val="bg1"/>
                  </a:solidFill>
                  <a:latin typeface="+mn-ea"/>
                </a:rPr>
                <a:t>。</a:t>
              </a:r>
            </a:p>
            <a:p>
              <a:pPr indent="457200" algn="just" fontAlgn="auto" latinLnBrk="1">
                <a:lnSpc>
                  <a:spcPct val="150000"/>
                </a:lnSpc>
              </a:pPr>
              <a:endParaRPr lang="ko-KR" altLang="en-US" sz="2000" dirty="0">
                <a:solidFill>
                  <a:schemeClr val="bg1"/>
                </a:solidFill>
                <a:latin typeface="+mn-ea"/>
              </a:endParaRPr>
            </a:p>
          </p:txBody>
        </p:sp>
      </p:grpSp>
      <p:pic>
        <p:nvPicPr>
          <p:cNvPr id="38" name="图片 37" descr="图片包含 游戏机, 小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5747" y="4894831"/>
            <a:ext cx="857917" cy="1668973"/>
          </a:xfrm>
          <a:prstGeom prst="rect">
            <a:avLst/>
          </a:prstGeom>
        </p:spPr>
      </p:pic>
      <p:pic>
        <p:nvPicPr>
          <p:cNvPr id="6" name="图片 5" descr="图片包含 游戏机, 文字&#10;&#10;描述已自动生成">
            <a:extLst>
              <a:ext uri="{FF2B5EF4-FFF2-40B4-BE49-F238E27FC236}">
                <a16:creationId xmlns:a16="http://schemas.microsoft.com/office/drawing/2014/main" id="{C2FA0B58-EDC9-3D68-F7EA-EAD7F3536D4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498" r="80941" b="13131"/>
          <a:stretch>
            <a:fillRect/>
          </a:stretch>
        </p:blipFill>
        <p:spPr>
          <a:xfrm>
            <a:off x="3788410" y="536224"/>
            <a:ext cx="596322" cy="660428"/>
          </a:xfrm>
          <a:prstGeom prst="rect">
            <a:avLst/>
          </a:prstGeom>
        </p:spPr>
      </p:pic>
      <p:sp>
        <p:nvSpPr>
          <p:cNvPr id="8" name="圆角矩形 7">
            <a:extLst>
              <a:ext uri="{FF2B5EF4-FFF2-40B4-BE49-F238E27FC236}">
                <a16:creationId xmlns:a16="http://schemas.microsoft.com/office/drawing/2014/main" id="{D332379B-9C73-2CDB-C254-AA44BA67890D}"/>
              </a:ext>
            </a:extLst>
          </p:cNvPr>
          <p:cNvSpPr/>
          <p:nvPr/>
        </p:nvSpPr>
        <p:spPr>
          <a:xfrm>
            <a:off x="4469130" y="576496"/>
            <a:ext cx="3996160" cy="581025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年轻群体也会遭遇电信诈骗</a:t>
            </a:r>
          </a:p>
        </p:txBody>
      </p:sp>
    </p:spTree>
    <p:extLst>
      <p:ext uri="{BB962C8B-B14F-4D97-AF65-F5344CB8AC3E}">
        <p14:creationId xmlns:p14="http://schemas.microsoft.com/office/powerpoint/2010/main" val="326184689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A5C6E0-608F-7314-6AB7-79D23C9AD3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164BFFF-0FC2-6315-C629-BE706887AA0E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27C3C05-E492-7E39-091E-1D5B2680AD4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>
            <a:off x="0" y="0"/>
            <a:ext cx="3272044" cy="104642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DB72338-122C-ECC5-6FF8-88B308122DD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 flipH="1">
            <a:off x="8919951" y="0"/>
            <a:ext cx="3272048" cy="1046425"/>
          </a:xfrm>
          <a:prstGeom prst="rect">
            <a:avLst/>
          </a:prstGeom>
        </p:spPr>
      </p:pic>
      <p:pic>
        <p:nvPicPr>
          <p:cNvPr id="24" name="图片 23" descr="卡通人物&#10;&#10;描述已自动生成">
            <a:extLst>
              <a:ext uri="{FF2B5EF4-FFF2-40B4-BE49-F238E27FC236}">
                <a16:creationId xmlns:a16="http://schemas.microsoft.com/office/drawing/2014/main" id="{EAC16E69-2A44-03EC-C69F-235CC5F26DC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08062" flipH="1">
            <a:off x="8256612" y="405677"/>
            <a:ext cx="1490061" cy="804511"/>
          </a:xfrm>
          <a:prstGeom prst="rect">
            <a:avLst/>
          </a:prstGeom>
        </p:spPr>
      </p:pic>
      <p:pic>
        <p:nvPicPr>
          <p:cNvPr id="25" name="图片 24" descr="卡通人物&#10;&#10;描述已自动生成">
            <a:extLst>
              <a:ext uri="{FF2B5EF4-FFF2-40B4-BE49-F238E27FC236}">
                <a16:creationId xmlns:a16="http://schemas.microsoft.com/office/drawing/2014/main" id="{22C6040D-5E32-76E2-1FBE-07BAF1DD601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14889" flipH="1">
            <a:off x="2451726" y="374107"/>
            <a:ext cx="1607000" cy="867649"/>
          </a:xfrm>
          <a:prstGeom prst="rect">
            <a:avLst/>
          </a:prstGeom>
        </p:spPr>
      </p:pic>
      <p:sp>
        <p:nvSpPr>
          <p:cNvPr id="8" name="圆角矩形 7">
            <a:extLst>
              <a:ext uri="{FF2B5EF4-FFF2-40B4-BE49-F238E27FC236}">
                <a16:creationId xmlns:a16="http://schemas.microsoft.com/office/drawing/2014/main" id="{6590A749-71EA-FC76-57C9-240374ED0CCB}"/>
              </a:ext>
            </a:extLst>
          </p:cNvPr>
          <p:cNvSpPr/>
          <p:nvPr/>
        </p:nvSpPr>
        <p:spPr>
          <a:xfrm>
            <a:off x="4101093" y="403524"/>
            <a:ext cx="4151630" cy="581025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어휘와 표현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词汇和句型 </a:t>
            </a:r>
            <a:endParaRPr lang="ko-KR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27A3A7C-FA8B-A7F0-7FAA-5BA25583F771}"/>
              </a:ext>
            </a:extLst>
          </p:cNvPr>
          <p:cNvSpPr txBox="1"/>
          <p:nvPr/>
        </p:nvSpPr>
        <p:spPr>
          <a:xfrm>
            <a:off x="3444301" y="1260871"/>
            <a:ext cx="55702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与互联网相关的词汇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DA4AB62A-EAAF-D12B-F8E6-29466D8F64F2}"/>
              </a:ext>
            </a:extLst>
          </p:cNvPr>
          <p:cNvGrpSpPr/>
          <p:nvPr/>
        </p:nvGrpSpPr>
        <p:grpSpPr>
          <a:xfrm>
            <a:off x="973473" y="2174085"/>
            <a:ext cx="10025831" cy="2886303"/>
            <a:chOff x="3981021" y="1927901"/>
            <a:chExt cx="4270350" cy="2933934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E338F620-31B5-EA82-BC68-B30E39D47884}"/>
                </a:ext>
              </a:extLst>
            </p:cNvPr>
            <p:cNvGrpSpPr/>
            <p:nvPr/>
          </p:nvGrpSpPr>
          <p:grpSpPr>
            <a:xfrm rot="174228">
              <a:off x="3981021" y="1927901"/>
              <a:ext cx="4270350" cy="2933934"/>
              <a:chOff x="9375176" y="2369932"/>
              <a:chExt cx="3785112" cy="2213385"/>
            </a:xfrm>
            <a:effectLst>
              <a:outerShdw blurRad="50800" dist="38100" dir="5400000" algn="t" rotWithShape="0">
                <a:srgbClr val="159BA4">
                  <a:alpha val="40000"/>
                </a:srgbClr>
              </a:outerShdw>
            </a:effectLst>
          </p:grpSpPr>
          <p:sp>
            <p:nvSpPr>
              <p:cNvPr id="11" name="矩形: 圆角 9">
                <a:extLst>
                  <a:ext uri="{FF2B5EF4-FFF2-40B4-BE49-F238E27FC236}">
                    <a16:creationId xmlns:a16="http://schemas.microsoft.com/office/drawing/2014/main" id="{83B20CFB-69B4-E5E3-9DB9-CECE4F61537E}"/>
                  </a:ext>
                </a:extLst>
              </p:cNvPr>
              <p:cNvSpPr/>
              <p:nvPr/>
            </p:nvSpPr>
            <p:spPr>
              <a:xfrm rot="21448651">
                <a:off x="9375176" y="2369932"/>
                <a:ext cx="3785112" cy="2213385"/>
              </a:xfrm>
              <a:prstGeom prst="roundRect">
                <a:avLst>
                  <a:gd name="adj" fmla="val 3803"/>
                </a:avLst>
              </a:prstGeom>
              <a:solidFill>
                <a:srgbClr val="24424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5" name="矩形: 圆角 10">
                <a:extLst>
                  <a:ext uri="{FF2B5EF4-FFF2-40B4-BE49-F238E27FC236}">
                    <a16:creationId xmlns:a16="http://schemas.microsoft.com/office/drawing/2014/main" id="{83F7B576-5762-42F6-7789-1965B6576021}"/>
                  </a:ext>
                </a:extLst>
              </p:cNvPr>
              <p:cNvSpPr/>
              <p:nvPr/>
            </p:nvSpPr>
            <p:spPr>
              <a:xfrm rot="21448651">
                <a:off x="9476908" y="2557402"/>
                <a:ext cx="3630746" cy="1829878"/>
              </a:xfrm>
              <a:prstGeom prst="roundRect">
                <a:avLst>
                  <a:gd name="adj" fmla="val 3803"/>
                </a:avLst>
              </a:prstGeom>
              <a:solidFill>
                <a:srgbClr val="244242"/>
              </a:solidFill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942FB97F-8927-D9D9-5DBF-ED903A0CE179}"/>
                </a:ext>
              </a:extLst>
            </p:cNvPr>
            <p:cNvSpPr/>
            <p:nvPr/>
          </p:nvSpPr>
          <p:spPr>
            <a:xfrm>
              <a:off x="4225229" y="2473039"/>
              <a:ext cx="3875308" cy="14609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atinLnBrk="1">
                <a:lnSpc>
                  <a:spcPct val="20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sz="2400" dirty="0">
                  <a:solidFill>
                    <a:schemeClr val="bg1"/>
                  </a:solidFill>
                  <a:latin typeface="+mn-ea"/>
                </a:rPr>
                <a:t>첨부 파일 </a:t>
              </a:r>
              <a:r>
                <a:rPr lang="ko-KR" altLang="en-US" sz="2400" dirty="0" err="1">
                  <a:solidFill>
                    <a:schemeClr val="bg1"/>
                  </a:solidFill>
                  <a:latin typeface="+mn-ea"/>
                </a:rPr>
                <a:t>附件</a:t>
              </a:r>
              <a:r>
                <a:rPr lang="ko-KR" altLang="en-US" sz="24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ko-KR" sz="2400" dirty="0">
                  <a:solidFill>
                    <a:schemeClr val="bg1"/>
                  </a:solidFill>
                  <a:latin typeface="+mn-ea"/>
                </a:rPr>
                <a:t>	</a:t>
              </a:r>
              <a:r>
                <a:rPr lang="ko-KR" altLang="en-US" sz="2400" dirty="0">
                  <a:solidFill>
                    <a:schemeClr val="bg1"/>
                  </a:solidFill>
                  <a:latin typeface="+mn-ea"/>
                </a:rPr>
                <a:t>홈페이지 </a:t>
              </a:r>
              <a:r>
                <a:rPr lang="ko-KR" altLang="en-US" sz="2400" dirty="0" err="1">
                  <a:solidFill>
                    <a:schemeClr val="bg1"/>
                  </a:solidFill>
                  <a:latin typeface="+mn-ea"/>
                </a:rPr>
                <a:t>网页</a:t>
              </a:r>
              <a:r>
                <a:rPr lang="ko-KR" altLang="en-US" sz="24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ko-KR" sz="2400" dirty="0">
                  <a:solidFill>
                    <a:schemeClr val="bg1"/>
                  </a:solidFill>
                  <a:latin typeface="+mn-ea"/>
                </a:rPr>
                <a:t>	</a:t>
              </a:r>
              <a:r>
                <a:rPr lang="ko-KR" altLang="en-US" sz="2400" dirty="0">
                  <a:solidFill>
                    <a:schemeClr val="bg1"/>
                  </a:solidFill>
                  <a:latin typeface="+mn-ea"/>
                </a:rPr>
                <a:t>블로그 </a:t>
              </a:r>
              <a:r>
                <a:rPr lang="ko-KR" altLang="en-US" sz="2400" dirty="0" err="1">
                  <a:solidFill>
                    <a:schemeClr val="bg1"/>
                  </a:solidFill>
                  <a:latin typeface="+mn-ea"/>
                </a:rPr>
                <a:t>博客</a:t>
              </a:r>
              <a:endParaRPr lang="ko-KR" altLang="en-US" sz="2400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20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sz="2400" dirty="0">
                  <a:solidFill>
                    <a:schemeClr val="bg1"/>
                  </a:solidFill>
                  <a:latin typeface="+mn-ea"/>
                </a:rPr>
                <a:t>회원 가입 </a:t>
              </a:r>
              <a:r>
                <a:rPr lang="ko-KR" altLang="en-US" sz="2400" dirty="0" err="1">
                  <a:solidFill>
                    <a:schemeClr val="bg1"/>
                  </a:solidFill>
                  <a:latin typeface="+mn-ea"/>
                </a:rPr>
                <a:t>注册会员</a:t>
              </a:r>
              <a:r>
                <a:rPr lang="ko-KR" altLang="en-US" sz="24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ko-KR" sz="2400" dirty="0">
                  <a:solidFill>
                    <a:schemeClr val="bg1"/>
                  </a:solidFill>
                  <a:latin typeface="+mn-ea"/>
                </a:rPr>
                <a:t>	</a:t>
              </a:r>
              <a:r>
                <a:rPr lang="ko-KR" altLang="en-US" sz="2400" dirty="0">
                  <a:solidFill>
                    <a:schemeClr val="bg1"/>
                  </a:solidFill>
                  <a:latin typeface="+mn-ea"/>
                </a:rPr>
                <a:t>아이디 </a:t>
              </a:r>
              <a:r>
                <a:rPr lang="ko-KR" altLang="en-US" sz="2400" dirty="0" err="1">
                  <a:solidFill>
                    <a:schemeClr val="bg1"/>
                  </a:solidFill>
                  <a:latin typeface="+mn-ea"/>
                </a:rPr>
                <a:t>用户名</a:t>
              </a:r>
              <a:r>
                <a:rPr lang="ko-KR" altLang="en-US" sz="24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ko-KR" sz="2400" dirty="0">
                  <a:solidFill>
                    <a:schemeClr val="bg1"/>
                  </a:solidFill>
                  <a:latin typeface="+mn-ea"/>
                </a:rPr>
                <a:t>	</a:t>
              </a:r>
              <a:r>
                <a:rPr lang="ko-KR" altLang="en-US" sz="2400" dirty="0">
                  <a:solidFill>
                    <a:schemeClr val="bg1"/>
                  </a:solidFill>
                  <a:latin typeface="+mn-ea"/>
                </a:rPr>
                <a:t>비밀번호 </a:t>
              </a:r>
              <a:r>
                <a:rPr lang="ko-KR" altLang="en-US" sz="2400" dirty="0" err="1">
                  <a:solidFill>
                    <a:schemeClr val="bg1"/>
                  </a:solidFill>
                  <a:latin typeface="+mn-ea"/>
                </a:rPr>
                <a:t>密码</a:t>
              </a:r>
              <a:endParaRPr lang="ko-KR" altLang="en-US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18612420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775070-19E3-7416-1060-4CEC586BC8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7898A778-F6B0-CDB2-8754-2D869332BCC0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1A50242-E4DC-E8AC-E3BB-F8BF01E85A6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>
            <a:off x="0" y="0"/>
            <a:ext cx="3272044" cy="104642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6F710D6-A0C5-9D2E-1B6C-171E5B00963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 flipH="1">
            <a:off x="8919951" y="0"/>
            <a:ext cx="3272048" cy="1046425"/>
          </a:xfrm>
          <a:prstGeom prst="rect">
            <a:avLst/>
          </a:prstGeom>
        </p:spPr>
      </p:pic>
      <p:pic>
        <p:nvPicPr>
          <p:cNvPr id="24" name="图片 23" descr="卡通人物&#10;&#10;描述已自动生成">
            <a:extLst>
              <a:ext uri="{FF2B5EF4-FFF2-40B4-BE49-F238E27FC236}">
                <a16:creationId xmlns:a16="http://schemas.microsoft.com/office/drawing/2014/main" id="{69C26FE2-9161-1536-CCCB-D8950E06232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08062" flipH="1">
            <a:off x="8256612" y="405677"/>
            <a:ext cx="1490061" cy="804511"/>
          </a:xfrm>
          <a:prstGeom prst="rect">
            <a:avLst/>
          </a:prstGeom>
        </p:spPr>
      </p:pic>
      <p:pic>
        <p:nvPicPr>
          <p:cNvPr id="25" name="图片 24" descr="卡通人物&#10;&#10;描述已自动生成">
            <a:extLst>
              <a:ext uri="{FF2B5EF4-FFF2-40B4-BE49-F238E27FC236}">
                <a16:creationId xmlns:a16="http://schemas.microsoft.com/office/drawing/2014/main" id="{AF86F48C-2A00-5D0D-6EEF-B76CA0C3352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14889" flipH="1">
            <a:off x="2451726" y="374107"/>
            <a:ext cx="1607000" cy="867649"/>
          </a:xfrm>
          <a:prstGeom prst="rect">
            <a:avLst/>
          </a:prstGeom>
        </p:spPr>
      </p:pic>
      <p:sp>
        <p:nvSpPr>
          <p:cNvPr id="8" name="圆角矩形 7">
            <a:extLst>
              <a:ext uri="{FF2B5EF4-FFF2-40B4-BE49-F238E27FC236}">
                <a16:creationId xmlns:a16="http://schemas.microsoft.com/office/drawing/2014/main" id="{2E129166-D9BA-D364-6ACE-479F4056D6D9}"/>
              </a:ext>
            </a:extLst>
          </p:cNvPr>
          <p:cNvSpPr/>
          <p:nvPr/>
        </p:nvSpPr>
        <p:spPr>
          <a:xfrm>
            <a:off x="4101093" y="403524"/>
            <a:ext cx="4151630" cy="581025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어휘와 표현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词汇和句型 </a:t>
            </a:r>
            <a:endParaRPr lang="ko-KR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F52E50FF-1F97-9F91-3DEE-407BC083330D}"/>
              </a:ext>
            </a:extLst>
          </p:cNvPr>
          <p:cNvSpPr txBox="1"/>
          <p:nvPr/>
        </p:nvSpPr>
        <p:spPr>
          <a:xfrm>
            <a:off x="3444301" y="1260871"/>
            <a:ext cx="55702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与互联网相关的词汇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EE8DFF2-D17C-8557-FFE4-D507773B9190}"/>
              </a:ext>
            </a:extLst>
          </p:cNvPr>
          <p:cNvGrpSpPr/>
          <p:nvPr/>
        </p:nvGrpSpPr>
        <p:grpSpPr>
          <a:xfrm>
            <a:off x="995681" y="1918390"/>
            <a:ext cx="4897240" cy="4536086"/>
            <a:chOff x="3981021" y="1927901"/>
            <a:chExt cx="4270350" cy="3188094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BAF49050-2833-8E1D-33F7-1E4368C0FCFF}"/>
                </a:ext>
              </a:extLst>
            </p:cNvPr>
            <p:cNvGrpSpPr/>
            <p:nvPr/>
          </p:nvGrpSpPr>
          <p:grpSpPr>
            <a:xfrm rot="174228">
              <a:off x="3981021" y="1927901"/>
              <a:ext cx="4270350" cy="2933934"/>
              <a:chOff x="9375176" y="2369932"/>
              <a:chExt cx="3785112" cy="2213385"/>
            </a:xfrm>
            <a:effectLst>
              <a:outerShdw blurRad="50800" dist="38100" dir="5400000" algn="t" rotWithShape="0">
                <a:srgbClr val="159BA4">
                  <a:alpha val="40000"/>
                </a:srgbClr>
              </a:outerShdw>
            </a:effectLst>
          </p:grpSpPr>
          <p:sp>
            <p:nvSpPr>
              <p:cNvPr id="11" name="矩形: 圆角 9">
                <a:extLst>
                  <a:ext uri="{FF2B5EF4-FFF2-40B4-BE49-F238E27FC236}">
                    <a16:creationId xmlns:a16="http://schemas.microsoft.com/office/drawing/2014/main" id="{43016264-C671-6FB7-BA3B-80F3A08E6048}"/>
                  </a:ext>
                </a:extLst>
              </p:cNvPr>
              <p:cNvSpPr/>
              <p:nvPr/>
            </p:nvSpPr>
            <p:spPr>
              <a:xfrm rot="21448651">
                <a:off x="9375176" y="2369932"/>
                <a:ext cx="3785112" cy="2213385"/>
              </a:xfrm>
              <a:prstGeom prst="roundRect">
                <a:avLst>
                  <a:gd name="adj" fmla="val 3803"/>
                </a:avLst>
              </a:prstGeom>
              <a:solidFill>
                <a:srgbClr val="24424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5" name="矩形: 圆角 10">
                <a:extLst>
                  <a:ext uri="{FF2B5EF4-FFF2-40B4-BE49-F238E27FC236}">
                    <a16:creationId xmlns:a16="http://schemas.microsoft.com/office/drawing/2014/main" id="{EC6F88D4-A80C-A099-4D36-BD972CD27253}"/>
                  </a:ext>
                </a:extLst>
              </p:cNvPr>
              <p:cNvSpPr/>
              <p:nvPr/>
            </p:nvSpPr>
            <p:spPr>
              <a:xfrm rot="21448651">
                <a:off x="9476908" y="2557402"/>
                <a:ext cx="3630746" cy="1829878"/>
              </a:xfrm>
              <a:prstGeom prst="roundRect">
                <a:avLst>
                  <a:gd name="adj" fmla="val 3803"/>
                </a:avLst>
              </a:prstGeom>
              <a:solidFill>
                <a:srgbClr val="244242"/>
              </a:solidFill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FE8C311C-2392-C679-3EBD-8968ECE560DA}"/>
                </a:ext>
              </a:extLst>
            </p:cNvPr>
            <p:cNvSpPr/>
            <p:nvPr/>
          </p:nvSpPr>
          <p:spPr>
            <a:xfrm>
              <a:off x="4187234" y="2279568"/>
              <a:ext cx="3875308" cy="28364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atinLnBrk="1">
                <a:lnSpc>
                  <a:spcPct val="15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sz="2000" dirty="0">
                  <a:solidFill>
                    <a:schemeClr val="bg1"/>
                  </a:solidFill>
                  <a:latin typeface="+mn-ea"/>
                </a:rPr>
                <a:t>파일을 </a:t>
              </a:r>
              <a:r>
                <a:rPr lang="en" altLang="ko-KR" sz="2000" dirty="0">
                  <a:solidFill>
                    <a:schemeClr val="bg1"/>
                  </a:solidFill>
                  <a:latin typeface="+mn-ea"/>
                </a:rPr>
                <a:t>USB/</a:t>
              </a:r>
              <a:r>
                <a:rPr lang="ko-KR" altLang="en-US" sz="2000" dirty="0">
                  <a:solidFill>
                    <a:schemeClr val="bg1"/>
                  </a:solidFill>
                  <a:latin typeface="+mn-ea"/>
                </a:rPr>
                <a:t>외장형 하드에 저장하다</a:t>
              </a:r>
            </a:p>
            <a:p>
              <a:pPr latinLnBrk="1">
                <a:lnSpc>
                  <a:spcPct val="15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sz="2000" dirty="0" err="1">
                  <a:solidFill>
                    <a:schemeClr val="bg1"/>
                  </a:solidFill>
                  <a:latin typeface="+mn-ea"/>
                </a:rPr>
                <a:t>把文件保存到</a:t>
              </a:r>
              <a:r>
                <a:rPr lang="en" altLang="ko-KR" sz="2000" dirty="0">
                  <a:solidFill>
                    <a:schemeClr val="bg1"/>
                  </a:solidFill>
                  <a:latin typeface="+mn-ea"/>
                </a:rPr>
                <a:t>U</a:t>
              </a:r>
              <a:r>
                <a:rPr lang="ko-KR" altLang="en-US" sz="2000" dirty="0" err="1">
                  <a:solidFill>
                    <a:schemeClr val="bg1"/>
                  </a:solidFill>
                  <a:latin typeface="+mn-ea"/>
                </a:rPr>
                <a:t>盘</a:t>
              </a:r>
              <a:r>
                <a:rPr lang="en-US" altLang="ko-KR" sz="2000" dirty="0">
                  <a:solidFill>
                    <a:schemeClr val="bg1"/>
                  </a:solidFill>
                  <a:latin typeface="+mn-ea"/>
                </a:rPr>
                <a:t>/</a:t>
              </a:r>
              <a:r>
                <a:rPr lang="ko-KR" altLang="en-US" sz="2000" dirty="0" err="1">
                  <a:solidFill>
                    <a:schemeClr val="bg1"/>
                  </a:solidFill>
                  <a:latin typeface="+mn-ea"/>
                </a:rPr>
                <a:t>移动硬盘</a:t>
              </a:r>
              <a:endParaRPr lang="ko-KR" altLang="en-US" sz="2000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15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sz="2000" dirty="0">
                  <a:solidFill>
                    <a:schemeClr val="bg1"/>
                  </a:solidFill>
                  <a:latin typeface="+mn-ea"/>
                </a:rPr>
                <a:t>폴더에 넣다 </a:t>
              </a:r>
              <a:r>
                <a:rPr lang="ko-KR" altLang="en-US" sz="2000" dirty="0" err="1">
                  <a:solidFill>
                    <a:schemeClr val="bg1"/>
                  </a:solidFill>
                  <a:latin typeface="+mn-ea"/>
                </a:rPr>
                <a:t>放入文件夹</a:t>
              </a:r>
              <a:endParaRPr lang="ko-KR" altLang="en-US" sz="2000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15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sz="2000" dirty="0">
                  <a:solidFill>
                    <a:schemeClr val="bg1"/>
                  </a:solidFill>
                  <a:latin typeface="+mn-ea"/>
                </a:rPr>
                <a:t>삭제하다 </a:t>
              </a:r>
              <a:r>
                <a:rPr lang="ko-KR" altLang="en-US" sz="2000" dirty="0" err="1">
                  <a:solidFill>
                    <a:schemeClr val="bg1"/>
                  </a:solidFill>
                  <a:latin typeface="+mn-ea"/>
                </a:rPr>
                <a:t>删除</a:t>
              </a:r>
              <a:endParaRPr lang="ko-KR" altLang="en-US" sz="2000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15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sz="2000" dirty="0" err="1">
                  <a:solidFill>
                    <a:schemeClr val="bg1"/>
                  </a:solidFill>
                  <a:latin typeface="+mn-ea"/>
                </a:rPr>
                <a:t>내려받다</a:t>
              </a:r>
              <a:r>
                <a:rPr lang="en-US" altLang="ko-KR" sz="2000" dirty="0">
                  <a:solidFill>
                    <a:schemeClr val="bg1"/>
                  </a:solidFill>
                  <a:latin typeface="+mn-ea"/>
                </a:rPr>
                <a:t>/</a:t>
              </a:r>
              <a:r>
                <a:rPr lang="ko-KR" altLang="en-US" sz="2000" dirty="0">
                  <a:solidFill>
                    <a:schemeClr val="bg1"/>
                  </a:solidFill>
                  <a:latin typeface="+mn-ea"/>
                </a:rPr>
                <a:t>다운로드하다 </a:t>
              </a:r>
              <a:r>
                <a:rPr lang="ko-KR" altLang="en-US" sz="2000" dirty="0" err="1">
                  <a:solidFill>
                    <a:schemeClr val="bg1"/>
                  </a:solidFill>
                  <a:latin typeface="+mn-ea"/>
                </a:rPr>
                <a:t>下载</a:t>
              </a:r>
              <a:endParaRPr lang="ko-KR" altLang="en-US" sz="2000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15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sz="2000" dirty="0">
                  <a:solidFill>
                    <a:schemeClr val="bg1"/>
                  </a:solidFill>
                  <a:latin typeface="+mn-ea"/>
                </a:rPr>
                <a:t>올리다</a:t>
              </a:r>
              <a:r>
                <a:rPr lang="en-US" altLang="ko-KR" sz="2000" dirty="0">
                  <a:solidFill>
                    <a:schemeClr val="bg1"/>
                  </a:solidFill>
                  <a:latin typeface="+mn-ea"/>
                </a:rPr>
                <a:t>/</a:t>
              </a:r>
              <a:r>
                <a:rPr lang="ko-KR" altLang="en-US" sz="2000" dirty="0">
                  <a:solidFill>
                    <a:schemeClr val="bg1"/>
                  </a:solidFill>
                  <a:latin typeface="+mn-ea"/>
                </a:rPr>
                <a:t>업로드하다 </a:t>
              </a:r>
              <a:r>
                <a:rPr lang="ko-KR" altLang="en-US" sz="2000" dirty="0" err="1">
                  <a:solidFill>
                    <a:schemeClr val="bg1"/>
                  </a:solidFill>
                  <a:latin typeface="+mn-ea"/>
                </a:rPr>
                <a:t>上传</a:t>
              </a:r>
              <a:endParaRPr lang="ko-KR" altLang="en-US" sz="20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7B9CC0FD-15F0-03E8-A3D7-E05934E74F3E}"/>
              </a:ext>
            </a:extLst>
          </p:cNvPr>
          <p:cNvGrpSpPr/>
          <p:nvPr/>
        </p:nvGrpSpPr>
        <p:grpSpPr>
          <a:xfrm>
            <a:off x="6229421" y="1936982"/>
            <a:ext cx="4897240" cy="4261799"/>
            <a:chOff x="3981021" y="1927901"/>
            <a:chExt cx="4270350" cy="2933934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0BA99255-209A-47A9-B558-616B2D9D3B72}"/>
                </a:ext>
              </a:extLst>
            </p:cNvPr>
            <p:cNvGrpSpPr/>
            <p:nvPr/>
          </p:nvGrpSpPr>
          <p:grpSpPr>
            <a:xfrm rot="174228">
              <a:off x="3981021" y="1927901"/>
              <a:ext cx="4270350" cy="2933934"/>
              <a:chOff x="9375176" y="2369932"/>
              <a:chExt cx="3785112" cy="2213385"/>
            </a:xfrm>
            <a:effectLst>
              <a:outerShdw blurRad="50800" dist="38100" dir="5400000" algn="t" rotWithShape="0">
                <a:srgbClr val="159BA4">
                  <a:alpha val="40000"/>
                </a:srgbClr>
              </a:outerShdw>
            </a:effectLst>
          </p:grpSpPr>
          <p:sp>
            <p:nvSpPr>
              <p:cNvPr id="16" name="矩形: 圆角 9">
                <a:extLst>
                  <a:ext uri="{FF2B5EF4-FFF2-40B4-BE49-F238E27FC236}">
                    <a16:creationId xmlns:a16="http://schemas.microsoft.com/office/drawing/2014/main" id="{9D2F977D-C779-D65B-015B-36B56207590F}"/>
                  </a:ext>
                </a:extLst>
              </p:cNvPr>
              <p:cNvSpPr/>
              <p:nvPr/>
            </p:nvSpPr>
            <p:spPr>
              <a:xfrm rot="21448651">
                <a:off x="9375176" y="2369932"/>
                <a:ext cx="3785112" cy="2213385"/>
              </a:xfrm>
              <a:prstGeom prst="roundRect">
                <a:avLst>
                  <a:gd name="adj" fmla="val 3803"/>
                </a:avLst>
              </a:prstGeom>
              <a:solidFill>
                <a:srgbClr val="24424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" name="矩形: 圆角 10">
                <a:extLst>
                  <a:ext uri="{FF2B5EF4-FFF2-40B4-BE49-F238E27FC236}">
                    <a16:creationId xmlns:a16="http://schemas.microsoft.com/office/drawing/2014/main" id="{2518DB48-A962-BB58-5663-0907971EA5D7}"/>
                  </a:ext>
                </a:extLst>
              </p:cNvPr>
              <p:cNvSpPr/>
              <p:nvPr/>
            </p:nvSpPr>
            <p:spPr>
              <a:xfrm rot="21448651">
                <a:off x="9476908" y="2557402"/>
                <a:ext cx="3630746" cy="1829878"/>
              </a:xfrm>
              <a:prstGeom prst="roundRect">
                <a:avLst>
                  <a:gd name="adj" fmla="val 3803"/>
                </a:avLst>
              </a:prstGeom>
              <a:solidFill>
                <a:srgbClr val="244242"/>
              </a:solidFill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B19F23D9-7EF0-C73A-26BA-E9E17A876395}"/>
                </a:ext>
              </a:extLst>
            </p:cNvPr>
            <p:cNvSpPr/>
            <p:nvPr/>
          </p:nvSpPr>
          <p:spPr>
            <a:xfrm>
              <a:off x="4187234" y="2279568"/>
              <a:ext cx="3875308" cy="24221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atinLnBrk="1">
                <a:lnSpc>
                  <a:spcPct val="15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sz="2000" dirty="0">
                  <a:solidFill>
                    <a:schemeClr val="bg1"/>
                  </a:solidFill>
                  <a:latin typeface="+mn-ea"/>
                </a:rPr>
                <a:t>로그인하다 </a:t>
              </a:r>
              <a:r>
                <a:rPr lang="ko-KR" altLang="en-US" sz="2000" dirty="0" err="1">
                  <a:solidFill>
                    <a:schemeClr val="bg1"/>
                  </a:solidFill>
                  <a:latin typeface="+mn-ea"/>
                </a:rPr>
                <a:t>登录</a:t>
              </a:r>
              <a:endParaRPr lang="ko-KR" altLang="en-US" sz="2000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15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sz="2000" dirty="0" err="1">
                  <a:solidFill>
                    <a:schemeClr val="bg1"/>
                  </a:solidFill>
                  <a:latin typeface="+mn-ea"/>
                </a:rPr>
                <a:t>로그아웃하다</a:t>
              </a:r>
              <a:r>
                <a:rPr lang="ko-KR" altLang="en-US" sz="20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ko-KR" altLang="en-US" sz="2000" dirty="0" err="1">
                  <a:solidFill>
                    <a:schemeClr val="bg1"/>
                  </a:solidFill>
                  <a:latin typeface="+mn-ea"/>
                </a:rPr>
                <a:t>退出</a:t>
              </a:r>
              <a:endParaRPr lang="ko-KR" altLang="en-US" sz="2000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150000"/>
                </a:lnSpc>
                <a:tabLst>
                  <a:tab pos="2216150" algn="l"/>
                  <a:tab pos="3635375" algn="l"/>
                </a:tabLst>
              </a:pPr>
              <a:r>
                <a:rPr lang="en-US" altLang="ko-KR" sz="2000" dirty="0">
                  <a:solidFill>
                    <a:schemeClr val="bg1"/>
                  </a:solidFill>
                  <a:latin typeface="+mn-ea"/>
                </a:rPr>
                <a:t>(</a:t>
              </a:r>
              <a:r>
                <a:rPr lang="ko-KR" altLang="en-US" sz="2000" dirty="0">
                  <a:solidFill>
                    <a:schemeClr val="bg1"/>
                  </a:solidFill>
                  <a:latin typeface="+mn-ea"/>
                </a:rPr>
                <a:t>메일에</a:t>
              </a:r>
              <a:r>
                <a:rPr lang="en-US" altLang="ko-KR" sz="2000" dirty="0">
                  <a:solidFill>
                    <a:schemeClr val="bg1"/>
                  </a:solidFill>
                  <a:latin typeface="+mn-ea"/>
                </a:rPr>
                <a:t>) </a:t>
              </a:r>
              <a:r>
                <a:rPr lang="ko-KR" altLang="en-US" sz="2000" dirty="0">
                  <a:solidFill>
                    <a:schemeClr val="bg1"/>
                  </a:solidFill>
                  <a:latin typeface="+mn-ea"/>
                </a:rPr>
                <a:t>파일을 첨부하다</a:t>
              </a:r>
            </a:p>
            <a:p>
              <a:pPr latinLnBrk="1">
                <a:lnSpc>
                  <a:spcPct val="15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sz="2000" dirty="0">
                  <a:solidFill>
                    <a:schemeClr val="bg1"/>
                  </a:solidFill>
                  <a:latin typeface="+mn-ea"/>
                </a:rPr>
                <a:t>（</a:t>
              </a:r>
              <a:r>
                <a:rPr lang="ko-KR" altLang="en-US" sz="2000" dirty="0" err="1">
                  <a:solidFill>
                    <a:schemeClr val="bg1"/>
                  </a:solidFill>
                  <a:latin typeface="+mn-ea"/>
                </a:rPr>
                <a:t>在邮件里）添加附件</a:t>
              </a:r>
              <a:endParaRPr lang="ko-KR" altLang="en-US" sz="2000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150000"/>
                </a:lnSpc>
                <a:tabLst>
                  <a:tab pos="2216150" algn="l"/>
                  <a:tab pos="3635375" algn="l"/>
                </a:tabLst>
              </a:pPr>
              <a:r>
                <a:rPr lang="en-US" altLang="ko-KR" sz="2000" dirty="0">
                  <a:solidFill>
                    <a:schemeClr val="bg1"/>
                  </a:solidFill>
                  <a:latin typeface="+mn-ea"/>
                </a:rPr>
                <a:t>(</a:t>
              </a:r>
              <a:r>
                <a:rPr lang="ko-KR" altLang="en-US" sz="2000" dirty="0">
                  <a:solidFill>
                    <a:schemeClr val="bg1"/>
                  </a:solidFill>
                  <a:latin typeface="+mn-ea"/>
                </a:rPr>
                <a:t>다른 사람과</a:t>
              </a:r>
              <a:r>
                <a:rPr lang="en-US" altLang="ko-KR" sz="2000" dirty="0">
                  <a:solidFill>
                    <a:schemeClr val="bg1"/>
                  </a:solidFill>
                  <a:latin typeface="+mn-ea"/>
                </a:rPr>
                <a:t>) </a:t>
              </a:r>
              <a:r>
                <a:rPr lang="ko-KR" altLang="en-US" sz="2000" dirty="0">
                  <a:solidFill>
                    <a:schemeClr val="bg1"/>
                  </a:solidFill>
                  <a:latin typeface="+mn-ea"/>
                </a:rPr>
                <a:t>파일을 공유하다</a:t>
              </a:r>
            </a:p>
            <a:p>
              <a:pPr latinLnBrk="1">
                <a:lnSpc>
                  <a:spcPct val="15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sz="2000" dirty="0">
                  <a:solidFill>
                    <a:schemeClr val="bg1"/>
                  </a:solidFill>
                  <a:latin typeface="+mn-ea"/>
                </a:rPr>
                <a:t>（</a:t>
              </a:r>
              <a:r>
                <a:rPr lang="ko-KR" altLang="en-US" sz="2000" dirty="0" err="1">
                  <a:solidFill>
                    <a:schemeClr val="bg1"/>
                  </a:solidFill>
                  <a:latin typeface="+mn-ea"/>
                </a:rPr>
                <a:t>与他人）共享文件</a:t>
              </a:r>
              <a:endParaRPr lang="ko-KR" altLang="en-US" sz="2000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150000"/>
                </a:lnSpc>
                <a:tabLst>
                  <a:tab pos="2216150" algn="l"/>
                  <a:tab pos="3635375" algn="l"/>
                </a:tabLst>
              </a:pPr>
              <a:r>
                <a:rPr lang="en-US" altLang="ko-KR" sz="2000" dirty="0">
                  <a:solidFill>
                    <a:schemeClr val="bg1"/>
                  </a:solidFill>
                  <a:latin typeface="+mn-ea"/>
                </a:rPr>
                <a:t>(</a:t>
              </a:r>
              <a:r>
                <a:rPr lang="ko-KR" altLang="en-US" sz="2000" dirty="0">
                  <a:solidFill>
                    <a:schemeClr val="bg1"/>
                  </a:solidFill>
                  <a:latin typeface="+mn-ea"/>
                </a:rPr>
                <a:t>사람</a:t>
              </a:r>
              <a:r>
                <a:rPr lang="en-US" altLang="ko-KR" sz="2000" dirty="0">
                  <a:solidFill>
                    <a:schemeClr val="bg1"/>
                  </a:solidFill>
                  <a:latin typeface="+mn-ea"/>
                </a:rPr>
                <a:t>)</a:t>
              </a:r>
              <a:r>
                <a:rPr lang="ko-KR" altLang="en-US" sz="2000" dirty="0">
                  <a:solidFill>
                    <a:schemeClr val="bg1"/>
                  </a:solidFill>
                  <a:latin typeface="+mn-ea"/>
                </a:rPr>
                <a:t>을 참조하다 </a:t>
              </a:r>
              <a:r>
                <a:rPr lang="ko-KR" altLang="en-US" sz="2000" dirty="0" err="1">
                  <a:solidFill>
                    <a:schemeClr val="bg1"/>
                  </a:solidFill>
                  <a:latin typeface="+mn-ea"/>
                </a:rPr>
                <a:t>抄送（他人</a:t>
              </a:r>
              <a:r>
                <a:rPr lang="ko-KR" altLang="en-US" sz="2000" dirty="0">
                  <a:solidFill>
                    <a:schemeClr val="bg1"/>
                  </a:solidFill>
                  <a:latin typeface="+mn-ea"/>
                </a:rPr>
                <a:t>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3252222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511E28-9EDC-7464-3FD0-7AEC1E356D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DA63AD4B-75B4-AB76-83D0-93C267D378D5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45B2605-40BF-BC88-FB22-014CFCDBE58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>
            <a:off x="0" y="0"/>
            <a:ext cx="3272044" cy="104642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0E15D4B-9B08-C35B-5B03-35B62E49481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 flipH="1">
            <a:off x="8919951" y="0"/>
            <a:ext cx="3272048" cy="1046425"/>
          </a:xfrm>
          <a:prstGeom prst="rect">
            <a:avLst/>
          </a:prstGeom>
        </p:spPr>
      </p:pic>
      <p:pic>
        <p:nvPicPr>
          <p:cNvPr id="24" name="图片 23" descr="卡通人物&#10;&#10;描述已自动生成">
            <a:extLst>
              <a:ext uri="{FF2B5EF4-FFF2-40B4-BE49-F238E27FC236}">
                <a16:creationId xmlns:a16="http://schemas.microsoft.com/office/drawing/2014/main" id="{90BD7EEB-6F3D-FD1E-6BDF-592F0DFA0B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08062" flipH="1">
            <a:off x="8256612" y="405677"/>
            <a:ext cx="1490061" cy="804511"/>
          </a:xfrm>
          <a:prstGeom prst="rect">
            <a:avLst/>
          </a:prstGeom>
        </p:spPr>
      </p:pic>
      <p:pic>
        <p:nvPicPr>
          <p:cNvPr id="25" name="图片 24" descr="卡通人物&#10;&#10;描述已自动生成">
            <a:extLst>
              <a:ext uri="{FF2B5EF4-FFF2-40B4-BE49-F238E27FC236}">
                <a16:creationId xmlns:a16="http://schemas.microsoft.com/office/drawing/2014/main" id="{0A3CD75D-DA7C-050F-4F94-689BE413F07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14889" flipH="1">
            <a:off x="2451726" y="374107"/>
            <a:ext cx="1607000" cy="867649"/>
          </a:xfrm>
          <a:prstGeom prst="rect">
            <a:avLst/>
          </a:prstGeom>
        </p:spPr>
      </p:pic>
      <p:sp>
        <p:nvSpPr>
          <p:cNvPr id="8" name="圆角矩形 7">
            <a:extLst>
              <a:ext uri="{FF2B5EF4-FFF2-40B4-BE49-F238E27FC236}">
                <a16:creationId xmlns:a16="http://schemas.microsoft.com/office/drawing/2014/main" id="{1E14A392-0D5B-9C8F-DC0A-C575858FCA5D}"/>
              </a:ext>
            </a:extLst>
          </p:cNvPr>
          <p:cNvSpPr/>
          <p:nvPr/>
        </p:nvSpPr>
        <p:spPr>
          <a:xfrm>
            <a:off x="4101093" y="403524"/>
            <a:ext cx="4151630" cy="581025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어휘와 표현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词汇和句型 </a:t>
            </a:r>
            <a:endParaRPr lang="ko-KR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3416AAD3-1F6A-5A43-1990-7960E7BF1C92}"/>
              </a:ext>
            </a:extLst>
          </p:cNvPr>
          <p:cNvSpPr txBox="1"/>
          <p:nvPr/>
        </p:nvSpPr>
        <p:spPr>
          <a:xfrm>
            <a:off x="3444301" y="1260871"/>
            <a:ext cx="55702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与互联网相关的词汇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DADD5C6-BEA5-6CF8-F895-2CBECC9D2721}"/>
              </a:ext>
            </a:extLst>
          </p:cNvPr>
          <p:cNvGrpSpPr/>
          <p:nvPr/>
        </p:nvGrpSpPr>
        <p:grpSpPr>
          <a:xfrm>
            <a:off x="995681" y="1920733"/>
            <a:ext cx="4897240" cy="4246359"/>
            <a:chOff x="3981021" y="1927901"/>
            <a:chExt cx="4270350" cy="2933934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09F237C9-E32D-5C2E-F79A-5103194AF85E}"/>
                </a:ext>
              </a:extLst>
            </p:cNvPr>
            <p:cNvGrpSpPr/>
            <p:nvPr/>
          </p:nvGrpSpPr>
          <p:grpSpPr>
            <a:xfrm rot="174228">
              <a:off x="3981021" y="1927901"/>
              <a:ext cx="4270350" cy="2933934"/>
              <a:chOff x="9375176" y="2369932"/>
              <a:chExt cx="3785112" cy="2213385"/>
            </a:xfrm>
            <a:effectLst>
              <a:outerShdw blurRad="50800" dist="38100" dir="5400000" algn="t" rotWithShape="0">
                <a:srgbClr val="159BA4">
                  <a:alpha val="40000"/>
                </a:srgbClr>
              </a:outerShdw>
            </a:effectLst>
          </p:grpSpPr>
          <p:sp>
            <p:nvSpPr>
              <p:cNvPr id="11" name="矩形: 圆角 9">
                <a:extLst>
                  <a:ext uri="{FF2B5EF4-FFF2-40B4-BE49-F238E27FC236}">
                    <a16:creationId xmlns:a16="http://schemas.microsoft.com/office/drawing/2014/main" id="{B99B9B39-9A1F-33AF-7B09-D460E18BEBD1}"/>
                  </a:ext>
                </a:extLst>
              </p:cNvPr>
              <p:cNvSpPr/>
              <p:nvPr/>
            </p:nvSpPr>
            <p:spPr>
              <a:xfrm rot="21448651">
                <a:off x="9375176" y="2369932"/>
                <a:ext cx="3785112" cy="2213385"/>
              </a:xfrm>
              <a:prstGeom prst="roundRect">
                <a:avLst>
                  <a:gd name="adj" fmla="val 3803"/>
                </a:avLst>
              </a:prstGeom>
              <a:solidFill>
                <a:srgbClr val="24424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5" name="矩形: 圆角 10">
                <a:extLst>
                  <a:ext uri="{FF2B5EF4-FFF2-40B4-BE49-F238E27FC236}">
                    <a16:creationId xmlns:a16="http://schemas.microsoft.com/office/drawing/2014/main" id="{FC11E17C-CF61-3806-8786-458FDA36BDDD}"/>
                  </a:ext>
                </a:extLst>
              </p:cNvPr>
              <p:cNvSpPr/>
              <p:nvPr/>
            </p:nvSpPr>
            <p:spPr>
              <a:xfrm rot="21448651">
                <a:off x="9476908" y="2557402"/>
                <a:ext cx="3630746" cy="1829878"/>
              </a:xfrm>
              <a:prstGeom prst="roundRect">
                <a:avLst>
                  <a:gd name="adj" fmla="val 3803"/>
                </a:avLst>
              </a:prstGeom>
              <a:solidFill>
                <a:srgbClr val="244242"/>
              </a:solidFill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754296BB-1987-E488-7FE3-DCA6C95F6BF5}"/>
                </a:ext>
              </a:extLst>
            </p:cNvPr>
            <p:cNvSpPr/>
            <p:nvPr/>
          </p:nvSpPr>
          <p:spPr>
            <a:xfrm>
              <a:off x="4187234" y="2279568"/>
              <a:ext cx="3875308" cy="22946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atinLnBrk="1">
                <a:lnSpc>
                  <a:spcPct val="18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sz="2000" dirty="0">
                  <a:solidFill>
                    <a:schemeClr val="bg1"/>
                  </a:solidFill>
                  <a:latin typeface="+mn-ea"/>
                </a:rPr>
                <a:t>블로그를 방문하다 </a:t>
              </a:r>
              <a:r>
                <a:rPr lang="ko-KR" altLang="en-US" sz="2000" dirty="0" err="1">
                  <a:solidFill>
                    <a:schemeClr val="bg1"/>
                  </a:solidFill>
                  <a:latin typeface="+mn-ea"/>
                </a:rPr>
                <a:t>访问博客</a:t>
              </a:r>
              <a:endParaRPr lang="ko-KR" altLang="en-US" sz="2000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18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sz="2000" dirty="0">
                  <a:solidFill>
                    <a:schemeClr val="bg1"/>
                  </a:solidFill>
                  <a:latin typeface="+mn-ea"/>
                </a:rPr>
                <a:t>블로그를 구독하다 </a:t>
              </a:r>
              <a:r>
                <a:rPr lang="ko-KR" altLang="en-US" sz="2000" dirty="0" err="1">
                  <a:solidFill>
                    <a:schemeClr val="bg1"/>
                  </a:solidFill>
                  <a:latin typeface="+mn-ea"/>
                </a:rPr>
                <a:t>订阅博客</a:t>
              </a:r>
              <a:endParaRPr lang="ko-KR" altLang="en-US" sz="2000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18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sz="2000" dirty="0">
                  <a:solidFill>
                    <a:schemeClr val="bg1"/>
                  </a:solidFill>
                  <a:latin typeface="+mn-ea"/>
                </a:rPr>
                <a:t>블로그에 가입하다 </a:t>
              </a:r>
              <a:r>
                <a:rPr lang="ko-KR" altLang="en-US" sz="2000" dirty="0" err="1">
                  <a:solidFill>
                    <a:schemeClr val="bg1"/>
                  </a:solidFill>
                  <a:latin typeface="+mn-ea"/>
                </a:rPr>
                <a:t>注册博客</a:t>
              </a:r>
              <a:endParaRPr lang="ko-KR" altLang="en-US" sz="2000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18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sz="2000" dirty="0">
                  <a:solidFill>
                    <a:schemeClr val="bg1"/>
                  </a:solidFill>
                  <a:latin typeface="+mn-ea"/>
                </a:rPr>
                <a:t>블로그를 탈퇴하다 </a:t>
              </a:r>
              <a:r>
                <a:rPr lang="ko-KR" altLang="en-US" sz="2000" dirty="0" err="1">
                  <a:solidFill>
                    <a:schemeClr val="bg1"/>
                  </a:solidFill>
                  <a:latin typeface="+mn-ea"/>
                </a:rPr>
                <a:t>注销博客</a:t>
              </a:r>
              <a:endParaRPr lang="ko-KR" altLang="en-US" sz="2000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18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sz="2000" dirty="0">
                  <a:solidFill>
                    <a:schemeClr val="bg1"/>
                  </a:solidFill>
                  <a:latin typeface="+mn-ea"/>
                </a:rPr>
                <a:t>글</a:t>
              </a:r>
              <a:r>
                <a:rPr lang="en-US" altLang="ko-KR" sz="2000" dirty="0">
                  <a:solidFill>
                    <a:schemeClr val="bg1"/>
                  </a:solidFill>
                  <a:latin typeface="+mn-ea"/>
                </a:rPr>
                <a:t>/</a:t>
              </a:r>
              <a:r>
                <a:rPr lang="ko-KR" altLang="en-US" sz="2000" dirty="0">
                  <a:solidFill>
                    <a:schemeClr val="bg1"/>
                  </a:solidFill>
                  <a:latin typeface="+mn-ea"/>
                </a:rPr>
                <a:t>사진에 댓글을 달다</a:t>
              </a:r>
            </a:p>
            <a:p>
              <a:pPr latinLnBrk="1">
                <a:lnSpc>
                  <a:spcPct val="18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sz="2000" dirty="0" err="1">
                  <a:solidFill>
                    <a:schemeClr val="bg1"/>
                  </a:solidFill>
                  <a:latin typeface="+mn-ea"/>
                </a:rPr>
                <a:t>在文章</a:t>
              </a:r>
              <a:r>
                <a:rPr lang="en-US" altLang="ko-KR" sz="2000" dirty="0">
                  <a:solidFill>
                    <a:schemeClr val="bg1"/>
                  </a:solidFill>
                  <a:latin typeface="+mn-ea"/>
                </a:rPr>
                <a:t>/</a:t>
              </a:r>
              <a:r>
                <a:rPr lang="ko-KR" altLang="en-US" sz="2000" dirty="0" err="1">
                  <a:solidFill>
                    <a:schemeClr val="bg1"/>
                  </a:solidFill>
                  <a:latin typeface="+mn-ea"/>
                </a:rPr>
                <a:t>照片上留言</a:t>
              </a:r>
              <a:endParaRPr lang="ko-KR" altLang="en-US" sz="20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20F8FC2-4AC0-851C-B9D7-4F85189B37A3}"/>
              </a:ext>
            </a:extLst>
          </p:cNvPr>
          <p:cNvGrpSpPr/>
          <p:nvPr/>
        </p:nvGrpSpPr>
        <p:grpSpPr>
          <a:xfrm>
            <a:off x="6229421" y="1936982"/>
            <a:ext cx="4897240" cy="4261799"/>
            <a:chOff x="3981021" y="1927901"/>
            <a:chExt cx="4270350" cy="2933934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93A3B6E8-A439-82D3-B05D-411E0C320BEC}"/>
                </a:ext>
              </a:extLst>
            </p:cNvPr>
            <p:cNvGrpSpPr/>
            <p:nvPr/>
          </p:nvGrpSpPr>
          <p:grpSpPr>
            <a:xfrm rot="174228">
              <a:off x="3981021" y="1927901"/>
              <a:ext cx="4270350" cy="2933934"/>
              <a:chOff x="9375176" y="2369932"/>
              <a:chExt cx="3785112" cy="2213385"/>
            </a:xfrm>
            <a:effectLst>
              <a:outerShdw blurRad="50800" dist="38100" dir="5400000" algn="t" rotWithShape="0">
                <a:srgbClr val="159BA4">
                  <a:alpha val="40000"/>
                </a:srgbClr>
              </a:outerShdw>
            </a:effectLst>
          </p:grpSpPr>
          <p:sp>
            <p:nvSpPr>
              <p:cNvPr id="16" name="矩形: 圆角 9">
                <a:extLst>
                  <a:ext uri="{FF2B5EF4-FFF2-40B4-BE49-F238E27FC236}">
                    <a16:creationId xmlns:a16="http://schemas.microsoft.com/office/drawing/2014/main" id="{DB56C224-8B36-F83D-241A-F02CDC570787}"/>
                  </a:ext>
                </a:extLst>
              </p:cNvPr>
              <p:cNvSpPr/>
              <p:nvPr/>
            </p:nvSpPr>
            <p:spPr>
              <a:xfrm rot="21448651">
                <a:off x="9375176" y="2369932"/>
                <a:ext cx="3785112" cy="2213385"/>
              </a:xfrm>
              <a:prstGeom prst="roundRect">
                <a:avLst>
                  <a:gd name="adj" fmla="val 3803"/>
                </a:avLst>
              </a:prstGeom>
              <a:solidFill>
                <a:srgbClr val="24424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" name="矩形: 圆角 10">
                <a:extLst>
                  <a:ext uri="{FF2B5EF4-FFF2-40B4-BE49-F238E27FC236}">
                    <a16:creationId xmlns:a16="http://schemas.microsoft.com/office/drawing/2014/main" id="{98F25768-BED5-230E-AFBD-8D7F60D943F4}"/>
                  </a:ext>
                </a:extLst>
              </p:cNvPr>
              <p:cNvSpPr/>
              <p:nvPr/>
            </p:nvSpPr>
            <p:spPr>
              <a:xfrm rot="21448651">
                <a:off x="9476908" y="2557402"/>
                <a:ext cx="3630746" cy="1829878"/>
              </a:xfrm>
              <a:prstGeom prst="roundRect">
                <a:avLst>
                  <a:gd name="adj" fmla="val 3803"/>
                </a:avLst>
              </a:prstGeom>
              <a:solidFill>
                <a:srgbClr val="244242"/>
              </a:solidFill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02FEC119-58C5-98F8-1B9A-A3B5995B49B6}"/>
                </a:ext>
              </a:extLst>
            </p:cNvPr>
            <p:cNvSpPr/>
            <p:nvPr/>
          </p:nvSpPr>
          <p:spPr>
            <a:xfrm>
              <a:off x="4187234" y="2279568"/>
              <a:ext cx="3875308" cy="22864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atinLnBrk="1">
                <a:lnSpc>
                  <a:spcPct val="18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sz="2000" dirty="0">
                  <a:solidFill>
                    <a:schemeClr val="bg1"/>
                  </a:solidFill>
                  <a:latin typeface="+mn-ea"/>
                </a:rPr>
                <a:t>검색창에 검색어를 입력하다</a:t>
              </a:r>
            </a:p>
            <a:p>
              <a:pPr latinLnBrk="1">
                <a:lnSpc>
                  <a:spcPct val="18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sz="2000" dirty="0" err="1">
                  <a:solidFill>
                    <a:schemeClr val="bg1"/>
                  </a:solidFill>
                  <a:latin typeface="+mn-ea"/>
                </a:rPr>
                <a:t>在搜索框里输入检索词</a:t>
              </a:r>
              <a:endParaRPr lang="ko-KR" altLang="en-US" sz="2000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18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sz="2000" dirty="0">
                  <a:solidFill>
                    <a:schemeClr val="bg1"/>
                  </a:solidFill>
                  <a:latin typeface="+mn-ea"/>
                </a:rPr>
                <a:t>마우스를 클릭하다 </a:t>
              </a:r>
              <a:r>
                <a:rPr lang="ko-KR" altLang="en-US" sz="2000" dirty="0" err="1">
                  <a:solidFill>
                    <a:schemeClr val="bg1"/>
                  </a:solidFill>
                  <a:latin typeface="+mn-ea"/>
                </a:rPr>
                <a:t>点击鼠标</a:t>
              </a:r>
              <a:endParaRPr lang="ko-KR" altLang="en-US" sz="2000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18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sz="2000" dirty="0">
                  <a:solidFill>
                    <a:schemeClr val="bg1"/>
                  </a:solidFill>
                  <a:latin typeface="+mn-ea"/>
                </a:rPr>
                <a:t>화면을 캡처하다 </a:t>
              </a:r>
              <a:r>
                <a:rPr lang="ko-KR" altLang="en-US" sz="2000" dirty="0" err="1">
                  <a:solidFill>
                    <a:schemeClr val="bg1"/>
                  </a:solidFill>
                  <a:latin typeface="+mn-ea"/>
                </a:rPr>
                <a:t>截图</a:t>
              </a:r>
              <a:endParaRPr lang="ko-KR" altLang="en-US" sz="2000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18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sz="2000" dirty="0">
                  <a:solidFill>
                    <a:schemeClr val="bg1"/>
                  </a:solidFill>
                  <a:latin typeface="+mn-ea"/>
                </a:rPr>
                <a:t>팝업창이 뜨다 </a:t>
              </a:r>
              <a:r>
                <a:rPr lang="ko-KR" altLang="en-US" sz="2000" dirty="0" err="1">
                  <a:solidFill>
                    <a:schemeClr val="bg1"/>
                  </a:solidFill>
                  <a:latin typeface="+mn-ea"/>
                </a:rPr>
                <a:t>出现弹窗</a:t>
              </a:r>
              <a:endParaRPr lang="ko-KR" altLang="en-US" sz="2000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18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sz="2000" dirty="0">
                  <a:solidFill>
                    <a:schemeClr val="bg1"/>
                  </a:solidFill>
                  <a:latin typeface="+mn-ea"/>
                </a:rPr>
                <a:t>팝업창을 차단하다 </a:t>
              </a:r>
              <a:r>
                <a:rPr lang="ko-KR" altLang="en-US" sz="2000" dirty="0" err="1">
                  <a:solidFill>
                    <a:schemeClr val="bg1"/>
                  </a:solidFill>
                  <a:latin typeface="+mn-ea"/>
                </a:rPr>
                <a:t>拦截弹窗</a:t>
              </a:r>
              <a:endParaRPr lang="ko-KR" altLang="en-US" sz="2000" dirty="0">
                <a:solidFill>
                  <a:schemeClr val="bg1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4321717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506127-3615-C577-58D6-58A24B28BB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918FE47F-C264-BEE1-4045-96FF174249EE}"/>
              </a:ext>
            </a:extLst>
          </p:cNvPr>
          <p:cNvGrpSpPr/>
          <p:nvPr/>
        </p:nvGrpSpPr>
        <p:grpSpPr bwMode="auto">
          <a:xfrm>
            <a:off x="881970" y="1453354"/>
            <a:ext cx="11310030" cy="5225547"/>
            <a:chOff x="1661375" y="1996225"/>
            <a:chExt cx="4559120" cy="3351199"/>
          </a:xfrm>
        </p:grpSpPr>
        <p:sp>
          <p:nvSpPr>
            <p:cNvPr id="10" name="圆角矩形 26">
              <a:extLst>
                <a:ext uri="{FF2B5EF4-FFF2-40B4-BE49-F238E27FC236}">
                  <a16:creationId xmlns:a16="http://schemas.microsoft.com/office/drawing/2014/main" id="{001BF095-1721-36CE-6C9C-5FDB5B1D6A9E}"/>
                </a:ext>
              </a:extLst>
            </p:cNvPr>
            <p:cNvSpPr/>
            <p:nvPr/>
          </p:nvSpPr>
          <p:spPr>
            <a:xfrm>
              <a:off x="1661375" y="1996225"/>
              <a:ext cx="4559120" cy="3351199"/>
            </a:xfrm>
            <a:prstGeom prst="roundRect">
              <a:avLst>
                <a:gd name="adj" fmla="val 5516"/>
              </a:avLst>
            </a:prstGeom>
            <a:solidFill>
              <a:srgbClr val="D2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任意多边形 27">
              <a:extLst>
                <a:ext uri="{FF2B5EF4-FFF2-40B4-BE49-F238E27FC236}">
                  <a16:creationId xmlns:a16="http://schemas.microsoft.com/office/drawing/2014/main" id="{A2911DE2-1077-29B1-4E2C-3F27BF111AE1}"/>
                </a:ext>
              </a:extLst>
            </p:cNvPr>
            <p:cNvSpPr/>
            <p:nvPr/>
          </p:nvSpPr>
          <p:spPr>
            <a:xfrm>
              <a:off x="1661375" y="1996225"/>
              <a:ext cx="4559120" cy="2861363"/>
            </a:xfrm>
            <a:custGeom>
              <a:avLst/>
              <a:gdLst>
                <a:gd name="connsiteX0" fmla="*/ 197491 w 4559120"/>
                <a:gd name="connsiteY0" fmla="*/ 0 h 2969475"/>
                <a:gd name="connsiteX1" fmla="*/ 4361629 w 4559120"/>
                <a:gd name="connsiteY1" fmla="*/ 0 h 2969475"/>
                <a:gd name="connsiteX2" fmla="*/ 4559120 w 4559120"/>
                <a:gd name="connsiteY2" fmla="*/ 197491 h 2969475"/>
                <a:gd name="connsiteX3" fmla="*/ 4559120 w 4559120"/>
                <a:gd name="connsiteY3" fmla="*/ 2969475 h 2969475"/>
                <a:gd name="connsiteX4" fmla="*/ 0 w 4559120"/>
                <a:gd name="connsiteY4" fmla="*/ 2969475 h 2969475"/>
                <a:gd name="connsiteX5" fmla="*/ 0 w 4559120"/>
                <a:gd name="connsiteY5" fmla="*/ 197491 h 2969475"/>
                <a:gd name="connsiteX6" fmla="*/ 197491 w 4559120"/>
                <a:gd name="connsiteY6" fmla="*/ 0 h 296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9120" h="2969475">
                  <a:moveTo>
                    <a:pt x="197491" y="0"/>
                  </a:moveTo>
                  <a:lnTo>
                    <a:pt x="4361629" y="0"/>
                  </a:lnTo>
                  <a:cubicBezTo>
                    <a:pt x="4470700" y="0"/>
                    <a:pt x="4559120" y="88420"/>
                    <a:pt x="4559120" y="197491"/>
                  </a:cubicBezTo>
                  <a:lnTo>
                    <a:pt x="4559120" y="2969475"/>
                  </a:lnTo>
                  <a:lnTo>
                    <a:pt x="0" y="2969475"/>
                  </a:lnTo>
                  <a:lnTo>
                    <a:pt x="0" y="197491"/>
                  </a:lnTo>
                  <a:cubicBezTo>
                    <a:pt x="0" y="88420"/>
                    <a:pt x="88420" y="0"/>
                    <a:pt x="19749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494B80E2-62F0-E6AD-3A69-3F91A7329FF7}"/>
                </a:ext>
              </a:extLst>
            </p:cNvPr>
            <p:cNvSpPr/>
            <p:nvPr/>
          </p:nvSpPr>
          <p:spPr>
            <a:xfrm>
              <a:off x="1748762" y="2131747"/>
              <a:ext cx="4384617" cy="25681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lvl="1"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苹果">
              <a:extLst>
                <a:ext uri="{FF2B5EF4-FFF2-40B4-BE49-F238E27FC236}">
                  <a16:creationId xmlns:a16="http://schemas.microsoft.com/office/drawing/2014/main" id="{CD6E7312-7B00-D106-E9D5-27CAA3A32AE0}"/>
                </a:ext>
              </a:extLst>
            </p:cNvPr>
            <p:cNvSpPr/>
            <p:nvPr/>
          </p:nvSpPr>
          <p:spPr bwMode="auto">
            <a:xfrm>
              <a:off x="3861925" y="4857643"/>
              <a:ext cx="261544" cy="416473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517ADF9-58D6-8F2A-CD3A-9ECE19BF55B9}"/>
              </a:ext>
            </a:extLst>
          </p:cNvPr>
          <p:cNvGrpSpPr/>
          <p:nvPr/>
        </p:nvGrpSpPr>
        <p:grpSpPr>
          <a:xfrm>
            <a:off x="1116330" y="292735"/>
            <a:ext cx="3378200" cy="1043309"/>
            <a:chOff x="5485" y="2097"/>
            <a:chExt cx="5320" cy="1672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8C0A9001-D938-9C37-0E4F-52694A5040C3}"/>
                </a:ext>
              </a:extLst>
            </p:cNvPr>
            <p:cNvSpPr txBox="1"/>
            <p:nvPr/>
          </p:nvSpPr>
          <p:spPr>
            <a:xfrm>
              <a:off x="5485" y="2285"/>
              <a:ext cx="4689" cy="1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>
                  <a:solidFill>
                    <a:schemeClr val="bg1"/>
                  </a:solidFill>
                </a:rPr>
                <a:t>어휘와 표현 연습 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2000">
                  <a:solidFill>
                    <a:schemeClr val="bg1"/>
                  </a:solidFill>
                </a:rPr>
                <a:t>词汇和句型练习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63E70151-2C92-06D8-A8AE-6BFA86B66FFB}"/>
                </a:ext>
              </a:extLst>
            </p:cNvPr>
            <p:cNvSpPr/>
            <p:nvPr/>
          </p:nvSpPr>
          <p:spPr>
            <a:xfrm>
              <a:off x="5681" y="2097"/>
              <a:ext cx="5124" cy="1672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>
            <a:extLst>
              <a:ext uri="{FF2B5EF4-FFF2-40B4-BE49-F238E27FC236}">
                <a16:creationId xmlns:a16="http://schemas.microsoft.com/office/drawing/2014/main" id="{97A12D18-B4EE-E041-AAAA-BC91EDE5F714}"/>
              </a:ext>
            </a:extLst>
          </p:cNvPr>
          <p:cNvGrpSpPr/>
          <p:nvPr/>
        </p:nvGrpSpPr>
        <p:grpSpPr>
          <a:xfrm>
            <a:off x="9581" y="220378"/>
            <a:ext cx="1016635" cy="1072515"/>
            <a:chOff x="849666" y="1266856"/>
            <a:chExt cx="4597624" cy="4754432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2AC09D37-FC50-43EB-9A2D-1F1A8CEA5AA2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283A2A6E-7464-DEB4-3739-865F67AE511D}"/>
                </a:ext>
              </a:extLst>
            </p:cNvPr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CB30AAE5-6A86-29F4-5447-1AD223C82FCA}"/>
                </a:ext>
              </a:extLst>
            </p:cNvPr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56878EB1-41E9-002F-5425-772DF9A95903}"/>
                </a:ext>
              </a:extLst>
            </p:cNvPr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4CFF9556-B15F-2DFA-6CE3-A28E80701BE8}"/>
                </a:ext>
              </a:extLst>
            </p:cNvPr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044FC4F8-62A6-B81A-008D-1F5377D77364}"/>
                </a:ext>
              </a:extLst>
            </p:cNvPr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66553368-0376-0E2B-3C43-A8B9BEC54C8E}"/>
                </a:ext>
              </a:extLst>
            </p:cNvPr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A1DFFBD7-ACF3-B84C-C7BA-37F5A2C5FB29}"/>
                </a:ext>
              </a:extLst>
            </p:cNvPr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D7FEF50D-C806-2ECC-23F2-299DEB411BCF}"/>
                </a:ext>
              </a:extLst>
            </p:cNvPr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665D9E65-2CC2-AAD7-9128-83106D234EED}"/>
                </a:ext>
              </a:extLst>
            </p:cNvPr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01C955F6-6D1E-AAFA-1D5C-72552742F248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E7ECA8BA-CA8F-0CE9-6685-4DF7D7A5FDA3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2DA5CED3-A38E-A911-CF06-454C277F34B4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C92DD83C-7BE5-FC82-9E5B-E172C8280DCB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DAF259A2-9DD5-BE9E-70BD-33DDE0AAC8B8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BA42420A-D968-63D8-16D5-D4332FCD54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7200" y="5100481"/>
            <a:ext cx="1520825" cy="156019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5FF2AE9B-9987-DF55-0DE1-3D14D750C1EB}"/>
              </a:ext>
            </a:extLst>
          </p:cNvPr>
          <p:cNvSpPr txBox="1"/>
          <p:nvPr/>
        </p:nvSpPr>
        <p:spPr>
          <a:xfrm>
            <a:off x="4618991" y="373380"/>
            <a:ext cx="7539990" cy="850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ko-KR" sz="22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1.</a:t>
            </a:r>
            <a:r>
              <a:rPr lang="zh-CN" altLang="en-US" sz="22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2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그림을 보고 빈칸에 알맞은 것을 골라 쓰십시오</a:t>
            </a:r>
            <a:r>
              <a:rPr lang="en-US" altLang="ko-KR" sz="22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  <a:p>
            <a:pPr indent="0" algn="just">
              <a:lnSpc>
                <a:spcPct val="120000"/>
              </a:lnSpc>
              <a:buFont typeface="Wingdings" panose="05000000000000000000" charset="0"/>
              <a:buNone/>
            </a:pPr>
            <a:r>
              <a:rPr lang="ko-KR" altLang="en-US" sz="2200" dirty="0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创中黑" panose="00000500000000000000" charset="-122"/>
              </a:rPr>
              <a:t>请看图选择合适的内容填入横线</a:t>
            </a:r>
            <a:r>
              <a:rPr lang="ko-KR" altLang="en-US" sz="22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创中黑" panose="00000500000000000000" charset="-122"/>
              </a:rPr>
              <a:t>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7906AE3-6548-F510-A136-046B3820B817}"/>
              </a:ext>
            </a:extLst>
          </p:cNvPr>
          <p:cNvSpPr txBox="1"/>
          <p:nvPr/>
        </p:nvSpPr>
        <p:spPr>
          <a:xfrm>
            <a:off x="1627469" y="1995805"/>
            <a:ext cx="8937062" cy="442674"/>
          </a:xfrm>
          <a:prstGeom prst="roundRect">
            <a:avLst/>
          </a:prstGeom>
          <a:solidFill>
            <a:srgbClr val="F3E9E1"/>
          </a:solidFill>
        </p:spPr>
        <p:txBody>
          <a:bodyPr wrap="none" rtlCol="0" anchor="ctr" anchorCtr="0">
            <a:spAutoFit/>
          </a:bodyPr>
          <a:lstStyle/>
          <a:p>
            <a:r>
              <a:rPr lang="ko-KR" altLang="en-US" sz="20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댓글을 달다　　파일을 올리다　　파일을 저장하다　　비밀번호를 입력하다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0C1EEAC-C010-E6F7-057B-B22D201F8DCB}"/>
              </a:ext>
            </a:extLst>
          </p:cNvPr>
          <p:cNvSpPr txBox="1"/>
          <p:nvPr/>
        </p:nvSpPr>
        <p:spPr>
          <a:xfrm>
            <a:off x="1182031" y="5006781"/>
            <a:ext cx="2720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0000">
              <a:tabLst>
                <a:tab pos="130175" algn="l"/>
                <a:tab pos="2343150" algn="l"/>
              </a:tabLst>
            </a:pPr>
            <a:r>
              <a:rPr kumimoji="1" lang="en-US" altLang="zh-CN" u="sng" dirty="0"/>
              <a:t>			</a:t>
            </a:r>
            <a:endParaRPr kumimoji="1" lang="zh-CN" altLang="en-US" u="sng" dirty="0"/>
          </a:p>
        </p:txBody>
      </p:sp>
      <p:pic>
        <p:nvPicPr>
          <p:cNvPr id="7" name="图片 6" descr="图片包含 文本&#10;&#10;AI 生成的内容可能不正确。">
            <a:extLst>
              <a:ext uri="{FF2B5EF4-FFF2-40B4-BE49-F238E27FC236}">
                <a16:creationId xmlns:a16="http://schemas.microsoft.com/office/drawing/2014/main" id="{D432FD1D-5D47-7B1C-F082-24505837AF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4312" y="3011644"/>
            <a:ext cx="2241550" cy="1877827"/>
          </a:xfrm>
          <a:prstGeom prst="rect">
            <a:avLst/>
          </a:prstGeom>
        </p:spPr>
      </p:pic>
      <p:pic>
        <p:nvPicPr>
          <p:cNvPr id="33" name="图片 32" descr="图标&#10;&#10;AI 生成的内容可能不正确。">
            <a:extLst>
              <a:ext uri="{FF2B5EF4-FFF2-40B4-BE49-F238E27FC236}">
                <a16:creationId xmlns:a16="http://schemas.microsoft.com/office/drawing/2014/main" id="{202F2131-A6EE-491F-F5AD-C0A6006603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1302" y="2980947"/>
            <a:ext cx="2244576" cy="1877827"/>
          </a:xfrm>
          <a:prstGeom prst="rect">
            <a:avLst/>
          </a:prstGeom>
        </p:spPr>
      </p:pic>
      <p:pic>
        <p:nvPicPr>
          <p:cNvPr id="38" name="图片 37" descr="图形用户界面&#10;&#10;AI 生成的内容可能不正确。">
            <a:extLst>
              <a:ext uri="{FF2B5EF4-FFF2-40B4-BE49-F238E27FC236}">
                <a16:creationId xmlns:a16="http://schemas.microsoft.com/office/drawing/2014/main" id="{8D8EF300-E8A0-35CD-3C12-F1D021DAA23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0697" y="3011765"/>
            <a:ext cx="2145443" cy="1866088"/>
          </a:xfrm>
          <a:prstGeom prst="rect">
            <a:avLst/>
          </a:prstGeom>
        </p:spPr>
      </p:pic>
      <p:pic>
        <p:nvPicPr>
          <p:cNvPr id="40" name="图片 39" descr="图形用户界面&#10;&#10;AI 生成的内容可能不正确。">
            <a:extLst>
              <a:ext uri="{FF2B5EF4-FFF2-40B4-BE49-F238E27FC236}">
                <a16:creationId xmlns:a16="http://schemas.microsoft.com/office/drawing/2014/main" id="{988F8AF2-9967-3EA3-2788-7F2333860AC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6653" y="2996071"/>
            <a:ext cx="2158939" cy="1862704"/>
          </a:xfrm>
          <a:prstGeom prst="rect">
            <a:avLst/>
          </a:prstGeom>
        </p:spPr>
      </p:pic>
      <p:sp>
        <p:nvSpPr>
          <p:cNvPr id="41" name="文本框 40">
            <a:extLst>
              <a:ext uri="{FF2B5EF4-FFF2-40B4-BE49-F238E27FC236}">
                <a16:creationId xmlns:a16="http://schemas.microsoft.com/office/drawing/2014/main" id="{B3E941BF-6941-A4EB-854E-CFB163E53C21}"/>
              </a:ext>
            </a:extLst>
          </p:cNvPr>
          <p:cNvSpPr txBox="1"/>
          <p:nvPr/>
        </p:nvSpPr>
        <p:spPr>
          <a:xfrm>
            <a:off x="3860696" y="5006695"/>
            <a:ext cx="2720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0000">
              <a:tabLst>
                <a:tab pos="130175" algn="l"/>
                <a:tab pos="2343150" algn="l"/>
              </a:tabLst>
            </a:pPr>
            <a:r>
              <a:rPr kumimoji="1" lang="en-US" altLang="zh-CN" u="sng" dirty="0"/>
              <a:t>			</a:t>
            </a:r>
            <a:endParaRPr kumimoji="1" lang="zh-CN" altLang="en-US" u="sng" dirty="0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198EB41F-9E6F-D49C-B5EA-EA15E581F659}"/>
              </a:ext>
            </a:extLst>
          </p:cNvPr>
          <p:cNvSpPr txBox="1"/>
          <p:nvPr/>
        </p:nvSpPr>
        <p:spPr>
          <a:xfrm>
            <a:off x="6490360" y="5006695"/>
            <a:ext cx="2720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0000">
              <a:tabLst>
                <a:tab pos="130175" algn="l"/>
                <a:tab pos="2343150" algn="l"/>
              </a:tabLst>
            </a:pPr>
            <a:r>
              <a:rPr kumimoji="1" lang="en-US" altLang="zh-CN" u="sng" dirty="0"/>
              <a:t>			</a:t>
            </a:r>
            <a:endParaRPr kumimoji="1" lang="zh-CN" altLang="en-US" u="sng" dirty="0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33F0107C-1121-CD15-47F3-8DE086BBC794}"/>
              </a:ext>
            </a:extLst>
          </p:cNvPr>
          <p:cNvSpPr txBox="1"/>
          <p:nvPr/>
        </p:nvSpPr>
        <p:spPr>
          <a:xfrm>
            <a:off x="9075009" y="5000439"/>
            <a:ext cx="2720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0000">
              <a:tabLst>
                <a:tab pos="130175" algn="l"/>
                <a:tab pos="2343150" algn="l"/>
              </a:tabLst>
            </a:pPr>
            <a:r>
              <a:rPr kumimoji="1" lang="en-US" altLang="zh-CN" u="sng" dirty="0"/>
              <a:t>			</a:t>
            </a:r>
            <a:endParaRPr kumimoji="1" lang="zh-CN" altLang="en-US" u="sng" dirty="0"/>
          </a:p>
        </p:txBody>
      </p:sp>
    </p:spTree>
    <p:extLst>
      <p:ext uri="{BB962C8B-B14F-4D97-AF65-F5344CB8AC3E}">
        <p14:creationId xmlns:p14="http://schemas.microsoft.com/office/powerpoint/2010/main" val="491397223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14164A-0F9B-EF53-B9DF-971E9A830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FE9975BD-7362-56AE-AE2B-2E25FB103C67}"/>
              </a:ext>
            </a:extLst>
          </p:cNvPr>
          <p:cNvGrpSpPr/>
          <p:nvPr/>
        </p:nvGrpSpPr>
        <p:grpSpPr>
          <a:xfrm>
            <a:off x="928505" y="158248"/>
            <a:ext cx="3076575" cy="800577"/>
            <a:chOff x="5328" y="2097"/>
            <a:chExt cx="4845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7D26A968-6F36-8825-65A6-21B049E9DA73}"/>
                </a:ext>
              </a:extLst>
            </p:cNvPr>
            <p:cNvSpPr txBox="1"/>
            <p:nvPr/>
          </p:nvSpPr>
          <p:spPr>
            <a:xfrm>
              <a:off x="5328" y="2251"/>
              <a:ext cx="4689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문법 연습 语法练习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7D92873F-28E6-3B7B-7EE8-FF787AE038D4}"/>
                </a:ext>
              </a:extLst>
            </p:cNvPr>
            <p:cNvSpPr/>
            <p:nvPr/>
          </p:nvSpPr>
          <p:spPr>
            <a:xfrm>
              <a:off x="5457" y="2097"/>
              <a:ext cx="4716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>
            <a:extLst>
              <a:ext uri="{FF2B5EF4-FFF2-40B4-BE49-F238E27FC236}">
                <a16:creationId xmlns:a16="http://schemas.microsoft.com/office/drawing/2014/main" id="{872FD395-775E-FAEC-7CA0-CA0CEA82200F}"/>
              </a:ext>
            </a:extLst>
          </p:cNvPr>
          <p:cNvGrpSpPr/>
          <p:nvPr/>
        </p:nvGrpSpPr>
        <p:grpSpPr>
          <a:xfrm>
            <a:off x="-98908" y="28734"/>
            <a:ext cx="1016635" cy="1072515"/>
            <a:chOff x="849666" y="1266856"/>
            <a:chExt cx="4597624" cy="4754432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0CB0F5E2-E649-914B-C910-94967652E535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9D53E8F5-6089-9B41-5F97-22E7C25FEF6D}"/>
                </a:ext>
              </a:extLst>
            </p:cNvPr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063ECBBC-768E-C92D-C785-A69B79CF1E1A}"/>
                </a:ext>
              </a:extLst>
            </p:cNvPr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04E65525-1D9F-F2AC-A0A3-BAEFC56FE135}"/>
                </a:ext>
              </a:extLst>
            </p:cNvPr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BFC9CD33-AD3C-328E-B154-6D50CA1EF107}"/>
                </a:ext>
              </a:extLst>
            </p:cNvPr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EE9B23E0-387F-624B-68C4-68F47CB88279}"/>
                </a:ext>
              </a:extLst>
            </p:cNvPr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0EA3ED0A-CB29-9E62-33B2-428F5CBB62D0}"/>
                </a:ext>
              </a:extLst>
            </p:cNvPr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44F61647-2D62-073C-63A0-B6B009144566}"/>
                </a:ext>
              </a:extLst>
            </p:cNvPr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284C04D0-AFA8-45FB-A89C-80997FEFAA43}"/>
                </a:ext>
              </a:extLst>
            </p:cNvPr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AFB7D9C2-A6B3-6229-5339-FC01B76A466A}"/>
                </a:ext>
              </a:extLst>
            </p:cNvPr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50CF21AB-56C8-7D58-9714-E7619D0CA861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9E208306-BDC0-8BD9-E316-4921C740A924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BEC9CDAF-E3E8-16AE-CFE6-FE0965F4417B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3AC07101-967F-A17D-E430-B7C85E1B6DA0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DB411A12-1163-05C2-FC98-2AB3266DD553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42DAADF9-9217-B6CB-A6B9-A4328576EE0C}"/>
              </a:ext>
            </a:extLst>
          </p:cNvPr>
          <p:cNvSpPr txBox="1"/>
          <p:nvPr/>
        </p:nvSpPr>
        <p:spPr>
          <a:xfrm>
            <a:off x="4031024" y="130147"/>
            <a:ext cx="8454487" cy="919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1. 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알맞은 것을</a:t>
            </a:r>
            <a:r>
              <a:rPr lang="zh-CN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대화를 완성하십시오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选择正确的词语完成对话</a:t>
            </a:r>
            <a:r>
              <a:rPr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。</a:t>
            </a:r>
          </a:p>
        </p:txBody>
      </p: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4D57705D-B893-6D93-C853-60D2B51797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96" y="5084341"/>
            <a:ext cx="1520825" cy="1560195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24B9BDB9-9C4A-0B71-03FA-2FA5B906FCF1}"/>
              </a:ext>
            </a:extLst>
          </p:cNvPr>
          <p:cNvGrpSpPr/>
          <p:nvPr/>
        </p:nvGrpSpPr>
        <p:grpSpPr>
          <a:xfrm>
            <a:off x="2451652" y="1096269"/>
            <a:ext cx="9740346" cy="5674247"/>
            <a:chOff x="6011" y="2522"/>
            <a:chExt cx="12563" cy="8160"/>
          </a:xfrm>
        </p:grpSpPr>
        <p:grpSp>
          <p:nvGrpSpPr>
            <p:cNvPr id="9" name="组合 1">
              <a:extLst>
                <a:ext uri="{FF2B5EF4-FFF2-40B4-BE49-F238E27FC236}">
                  <a16:creationId xmlns:a16="http://schemas.microsoft.com/office/drawing/2014/main" id="{7C3DD544-CC9C-4622-76F7-357F20BD7FCB}"/>
                </a:ext>
              </a:extLst>
            </p:cNvPr>
            <p:cNvGrpSpPr/>
            <p:nvPr/>
          </p:nvGrpSpPr>
          <p:grpSpPr bwMode="auto">
            <a:xfrm>
              <a:off x="6011" y="2522"/>
              <a:ext cx="12563" cy="8160"/>
              <a:chOff x="1661375" y="1996225"/>
              <a:chExt cx="4559120" cy="3351199"/>
            </a:xfrm>
          </p:grpSpPr>
          <p:sp>
            <p:nvSpPr>
              <p:cNvPr id="13" name="圆角矩形 26">
                <a:extLst>
                  <a:ext uri="{FF2B5EF4-FFF2-40B4-BE49-F238E27FC236}">
                    <a16:creationId xmlns:a16="http://schemas.microsoft.com/office/drawing/2014/main" id="{B48CA92A-63A5-6E31-A5B1-A50633B61770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3351199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任意多边形 27">
                <a:extLst>
                  <a:ext uri="{FF2B5EF4-FFF2-40B4-BE49-F238E27FC236}">
                    <a16:creationId xmlns:a16="http://schemas.microsoft.com/office/drawing/2014/main" id="{EA84F60B-CBCD-2480-3A7A-2BFD33454054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2861363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97491" y="0"/>
                    </a:moveTo>
                    <a:lnTo>
                      <a:pt x="4361629" y="0"/>
                    </a:lnTo>
                    <a:cubicBezTo>
                      <a:pt x="4470700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88420" y="0"/>
                      <a:pt x="1974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E6798EC5-2C47-6B1E-C010-AD96F75B30BC}"/>
                  </a:ext>
                </a:extLst>
              </p:cNvPr>
              <p:cNvSpPr/>
              <p:nvPr/>
            </p:nvSpPr>
            <p:spPr>
              <a:xfrm>
                <a:off x="1753843" y="2142836"/>
                <a:ext cx="4384617" cy="256818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苹果">
                <a:extLst>
                  <a:ext uri="{FF2B5EF4-FFF2-40B4-BE49-F238E27FC236}">
                    <a16:creationId xmlns:a16="http://schemas.microsoft.com/office/drawing/2014/main" id="{85E7E3F0-DA50-8DEE-9145-7C94AB47AEA5}"/>
                  </a:ext>
                </a:extLst>
              </p:cNvPr>
              <p:cNvSpPr/>
              <p:nvPr/>
            </p:nvSpPr>
            <p:spPr bwMode="auto">
              <a:xfrm>
                <a:off x="3830393" y="4857643"/>
                <a:ext cx="293075" cy="416473"/>
              </a:xfrm>
              <a:custGeom>
                <a:avLst/>
                <a:gdLst>
                  <a:gd name="T0" fmla="*/ 475097 w 2555916"/>
                  <a:gd name="T1" fmla="*/ 450608 h 2994042"/>
                  <a:gd name="T2" fmla="*/ 687034 w 2555916"/>
                  <a:gd name="T3" fmla="*/ 495421 h 2994042"/>
                  <a:gd name="T4" fmla="*/ 924488 w 2555916"/>
                  <a:gd name="T5" fmla="*/ 521629 h 2994042"/>
                  <a:gd name="T6" fmla="*/ 1069868 w 2555916"/>
                  <a:gd name="T7" fmla="*/ 471996 h 2994042"/>
                  <a:gd name="T8" fmla="*/ 1570391 w 2555916"/>
                  <a:gd name="T9" fmla="*/ 644320 h 2994042"/>
                  <a:gd name="T10" fmla="*/ 1359013 w 2555916"/>
                  <a:gd name="T11" fmla="*/ 1052980 h 2994042"/>
                  <a:gd name="T12" fmla="*/ 1626235 w 2555916"/>
                  <a:gd name="T13" fmla="*/ 1399714 h 2994042"/>
                  <a:gd name="T14" fmla="*/ 1265554 w 2555916"/>
                  <a:gd name="T15" fmla="*/ 1881896 h 2994042"/>
                  <a:gd name="T16" fmla="*/ 1041715 w 2555916"/>
                  <a:gd name="T17" fmla="*/ 1870067 h 2994042"/>
                  <a:gd name="T18" fmla="*/ 962333 w 2555916"/>
                  <a:gd name="T19" fmla="*/ 1838757 h 2994042"/>
                  <a:gd name="T20" fmla="*/ 647343 w 2555916"/>
                  <a:gd name="T21" fmla="*/ 1874938 h 2994042"/>
                  <a:gd name="T22" fmla="*/ 423965 w 2555916"/>
                  <a:gd name="T23" fmla="*/ 1878649 h 2994042"/>
                  <a:gd name="T24" fmla="*/ 45054 w 2555916"/>
                  <a:gd name="T25" fmla="*/ 1323641 h 2994042"/>
                  <a:gd name="T26" fmla="*/ 48977 w 2555916"/>
                  <a:gd name="T27" fmla="*/ 752399 h 2994042"/>
                  <a:gd name="T28" fmla="*/ 345045 w 2555916"/>
                  <a:gd name="T29" fmla="*/ 476403 h 2994042"/>
                  <a:gd name="T30" fmla="*/ 475097 w 2555916"/>
                  <a:gd name="T31" fmla="*/ 450608 h 2994042"/>
                  <a:gd name="T32" fmla="*/ 1173725 w 2555916"/>
                  <a:gd name="T33" fmla="*/ 0 h 2994042"/>
                  <a:gd name="T34" fmla="*/ 784636 w 2555916"/>
                  <a:gd name="T35" fmla="*/ 465642 h 2994042"/>
                  <a:gd name="T36" fmla="*/ 1173725 w 2555916"/>
                  <a:gd name="T37" fmla="*/ 0 h 29940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555916" h="2994042">
                    <a:moveTo>
                      <a:pt x="746699" y="708210"/>
                    </a:moveTo>
                    <a:cubicBezTo>
                      <a:pt x="938009" y="701546"/>
                      <a:pt x="1079795" y="778641"/>
                      <a:pt x="1079795" y="778641"/>
                    </a:cubicBezTo>
                    <a:cubicBezTo>
                      <a:pt x="1299219" y="874874"/>
                      <a:pt x="1452997" y="819832"/>
                      <a:pt x="1452997" y="819832"/>
                    </a:cubicBezTo>
                    <a:cubicBezTo>
                      <a:pt x="1509212" y="792858"/>
                      <a:pt x="1681487" y="741825"/>
                      <a:pt x="1681487" y="741825"/>
                    </a:cubicBezTo>
                    <a:cubicBezTo>
                      <a:pt x="2198673" y="590550"/>
                      <a:pt x="2468147" y="1012662"/>
                      <a:pt x="2468147" y="1012662"/>
                    </a:cubicBezTo>
                    <a:cubicBezTo>
                      <a:pt x="2076449" y="1214240"/>
                      <a:pt x="2135929" y="1654943"/>
                      <a:pt x="2135929" y="1654943"/>
                    </a:cubicBezTo>
                    <a:cubicBezTo>
                      <a:pt x="2198673" y="2086532"/>
                      <a:pt x="2555916" y="2199897"/>
                      <a:pt x="2555916" y="2199897"/>
                    </a:cubicBezTo>
                    <a:cubicBezTo>
                      <a:pt x="2286443" y="2823587"/>
                      <a:pt x="1989042" y="2957730"/>
                      <a:pt x="1989042" y="2957730"/>
                    </a:cubicBezTo>
                    <a:cubicBezTo>
                      <a:pt x="1814954" y="3044849"/>
                      <a:pt x="1637240" y="2939139"/>
                      <a:pt x="1637240" y="2939139"/>
                    </a:cubicBezTo>
                    <a:cubicBezTo>
                      <a:pt x="1612940" y="2920913"/>
                      <a:pt x="1512477" y="2889929"/>
                      <a:pt x="1512477" y="2889929"/>
                    </a:cubicBezTo>
                    <a:cubicBezTo>
                      <a:pt x="1206735" y="2812651"/>
                      <a:pt x="1017414" y="2946794"/>
                      <a:pt x="1017414" y="2946794"/>
                    </a:cubicBezTo>
                    <a:cubicBezTo>
                      <a:pt x="819751" y="3049588"/>
                      <a:pt x="666336" y="2952626"/>
                      <a:pt x="666336" y="2952626"/>
                    </a:cubicBezTo>
                    <a:cubicBezTo>
                      <a:pt x="284068" y="2773284"/>
                      <a:pt x="70811" y="2080335"/>
                      <a:pt x="70811" y="2080335"/>
                    </a:cubicBezTo>
                    <a:cubicBezTo>
                      <a:pt x="-92034" y="1522623"/>
                      <a:pt x="76976" y="1182527"/>
                      <a:pt x="76976" y="1182527"/>
                    </a:cubicBezTo>
                    <a:cubicBezTo>
                      <a:pt x="246349" y="826758"/>
                      <a:pt x="542299" y="748751"/>
                      <a:pt x="542299" y="748751"/>
                    </a:cubicBezTo>
                    <a:cubicBezTo>
                      <a:pt x="613657" y="721959"/>
                      <a:pt x="682929" y="710431"/>
                      <a:pt x="746699" y="708210"/>
                    </a:cubicBezTo>
                    <a:close/>
                    <a:moveTo>
                      <a:pt x="1844717" y="0"/>
                    </a:moveTo>
                    <a:cubicBezTo>
                      <a:pt x="1844717" y="719082"/>
                      <a:pt x="1233195" y="731838"/>
                      <a:pt x="1233195" y="731838"/>
                    </a:cubicBezTo>
                    <a:cubicBezTo>
                      <a:pt x="1195429" y="98769"/>
                      <a:pt x="1844717" y="0"/>
                      <a:pt x="184471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565B1F7E-A617-9B0D-F0CD-BC087DA17344}"/>
                </a:ext>
              </a:extLst>
            </p:cNvPr>
            <p:cNvCxnSpPr/>
            <p:nvPr/>
          </p:nvCxnSpPr>
          <p:spPr>
            <a:xfrm flipV="1">
              <a:off x="6307" y="3360"/>
              <a:ext cx="11998" cy="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8E6C75B0-6041-38F0-ECB6-25161DF41CB6}"/>
              </a:ext>
            </a:extLst>
          </p:cNvPr>
          <p:cNvSpPr txBox="1"/>
          <p:nvPr/>
        </p:nvSpPr>
        <p:spPr>
          <a:xfrm>
            <a:off x="2940251" y="2045692"/>
            <a:ext cx="8768687" cy="4013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3838" indent="-223838" defTabSz="180000" latinLnBrk="1">
              <a:lnSpc>
                <a:spcPct val="130000"/>
              </a:lnSpc>
            </a:pP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 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가</a:t>
            </a: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나도 너처럼 블로그를 만들어 보고 싶은데 블로그 만드는 게 어려울까</a:t>
            </a: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</a:t>
            </a:r>
          </a:p>
          <a:p>
            <a:pPr marL="223838" indent="-223838" defTabSz="180000" latinLnBrk="1">
              <a:lnSpc>
                <a:spcPct val="130000"/>
              </a:lnSpc>
              <a:tabLst>
                <a:tab pos="2565400" algn="l"/>
                <a:tab pos="4127500" algn="l"/>
              </a:tabLst>
            </a:pP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나</a:t>
            </a: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아니</a:t>
            </a: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간단해</a:t>
            </a: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회원</a:t>
            </a:r>
            <a:r>
              <a:rPr kumimoji="1" lang="zh-CN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en-US" altLang="zh-CN" u="sng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사진이나 글을 올리면 돼</a:t>
            </a: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(-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고</a:t>
            </a: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</a:p>
          <a:p>
            <a:pPr marL="223838" indent="-223838" defTabSz="180000" latinLnBrk="1">
              <a:lnSpc>
                <a:spcPct val="130000"/>
              </a:lnSpc>
            </a:pP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 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가</a:t>
            </a: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오늘 온라인 회의 주소 좀 알려 주세요</a:t>
            </a: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23838" indent="-223838" defTabSz="180000" latinLnBrk="1">
              <a:lnSpc>
                <a:spcPct val="130000"/>
              </a:lnSpc>
              <a:tabLst>
                <a:tab pos="3994150" algn="l"/>
                <a:tab pos="5410200" algn="l"/>
              </a:tabLst>
            </a:pP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나</a:t>
            </a: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링크를 보내 </a:t>
            </a:r>
            <a:r>
              <a:rPr kumimoji="1" lang="ko-KR" altLang="en-US" noProof="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드릴게요</a:t>
            </a: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 링크를</a:t>
            </a:r>
            <a:r>
              <a:rPr kumimoji="1" lang="zh-CN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en-US" altLang="zh-CN" u="sng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들어오시면 돼요</a:t>
            </a: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(-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아서</a:t>
            </a: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어서</a:t>
            </a: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</a:p>
          <a:p>
            <a:pPr marL="223838" indent="-223838" defTabSz="180000" latinLnBrk="1">
              <a:lnSpc>
                <a:spcPct val="130000"/>
              </a:lnSpc>
            </a:pP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 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가</a:t>
            </a: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민지 씨</a:t>
            </a: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 구두 인터넷에서 샀다고 했죠</a:t>
            </a: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 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온라인 숍 이름 좀 알려 줄 수 있어요</a:t>
            </a: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</a:t>
            </a:r>
          </a:p>
          <a:p>
            <a:pPr marL="635000" indent="-357188" defTabSz="180000" latinLnBrk="1">
              <a:lnSpc>
                <a:spcPct val="130000"/>
              </a:lnSpc>
              <a:tabLst>
                <a:tab pos="4576763" algn="l"/>
                <a:tab pos="5819775" algn="l"/>
                <a:tab pos="6084888" algn="l"/>
              </a:tabLst>
            </a:pP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나</a:t>
            </a: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그럼요</a:t>
            </a: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검색창에 키워드 ‘빨간 </a:t>
            </a:r>
            <a:r>
              <a:rPr kumimoji="1" lang="ko-KR" altLang="en-US" noProof="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구두’를</a:t>
            </a:r>
            <a:r>
              <a:rPr kumimoji="1" lang="zh-CN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en-US" altLang="zh-CN" u="sng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찾을 수 있을 거예요</a:t>
            </a: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  <a:b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</a:b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(-(</a:t>
            </a:r>
            <a:r>
              <a:rPr kumimoji="1" lang="ko-KR" altLang="en-US" noProof="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으</a:t>
            </a: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면</a:t>
            </a: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</a:p>
          <a:p>
            <a:pPr marL="223838" indent="-223838" defTabSz="180000" latinLnBrk="1">
              <a:lnSpc>
                <a:spcPct val="130000"/>
              </a:lnSpc>
            </a:pP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4) 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가</a:t>
            </a: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김 대리</a:t>
            </a: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대회 식순을 부장님께도 보내 드렸지요</a:t>
            </a: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</a:t>
            </a:r>
          </a:p>
          <a:p>
            <a:pPr marL="223838" indent="-223838" defTabSz="180000" latinLnBrk="1">
              <a:lnSpc>
                <a:spcPct val="130000"/>
              </a:lnSpc>
              <a:tabLst>
                <a:tab pos="8664575" algn="l"/>
                <a:tab pos="9683750" algn="l"/>
              </a:tabLst>
            </a:pP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나</a:t>
            </a: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네</a:t>
            </a: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대회 참석자들에게 이메일을 보내면서 부장님께서도 보실 수 있게 부장님을</a:t>
            </a:r>
            <a:endParaRPr kumimoji="1" lang="en-US" altLang="ko-KR" dirty="0"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marL="635000" indent="-238125" defTabSz="180000" latinLnBrk="1">
              <a:lnSpc>
                <a:spcPct val="130000"/>
              </a:lnSpc>
              <a:tabLst>
                <a:tab pos="2076450" algn="l"/>
              </a:tabLst>
            </a:pPr>
            <a:r>
              <a:rPr kumimoji="1" lang="zh-CN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en-US" altLang="zh-CN" u="sng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(-</a:t>
            </a:r>
            <a:r>
              <a:rPr kumimoji="1" lang="ko-KR" altLang="en-US" noProof="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았습니다</a:t>
            </a: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</a:t>
            </a:r>
            <a:r>
              <a:rPr kumimoji="1" lang="ko-KR" altLang="en-US" noProof="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었습니다</a:t>
            </a: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</a:p>
          <a:p>
            <a:pPr marL="223838" indent="-223838" defTabSz="180000" latinLnBrk="1">
              <a:lnSpc>
                <a:spcPct val="130000"/>
              </a:lnSpc>
              <a:tabLst>
                <a:tab pos="2570163" algn="l"/>
                <a:tab pos="4883150" algn="l"/>
              </a:tabLst>
            </a:pPr>
            <a:endParaRPr kumimoji="1" lang="en-US" altLang="ko-KR" noProof="0" dirty="0"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8EB3C1C-7A16-73CF-AFBE-FAC6E1432C7B}"/>
              </a:ext>
            </a:extLst>
          </p:cNvPr>
          <p:cNvSpPr txBox="1"/>
          <p:nvPr/>
        </p:nvSpPr>
        <p:spPr>
          <a:xfrm>
            <a:off x="2940251" y="1527289"/>
            <a:ext cx="7270549" cy="400110"/>
          </a:xfrm>
          <a:prstGeom prst="rect">
            <a:avLst/>
          </a:prstGeom>
          <a:solidFill>
            <a:srgbClr val="F3E9E1"/>
          </a:solidFill>
        </p:spPr>
        <p:txBody>
          <a:bodyPr wrap="square" rtlCol="0" anchor="ctr" anchorCtr="1">
            <a:spAutoFit/>
          </a:bodyPr>
          <a:lstStyle/>
          <a:p>
            <a:r>
              <a:rPr lang="ko-KR" altLang="en-US" sz="20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가입하다　　입력하다　　참조하다　　클릭하다</a:t>
            </a:r>
          </a:p>
        </p:txBody>
      </p:sp>
    </p:spTree>
    <p:extLst>
      <p:ext uri="{BB962C8B-B14F-4D97-AF65-F5344CB8AC3E}">
        <p14:creationId xmlns:p14="http://schemas.microsoft.com/office/powerpoint/2010/main" val="1648327582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C1043E-A314-D437-3C44-6DF6555AE6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71C5063A-0D84-5CFC-7E65-AACB76733EFF}"/>
              </a:ext>
            </a:extLst>
          </p:cNvPr>
          <p:cNvGrpSpPr/>
          <p:nvPr/>
        </p:nvGrpSpPr>
        <p:grpSpPr>
          <a:xfrm>
            <a:off x="1116330" y="292735"/>
            <a:ext cx="3378200" cy="1043309"/>
            <a:chOff x="5485" y="2097"/>
            <a:chExt cx="5320" cy="1672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4468F2A7-7FEB-E2FF-CEFD-22EEFA82B09F}"/>
                </a:ext>
              </a:extLst>
            </p:cNvPr>
            <p:cNvSpPr txBox="1"/>
            <p:nvPr/>
          </p:nvSpPr>
          <p:spPr>
            <a:xfrm>
              <a:off x="5485" y="2285"/>
              <a:ext cx="4689" cy="1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>
                  <a:solidFill>
                    <a:schemeClr val="bg1"/>
                  </a:solidFill>
                </a:rPr>
                <a:t>어휘와 표현 연습 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2000">
                  <a:solidFill>
                    <a:schemeClr val="bg1"/>
                  </a:solidFill>
                </a:rPr>
                <a:t>词汇和句型练习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BB454203-4C81-3E34-1AAB-AF3500BE17C0}"/>
                </a:ext>
              </a:extLst>
            </p:cNvPr>
            <p:cNvSpPr/>
            <p:nvPr/>
          </p:nvSpPr>
          <p:spPr>
            <a:xfrm>
              <a:off x="5681" y="2097"/>
              <a:ext cx="5124" cy="1672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>
            <a:extLst>
              <a:ext uri="{FF2B5EF4-FFF2-40B4-BE49-F238E27FC236}">
                <a16:creationId xmlns:a16="http://schemas.microsoft.com/office/drawing/2014/main" id="{DF3A70C6-3C53-CF7E-2B75-3D1D10EE10F1}"/>
              </a:ext>
            </a:extLst>
          </p:cNvPr>
          <p:cNvGrpSpPr/>
          <p:nvPr/>
        </p:nvGrpSpPr>
        <p:grpSpPr>
          <a:xfrm>
            <a:off x="0" y="249555"/>
            <a:ext cx="1016635" cy="1072515"/>
            <a:chOff x="849666" y="1266856"/>
            <a:chExt cx="4597624" cy="4754432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546FD0CE-E8B6-F5FD-FEF7-B86F65A75591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5FDC0B97-391C-4A61-EF96-0417365A7D70}"/>
                </a:ext>
              </a:extLst>
            </p:cNvPr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B2E76A6E-CB8E-FF3B-5106-E9A0544FD314}"/>
                </a:ext>
              </a:extLst>
            </p:cNvPr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B4AD5397-0036-6A3A-B7BE-7AF0B579F87F}"/>
                </a:ext>
              </a:extLst>
            </p:cNvPr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360D1FC1-A7D9-6E6C-F39B-CBD8A6722136}"/>
                </a:ext>
              </a:extLst>
            </p:cNvPr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C9B9CFAD-CDBF-4659-37A4-6E53F67B5719}"/>
                </a:ext>
              </a:extLst>
            </p:cNvPr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B1242D40-3143-44F5-9967-58417102D3E2}"/>
                </a:ext>
              </a:extLst>
            </p:cNvPr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15B11AC5-8505-7902-2C49-309D95726D26}"/>
                </a:ext>
              </a:extLst>
            </p:cNvPr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6B9BA01F-A43E-0C81-6937-58240F45412B}"/>
                </a:ext>
              </a:extLst>
            </p:cNvPr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394BBB5C-E366-5350-8C4B-454BEAE3BAEC}"/>
                </a:ext>
              </a:extLst>
            </p:cNvPr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5BF337EA-F81E-9F6A-3495-1F4C63BE8049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95878DD3-7158-D6CE-2068-FE18AB70BF55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68D95C71-DCBB-1026-6154-C42D235150B6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95A67000-6685-8C82-2DEC-C2CFE73ABA5E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CE9436D6-9666-4FDD-1ED4-CA7FDE5E8D14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7922276B-C72A-3687-FCE9-C0F7827EAD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944" y="5079747"/>
            <a:ext cx="1520825" cy="1560195"/>
          </a:xfrm>
          <a:prstGeom prst="rect">
            <a:avLst/>
          </a:prstGeom>
        </p:spPr>
      </p:pic>
      <p:grpSp>
        <p:nvGrpSpPr>
          <p:cNvPr id="9" name="组合 1">
            <a:extLst>
              <a:ext uri="{FF2B5EF4-FFF2-40B4-BE49-F238E27FC236}">
                <a16:creationId xmlns:a16="http://schemas.microsoft.com/office/drawing/2014/main" id="{02F907CC-C038-A0E1-D12F-5125A8A42972}"/>
              </a:ext>
            </a:extLst>
          </p:cNvPr>
          <p:cNvGrpSpPr/>
          <p:nvPr/>
        </p:nvGrpSpPr>
        <p:grpSpPr bwMode="auto">
          <a:xfrm>
            <a:off x="2133600" y="1524034"/>
            <a:ext cx="9363979" cy="5181600"/>
            <a:chOff x="1661375" y="1996225"/>
            <a:chExt cx="4559120" cy="3351199"/>
          </a:xfrm>
        </p:grpSpPr>
        <p:sp>
          <p:nvSpPr>
            <p:cNvPr id="13" name="圆角矩形 26">
              <a:extLst>
                <a:ext uri="{FF2B5EF4-FFF2-40B4-BE49-F238E27FC236}">
                  <a16:creationId xmlns:a16="http://schemas.microsoft.com/office/drawing/2014/main" id="{58F4878C-80DF-E3BD-5601-2D80B7DD1741}"/>
                </a:ext>
              </a:extLst>
            </p:cNvPr>
            <p:cNvSpPr/>
            <p:nvPr/>
          </p:nvSpPr>
          <p:spPr>
            <a:xfrm>
              <a:off x="1661375" y="1996225"/>
              <a:ext cx="4559120" cy="3351199"/>
            </a:xfrm>
            <a:prstGeom prst="roundRect">
              <a:avLst>
                <a:gd name="adj" fmla="val 5516"/>
              </a:avLst>
            </a:prstGeom>
            <a:solidFill>
              <a:srgbClr val="D2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任意多边形 27">
              <a:extLst>
                <a:ext uri="{FF2B5EF4-FFF2-40B4-BE49-F238E27FC236}">
                  <a16:creationId xmlns:a16="http://schemas.microsoft.com/office/drawing/2014/main" id="{C27A541C-C191-A5D8-11FE-C7A5DC7C6BFB}"/>
                </a:ext>
              </a:extLst>
            </p:cNvPr>
            <p:cNvSpPr/>
            <p:nvPr/>
          </p:nvSpPr>
          <p:spPr>
            <a:xfrm>
              <a:off x="1661375" y="1996225"/>
              <a:ext cx="4559120" cy="2861363"/>
            </a:xfrm>
            <a:custGeom>
              <a:avLst/>
              <a:gdLst>
                <a:gd name="connsiteX0" fmla="*/ 197491 w 4559120"/>
                <a:gd name="connsiteY0" fmla="*/ 0 h 2969475"/>
                <a:gd name="connsiteX1" fmla="*/ 4361629 w 4559120"/>
                <a:gd name="connsiteY1" fmla="*/ 0 h 2969475"/>
                <a:gd name="connsiteX2" fmla="*/ 4559120 w 4559120"/>
                <a:gd name="connsiteY2" fmla="*/ 197491 h 2969475"/>
                <a:gd name="connsiteX3" fmla="*/ 4559120 w 4559120"/>
                <a:gd name="connsiteY3" fmla="*/ 2969475 h 2969475"/>
                <a:gd name="connsiteX4" fmla="*/ 0 w 4559120"/>
                <a:gd name="connsiteY4" fmla="*/ 2969475 h 2969475"/>
                <a:gd name="connsiteX5" fmla="*/ 0 w 4559120"/>
                <a:gd name="connsiteY5" fmla="*/ 197491 h 2969475"/>
                <a:gd name="connsiteX6" fmla="*/ 197491 w 4559120"/>
                <a:gd name="connsiteY6" fmla="*/ 0 h 296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9120" h="2969475">
                  <a:moveTo>
                    <a:pt x="197491" y="0"/>
                  </a:moveTo>
                  <a:lnTo>
                    <a:pt x="4361629" y="0"/>
                  </a:lnTo>
                  <a:cubicBezTo>
                    <a:pt x="4470700" y="0"/>
                    <a:pt x="4559120" y="88420"/>
                    <a:pt x="4559120" y="197491"/>
                  </a:cubicBezTo>
                  <a:lnTo>
                    <a:pt x="4559120" y="2969475"/>
                  </a:lnTo>
                  <a:lnTo>
                    <a:pt x="0" y="2969475"/>
                  </a:lnTo>
                  <a:lnTo>
                    <a:pt x="0" y="197491"/>
                  </a:lnTo>
                  <a:cubicBezTo>
                    <a:pt x="0" y="88420"/>
                    <a:pt x="88420" y="0"/>
                    <a:pt x="19749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9F87B2A0-83D2-35C0-B726-B44C0D1C7E42}"/>
                </a:ext>
              </a:extLst>
            </p:cNvPr>
            <p:cNvSpPr/>
            <p:nvPr/>
          </p:nvSpPr>
          <p:spPr>
            <a:xfrm>
              <a:off x="1748762" y="2131747"/>
              <a:ext cx="4384617" cy="25681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lvl="1"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苹果">
              <a:extLst>
                <a:ext uri="{FF2B5EF4-FFF2-40B4-BE49-F238E27FC236}">
                  <a16:creationId xmlns:a16="http://schemas.microsoft.com/office/drawing/2014/main" id="{78F1A47D-2793-FE55-9EC3-A2F314B9E756}"/>
                </a:ext>
              </a:extLst>
            </p:cNvPr>
            <p:cNvSpPr/>
            <p:nvPr/>
          </p:nvSpPr>
          <p:spPr bwMode="auto">
            <a:xfrm>
              <a:off x="3917063" y="4857588"/>
              <a:ext cx="268873" cy="416473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F4B837B8-E27E-7EDD-DA42-9CE06CA56E0D}"/>
              </a:ext>
            </a:extLst>
          </p:cNvPr>
          <p:cNvSpPr txBox="1"/>
          <p:nvPr/>
        </p:nvSpPr>
        <p:spPr>
          <a:xfrm>
            <a:off x="2787851" y="2165905"/>
            <a:ext cx="6382653" cy="400110"/>
          </a:xfrm>
          <a:prstGeom prst="rect">
            <a:avLst/>
          </a:prstGeom>
          <a:solidFill>
            <a:srgbClr val="F3E9E1"/>
          </a:solidFill>
        </p:spPr>
        <p:txBody>
          <a:bodyPr wrap="square" rtlCol="0" anchor="ctr" anchorCtr="1">
            <a:spAutoFit/>
          </a:bodyPr>
          <a:lstStyle/>
          <a:p>
            <a:r>
              <a:rPr lang="ko-KR" altLang="en-US" sz="2000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내려받다</a:t>
            </a:r>
            <a:r>
              <a:rPr lang="ko-KR" altLang="en-US" sz="20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　　방문하다　　삭제하다　　첨부하다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B3C640A-3708-7275-7D06-01BC10AF1174}"/>
              </a:ext>
            </a:extLst>
          </p:cNvPr>
          <p:cNvSpPr txBox="1"/>
          <p:nvPr/>
        </p:nvSpPr>
        <p:spPr>
          <a:xfrm>
            <a:off x="2438400" y="2649255"/>
            <a:ext cx="8834531" cy="3653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7813" indent="-265113" algn="just" defTabSz="180000">
              <a:lnSpc>
                <a:spcPct val="180000"/>
              </a:lnSpc>
              <a:tabLst>
                <a:tab pos="1017588" algn="l"/>
                <a:tab pos="2565400" algn="l"/>
              </a:tabLst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파일을</a:t>
            </a:r>
            <a:r>
              <a:rPr lang="zh-CN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zh-CN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휴지통에 들어가면 없앤 파일을 찾을 수 있다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(-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아도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어도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</a:p>
          <a:p>
            <a:pPr marL="277813" indent="-265113" algn="just" defTabSz="180000">
              <a:lnSpc>
                <a:spcPct val="180000"/>
              </a:lnSpc>
              <a:tabLst>
                <a:tab pos="3994150" algn="l"/>
                <a:tab pos="5688013" algn="l"/>
              </a:tabLst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한국어능력시험 일정은 홈페이지를</a:t>
            </a:r>
            <a:r>
              <a:rPr lang="zh-CN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zh-CN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쉽게 알 수 있다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(-(</a:t>
            </a:r>
            <a:r>
              <a:rPr lang="ko-KR" altLang="en-US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으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면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</a:p>
          <a:p>
            <a:pPr marL="277813" indent="-265113" algn="just" defTabSz="180000">
              <a:lnSpc>
                <a:spcPct val="180000"/>
              </a:lnSpc>
              <a:tabLst>
                <a:tab pos="3148013" algn="l"/>
                <a:tab pos="4921250" algn="l"/>
              </a:tabLst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</a:t>
            </a:r>
            <a:r>
              <a:rPr lang="zh-CN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이메일에 대회 식순 파일을</a:t>
            </a:r>
            <a:r>
              <a:rPr lang="zh-CN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zh-CN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열어 보시고 문의 사항 있으시면 전화로</a:t>
            </a:r>
            <a:r>
              <a:rPr lang="zh-CN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연락 주십시오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(-</a:t>
            </a:r>
            <a:r>
              <a:rPr lang="ko-KR" altLang="en-US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았습니다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</a:t>
            </a:r>
            <a:r>
              <a:rPr lang="ko-KR" altLang="en-US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었습니다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</a:p>
          <a:p>
            <a:pPr marL="277813" indent="-277813" algn="just" defTabSz="180000">
              <a:lnSpc>
                <a:spcPct val="180000"/>
              </a:lnSpc>
              <a:tabLst>
                <a:tab pos="1639888" algn="l"/>
                <a:tab pos="3413125" algn="l"/>
              </a:tabLst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4)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이 사이트는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10,000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원을 내면 한 달 동안 무제한으로 음악도 들을 수 있고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30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곡의</a:t>
            </a:r>
            <a:r>
              <a:rPr lang="zh-CN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노래 파일도 </a:t>
            </a:r>
            <a:r>
              <a:rPr lang="en-US" altLang="ko-KR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(-(</a:t>
            </a:r>
            <a:r>
              <a:rPr lang="ko-KR" altLang="en-US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으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  <a:r>
              <a:rPr lang="ko-KR" altLang="en-US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ㄹ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수 있다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</a:p>
          <a:p>
            <a:pPr defTabSz="180000">
              <a:lnSpc>
                <a:spcPct val="250000"/>
              </a:lnSpc>
              <a:tabLst>
                <a:tab pos="4352925" algn="l"/>
                <a:tab pos="6742113" algn="l"/>
              </a:tabLst>
            </a:pPr>
            <a:endParaRPr lang="en-US" altLang="ko-KR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04E4B98-F52A-5D30-E520-D51B376F05A9}"/>
              </a:ext>
            </a:extLst>
          </p:cNvPr>
          <p:cNvSpPr txBox="1"/>
          <p:nvPr/>
        </p:nvSpPr>
        <p:spPr>
          <a:xfrm>
            <a:off x="4618990" y="312157"/>
            <a:ext cx="8454487" cy="919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lang="en-US" altLang="zh-CN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2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 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알맞은 것을</a:t>
            </a:r>
            <a:r>
              <a:rPr lang="zh-CN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대화를 완성하십시오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选择正确的词语完成对话</a:t>
            </a:r>
            <a:r>
              <a:rPr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010757697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602F2-93B2-227C-5C42-0192404F55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C09870CD-3CAE-0073-6992-1A7013FEA246}"/>
              </a:ext>
            </a:extLst>
          </p:cNvPr>
          <p:cNvGrpSpPr/>
          <p:nvPr/>
        </p:nvGrpSpPr>
        <p:grpSpPr>
          <a:xfrm>
            <a:off x="1095371" y="289690"/>
            <a:ext cx="1954332" cy="598283"/>
            <a:chOff x="5663" y="2097"/>
            <a:chExt cx="4510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1DD6F878-990C-D742-FFDE-801A5224E44B}"/>
                </a:ext>
              </a:extLst>
            </p:cNvPr>
            <p:cNvSpPr txBox="1"/>
            <p:nvPr/>
          </p:nvSpPr>
          <p:spPr>
            <a:xfrm>
              <a:off x="5663" y="2216"/>
              <a:ext cx="3738" cy="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</a:rPr>
                <a:t>대화 对话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193588AE-8340-14A4-0E35-286E1ED31D9E}"/>
                </a:ext>
              </a:extLst>
            </p:cNvPr>
            <p:cNvSpPr/>
            <p:nvPr/>
          </p:nvSpPr>
          <p:spPr>
            <a:xfrm>
              <a:off x="5681" y="2097"/>
              <a:ext cx="4492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522553FA-6119-6A67-5933-EAF6C0574C2A}"/>
              </a:ext>
            </a:extLst>
          </p:cNvPr>
          <p:cNvGrpSpPr/>
          <p:nvPr/>
        </p:nvGrpSpPr>
        <p:grpSpPr>
          <a:xfrm>
            <a:off x="0" y="267578"/>
            <a:ext cx="11870690" cy="1072515"/>
            <a:chOff x="6969" y="1666"/>
            <a:chExt cx="18694" cy="1689"/>
          </a:xfrm>
        </p:grpSpPr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7A40C14F-CED5-8FFD-F4C7-8281D3B750F3}"/>
                </a:ext>
              </a:extLst>
            </p:cNvPr>
            <p:cNvGrpSpPr/>
            <p:nvPr/>
          </p:nvGrpSpPr>
          <p:grpSpPr>
            <a:xfrm>
              <a:off x="6969" y="1666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BECEACD4-C380-7AA7-5023-B20AE0452DA8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C6894689-B72F-BF7E-EA11-03E4B9512D72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147982BB-8ADB-90AB-8EDC-840C2CF59E68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9422990E-654F-C8D9-615F-98BEB3F8801C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61C33F61-338C-D674-1A92-78BF673BC692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727E5EF2-CB56-F316-7F93-FEC2EE63C7F0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8253716C-FC63-BD86-6707-4DB378B659A1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2">
                <a:extLst>
                  <a:ext uri="{FF2B5EF4-FFF2-40B4-BE49-F238E27FC236}">
                    <a16:creationId xmlns:a16="http://schemas.microsoft.com/office/drawing/2014/main" id="{7FDA75DF-2241-D6A6-3455-E929B0D920C3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3">
                <a:extLst>
                  <a:ext uri="{FF2B5EF4-FFF2-40B4-BE49-F238E27FC236}">
                    <a16:creationId xmlns:a16="http://schemas.microsoft.com/office/drawing/2014/main" id="{026272B2-F930-1C05-D95C-C3C954A7001B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32F2D0B6-090D-1890-03E7-017E8850BE96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Freeform: Shape 15">
                  <a:extLst>
                    <a:ext uri="{FF2B5EF4-FFF2-40B4-BE49-F238E27FC236}">
                      <a16:creationId xmlns:a16="http://schemas.microsoft.com/office/drawing/2014/main" id="{0133B62B-059D-1298-533E-97A959DA3AE0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Freeform: Shape 16">
                  <a:extLst>
                    <a:ext uri="{FF2B5EF4-FFF2-40B4-BE49-F238E27FC236}">
                      <a16:creationId xmlns:a16="http://schemas.microsoft.com/office/drawing/2014/main" id="{FADF6DAE-8864-61BD-38CB-93076645A501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C9B4EB4C-0EB7-988C-4DAD-40CC4B736AD9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8A89AA5F-FCB8-5079-D7C7-C70A0F3883B2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88C82B47-CDC5-C3AD-ACE9-D419C3F1E9D6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6C9B7E4-4061-C479-18A4-F89718ABF3CC}"/>
                </a:ext>
              </a:extLst>
            </p:cNvPr>
            <p:cNvSpPr txBox="1"/>
            <p:nvPr/>
          </p:nvSpPr>
          <p:spPr>
            <a:xfrm>
              <a:off x="11754" y="1719"/>
              <a:ext cx="13909" cy="7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24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字魂创中黑" panose="00000500000000000000" charset="-122"/>
                </a:rPr>
                <a:t>1.</a:t>
              </a:r>
              <a:r>
                <a:rPr lang="zh-CN" altLang="en-US" sz="24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字魂创中黑" panose="00000500000000000000" charset="-122"/>
                </a:rPr>
                <a:t>金敏智和李俊浩正在谈论网上二手货交易。他们聊了些什么呢？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EC18AD31-CD03-1488-F231-39A07B20A208}"/>
              </a:ext>
            </a:extLst>
          </p:cNvPr>
          <p:cNvGrpSpPr/>
          <p:nvPr/>
        </p:nvGrpSpPr>
        <p:grpSpPr>
          <a:xfrm>
            <a:off x="2026921" y="981158"/>
            <a:ext cx="10019235" cy="5728689"/>
            <a:chOff x="7395" y="1696"/>
            <a:chExt cx="11234" cy="8982"/>
          </a:xfrm>
        </p:grpSpPr>
        <p:grpSp>
          <p:nvGrpSpPr>
            <p:cNvPr id="9" name="组合 1">
              <a:extLst>
                <a:ext uri="{FF2B5EF4-FFF2-40B4-BE49-F238E27FC236}">
                  <a16:creationId xmlns:a16="http://schemas.microsoft.com/office/drawing/2014/main" id="{879A45A2-F8A8-3F99-4232-77DD8D87B452}"/>
                </a:ext>
              </a:extLst>
            </p:cNvPr>
            <p:cNvGrpSpPr/>
            <p:nvPr/>
          </p:nvGrpSpPr>
          <p:grpSpPr bwMode="auto">
            <a:xfrm>
              <a:off x="7395" y="1696"/>
              <a:ext cx="11234" cy="8982"/>
              <a:chOff x="2163814" y="1642693"/>
              <a:chExt cx="4076879" cy="3688574"/>
            </a:xfrm>
          </p:grpSpPr>
          <p:sp>
            <p:nvSpPr>
              <p:cNvPr id="13" name="圆角矩形 26">
                <a:extLst>
                  <a:ext uri="{FF2B5EF4-FFF2-40B4-BE49-F238E27FC236}">
                    <a16:creationId xmlns:a16="http://schemas.microsoft.com/office/drawing/2014/main" id="{7F73BBF8-41FD-405D-5BE9-668399A34897}"/>
                  </a:ext>
                </a:extLst>
              </p:cNvPr>
              <p:cNvSpPr/>
              <p:nvPr/>
            </p:nvSpPr>
            <p:spPr>
              <a:xfrm>
                <a:off x="2163814" y="1642693"/>
                <a:ext cx="4076879" cy="3688574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任意多边形 27">
                <a:extLst>
                  <a:ext uri="{FF2B5EF4-FFF2-40B4-BE49-F238E27FC236}">
                    <a16:creationId xmlns:a16="http://schemas.microsoft.com/office/drawing/2014/main" id="{AB2CEDB7-B5E0-02AD-2799-0074CC8C5CBA}"/>
                  </a:ext>
                </a:extLst>
              </p:cNvPr>
              <p:cNvSpPr/>
              <p:nvPr/>
            </p:nvSpPr>
            <p:spPr>
              <a:xfrm>
                <a:off x="2250275" y="1883868"/>
                <a:ext cx="3882217" cy="2901833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97491" y="0"/>
                    </a:moveTo>
                    <a:lnTo>
                      <a:pt x="4361629" y="0"/>
                    </a:lnTo>
                    <a:cubicBezTo>
                      <a:pt x="4470700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88420" y="0"/>
                      <a:pt x="1974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圆角矩形 5">
                <a:extLst>
                  <a:ext uri="{FF2B5EF4-FFF2-40B4-BE49-F238E27FC236}">
                    <a16:creationId xmlns:a16="http://schemas.microsoft.com/office/drawing/2014/main" id="{732DCC89-651C-D2DC-F9AF-9C7256ABCDBA}"/>
                  </a:ext>
                </a:extLst>
              </p:cNvPr>
              <p:cNvSpPr/>
              <p:nvPr/>
            </p:nvSpPr>
            <p:spPr>
              <a:xfrm>
                <a:off x="2250275" y="1791187"/>
                <a:ext cx="3873740" cy="3144880"/>
              </a:xfrm>
              <a:prstGeom prst="roundRect">
                <a:avLst>
                  <a:gd name="adj" fmla="val 6105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1EDC5FF9-5C5E-1B80-97EA-A48343FD5FB6}"/>
                </a:ext>
              </a:extLst>
            </p:cNvPr>
            <p:cNvGrpSpPr/>
            <p:nvPr/>
          </p:nvGrpSpPr>
          <p:grpSpPr>
            <a:xfrm>
              <a:off x="8198" y="7880"/>
              <a:ext cx="9418" cy="1689"/>
              <a:chOff x="8198" y="4976"/>
              <a:chExt cx="9418" cy="1689"/>
            </a:xfrm>
          </p:grpSpPr>
          <p:grpSp>
            <p:nvGrpSpPr>
              <p:cNvPr id="38" name="组合 37">
                <a:extLst>
                  <a:ext uri="{FF2B5EF4-FFF2-40B4-BE49-F238E27FC236}">
                    <a16:creationId xmlns:a16="http://schemas.microsoft.com/office/drawing/2014/main" id="{C6FE421D-1A58-1020-0912-71ECD1B45890}"/>
                  </a:ext>
                </a:extLst>
              </p:cNvPr>
              <p:cNvGrpSpPr/>
              <p:nvPr/>
            </p:nvGrpSpPr>
            <p:grpSpPr>
              <a:xfrm>
                <a:off x="8198" y="4976"/>
                <a:ext cx="9418" cy="1616"/>
                <a:chOff x="7959" y="4976"/>
                <a:chExt cx="7452" cy="1616"/>
              </a:xfrm>
            </p:grpSpPr>
            <p:sp>
              <p:nvSpPr>
                <p:cNvPr id="39" name="圆角矩形 38">
                  <a:extLst>
                    <a:ext uri="{FF2B5EF4-FFF2-40B4-BE49-F238E27FC236}">
                      <a16:creationId xmlns:a16="http://schemas.microsoft.com/office/drawing/2014/main" id="{498E8E3C-0E58-9059-6294-EFDFF1DDE2C4}"/>
                    </a:ext>
                  </a:extLst>
                </p:cNvPr>
                <p:cNvSpPr/>
                <p:nvPr/>
              </p:nvSpPr>
              <p:spPr>
                <a:xfrm>
                  <a:off x="7959" y="4976"/>
                  <a:ext cx="7452" cy="1616"/>
                </a:xfrm>
                <a:prstGeom prst="roundRect">
                  <a:avLst/>
                </a:prstGeom>
                <a:noFill/>
                <a:ln>
                  <a:solidFill>
                    <a:schemeClr val="bg1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椭圆 39">
                  <a:extLst>
                    <a:ext uri="{FF2B5EF4-FFF2-40B4-BE49-F238E27FC236}">
                      <a16:creationId xmlns:a16="http://schemas.microsoft.com/office/drawing/2014/main" id="{1DC46D35-50E7-4EA0-27A5-BF17A617DB6B}"/>
                    </a:ext>
                  </a:extLst>
                </p:cNvPr>
                <p:cNvSpPr/>
                <p:nvPr/>
              </p:nvSpPr>
              <p:spPr>
                <a:xfrm>
                  <a:off x="8274" y="5152"/>
                  <a:ext cx="783" cy="1281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2400" b="1" dirty="0">
                      <a:solidFill>
                        <a:schemeClr val="bg1"/>
                      </a:solidFill>
                      <a:latin typeface="方正方俊黑" panose="02010600010101010101" charset="-122"/>
                      <a:ea typeface="方正方俊黑" panose="02010600010101010101" charset="-122"/>
                    </a:rPr>
                    <a:t>练习</a:t>
                  </a:r>
                </a:p>
              </p:txBody>
            </p:sp>
          </p:grp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B6CBFC9D-ED16-BF34-3DD1-DA93606641A1}"/>
                  </a:ext>
                </a:extLst>
              </p:cNvPr>
              <p:cNvSpPr txBox="1"/>
              <p:nvPr/>
            </p:nvSpPr>
            <p:spPr>
              <a:xfrm>
                <a:off x="9699" y="4976"/>
                <a:ext cx="7786" cy="16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 algn="just" latinLnBrk="1">
                  <a:buFont typeface="Arial" panose="020B0604020202020204" pitchFamily="34" charset="0"/>
                  <a:buChar char="•"/>
                </a:pPr>
                <a:r>
                  <a:rPr lang="ko-KR" altLang="en-US" sz="160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Dotum" panose="020B0600000101010101" charset="-127"/>
                  </a:rPr>
                  <a:t>준호는 온라인 중고 시장에서 사려고 하는 것은 어떤 물건이에요</a:t>
                </a:r>
                <a:r>
                  <a:rPr lang="en-US" altLang="ko-KR" sz="160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Dotum" panose="020B0600000101010101" charset="-127"/>
                  </a:rPr>
                  <a:t>?</a:t>
                </a:r>
                <a:br>
                  <a:rPr lang="en-US" altLang="ko-KR" sz="160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Dotum" panose="020B0600000101010101" charset="-127"/>
                  </a:rPr>
                </a:br>
                <a:r>
                  <a:rPr lang="ko-KR" altLang="en-US" sz="160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Dotum" panose="020B0600000101010101" charset="-127"/>
                  </a:rPr>
                  <a:t>俊浩要在网上二手市场买什么</a:t>
                </a:r>
                <a:r>
                  <a:rPr lang="ko-KR" altLang="en-US" sz="160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Dotum" panose="020B0600000101010101" charset="-127"/>
                  </a:rPr>
                  <a:t>？</a:t>
                </a:r>
                <a:endParaRPr lang="en-US" altLang="ko-KR" sz="16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Dotum" panose="020B0600000101010101" charset="-127"/>
                </a:endParaRPr>
              </a:p>
              <a:p>
                <a:pPr marL="342900" indent="-342900" algn="just" latinLnBrk="1">
                  <a:buFont typeface="Arial" panose="020B0604020202020204" pitchFamily="34" charset="0"/>
                  <a:buChar char="•"/>
                </a:pPr>
                <a:r>
                  <a:rPr lang="ko-KR" altLang="en-US" sz="160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Dotum" panose="020B0600000101010101" charset="-127"/>
                  </a:rPr>
                  <a:t>온라인 중고 시장에서 물건을 살 때 주의해야 할 것은 무엇일까요</a:t>
                </a:r>
                <a:r>
                  <a:rPr lang="en-US" altLang="ko-KR" sz="160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Dotum" panose="020B0600000101010101" charset="-127"/>
                  </a:rPr>
                  <a:t>?</a:t>
                </a:r>
                <a:r>
                  <a:rPr lang="ko-KR" altLang="en-US" sz="160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Dotum" panose="020B0600000101010101" charset="-127"/>
                  </a:rPr>
                  <a:t>在网上二手市场买东西需要注意什么</a:t>
                </a:r>
                <a:r>
                  <a:rPr lang="ko-KR" altLang="en-US" sz="160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Dotum" panose="020B0600000101010101" charset="-127"/>
                  </a:rPr>
                  <a:t>？</a:t>
                </a:r>
                <a:endParaRPr lang="en-US" altLang="ko-KR" sz="16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Dotum" panose="020B0600000101010101" charset="-127"/>
                </a:endParaRPr>
              </a:p>
            </p:txBody>
          </p:sp>
        </p:grpSp>
      </p:grpSp>
      <p:sp>
        <p:nvSpPr>
          <p:cNvPr id="2" name="苹果">
            <a:extLst>
              <a:ext uri="{FF2B5EF4-FFF2-40B4-BE49-F238E27FC236}">
                <a16:creationId xmlns:a16="http://schemas.microsoft.com/office/drawing/2014/main" id="{2234AD33-5133-735D-14BF-76DBAB5313E1}"/>
              </a:ext>
            </a:extLst>
          </p:cNvPr>
          <p:cNvSpPr/>
          <p:nvPr/>
        </p:nvSpPr>
        <p:spPr bwMode="auto">
          <a:xfrm>
            <a:off x="6639119" y="6119646"/>
            <a:ext cx="503584" cy="532599"/>
          </a:xfrm>
          <a:custGeom>
            <a:avLst/>
            <a:gdLst>
              <a:gd name="T0" fmla="*/ 475097 w 2555916"/>
              <a:gd name="T1" fmla="*/ 450608 h 2994042"/>
              <a:gd name="T2" fmla="*/ 687034 w 2555916"/>
              <a:gd name="T3" fmla="*/ 495421 h 2994042"/>
              <a:gd name="T4" fmla="*/ 924488 w 2555916"/>
              <a:gd name="T5" fmla="*/ 521629 h 2994042"/>
              <a:gd name="T6" fmla="*/ 1069868 w 2555916"/>
              <a:gd name="T7" fmla="*/ 471996 h 2994042"/>
              <a:gd name="T8" fmla="*/ 1570391 w 2555916"/>
              <a:gd name="T9" fmla="*/ 644320 h 2994042"/>
              <a:gd name="T10" fmla="*/ 1359013 w 2555916"/>
              <a:gd name="T11" fmla="*/ 1052980 h 2994042"/>
              <a:gd name="T12" fmla="*/ 1626235 w 2555916"/>
              <a:gd name="T13" fmla="*/ 1399714 h 2994042"/>
              <a:gd name="T14" fmla="*/ 1265554 w 2555916"/>
              <a:gd name="T15" fmla="*/ 1881896 h 2994042"/>
              <a:gd name="T16" fmla="*/ 1041715 w 2555916"/>
              <a:gd name="T17" fmla="*/ 1870067 h 2994042"/>
              <a:gd name="T18" fmla="*/ 962333 w 2555916"/>
              <a:gd name="T19" fmla="*/ 1838757 h 2994042"/>
              <a:gd name="T20" fmla="*/ 647343 w 2555916"/>
              <a:gd name="T21" fmla="*/ 1874938 h 2994042"/>
              <a:gd name="T22" fmla="*/ 423965 w 2555916"/>
              <a:gd name="T23" fmla="*/ 1878649 h 2994042"/>
              <a:gd name="T24" fmla="*/ 45054 w 2555916"/>
              <a:gd name="T25" fmla="*/ 1323641 h 2994042"/>
              <a:gd name="T26" fmla="*/ 48977 w 2555916"/>
              <a:gd name="T27" fmla="*/ 752399 h 2994042"/>
              <a:gd name="T28" fmla="*/ 345045 w 2555916"/>
              <a:gd name="T29" fmla="*/ 476403 h 2994042"/>
              <a:gd name="T30" fmla="*/ 475097 w 2555916"/>
              <a:gd name="T31" fmla="*/ 450608 h 2994042"/>
              <a:gd name="T32" fmla="*/ 1173725 w 2555916"/>
              <a:gd name="T33" fmla="*/ 0 h 2994042"/>
              <a:gd name="T34" fmla="*/ 784636 w 2555916"/>
              <a:gd name="T35" fmla="*/ 465642 h 2994042"/>
              <a:gd name="T36" fmla="*/ 1173725 w 2555916"/>
              <a:gd name="T37" fmla="*/ 0 h 299404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555916" h="2994042">
                <a:moveTo>
                  <a:pt x="746699" y="708210"/>
                </a:moveTo>
                <a:cubicBezTo>
                  <a:pt x="938009" y="701546"/>
                  <a:pt x="1079795" y="778641"/>
                  <a:pt x="1079795" y="778641"/>
                </a:cubicBezTo>
                <a:cubicBezTo>
                  <a:pt x="1299219" y="874874"/>
                  <a:pt x="1452997" y="819832"/>
                  <a:pt x="1452997" y="819832"/>
                </a:cubicBezTo>
                <a:cubicBezTo>
                  <a:pt x="1509212" y="792858"/>
                  <a:pt x="1681487" y="741825"/>
                  <a:pt x="1681487" y="741825"/>
                </a:cubicBezTo>
                <a:cubicBezTo>
                  <a:pt x="2198673" y="590550"/>
                  <a:pt x="2468147" y="1012662"/>
                  <a:pt x="2468147" y="1012662"/>
                </a:cubicBezTo>
                <a:cubicBezTo>
                  <a:pt x="2076449" y="1214240"/>
                  <a:pt x="2135929" y="1654943"/>
                  <a:pt x="2135929" y="1654943"/>
                </a:cubicBezTo>
                <a:cubicBezTo>
                  <a:pt x="2198673" y="2086532"/>
                  <a:pt x="2555916" y="2199897"/>
                  <a:pt x="2555916" y="2199897"/>
                </a:cubicBezTo>
                <a:cubicBezTo>
                  <a:pt x="2286443" y="2823587"/>
                  <a:pt x="1989042" y="2957730"/>
                  <a:pt x="1989042" y="2957730"/>
                </a:cubicBezTo>
                <a:cubicBezTo>
                  <a:pt x="1814954" y="3044849"/>
                  <a:pt x="1637240" y="2939139"/>
                  <a:pt x="1637240" y="2939139"/>
                </a:cubicBezTo>
                <a:cubicBezTo>
                  <a:pt x="1612940" y="2920913"/>
                  <a:pt x="1512477" y="2889929"/>
                  <a:pt x="1512477" y="2889929"/>
                </a:cubicBezTo>
                <a:cubicBezTo>
                  <a:pt x="1206735" y="2812651"/>
                  <a:pt x="1017414" y="2946794"/>
                  <a:pt x="1017414" y="2946794"/>
                </a:cubicBezTo>
                <a:cubicBezTo>
                  <a:pt x="819751" y="3049588"/>
                  <a:pt x="666336" y="2952626"/>
                  <a:pt x="666336" y="2952626"/>
                </a:cubicBezTo>
                <a:cubicBezTo>
                  <a:pt x="284068" y="2773284"/>
                  <a:pt x="70811" y="2080335"/>
                  <a:pt x="70811" y="2080335"/>
                </a:cubicBezTo>
                <a:cubicBezTo>
                  <a:pt x="-92034" y="1522623"/>
                  <a:pt x="76976" y="1182527"/>
                  <a:pt x="76976" y="1182527"/>
                </a:cubicBezTo>
                <a:cubicBezTo>
                  <a:pt x="246349" y="826758"/>
                  <a:pt x="542299" y="748751"/>
                  <a:pt x="542299" y="748751"/>
                </a:cubicBezTo>
                <a:cubicBezTo>
                  <a:pt x="613657" y="721959"/>
                  <a:pt x="682929" y="710431"/>
                  <a:pt x="746699" y="708210"/>
                </a:cubicBezTo>
                <a:close/>
                <a:moveTo>
                  <a:pt x="1844717" y="0"/>
                </a:moveTo>
                <a:cubicBezTo>
                  <a:pt x="1844717" y="719082"/>
                  <a:pt x="1233195" y="731838"/>
                  <a:pt x="1233195" y="731838"/>
                </a:cubicBezTo>
                <a:cubicBezTo>
                  <a:pt x="1195429" y="98769"/>
                  <a:pt x="1844717" y="0"/>
                  <a:pt x="184471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8ABE536-836D-B0CE-301A-AC514F0C938D}"/>
              </a:ext>
            </a:extLst>
          </p:cNvPr>
          <p:cNvSpPr txBox="1"/>
          <p:nvPr/>
        </p:nvSpPr>
        <p:spPr>
          <a:xfrm>
            <a:off x="2391925" y="1382088"/>
            <a:ext cx="9284073" cy="3271228"/>
          </a:xfrm>
          <a:prstGeom prst="roundRect">
            <a:avLst>
              <a:gd name="adj" fmla="val 9408"/>
            </a:avLst>
          </a:prstGeom>
          <a:solidFill>
            <a:schemeClr val="bg1"/>
          </a:solidFill>
          <a:ln w="12700">
            <a:solidFill>
              <a:srgbClr val="EBB87B"/>
            </a:solidFill>
          </a:ln>
        </p:spPr>
        <p:txBody>
          <a:bodyPr wrap="square" lIns="0" tIns="0" rIns="0" bIns="0" rtlCol="0">
            <a:spAutoFit/>
          </a:bodyPr>
          <a:lstStyle/>
          <a:p>
            <a:pPr marL="674688" indent="-660400" latinLnBrk="1">
              <a:lnSpc>
                <a:spcPct val="120000"/>
              </a:lnSpc>
            </a:pP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김민지</a:t>
            </a:r>
            <a:r>
              <a:rPr lang="en-US" altLang="ko-KR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준호야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뭐 해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</a:t>
            </a:r>
          </a:p>
          <a:p>
            <a:pPr marL="674688" indent="-660400" latinLnBrk="1">
              <a:lnSpc>
                <a:spcPct val="120000"/>
              </a:lnSpc>
            </a:pP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이준호</a:t>
            </a:r>
            <a:r>
              <a:rPr lang="en-US" altLang="ko-KR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전부터 내가 게임기 하나 사고 싶다고 </a:t>
            </a:r>
            <a:r>
              <a:rPr lang="ko-KR" altLang="en-US" sz="1550" spc="-1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했잖아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한동안 </a:t>
            </a:r>
            <a:r>
              <a:rPr lang="ko-KR" altLang="en-US" sz="1550" spc="-1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게임기는커녕</a:t>
            </a:r>
            <a:r>
              <a:rPr lang="zh-CN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계산기 하나 살 돈이 없어서 못 샀거든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그런데 마침 온라인 중고 시장에</a:t>
            </a:r>
            <a:r>
              <a:rPr lang="zh-CN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내가 사고 싶었던 게 반의 반값으로 나와서 사려고 보고 있어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674688" indent="-660400" latinLnBrk="1">
              <a:lnSpc>
                <a:spcPct val="120000"/>
              </a:lnSpc>
            </a:pP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김민지</a:t>
            </a:r>
            <a:r>
              <a:rPr lang="en-US" altLang="ko-KR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새로 나온 게임기인데 그렇게 싸게 나왔어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</a:t>
            </a:r>
          </a:p>
          <a:p>
            <a:pPr marL="674688" indent="-660400" latinLnBrk="1">
              <a:lnSpc>
                <a:spcPct val="120000"/>
              </a:lnSpc>
            </a:pP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이준호</a:t>
            </a:r>
            <a:r>
              <a:rPr lang="en-US" altLang="ko-KR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응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잘됐지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판매자가 사정이 생겨서 빨리 처분하려고 싼 가격에</a:t>
            </a:r>
            <a:r>
              <a:rPr lang="zh-CN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내 놓은 거래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674688" indent="-660400" latinLnBrk="1">
              <a:lnSpc>
                <a:spcPct val="120000"/>
              </a:lnSpc>
            </a:pP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김민지</a:t>
            </a:r>
            <a:r>
              <a:rPr lang="en-US" altLang="ko-KR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그래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그런데 아무리 중고라고 하지만 너무 싼 거 아니야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반의</a:t>
            </a:r>
            <a:r>
              <a:rPr lang="zh-CN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반값이라고 하니까 좀 의심스러워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안전한 거래인지 좀 더 확인해 보고</a:t>
            </a:r>
            <a:r>
              <a:rPr lang="zh-CN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사는 게 어때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</a:t>
            </a:r>
          </a:p>
          <a:p>
            <a:pPr marL="674688" indent="-660400" latinLnBrk="1">
              <a:lnSpc>
                <a:spcPct val="120000"/>
              </a:lnSpc>
            </a:pP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이준호</a:t>
            </a:r>
            <a:r>
              <a:rPr lang="en-US" altLang="ko-KR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그러다가 다른 사람들이 먼저 사 가면 어떡해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</a:t>
            </a:r>
          </a:p>
          <a:p>
            <a:pPr marL="674688" indent="-660400" latinLnBrk="1">
              <a:lnSpc>
                <a:spcPct val="120000"/>
              </a:lnSpc>
            </a:pP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김민지</a:t>
            </a:r>
            <a:r>
              <a:rPr lang="en-US" altLang="ko-KR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그래도 인터넷 사이트에 나와 있는 판매자 정보하고 이 사람에 대한</a:t>
            </a:r>
            <a:r>
              <a:rPr lang="zh-CN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평가를 한번 확인해 보고 결정해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돈을 보냈는데도 물건을 보내지</a:t>
            </a:r>
            <a:r>
              <a:rPr lang="zh-CN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않는 판매자들도 </a:t>
            </a:r>
            <a:r>
              <a:rPr lang="ko-KR" altLang="en-US" sz="1550" spc="-1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있대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674688" indent="-660400" latinLnBrk="1">
              <a:lnSpc>
                <a:spcPct val="120000"/>
              </a:lnSpc>
            </a:pP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이준호</a:t>
            </a:r>
            <a:r>
              <a:rPr lang="en-US" altLang="ko-KR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알았어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그럼 좀 더 </a:t>
            </a:r>
            <a:r>
              <a:rPr lang="ko-KR" altLang="en-US" sz="1550" spc="-1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알아볼게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</p:txBody>
      </p: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EA1143F4-45E1-16FA-D72C-5AA41D7CD7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76" y="5149602"/>
            <a:ext cx="1520825" cy="1560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753506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B838CB-3407-5067-46F2-3BE2260676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57531A93-C7A8-7FE0-A629-CE7206C1E726}"/>
              </a:ext>
            </a:extLst>
          </p:cNvPr>
          <p:cNvGrpSpPr/>
          <p:nvPr/>
        </p:nvGrpSpPr>
        <p:grpSpPr>
          <a:xfrm>
            <a:off x="0" y="249555"/>
            <a:ext cx="12435205" cy="1072515"/>
            <a:chOff x="6969" y="1666"/>
            <a:chExt cx="19583" cy="1689"/>
          </a:xfrm>
        </p:grpSpPr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FEEB4750-2B6B-910D-3A62-6186BC77654C}"/>
                </a:ext>
              </a:extLst>
            </p:cNvPr>
            <p:cNvGrpSpPr/>
            <p:nvPr/>
          </p:nvGrpSpPr>
          <p:grpSpPr>
            <a:xfrm>
              <a:off x="6969" y="1666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FA99D1CF-5904-BCF6-F2C0-8E7D69CA38B0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4EC3A3B6-4045-7F82-BDCF-A72EB7F979AD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E8BABC57-88D8-C612-F271-BA70C3238C25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6BF503FA-D016-4EE3-BE47-8FFB1A1C5FD1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A4B9136D-79C9-174D-5E0D-DD3EC77669A1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42767B85-0FC5-9639-2FFE-82265E095B23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6B56BF94-CF93-9181-E7A5-A72677279D21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2">
                <a:extLst>
                  <a:ext uri="{FF2B5EF4-FFF2-40B4-BE49-F238E27FC236}">
                    <a16:creationId xmlns:a16="http://schemas.microsoft.com/office/drawing/2014/main" id="{AB58A863-DEFC-5A39-602D-6A3B8366BFA0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3">
                <a:extLst>
                  <a:ext uri="{FF2B5EF4-FFF2-40B4-BE49-F238E27FC236}">
                    <a16:creationId xmlns:a16="http://schemas.microsoft.com/office/drawing/2014/main" id="{C2293AE1-7CA1-8A08-9880-8528793B4A21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1A6F1A76-C457-8FF9-2F02-07734DDE5C12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Freeform: Shape 15">
                  <a:extLst>
                    <a:ext uri="{FF2B5EF4-FFF2-40B4-BE49-F238E27FC236}">
                      <a16:creationId xmlns:a16="http://schemas.microsoft.com/office/drawing/2014/main" id="{33898535-E84D-0086-BCB8-D3DB60C22EE3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Freeform: Shape 16">
                  <a:extLst>
                    <a:ext uri="{FF2B5EF4-FFF2-40B4-BE49-F238E27FC236}">
                      <a16:creationId xmlns:a16="http://schemas.microsoft.com/office/drawing/2014/main" id="{562CDA0B-F6B8-155C-E1A6-2A433153AD9F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291956F8-E897-26EC-EFD8-B46F7091908F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0ECA90AC-9D96-5D37-7CC8-CA3C288E2C30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C0A22F72-86BD-2E20-4573-252FF83FA2AC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5B2D978-0C38-5464-313A-71423951782B}"/>
                </a:ext>
              </a:extLst>
            </p:cNvPr>
            <p:cNvSpPr txBox="1"/>
            <p:nvPr/>
          </p:nvSpPr>
          <p:spPr>
            <a:xfrm>
              <a:off x="12109" y="1712"/>
              <a:ext cx="14443" cy="7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24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字魂创中黑" panose="00000500000000000000" charset="-122"/>
                </a:rPr>
                <a:t>2.</a:t>
              </a:r>
              <a:r>
                <a:rPr lang="zh-CN" altLang="en-US" sz="24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字魂创中黑" panose="00000500000000000000" charset="-122"/>
                </a:rPr>
                <a:t>电视里律师正在介绍如何应对恶意留言。他讲了些什么内容？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AA932DA-13B1-DEA5-6C42-643251C75A59}"/>
              </a:ext>
            </a:extLst>
          </p:cNvPr>
          <p:cNvGrpSpPr/>
          <p:nvPr/>
        </p:nvGrpSpPr>
        <p:grpSpPr>
          <a:xfrm>
            <a:off x="872413" y="225748"/>
            <a:ext cx="2391681" cy="578364"/>
            <a:chOff x="5260" y="2097"/>
            <a:chExt cx="4913" cy="1283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F41E94E9-3B05-7E8F-C4CC-14D230289731}"/>
                </a:ext>
              </a:extLst>
            </p:cNvPr>
            <p:cNvSpPr txBox="1"/>
            <p:nvPr/>
          </p:nvSpPr>
          <p:spPr>
            <a:xfrm>
              <a:off x="5260" y="2113"/>
              <a:ext cx="4689" cy="10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</a:rPr>
                <a:t>대화 对话</a:t>
              </a:r>
            </a:p>
          </p:txBody>
        </p:sp>
        <p:sp>
          <p:nvSpPr>
            <p:cNvPr id="32" name="五边形 31">
              <a:extLst>
                <a:ext uri="{FF2B5EF4-FFF2-40B4-BE49-F238E27FC236}">
                  <a16:creationId xmlns:a16="http://schemas.microsoft.com/office/drawing/2014/main" id="{E387E6DA-6B4C-1F45-B1F5-9906F2B8F9C6}"/>
                </a:ext>
              </a:extLst>
            </p:cNvPr>
            <p:cNvSpPr/>
            <p:nvPr/>
          </p:nvSpPr>
          <p:spPr>
            <a:xfrm>
              <a:off x="5681" y="2097"/>
              <a:ext cx="4492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43" name="组合 1">
            <a:extLst>
              <a:ext uri="{FF2B5EF4-FFF2-40B4-BE49-F238E27FC236}">
                <a16:creationId xmlns:a16="http://schemas.microsoft.com/office/drawing/2014/main" id="{DA27B501-4BBD-303E-B9BE-07F61B553180}"/>
              </a:ext>
            </a:extLst>
          </p:cNvPr>
          <p:cNvGrpSpPr/>
          <p:nvPr/>
        </p:nvGrpSpPr>
        <p:grpSpPr bwMode="auto">
          <a:xfrm>
            <a:off x="2478157" y="884436"/>
            <a:ext cx="9670564" cy="5764833"/>
            <a:chOff x="1546575" y="1772470"/>
            <a:chExt cx="4694119" cy="3521856"/>
          </a:xfrm>
        </p:grpSpPr>
        <p:sp>
          <p:nvSpPr>
            <p:cNvPr id="49" name="圆角矩形 26">
              <a:extLst>
                <a:ext uri="{FF2B5EF4-FFF2-40B4-BE49-F238E27FC236}">
                  <a16:creationId xmlns:a16="http://schemas.microsoft.com/office/drawing/2014/main" id="{ED98144A-39EA-DFC1-E3AC-7396F99B8386}"/>
                </a:ext>
              </a:extLst>
            </p:cNvPr>
            <p:cNvSpPr/>
            <p:nvPr/>
          </p:nvSpPr>
          <p:spPr>
            <a:xfrm>
              <a:off x="1546575" y="1772470"/>
              <a:ext cx="4694119" cy="3521856"/>
            </a:xfrm>
            <a:prstGeom prst="roundRect">
              <a:avLst>
                <a:gd name="adj" fmla="val 5516"/>
              </a:avLst>
            </a:prstGeom>
            <a:solidFill>
              <a:srgbClr val="D2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任意多边形 27">
              <a:extLst>
                <a:ext uri="{FF2B5EF4-FFF2-40B4-BE49-F238E27FC236}">
                  <a16:creationId xmlns:a16="http://schemas.microsoft.com/office/drawing/2014/main" id="{DFB0A77C-E204-485B-4D09-B0060F9AF82A}"/>
                </a:ext>
              </a:extLst>
            </p:cNvPr>
            <p:cNvSpPr/>
            <p:nvPr/>
          </p:nvSpPr>
          <p:spPr>
            <a:xfrm>
              <a:off x="1672444" y="1883868"/>
              <a:ext cx="4460048" cy="2901833"/>
            </a:xfrm>
            <a:custGeom>
              <a:avLst/>
              <a:gdLst>
                <a:gd name="connsiteX0" fmla="*/ 197491 w 4559120"/>
                <a:gd name="connsiteY0" fmla="*/ 0 h 2969475"/>
                <a:gd name="connsiteX1" fmla="*/ 4361629 w 4559120"/>
                <a:gd name="connsiteY1" fmla="*/ 0 h 2969475"/>
                <a:gd name="connsiteX2" fmla="*/ 4559120 w 4559120"/>
                <a:gd name="connsiteY2" fmla="*/ 197491 h 2969475"/>
                <a:gd name="connsiteX3" fmla="*/ 4559120 w 4559120"/>
                <a:gd name="connsiteY3" fmla="*/ 2969475 h 2969475"/>
                <a:gd name="connsiteX4" fmla="*/ 0 w 4559120"/>
                <a:gd name="connsiteY4" fmla="*/ 2969475 h 2969475"/>
                <a:gd name="connsiteX5" fmla="*/ 0 w 4559120"/>
                <a:gd name="connsiteY5" fmla="*/ 197491 h 2969475"/>
                <a:gd name="connsiteX6" fmla="*/ 197491 w 4559120"/>
                <a:gd name="connsiteY6" fmla="*/ 0 h 296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9120" h="2969475">
                  <a:moveTo>
                    <a:pt x="197491" y="0"/>
                  </a:moveTo>
                  <a:lnTo>
                    <a:pt x="4361629" y="0"/>
                  </a:lnTo>
                  <a:cubicBezTo>
                    <a:pt x="4470700" y="0"/>
                    <a:pt x="4559120" y="88420"/>
                    <a:pt x="4559120" y="197491"/>
                  </a:cubicBezTo>
                  <a:lnTo>
                    <a:pt x="4559120" y="2969475"/>
                  </a:lnTo>
                  <a:lnTo>
                    <a:pt x="0" y="2969475"/>
                  </a:lnTo>
                  <a:lnTo>
                    <a:pt x="0" y="197491"/>
                  </a:lnTo>
                  <a:cubicBezTo>
                    <a:pt x="0" y="88420"/>
                    <a:pt x="88420" y="0"/>
                    <a:pt x="19749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圆角矩形 50">
              <a:extLst>
                <a:ext uri="{FF2B5EF4-FFF2-40B4-BE49-F238E27FC236}">
                  <a16:creationId xmlns:a16="http://schemas.microsoft.com/office/drawing/2014/main" id="{6DDE872F-E6D0-9480-83FD-67F9A3F6E9A7}"/>
                </a:ext>
              </a:extLst>
            </p:cNvPr>
            <p:cNvSpPr/>
            <p:nvPr/>
          </p:nvSpPr>
          <p:spPr>
            <a:xfrm>
              <a:off x="1672444" y="1863652"/>
              <a:ext cx="4460048" cy="2916862"/>
            </a:xfrm>
            <a:prstGeom prst="roundRect">
              <a:avLst>
                <a:gd name="adj" fmla="val 61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lvl="1"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id="{DF7D3DF8-7BDA-9597-398E-7B2F0781AE06}"/>
              </a:ext>
            </a:extLst>
          </p:cNvPr>
          <p:cNvSpPr txBox="1"/>
          <p:nvPr/>
        </p:nvSpPr>
        <p:spPr>
          <a:xfrm>
            <a:off x="2976261" y="1223828"/>
            <a:ext cx="8678006" cy="3155648"/>
          </a:xfrm>
          <a:prstGeom prst="roundRect">
            <a:avLst>
              <a:gd name="adj" fmla="val 5979"/>
            </a:avLst>
          </a:prstGeom>
          <a:solidFill>
            <a:schemeClr val="bg1"/>
          </a:solidFill>
          <a:ln>
            <a:solidFill>
              <a:srgbClr val="EBB87B"/>
            </a:solidFill>
          </a:ln>
        </p:spPr>
        <p:txBody>
          <a:bodyPr wrap="square" lIns="0" tIns="0" rIns="0" bIns="0" rtlCol="0">
            <a:spAutoFit/>
          </a:bodyPr>
          <a:lstStyle/>
          <a:p>
            <a:pPr marL="725488" indent="-711200" algn="just" latinLnBrk="1">
              <a:lnSpc>
                <a:spcPct val="130000"/>
              </a:lnSpc>
              <a:tabLst>
                <a:tab pos="80963" algn="l"/>
              </a:tabLst>
            </a:pPr>
            <a:r>
              <a:rPr lang="ko-KR" altLang="en-US" sz="1550" b="1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변호사</a:t>
            </a:r>
            <a:r>
              <a:rPr lang="en-US" altLang="ko-KR" sz="1550" b="1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경기에서 진 후 악플 테러를 당하는 통에 정신적으로 힘들어하던 한</a:t>
            </a:r>
            <a:r>
              <a:rPr lang="zh-CN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유명 운동 선수가 참다못해 </a:t>
            </a:r>
            <a:r>
              <a:rPr lang="ko-KR" altLang="en-US" sz="155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악플러를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신고한 사건이 있었습니다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악플은</a:t>
            </a:r>
            <a:r>
              <a:rPr lang="zh-CN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사실 여부와 상관없이 인터넷을 통해 무차별적으로 퍼져 나가기</a:t>
            </a:r>
            <a:r>
              <a:rPr lang="zh-CN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때문에 악플 피해자들이 겪는 고통은 상상을 뛰어넘습니다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자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그럼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</a:t>
            </a:r>
            <a:r>
              <a:rPr lang="zh-CN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악플 피해는 유명인만 당하는 일일까요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 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그렇지는 않습니다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저 같은</a:t>
            </a:r>
            <a:r>
              <a:rPr lang="zh-CN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일반인도 당할 수 있는 범죄입니다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그래서 오늘은 여러분들께 </a:t>
            </a:r>
            <a:r>
              <a:rPr lang="ko-KR" altLang="en-US" sz="155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악플러에</a:t>
            </a:r>
            <a:r>
              <a:rPr lang="zh-CN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대처하는 방법에 대해 알려드리려고 합니다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  <a:r>
              <a:rPr lang="zh-CN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악플 테러는 범죄인데도 피해자가 가해자의 처벌을 원하지 않으면</a:t>
            </a:r>
            <a:r>
              <a:rPr lang="zh-CN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가해자를 처벌할 수 없는 범죄입니다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그렇기 때문에 </a:t>
            </a:r>
            <a:r>
              <a:rPr lang="ko-KR" altLang="en-US" sz="155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악플러의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처벌을</a:t>
            </a:r>
            <a:r>
              <a:rPr lang="zh-CN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원한다면 반드시 경찰에 신고하여 처벌 의사를 명확하게 밝혀야 합니다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  <a:r>
              <a:rPr lang="zh-CN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또한 신고 전에 받은 악플을 증거 자료로 캡처해 놓는 것이 좋습니다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  <a:r>
              <a:rPr lang="zh-CN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악플은 심각한 범죄 행위입니다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지속적인 악플을 받고 계시다면</a:t>
            </a:r>
            <a:r>
              <a:rPr lang="zh-CN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혼자 </a:t>
            </a:r>
            <a:r>
              <a:rPr lang="ko-KR" altLang="en-US" sz="155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고통스러워하지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마시고 적극적으로 대처하시기를 바랍니다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</p:txBody>
      </p:sp>
      <p:sp>
        <p:nvSpPr>
          <p:cNvPr id="53" name="苹果">
            <a:extLst>
              <a:ext uri="{FF2B5EF4-FFF2-40B4-BE49-F238E27FC236}">
                <a16:creationId xmlns:a16="http://schemas.microsoft.com/office/drawing/2014/main" id="{24EE71A0-A404-80A7-6CFD-57343D1B48D9}"/>
              </a:ext>
            </a:extLst>
          </p:cNvPr>
          <p:cNvSpPr/>
          <p:nvPr/>
        </p:nvSpPr>
        <p:spPr bwMode="auto">
          <a:xfrm>
            <a:off x="6706531" y="5833863"/>
            <a:ext cx="608733" cy="694706"/>
          </a:xfrm>
          <a:custGeom>
            <a:avLst/>
            <a:gdLst>
              <a:gd name="T0" fmla="*/ 475097 w 2555916"/>
              <a:gd name="T1" fmla="*/ 450608 h 2994042"/>
              <a:gd name="T2" fmla="*/ 687034 w 2555916"/>
              <a:gd name="T3" fmla="*/ 495421 h 2994042"/>
              <a:gd name="T4" fmla="*/ 924488 w 2555916"/>
              <a:gd name="T5" fmla="*/ 521629 h 2994042"/>
              <a:gd name="T6" fmla="*/ 1069868 w 2555916"/>
              <a:gd name="T7" fmla="*/ 471996 h 2994042"/>
              <a:gd name="T8" fmla="*/ 1570391 w 2555916"/>
              <a:gd name="T9" fmla="*/ 644320 h 2994042"/>
              <a:gd name="T10" fmla="*/ 1359013 w 2555916"/>
              <a:gd name="T11" fmla="*/ 1052980 h 2994042"/>
              <a:gd name="T12" fmla="*/ 1626235 w 2555916"/>
              <a:gd name="T13" fmla="*/ 1399714 h 2994042"/>
              <a:gd name="T14" fmla="*/ 1265554 w 2555916"/>
              <a:gd name="T15" fmla="*/ 1881896 h 2994042"/>
              <a:gd name="T16" fmla="*/ 1041715 w 2555916"/>
              <a:gd name="T17" fmla="*/ 1870067 h 2994042"/>
              <a:gd name="T18" fmla="*/ 962333 w 2555916"/>
              <a:gd name="T19" fmla="*/ 1838757 h 2994042"/>
              <a:gd name="T20" fmla="*/ 647343 w 2555916"/>
              <a:gd name="T21" fmla="*/ 1874938 h 2994042"/>
              <a:gd name="T22" fmla="*/ 423965 w 2555916"/>
              <a:gd name="T23" fmla="*/ 1878649 h 2994042"/>
              <a:gd name="T24" fmla="*/ 45054 w 2555916"/>
              <a:gd name="T25" fmla="*/ 1323641 h 2994042"/>
              <a:gd name="T26" fmla="*/ 48977 w 2555916"/>
              <a:gd name="T27" fmla="*/ 752399 h 2994042"/>
              <a:gd name="T28" fmla="*/ 345045 w 2555916"/>
              <a:gd name="T29" fmla="*/ 476403 h 2994042"/>
              <a:gd name="T30" fmla="*/ 475097 w 2555916"/>
              <a:gd name="T31" fmla="*/ 450608 h 2994042"/>
              <a:gd name="T32" fmla="*/ 1173725 w 2555916"/>
              <a:gd name="T33" fmla="*/ 0 h 2994042"/>
              <a:gd name="T34" fmla="*/ 784636 w 2555916"/>
              <a:gd name="T35" fmla="*/ 465642 h 2994042"/>
              <a:gd name="T36" fmla="*/ 1173725 w 2555916"/>
              <a:gd name="T37" fmla="*/ 0 h 299404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555916" h="2994042">
                <a:moveTo>
                  <a:pt x="746699" y="708210"/>
                </a:moveTo>
                <a:cubicBezTo>
                  <a:pt x="938009" y="701546"/>
                  <a:pt x="1079795" y="778641"/>
                  <a:pt x="1079795" y="778641"/>
                </a:cubicBezTo>
                <a:cubicBezTo>
                  <a:pt x="1299219" y="874874"/>
                  <a:pt x="1452997" y="819832"/>
                  <a:pt x="1452997" y="819832"/>
                </a:cubicBezTo>
                <a:cubicBezTo>
                  <a:pt x="1509212" y="792858"/>
                  <a:pt x="1681487" y="741825"/>
                  <a:pt x="1681487" y="741825"/>
                </a:cubicBezTo>
                <a:cubicBezTo>
                  <a:pt x="2198673" y="590550"/>
                  <a:pt x="2468147" y="1012662"/>
                  <a:pt x="2468147" y="1012662"/>
                </a:cubicBezTo>
                <a:cubicBezTo>
                  <a:pt x="2076449" y="1214240"/>
                  <a:pt x="2135929" y="1654943"/>
                  <a:pt x="2135929" y="1654943"/>
                </a:cubicBezTo>
                <a:cubicBezTo>
                  <a:pt x="2198673" y="2086532"/>
                  <a:pt x="2555916" y="2199897"/>
                  <a:pt x="2555916" y="2199897"/>
                </a:cubicBezTo>
                <a:cubicBezTo>
                  <a:pt x="2286443" y="2823587"/>
                  <a:pt x="1989042" y="2957730"/>
                  <a:pt x="1989042" y="2957730"/>
                </a:cubicBezTo>
                <a:cubicBezTo>
                  <a:pt x="1814954" y="3044849"/>
                  <a:pt x="1637240" y="2939139"/>
                  <a:pt x="1637240" y="2939139"/>
                </a:cubicBezTo>
                <a:cubicBezTo>
                  <a:pt x="1612940" y="2920913"/>
                  <a:pt x="1512477" y="2889929"/>
                  <a:pt x="1512477" y="2889929"/>
                </a:cubicBezTo>
                <a:cubicBezTo>
                  <a:pt x="1206735" y="2812651"/>
                  <a:pt x="1017414" y="2946794"/>
                  <a:pt x="1017414" y="2946794"/>
                </a:cubicBezTo>
                <a:cubicBezTo>
                  <a:pt x="819751" y="3049588"/>
                  <a:pt x="666336" y="2952626"/>
                  <a:pt x="666336" y="2952626"/>
                </a:cubicBezTo>
                <a:cubicBezTo>
                  <a:pt x="284068" y="2773284"/>
                  <a:pt x="70811" y="2080335"/>
                  <a:pt x="70811" y="2080335"/>
                </a:cubicBezTo>
                <a:cubicBezTo>
                  <a:pt x="-92034" y="1522623"/>
                  <a:pt x="76976" y="1182527"/>
                  <a:pt x="76976" y="1182527"/>
                </a:cubicBezTo>
                <a:cubicBezTo>
                  <a:pt x="246349" y="826758"/>
                  <a:pt x="542299" y="748751"/>
                  <a:pt x="542299" y="748751"/>
                </a:cubicBezTo>
                <a:cubicBezTo>
                  <a:pt x="613657" y="721959"/>
                  <a:pt x="682929" y="710431"/>
                  <a:pt x="746699" y="708210"/>
                </a:cubicBezTo>
                <a:close/>
                <a:moveTo>
                  <a:pt x="1844717" y="0"/>
                </a:moveTo>
                <a:cubicBezTo>
                  <a:pt x="1844717" y="719082"/>
                  <a:pt x="1233195" y="731838"/>
                  <a:pt x="1233195" y="731838"/>
                </a:cubicBezTo>
                <a:cubicBezTo>
                  <a:pt x="1195429" y="98769"/>
                  <a:pt x="1844717" y="0"/>
                  <a:pt x="184471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圆角矩形 1">
            <a:extLst>
              <a:ext uri="{FF2B5EF4-FFF2-40B4-BE49-F238E27FC236}">
                <a16:creationId xmlns:a16="http://schemas.microsoft.com/office/drawing/2014/main" id="{33CC82E9-FB61-F99D-8E29-633620B0EACA}"/>
              </a:ext>
            </a:extLst>
          </p:cNvPr>
          <p:cNvSpPr/>
          <p:nvPr/>
        </p:nvSpPr>
        <p:spPr>
          <a:xfrm>
            <a:off x="3180964" y="4604412"/>
            <a:ext cx="8094775" cy="1068426"/>
          </a:xfrm>
          <a:prstGeom prst="round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93E4299A-6A64-9755-5CF2-15044CEF4CB8}"/>
              </a:ext>
            </a:extLst>
          </p:cNvPr>
          <p:cNvSpPr/>
          <p:nvPr/>
        </p:nvSpPr>
        <p:spPr>
          <a:xfrm>
            <a:off x="3720784" y="4684765"/>
            <a:ext cx="863632" cy="846939"/>
          </a:xfrm>
          <a:prstGeom prst="ellipse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方正方俊黑" panose="02010600010101010101" charset="-122"/>
                <a:ea typeface="方正方俊黑" panose="02010600010101010101" charset="-122"/>
              </a:rPr>
              <a:t>练习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A5BA7FA-B7F8-0833-78FF-ED0F91A97399}"/>
              </a:ext>
            </a:extLst>
          </p:cNvPr>
          <p:cNvSpPr txBox="1"/>
          <p:nvPr/>
        </p:nvSpPr>
        <p:spPr>
          <a:xfrm>
            <a:off x="4696019" y="4631777"/>
            <a:ext cx="65797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ko-KR" altLang="en-US" sz="16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Dotum" panose="020B0600000101010101" charset="-127"/>
              </a:rPr>
              <a:t>악플의 어떤 특징 때문에 피해자들이 큰 고통을 겪는 것일까요</a:t>
            </a:r>
            <a:r>
              <a:rPr lang="en-US" altLang="ko-KR" sz="16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Dotum" panose="020B0600000101010101" charset="-127"/>
              </a:rPr>
              <a:t>?</a:t>
            </a:r>
          </a:p>
          <a:p>
            <a:pPr marL="361950" algn="just"/>
            <a:r>
              <a:rPr lang="zh-CN" altLang="en-US" sz="16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Dotum" panose="020B0600000101010101" charset="-127"/>
              </a:rPr>
              <a:t>恶意留言的哪些特点给受害者带来巨大伤害？</a:t>
            </a:r>
            <a:endParaRPr lang="en-US" altLang="ko-KR" sz="16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Dotum" panose="020B0600000101010101" charset="-127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ko-KR" altLang="en-US" sz="16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Dotum" panose="020B0600000101010101" charset="-127"/>
              </a:rPr>
              <a:t>악플을 받았을 때 법적으로 대처할 수 있는 방법은 무엇일까요</a:t>
            </a:r>
            <a:r>
              <a:rPr lang="en-US" altLang="ko-KR" sz="16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Dotum" panose="020B0600000101010101" charset="-127"/>
              </a:rPr>
              <a:t>?</a:t>
            </a:r>
          </a:p>
          <a:p>
            <a:pPr marL="361950" algn="just"/>
            <a:r>
              <a:rPr lang="zh-CN" altLang="en-US" sz="16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Dotum" panose="020B0600000101010101" charset="-127"/>
              </a:rPr>
              <a:t>收到恶意留言时，有哪些能够应对的法律手段？</a:t>
            </a:r>
            <a:endParaRPr lang="en-US" altLang="ko-KR" sz="16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Dotum" panose="020B0600000101010101" charset="-127"/>
            </a:endParaRPr>
          </a:p>
        </p:txBody>
      </p: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B9ECE9B1-D9D4-ADCA-36E2-26C331338A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85" y="5064125"/>
            <a:ext cx="1520825" cy="1560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662807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2B75F4-873A-F914-1B3B-38C7F06F7C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F3BC1BD7-8219-F01B-1359-CBC33029C826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A81B2C1-7EB9-2AE0-EFEA-81E088D31ADB}"/>
              </a:ext>
            </a:extLst>
          </p:cNvPr>
          <p:cNvSpPr/>
          <p:nvPr/>
        </p:nvSpPr>
        <p:spPr>
          <a:xfrm>
            <a:off x="1020799" y="2214634"/>
            <a:ext cx="10195841" cy="31269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93200" algn="just" latinLnBrk="1">
              <a:lnSpc>
                <a:spcPct val="170000"/>
              </a:lnSpc>
            </a:pPr>
            <a:r>
              <a:rPr lang="ko-KR" altLang="en-US" sz="2400" dirty="0">
                <a:solidFill>
                  <a:srgbClr val="FFFFFF"/>
                </a:solidFill>
              </a:rPr>
              <a:t>“</a:t>
            </a:r>
            <a:r>
              <a:rPr lang="en-US" altLang="ko-KR" sz="2400" dirty="0">
                <a:solidFill>
                  <a:srgbClr val="FFFFFF"/>
                </a:solidFill>
              </a:rPr>
              <a:t>-</a:t>
            </a:r>
            <a:r>
              <a:rPr lang="ko-KR" altLang="en-US" sz="2400" dirty="0" err="1">
                <a:solidFill>
                  <a:srgbClr val="FFFFFF"/>
                </a:solidFill>
              </a:rPr>
              <a:t>은커녕</a:t>
            </a:r>
            <a:r>
              <a:rPr lang="en-US" altLang="ko-KR" sz="2400" dirty="0">
                <a:solidFill>
                  <a:srgbClr val="FFFFFF"/>
                </a:solidFill>
              </a:rPr>
              <a:t>/</a:t>
            </a:r>
            <a:r>
              <a:rPr lang="ko-KR" altLang="en-US" sz="2400" dirty="0" err="1">
                <a:solidFill>
                  <a:srgbClr val="FFFFFF"/>
                </a:solidFill>
              </a:rPr>
              <a:t>는커녕”是助词，用于名词后，表示不仅前面的内容不需要提及，就连后面的内容都难以实现，相当于汉语的“别说</a:t>
            </a:r>
            <a:r>
              <a:rPr lang="en-US" altLang="ko-KR" sz="2400" dirty="0">
                <a:solidFill>
                  <a:srgbClr val="FFFFFF"/>
                </a:solidFill>
              </a:rPr>
              <a:t>……</a:t>
            </a:r>
            <a:r>
              <a:rPr lang="ko-KR" altLang="en-US" sz="2400" dirty="0" err="1">
                <a:solidFill>
                  <a:srgbClr val="FFFFFF"/>
                </a:solidFill>
              </a:rPr>
              <a:t>就连</a:t>
            </a:r>
            <a:r>
              <a:rPr lang="en-US" altLang="ko-KR" sz="2400" dirty="0">
                <a:solidFill>
                  <a:srgbClr val="FFFFFF"/>
                </a:solidFill>
              </a:rPr>
              <a:t>……”“</a:t>
            </a:r>
            <a:r>
              <a:rPr lang="ko-KR" altLang="en-US" sz="2400" dirty="0" err="1">
                <a:solidFill>
                  <a:srgbClr val="FFFFFF"/>
                </a:solidFill>
              </a:rPr>
              <a:t>不仅（非但</a:t>
            </a:r>
            <a:r>
              <a:rPr lang="ko-KR" altLang="en-US" sz="2400" dirty="0">
                <a:solidFill>
                  <a:srgbClr val="FFFFFF"/>
                </a:solidFill>
              </a:rPr>
              <a:t>）</a:t>
            </a:r>
            <a:r>
              <a:rPr lang="en-US" altLang="ko-KR" sz="2400" dirty="0">
                <a:solidFill>
                  <a:srgbClr val="FFFFFF"/>
                </a:solidFill>
              </a:rPr>
              <a:t>……</a:t>
            </a:r>
            <a:r>
              <a:rPr lang="ko-KR" altLang="en-US" sz="2400" dirty="0" err="1">
                <a:solidFill>
                  <a:srgbClr val="FFFFFF"/>
                </a:solidFill>
              </a:rPr>
              <a:t>反而</a:t>
            </a:r>
            <a:r>
              <a:rPr lang="en-US" altLang="ko-KR" sz="2400" dirty="0">
                <a:solidFill>
                  <a:srgbClr val="FFFFFF"/>
                </a:solidFill>
              </a:rPr>
              <a:t>……”</a:t>
            </a:r>
            <a:r>
              <a:rPr lang="ko-KR" altLang="en-US" sz="2400" dirty="0">
                <a:solidFill>
                  <a:srgbClr val="FFFFFF"/>
                </a:solidFill>
              </a:rPr>
              <a:t>。</a:t>
            </a:r>
            <a:r>
              <a:rPr lang="ko-KR" altLang="en-US" sz="2400" dirty="0" err="1">
                <a:solidFill>
                  <a:srgbClr val="FFFFFF"/>
                </a:solidFill>
              </a:rPr>
              <a:t>有收音的名词后接</a:t>
            </a:r>
            <a:r>
              <a:rPr lang="ko-KR" altLang="en-US" sz="2400" dirty="0">
                <a:solidFill>
                  <a:srgbClr val="FFFFFF"/>
                </a:solidFill>
              </a:rPr>
              <a:t>“</a:t>
            </a:r>
            <a:r>
              <a:rPr lang="en-US" altLang="ko-KR" sz="2400" dirty="0">
                <a:solidFill>
                  <a:srgbClr val="FFFFFF"/>
                </a:solidFill>
              </a:rPr>
              <a:t>-</a:t>
            </a:r>
            <a:r>
              <a:rPr lang="ko-KR" altLang="en-US" sz="2400" dirty="0" err="1">
                <a:solidFill>
                  <a:srgbClr val="FFFFFF"/>
                </a:solidFill>
              </a:rPr>
              <a:t>은커녕</a:t>
            </a:r>
            <a:r>
              <a:rPr lang="ko-KR" altLang="en-US" sz="2400" dirty="0">
                <a:solidFill>
                  <a:srgbClr val="FFFFFF"/>
                </a:solidFill>
              </a:rPr>
              <a:t>”，</a:t>
            </a:r>
            <a:r>
              <a:rPr lang="ko-KR" altLang="en-US" sz="2400" dirty="0" err="1">
                <a:solidFill>
                  <a:srgbClr val="FFFFFF"/>
                </a:solidFill>
              </a:rPr>
              <a:t>无收音的名词后接</a:t>
            </a:r>
            <a:r>
              <a:rPr lang="ko-KR" altLang="en-US" sz="2400" dirty="0">
                <a:solidFill>
                  <a:srgbClr val="FFFFFF"/>
                </a:solidFill>
              </a:rPr>
              <a:t>“</a:t>
            </a:r>
            <a:r>
              <a:rPr lang="en-US" altLang="ko-KR" sz="2400" dirty="0">
                <a:solidFill>
                  <a:srgbClr val="FFFFFF"/>
                </a:solidFill>
              </a:rPr>
              <a:t>-</a:t>
            </a:r>
            <a:r>
              <a:rPr lang="ko-KR" altLang="en-US" sz="2400" dirty="0" err="1">
                <a:solidFill>
                  <a:srgbClr val="FFFFFF"/>
                </a:solidFill>
              </a:rPr>
              <a:t>는커녕</a:t>
            </a:r>
            <a:r>
              <a:rPr lang="ko-KR" altLang="en-US" sz="2400" dirty="0">
                <a:solidFill>
                  <a:srgbClr val="FFFFFF"/>
                </a:solidFill>
              </a:rPr>
              <a:t>”。“</a:t>
            </a:r>
            <a:r>
              <a:rPr lang="en-US" altLang="ko-KR" sz="2400" dirty="0">
                <a:solidFill>
                  <a:srgbClr val="FFFFFF"/>
                </a:solidFill>
              </a:rPr>
              <a:t>-</a:t>
            </a:r>
            <a:r>
              <a:rPr lang="ko-KR" altLang="en-US" sz="2400" dirty="0">
                <a:solidFill>
                  <a:srgbClr val="FFFFFF"/>
                </a:solidFill>
              </a:rPr>
              <a:t>기</a:t>
            </a:r>
            <a:r>
              <a:rPr lang="zh-CN" altLang="en-US" sz="2400" dirty="0">
                <a:solidFill>
                  <a:srgbClr val="FFFFFF"/>
                </a:solidFill>
              </a:rPr>
              <a:t> </a:t>
            </a:r>
            <a:r>
              <a:rPr lang="ko-KR" altLang="en-US" sz="2400" dirty="0" err="1">
                <a:solidFill>
                  <a:srgbClr val="FFFFFF"/>
                </a:solidFill>
              </a:rPr>
              <a:t>는커녕”用于动词词干后，也可以缩写为</a:t>
            </a:r>
            <a:r>
              <a:rPr lang="ko-KR" altLang="en-US" sz="2400" dirty="0">
                <a:solidFill>
                  <a:srgbClr val="FFFFFF"/>
                </a:solidFill>
              </a:rPr>
              <a:t>“</a:t>
            </a:r>
            <a:r>
              <a:rPr lang="en-US" altLang="ko-KR" sz="2400" dirty="0">
                <a:solidFill>
                  <a:srgbClr val="FFFFFF"/>
                </a:solidFill>
              </a:rPr>
              <a:t>-</a:t>
            </a:r>
            <a:r>
              <a:rPr lang="ko-KR" altLang="en-US" sz="2400" dirty="0" err="1">
                <a:solidFill>
                  <a:srgbClr val="FFFFFF"/>
                </a:solidFill>
              </a:rPr>
              <a:t>긴커녕</a:t>
            </a:r>
            <a:r>
              <a:rPr lang="ko-KR" altLang="en-US" sz="2400" dirty="0">
                <a:solidFill>
                  <a:srgbClr val="FFFFFF"/>
                </a:solidFill>
              </a:rPr>
              <a:t>”。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07B744F6-537D-86F6-67BC-67909BC354F9}"/>
              </a:ext>
            </a:extLst>
          </p:cNvPr>
          <p:cNvGrpSpPr/>
          <p:nvPr/>
        </p:nvGrpSpPr>
        <p:grpSpPr>
          <a:xfrm>
            <a:off x="2342197" y="515268"/>
            <a:ext cx="7717790" cy="932180"/>
            <a:chOff x="3799" y="457"/>
            <a:chExt cx="12154" cy="1468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C9D6C6E2-FEA5-65FD-3DA5-C427EF8A3026}"/>
                </a:ext>
              </a:extLst>
            </p:cNvPr>
            <p:cNvGrpSpPr/>
            <p:nvPr/>
          </p:nvGrpSpPr>
          <p:grpSpPr>
            <a:xfrm>
              <a:off x="4827" y="943"/>
              <a:ext cx="10678" cy="982"/>
              <a:chOff x="4603" y="2948"/>
              <a:chExt cx="10678" cy="982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CE0A212-5923-E86A-C1C0-AB8B819E6FDD}"/>
                  </a:ext>
                </a:extLst>
              </p:cNvPr>
              <p:cNvSpPr txBox="1"/>
              <p:nvPr/>
            </p:nvSpPr>
            <p:spPr>
              <a:xfrm>
                <a:off x="4603" y="2948"/>
                <a:ext cx="10678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1.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名词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은커녕</a:t>
                </a:r>
                <a:r>
                  <a:rPr lang="en-US" altLang="ko-KR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/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는커녕</a:t>
                </a:r>
                <a:r>
                  <a:rPr lang="ko-KR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 </a:t>
                </a:r>
                <a:r>
                  <a:rPr lang="zh-CN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谓词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기는커녕</a:t>
                </a:r>
                <a:endParaRPr lang="zh-CN" altLang="en-US" b="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</a:endParaRPr>
              </a:p>
            </p:txBody>
          </p: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9617B3AB-F235-0AC7-6EEE-5F1961322E3E}"/>
                  </a:ext>
                </a:extLst>
              </p:cNvPr>
              <p:cNvCxnSpPr/>
              <p:nvPr/>
            </p:nvCxnSpPr>
            <p:spPr>
              <a:xfrm>
                <a:off x="666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DA9130BF-BE23-A365-43C0-C7E14C826316}"/>
                </a:ext>
              </a:extLst>
            </p:cNvPr>
            <p:cNvGrpSpPr/>
            <p:nvPr/>
          </p:nvGrpSpPr>
          <p:grpSpPr>
            <a:xfrm>
              <a:off x="3799" y="457"/>
              <a:ext cx="12154" cy="1432"/>
              <a:chOff x="3354" y="2424"/>
              <a:chExt cx="12154" cy="1432"/>
            </a:xfrm>
          </p:grpSpPr>
          <p:pic>
            <p:nvPicPr>
              <p:cNvPr id="11" name="图片 10" descr="图片包含 游戏机, 文字&#10;&#10;描述已自动生成">
                <a:extLst>
                  <a:ext uri="{FF2B5EF4-FFF2-40B4-BE49-F238E27FC236}">
                    <a16:creationId xmlns:a16="http://schemas.microsoft.com/office/drawing/2014/main" id="{02126C58-3A7B-1223-74A5-50682EF02F3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3354" y="2816"/>
                <a:ext cx="939" cy="1040"/>
              </a:xfrm>
              <a:prstGeom prst="rect">
                <a:avLst/>
              </a:prstGeom>
            </p:spPr>
          </p:pic>
          <p:pic>
            <p:nvPicPr>
              <p:cNvPr id="12" name="图片 11" descr="图片包含 游戏机, 文字&#10;&#10;描述已自动生成">
                <a:extLst>
                  <a:ext uri="{FF2B5EF4-FFF2-40B4-BE49-F238E27FC236}">
                    <a16:creationId xmlns:a16="http://schemas.microsoft.com/office/drawing/2014/main" id="{1B6D90F8-2203-ABBF-5DA8-48AB979ABD1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4846" y="2424"/>
                <a:ext cx="662" cy="711"/>
              </a:xfrm>
              <a:prstGeom prst="rect">
                <a:avLst/>
              </a:prstGeom>
            </p:spPr>
          </p:pic>
        </p:grpSp>
      </p:grp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E5F9B2EF-968C-B4DD-589A-60842D0A72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D338AA48-7968-96F8-BA4D-CD8CFFAA71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1AF5E9EB-F115-074E-A919-B6D0EDDEB24F}"/>
              </a:ext>
            </a:extLst>
          </p:cNvPr>
          <p:cNvGrpSpPr/>
          <p:nvPr/>
        </p:nvGrpSpPr>
        <p:grpSpPr>
          <a:xfrm>
            <a:off x="283210" y="393700"/>
            <a:ext cx="2227580" cy="1564005"/>
            <a:chOff x="446" y="1868"/>
            <a:chExt cx="3508" cy="2463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5F130EAB-AB21-928A-7970-54941D4F98E3}"/>
                </a:ext>
              </a:extLst>
            </p:cNvPr>
            <p:cNvGrpSpPr/>
            <p:nvPr/>
          </p:nvGrpSpPr>
          <p:grpSpPr>
            <a:xfrm>
              <a:off x="446" y="1868"/>
              <a:ext cx="3508" cy="926"/>
              <a:chOff x="5358" y="2097"/>
              <a:chExt cx="4815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1ADBED39-AEE5-B3CF-49B5-5316A9D5408D}"/>
                  </a:ext>
                </a:extLst>
              </p:cNvPr>
              <p:cNvSpPr txBox="1"/>
              <p:nvPr/>
            </p:nvSpPr>
            <p:spPr>
              <a:xfrm>
                <a:off x="5358" y="2157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64F4F8D8-05CD-9CFC-47C5-F17BE99E18FE}"/>
                  </a:ext>
                </a:extLst>
              </p:cNvPr>
              <p:cNvSpPr/>
              <p:nvPr/>
            </p:nvSpPr>
            <p:spPr>
              <a:xfrm>
                <a:off x="5681" y="2097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583015D5-D1F2-ADCF-358E-CBC0BBB38A3C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5F9B9AC1-FE45-7471-A636-13598789611A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9FC59B80-DC26-32D4-DB2E-630770125BF0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358F6E40-1899-0828-EB32-97B54889CC2D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67F9439C-BDE5-EB0C-2FBB-986F7A2A799B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FF79E077-4D89-DB38-034F-2292614222B4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6DE02C21-95BB-2AD8-BA27-73BA698CC54B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CD25B45E-463B-F92C-865D-2226661DF56C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23F6A900-3359-39DF-2AC8-0CE56E6C7919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4AEA20E3-31D8-013F-893F-70AE3AE984E9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93854D2C-8985-143A-2467-A6240D1CD726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2AC5C8D2-17D5-4F74-FB25-9B1FA49DE608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1B85B205-4714-2D19-B597-FAA1E02D67A3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30605273-591B-5DCC-6D58-C39EE1034FCA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D7695265-0B4A-14DE-FD96-1ABE1A01B88E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6AA44F6F-98E6-3532-5C51-EB66D11F76A7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186730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6B8C98-178A-C1DC-A8F8-652C968D79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EECE60FD-B3B0-B5F3-2ED4-203C24F761DA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3E5F001-D5CD-9392-C1C5-4482506154A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>
            <a:off x="9404" y="9538"/>
            <a:ext cx="3272044" cy="104642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8CF69A2-AB0A-5989-FA3A-25B8D131917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 flipH="1">
            <a:off x="8919951" y="0"/>
            <a:ext cx="3272048" cy="1046425"/>
          </a:xfrm>
          <a:prstGeom prst="rect">
            <a:avLst/>
          </a:prstGeom>
        </p:spPr>
      </p:pic>
      <p:pic>
        <p:nvPicPr>
          <p:cNvPr id="21" name="图片 20" descr="图片包含 游戏机, 钟表&#10;&#10;描述已自动生成">
            <a:extLst>
              <a:ext uri="{FF2B5EF4-FFF2-40B4-BE49-F238E27FC236}">
                <a16:creationId xmlns:a16="http://schemas.microsoft.com/office/drawing/2014/main" id="{605A9DF2-7103-C82A-3A9D-4E565B3F8A1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22" name="图片 21" descr="图片包含 游戏机, 钟表&#10;&#10;描述已自动生成">
            <a:extLst>
              <a:ext uri="{FF2B5EF4-FFF2-40B4-BE49-F238E27FC236}">
                <a16:creationId xmlns:a16="http://schemas.microsoft.com/office/drawing/2014/main" id="{2646A662-A774-7C0B-E3D1-721F80C0ED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F60DDBFB-F8EA-AB18-0DF0-0B96C7CAA5B5}"/>
              </a:ext>
            </a:extLst>
          </p:cNvPr>
          <p:cNvSpPr txBox="1"/>
          <p:nvPr/>
        </p:nvSpPr>
        <p:spPr>
          <a:xfrm>
            <a:off x="4188460" y="1266874"/>
            <a:ext cx="3815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与老龄化相关的词汇</a:t>
            </a:r>
          </a:p>
        </p:txBody>
      </p:sp>
      <p:sp>
        <p:nvSpPr>
          <p:cNvPr id="8" name="圆角矩形 7">
            <a:extLst>
              <a:ext uri="{FF2B5EF4-FFF2-40B4-BE49-F238E27FC236}">
                <a16:creationId xmlns:a16="http://schemas.microsoft.com/office/drawing/2014/main" id="{F6163B29-36D9-9CC1-871A-700BD70ACB59}"/>
              </a:ext>
            </a:extLst>
          </p:cNvPr>
          <p:cNvSpPr/>
          <p:nvPr/>
        </p:nvSpPr>
        <p:spPr>
          <a:xfrm>
            <a:off x="4023360" y="614045"/>
            <a:ext cx="4151630" cy="581025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어휘와 표현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词汇和句型 </a:t>
            </a:r>
            <a:endParaRPr lang="ko-KR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7559F5A-9F9A-F056-1213-7FDF626D0A72}"/>
              </a:ext>
            </a:extLst>
          </p:cNvPr>
          <p:cNvGrpSpPr/>
          <p:nvPr/>
        </p:nvGrpSpPr>
        <p:grpSpPr>
          <a:xfrm>
            <a:off x="1715791" y="1957140"/>
            <a:ext cx="9198816" cy="3873817"/>
            <a:chOff x="3980482" y="1933288"/>
            <a:chExt cx="4270350" cy="2933934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CC980666-B020-21D3-E66E-234A208CB27F}"/>
                </a:ext>
              </a:extLst>
            </p:cNvPr>
            <p:cNvGrpSpPr/>
            <p:nvPr/>
          </p:nvGrpSpPr>
          <p:grpSpPr>
            <a:xfrm rot="174228">
              <a:off x="3980482" y="1933288"/>
              <a:ext cx="4270350" cy="2933934"/>
              <a:chOff x="9374941" y="2374012"/>
              <a:chExt cx="3785112" cy="2213385"/>
            </a:xfrm>
            <a:effectLst>
              <a:outerShdw blurRad="50800" dist="38100" dir="5400000" algn="t" rotWithShape="0">
                <a:srgbClr val="159BA4">
                  <a:alpha val="40000"/>
                </a:srgbClr>
              </a:outerShdw>
            </a:effectLst>
          </p:grpSpPr>
          <p:sp>
            <p:nvSpPr>
              <p:cNvPr id="11" name="矩形: 圆角 9">
                <a:extLst>
                  <a:ext uri="{FF2B5EF4-FFF2-40B4-BE49-F238E27FC236}">
                    <a16:creationId xmlns:a16="http://schemas.microsoft.com/office/drawing/2014/main" id="{F155E7D1-DCD4-810E-ACFF-CDB627B56977}"/>
                  </a:ext>
                </a:extLst>
              </p:cNvPr>
              <p:cNvSpPr/>
              <p:nvPr/>
            </p:nvSpPr>
            <p:spPr>
              <a:xfrm rot="21448651">
                <a:off x="9374941" y="2374012"/>
                <a:ext cx="3785112" cy="2213385"/>
              </a:xfrm>
              <a:prstGeom prst="roundRect">
                <a:avLst>
                  <a:gd name="adj" fmla="val 3803"/>
                </a:avLst>
              </a:prstGeom>
              <a:solidFill>
                <a:srgbClr val="24424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0">
                <a:extLst>
                  <a:ext uri="{FF2B5EF4-FFF2-40B4-BE49-F238E27FC236}">
                    <a16:creationId xmlns:a16="http://schemas.microsoft.com/office/drawing/2014/main" id="{1EBDB2C7-FA17-F746-9704-5032312B5074}"/>
                  </a:ext>
                </a:extLst>
              </p:cNvPr>
              <p:cNvSpPr/>
              <p:nvPr/>
            </p:nvSpPr>
            <p:spPr>
              <a:xfrm rot="21448651">
                <a:off x="9476908" y="2557402"/>
                <a:ext cx="3630746" cy="1829878"/>
              </a:xfrm>
              <a:prstGeom prst="roundRect">
                <a:avLst>
                  <a:gd name="adj" fmla="val 3803"/>
                </a:avLst>
              </a:prstGeom>
              <a:solidFill>
                <a:srgbClr val="244242"/>
              </a:solidFill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B635DF02-3EF9-FA88-860D-07374F9E8ABC}"/>
                </a:ext>
              </a:extLst>
            </p:cNvPr>
            <p:cNvSpPr/>
            <p:nvPr/>
          </p:nvSpPr>
          <p:spPr>
            <a:xfrm>
              <a:off x="4236702" y="2235883"/>
              <a:ext cx="3875308" cy="19746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atinLnBrk="1">
                <a:lnSpc>
                  <a:spcPct val="20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고령자 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老年人，高龄者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			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노인 복지 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老人福利</a:t>
              </a:r>
              <a:endParaRPr lang="ko-KR" altLang="en-US" sz="1900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20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정년 연장 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延长法定退休年龄독거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	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노인 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独居老人</a:t>
              </a:r>
              <a:endParaRPr lang="ko-KR" altLang="en-US" sz="1900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20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재고용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/ 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재취업 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再聘用，再就业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			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출산율 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出生率</a:t>
              </a:r>
              <a:endParaRPr lang="ko-KR" altLang="en-US" sz="1900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20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저출산 시대 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低生育率时代출산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			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장려금 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生育津贴</a:t>
              </a:r>
              <a:endParaRPr lang="ko-KR" altLang="en-US" sz="1900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200000"/>
                </a:lnSpc>
                <a:tabLst>
                  <a:tab pos="2216150" algn="l"/>
                  <a:tab pos="3635375" algn="l"/>
                </a:tabLst>
              </a:pP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인구 절벽 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人口悬崖，人口峭壁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			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생산 가능 인구 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有生产力的人口</a:t>
              </a:r>
              <a:endParaRPr lang="ko-KR" altLang="en-US" sz="1900" dirty="0">
                <a:solidFill>
                  <a:schemeClr val="bg1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45937272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0A9637-F067-8194-27BA-6030C3054D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3858D315-62B3-BA92-DB5F-DA058A653E68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9930A4AA-E78A-03F3-C130-C8576831622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39BB1C70-DDF5-6E4B-2480-31B1B7B80B7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5838B160-367F-A3D5-A861-C58B8927F7CA}"/>
              </a:ext>
            </a:extLst>
          </p:cNvPr>
          <p:cNvGrpSpPr/>
          <p:nvPr/>
        </p:nvGrpSpPr>
        <p:grpSpPr>
          <a:xfrm>
            <a:off x="174579" y="404495"/>
            <a:ext cx="2322830" cy="1553845"/>
            <a:chOff x="794" y="1885"/>
            <a:chExt cx="3658" cy="2447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1ABB0E63-9130-1DEB-CF28-9BEEADDB2277}"/>
                </a:ext>
              </a:extLst>
            </p:cNvPr>
            <p:cNvGrpSpPr/>
            <p:nvPr/>
          </p:nvGrpSpPr>
          <p:grpSpPr>
            <a:xfrm>
              <a:off x="794" y="1885"/>
              <a:ext cx="3658" cy="926"/>
              <a:chOff x="5836" y="2120"/>
              <a:chExt cx="5021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716CD490-4941-165A-2988-A9BCEF393284}"/>
                  </a:ext>
                </a:extLst>
              </p:cNvPr>
              <p:cNvSpPr txBox="1"/>
              <p:nvPr/>
            </p:nvSpPr>
            <p:spPr>
              <a:xfrm>
                <a:off x="5836" y="2201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FE3CEF5B-D8FE-2C4A-F3D0-BB7759F93128}"/>
                  </a:ext>
                </a:extLst>
              </p:cNvPr>
              <p:cNvSpPr/>
              <p:nvPr/>
            </p:nvSpPr>
            <p:spPr>
              <a:xfrm>
                <a:off x="6365" y="2120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DC7EDF00-5F21-0533-1978-AED6364024BE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52B2C282-C7B7-2656-8DA2-D95BA239AC7F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0EC2D642-69AE-1653-A309-E0BB3D0D0307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3ECDD9F2-C6AE-A4E2-C948-5CCE06691C81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89D214A9-17E2-7D17-1482-A8E8258AAD66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8C8D6E8B-90F8-2F8C-2A31-EE7AC7C47457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86DF57E5-D767-B192-D330-8907EBDFA2D9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E52B3B53-0070-FC24-A8CC-1DFA05256BE9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D6C49686-0CD5-95FE-214B-17CCC66D5DCB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E53A5F43-B15A-6CC2-2353-F6E240B11B1A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51AB254D-167E-5DDB-E05C-C3E196FBEFC9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F465FFC6-66A6-68DF-F24F-649E1DDC5E86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B98A93C0-BD79-2C9E-F57A-ADA813572DDA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2AA47C6A-3C24-A21C-B431-5CB4245C85B3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0BFDF78E-B9EA-AC81-B9D8-F7F0D3FED900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09F06C3C-2D66-983E-499C-2683E4113FD7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BC3C237A-300C-6B68-4E42-B51FE4F43ED3}"/>
              </a:ext>
            </a:extLst>
          </p:cNvPr>
          <p:cNvSpPr/>
          <p:nvPr/>
        </p:nvSpPr>
        <p:spPr>
          <a:xfrm>
            <a:off x="566851" y="1971074"/>
            <a:ext cx="878558" cy="87376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字魂创中黑" panose="00000500000000000000" charset="-122"/>
                <a:ea typeface="字魂创中黑" panose="00000500000000000000" charset="-122"/>
              </a:rPr>
              <a:t>例句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37F6EE6-4545-B74C-7029-BA510D19F382}"/>
              </a:ext>
            </a:extLst>
          </p:cNvPr>
          <p:cNvSpPr txBox="1"/>
          <p:nvPr/>
        </p:nvSpPr>
        <p:spPr>
          <a:xfrm>
            <a:off x="2912272" y="1333850"/>
            <a:ext cx="7695956" cy="5013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ea typeface="+mj-ea"/>
              </a:rPr>
              <a:t>장마철인데 </a:t>
            </a:r>
            <a:r>
              <a:rPr lang="ko-KR" altLang="en-US" dirty="0" err="1">
                <a:solidFill>
                  <a:schemeClr val="bg1"/>
                </a:solidFill>
                <a:ea typeface="+mj-ea"/>
              </a:rPr>
              <a:t>비는커녕</a:t>
            </a:r>
            <a:r>
              <a:rPr lang="ko-KR" altLang="en-US" dirty="0">
                <a:solidFill>
                  <a:schemeClr val="bg1"/>
                </a:solidFill>
                <a:ea typeface="+mj-ea"/>
              </a:rPr>
              <a:t> 잔바람도 불지 않는다</a:t>
            </a:r>
            <a:r>
              <a:rPr lang="en-US" altLang="ko-KR" dirty="0">
                <a:solidFill>
                  <a:schemeClr val="bg1"/>
                </a:solidFill>
                <a:ea typeface="+mj-ea"/>
              </a:rPr>
              <a:t>.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ea typeface="+mj-ea"/>
              </a:rPr>
              <a:t>虽然进入雨季了，但别说雨了，连风都不刮</a:t>
            </a:r>
            <a:r>
              <a:rPr lang="ko-KR" altLang="en-US" dirty="0">
                <a:solidFill>
                  <a:schemeClr val="bg1"/>
                </a:solidFill>
                <a:ea typeface="+mj-ea"/>
              </a:rPr>
              <a:t>。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ea typeface="+mj-ea"/>
              </a:rPr>
              <a:t>늦게 일어나서 </a:t>
            </a:r>
            <a:r>
              <a:rPr lang="ko-KR" altLang="en-US" dirty="0" err="1">
                <a:solidFill>
                  <a:schemeClr val="bg1"/>
                </a:solidFill>
                <a:ea typeface="+mj-ea"/>
              </a:rPr>
              <a:t>화장은커녕</a:t>
            </a:r>
            <a:r>
              <a:rPr lang="ko-KR" altLang="en-US" dirty="0">
                <a:solidFill>
                  <a:schemeClr val="bg1"/>
                </a:solidFill>
                <a:ea typeface="+mj-ea"/>
              </a:rPr>
              <a:t> 세수도 못 했어요</a:t>
            </a:r>
            <a:r>
              <a:rPr lang="en-US" altLang="ko-KR" dirty="0">
                <a:solidFill>
                  <a:schemeClr val="bg1"/>
                </a:solidFill>
                <a:ea typeface="+mj-ea"/>
              </a:rPr>
              <a:t>.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ea typeface="+mj-ea"/>
              </a:rPr>
              <a:t>我起晚了，别说化妆了，连脸都没来得及洗</a:t>
            </a:r>
            <a:r>
              <a:rPr lang="ko-KR" altLang="en-US" dirty="0">
                <a:solidFill>
                  <a:schemeClr val="bg1"/>
                </a:solidFill>
                <a:ea typeface="+mj-ea"/>
              </a:rPr>
              <a:t>。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ea typeface="+mj-ea"/>
              </a:rPr>
              <a:t>새 직원이 들어왔는데 일이 </a:t>
            </a:r>
            <a:r>
              <a:rPr lang="ko-KR" altLang="en-US" dirty="0" err="1">
                <a:solidFill>
                  <a:schemeClr val="bg1"/>
                </a:solidFill>
                <a:ea typeface="+mj-ea"/>
              </a:rPr>
              <a:t>줄기는커녕</a:t>
            </a:r>
            <a:r>
              <a:rPr lang="ko-KR" altLang="en-US" dirty="0">
                <a:solidFill>
                  <a:schemeClr val="bg1"/>
                </a:solidFill>
                <a:ea typeface="+mj-ea"/>
              </a:rPr>
              <a:t> 늘기만 하는 것 같아요</a:t>
            </a:r>
            <a:r>
              <a:rPr lang="en-US" altLang="ko-KR" dirty="0">
                <a:solidFill>
                  <a:schemeClr val="bg1"/>
                </a:solidFill>
                <a:ea typeface="+mj-ea"/>
              </a:rPr>
              <a:t>.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ea typeface="+mj-ea"/>
              </a:rPr>
              <a:t>虽然来了新职员，但工作不仅没有减少，反而好像一直在增加</a:t>
            </a:r>
            <a:r>
              <a:rPr lang="ko-KR" altLang="en-US" dirty="0">
                <a:solidFill>
                  <a:schemeClr val="bg1"/>
                </a:solidFill>
                <a:ea typeface="+mj-ea"/>
              </a:rPr>
              <a:t>。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ea typeface="+mj-ea"/>
              </a:rPr>
              <a:t>벌에 쏘이면 아프다고 하던데 나는 </a:t>
            </a:r>
            <a:r>
              <a:rPr lang="ko-KR" altLang="en-US" dirty="0" err="1">
                <a:solidFill>
                  <a:schemeClr val="bg1"/>
                </a:solidFill>
                <a:ea typeface="+mj-ea"/>
              </a:rPr>
              <a:t>아프기는커녕</a:t>
            </a:r>
            <a:r>
              <a:rPr lang="ko-KR" altLang="en-US" dirty="0">
                <a:solidFill>
                  <a:schemeClr val="bg1"/>
                </a:solidFill>
                <a:ea typeface="+mj-ea"/>
              </a:rPr>
              <a:t> 따끔하기만 했다</a:t>
            </a:r>
            <a:r>
              <a:rPr lang="en-US" altLang="ko-KR" dirty="0">
                <a:solidFill>
                  <a:schemeClr val="bg1"/>
                </a:solidFill>
                <a:ea typeface="+mj-ea"/>
              </a:rPr>
              <a:t>.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ea typeface="+mj-ea"/>
              </a:rPr>
              <a:t>听说被蜜蜂蜇了会疼，我倒没觉得有多疼，只是有刺痛感而已</a:t>
            </a:r>
            <a:r>
              <a:rPr lang="ko-KR" altLang="en-US" dirty="0">
                <a:solidFill>
                  <a:schemeClr val="bg1"/>
                </a:solidFill>
                <a:ea typeface="+mj-ea"/>
              </a:rPr>
              <a:t>。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ea typeface="+mj-ea"/>
              </a:rPr>
              <a:t>우리 오빠는 나이가 서른인데 철이 </a:t>
            </a:r>
            <a:r>
              <a:rPr lang="ko-KR" altLang="en-US" dirty="0" err="1">
                <a:solidFill>
                  <a:schemeClr val="bg1"/>
                </a:solidFill>
                <a:ea typeface="+mj-ea"/>
              </a:rPr>
              <a:t>들기는커녕</a:t>
            </a:r>
            <a:r>
              <a:rPr lang="ko-KR" altLang="en-US" dirty="0">
                <a:solidFill>
                  <a:schemeClr val="bg1"/>
                </a:solidFill>
                <a:ea typeface="+mj-ea"/>
              </a:rPr>
              <a:t> 사고만 치고 다닌다</a:t>
            </a:r>
            <a:r>
              <a:rPr lang="en-US" altLang="ko-KR" dirty="0">
                <a:solidFill>
                  <a:schemeClr val="bg1"/>
                </a:solidFill>
                <a:ea typeface="+mj-ea"/>
              </a:rPr>
              <a:t>.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ea typeface="+mj-ea"/>
              </a:rPr>
              <a:t>我哥哥都三十岁了，但别说懂事了，还在到处闯祸</a:t>
            </a:r>
            <a:r>
              <a:rPr lang="ko-KR" altLang="en-US" dirty="0">
                <a:solidFill>
                  <a:schemeClr val="bg1"/>
                </a:solidFill>
                <a:ea typeface="+mj-ea"/>
              </a:rPr>
              <a:t>。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ea typeface="+mj-ea"/>
              </a:rPr>
              <a:t>연말에는 회사 일이 바빠서 </a:t>
            </a:r>
            <a:r>
              <a:rPr lang="ko-KR" altLang="en-US" dirty="0" err="1">
                <a:solidFill>
                  <a:schemeClr val="bg1"/>
                </a:solidFill>
                <a:ea typeface="+mj-ea"/>
              </a:rPr>
              <a:t>휴가는커녕</a:t>
            </a:r>
            <a:r>
              <a:rPr lang="ko-KR" altLang="en-US" dirty="0">
                <a:solidFill>
                  <a:schemeClr val="bg1"/>
                </a:solidFill>
                <a:ea typeface="+mj-ea"/>
              </a:rPr>
              <a:t> 주말에도 출근해야 해요</a:t>
            </a:r>
            <a:r>
              <a:rPr lang="en-US" altLang="ko-KR" dirty="0">
                <a:solidFill>
                  <a:schemeClr val="bg1"/>
                </a:solidFill>
                <a:ea typeface="+mj-ea"/>
              </a:rPr>
              <a:t>.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ea typeface="+mj-ea"/>
              </a:rPr>
              <a:t>年底公司工作忙，别说休假了，就连周末也要上班</a:t>
            </a:r>
            <a:r>
              <a:rPr lang="ko-KR" altLang="en-US" dirty="0">
                <a:solidFill>
                  <a:schemeClr val="bg1"/>
                </a:solidFill>
                <a:ea typeface="+mj-ea"/>
              </a:rPr>
              <a:t>。</a:t>
            </a:r>
            <a:endParaRPr lang="ko-KR" altLang="en-US" dirty="0">
              <a:solidFill>
                <a:schemeClr val="bg1"/>
              </a:solidFill>
              <a:latin typeface="+mj-ea"/>
              <a:ea typeface="+mj-ea"/>
              <a:cs typeface="微软雅黑" panose="020B0503020204020204" pitchFamily="34" charset="-122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7CDD850-6ABB-9DFB-89BA-CED6592E8134}"/>
              </a:ext>
            </a:extLst>
          </p:cNvPr>
          <p:cNvGrpSpPr/>
          <p:nvPr/>
        </p:nvGrpSpPr>
        <p:grpSpPr>
          <a:xfrm>
            <a:off x="2474717" y="303233"/>
            <a:ext cx="7717790" cy="932180"/>
            <a:chOff x="3799" y="457"/>
            <a:chExt cx="12154" cy="1468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1928DD98-8885-B79D-5E81-3293AF626E32}"/>
                </a:ext>
              </a:extLst>
            </p:cNvPr>
            <p:cNvGrpSpPr/>
            <p:nvPr/>
          </p:nvGrpSpPr>
          <p:grpSpPr>
            <a:xfrm>
              <a:off x="4827" y="943"/>
              <a:ext cx="10678" cy="982"/>
              <a:chOff x="4603" y="2948"/>
              <a:chExt cx="10678" cy="982"/>
            </a:xfrm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68F0A339-D7D8-8C85-B1EF-8EC284DD85A2}"/>
                  </a:ext>
                </a:extLst>
              </p:cNvPr>
              <p:cNvSpPr txBox="1"/>
              <p:nvPr/>
            </p:nvSpPr>
            <p:spPr>
              <a:xfrm>
                <a:off x="4603" y="2948"/>
                <a:ext cx="10678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1.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名词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은커녕</a:t>
                </a:r>
                <a:r>
                  <a:rPr lang="en-US" altLang="ko-KR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/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는커녕</a:t>
                </a:r>
                <a:r>
                  <a:rPr lang="ko-KR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 </a:t>
                </a:r>
                <a:r>
                  <a:rPr lang="zh-CN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谓词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기는커녕</a:t>
                </a:r>
                <a:endParaRPr lang="zh-CN" altLang="en-US" b="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</a:endParaRPr>
              </a:p>
            </p:txBody>
          </p:sp>
          <p:cxnSp>
            <p:nvCxnSpPr>
              <p:cNvPr id="40" name="直接连接符 8">
                <a:extLst>
                  <a:ext uri="{FF2B5EF4-FFF2-40B4-BE49-F238E27FC236}">
                    <a16:creationId xmlns:a16="http://schemas.microsoft.com/office/drawing/2014/main" id="{E9C2F1E0-35C1-C58D-F6E4-72AE526ECD90}"/>
                  </a:ext>
                </a:extLst>
              </p:cNvPr>
              <p:cNvCxnSpPr/>
              <p:nvPr/>
            </p:nvCxnSpPr>
            <p:spPr>
              <a:xfrm>
                <a:off x="666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D4FB1173-82C0-6047-FA68-92D2560F79EF}"/>
                </a:ext>
              </a:extLst>
            </p:cNvPr>
            <p:cNvGrpSpPr/>
            <p:nvPr/>
          </p:nvGrpSpPr>
          <p:grpSpPr>
            <a:xfrm>
              <a:off x="3799" y="457"/>
              <a:ext cx="12154" cy="1432"/>
              <a:chOff x="3354" y="2424"/>
              <a:chExt cx="12154" cy="1432"/>
            </a:xfrm>
          </p:grpSpPr>
          <p:pic>
            <p:nvPicPr>
              <p:cNvPr id="37" name="图片 36" descr="图片包含 游戏机, 文字&#10;&#10;描述已自动生成">
                <a:extLst>
                  <a:ext uri="{FF2B5EF4-FFF2-40B4-BE49-F238E27FC236}">
                    <a16:creationId xmlns:a16="http://schemas.microsoft.com/office/drawing/2014/main" id="{90702AF8-26A0-1C2C-B53F-F9B2189EFCF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3354" y="2816"/>
                <a:ext cx="939" cy="1040"/>
              </a:xfrm>
              <a:prstGeom prst="rect">
                <a:avLst/>
              </a:prstGeom>
            </p:spPr>
          </p:pic>
          <p:pic>
            <p:nvPicPr>
              <p:cNvPr id="38" name="图片 37" descr="图片包含 游戏机, 文字&#10;&#10;描述已自动生成">
                <a:extLst>
                  <a:ext uri="{FF2B5EF4-FFF2-40B4-BE49-F238E27FC236}">
                    <a16:creationId xmlns:a16="http://schemas.microsoft.com/office/drawing/2014/main" id="{9C261CDC-5BF4-BCE3-C4CC-0F8202AC361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4846" y="2424"/>
                <a:ext cx="662" cy="71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5807258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DB7FB5-69AD-6CD3-2877-2696F5B69F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37DEE557-DDA9-59C4-3057-633BF574B551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7274034F-842B-217C-07CA-3C1305AE25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38EF5A27-F452-B6ED-30AA-A4D0C058A0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7D809AC4-6089-AE31-CCC9-3BBB5E5537B3}"/>
              </a:ext>
            </a:extLst>
          </p:cNvPr>
          <p:cNvGrpSpPr/>
          <p:nvPr/>
        </p:nvGrpSpPr>
        <p:grpSpPr>
          <a:xfrm>
            <a:off x="174579" y="404495"/>
            <a:ext cx="2322830" cy="1553845"/>
            <a:chOff x="794" y="1885"/>
            <a:chExt cx="3658" cy="2447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D5F133C-06E9-7D94-240C-381B87129C75}"/>
                </a:ext>
              </a:extLst>
            </p:cNvPr>
            <p:cNvGrpSpPr/>
            <p:nvPr/>
          </p:nvGrpSpPr>
          <p:grpSpPr>
            <a:xfrm>
              <a:off x="794" y="1885"/>
              <a:ext cx="3658" cy="926"/>
              <a:chOff x="5836" y="2120"/>
              <a:chExt cx="5021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BDB74432-34D3-FF00-A92E-A73AFD2CD16B}"/>
                  </a:ext>
                </a:extLst>
              </p:cNvPr>
              <p:cNvSpPr txBox="1"/>
              <p:nvPr/>
            </p:nvSpPr>
            <p:spPr>
              <a:xfrm>
                <a:off x="5836" y="2201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6D330590-5BC0-11BA-DD49-02FCC13679EA}"/>
                  </a:ext>
                </a:extLst>
              </p:cNvPr>
              <p:cNvSpPr/>
              <p:nvPr/>
            </p:nvSpPr>
            <p:spPr>
              <a:xfrm>
                <a:off x="6365" y="2120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BC4D85DF-12B6-10D2-93C6-BEEE9577F4F4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D198CFA6-035B-2E5C-5145-6ECD865E9EAE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84C71A68-E03B-8054-BB2B-A092616760F2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0499EE8E-0065-3645-4122-EFF2E9A656B4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E00153D4-304E-2654-1AF8-810037E8C320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57BE88C1-5615-76E8-7ECE-E8482654CA95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979DC61D-0362-619F-734E-EB4607F24FD9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75B0529C-10A6-CC7C-6C8D-43681D63AC14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23C72E20-FBDC-8AEC-91B1-5A85D39E6270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3FE5612B-58C6-75E4-30D4-9E3291EF9275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47DD6F2F-94FE-0322-0EFB-FE21E9E42330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C807CFBC-E59B-5B47-AF31-69EE41765749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77ECBF81-8324-1A33-C74F-2CAE4927809F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CE5F412E-D82D-B0EC-7B90-934A208DB1DD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32D0D16C-BFDB-6676-40B3-DCC811E1AA91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0633989A-2B0F-A360-3292-62B1F0269421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A31C389A-99B4-127F-895A-AD3EC1269901}"/>
              </a:ext>
            </a:extLst>
          </p:cNvPr>
          <p:cNvSpPr/>
          <p:nvPr/>
        </p:nvSpPr>
        <p:spPr>
          <a:xfrm>
            <a:off x="566851" y="1971074"/>
            <a:ext cx="878558" cy="87376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字魂创中黑" panose="00000500000000000000" charset="-122"/>
                <a:ea typeface="字魂创中黑" panose="00000500000000000000" charset="-122"/>
              </a:rPr>
              <a:t>例句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882CD89-4D1F-3DB4-C37B-26668AA5CD62}"/>
              </a:ext>
            </a:extLst>
          </p:cNvPr>
          <p:cNvSpPr txBox="1"/>
          <p:nvPr/>
        </p:nvSpPr>
        <p:spPr>
          <a:xfrm>
            <a:off x="2579351" y="1619368"/>
            <a:ext cx="8250104" cy="4424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96888" indent="-484188" latinLnBrk="1">
              <a:lnSpc>
                <a:spcPct val="200000"/>
              </a:lnSpc>
            </a:pP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가</a:t>
            </a:r>
            <a:r>
              <a:rPr lang="en-US" altLang="ko-KR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:</a:t>
            </a: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 신제품 관련 보고서는 다 </a:t>
            </a:r>
            <a:r>
              <a:rPr lang="ko-KR" altLang="en-US" dirty="0" err="1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썼어요</a:t>
            </a:r>
            <a:r>
              <a:rPr lang="en-US" altLang="ko-KR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?</a:t>
            </a:r>
          </a:p>
          <a:p>
            <a:pPr marL="496888" indent="-484188" latinLnBrk="1">
              <a:lnSpc>
                <a:spcPct val="200000"/>
              </a:lnSpc>
            </a:pPr>
            <a:r>
              <a:rPr lang="en-US" altLang="ko-KR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	</a:t>
            </a:r>
            <a:r>
              <a:rPr lang="ko-KR" altLang="en-US" dirty="0" err="1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有关新产品的报告写好了吗</a:t>
            </a: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？</a:t>
            </a:r>
          </a:p>
          <a:p>
            <a:pPr marL="496888" indent="-484188" latinLnBrk="1">
              <a:lnSpc>
                <a:spcPct val="200000"/>
              </a:lnSpc>
            </a:pP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나</a:t>
            </a:r>
            <a:r>
              <a:rPr lang="en-US" altLang="ko-KR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:</a:t>
            </a: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 아니요</a:t>
            </a:r>
            <a:r>
              <a:rPr lang="en-US" altLang="ko-KR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. </a:t>
            </a: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요즘 제가 너무 </a:t>
            </a:r>
            <a:r>
              <a:rPr lang="ko-KR" altLang="en-US" dirty="0" err="1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바빠서요</a:t>
            </a:r>
            <a:r>
              <a:rPr lang="en-US" altLang="ko-KR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. </a:t>
            </a:r>
            <a:r>
              <a:rPr lang="ko-KR" altLang="en-US" dirty="0" err="1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쓰기는커녕</a:t>
            </a: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 아직 시작도 못 했어요</a:t>
            </a:r>
            <a:r>
              <a:rPr lang="en-US" altLang="ko-KR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.</a:t>
            </a:r>
          </a:p>
          <a:p>
            <a:pPr marL="496888" indent="-484188" latinLnBrk="1">
              <a:lnSpc>
                <a:spcPct val="200000"/>
              </a:lnSpc>
            </a:pPr>
            <a:r>
              <a:rPr lang="en-US" altLang="ko-KR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	</a:t>
            </a:r>
            <a:r>
              <a:rPr lang="ko-KR" altLang="en-US" dirty="0" err="1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还没。最近我实在太忙了。别说写完了，还没开始呢</a:t>
            </a: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。</a:t>
            </a:r>
          </a:p>
          <a:p>
            <a:pPr marL="496888" indent="-484188" latinLnBrk="1">
              <a:lnSpc>
                <a:spcPct val="200000"/>
              </a:lnSpc>
            </a:pP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가</a:t>
            </a:r>
            <a:r>
              <a:rPr lang="en-US" altLang="ko-KR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:</a:t>
            </a: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 공부할 때 예습이 중요한 거 알고 있지</a:t>
            </a:r>
            <a:r>
              <a:rPr lang="en-US" altLang="ko-KR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? </a:t>
            </a: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열심히 해</a:t>
            </a:r>
            <a:r>
              <a:rPr lang="en-US" altLang="ko-KR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.</a:t>
            </a:r>
          </a:p>
          <a:p>
            <a:pPr marL="496888" indent="-484188" latinLnBrk="1">
              <a:lnSpc>
                <a:spcPct val="200000"/>
              </a:lnSpc>
            </a:pPr>
            <a:r>
              <a:rPr lang="en-US" altLang="ko-KR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	</a:t>
            </a:r>
            <a:r>
              <a:rPr lang="ko-KR" altLang="en-US" dirty="0" err="1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你知道学习的时候预习很重要吧？好好预习</a:t>
            </a: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。</a:t>
            </a:r>
          </a:p>
          <a:p>
            <a:pPr marL="496888" indent="-484188" latinLnBrk="1">
              <a:lnSpc>
                <a:spcPct val="200000"/>
              </a:lnSpc>
            </a:pP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나</a:t>
            </a:r>
            <a:r>
              <a:rPr lang="en-US" altLang="ko-KR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:</a:t>
            </a: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 </a:t>
            </a:r>
            <a:r>
              <a:rPr lang="ko-KR" altLang="en-US" dirty="0" err="1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예습은커녕</a:t>
            </a: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 숙제가 많아서 </a:t>
            </a:r>
            <a:r>
              <a:rPr lang="ko-KR" altLang="en-US" dirty="0" err="1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숙제할</a:t>
            </a: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 시간도 부족해요</a:t>
            </a:r>
            <a:r>
              <a:rPr lang="en-US" altLang="ko-KR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.</a:t>
            </a:r>
          </a:p>
          <a:p>
            <a:pPr marL="496888" indent="-484188" latinLnBrk="1">
              <a:lnSpc>
                <a:spcPct val="200000"/>
              </a:lnSpc>
            </a:pPr>
            <a:r>
              <a:rPr lang="en-US" altLang="ko-KR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	</a:t>
            </a:r>
            <a:r>
              <a:rPr lang="ko-KR" altLang="en-US" dirty="0" err="1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别说预习了，作业太多，连做作业的时间都不够</a:t>
            </a: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C146425-7B14-F3A2-2BC0-B460C636CEA5}"/>
              </a:ext>
            </a:extLst>
          </p:cNvPr>
          <p:cNvGrpSpPr/>
          <p:nvPr/>
        </p:nvGrpSpPr>
        <p:grpSpPr>
          <a:xfrm>
            <a:off x="2474717" y="409249"/>
            <a:ext cx="7717790" cy="932180"/>
            <a:chOff x="3799" y="457"/>
            <a:chExt cx="12154" cy="1468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6F65566-141E-5E30-6102-142E95D6BA66}"/>
                </a:ext>
              </a:extLst>
            </p:cNvPr>
            <p:cNvGrpSpPr/>
            <p:nvPr/>
          </p:nvGrpSpPr>
          <p:grpSpPr>
            <a:xfrm>
              <a:off x="4827" y="943"/>
              <a:ext cx="10678" cy="982"/>
              <a:chOff x="4603" y="2948"/>
              <a:chExt cx="10678" cy="982"/>
            </a:xfrm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D0D6901F-41DB-4FA0-EDFC-76C32451E32F}"/>
                  </a:ext>
                </a:extLst>
              </p:cNvPr>
              <p:cNvSpPr txBox="1"/>
              <p:nvPr/>
            </p:nvSpPr>
            <p:spPr>
              <a:xfrm>
                <a:off x="4603" y="2948"/>
                <a:ext cx="10678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1.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名词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은커녕</a:t>
                </a:r>
                <a:r>
                  <a:rPr lang="en-US" altLang="ko-KR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/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는커녕</a:t>
                </a:r>
                <a:r>
                  <a:rPr lang="ko-KR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 </a:t>
                </a:r>
                <a:r>
                  <a:rPr lang="zh-CN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谓词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기는커녕</a:t>
                </a:r>
                <a:endParaRPr lang="zh-CN" altLang="en-US" b="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</a:endParaRPr>
              </a:p>
            </p:txBody>
          </p:sp>
          <p:cxnSp>
            <p:nvCxnSpPr>
              <p:cNvPr id="40" name="直接连接符 8">
                <a:extLst>
                  <a:ext uri="{FF2B5EF4-FFF2-40B4-BE49-F238E27FC236}">
                    <a16:creationId xmlns:a16="http://schemas.microsoft.com/office/drawing/2014/main" id="{B2F5C271-E3E0-4E4D-FD42-2A9975C217F2}"/>
                  </a:ext>
                </a:extLst>
              </p:cNvPr>
              <p:cNvCxnSpPr/>
              <p:nvPr/>
            </p:nvCxnSpPr>
            <p:spPr>
              <a:xfrm>
                <a:off x="666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1E29379A-AC23-587B-D89B-03FE21877F54}"/>
                </a:ext>
              </a:extLst>
            </p:cNvPr>
            <p:cNvGrpSpPr/>
            <p:nvPr/>
          </p:nvGrpSpPr>
          <p:grpSpPr>
            <a:xfrm>
              <a:off x="3799" y="457"/>
              <a:ext cx="12154" cy="1432"/>
              <a:chOff x="3354" y="2424"/>
              <a:chExt cx="12154" cy="1432"/>
            </a:xfrm>
          </p:grpSpPr>
          <p:pic>
            <p:nvPicPr>
              <p:cNvPr id="32" name="图片 31" descr="图片包含 游戏机, 文字&#10;&#10;描述已自动生成">
                <a:extLst>
                  <a:ext uri="{FF2B5EF4-FFF2-40B4-BE49-F238E27FC236}">
                    <a16:creationId xmlns:a16="http://schemas.microsoft.com/office/drawing/2014/main" id="{EFC26FE5-F816-7558-99F5-4398136FEFD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3354" y="2816"/>
                <a:ext cx="939" cy="1040"/>
              </a:xfrm>
              <a:prstGeom prst="rect">
                <a:avLst/>
              </a:prstGeom>
            </p:spPr>
          </p:pic>
          <p:pic>
            <p:nvPicPr>
              <p:cNvPr id="38" name="图片 37" descr="图片包含 游戏机, 文字&#10;&#10;描述已自动生成">
                <a:extLst>
                  <a:ext uri="{FF2B5EF4-FFF2-40B4-BE49-F238E27FC236}">
                    <a16:creationId xmlns:a16="http://schemas.microsoft.com/office/drawing/2014/main" id="{4D01CB9F-806D-AF8F-42BC-9CEFF66DEE4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4846" y="2424"/>
                <a:ext cx="662" cy="71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719279098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FAA9C-9FC9-E144-031B-085DEDCCE0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72F14A2D-37E3-431A-D536-826077FF2B5F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7887849-3836-861D-3BAD-7D1EB338477B}"/>
              </a:ext>
            </a:extLst>
          </p:cNvPr>
          <p:cNvSpPr/>
          <p:nvPr/>
        </p:nvSpPr>
        <p:spPr>
          <a:xfrm>
            <a:off x="1108005" y="2017257"/>
            <a:ext cx="9975990" cy="3175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93200" algn="just" fontAlgn="auto" latinLnBrk="1">
              <a:lnSpc>
                <a:spcPct val="250000"/>
              </a:lnSpc>
            </a:pPr>
            <a:r>
              <a:rPr lang="ko-KR" altLang="en-US" sz="2000" noProof="0" dirty="0">
                <a:solidFill>
                  <a:srgbClr val="FFFFFF"/>
                </a:solidFill>
              </a:rPr>
              <a:t>“</a:t>
            </a:r>
            <a:r>
              <a:rPr lang="en-US" altLang="ko-KR" sz="2000" noProof="0" dirty="0">
                <a:solidFill>
                  <a:srgbClr val="FFFFFF"/>
                </a:solidFill>
              </a:rPr>
              <a:t>-(</a:t>
            </a:r>
            <a:r>
              <a:rPr lang="ko-KR" altLang="en-US" sz="2000" noProof="0" dirty="0" err="1">
                <a:solidFill>
                  <a:srgbClr val="FFFFFF"/>
                </a:solidFill>
              </a:rPr>
              <a:t>으</a:t>
            </a:r>
            <a:r>
              <a:rPr lang="en-US" altLang="ko-KR" sz="2000" noProof="0" dirty="0">
                <a:solidFill>
                  <a:srgbClr val="FFFFFF"/>
                </a:solidFill>
              </a:rPr>
              <a:t>)</a:t>
            </a:r>
            <a:r>
              <a:rPr lang="ko-KR" altLang="en-US" sz="2000" noProof="0" dirty="0" err="1">
                <a:solidFill>
                  <a:srgbClr val="FFFFFF"/>
                </a:solidFill>
              </a:rPr>
              <a:t>ㄴ데도</a:t>
            </a:r>
            <a:r>
              <a:rPr lang="en-US" altLang="ko-KR" sz="2000" noProof="0" dirty="0">
                <a:solidFill>
                  <a:srgbClr val="FFFFFF"/>
                </a:solidFill>
              </a:rPr>
              <a:t>/</a:t>
            </a:r>
            <a:r>
              <a:rPr lang="ko-KR" altLang="en-US" sz="2000" noProof="0" dirty="0" err="1">
                <a:solidFill>
                  <a:srgbClr val="FFFFFF"/>
                </a:solidFill>
              </a:rPr>
              <a:t>는데도”是连接词尾，用于谓词词干后，</a:t>
            </a:r>
            <a:r>
              <a:rPr lang="ko-KR" altLang="en-US" sz="2200" noProof="0" dirty="0" err="1">
                <a:solidFill>
                  <a:srgbClr val="FFFFFF"/>
                </a:solidFill>
              </a:rPr>
              <a:t>表示无论前半句的情况或状态如何</a:t>
            </a:r>
            <a:r>
              <a:rPr lang="ko-KR" altLang="en-US" sz="2000" noProof="0" dirty="0" err="1">
                <a:solidFill>
                  <a:srgbClr val="FFFFFF"/>
                </a:solidFill>
              </a:rPr>
              <a:t>，后半句的情况或状态依然会出现，相当于汉语的“虽然</a:t>
            </a:r>
            <a:r>
              <a:rPr lang="en-US" altLang="ko-KR" sz="2000" noProof="0" dirty="0">
                <a:solidFill>
                  <a:srgbClr val="FFFFFF"/>
                </a:solidFill>
              </a:rPr>
              <a:t>……</a:t>
            </a:r>
            <a:r>
              <a:rPr lang="ko-KR" altLang="en-US" sz="2000" noProof="0" dirty="0" err="1">
                <a:solidFill>
                  <a:srgbClr val="FFFFFF"/>
                </a:solidFill>
              </a:rPr>
              <a:t>但是</a:t>
            </a:r>
            <a:r>
              <a:rPr lang="en-US" altLang="ko-KR" sz="2000" noProof="0" dirty="0">
                <a:solidFill>
                  <a:srgbClr val="FFFFFF"/>
                </a:solidFill>
              </a:rPr>
              <a:t>……”</a:t>
            </a:r>
            <a:r>
              <a:rPr lang="ko-KR" altLang="en-US" sz="2000" noProof="0" dirty="0">
                <a:solidFill>
                  <a:srgbClr val="FFFFFF"/>
                </a:solidFill>
              </a:rPr>
              <a:t>。</a:t>
            </a:r>
            <a:r>
              <a:rPr lang="ko-KR" altLang="en-US" sz="2000" noProof="0" dirty="0" err="1">
                <a:solidFill>
                  <a:srgbClr val="FFFFFF"/>
                </a:solidFill>
              </a:rPr>
              <a:t>动词词干无论有无收音都接</a:t>
            </a:r>
            <a:r>
              <a:rPr lang="ko-KR" altLang="en-US" sz="2000" noProof="0" dirty="0">
                <a:solidFill>
                  <a:srgbClr val="FFFFFF"/>
                </a:solidFill>
              </a:rPr>
              <a:t>“</a:t>
            </a:r>
            <a:r>
              <a:rPr lang="en-US" altLang="ko-KR" sz="2000" noProof="0" dirty="0">
                <a:solidFill>
                  <a:srgbClr val="FFFFFF"/>
                </a:solidFill>
              </a:rPr>
              <a:t>-</a:t>
            </a:r>
            <a:r>
              <a:rPr lang="ko-KR" altLang="en-US" sz="2000" noProof="0" dirty="0" err="1">
                <a:solidFill>
                  <a:srgbClr val="FFFFFF"/>
                </a:solidFill>
              </a:rPr>
              <a:t>는데도</a:t>
            </a:r>
            <a:r>
              <a:rPr lang="ko-KR" altLang="en-US" sz="2000" noProof="0" dirty="0">
                <a:solidFill>
                  <a:srgbClr val="FFFFFF"/>
                </a:solidFill>
              </a:rPr>
              <a:t>”，</a:t>
            </a:r>
            <a:r>
              <a:rPr lang="ko-KR" altLang="en-US" sz="2000" noProof="0" dirty="0" err="1">
                <a:solidFill>
                  <a:srgbClr val="FFFFFF"/>
                </a:solidFill>
              </a:rPr>
              <a:t>有收音的形容词词干后接</a:t>
            </a:r>
            <a:r>
              <a:rPr lang="ko-KR" altLang="en-US" sz="2000" noProof="0" dirty="0">
                <a:solidFill>
                  <a:srgbClr val="FFFFFF"/>
                </a:solidFill>
              </a:rPr>
              <a:t>“</a:t>
            </a:r>
            <a:r>
              <a:rPr lang="en-US" altLang="ko-KR" sz="2000" noProof="0" dirty="0">
                <a:solidFill>
                  <a:srgbClr val="FFFFFF"/>
                </a:solidFill>
              </a:rPr>
              <a:t>-</a:t>
            </a:r>
            <a:r>
              <a:rPr lang="ko-KR" altLang="en-US" sz="2000" noProof="0" dirty="0" err="1">
                <a:solidFill>
                  <a:srgbClr val="FFFFFF"/>
                </a:solidFill>
              </a:rPr>
              <a:t>은데도</a:t>
            </a:r>
            <a:r>
              <a:rPr lang="ko-KR" altLang="en-US" sz="2000" noProof="0" dirty="0">
                <a:solidFill>
                  <a:srgbClr val="FFFFFF"/>
                </a:solidFill>
              </a:rPr>
              <a:t>”，</a:t>
            </a:r>
            <a:r>
              <a:rPr lang="ko-KR" altLang="en-US" sz="2000" noProof="0" dirty="0" err="1">
                <a:solidFill>
                  <a:srgbClr val="FFFFFF"/>
                </a:solidFill>
              </a:rPr>
              <a:t>无收音的形容词词干后接</a:t>
            </a:r>
            <a:r>
              <a:rPr lang="ko-KR" altLang="en-US" sz="2000" noProof="0" dirty="0">
                <a:solidFill>
                  <a:srgbClr val="FFFFFF"/>
                </a:solidFill>
              </a:rPr>
              <a:t>“</a:t>
            </a:r>
            <a:r>
              <a:rPr lang="en-US" altLang="ko-KR" sz="2000" noProof="0" dirty="0">
                <a:solidFill>
                  <a:srgbClr val="FFFFFF"/>
                </a:solidFill>
              </a:rPr>
              <a:t>-</a:t>
            </a:r>
            <a:r>
              <a:rPr lang="ko-KR" altLang="en-US" sz="2000" noProof="0" dirty="0" err="1">
                <a:solidFill>
                  <a:srgbClr val="FFFFFF"/>
                </a:solidFill>
              </a:rPr>
              <a:t>ㄴ데도</a:t>
            </a:r>
            <a:r>
              <a:rPr lang="ko-KR" altLang="en-US" sz="2000" noProof="0" dirty="0">
                <a:solidFill>
                  <a:srgbClr val="FFFFFF"/>
                </a:solidFill>
              </a:rPr>
              <a:t>”，“</a:t>
            </a:r>
            <a:r>
              <a:rPr lang="ko-KR" altLang="en-US" sz="2000" noProof="0" dirty="0" err="1">
                <a:solidFill>
                  <a:srgbClr val="FFFFFF"/>
                </a:solidFill>
              </a:rPr>
              <a:t>名词＋이다”后接</a:t>
            </a:r>
            <a:r>
              <a:rPr lang="ko-KR" altLang="en-US" sz="2000" noProof="0" dirty="0">
                <a:solidFill>
                  <a:srgbClr val="FFFFFF"/>
                </a:solidFill>
              </a:rPr>
              <a:t>“</a:t>
            </a:r>
            <a:r>
              <a:rPr lang="en-US" altLang="ko-KR" sz="2000" noProof="0" dirty="0">
                <a:solidFill>
                  <a:srgbClr val="FFFFFF"/>
                </a:solidFill>
              </a:rPr>
              <a:t>-</a:t>
            </a:r>
            <a:r>
              <a:rPr lang="ko-KR" altLang="en-US" sz="2000" noProof="0" dirty="0" err="1">
                <a:solidFill>
                  <a:srgbClr val="FFFFFF"/>
                </a:solidFill>
              </a:rPr>
              <a:t>ㄴ데도</a:t>
            </a:r>
            <a:r>
              <a:rPr lang="ko-KR" altLang="en-US" sz="2000" noProof="0" dirty="0">
                <a:solidFill>
                  <a:srgbClr val="FFFFFF"/>
                </a:solidFill>
              </a:rPr>
              <a:t>”。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E28F5AF9-FA14-1BAF-ADE2-CD958CAA71BF}"/>
              </a:ext>
            </a:extLst>
          </p:cNvPr>
          <p:cNvGrpSpPr/>
          <p:nvPr/>
        </p:nvGrpSpPr>
        <p:grpSpPr>
          <a:xfrm>
            <a:off x="3132136" y="800158"/>
            <a:ext cx="6094095" cy="844550"/>
            <a:chOff x="4922" y="620"/>
            <a:chExt cx="9597" cy="1330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93525FB0-1FA1-E803-1D64-7AEB4A26318F}"/>
                </a:ext>
              </a:extLst>
            </p:cNvPr>
            <p:cNvGrpSpPr/>
            <p:nvPr/>
          </p:nvGrpSpPr>
          <p:grpSpPr>
            <a:xfrm>
              <a:off x="5987" y="903"/>
              <a:ext cx="7804" cy="1047"/>
              <a:chOff x="5763" y="2908"/>
              <a:chExt cx="7804" cy="1047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444409D-4D12-C78F-2DDB-F6F6B4C5FA6F}"/>
                  </a:ext>
                </a:extLst>
              </p:cNvPr>
              <p:cNvSpPr txBox="1"/>
              <p:nvPr/>
            </p:nvSpPr>
            <p:spPr>
              <a:xfrm>
                <a:off x="5763" y="2908"/>
                <a:ext cx="7804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2.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谓词</a:t>
                </a:r>
                <a:r>
                  <a:rPr lang="en-US" altLang="zh-CN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(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으</a:t>
                </a:r>
                <a:r>
                  <a:rPr lang="en-US" altLang="ko-KR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)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ㄴ데도</a:t>
                </a:r>
                <a:r>
                  <a:rPr lang="en-US" altLang="ko-KR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/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는데도</a:t>
                </a:r>
                <a:endParaRPr lang="ko-KR" altLang="en-US" b="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44BE2B31-2DE6-21B8-5A8B-58E73367A1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53" y="3955"/>
                <a:ext cx="6424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A9BC63E1-02FA-3A4E-23BA-E7A1C0A10A09}"/>
                </a:ext>
              </a:extLst>
            </p:cNvPr>
            <p:cNvGrpSpPr/>
            <p:nvPr/>
          </p:nvGrpSpPr>
          <p:grpSpPr>
            <a:xfrm>
              <a:off x="4922" y="620"/>
              <a:ext cx="9597" cy="1330"/>
              <a:chOff x="4477" y="2587"/>
              <a:chExt cx="9597" cy="1330"/>
            </a:xfrm>
          </p:grpSpPr>
          <p:pic>
            <p:nvPicPr>
              <p:cNvPr id="11" name="图片 10" descr="图片包含 游戏机, 文字&#10;&#10;描述已自动生成">
                <a:extLst>
                  <a:ext uri="{FF2B5EF4-FFF2-40B4-BE49-F238E27FC236}">
                    <a16:creationId xmlns:a16="http://schemas.microsoft.com/office/drawing/2014/main" id="{132B0920-01C0-7770-2663-F4BAD0E9AB7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477" y="2877"/>
                <a:ext cx="939" cy="1040"/>
              </a:xfrm>
              <a:prstGeom prst="rect">
                <a:avLst/>
              </a:prstGeom>
            </p:spPr>
          </p:pic>
          <p:pic>
            <p:nvPicPr>
              <p:cNvPr id="12" name="图片 11" descr="图片包含 游戏机, 文字&#10;&#10;描述已自动生成">
                <a:extLst>
                  <a:ext uri="{FF2B5EF4-FFF2-40B4-BE49-F238E27FC236}">
                    <a16:creationId xmlns:a16="http://schemas.microsoft.com/office/drawing/2014/main" id="{3BE67640-101E-912C-FFEF-3FFD24F582B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412" y="2587"/>
                <a:ext cx="662" cy="711"/>
              </a:xfrm>
              <a:prstGeom prst="rect">
                <a:avLst/>
              </a:prstGeom>
            </p:spPr>
          </p:pic>
        </p:grpSp>
      </p:grp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48F17B35-C731-A1A3-E43D-582ECF84C8E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567FE350-DAAA-A421-A7DB-EC2E2C204A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0F7A6075-597F-E97D-BBB5-C59D64703795}"/>
              </a:ext>
            </a:extLst>
          </p:cNvPr>
          <p:cNvGrpSpPr/>
          <p:nvPr/>
        </p:nvGrpSpPr>
        <p:grpSpPr>
          <a:xfrm>
            <a:off x="283210" y="393700"/>
            <a:ext cx="2227580" cy="1564005"/>
            <a:chOff x="446" y="1868"/>
            <a:chExt cx="3508" cy="2463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47A30D90-3724-E66C-0E8D-5B747EBF6B13}"/>
                </a:ext>
              </a:extLst>
            </p:cNvPr>
            <p:cNvGrpSpPr/>
            <p:nvPr/>
          </p:nvGrpSpPr>
          <p:grpSpPr>
            <a:xfrm>
              <a:off x="446" y="1868"/>
              <a:ext cx="3508" cy="926"/>
              <a:chOff x="5358" y="2097"/>
              <a:chExt cx="4815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684E3245-26C1-87F3-6D7D-96C02F44AF25}"/>
                  </a:ext>
                </a:extLst>
              </p:cNvPr>
              <p:cNvSpPr txBox="1"/>
              <p:nvPr/>
            </p:nvSpPr>
            <p:spPr>
              <a:xfrm>
                <a:off x="5358" y="2157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B35D8357-8D63-ED0B-9FE4-A62983C1D077}"/>
                  </a:ext>
                </a:extLst>
              </p:cNvPr>
              <p:cNvSpPr/>
              <p:nvPr/>
            </p:nvSpPr>
            <p:spPr>
              <a:xfrm>
                <a:off x="5681" y="2097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17D73B42-1CC2-F3B7-03E1-BE48B805A4FF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6C45DB6C-22CE-2AED-5DCC-EBB147067CE9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79FE12CA-6F34-58FA-A1D1-AC4FBBDF14C6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F9CDC02C-909D-F8C7-F3B5-EE10337C16EF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D00360CC-F671-ADA7-2316-B2809177D3B9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F50FB0E4-345B-EE34-25F8-3811A909D0F1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0DCDF616-041E-BAD0-9C40-858EC152BF00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D0F1D498-8FDD-9A95-5BF1-02D32DAA66FB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9631A758-B187-6F74-0AFE-26F4178C2314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0348FECE-9B13-54BF-E9C4-B93D914E1CA7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DE96DE1F-E791-7D4A-2A3A-229B42A6A4E4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C5FEF08B-D799-2566-BE7C-3F571B90F647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1FDB0CFB-4EB8-8110-371B-92A411D20CBC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C4096AE0-2F53-7929-FAD7-0D6082FD63E2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D079DDD3-E93A-3008-521A-1079BD3C69E4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B215C522-017C-9115-21AB-9BE4A64B0BCC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54165180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4AEDA8-C4E5-6883-6142-DA25E8E30E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93C134C6-7487-A111-DEE1-992A141FF660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669DB6C3-4793-30A1-7555-4215989B46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4B2DE34B-27BF-B0D8-75CA-EABCFAE609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BFE79E78-5AE8-A2C2-80AA-07946F3D1D30}"/>
              </a:ext>
            </a:extLst>
          </p:cNvPr>
          <p:cNvGrpSpPr/>
          <p:nvPr/>
        </p:nvGrpSpPr>
        <p:grpSpPr>
          <a:xfrm>
            <a:off x="228602" y="440372"/>
            <a:ext cx="2227580" cy="1564005"/>
            <a:chOff x="446" y="1868"/>
            <a:chExt cx="3508" cy="2463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43DDECD3-5771-1932-81BF-6A68BB46EB4A}"/>
                </a:ext>
              </a:extLst>
            </p:cNvPr>
            <p:cNvGrpSpPr/>
            <p:nvPr/>
          </p:nvGrpSpPr>
          <p:grpSpPr>
            <a:xfrm>
              <a:off x="446" y="1868"/>
              <a:ext cx="3508" cy="926"/>
              <a:chOff x="5358" y="2097"/>
              <a:chExt cx="4815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484536A0-A818-B6B0-7FD2-0F6111A61C77}"/>
                  </a:ext>
                </a:extLst>
              </p:cNvPr>
              <p:cNvSpPr txBox="1"/>
              <p:nvPr/>
            </p:nvSpPr>
            <p:spPr>
              <a:xfrm>
                <a:off x="5358" y="2157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2DD09D8F-065C-7CB4-EA00-FFC49192C088}"/>
                  </a:ext>
                </a:extLst>
              </p:cNvPr>
              <p:cNvSpPr/>
              <p:nvPr/>
            </p:nvSpPr>
            <p:spPr>
              <a:xfrm>
                <a:off x="5681" y="2097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2C20EBCD-C352-F728-9277-24E7A56BBFA0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066A7556-4C4A-A24F-AA0E-E047249F9378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95613058-A834-87ED-5836-AF4A7A871752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1A64B2DB-8A15-003F-9F20-4AAAA1EEA9A9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59872DFE-6A30-2733-BFA4-7A39C8DB066F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A3F1CAD1-F6E3-AF8C-087A-357696FE7341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2393E761-AB04-51BB-0068-8D427B57B3DF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5ABC9C23-D46A-D417-6869-B645EF176E39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59121755-DC7C-927F-226F-6D8568C7BDED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5135B065-53EE-9E14-9780-797CDF029071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70C84B55-4F18-D957-24A9-6008306167EA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D463AA79-48C2-3AF0-8505-97F3AD19482B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35B51E2C-DD5F-D117-D171-CE27310A9A4D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7C650BC8-E112-7E64-6EAA-18359372BAF8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1305C29B-8F1E-4ABB-2E5A-CD3A4B10C4D6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412A332B-EAA1-2FDD-6B56-45F5C8F2ADAE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A2DD5684-EC98-863A-117D-5AEE5A48023F}"/>
              </a:ext>
            </a:extLst>
          </p:cNvPr>
          <p:cNvSpPr/>
          <p:nvPr/>
        </p:nvSpPr>
        <p:spPr>
          <a:xfrm>
            <a:off x="887455" y="2056529"/>
            <a:ext cx="851535" cy="87376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字魂创中黑" panose="00000500000000000000" charset="-122"/>
                <a:ea typeface="字魂创中黑" panose="00000500000000000000" charset="-122"/>
              </a:rPr>
              <a:t>例句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FB9F5BE5-4EB7-7434-0937-D55E98C9B820}"/>
              </a:ext>
            </a:extLst>
          </p:cNvPr>
          <p:cNvSpPr txBox="1"/>
          <p:nvPr/>
        </p:nvSpPr>
        <p:spPr>
          <a:xfrm>
            <a:off x="2423849" y="1356089"/>
            <a:ext cx="8597349" cy="5013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ct val="150000"/>
              </a:lnSpc>
            </a:pP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어제 많이 쉬었는데도 피로가 풀리지 않네요</a:t>
            </a:r>
            <a:r>
              <a:rPr lang="en-US" altLang="ko-KR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noProof="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我昨天休息了很久，但还是没有缓解疲劳</a:t>
            </a: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복지가 좋은 회사에 다니는 사람들은 월급이 적은데도 만족한다고 한다</a:t>
            </a:r>
            <a:r>
              <a:rPr lang="en-US" altLang="ko-KR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noProof="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听说在福利好的公司上班的人，工资虽少，但还是很满意</a:t>
            </a: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경기가 안 좋아서 그런지 백화점에서 할인을 하는데도 사람이 많지 않다</a:t>
            </a:r>
            <a:r>
              <a:rPr lang="en-US" altLang="ko-KR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noProof="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可能是因为经济不景气，虽然百货商场在打折，但人还是不多</a:t>
            </a: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이 화장품이 피부에 좋다고 해서 꾸준히 바르는데도 좋아지는 것 같지 않아요</a:t>
            </a:r>
            <a:r>
              <a:rPr lang="en-US" altLang="ko-KR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noProof="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听说这个化妆品对皮肤好，所以我一直坚持用，但还是没觉得皮肤变好</a:t>
            </a: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여자 친구에게 사과 메시지를 보냈는데도 화를 풀지 않아요</a:t>
            </a:r>
            <a:r>
              <a:rPr lang="en-US" altLang="ko-KR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noProof="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虽然我给女朋友发了短信道歉，但她还是没消气</a:t>
            </a: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퇴근 </a:t>
            </a:r>
            <a:r>
              <a:rPr lang="ko-KR" altLang="en-US" noProof="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시간인데도</a:t>
            </a: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도로에 차가 많지 않아서 생각보다 빨리 도착할 것 같아요</a:t>
            </a:r>
            <a:r>
              <a:rPr lang="en-US" altLang="ko-KR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noProof="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虽然是下班时间，但路上车不多，所以应该会比预计时间早到</a:t>
            </a: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82364C8F-61AB-41C5-39F0-7F727F8DCBED}"/>
              </a:ext>
            </a:extLst>
          </p:cNvPr>
          <p:cNvGrpSpPr/>
          <p:nvPr/>
        </p:nvGrpSpPr>
        <p:grpSpPr>
          <a:xfrm>
            <a:off x="3132136" y="336332"/>
            <a:ext cx="6094095" cy="844550"/>
            <a:chOff x="4922" y="620"/>
            <a:chExt cx="9597" cy="1330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2459AF64-A637-DA9C-7981-71D48DACABBC}"/>
                </a:ext>
              </a:extLst>
            </p:cNvPr>
            <p:cNvGrpSpPr/>
            <p:nvPr/>
          </p:nvGrpSpPr>
          <p:grpSpPr>
            <a:xfrm>
              <a:off x="5987" y="903"/>
              <a:ext cx="7804" cy="1047"/>
              <a:chOff x="5763" y="2908"/>
              <a:chExt cx="7804" cy="1047"/>
            </a:xfrm>
          </p:grpSpPr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05FDC210-1B0E-BF0D-7060-CA98E23792CE}"/>
                  </a:ext>
                </a:extLst>
              </p:cNvPr>
              <p:cNvSpPr txBox="1"/>
              <p:nvPr/>
            </p:nvSpPr>
            <p:spPr>
              <a:xfrm>
                <a:off x="5763" y="2908"/>
                <a:ext cx="7804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2.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谓词</a:t>
                </a:r>
                <a:r>
                  <a:rPr lang="en-US" altLang="zh-CN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(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으</a:t>
                </a:r>
                <a:r>
                  <a:rPr lang="en-US" altLang="ko-KR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)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ㄴ데도</a:t>
                </a:r>
                <a:r>
                  <a:rPr lang="en-US" altLang="ko-KR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/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는데도</a:t>
                </a:r>
                <a:endParaRPr lang="ko-KR" altLang="en-US" b="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cxnSp>
            <p:nvCxnSpPr>
              <p:cNvPr id="39" name="直接连接符 8">
                <a:extLst>
                  <a:ext uri="{FF2B5EF4-FFF2-40B4-BE49-F238E27FC236}">
                    <a16:creationId xmlns:a16="http://schemas.microsoft.com/office/drawing/2014/main" id="{32E60ADF-0D9A-14DB-001A-13EFFE9BD8E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53" y="3955"/>
                <a:ext cx="6424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2D37E13-4334-A7E9-D775-77030ABCAF6F}"/>
                </a:ext>
              </a:extLst>
            </p:cNvPr>
            <p:cNvGrpSpPr/>
            <p:nvPr/>
          </p:nvGrpSpPr>
          <p:grpSpPr>
            <a:xfrm>
              <a:off x="4922" y="620"/>
              <a:ext cx="9597" cy="1330"/>
              <a:chOff x="4477" y="2587"/>
              <a:chExt cx="9597" cy="1330"/>
            </a:xfrm>
          </p:grpSpPr>
          <p:pic>
            <p:nvPicPr>
              <p:cNvPr id="32" name="图片 31" descr="图片包含 游戏机, 文字&#10;&#10;描述已自动生成">
                <a:extLst>
                  <a:ext uri="{FF2B5EF4-FFF2-40B4-BE49-F238E27FC236}">
                    <a16:creationId xmlns:a16="http://schemas.microsoft.com/office/drawing/2014/main" id="{C3CA1202-5614-B07E-8E92-CAAB51658D6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477" y="2877"/>
                <a:ext cx="939" cy="1040"/>
              </a:xfrm>
              <a:prstGeom prst="rect">
                <a:avLst/>
              </a:prstGeom>
            </p:spPr>
          </p:pic>
          <p:pic>
            <p:nvPicPr>
              <p:cNvPr id="33" name="图片 32" descr="图片包含 游戏机, 文字&#10;&#10;描述已自动生成">
                <a:extLst>
                  <a:ext uri="{FF2B5EF4-FFF2-40B4-BE49-F238E27FC236}">
                    <a16:creationId xmlns:a16="http://schemas.microsoft.com/office/drawing/2014/main" id="{A661FE2F-684D-F5C0-531A-354AC63F402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412" y="2587"/>
                <a:ext cx="662" cy="71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80029335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E08695-C3B3-20CE-6EC8-AD6F46B9D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81B9BF5D-42C4-41D9-98D3-5B8AE3BB5E2B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CDD6B503-81C6-5687-BBE0-0F4D56E1AC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20E19152-2477-9D77-F697-5C4BF8BB87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177B8266-D2D2-DCB8-A1C6-F15CAAE17111}"/>
              </a:ext>
            </a:extLst>
          </p:cNvPr>
          <p:cNvGrpSpPr/>
          <p:nvPr/>
        </p:nvGrpSpPr>
        <p:grpSpPr>
          <a:xfrm>
            <a:off x="228602" y="440372"/>
            <a:ext cx="2227580" cy="1564005"/>
            <a:chOff x="446" y="1868"/>
            <a:chExt cx="3508" cy="2463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B1AD9F9B-60B9-A96F-87BC-2671F191246E}"/>
                </a:ext>
              </a:extLst>
            </p:cNvPr>
            <p:cNvGrpSpPr/>
            <p:nvPr/>
          </p:nvGrpSpPr>
          <p:grpSpPr>
            <a:xfrm>
              <a:off x="446" y="1868"/>
              <a:ext cx="3508" cy="926"/>
              <a:chOff x="5358" y="2097"/>
              <a:chExt cx="4815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489571AA-0737-AAB4-9E26-1570F4F10686}"/>
                  </a:ext>
                </a:extLst>
              </p:cNvPr>
              <p:cNvSpPr txBox="1"/>
              <p:nvPr/>
            </p:nvSpPr>
            <p:spPr>
              <a:xfrm>
                <a:off x="5358" y="2157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FF4968CB-4A10-A609-8ADE-44B6FF6CEB75}"/>
                  </a:ext>
                </a:extLst>
              </p:cNvPr>
              <p:cNvSpPr/>
              <p:nvPr/>
            </p:nvSpPr>
            <p:spPr>
              <a:xfrm>
                <a:off x="5681" y="2097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44A5681D-BDDD-C403-0C19-E626060CC4B4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6BF907F0-372D-697B-CA96-BA86C6388DEB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5D04B9BC-067B-6F9D-F119-8A77966A8468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7BF61CD3-DABD-3A4D-2C9C-C647D40F19C3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8B7D5BDE-9D12-B547-9973-B6A01FB46F6F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7045B52B-7C1F-D204-EA9F-D718D9373C49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6F1A42E9-184F-CB8F-C31D-3CCF5C521B6A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38666DE2-4629-1740-8CA4-BBC6FEC90319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85F19A34-D79D-142C-D6CF-88905F850719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C4720743-16D0-3474-5345-665A239F9568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1834EF54-A9F8-F025-8418-5E1F81478ABF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9AF88460-59D7-A294-CE78-8EFFBD25522D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308C9AAA-200B-2BB3-00A4-FBAAACA7A6B8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EC22E803-4ABF-1769-190A-9D000CC64CA0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1670DBF2-DFDD-400E-48FC-87AC50C16236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A38B9429-47D8-BF74-3D37-3B4F8231121E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2FD5C2C5-E447-C4C6-03C3-51036087F053}"/>
              </a:ext>
            </a:extLst>
          </p:cNvPr>
          <p:cNvSpPr/>
          <p:nvPr/>
        </p:nvSpPr>
        <p:spPr>
          <a:xfrm>
            <a:off x="887455" y="2056529"/>
            <a:ext cx="851535" cy="87376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字魂创中黑" panose="00000500000000000000" charset="-122"/>
                <a:ea typeface="字魂创中黑" panose="00000500000000000000" charset="-122"/>
              </a:rPr>
              <a:t>例句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25B054CF-386B-DDF5-E95B-B4612E32718F}"/>
              </a:ext>
            </a:extLst>
          </p:cNvPr>
          <p:cNvSpPr txBox="1"/>
          <p:nvPr/>
        </p:nvSpPr>
        <p:spPr>
          <a:xfrm>
            <a:off x="2629585" y="1594560"/>
            <a:ext cx="8633766" cy="4424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4500" indent="-431800">
              <a:lnSpc>
                <a:spcPct val="200000"/>
              </a:lnSpc>
            </a:pP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가</a:t>
            </a:r>
            <a:r>
              <a:rPr lang="en-US" altLang="ko-KR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:</a:t>
            </a: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민지 씨</a:t>
            </a:r>
            <a:r>
              <a:rPr lang="en-US" altLang="ko-KR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, </a:t>
            </a: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복사기가 또 고장이 났어요</a:t>
            </a:r>
            <a:r>
              <a:rPr lang="en-US" altLang="ko-KR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?</a:t>
            </a:r>
          </a:p>
          <a:p>
            <a:pPr marL="444500" indent="-431800">
              <a:lnSpc>
                <a:spcPct val="200000"/>
              </a:lnSpc>
            </a:pPr>
            <a:r>
              <a:rPr lang="en-US" altLang="ko-KR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	</a:t>
            </a:r>
            <a:r>
              <a:rPr lang="ko-KR" altLang="en-US" noProof="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敏智，复印机又出故障了吗</a:t>
            </a: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？</a:t>
            </a:r>
          </a:p>
          <a:p>
            <a:pPr marL="444500" indent="-431800">
              <a:lnSpc>
                <a:spcPct val="200000"/>
              </a:lnSpc>
            </a:pP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나</a:t>
            </a:r>
            <a:r>
              <a:rPr lang="en-US" altLang="ko-KR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:</a:t>
            </a: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네</a:t>
            </a:r>
            <a:r>
              <a:rPr lang="en-US" altLang="ko-KR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 </a:t>
            </a: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오래돼서 그런지 </a:t>
            </a:r>
            <a:r>
              <a:rPr lang="ko-KR" altLang="en-US" noProof="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조심히</a:t>
            </a: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쓰는데도 자주 고장이 나네요</a:t>
            </a:r>
            <a:r>
              <a:rPr lang="en-US" altLang="ko-KR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marL="444500" indent="-431800">
              <a:lnSpc>
                <a:spcPct val="200000"/>
              </a:lnSpc>
            </a:pPr>
            <a:r>
              <a:rPr lang="en-US" altLang="ko-KR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	</a:t>
            </a:r>
            <a:r>
              <a:rPr lang="ko-KR" altLang="en-US" noProof="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是的。可能是因为时间太久了，虽然使用时已经很小心了，但还是经常出故障</a:t>
            </a: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marL="444500" indent="-431800">
              <a:lnSpc>
                <a:spcPct val="200000"/>
              </a:lnSpc>
            </a:pP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가</a:t>
            </a:r>
            <a:r>
              <a:rPr lang="en-US" altLang="ko-KR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:</a:t>
            </a: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감기는 </a:t>
            </a:r>
            <a:r>
              <a:rPr lang="ko-KR" altLang="en-US" noProof="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괜찮아지셨어요</a:t>
            </a:r>
            <a:r>
              <a:rPr lang="en-US" altLang="ko-KR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?</a:t>
            </a:r>
          </a:p>
          <a:p>
            <a:pPr marL="444500" indent="-431800">
              <a:lnSpc>
                <a:spcPct val="200000"/>
              </a:lnSpc>
            </a:pPr>
            <a:r>
              <a:rPr lang="en-US" altLang="ko-KR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	</a:t>
            </a:r>
            <a:r>
              <a:rPr lang="ko-KR" altLang="en-US" noProof="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你感冒好些了吗</a:t>
            </a: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？</a:t>
            </a:r>
          </a:p>
          <a:p>
            <a:pPr marL="444500" indent="-431800">
              <a:lnSpc>
                <a:spcPct val="200000"/>
              </a:lnSpc>
            </a:pP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나</a:t>
            </a:r>
            <a:r>
              <a:rPr lang="en-US" altLang="ko-KR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:</a:t>
            </a: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아니</a:t>
            </a:r>
            <a:r>
              <a:rPr lang="en-US" altLang="ko-KR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 </a:t>
            </a: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약을 먹었는데도 좀처럼 낫지 않네</a:t>
            </a:r>
            <a:r>
              <a:rPr lang="en-US" altLang="ko-KR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marL="444500" indent="-431800">
              <a:lnSpc>
                <a:spcPct val="200000"/>
              </a:lnSpc>
            </a:pPr>
            <a:r>
              <a:rPr lang="en-US" altLang="ko-KR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	</a:t>
            </a:r>
            <a:r>
              <a:rPr lang="ko-KR" altLang="en-US" noProof="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没有。虽然吃了药，但就是好不起来</a:t>
            </a: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79B0C8B7-5C2E-E85A-1A95-7D98EB8FA28B}"/>
              </a:ext>
            </a:extLst>
          </p:cNvPr>
          <p:cNvGrpSpPr/>
          <p:nvPr/>
        </p:nvGrpSpPr>
        <p:grpSpPr>
          <a:xfrm>
            <a:off x="3132136" y="415846"/>
            <a:ext cx="6094095" cy="844550"/>
            <a:chOff x="4922" y="620"/>
            <a:chExt cx="9597" cy="1330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2453A109-65C0-BAAC-B0FA-F21A3AFDD98A}"/>
                </a:ext>
              </a:extLst>
            </p:cNvPr>
            <p:cNvGrpSpPr/>
            <p:nvPr/>
          </p:nvGrpSpPr>
          <p:grpSpPr>
            <a:xfrm>
              <a:off x="5987" y="903"/>
              <a:ext cx="7804" cy="1047"/>
              <a:chOff x="5763" y="2908"/>
              <a:chExt cx="7804" cy="1047"/>
            </a:xfrm>
          </p:grpSpPr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D810C93A-FCBF-DD81-0BAE-361B1DD808D5}"/>
                  </a:ext>
                </a:extLst>
              </p:cNvPr>
              <p:cNvSpPr txBox="1"/>
              <p:nvPr/>
            </p:nvSpPr>
            <p:spPr>
              <a:xfrm>
                <a:off x="5763" y="2908"/>
                <a:ext cx="7804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2.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谓词</a:t>
                </a:r>
                <a:r>
                  <a:rPr lang="en-US" altLang="zh-CN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(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으</a:t>
                </a:r>
                <a:r>
                  <a:rPr lang="en-US" altLang="ko-KR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)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ㄴ데도</a:t>
                </a:r>
                <a:r>
                  <a:rPr lang="en-US" altLang="ko-KR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/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는데도</a:t>
                </a:r>
                <a:endParaRPr lang="ko-KR" altLang="en-US" b="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cxnSp>
            <p:nvCxnSpPr>
              <p:cNvPr id="39" name="直接连接符 8">
                <a:extLst>
                  <a:ext uri="{FF2B5EF4-FFF2-40B4-BE49-F238E27FC236}">
                    <a16:creationId xmlns:a16="http://schemas.microsoft.com/office/drawing/2014/main" id="{4373BA66-9991-7536-DB4A-38359987461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53" y="3955"/>
                <a:ext cx="6424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03812828-FC87-970D-762F-B2B3CDF4D367}"/>
                </a:ext>
              </a:extLst>
            </p:cNvPr>
            <p:cNvGrpSpPr/>
            <p:nvPr/>
          </p:nvGrpSpPr>
          <p:grpSpPr>
            <a:xfrm>
              <a:off x="4922" y="620"/>
              <a:ext cx="9597" cy="1330"/>
              <a:chOff x="4477" y="2587"/>
              <a:chExt cx="9597" cy="1330"/>
            </a:xfrm>
          </p:grpSpPr>
          <p:pic>
            <p:nvPicPr>
              <p:cNvPr id="20" name="图片 19" descr="图片包含 游戏机, 文字&#10;&#10;描述已自动生成">
                <a:extLst>
                  <a:ext uri="{FF2B5EF4-FFF2-40B4-BE49-F238E27FC236}">
                    <a16:creationId xmlns:a16="http://schemas.microsoft.com/office/drawing/2014/main" id="{FC985C83-413A-E963-1242-D9EC91065C5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477" y="2877"/>
                <a:ext cx="939" cy="1040"/>
              </a:xfrm>
              <a:prstGeom prst="rect">
                <a:avLst/>
              </a:prstGeom>
            </p:spPr>
          </p:pic>
          <p:pic>
            <p:nvPicPr>
              <p:cNvPr id="37" name="图片 36" descr="图片包含 游戏机, 文字&#10;&#10;描述已自动生成">
                <a:extLst>
                  <a:ext uri="{FF2B5EF4-FFF2-40B4-BE49-F238E27FC236}">
                    <a16:creationId xmlns:a16="http://schemas.microsoft.com/office/drawing/2014/main" id="{466E4167-E6D5-043C-07DB-AFAEF2CB89F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412" y="2587"/>
                <a:ext cx="662" cy="71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481540573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AD9FCF-6B84-A90D-595D-FBDFCCF7C6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EE7166D8-4B4E-1E6C-3242-DD843853BFBC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0F5110C-FA66-9017-EC83-708B5FD113D2}"/>
              </a:ext>
            </a:extLst>
          </p:cNvPr>
          <p:cNvSpPr/>
          <p:nvPr/>
        </p:nvSpPr>
        <p:spPr>
          <a:xfrm>
            <a:off x="1225410" y="2022249"/>
            <a:ext cx="10070252" cy="3652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69925" algn="just" latinLnBrk="1">
              <a:lnSpc>
                <a:spcPct val="200000"/>
              </a:lnSpc>
            </a:pPr>
            <a:r>
              <a:rPr lang="ko-KR" altLang="en-US" sz="2400" dirty="0">
                <a:solidFill>
                  <a:schemeClr val="bg1"/>
                </a:solidFill>
                <a:latin typeface="宋体" panose="02010600030101010101" pitchFamily="2" charset="-122"/>
              </a:rPr>
              <a:t>“</a:t>
            </a:r>
            <a:r>
              <a:rPr lang="en-US" altLang="ko-KR" sz="2400" dirty="0">
                <a:solidFill>
                  <a:schemeClr val="bg1"/>
                </a:solidFill>
                <a:latin typeface="宋体" panose="02010600030101010101" pitchFamily="2" charset="-122"/>
              </a:rPr>
              <a:t>-</a:t>
            </a:r>
            <a:r>
              <a:rPr lang="ko-KR" altLang="en-US" sz="2400" dirty="0">
                <a:solidFill>
                  <a:schemeClr val="bg1"/>
                </a:solidFill>
                <a:latin typeface="宋体" panose="02010600030101010101" pitchFamily="2" charset="-122"/>
              </a:rPr>
              <a:t>는 통에”是连接词尾，用于动词词干后，表示因精神无法集中而导致后面情况的发生，前半句是后半句负面情况产生的原因，相当于汉语的“因为，由于”。动词词干无论有无收音都接“</a:t>
            </a:r>
            <a:r>
              <a:rPr lang="en-US" altLang="ko-KR" sz="2400" dirty="0">
                <a:solidFill>
                  <a:schemeClr val="bg1"/>
                </a:solidFill>
                <a:latin typeface="宋体" panose="02010600030101010101" pitchFamily="2" charset="-122"/>
              </a:rPr>
              <a:t>-</a:t>
            </a:r>
            <a:r>
              <a:rPr lang="ko-KR" altLang="en-US" sz="2400" dirty="0">
                <a:solidFill>
                  <a:schemeClr val="bg1"/>
                </a:solidFill>
                <a:latin typeface="宋体" panose="02010600030101010101" pitchFamily="2" charset="-122"/>
              </a:rPr>
              <a:t>는 통에”。“</a:t>
            </a:r>
            <a:r>
              <a:rPr lang="en-US" altLang="ko-KR" sz="2400" dirty="0">
                <a:solidFill>
                  <a:schemeClr val="bg1"/>
                </a:solidFill>
                <a:latin typeface="宋体" panose="02010600030101010101" pitchFamily="2" charset="-122"/>
              </a:rPr>
              <a:t>-</a:t>
            </a:r>
            <a:r>
              <a:rPr lang="ko-KR" altLang="en-US" sz="2400" dirty="0">
                <a:solidFill>
                  <a:schemeClr val="bg1"/>
                </a:solidFill>
                <a:latin typeface="宋体" panose="02010600030101010101" pitchFamily="2" charset="-122"/>
              </a:rPr>
              <a:t>는 통에”常与“</a:t>
            </a:r>
            <a:r>
              <a:rPr lang="ko-KR" altLang="en-US" sz="2400" dirty="0" err="1">
                <a:solidFill>
                  <a:schemeClr val="bg1"/>
                </a:solidFill>
                <a:latin typeface="宋体" panose="02010600030101010101" pitchFamily="2" charset="-122"/>
              </a:rPr>
              <a:t>전쟁（战争</a:t>
            </a:r>
            <a:r>
              <a:rPr lang="ko-KR" altLang="en-US" sz="2400" dirty="0">
                <a:solidFill>
                  <a:schemeClr val="bg1"/>
                </a:solidFill>
                <a:latin typeface="宋体" panose="02010600030101010101" pitchFamily="2" charset="-122"/>
              </a:rPr>
              <a:t>）”“</a:t>
            </a:r>
            <a:r>
              <a:rPr lang="ko-KR" altLang="en-US" sz="2400" dirty="0" err="1">
                <a:solidFill>
                  <a:schemeClr val="bg1"/>
                </a:solidFill>
                <a:latin typeface="宋体" panose="02010600030101010101" pitchFamily="2" charset="-122"/>
              </a:rPr>
              <a:t>난리（慌乱</a:t>
            </a:r>
            <a:r>
              <a:rPr lang="ko-KR" altLang="en-US" sz="2400" dirty="0">
                <a:solidFill>
                  <a:schemeClr val="bg1"/>
                </a:solidFill>
                <a:latin typeface="宋体" panose="02010600030101010101" pitchFamily="2" charset="-122"/>
              </a:rPr>
              <a:t>）”</a:t>
            </a:r>
            <a:r>
              <a:rPr lang="ko-KR" altLang="en-US" sz="2400" dirty="0" err="1">
                <a:solidFill>
                  <a:schemeClr val="bg1"/>
                </a:solidFill>
                <a:latin typeface="宋体" panose="02010600030101010101" pitchFamily="2" charset="-122"/>
              </a:rPr>
              <a:t>等名词，以“名词</a:t>
            </a:r>
            <a:r>
              <a:rPr lang="ko-KR" altLang="en-US" sz="2400" dirty="0">
                <a:solidFill>
                  <a:schemeClr val="bg1"/>
                </a:solidFill>
                <a:latin typeface="宋体" panose="02010600030101010101" pitchFamily="2" charset="-122"/>
              </a:rPr>
              <a:t> </a:t>
            </a:r>
            <a:r>
              <a:rPr lang="ko-KR" altLang="en-US" sz="2400" dirty="0" err="1">
                <a:solidFill>
                  <a:schemeClr val="bg1"/>
                </a:solidFill>
                <a:latin typeface="宋体" panose="02010600030101010101" pitchFamily="2" charset="-122"/>
              </a:rPr>
              <a:t>통에”的形式搭配使用</a:t>
            </a:r>
            <a:r>
              <a:rPr lang="ko-KR" altLang="en-US" sz="2400" dirty="0">
                <a:solidFill>
                  <a:schemeClr val="bg1"/>
                </a:solidFill>
                <a:latin typeface="宋体" panose="02010600030101010101" pitchFamily="2" charset="-122"/>
              </a:rPr>
              <a:t>。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86CB563-FD4A-B143-8FFB-734F206FCDEA}"/>
              </a:ext>
            </a:extLst>
          </p:cNvPr>
          <p:cNvGrpSpPr/>
          <p:nvPr/>
        </p:nvGrpSpPr>
        <p:grpSpPr>
          <a:xfrm>
            <a:off x="3405708" y="771262"/>
            <a:ext cx="4784090" cy="736600"/>
            <a:chOff x="4586" y="786"/>
            <a:chExt cx="7534" cy="1160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B3C1B64F-88A0-B913-8F80-332FC93A6EA9}"/>
                </a:ext>
              </a:extLst>
            </p:cNvPr>
            <p:cNvGrpSpPr/>
            <p:nvPr/>
          </p:nvGrpSpPr>
          <p:grpSpPr>
            <a:xfrm>
              <a:off x="6006" y="933"/>
              <a:ext cx="5244" cy="1013"/>
              <a:chOff x="5782" y="2938"/>
              <a:chExt cx="5244" cy="1013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EF03D1C-291B-F556-94DC-E73DB1781E18}"/>
                  </a:ext>
                </a:extLst>
              </p:cNvPr>
              <p:cNvSpPr txBox="1"/>
              <p:nvPr/>
            </p:nvSpPr>
            <p:spPr>
              <a:xfrm>
                <a:off x="5971" y="2938"/>
                <a:ext cx="5055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3.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动词</a:t>
                </a:r>
                <a:r>
                  <a:rPr lang="ko-KR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는 통에</a:t>
                </a:r>
                <a:endParaRPr lang="zh-CN" altLang="en-US" b="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</a:endParaRPr>
              </a:p>
            </p:txBody>
          </p: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8768DD5E-2AEF-4FA7-151B-58962DBCC79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82" y="3937"/>
                <a:ext cx="5092" cy="14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D85946A8-21E5-1A52-8345-24BDAF8D5314}"/>
                </a:ext>
              </a:extLst>
            </p:cNvPr>
            <p:cNvGrpSpPr/>
            <p:nvPr/>
          </p:nvGrpSpPr>
          <p:grpSpPr>
            <a:xfrm>
              <a:off x="4586" y="786"/>
              <a:ext cx="7534" cy="1149"/>
              <a:chOff x="4141" y="2753"/>
              <a:chExt cx="7534" cy="1149"/>
            </a:xfrm>
          </p:grpSpPr>
          <p:pic>
            <p:nvPicPr>
              <p:cNvPr id="11" name="图片 10" descr="图片包含 游戏机, 文字&#10;&#10;描述已自动生成">
                <a:extLst>
                  <a:ext uri="{FF2B5EF4-FFF2-40B4-BE49-F238E27FC236}">
                    <a16:creationId xmlns:a16="http://schemas.microsoft.com/office/drawing/2014/main" id="{EB1672BF-9DCF-704F-4E92-33A84B97D7D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141" y="2862"/>
                <a:ext cx="939" cy="1040"/>
              </a:xfrm>
              <a:prstGeom prst="rect">
                <a:avLst/>
              </a:prstGeom>
            </p:spPr>
          </p:pic>
          <p:pic>
            <p:nvPicPr>
              <p:cNvPr id="12" name="图片 11" descr="图片包含 游戏机, 文字&#10;&#10;描述已自动生成">
                <a:extLst>
                  <a:ext uri="{FF2B5EF4-FFF2-40B4-BE49-F238E27FC236}">
                    <a16:creationId xmlns:a16="http://schemas.microsoft.com/office/drawing/2014/main" id="{6D9E6420-4560-4289-1533-D269B705EE4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1013" y="2753"/>
                <a:ext cx="662" cy="711"/>
              </a:xfrm>
              <a:prstGeom prst="rect">
                <a:avLst/>
              </a:prstGeom>
            </p:spPr>
          </p:pic>
        </p:grpSp>
      </p:grp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641C56E8-05F7-E95D-FE37-22F1604771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9A15FA67-88D1-F94C-96C8-EF096450F7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D0BB48D7-0952-C9F6-D589-8703DDB3EA8A}"/>
              </a:ext>
            </a:extLst>
          </p:cNvPr>
          <p:cNvGrpSpPr/>
          <p:nvPr/>
        </p:nvGrpSpPr>
        <p:grpSpPr>
          <a:xfrm>
            <a:off x="283210" y="393700"/>
            <a:ext cx="2227580" cy="1564005"/>
            <a:chOff x="446" y="1868"/>
            <a:chExt cx="3508" cy="2463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1F448191-1939-B098-5244-65B0BE3BCDF2}"/>
                </a:ext>
              </a:extLst>
            </p:cNvPr>
            <p:cNvGrpSpPr/>
            <p:nvPr/>
          </p:nvGrpSpPr>
          <p:grpSpPr>
            <a:xfrm>
              <a:off x="446" y="1868"/>
              <a:ext cx="3508" cy="926"/>
              <a:chOff x="5358" y="2097"/>
              <a:chExt cx="4815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3CADFE63-AB17-9B27-2DF6-BC16DBC458BF}"/>
                  </a:ext>
                </a:extLst>
              </p:cNvPr>
              <p:cNvSpPr txBox="1"/>
              <p:nvPr/>
            </p:nvSpPr>
            <p:spPr>
              <a:xfrm>
                <a:off x="5358" y="2157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D08EC077-6FDC-13EF-50DB-92523A6A3D7A}"/>
                  </a:ext>
                </a:extLst>
              </p:cNvPr>
              <p:cNvSpPr/>
              <p:nvPr/>
            </p:nvSpPr>
            <p:spPr>
              <a:xfrm>
                <a:off x="5681" y="2097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A81D2272-6E78-7A30-48FA-BF35DAF17E34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EB01C4FE-E7FB-C623-F3F5-7BD156ADFD01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D7843A54-4512-5B3E-2687-0AD6E8D8B2E2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EF48FB72-C8DC-48C0-16AE-9CA662C941E6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8BBF0819-4B8A-2301-3E5E-8AF49AADFBC9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0450DBC0-A6F7-69CF-B95C-9B9354B496B5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6BAEAFE0-B0E8-DBF5-2E88-3C0E857E4B04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BBA28BB2-015A-3F44-0451-DC08A61281E0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2E2783C4-787F-E80E-77F6-33E3A132A78A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77915F38-0E2B-B4DF-3731-985A492C4E5D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8C57B8C6-4E10-CD2C-F95F-B2F8BD0B9EBD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22B8F5FC-5E41-7C81-4BAA-BB1C22704C7D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F78C45B8-3725-C500-DFB6-9A773B46F25D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C1CA53E8-321E-F67F-B080-FCD0B0A8440E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D1F4F94F-B939-8547-7CAE-4E85BB5F1CE8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A7E827BD-6CC9-3C62-9795-83F2AC9617E3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29945575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C5ACC3-9947-CB50-A1CE-5B1A100567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DE65B1FA-F7E9-BA94-A6E3-EA93C0561DD9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EA7D1F0E-CFE2-5502-CE71-F58EA1EDB4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DDDC0DD8-E04A-8DBF-273C-098A7DFBDE6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D465C8D8-0D5F-B4A5-30E2-3C0989592D00}"/>
              </a:ext>
            </a:extLst>
          </p:cNvPr>
          <p:cNvGrpSpPr/>
          <p:nvPr/>
        </p:nvGrpSpPr>
        <p:grpSpPr>
          <a:xfrm>
            <a:off x="228602" y="440372"/>
            <a:ext cx="2227580" cy="1564005"/>
            <a:chOff x="446" y="1868"/>
            <a:chExt cx="3508" cy="2463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66DF366A-929F-E80C-7F2B-56F50302DE2C}"/>
                </a:ext>
              </a:extLst>
            </p:cNvPr>
            <p:cNvGrpSpPr/>
            <p:nvPr/>
          </p:nvGrpSpPr>
          <p:grpSpPr>
            <a:xfrm>
              <a:off x="446" y="1868"/>
              <a:ext cx="3508" cy="926"/>
              <a:chOff x="5358" y="2097"/>
              <a:chExt cx="4815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CBB7E6B3-02AC-7755-C974-8E1A5D61B130}"/>
                  </a:ext>
                </a:extLst>
              </p:cNvPr>
              <p:cNvSpPr txBox="1"/>
              <p:nvPr/>
            </p:nvSpPr>
            <p:spPr>
              <a:xfrm>
                <a:off x="5358" y="2157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27D55DD0-AF68-6C84-62CA-3E47A6BC67D1}"/>
                  </a:ext>
                </a:extLst>
              </p:cNvPr>
              <p:cNvSpPr/>
              <p:nvPr/>
            </p:nvSpPr>
            <p:spPr>
              <a:xfrm>
                <a:off x="5681" y="2097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117D1B48-6118-A264-019C-914A628C2449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B8BEADC4-DD84-25AF-D4ED-EB71D5AB7388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9F5321FE-EDCE-5B88-1899-D0CC08CAA3DB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96545600-37E6-93CF-D2CD-E9EF48B850D7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0093BEA8-B6D5-2B4A-FC72-A4358727326E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7B19FB96-04AA-8B5F-AE48-FBE93190DB2A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37B0E7A5-26C3-0E2F-A072-F1D815761410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B954F142-CDD3-F0D1-D363-947216201D62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95E74B1F-39EF-E4E8-A329-7FF5CF726EDF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8C9BA09F-090D-D3AA-253A-A1879B6FCDE8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6CDA73D8-834F-1010-B748-AB7ED92DBCE3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1EB4C837-EC5B-C006-9045-8F87A39DFF50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A2A21D57-90B1-4C15-2B2B-CEDE73524AFD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2503A226-7E18-A2C2-5C6F-C14FCD3580CE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8AD36001-3CAA-ED78-0F65-BB1CE1804F14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80AA6A65-BF88-96D5-92E1-048B86182F7E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D86DB105-ED2E-BC0A-58AD-36120A6EDE78}"/>
              </a:ext>
            </a:extLst>
          </p:cNvPr>
          <p:cNvSpPr/>
          <p:nvPr/>
        </p:nvSpPr>
        <p:spPr>
          <a:xfrm>
            <a:off x="384096" y="1943025"/>
            <a:ext cx="851535" cy="87376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字魂创中黑" panose="00000500000000000000" charset="-122"/>
                <a:ea typeface="字魂创中黑" panose="00000500000000000000" charset="-122"/>
              </a:rPr>
              <a:t>例句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AC5C88E6-3B22-F176-A117-72BE7172BCF0}"/>
              </a:ext>
            </a:extLst>
          </p:cNvPr>
          <p:cNvSpPr txBox="1"/>
          <p:nvPr/>
        </p:nvSpPr>
        <p:spPr>
          <a:xfrm>
            <a:off x="2564222" y="1583681"/>
            <a:ext cx="840647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2438" indent="-540000" latinLnBrk="1">
              <a:spcBef>
                <a:spcPts val="1200"/>
              </a:spcBef>
            </a:pP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반 친구들이 시끄럽게 떠드는 통에 수업 시간에 집중을 할 수 없다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.</a:t>
            </a:r>
          </a:p>
          <a:p>
            <a:pPr marL="452438" indent="-540000" latinLnBrk="1">
              <a:spcBef>
                <a:spcPts val="1200"/>
              </a:spcBef>
            </a:pPr>
            <a:r>
              <a:rPr lang="zh-CN" altLang="en-US" noProof="0" dirty="0">
                <a:solidFill>
                  <a:srgbClr val="FFFFFF"/>
                </a:solidFill>
                <a:latin typeface="+mn-ea"/>
              </a:rPr>
              <a:t>因为班上同学们吵闹的缘故，我无法专心听课。</a:t>
            </a:r>
          </a:p>
          <a:p>
            <a:pPr marL="452438" indent="-540000" latinLnBrk="1">
              <a:spcBef>
                <a:spcPts val="1200"/>
              </a:spcBef>
            </a:pP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지하 주차장에서 화재 경보기가 울리는 통에 대피하는 소동이 있었다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.</a:t>
            </a:r>
          </a:p>
          <a:p>
            <a:pPr marL="452438" indent="-540000" latinLnBrk="1">
              <a:spcBef>
                <a:spcPts val="1200"/>
              </a:spcBef>
            </a:pPr>
            <a:r>
              <a:rPr lang="zh-CN" altLang="en-US" noProof="0" dirty="0">
                <a:solidFill>
                  <a:srgbClr val="FFFFFF"/>
                </a:solidFill>
                <a:latin typeface="+mn-ea"/>
              </a:rPr>
              <a:t>地下停车场火灾报警器响了，由此引发了疏散骚乱。</a:t>
            </a:r>
          </a:p>
          <a:p>
            <a:pPr marL="452438" indent="-540000" latinLnBrk="1">
              <a:spcBef>
                <a:spcPts val="1200"/>
              </a:spcBef>
            </a:pP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친구들이 빨리 나오라고 재촉하는 통에 핸드폰을 집에 놓고 나왔어요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.</a:t>
            </a:r>
          </a:p>
          <a:p>
            <a:pPr marL="452438" indent="-540000" latinLnBrk="1">
              <a:spcBef>
                <a:spcPts val="1200"/>
              </a:spcBef>
            </a:pPr>
            <a:r>
              <a:rPr lang="zh-CN" altLang="en-US" noProof="0" dirty="0">
                <a:solidFill>
                  <a:srgbClr val="FFFFFF"/>
                </a:solidFill>
                <a:latin typeface="+mn-ea"/>
              </a:rPr>
              <a:t>因为朋友们催我快点儿出来，所以我把手机忘在家里了。</a:t>
            </a:r>
          </a:p>
          <a:p>
            <a:pPr marL="452438" indent="-540000" latinLnBrk="1">
              <a:spcBef>
                <a:spcPts val="1200"/>
              </a:spcBef>
            </a:pP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회의 도중 사람들이 싸우는 통에 회의 안건을 모두 처리할 수 없었어요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.</a:t>
            </a:r>
          </a:p>
          <a:p>
            <a:pPr marL="452438" indent="-540000" latinLnBrk="1">
              <a:spcBef>
                <a:spcPts val="1200"/>
              </a:spcBef>
            </a:pPr>
            <a:r>
              <a:rPr lang="zh-CN" altLang="en-US" noProof="0" dirty="0">
                <a:solidFill>
                  <a:srgbClr val="FFFFFF"/>
                </a:solidFill>
                <a:latin typeface="+mn-ea"/>
              </a:rPr>
              <a:t>在开会的过程中，人们吵了起来，所以会议议案没有讨论完。</a:t>
            </a:r>
          </a:p>
          <a:p>
            <a:pPr marL="452438" indent="-540000" latinLnBrk="1">
              <a:spcBef>
                <a:spcPts val="1200"/>
              </a:spcBef>
            </a:pP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콘서트 장에서 사람들이 무대 쪽으로 몰리는 통에 작은 사고가 발생했다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.</a:t>
            </a:r>
          </a:p>
          <a:p>
            <a:pPr marL="452438" indent="-540000" latinLnBrk="1">
              <a:spcBef>
                <a:spcPts val="1200"/>
              </a:spcBef>
            </a:pPr>
            <a:r>
              <a:rPr lang="zh-CN" altLang="en-US" noProof="0" dirty="0">
                <a:solidFill>
                  <a:srgbClr val="FFFFFF"/>
                </a:solidFill>
                <a:latin typeface="+mn-ea"/>
              </a:rPr>
              <a:t>在演唱会现场，由于人们涌向舞台，发生了小事故。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2190D1B-8282-60D0-D0A3-EA6C672BB19D}"/>
              </a:ext>
            </a:extLst>
          </p:cNvPr>
          <p:cNvGrpSpPr/>
          <p:nvPr/>
        </p:nvGrpSpPr>
        <p:grpSpPr>
          <a:xfrm>
            <a:off x="3392456" y="621279"/>
            <a:ext cx="4784090" cy="736600"/>
            <a:chOff x="4586" y="786"/>
            <a:chExt cx="7534" cy="116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926D9620-A4EC-64DD-5111-6C8A84183FCE}"/>
                </a:ext>
              </a:extLst>
            </p:cNvPr>
            <p:cNvGrpSpPr/>
            <p:nvPr/>
          </p:nvGrpSpPr>
          <p:grpSpPr>
            <a:xfrm>
              <a:off x="6006" y="933"/>
              <a:ext cx="5244" cy="1013"/>
              <a:chOff x="5782" y="2938"/>
              <a:chExt cx="5244" cy="1013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AA521AB-A524-4A7A-4C28-CEF3F989A4C7}"/>
                  </a:ext>
                </a:extLst>
              </p:cNvPr>
              <p:cNvSpPr txBox="1"/>
              <p:nvPr/>
            </p:nvSpPr>
            <p:spPr>
              <a:xfrm>
                <a:off x="5971" y="2938"/>
                <a:ext cx="5055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3.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动词</a:t>
                </a:r>
                <a:r>
                  <a:rPr lang="ko-KR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는 통에</a:t>
                </a:r>
                <a:endParaRPr lang="zh-CN" altLang="en-US" b="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</a:endParaRPr>
              </a:p>
            </p:txBody>
          </p:sp>
          <p:cxnSp>
            <p:nvCxnSpPr>
              <p:cNvPr id="11" name="直接连接符 8">
                <a:extLst>
                  <a:ext uri="{FF2B5EF4-FFF2-40B4-BE49-F238E27FC236}">
                    <a16:creationId xmlns:a16="http://schemas.microsoft.com/office/drawing/2014/main" id="{3BC8F641-A2CE-A05F-9750-ED08C5E5F9A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82" y="3937"/>
                <a:ext cx="5092" cy="14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796BBF97-53FB-E2E9-C40A-6095F1FEBD4E}"/>
                </a:ext>
              </a:extLst>
            </p:cNvPr>
            <p:cNvGrpSpPr/>
            <p:nvPr/>
          </p:nvGrpSpPr>
          <p:grpSpPr>
            <a:xfrm>
              <a:off x="4586" y="786"/>
              <a:ext cx="7534" cy="1149"/>
              <a:chOff x="4141" y="2753"/>
              <a:chExt cx="7534" cy="1149"/>
            </a:xfrm>
          </p:grpSpPr>
          <p:pic>
            <p:nvPicPr>
              <p:cNvPr id="7" name="图片 6" descr="图片包含 游戏机, 文字&#10;&#10;描述已自动生成">
                <a:extLst>
                  <a:ext uri="{FF2B5EF4-FFF2-40B4-BE49-F238E27FC236}">
                    <a16:creationId xmlns:a16="http://schemas.microsoft.com/office/drawing/2014/main" id="{4DD810BE-89A8-865F-10AF-CA7FBF24B99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141" y="2862"/>
                <a:ext cx="939" cy="1040"/>
              </a:xfrm>
              <a:prstGeom prst="rect">
                <a:avLst/>
              </a:prstGeom>
            </p:spPr>
          </p:pic>
          <p:pic>
            <p:nvPicPr>
              <p:cNvPr id="8" name="图片 7" descr="图片包含 游戏机, 文字&#10;&#10;描述已自动生成">
                <a:extLst>
                  <a:ext uri="{FF2B5EF4-FFF2-40B4-BE49-F238E27FC236}">
                    <a16:creationId xmlns:a16="http://schemas.microsoft.com/office/drawing/2014/main" id="{692A0857-DD6C-6D4E-190D-FE462E22AC5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1013" y="2753"/>
                <a:ext cx="662" cy="71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463706337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31B605-AF67-19EB-0E9E-9BFFC8AB08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1FECE366-DA35-BFB7-C8DA-0A41BF9BB8A4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82BF7045-2478-3F39-B608-00A4586C3B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EF769DD3-6CF3-62C8-3B08-8EE9FBCE7B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EE0439AB-8D4A-E448-6C59-4042227F43CE}"/>
              </a:ext>
            </a:extLst>
          </p:cNvPr>
          <p:cNvGrpSpPr/>
          <p:nvPr/>
        </p:nvGrpSpPr>
        <p:grpSpPr>
          <a:xfrm>
            <a:off x="228602" y="440372"/>
            <a:ext cx="2227580" cy="1564005"/>
            <a:chOff x="446" y="1868"/>
            <a:chExt cx="3508" cy="2463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20BF45E0-8635-3E66-2514-5F36AFE56463}"/>
                </a:ext>
              </a:extLst>
            </p:cNvPr>
            <p:cNvGrpSpPr/>
            <p:nvPr/>
          </p:nvGrpSpPr>
          <p:grpSpPr>
            <a:xfrm>
              <a:off x="446" y="1868"/>
              <a:ext cx="3508" cy="926"/>
              <a:chOff x="5358" y="2097"/>
              <a:chExt cx="4815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0D6EE372-D1F1-2CBA-DAB0-400A6F73FDD9}"/>
                  </a:ext>
                </a:extLst>
              </p:cNvPr>
              <p:cNvSpPr txBox="1"/>
              <p:nvPr/>
            </p:nvSpPr>
            <p:spPr>
              <a:xfrm>
                <a:off x="5358" y="2157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006D9E52-D5F9-CDAE-365B-949AE6050534}"/>
                  </a:ext>
                </a:extLst>
              </p:cNvPr>
              <p:cNvSpPr/>
              <p:nvPr/>
            </p:nvSpPr>
            <p:spPr>
              <a:xfrm>
                <a:off x="5681" y="2097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C79B1875-2D27-F309-EAB9-13B2387C4101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81FA8284-1F12-EA61-19F5-838731E4F22C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F394A2FC-4780-C911-2D24-545B1FA54D54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02663276-6FBE-D474-5D9A-D1A84CECA5B2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CAF3BE65-0EBF-59A4-5625-1B67ACBFB9DF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7B3AA092-570A-0DC4-8773-223380F1AE00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52C3BD9D-7FB3-E425-EFEB-BF3794DB8AC2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47F023F9-6005-7D3F-F232-0CD63D300F3B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A5091DCF-CF37-68CF-CBE2-3E28C92C7756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73F0992C-FAD3-AF9C-B57D-8EB570D4135F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74713A1B-7DDF-B9C8-8BEC-D83092EFE708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DCB7E8D5-D510-6EAA-4FC9-EB73B40E090D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9BE3E024-94FB-1C92-0412-98092D5059D2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3E5CA80C-13D3-3F8A-148C-E63271D3A887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A2839351-8668-1296-B9E8-28F12F5C81E7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E25FF8D6-4D14-CF31-4B6C-04042BE41851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9600360A-5967-F295-D0A6-827F34353784}"/>
              </a:ext>
            </a:extLst>
          </p:cNvPr>
          <p:cNvSpPr/>
          <p:nvPr/>
        </p:nvSpPr>
        <p:spPr>
          <a:xfrm>
            <a:off x="384096" y="1943025"/>
            <a:ext cx="851535" cy="87376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字魂创中黑" panose="00000500000000000000" charset="-122"/>
                <a:ea typeface="字魂创中黑" panose="00000500000000000000" charset="-122"/>
              </a:rPr>
              <a:t>例句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10374181-FED7-050F-1D27-30D8C1D4173A}"/>
              </a:ext>
            </a:extLst>
          </p:cNvPr>
          <p:cNvSpPr txBox="1"/>
          <p:nvPr/>
        </p:nvSpPr>
        <p:spPr>
          <a:xfrm>
            <a:off x="2191626" y="1576282"/>
            <a:ext cx="9258526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2438" indent="-439738" latinLnBrk="1">
              <a:spcBef>
                <a:spcPts val="1200"/>
              </a:spcBef>
            </a:pP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우리 단체는 전쟁 통에 집과 가족을 잃은 사람들을 돕기 위해 구호 활동을</a:t>
            </a:r>
          </a:p>
          <a:p>
            <a:pPr marL="452438" indent="-439738" latinLnBrk="1">
              <a:spcBef>
                <a:spcPts val="1200"/>
              </a:spcBef>
            </a:pP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진행하고 있습니다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.</a:t>
            </a:r>
          </a:p>
          <a:p>
            <a:pPr marL="452438" indent="-439738" latinLnBrk="1">
              <a:spcBef>
                <a:spcPts val="1200"/>
              </a:spcBef>
            </a:pPr>
            <a:r>
              <a:rPr lang="zh-CN" altLang="en-US" noProof="0" dirty="0">
                <a:solidFill>
                  <a:srgbClr val="FFFFFF"/>
                </a:solidFill>
                <a:latin typeface="+mn-ea"/>
              </a:rPr>
              <a:t>我们的组织在进行救援活动，以帮助那些在战争中失去家园和家庭的人。</a:t>
            </a:r>
            <a:endParaRPr lang="en-US" altLang="zh-CN" noProof="0" dirty="0">
              <a:solidFill>
                <a:srgbClr val="FFFFFF"/>
              </a:solidFill>
              <a:latin typeface="+mn-ea"/>
            </a:endParaRPr>
          </a:p>
          <a:p>
            <a:pPr marL="452438" indent="-439738" latinLnBrk="1">
              <a:spcBef>
                <a:spcPts val="1200"/>
              </a:spcBef>
            </a:pP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가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: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 왜 그렇게 심각한 얼굴로 뉴스를 봐요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? 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무슨 큰일이 </a:t>
            </a:r>
            <a:r>
              <a:rPr lang="ko-KR" altLang="en-US" noProof="0" dirty="0" err="1">
                <a:solidFill>
                  <a:srgbClr val="FFFFFF"/>
                </a:solidFill>
                <a:latin typeface="+mn-ea"/>
              </a:rPr>
              <a:t>났대요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?</a:t>
            </a:r>
          </a:p>
          <a:p>
            <a:pPr marL="452438" indent="-439738" latinLnBrk="1">
              <a:spcBef>
                <a:spcPts val="1200"/>
              </a:spcBef>
            </a:pP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	</a:t>
            </a:r>
            <a:r>
              <a:rPr lang="ko-KR" altLang="en-US" noProof="0" dirty="0" err="1">
                <a:solidFill>
                  <a:srgbClr val="FFFFFF"/>
                </a:solidFill>
                <a:latin typeface="+mn-ea"/>
              </a:rPr>
              <a:t>你看新闻怎么表情这么严肃？出什么大事了吗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？</a:t>
            </a:r>
          </a:p>
          <a:p>
            <a:pPr marL="452438" indent="-439738" latinLnBrk="1">
              <a:spcBef>
                <a:spcPts val="1200"/>
              </a:spcBef>
            </a:pP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나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: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 네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. 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산불이 마을로 번지는 통에 집들이 많이 </a:t>
            </a:r>
            <a:r>
              <a:rPr lang="ko-KR" altLang="en-US" noProof="0" dirty="0" err="1">
                <a:solidFill>
                  <a:srgbClr val="FFFFFF"/>
                </a:solidFill>
                <a:latin typeface="+mn-ea"/>
              </a:rPr>
              <a:t>탔대요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.</a:t>
            </a:r>
          </a:p>
          <a:p>
            <a:pPr marL="452438" indent="-439738" latinLnBrk="1">
              <a:spcBef>
                <a:spcPts val="1200"/>
              </a:spcBef>
            </a:pP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	</a:t>
            </a:r>
            <a:r>
              <a:rPr lang="ko-KR" altLang="en-US" noProof="0" dirty="0" err="1">
                <a:solidFill>
                  <a:srgbClr val="FFFFFF"/>
                </a:solidFill>
                <a:latin typeface="+mn-ea"/>
              </a:rPr>
              <a:t>是的。听说由于山火蔓延到村庄，很多房子被烧毁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。</a:t>
            </a:r>
          </a:p>
          <a:p>
            <a:pPr marL="452438" indent="-439738" latinLnBrk="1">
              <a:spcBef>
                <a:spcPts val="1200"/>
              </a:spcBef>
            </a:pP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가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: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 </a:t>
            </a:r>
            <a:r>
              <a:rPr lang="ko-KR" altLang="en-US" noProof="0" dirty="0" err="1">
                <a:solidFill>
                  <a:srgbClr val="FFFFFF"/>
                </a:solidFill>
                <a:latin typeface="+mn-ea"/>
              </a:rPr>
              <a:t>얘들아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, </a:t>
            </a:r>
            <a:r>
              <a:rPr lang="ko-KR" altLang="en-US" noProof="0" dirty="0" err="1">
                <a:solidFill>
                  <a:srgbClr val="FFFFFF"/>
                </a:solidFill>
                <a:latin typeface="+mn-ea"/>
              </a:rPr>
              <a:t>너네가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 뛰어다니는 통에 엄마가 정신이 하나도 없다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. 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좀 앉아서</a:t>
            </a:r>
            <a:r>
              <a:rPr lang="zh-CN" altLang="en-US" noProof="0" dirty="0">
                <a:solidFill>
                  <a:srgbClr val="FFFFFF"/>
                </a:solidFill>
                <a:latin typeface="+mn-ea"/>
              </a:rPr>
              <a:t> 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놀아라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.</a:t>
            </a:r>
          </a:p>
          <a:p>
            <a:pPr marL="452438" indent="-439738" latinLnBrk="1">
              <a:spcBef>
                <a:spcPts val="1200"/>
              </a:spcBef>
            </a:pP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	</a:t>
            </a:r>
            <a:r>
              <a:rPr lang="ko-KR" altLang="en-US" noProof="0" dirty="0" err="1">
                <a:solidFill>
                  <a:srgbClr val="FFFFFF"/>
                </a:solidFill>
                <a:latin typeface="+mn-ea"/>
              </a:rPr>
              <a:t>孩子们，你们跑来跑去，弄得妈妈晕头转向，坐下来玩儿一会儿吧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。</a:t>
            </a:r>
          </a:p>
          <a:p>
            <a:pPr marL="452438" indent="-439738" latinLnBrk="1">
              <a:spcBef>
                <a:spcPts val="1200"/>
              </a:spcBef>
            </a:pP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나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: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 네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. 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방에 들어가서 조용히 놀게요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.</a:t>
            </a:r>
          </a:p>
          <a:p>
            <a:pPr marL="452438" indent="-439738" latinLnBrk="1">
              <a:spcBef>
                <a:spcPts val="1200"/>
              </a:spcBef>
            </a:pP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	</a:t>
            </a:r>
            <a:r>
              <a:rPr lang="ko-KR" altLang="en-US" noProof="0" dirty="0" err="1">
                <a:solidFill>
                  <a:srgbClr val="FFFFFF"/>
                </a:solidFill>
                <a:latin typeface="+mn-ea"/>
              </a:rPr>
              <a:t>好的。我们进房间安静地玩儿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E209671-31F8-85D4-C035-BF50B9170848}"/>
              </a:ext>
            </a:extLst>
          </p:cNvPr>
          <p:cNvGrpSpPr/>
          <p:nvPr/>
        </p:nvGrpSpPr>
        <p:grpSpPr>
          <a:xfrm>
            <a:off x="3392456" y="621279"/>
            <a:ext cx="4784090" cy="736600"/>
            <a:chOff x="4586" y="786"/>
            <a:chExt cx="7534" cy="116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57E76418-F905-46B3-05DE-E3310EF649CC}"/>
                </a:ext>
              </a:extLst>
            </p:cNvPr>
            <p:cNvGrpSpPr/>
            <p:nvPr/>
          </p:nvGrpSpPr>
          <p:grpSpPr>
            <a:xfrm>
              <a:off x="6006" y="933"/>
              <a:ext cx="5244" cy="1013"/>
              <a:chOff x="5782" y="2938"/>
              <a:chExt cx="5244" cy="1013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C25A70C-D2D3-6C70-C672-2E1F1BEF3F3C}"/>
                  </a:ext>
                </a:extLst>
              </p:cNvPr>
              <p:cNvSpPr txBox="1"/>
              <p:nvPr/>
            </p:nvSpPr>
            <p:spPr>
              <a:xfrm>
                <a:off x="5971" y="2938"/>
                <a:ext cx="5055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3.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动词</a:t>
                </a:r>
                <a:r>
                  <a:rPr lang="ko-KR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는 통에</a:t>
                </a:r>
                <a:endParaRPr lang="zh-CN" altLang="en-US" b="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</a:endParaRPr>
              </a:p>
            </p:txBody>
          </p:sp>
          <p:cxnSp>
            <p:nvCxnSpPr>
              <p:cNvPr id="11" name="直接连接符 8">
                <a:extLst>
                  <a:ext uri="{FF2B5EF4-FFF2-40B4-BE49-F238E27FC236}">
                    <a16:creationId xmlns:a16="http://schemas.microsoft.com/office/drawing/2014/main" id="{DB722112-7F9F-0BC4-0C51-D644516CC20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82" y="3937"/>
                <a:ext cx="5092" cy="14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08E3FA23-282D-3738-49EF-66D41FA727BA}"/>
                </a:ext>
              </a:extLst>
            </p:cNvPr>
            <p:cNvGrpSpPr/>
            <p:nvPr/>
          </p:nvGrpSpPr>
          <p:grpSpPr>
            <a:xfrm>
              <a:off x="4586" y="786"/>
              <a:ext cx="7534" cy="1149"/>
              <a:chOff x="4141" y="2753"/>
              <a:chExt cx="7534" cy="1149"/>
            </a:xfrm>
          </p:grpSpPr>
          <p:pic>
            <p:nvPicPr>
              <p:cNvPr id="7" name="图片 6" descr="图片包含 游戏机, 文字&#10;&#10;描述已自动生成">
                <a:extLst>
                  <a:ext uri="{FF2B5EF4-FFF2-40B4-BE49-F238E27FC236}">
                    <a16:creationId xmlns:a16="http://schemas.microsoft.com/office/drawing/2014/main" id="{BD7D1E1E-E825-2E49-5207-8375DE1F777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141" y="2862"/>
                <a:ext cx="939" cy="1040"/>
              </a:xfrm>
              <a:prstGeom prst="rect">
                <a:avLst/>
              </a:prstGeom>
            </p:spPr>
          </p:pic>
          <p:pic>
            <p:nvPicPr>
              <p:cNvPr id="8" name="图片 7" descr="图片包含 游戏机, 文字&#10;&#10;描述已自动生成">
                <a:extLst>
                  <a:ext uri="{FF2B5EF4-FFF2-40B4-BE49-F238E27FC236}">
                    <a16:creationId xmlns:a16="http://schemas.microsoft.com/office/drawing/2014/main" id="{8D0846EC-3FEE-52AA-C880-4C85568987C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1013" y="2753"/>
                <a:ext cx="662" cy="71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848713120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404F95-CA00-0371-B3DC-326DD32E28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7C4093DE-FC07-B240-BA0B-553D1D956F7F}"/>
              </a:ext>
            </a:extLst>
          </p:cNvPr>
          <p:cNvGrpSpPr/>
          <p:nvPr/>
        </p:nvGrpSpPr>
        <p:grpSpPr>
          <a:xfrm>
            <a:off x="928505" y="158248"/>
            <a:ext cx="3076575" cy="800577"/>
            <a:chOff x="5328" y="2097"/>
            <a:chExt cx="4845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BAB2E95F-D40F-0682-BD50-F690DBB89E72}"/>
                </a:ext>
              </a:extLst>
            </p:cNvPr>
            <p:cNvSpPr txBox="1"/>
            <p:nvPr/>
          </p:nvSpPr>
          <p:spPr>
            <a:xfrm>
              <a:off x="5328" y="2251"/>
              <a:ext cx="4689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문법 연습 语法练习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056A95EC-469F-B501-902A-9EB6BFE0E33E}"/>
                </a:ext>
              </a:extLst>
            </p:cNvPr>
            <p:cNvSpPr/>
            <p:nvPr/>
          </p:nvSpPr>
          <p:spPr>
            <a:xfrm>
              <a:off x="5457" y="2097"/>
              <a:ext cx="4716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>
            <a:extLst>
              <a:ext uri="{FF2B5EF4-FFF2-40B4-BE49-F238E27FC236}">
                <a16:creationId xmlns:a16="http://schemas.microsoft.com/office/drawing/2014/main" id="{CA8DE32F-DFA6-09A8-CD4D-5DD9E0A17542}"/>
              </a:ext>
            </a:extLst>
          </p:cNvPr>
          <p:cNvGrpSpPr/>
          <p:nvPr/>
        </p:nvGrpSpPr>
        <p:grpSpPr>
          <a:xfrm>
            <a:off x="-98908" y="28734"/>
            <a:ext cx="1016635" cy="1072515"/>
            <a:chOff x="849666" y="1266856"/>
            <a:chExt cx="4597624" cy="4754432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093D3A7F-EA23-05B6-9C80-00B90478BE9F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9C0AC1C8-9A1B-9BA2-96D2-1FD74D159D40}"/>
                </a:ext>
              </a:extLst>
            </p:cNvPr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12C96A07-1A11-7172-A17A-A5762E0F1A77}"/>
                </a:ext>
              </a:extLst>
            </p:cNvPr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F595EE92-C896-672E-A13F-189988067279}"/>
                </a:ext>
              </a:extLst>
            </p:cNvPr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7CB7C2A7-6902-9ECD-5A25-F234BA48F635}"/>
                </a:ext>
              </a:extLst>
            </p:cNvPr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552C431C-8717-E69F-30CA-A83B83D56C32}"/>
                </a:ext>
              </a:extLst>
            </p:cNvPr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A3DC2F90-5607-99F3-8416-65F4AD970CC9}"/>
                </a:ext>
              </a:extLst>
            </p:cNvPr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420920B4-0E9B-3812-9E8F-78EFF012F555}"/>
                </a:ext>
              </a:extLst>
            </p:cNvPr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BEACA448-1FD6-BE01-5AD0-0AD559400960}"/>
                </a:ext>
              </a:extLst>
            </p:cNvPr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57400B13-D6CB-4BB4-602D-E01349FE1BE6}"/>
                </a:ext>
              </a:extLst>
            </p:cNvPr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B150E379-813C-FFA9-1B22-6387DD480C04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6F4CA3E0-266C-C9EE-EF9C-E190A8C06D14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2B9C997A-90DB-EFE5-4ABD-19003315DF65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CA7F6A31-5AAA-909C-F6AA-72EB6FEF6D5E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61E228CA-DCD9-73BF-91B1-1F2B261E1726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134ADF8D-2CB9-A66B-367B-A10476BFD2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96" y="5168157"/>
            <a:ext cx="1520825" cy="1560195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BEF68A7A-078C-F176-8771-70CF889A6F31}"/>
              </a:ext>
            </a:extLst>
          </p:cNvPr>
          <p:cNvGrpSpPr/>
          <p:nvPr/>
        </p:nvGrpSpPr>
        <p:grpSpPr>
          <a:xfrm>
            <a:off x="3040961" y="1034417"/>
            <a:ext cx="8956355" cy="5697240"/>
            <a:chOff x="6011" y="2522"/>
            <a:chExt cx="12563" cy="8160"/>
          </a:xfrm>
        </p:grpSpPr>
        <p:grpSp>
          <p:nvGrpSpPr>
            <p:cNvPr id="9" name="组合 1">
              <a:extLst>
                <a:ext uri="{FF2B5EF4-FFF2-40B4-BE49-F238E27FC236}">
                  <a16:creationId xmlns:a16="http://schemas.microsoft.com/office/drawing/2014/main" id="{2AA821BE-6342-02D3-C2A2-6AEB4530C421}"/>
                </a:ext>
              </a:extLst>
            </p:cNvPr>
            <p:cNvGrpSpPr/>
            <p:nvPr/>
          </p:nvGrpSpPr>
          <p:grpSpPr bwMode="auto">
            <a:xfrm>
              <a:off x="6011" y="2522"/>
              <a:ext cx="12563" cy="8160"/>
              <a:chOff x="1661375" y="1996225"/>
              <a:chExt cx="4559120" cy="3351199"/>
            </a:xfrm>
          </p:grpSpPr>
          <p:sp>
            <p:nvSpPr>
              <p:cNvPr id="13" name="圆角矩形 26">
                <a:extLst>
                  <a:ext uri="{FF2B5EF4-FFF2-40B4-BE49-F238E27FC236}">
                    <a16:creationId xmlns:a16="http://schemas.microsoft.com/office/drawing/2014/main" id="{8C01952E-0ADA-9D1E-B0B8-97B1A9467C64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3351199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任意多边形 27">
                <a:extLst>
                  <a:ext uri="{FF2B5EF4-FFF2-40B4-BE49-F238E27FC236}">
                    <a16:creationId xmlns:a16="http://schemas.microsoft.com/office/drawing/2014/main" id="{9E8BCE6F-34B7-CA76-8300-07626558DC2C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2861363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97491" y="0"/>
                    </a:moveTo>
                    <a:lnTo>
                      <a:pt x="4361629" y="0"/>
                    </a:lnTo>
                    <a:cubicBezTo>
                      <a:pt x="4470700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88420" y="0"/>
                      <a:pt x="1974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C51F26BC-8567-A6C8-6580-36AC3501B64B}"/>
                  </a:ext>
                </a:extLst>
              </p:cNvPr>
              <p:cNvSpPr/>
              <p:nvPr/>
            </p:nvSpPr>
            <p:spPr>
              <a:xfrm>
                <a:off x="1753843" y="2142836"/>
                <a:ext cx="4384617" cy="256818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苹果">
                <a:extLst>
                  <a:ext uri="{FF2B5EF4-FFF2-40B4-BE49-F238E27FC236}">
                    <a16:creationId xmlns:a16="http://schemas.microsoft.com/office/drawing/2014/main" id="{13AB2B48-09E6-929A-75F2-A52F90B15CFB}"/>
                  </a:ext>
                </a:extLst>
              </p:cNvPr>
              <p:cNvSpPr/>
              <p:nvPr/>
            </p:nvSpPr>
            <p:spPr bwMode="auto">
              <a:xfrm>
                <a:off x="3798921" y="4863931"/>
                <a:ext cx="293827" cy="416473"/>
              </a:xfrm>
              <a:custGeom>
                <a:avLst/>
                <a:gdLst>
                  <a:gd name="T0" fmla="*/ 475097 w 2555916"/>
                  <a:gd name="T1" fmla="*/ 450608 h 2994042"/>
                  <a:gd name="T2" fmla="*/ 687034 w 2555916"/>
                  <a:gd name="T3" fmla="*/ 495421 h 2994042"/>
                  <a:gd name="T4" fmla="*/ 924488 w 2555916"/>
                  <a:gd name="T5" fmla="*/ 521629 h 2994042"/>
                  <a:gd name="T6" fmla="*/ 1069868 w 2555916"/>
                  <a:gd name="T7" fmla="*/ 471996 h 2994042"/>
                  <a:gd name="T8" fmla="*/ 1570391 w 2555916"/>
                  <a:gd name="T9" fmla="*/ 644320 h 2994042"/>
                  <a:gd name="T10" fmla="*/ 1359013 w 2555916"/>
                  <a:gd name="T11" fmla="*/ 1052980 h 2994042"/>
                  <a:gd name="T12" fmla="*/ 1626235 w 2555916"/>
                  <a:gd name="T13" fmla="*/ 1399714 h 2994042"/>
                  <a:gd name="T14" fmla="*/ 1265554 w 2555916"/>
                  <a:gd name="T15" fmla="*/ 1881896 h 2994042"/>
                  <a:gd name="T16" fmla="*/ 1041715 w 2555916"/>
                  <a:gd name="T17" fmla="*/ 1870067 h 2994042"/>
                  <a:gd name="T18" fmla="*/ 962333 w 2555916"/>
                  <a:gd name="T19" fmla="*/ 1838757 h 2994042"/>
                  <a:gd name="T20" fmla="*/ 647343 w 2555916"/>
                  <a:gd name="T21" fmla="*/ 1874938 h 2994042"/>
                  <a:gd name="T22" fmla="*/ 423965 w 2555916"/>
                  <a:gd name="T23" fmla="*/ 1878649 h 2994042"/>
                  <a:gd name="T24" fmla="*/ 45054 w 2555916"/>
                  <a:gd name="T25" fmla="*/ 1323641 h 2994042"/>
                  <a:gd name="T26" fmla="*/ 48977 w 2555916"/>
                  <a:gd name="T27" fmla="*/ 752399 h 2994042"/>
                  <a:gd name="T28" fmla="*/ 345045 w 2555916"/>
                  <a:gd name="T29" fmla="*/ 476403 h 2994042"/>
                  <a:gd name="T30" fmla="*/ 475097 w 2555916"/>
                  <a:gd name="T31" fmla="*/ 450608 h 2994042"/>
                  <a:gd name="T32" fmla="*/ 1173725 w 2555916"/>
                  <a:gd name="T33" fmla="*/ 0 h 2994042"/>
                  <a:gd name="T34" fmla="*/ 784636 w 2555916"/>
                  <a:gd name="T35" fmla="*/ 465642 h 2994042"/>
                  <a:gd name="T36" fmla="*/ 1173725 w 2555916"/>
                  <a:gd name="T37" fmla="*/ 0 h 29940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555916" h="2994042">
                    <a:moveTo>
                      <a:pt x="746699" y="708210"/>
                    </a:moveTo>
                    <a:cubicBezTo>
                      <a:pt x="938009" y="701546"/>
                      <a:pt x="1079795" y="778641"/>
                      <a:pt x="1079795" y="778641"/>
                    </a:cubicBezTo>
                    <a:cubicBezTo>
                      <a:pt x="1299219" y="874874"/>
                      <a:pt x="1452997" y="819832"/>
                      <a:pt x="1452997" y="819832"/>
                    </a:cubicBezTo>
                    <a:cubicBezTo>
                      <a:pt x="1509212" y="792858"/>
                      <a:pt x="1681487" y="741825"/>
                      <a:pt x="1681487" y="741825"/>
                    </a:cubicBezTo>
                    <a:cubicBezTo>
                      <a:pt x="2198673" y="590550"/>
                      <a:pt x="2468147" y="1012662"/>
                      <a:pt x="2468147" y="1012662"/>
                    </a:cubicBezTo>
                    <a:cubicBezTo>
                      <a:pt x="2076449" y="1214240"/>
                      <a:pt x="2135929" y="1654943"/>
                      <a:pt x="2135929" y="1654943"/>
                    </a:cubicBezTo>
                    <a:cubicBezTo>
                      <a:pt x="2198673" y="2086532"/>
                      <a:pt x="2555916" y="2199897"/>
                      <a:pt x="2555916" y="2199897"/>
                    </a:cubicBezTo>
                    <a:cubicBezTo>
                      <a:pt x="2286443" y="2823587"/>
                      <a:pt x="1989042" y="2957730"/>
                      <a:pt x="1989042" y="2957730"/>
                    </a:cubicBezTo>
                    <a:cubicBezTo>
                      <a:pt x="1814954" y="3044849"/>
                      <a:pt x="1637240" y="2939139"/>
                      <a:pt x="1637240" y="2939139"/>
                    </a:cubicBezTo>
                    <a:cubicBezTo>
                      <a:pt x="1612940" y="2920913"/>
                      <a:pt x="1512477" y="2889929"/>
                      <a:pt x="1512477" y="2889929"/>
                    </a:cubicBezTo>
                    <a:cubicBezTo>
                      <a:pt x="1206735" y="2812651"/>
                      <a:pt x="1017414" y="2946794"/>
                      <a:pt x="1017414" y="2946794"/>
                    </a:cubicBezTo>
                    <a:cubicBezTo>
                      <a:pt x="819751" y="3049588"/>
                      <a:pt x="666336" y="2952626"/>
                      <a:pt x="666336" y="2952626"/>
                    </a:cubicBezTo>
                    <a:cubicBezTo>
                      <a:pt x="284068" y="2773284"/>
                      <a:pt x="70811" y="2080335"/>
                      <a:pt x="70811" y="2080335"/>
                    </a:cubicBezTo>
                    <a:cubicBezTo>
                      <a:pt x="-92034" y="1522623"/>
                      <a:pt x="76976" y="1182527"/>
                      <a:pt x="76976" y="1182527"/>
                    </a:cubicBezTo>
                    <a:cubicBezTo>
                      <a:pt x="246349" y="826758"/>
                      <a:pt x="542299" y="748751"/>
                      <a:pt x="542299" y="748751"/>
                    </a:cubicBezTo>
                    <a:cubicBezTo>
                      <a:pt x="613657" y="721959"/>
                      <a:pt x="682929" y="710431"/>
                      <a:pt x="746699" y="708210"/>
                    </a:cubicBezTo>
                    <a:close/>
                    <a:moveTo>
                      <a:pt x="1844717" y="0"/>
                    </a:moveTo>
                    <a:cubicBezTo>
                      <a:pt x="1844717" y="719082"/>
                      <a:pt x="1233195" y="731838"/>
                      <a:pt x="1233195" y="731838"/>
                    </a:cubicBezTo>
                    <a:cubicBezTo>
                      <a:pt x="1195429" y="98769"/>
                      <a:pt x="1844717" y="0"/>
                      <a:pt x="184471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243D5E2E-C0DB-CB00-0C56-3EBFA1EE9992}"/>
                </a:ext>
              </a:extLst>
            </p:cNvPr>
            <p:cNvCxnSpPr/>
            <p:nvPr/>
          </p:nvCxnSpPr>
          <p:spPr>
            <a:xfrm flipV="1">
              <a:off x="6307" y="3360"/>
              <a:ext cx="11998" cy="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19D08BED-48B7-DDA0-7796-B7AB1D058CFD}"/>
              </a:ext>
            </a:extLst>
          </p:cNvPr>
          <p:cNvSpPr txBox="1"/>
          <p:nvPr/>
        </p:nvSpPr>
        <p:spPr>
          <a:xfrm>
            <a:off x="3445565" y="2439433"/>
            <a:ext cx="8091114" cy="3181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1775" indent="-219075" algn="just" defTabSz="180000" latinLnBrk="1">
              <a:lnSpc>
                <a:spcPct val="150000"/>
              </a:lnSpc>
            </a:pP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 </a:t>
            </a:r>
            <a:r>
              <a:rPr kumimoji="1"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가</a:t>
            </a: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kumimoji="1"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이사한 곳은 환경이 어때요</a:t>
            </a: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 </a:t>
            </a:r>
            <a:r>
              <a:rPr kumimoji="1"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편의 시설이 잘 되어 있어요</a:t>
            </a: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</a:t>
            </a:r>
          </a:p>
          <a:p>
            <a:pPr marL="231775" indent="-219075" algn="just" defTabSz="180000" latinLnBrk="1">
              <a:lnSpc>
                <a:spcPct val="150000"/>
              </a:lnSpc>
              <a:tabLst>
                <a:tab pos="1414463" algn="l"/>
                <a:tab pos="2922588" algn="l"/>
              </a:tabLst>
            </a:pP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</a:t>
            </a:r>
            <a:r>
              <a:rPr kumimoji="1"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나</a:t>
            </a: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kumimoji="1"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아니요</a:t>
            </a: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  <a:r>
              <a:rPr kumimoji="1" lang="zh-CN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en-US" altLang="zh-CN" sz="1700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작은 마트 하나 없어요</a:t>
            </a: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31775" indent="-219075" algn="just" defTabSz="180000" latinLnBrk="1">
              <a:lnSpc>
                <a:spcPct val="150000"/>
              </a:lnSpc>
            </a:pP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 </a:t>
            </a:r>
            <a:r>
              <a:rPr kumimoji="1"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가</a:t>
            </a: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kumimoji="1"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올해 우리 회사는 연봉이 좀 올랐는데 민지 씨 회사는 어때요</a:t>
            </a: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</a:t>
            </a:r>
          </a:p>
          <a:p>
            <a:pPr marL="231775" indent="-219075" algn="just" defTabSz="180000" latinLnBrk="1">
              <a:lnSpc>
                <a:spcPct val="150000"/>
              </a:lnSpc>
              <a:tabLst>
                <a:tab pos="1374775" algn="l"/>
                <a:tab pos="3016250" algn="l"/>
                <a:tab pos="3055938" algn="l"/>
                <a:tab pos="3279775" algn="l"/>
              </a:tabLst>
            </a:pP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</a:t>
            </a:r>
            <a:r>
              <a:rPr kumimoji="1"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나</a:t>
            </a: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kumimoji="1"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연봉이</a:t>
            </a:r>
            <a:r>
              <a:rPr kumimoji="1" lang="zh-CN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en-US" altLang="zh-CN" sz="1700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kumimoji="1"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직원 수를 </a:t>
            </a:r>
            <a:r>
              <a:rPr kumimoji="1" lang="ko-KR" altLang="en-US" sz="17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줄이겠대요</a:t>
            </a: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31775" indent="-219075" algn="just" defTabSz="180000" latinLnBrk="1">
              <a:lnSpc>
                <a:spcPct val="150000"/>
              </a:lnSpc>
            </a:pP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 </a:t>
            </a:r>
            <a:r>
              <a:rPr kumimoji="1"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가</a:t>
            </a: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kumimoji="1"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이번에 새로 출시한 메뉴 반응이 어때요</a:t>
            </a: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 </a:t>
            </a:r>
            <a:r>
              <a:rPr kumimoji="1"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대박 났죠</a:t>
            </a: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</a:t>
            </a:r>
          </a:p>
          <a:p>
            <a:pPr marL="231775" indent="-219075" algn="just" defTabSz="180000" latinLnBrk="1">
              <a:lnSpc>
                <a:spcPct val="150000"/>
              </a:lnSpc>
              <a:tabLst>
                <a:tab pos="2128838" algn="l"/>
                <a:tab pos="3810000" algn="l"/>
              </a:tabLst>
            </a:pP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</a:t>
            </a:r>
            <a:r>
              <a:rPr kumimoji="1"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나</a:t>
            </a: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kumimoji="1"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아니요</a:t>
            </a: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kumimoji="1"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대박이</a:t>
            </a:r>
            <a:r>
              <a:rPr kumimoji="1" lang="zh-CN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en-US" altLang="zh-CN" sz="1700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kumimoji="1"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너무 반응이 없어서 걱정이에요</a:t>
            </a: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31775" indent="-219075" algn="just" defTabSz="180000" latinLnBrk="1">
              <a:lnSpc>
                <a:spcPct val="150000"/>
              </a:lnSpc>
            </a:pP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4) </a:t>
            </a:r>
            <a:r>
              <a:rPr kumimoji="1"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가</a:t>
            </a: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kumimoji="1"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인터넷 게임을 하면 스트레스가 풀려서 자주 하는 편이에요</a:t>
            </a: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31775" indent="-219075" algn="just" defTabSz="180000" latinLnBrk="1">
              <a:lnSpc>
                <a:spcPct val="150000"/>
              </a:lnSpc>
              <a:tabLst>
                <a:tab pos="4298950" algn="l"/>
                <a:tab pos="5899150" algn="l"/>
              </a:tabLst>
            </a:pP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</a:t>
            </a:r>
            <a:r>
              <a:rPr kumimoji="1"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나</a:t>
            </a: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kumimoji="1"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그래요</a:t>
            </a: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 </a:t>
            </a:r>
            <a:r>
              <a:rPr kumimoji="1"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저는 게임을 하면 스트레스가</a:t>
            </a:r>
            <a:r>
              <a:rPr kumimoji="1" lang="zh-CN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en-US" altLang="zh-CN" sz="1700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kumimoji="1"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오히려 </a:t>
            </a:r>
            <a:r>
              <a:rPr kumimoji="1" lang="ko-KR" altLang="en-US" sz="17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쌓이던데요</a:t>
            </a: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DAC3147-0D2E-62B6-A3AB-C322D49BA3B0}"/>
              </a:ext>
            </a:extLst>
          </p:cNvPr>
          <p:cNvSpPr txBox="1"/>
          <p:nvPr/>
        </p:nvSpPr>
        <p:spPr>
          <a:xfrm>
            <a:off x="4085171" y="76754"/>
            <a:ext cx="8203502" cy="919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lang="en-US" altLang="zh-CN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1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.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 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&lt;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보기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&gt;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와 같이 빈칸에 알맞은 것을  쓰십시오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.</a:t>
            </a:r>
          </a:p>
          <a:p>
            <a:pPr algn="just" latinLnBrk="1">
              <a:lnSpc>
                <a:spcPct val="120000"/>
              </a:lnSpc>
            </a:pPr>
            <a:r>
              <a:rPr sz="2400" dirty="0" err="1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仿照示例</a:t>
            </a:r>
            <a:r>
              <a:rPr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，</a:t>
            </a:r>
            <a:r>
              <a:rPr lang="zh-CN" altLang="en-US"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将</a:t>
            </a:r>
            <a:r>
              <a:rPr lang="en-US" sz="2400" dirty="0" err="1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正确的</a:t>
            </a:r>
            <a:r>
              <a:rPr lang="ko-KR" altLang="en-US" sz="2400" dirty="0" err="1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内容</a:t>
            </a:r>
            <a:r>
              <a:rPr lang="en-US" sz="2400" dirty="0" err="1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填入横线</a:t>
            </a:r>
            <a:r>
              <a:rPr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。</a:t>
            </a:r>
          </a:p>
        </p:txBody>
      </p:sp>
      <p:pic>
        <p:nvPicPr>
          <p:cNvPr id="10" name="图片 9" descr="图形用户界面, 应用程序, Word&#10;&#10;AI 生成的内容可能不正确。">
            <a:extLst>
              <a:ext uri="{FF2B5EF4-FFF2-40B4-BE49-F238E27FC236}">
                <a16:creationId xmlns:a16="http://schemas.microsoft.com/office/drawing/2014/main" id="{B4EF6C27-3424-E5B9-F156-B268C86EFB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1999" y="1345853"/>
            <a:ext cx="5849039" cy="1103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090549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5B9995-1EC0-2CE8-A02D-BBDB26640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3BF86EF6-2E93-AF1A-4984-E11ABA4BD4D7}"/>
              </a:ext>
            </a:extLst>
          </p:cNvPr>
          <p:cNvGrpSpPr/>
          <p:nvPr/>
        </p:nvGrpSpPr>
        <p:grpSpPr>
          <a:xfrm>
            <a:off x="928505" y="158248"/>
            <a:ext cx="3076575" cy="800577"/>
            <a:chOff x="5328" y="2097"/>
            <a:chExt cx="4845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146A5CD0-E3AA-B87E-0DE4-B2E656FA7553}"/>
                </a:ext>
              </a:extLst>
            </p:cNvPr>
            <p:cNvSpPr txBox="1"/>
            <p:nvPr/>
          </p:nvSpPr>
          <p:spPr>
            <a:xfrm>
              <a:off x="5328" y="2251"/>
              <a:ext cx="4689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문법 연습 语法练习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7A96EB58-E92A-F4FE-1711-36E520CD8381}"/>
                </a:ext>
              </a:extLst>
            </p:cNvPr>
            <p:cNvSpPr/>
            <p:nvPr/>
          </p:nvSpPr>
          <p:spPr>
            <a:xfrm>
              <a:off x="5457" y="2097"/>
              <a:ext cx="4716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>
            <a:extLst>
              <a:ext uri="{FF2B5EF4-FFF2-40B4-BE49-F238E27FC236}">
                <a16:creationId xmlns:a16="http://schemas.microsoft.com/office/drawing/2014/main" id="{D0C729DB-6C67-3A76-42F3-C5A16584F61B}"/>
              </a:ext>
            </a:extLst>
          </p:cNvPr>
          <p:cNvGrpSpPr/>
          <p:nvPr/>
        </p:nvGrpSpPr>
        <p:grpSpPr>
          <a:xfrm>
            <a:off x="-98908" y="28734"/>
            <a:ext cx="1016635" cy="1072515"/>
            <a:chOff x="849666" y="1266856"/>
            <a:chExt cx="4597624" cy="4754432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0D510503-4B99-1DB8-0B90-01B6884E7889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66581D66-CE70-9B8E-1E4F-DA12FDF26C3E}"/>
                </a:ext>
              </a:extLst>
            </p:cNvPr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61137F61-E5A2-6929-5C4D-38C9A60F7BF6}"/>
                </a:ext>
              </a:extLst>
            </p:cNvPr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009DD47F-07BD-5644-C12C-5BC2D734D55C}"/>
                </a:ext>
              </a:extLst>
            </p:cNvPr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7FDB7353-BAF2-9BE6-A7B4-54CCEC4CF17D}"/>
                </a:ext>
              </a:extLst>
            </p:cNvPr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6D8D580E-704A-687A-A00D-2E6DED30E8D4}"/>
                </a:ext>
              </a:extLst>
            </p:cNvPr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42AA713E-6564-AFFB-4EF5-3D810F8C8DD4}"/>
                </a:ext>
              </a:extLst>
            </p:cNvPr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C740D281-BA13-0FF3-469B-A4C17F5ADCD1}"/>
                </a:ext>
              </a:extLst>
            </p:cNvPr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A3471728-C0C0-18B4-DB4A-825E44CFF6C7}"/>
                </a:ext>
              </a:extLst>
            </p:cNvPr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2EFD2020-8A64-5BE0-89D0-41DDB86DEA21}"/>
                </a:ext>
              </a:extLst>
            </p:cNvPr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EE090EB4-5E91-7357-48B0-45047D2C1712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CA075C30-C4A9-579D-28CF-273196F44BA8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F8AE241B-90E6-4FC1-D005-15E953C64A6C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2A5C6CEE-E85D-7CFB-A1EA-C045FFC20EF6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C6E2BFAB-0B05-4128-67A5-93913A31CCC7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5EA384A7-EB03-F078-BC46-B5C8ADD8AA98}"/>
              </a:ext>
            </a:extLst>
          </p:cNvPr>
          <p:cNvSpPr txBox="1"/>
          <p:nvPr/>
        </p:nvSpPr>
        <p:spPr>
          <a:xfrm>
            <a:off x="4097773" y="95393"/>
            <a:ext cx="8296564" cy="919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en-US" altLang="zh-CN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2</a:t>
            </a:r>
            <a:r>
              <a:rPr 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.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 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&lt;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보기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&gt;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와 같이 알맞은 것을 연결하고 문장을 쓰십시오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.</a:t>
            </a:r>
          </a:p>
          <a:p>
            <a:pPr indent="0" algn="just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仿照示例，连接并完成正确的句子。</a:t>
            </a:r>
            <a:endParaRPr sz="2400" dirty="0">
              <a:solidFill>
                <a:schemeClr val="bg1"/>
              </a:solidFill>
              <a:latin typeface="+mn-ea"/>
              <a:cs typeface="字魂创中黑" panose="00000500000000000000" charset="-122"/>
            </a:endParaRPr>
          </a:p>
        </p:txBody>
      </p: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F30CB971-C3C2-9A41-2711-F0D7E37934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472" y="5003196"/>
            <a:ext cx="1520825" cy="1560195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28A78714-BB84-13A5-FE65-717D35DFCC04}"/>
              </a:ext>
            </a:extLst>
          </p:cNvPr>
          <p:cNvGrpSpPr/>
          <p:nvPr/>
        </p:nvGrpSpPr>
        <p:grpSpPr>
          <a:xfrm>
            <a:off x="1650670" y="1034417"/>
            <a:ext cx="10361305" cy="5505973"/>
            <a:chOff x="6011" y="2522"/>
            <a:chExt cx="12563" cy="8160"/>
          </a:xfrm>
        </p:grpSpPr>
        <p:grpSp>
          <p:nvGrpSpPr>
            <p:cNvPr id="9" name="组合 1">
              <a:extLst>
                <a:ext uri="{FF2B5EF4-FFF2-40B4-BE49-F238E27FC236}">
                  <a16:creationId xmlns:a16="http://schemas.microsoft.com/office/drawing/2014/main" id="{971CEDE9-8CE0-8E69-28CB-74A6B4A0D18C}"/>
                </a:ext>
              </a:extLst>
            </p:cNvPr>
            <p:cNvGrpSpPr/>
            <p:nvPr/>
          </p:nvGrpSpPr>
          <p:grpSpPr bwMode="auto">
            <a:xfrm>
              <a:off x="6011" y="2522"/>
              <a:ext cx="12563" cy="8160"/>
              <a:chOff x="1661375" y="1996225"/>
              <a:chExt cx="4559120" cy="3351199"/>
            </a:xfrm>
          </p:grpSpPr>
          <p:sp>
            <p:nvSpPr>
              <p:cNvPr id="13" name="圆角矩形 26">
                <a:extLst>
                  <a:ext uri="{FF2B5EF4-FFF2-40B4-BE49-F238E27FC236}">
                    <a16:creationId xmlns:a16="http://schemas.microsoft.com/office/drawing/2014/main" id="{25F1F544-BFFD-4A2A-56E6-DE6B24633B67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3351199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任意多边形 27">
                <a:extLst>
                  <a:ext uri="{FF2B5EF4-FFF2-40B4-BE49-F238E27FC236}">
                    <a16:creationId xmlns:a16="http://schemas.microsoft.com/office/drawing/2014/main" id="{1FA5EAEA-63A1-EC91-63B7-530604EE2E5F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2861363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97491" y="0"/>
                    </a:moveTo>
                    <a:lnTo>
                      <a:pt x="4361629" y="0"/>
                    </a:lnTo>
                    <a:cubicBezTo>
                      <a:pt x="4470700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88420" y="0"/>
                      <a:pt x="1974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17C6406B-AA59-D854-AA21-9CB72DE3B49B}"/>
                  </a:ext>
                </a:extLst>
              </p:cNvPr>
              <p:cNvSpPr/>
              <p:nvPr/>
            </p:nvSpPr>
            <p:spPr>
              <a:xfrm>
                <a:off x="1748626" y="2225710"/>
                <a:ext cx="4384617" cy="242979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苹果">
                <a:extLst>
                  <a:ext uri="{FF2B5EF4-FFF2-40B4-BE49-F238E27FC236}">
                    <a16:creationId xmlns:a16="http://schemas.microsoft.com/office/drawing/2014/main" id="{B1896E9F-FCB8-16DA-D31E-8C7F357C57B5}"/>
                  </a:ext>
                </a:extLst>
              </p:cNvPr>
              <p:cNvSpPr/>
              <p:nvPr/>
            </p:nvSpPr>
            <p:spPr bwMode="auto">
              <a:xfrm>
                <a:off x="3866456" y="4857643"/>
                <a:ext cx="257013" cy="416473"/>
              </a:xfrm>
              <a:custGeom>
                <a:avLst/>
                <a:gdLst>
                  <a:gd name="T0" fmla="*/ 475097 w 2555916"/>
                  <a:gd name="T1" fmla="*/ 450608 h 2994042"/>
                  <a:gd name="T2" fmla="*/ 687034 w 2555916"/>
                  <a:gd name="T3" fmla="*/ 495421 h 2994042"/>
                  <a:gd name="T4" fmla="*/ 924488 w 2555916"/>
                  <a:gd name="T5" fmla="*/ 521629 h 2994042"/>
                  <a:gd name="T6" fmla="*/ 1069868 w 2555916"/>
                  <a:gd name="T7" fmla="*/ 471996 h 2994042"/>
                  <a:gd name="T8" fmla="*/ 1570391 w 2555916"/>
                  <a:gd name="T9" fmla="*/ 644320 h 2994042"/>
                  <a:gd name="T10" fmla="*/ 1359013 w 2555916"/>
                  <a:gd name="T11" fmla="*/ 1052980 h 2994042"/>
                  <a:gd name="T12" fmla="*/ 1626235 w 2555916"/>
                  <a:gd name="T13" fmla="*/ 1399714 h 2994042"/>
                  <a:gd name="T14" fmla="*/ 1265554 w 2555916"/>
                  <a:gd name="T15" fmla="*/ 1881896 h 2994042"/>
                  <a:gd name="T16" fmla="*/ 1041715 w 2555916"/>
                  <a:gd name="T17" fmla="*/ 1870067 h 2994042"/>
                  <a:gd name="T18" fmla="*/ 962333 w 2555916"/>
                  <a:gd name="T19" fmla="*/ 1838757 h 2994042"/>
                  <a:gd name="T20" fmla="*/ 647343 w 2555916"/>
                  <a:gd name="T21" fmla="*/ 1874938 h 2994042"/>
                  <a:gd name="T22" fmla="*/ 423965 w 2555916"/>
                  <a:gd name="T23" fmla="*/ 1878649 h 2994042"/>
                  <a:gd name="T24" fmla="*/ 45054 w 2555916"/>
                  <a:gd name="T25" fmla="*/ 1323641 h 2994042"/>
                  <a:gd name="T26" fmla="*/ 48977 w 2555916"/>
                  <a:gd name="T27" fmla="*/ 752399 h 2994042"/>
                  <a:gd name="T28" fmla="*/ 345045 w 2555916"/>
                  <a:gd name="T29" fmla="*/ 476403 h 2994042"/>
                  <a:gd name="T30" fmla="*/ 475097 w 2555916"/>
                  <a:gd name="T31" fmla="*/ 450608 h 2994042"/>
                  <a:gd name="T32" fmla="*/ 1173725 w 2555916"/>
                  <a:gd name="T33" fmla="*/ 0 h 2994042"/>
                  <a:gd name="T34" fmla="*/ 784636 w 2555916"/>
                  <a:gd name="T35" fmla="*/ 465642 h 2994042"/>
                  <a:gd name="T36" fmla="*/ 1173725 w 2555916"/>
                  <a:gd name="T37" fmla="*/ 0 h 29940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555916" h="2994042">
                    <a:moveTo>
                      <a:pt x="746699" y="708210"/>
                    </a:moveTo>
                    <a:cubicBezTo>
                      <a:pt x="938009" y="701546"/>
                      <a:pt x="1079795" y="778641"/>
                      <a:pt x="1079795" y="778641"/>
                    </a:cubicBezTo>
                    <a:cubicBezTo>
                      <a:pt x="1299219" y="874874"/>
                      <a:pt x="1452997" y="819832"/>
                      <a:pt x="1452997" y="819832"/>
                    </a:cubicBezTo>
                    <a:cubicBezTo>
                      <a:pt x="1509212" y="792858"/>
                      <a:pt x="1681487" y="741825"/>
                      <a:pt x="1681487" y="741825"/>
                    </a:cubicBezTo>
                    <a:cubicBezTo>
                      <a:pt x="2198673" y="590550"/>
                      <a:pt x="2468147" y="1012662"/>
                      <a:pt x="2468147" y="1012662"/>
                    </a:cubicBezTo>
                    <a:cubicBezTo>
                      <a:pt x="2076449" y="1214240"/>
                      <a:pt x="2135929" y="1654943"/>
                      <a:pt x="2135929" y="1654943"/>
                    </a:cubicBezTo>
                    <a:cubicBezTo>
                      <a:pt x="2198673" y="2086532"/>
                      <a:pt x="2555916" y="2199897"/>
                      <a:pt x="2555916" y="2199897"/>
                    </a:cubicBezTo>
                    <a:cubicBezTo>
                      <a:pt x="2286443" y="2823587"/>
                      <a:pt x="1989042" y="2957730"/>
                      <a:pt x="1989042" y="2957730"/>
                    </a:cubicBezTo>
                    <a:cubicBezTo>
                      <a:pt x="1814954" y="3044849"/>
                      <a:pt x="1637240" y="2939139"/>
                      <a:pt x="1637240" y="2939139"/>
                    </a:cubicBezTo>
                    <a:cubicBezTo>
                      <a:pt x="1612940" y="2920913"/>
                      <a:pt x="1512477" y="2889929"/>
                      <a:pt x="1512477" y="2889929"/>
                    </a:cubicBezTo>
                    <a:cubicBezTo>
                      <a:pt x="1206735" y="2812651"/>
                      <a:pt x="1017414" y="2946794"/>
                      <a:pt x="1017414" y="2946794"/>
                    </a:cubicBezTo>
                    <a:cubicBezTo>
                      <a:pt x="819751" y="3049588"/>
                      <a:pt x="666336" y="2952626"/>
                      <a:pt x="666336" y="2952626"/>
                    </a:cubicBezTo>
                    <a:cubicBezTo>
                      <a:pt x="284068" y="2773284"/>
                      <a:pt x="70811" y="2080335"/>
                      <a:pt x="70811" y="2080335"/>
                    </a:cubicBezTo>
                    <a:cubicBezTo>
                      <a:pt x="-92034" y="1522623"/>
                      <a:pt x="76976" y="1182527"/>
                      <a:pt x="76976" y="1182527"/>
                    </a:cubicBezTo>
                    <a:cubicBezTo>
                      <a:pt x="246349" y="826758"/>
                      <a:pt x="542299" y="748751"/>
                      <a:pt x="542299" y="748751"/>
                    </a:cubicBezTo>
                    <a:cubicBezTo>
                      <a:pt x="613657" y="721959"/>
                      <a:pt x="682929" y="710431"/>
                      <a:pt x="746699" y="708210"/>
                    </a:cubicBezTo>
                    <a:close/>
                    <a:moveTo>
                      <a:pt x="1844717" y="0"/>
                    </a:moveTo>
                    <a:cubicBezTo>
                      <a:pt x="1844717" y="719082"/>
                      <a:pt x="1233195" y="731838"/>
                      <a:pt x="1233195" y="731838"/>
                    </a:cubicBezTo>
                    <a:cubicBezTo>
                      <a:pt x="1195429" y="98769"/>
                      <a:pt x="1844717" y="0"/>
                      <a:pt x="184471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1A9A1227-6B0F-2F5F-B0E9-14E51A5C49B3}"/>
                </a:ext>
              </a:extLst>
            </p:cNvPr>
            <p:cNvCxnSpPr/>
            <p:nvPr/>
          </p:nvCxnSpPr>
          <p:spPr>
            <a:xfrm flipV="1">
              <a:off x="6307" y="3360"/>
              <a:ext cx="11998" cy="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CB609850-F5AD-B56A-3153-CD15EAA2EADB}"/>
              </a:ext>
            </a:extLst>
          </p:cNvPr>
          <p:cNvSpPr txBox="1"/>
          <p:nvPr/>
        </p:nvSpPr>
        <p:spPr>
          <a:xfrm>
            <a:off x="2026014" y="3852141"/>
            <a:ext cx="9362421" cy="15220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0000" latinLnBrk="1">
              <a:lnSpc>
                <a:spcPct val="150000"/>
              </a:lnSpc>
              <a:tabLst>
                <a:tab pos="428625" algn="l"/>
                <a:tab pos="8975725" algn="l"/>
              </a:tabLst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 </a:t>
            </a:r>
            <a:r>
              <a:rPr lang="en-US" altLang="ko-KR" sz="1600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	</a:t>
            </a:r>
          </a:p>
          <a:p>
            <a:pPr defTabSz="180000" latinLnBrk="1">
              <a:lnSpc>
                <a:spcPct val="150000"/>
              </a:lnSpc>
              <a:tabLst>
                <a:tab pos="428625" algn="l"/>
                <a:tab pos="8975725" algn="l"/>
              </a:tabLst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 </a:t>
            </a:r>
            <a:r>
              <a:rPr lang="en-US" altLang="ko-KR" sz="1600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	</a:t>
            </a:r>
            <a:endParaRPr lang="ko-KR" altLang="en-US" sz="1600" dirty="0"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defTabSz="180000" latinLnBrk="1">
              <a:lnSpc>
                <a:spcPct val="150000"/>
              </a:lnSpc>
              <a:tabLst>
                <a:tab pos="428625" algn="l"/>
                <a:tab pos="8975725" algn="l"/>
              </a:tabLst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 </a:t>
            </a:r>
            <a:r>
              <a:rPr lang="en-US" altLang="ko-KR" sz="1600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	</a:t>
            </a:r>
            <a:endParaRPr lang="ko-KR" altLang="en-US" sz="1600" dirty="0"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defTabSz="180000" latinLnBrk="1">
              <a:lnSpc>
                <a:spcPct val="150000"/>
              </a:lnSpc>
              <a:tabLst>
                <a:tab pos="428625" algn="l"/>
                <a:tab pos="8975725" algn="l"/>
              </a:tabLst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4) </a:t>
            </a:r>
            <a:r>
              <a:rPr lang="en-US" altLang="ko-KR" sz="1600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	</a:t>
            </a:r>
            <a:endParaRPr lang="ko-KR" altLang="en-US" sz="16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</p:txBody>
      </p:sp>
      <p:pic>
        <p:nvPicPr>
          <p:cNvPr id="8" name="图片 7" descr="图形用户界面&#10;&#10;AI 生成的内容可能不正确。">
            <a:extLst>
              <a:ext uri="{FF2B5EF4-FFF2-40B4-BE49-F238E27FC236}">
                <a16:creationId xmlns:a16="http://schemas.microsoft.com/office/drawing/2014/main" id="{4CDD5E72-F90D-8BCE-98D6-D0746EEF0D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4795" y="1454416"/>
            <a:ext cx="6904648" cy="2297739"/>
          </a:xfrm>
          <a:prstGeom prst="rect">
            <a:avLst/>
          </a:prstGeom>
        </p:spPr>
      </p:pic>
      <p:cxnSp>
        <p:nvCxnSpPr>
          <p:cNvPr id="11" name="直线连接符 10">
            <a:extLst>
              <a:ext uri="{FF2B5EF4-FFF2-40B4-BE49-F238E27FC236}">
                <a16:creationId xmlns:a16="http://schemas.microsoft.com/office/drawing/2014/main" id="{71CB21E5-3C0D-94CA-7C15-41F0FF6309FB}"/>
              </a:ext>
            </a:extLst>
          </p:cNvPr>
          <p:cNvCxnSpPr>
            <a:cxnSpLocks/>
          </p:cNvCxnSpPr>
          <p:nvPr/>
        </p:nvCxnSpPr>
        <p:spPr>
          <a:xfrm>
            <a:off x="4097773" y="1611330"/>
            <a:ext cx="1926975" cy="332265"/>
          </a:xfrm>
          <a:prstGeom prst="line">
            <a:avLst/>
          </a:prstGeom>
          <a:ln w="19050">
            <a:solidFill>
              <a:srgbClr val="8F70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61264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623CB4-4F1F-1178-B156-3C3FA743A6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148149E-701A-1F3C-F66E-2C156178374D}"/>
              </a:ext>
            </a:extLst>
          </p:cNvPr>
          <p:cNvGrpSpPr/>
          <p:nvPr/>
        </p:nvGrpSpPr>
        <p:grpSpPr bwMode="auto">
          <a:xfrm>
            <a:off x="3326296" y="1453354"/>
            <a:ext cx="8483489" cy="5225547"/>
            <a:chOff x="1661375" y="1996225"/>
            <a:chExt cx="4559120" cy="3351199"/>
          </a:xfrm>
        </p:grpSpPr>
        <p:sp>
          <p:nvSpPr>
            <p:cNvPr id="10" name="圆角矩形 26">
              <a:extLst>
                <a:ext uri="{FF2B5EF4-FFF2-40B4-BE49-F238E27FC236}">
                  <a16:creationId xmlns:a16="http://schemas.microsoft.com/office/drawing/2014/main" id="{DE41ACF3-0551-4C59-5817-7A5137B70811}"/>
                </a:ext>
              </a:extLst>
            </p:cNvPr>
            <p:cNvSpPr/>
            <p:nvPr/>
          </p:nvSpPr>
          <p:spPr>
            <a:xfrm>
              <a:off x="1661375" y="1996225"/>
              <a:ext cx="4559120" cy="3351199"/>
            </a:xfrm>
            <a:prstGeom prst="roundRect">
              <a:avLst>
                <a:gd name="adj" fmla="val 5516"/>
              </a:avLst>
            </a:prstGeom>
            <a:solidFill>
              <a:srgbClr val="D2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任意多边形 27">
              <a:extLst>
                <a:ext uri="{FF2B5EF4-FFF2-40B4-BE49-F238E27FC236}">
                  <a16:creationId xmlns:a16="http://schemas.microsoft.com/office/drawing/2014/main" id="{C724D358-E40A-20E5-04B9-2BC8191D80E7}"/>
                </a:ext>
              </a:extLst>
            </p:cNvPr>
            <p:cNvSpPr/>
            <p:nvPr/>
          </p:nvSpPr>
          <p:spPr>
            <a:xfrm>
              <a:off x="1661375" y="1996225"/>
              <a:ext cx="4559120" cy="2861363"/>
            </a:xfrm>
            <a:custGeom>
              <a:avLst/>
              <a:gdLst>
                <a:gd name="connsiteX0" fmla="*/ 197491 w 4559120"/>
                <a:gd name="connsiteY0" fmla="*/ 0 h 2969475"/>
                <a:gd name="connsiteX1" fmla="*/ 4361629 w 4559120"/>
                <a:gd name="connsiteY1" fmla="*/ 0 h 2969475"/>
                <a:gd name="connsiteX2" fmla="*/ 4559120 w 4559120"/>
                <a:gd name="connsiteY2" fmla="*/ 197491 h 2969475"/>
                <a:gd name="connsiteX3" fmla="*/ 4559120 w 4559120"/>
                <a:gd name="connsiteY3" fmla="*/ 2969475 h 2969475"/>
                <a:gd name="connsiteX4" fmla="*/ 0 w 4559120"/>
                <a:gd name="connsiteY4" fmla="*/ 2969475 h 2969475"/>
                <a:gd name="connsiteX5" fmla="*/ 0 w 4559120"/>
                <a:gd name="connsiteY5" fmla="*/ 197491 h 2969475"/>
                <a:gd name="connsiteX6" fmla="*/ 197491 w 4559120"/>
                <a:gd name="connsiteY6" fmla="*/ 0 h 296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9120" h="2969475">
                  <a:moveTo>
                    <a:pt x="197491" y="0"/>
                  </a:moveTo>
                  <a:lnTo>
                    <a:pt x="4361629" y="0"/>
                  </a:lnTo>
                  <a:cubicBezTo>
                    <a:pt x="4470700" y="0"/>
                    <a:pt x="4559120" y="88420"/>
                    <a:pt x="4559120" y="197491"/>
                  </a:cubicBezTo>
                  <a:lnTo>
                    <a:pt x="4559120" y="2969475"/>
                  </a:lnTo>
                  <a:lnTo>
                    <a:pt x="0" y="2969475"/>
                  </a:lnTo>
                  <a:lnTo>
                    <a:pt x="0" y="197491"/>
                  </a:lnTo>
                  <a:cubicBezTo>
                    <a:pt x="0" y="88420"/>
                    <a:pt x="88420" y="0"/>
                    <a:pt x="19749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D774116E-CDCE-DA8A-4CF4-EFB3E2C4C444}"/>
                </a:ext>
              </a:extLst>
            </p:cNvPr>
            <p:cNvSpPr/>
            <p:nvPr/>
          </p:nvSpPr>
          <p:spPr>
            <a:xfrm>
              <a:off x="1748762" y="2131747"/>
              <a:ext cx="4384617" cy="25681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lvl="1"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苹果">
              <a:extLst>
                <a:ext uri="{FF2B5EF4-FFF2-40B4-BE49-F238E27FC236}">
                  <a16:creationId xmlns:a16="http://schemas.microsoft.com/office/drawing/2014/main" id="{040F0CA0-4119-5F2A-2894-F8CF40B781BD}"/>
                </a:ext>
              </a:extLst>
            </p:cNvPr>
            <p:cNvSpPr/>
            <p:nvPr/>
          </p:nvSpPr>
          <p:spPr bwMode="auto">
            <a:xfrm>
              <a:off x="3816097" y="4857643"/>
              <a:ext cx="307371" cy="416473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3CDC0CE9-CF15-5075-7050-07E821A92AC1}"/>
              </a:ext>
            </a:extLst>
          </p:cNvPr>
          <p:cNvGrpSpPr/>
          <p:nvPr/>
        </p:nvGrpSpPr>
        <p:grpSpPr>
          <a:xfrm>
            <a:off x="1116330" y="292735"/>
            <a:ext cx="3378200" cy="1043309"/>
            <a:chOff x="5485" y="2097"/>
            <a:chExt cx="5320" cy="1672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6654A848-ADA7-1A15-C460-F689D28AB193}"/>
                </a:ext>
              </a:extLst>
            </p:cNvPr>
            <p:cNvSpPr txBox="1"/>
            <p:nvPr/>
          </p:nvSpPr>
          <p:spPr>
            <a:xfrm>
              <a:off x="5485" y="2285"/>
              <a:ext cx="4689" cy="1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>
                  <a:solidFill>
                    <a:schemeClr val="bg1"/>
                  </a:solidFill>
                </a:rPr>
                <a:t>어휘와 표현 연습 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2000">
                  <a:solidFill>
                    <a:schemeClr val="bg1"/>
                  </a:solidFill>
                </a:rPr>
                <a:t>词汇和句型练习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631ECFCD-BF43-3C0D-0F46-CC2FD2260CBF}"/>
                </a:ext>
              </a:extLst>
            </p:cNvPr>
            <p:cNvSpPr/>
            <p:nvPr/>
          </p:nvSpPr>
          <p:spPr>
            <a:xfrm>
              <a:off x="5681" y="2097"/>
              <a:ext cx="5124" cy="1672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>
            <a:extLst>
              <a:ext uri="{FF2B5EF4-FFF2-40B4-BE49-F238E27FC236}">
                <a16:creationId xmlns:a16="http://schemas.microsoft.com/office/drawing/2014/main" id="{4C58A441-E1CC-607C-71B9-1BD9C314F4CD}"/>
              </a:ext>
            </a:extLst>
          </p:cNvPr>
          <p:cNvGrpSpPr/>
          <p:nvPr/>
        </p:nvGrpSpPr>
        <p:grpSpPr>
          <a:xfrm>
            <a:off x="9581" y="220378"/>
            <a:ext cx="1016635" cy="1072515"/>
            <a:chOff x="849666" y="1266856"/>
            <a:chExt cx="4597624" cy="4754432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E051EDB4-934A-21B9-B882-7EB0910F21B6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ED563773-8335-EFF6-A1A1-F7A01454828D}"/>
                </a:ext>
              </a:extLst>
            </p:cNvPr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AB5387F3-A3A3-C28C-309A-63340C0DCC4C}"/>
                </a:ext>
              </a:extLst>
            </p:cNvPr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F10C159B-3514-B741-4077-D81883A3C249}"/>
                </a:ext>
              </a:extLst>
            </p:cNvPr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F3A23BB6-B772-2C76-F5BD-8A11B95F5F8B}"/>
                </a:ext>
              </a:extLst>
            </p:cNvPr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F3AF8EF6-AB4D-E074-22A5-D0CB736B0719}"/>
                </a:ext>
              </a:extLst>
            </p:cNvPr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27734F99-8F08-42CD-84A1-9FB1015ACB76}"/>
                </a:ext>
              </a:extLst>
            </p:cNvPr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56B98FB8-9617-E84A-6A59-0F1FF0A84A55}"/>
                </a:ext>
              </a:extLst>
            </p:cNvPr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A405475B-5796-FC1A-8DF2-FFE9AB5C8844}"/>
                </a:ext>
              </a:extLst>
            </p:cNvPr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ECA776B8-0811-8E3D-4661-240D63B29B9B}"/>
                </a:ext>
              </a:extLst>
            </p:cNvPr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A785CED8-BD30-7F6F-A262-103F15F4C028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25B4DA19-AA58-4134-1093-18D6BA369EA9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B132F4BE-8CA0-0588-C28D-B209C90FFA93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17E1F343-BC76-FFF9-1FFE-69444C60563B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0B13B79F-608A-3386-5FBB-BF1A02D35359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76ADD281-1FF3-039F-53B1-76A5A28AA8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85" y="5064125"/>
            <a:ext cx="1520825" cy="156019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D6F50D85-5C93-E5BB-D80B-56546DC14A16}"/>
              </a:ext>
            </a:extLst>
          </p:cNvPr>
          <p:cNvSpPr txBox="1"/>
          <p:nvPr/>
        </p:nvSpPr>
        <p:spPr>
          <a:xfrm>
            <a:off x="4618991" y="373380"/>
            <a:ext cx="7539990" cy="850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ko-KR" sz="22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1.</a:t>
            </a:r>
            <a:r>
              <a:rPr lang="ko-KR" altLang="en-US" sz="22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다음 그림을 보고 빈칸에 알맞은 것을 골라 쓰십시오</a:t>
            </a:r>
            <a:r>
              <a:rPr lang="en-US" altLang="ko-KR" sz="22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  <a:p>
            <a:pPr indent="0" algn="just">
              <a:lnSpc>
                <a:spcPct val="120000"/>
              </a:lnSpc>
              <a:buFont typeface="Wingdings" panose="05000000000000000000" charset="0"/>
              <a:buNone/>
            </a:pPr>
            <a:r>
              <a:rPr lang="ko-KR" altLang="en-US" sz="2200" dirty="0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创中黑" panose="00000500000000000000" charset="-122"/>
              </a:rPr>
              <a:t>看图画</a:t>
            </a:r>
            <a:r>
              <a:rPr lang="zh-CN" altLang="en-US" sz="22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创中黑" panose="00000500000000000000" charset="-122"/>
              </a:rPr>
              <a:t>，选择符合的内容填入空格。</a:t>
            </a:r>
            <a:endParaRPr lang="ko-KR" altLang="en-US" sz="22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字魂创中黑" panose="00000500000000000000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E982196-324D-5248-E000-50ECF5D7A0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9" r="1692"/>
          <a:stretch/>
        </p:blipFill>
        <p:spPr>
          <a:xfrm>
            <a:off x="3591339" y="2602077"/>
            <a:ext cx="7858539" cy="1866205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92691503-BF37-1A5C-ED60-A007A64E502B}"/>
              </a:ext>
            </a:extLst>
          </p:cNvPr>
          <p:cNvSpPr txBox="1"/>
          <p:nvPr/>
        </p:nvSpPr>
        <p:spPr>
          <a:xfrm>
            <a:off x="3868950" y="1956016"/>
            <a:ext cx="7398179" cy="442674"/>
          </a:xfrm>
          <a:prstGeom prst="roundRect">
            <a:avLst/>
          </a:prstGeom>
          <a:solidFill>
            <a:srgbClr val="F3E9E1"/>
          </a:solidFill>
        </p:spPr>
        <p:txBody>
          <a:bodyPr wrap="none" rtlCol="0" anchor="ctr" anchorCtr="0">
            <a:spAutoFit/>
          </a:bodyPr>
          <a:lstStyle/>
          <a:p>
            <a:r>
              <a:rPr lang="ko-KR" altLang="en-US" sz="20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아이를 낳다　　임신을 하다　　태교를 하다　　아이를 돌보다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5E2C981-00D4-B860-721A-D94A3944D765}"/>
              </a:ext>
            </a:extLst>
          </p:cNvPr>
          <p:cNvSpPr txBox="1"/>
          <p:nvPr/>
        </p:nvSpPr>
        <p:spPr>
          <a:xfrm>
            <a:off x="3736590" y="4776177"/>
            <a:ext cx="2035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0000">
              <a:tabLst>
                <a:tab pos="130175" algn="l"/>
                <a:tab pos="1727200" algn="l"/>
              </a:tabLst>
            </a:pPr>
            <a:r>
              <a:rPr kumimoji="1" lang="en-US" altLang="zh-CN" u="sng" dirty="0"/>
              <a:t>			</a:t>
            </a:r>
            <a:endParaRPr kumimoji="1" lang="zh-CN" altLang="en-US" u="sng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5F696DD-1C6A-4C67-C885-CED2CF275EA3}"/>
              </a:ext>
            </a:extLst>
          </p:cNvPr>
          <p:cNvSpPr txBox="1"/>
          <p:nvPr/>
        </p:nvSpPr>
        <p:spPr>
          <a:xfrm>
            <a:off x="5719484" y="4776091"/>
            <a:ext cx="2035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0000">
              <a:tabLst>
                <a:tab pos="130175" algn="l"/>
                <a:tab pos="1727200" algn="l"/>
              </a:tabLst>
            </a:pPr>
            <a:r>
              <a:rPr kumimoji="1" lang="en-US" altLang="zh-CN" u="sng" dirty="0"/>
              <a:t>			</a:t>
            </a:r>
            <a:endParaRPr kumimoji="1" lang="zh-CN" altLang="en-US" u="sng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1303EE7-7CB4-2C6D-CC60-1B6A9266F1FE}"/>
              </a:ext>
            </a:extLst>
          </p:cNvPr>
          <p:cNvSpPr txBox="1"/>
          <p:nvPr/>
        </p:nvSpPr>
        <p:spPr>
          <a:xfrm>
            <a:off x="7665631" y="4776091"/>
            <a:ext cx="2035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0000">
              <a:tabLst>
                <a:tab pos="130175" algn="l"/>
                <a:tab pos="1727200" algn="l"/>
              </a:tabLst>
            </a:pPr>
            <a:r>
              <a:rPr kumimoji="1" lang="en-US" altLang="zh-CN" u="sng" dirty="0"/>
              <a:t>			</a:t>
            </a:r>
            <a:endParaRPr kumimoji="1" lang="zh-CN" altLang="en-US" u="sng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33870C3-F0A4-E571-63D7-4735C34D7A9D}"/>
              </a:ext>
            </a:extLst>
          </p:cNvPr>
          <p:cNvSpPr txBox="1"/>
          <p:nvPr/>
        </p:nvSpPr>
        <p:spPr>
          <a:xfrm>
            <a:off x="9611778" y="4770057"/>
            <a:ext cx="2035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0000">
              <a:tabLst>
                <a:tab pos="130175" algn="l"/>
                <a:tab pos="1727200" algn="l"/>
              </a:tabLst>
            </a:pPr>
            <a:r>
              <a:rPr kumimoji="1" lang="en-US" altLang="zh-CN" u="sng" dirty="0"/>
              <a:t>			</a:t>
            </a:r>
            <a:endParaRPr kumimoji="1" lang="zh-CN" altLang="en-US" u="sng" dirty="0"/>
          </a:p>
        </p:txBody>
      </p:sp>
    </p:spTree>
    <p:extLst>
      <p:ext uri="{BB962C8B-B14F-4D97-AF65-F5344CB8AC3E}">
        <p14:creationId xmlns:p14="http://schemas.microsoft.com/office/powerpoint/2010/main" val="2989052936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174EEC-A2A5-E638-9EE9-B624C99FF2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411E4C7A-73B1-E02F-D3DB-D7D07FCC023E}"/>
              </a:ext>
            </a:extLst>
          </p:cNvPr>
          <p:cNvGrpSpPr/>
          <p:nvPr/>
        </p:nvGrpSpPr>
        <p:grpSpPr>
          <a:xfrm>
            <a:off x="928505" y="158248"/>
            <a:ext cx="3076575" cy="800577"/>
            <a:chOff x="5328" y="2097"/>
            <a:chExt cx="4845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4C0D62DA-21E7-4991-3526-5207C16D4E61}"/>
                </a:ext>
              </a:extLst>
            </p:cNvPr>
            <p:cNvSpPr txBox="1"/>
            <p:nvPr/>
          </p:nvSpPr>
          <p:spPr>
            <a:xfrm>
              <a:off x="5328" y="2251"/>
              <a:ext cx="4689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문법 연습 语法练习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93343648-9E9E-CB60-EC2C-57741812FF98}"/>
                </a:ext>
              </a:extLst>
            </p:cNvPr>
            <p:cNvSpPr/>
            <p:nvPr/>
          </p:nvSpPr>
          <p:spPr>
            <a:xfrm>
              <a:off x="5457" y="2097"/>
              <a:ext cx="4716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>
            <a:extLst>
              <a:ext uri="{FF2B5EF4-FFF2-40B4-BE49-F238E27FC236}">
                <a16:creationId xmlns:a16="http://schemas.microsoft.com/office/drawing/2014/main" id="{06A407B5-8DA7-4B0B-B99D-01D1073F7191}"/>
              </a:ext>
            </a:extLst>
          </p:cNvPr>
          <p:cNvGrpSpPr/>
          <p:nvPr/>
        </p:nvGrpSpPr>
        <p:grpSpPr>
          <a:xfrm>
            <a:off x="-98908" y="28734"/>
            <a:ext cx="1016635" cy="1072515"/>
            <a:chOff x="849666" y="1266856"/>
            <a:chExt cx="4597624" cy="4754432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AE0CB022-F368-13CB-2F20-4F64181E996A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10E8B233-12E3-9273-F28E-B7BC08427CBC}"/>
                </a:ext>
              </a:extLst>
            </p:cNvPr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0A1CFE68-D013-1674-69C7-E1BEF75E63BF}"/>
                </a:ext>
              </a:extLst>
            </p:cNvPr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E8D01A8E-6213-3C4A-F29A-E7D50C5C30DC}"/>
                </a:ext>
              </a:extLst>
            </p:cNvPr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28D69678-D090-0976-31BA-14A791F4C45F}"/>
                </a:ext>
              </a:extLst>
            </p:cNvPr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138E14A4-F7F4-8AC1-3B38-86B165DF2075}"/>
                </a:ext>
              </a:extLst>
            </p:cNvPr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D1277D54-8E81-8ACF-E288-2E2F2124D23E}"/>
                </a:ext>
              </a:extLst>
            </p:cNvPr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7D30730E-1980-8C52-6937-945C60FCA4CC}"/>
                </a:ext>
              </a:extLst>
            </p:cNvPr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81734C9C-D9B0-198D-8DC0-ADB7B1A74918}"/>
                </a:ext>
              </a:extLst>
            </p:cNvPr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6B733539-9D44-34EB-8298-1F3CA6FFE16A}"/>
                </a:ext>
              </a:extLst>
            </p:cNvPr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EAE5B4B8-4594-7915-56C7-32144987E934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DDB8E1FF-754B-AF25-97F1-947AE3FB769B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2074A036-20AF-F842-7B96-34A2CDBA7AAF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411C6A3B-8B9B-92FE-B954-60F4B5EE4813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4F353D02-EB81-2CBC-1544-A3F24EA0408C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12179ED0-1DBD-0A96-7818-D678CCE5D8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96" y="5168157"/>
            <a:ext cx="1520825" cy="1560195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80328DD8-8334-6C03-3E48-5ADC35410EDD}"/>
              </a:ext>
            </a:extLst>
          </p:cNvPr>
          <p:cNvGrpSpPr/>
          <p:nvPr/>
        </p:nvGrpSpPr>
        <p:grpSpPr>
          <a:xfrm>
            <a:off x="1975757" y="1034417"/>
            <a:ext cx="10021559" cy="5697240"/>
            <a:chOff x="6011" y="2522"/>
            <a:chExt cx="12563" cy="8160"/>
          </a:xfrm>
        </p:grpSpPr>
        <p:grpSp>
          <p:nvGrpSpPr>
            <p:cNvPr id="9" name="组合 1">
              <a:extLst>
                <a:ext uri="{FF2B5EF4-FFF2-40B4-BE49-F238E27FC236}">
                  <a16:creationId xmlns:a16="http://schemas.microsoft.com/office/drawing/2014/main" id="{7EA49851-F17C-91C4-BB8C-25D4CD59AFBD}"/>
                </a:ext>
              </a:extLst>
            </p:cNvPr>
            <p:cNvGrpSpPr/>
            <p:nvPr/>
          </p:nvGrpSpPr>
          <p:grpSpPr bwMode="auto">
            <a:xfrm>
              <a:off x="6011" y="2522"/>
              <a:ext cx="12563" cy="8160"/>
              <a:chOff x="1661375" y="1996225"/>
              <a:chExt cx="4559120" cy="3351199"/>
            </a:xfrm>
          </p:grpSpPr>
          <p:sp>
            <p:nvSpPr>
              <p:cNvPr id="13" name="圆角矩形 26">
                <a:extLst>
                  <a:ext uri="{FF2B5EF4-FFF2-40B4-BE49-F238E27FC236}">
                    <a16:creationId xmlns:a16="http://schemas.microsoft.com/office/drawing/2014/main" id="{58C38E1B-A940-24D5-2714-1542AE3D16C5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3351199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任意多边形 27">
                <a:extLst>
                  <a:ext uri="{FF2B5EF4-FFF2-40B4-BE49-F238E27FC236}">
                    <a16:creationId xmlns:a16="http://schemas.microsoft.com/office/drawing/2014/main" id="{2B7E5AAC-A310-0C20-6701-A49AEA8ACC66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2861363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97491" y="0"/>
                    </a:moveTo>
                    <a:lnTo>
                      <a:pt x="4361629" y="0"/>
                    </a:lnTo>
                    <a:cubicBezTo>
                      <a:pt x="4470700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88420" y="0"/>
                      <a:pt x="1974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96578BB8-85F9-6DDE-941C-284E31C2B141}"/>
                  </a:ext>
                </a:extLst>
              </p:cNvPr>
              <p:cNvSpPr/>
              <p:nvPr/>
            </p:nvSpPr>
            <p:spPr>
              <a:xfrm>
                <a:off x="1753843" y="2142836"/>
                <a:ext cx="4384617" cy="256818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苹果">
                <a:extLst>
                  <a:ext uri="{FF2B5EF4-FFF2-40B4-BE49-F238E27FC236}">
                    <a16:creationId xmlns:a16="http://schemas.microsoft.com/office/drawing/2014/main" id="{BDB0A4CA-19C9-0A8A-50A5-F81091CC6D82}"/>
                  </a:ext>
                </a:extLst>
              </p:cNvPr>
              <p:cNvSpPr/>
              <p:nvPr/>
            </p:nvSpPr>
            <p:spPr bwMode="auto">
              <a:xfrm>
                <a:off x="3798921" y="4863931"/>
                <a:ext cx="293827" cy="416473"/>
              </a:xfrm>
              <a:custGeom>
                <a:avLst/>
                <a:gdLst>
                  <a:gd name="T0" fmla="*/ 475097 w 2555916"/>
                  <a:gd name="T1" fmla="*/ 450608 h 2994042"/>
                  <a:gd name="T2" fmla="*/ 687034 w 2555916"/>
                  <a:gd name="T3" fmla="*/ 495421 h 2994042"/>
                  <a:gd name="T4" fmla="*/ 924488 w 2555916"/>
                  <a:gd name="T5" fmla="*/ 521629 h 2994042"/>
                  <a:gd name="T6" fmla="*/ 1069868 w 2555916"/>
                  <a:gd name="T7" fmla="*/ 471996 h 2994042"/>
                  <a:gd name="T8" fmla="*/ 1570391 w 2555916"/>
                  <a:gd name="T9" fmla="*/ 644320 h 2994042"/>
                  <a:gd name="T10" fmla="*/ 1359013 w 2555916"/>
                  <a:gd name="T11" fmla="*/ 1052980 h 2994042"/>
                  <a:gd name="T12" fmla="*/ 1626235 w 2555916"/>
                  <a:gd name="T13" fmla="*/ 1399714 h 2994042"/>
                  <a:gd name="T14" fmla="*/ 1265554 w 2555916"/>
                  <a:gd name="T15" fmla="*/ 1881896 h 2994042"/>
                  <a:gd name="T16" fmla="*/ 1041715 w 2555916"/>
                  <a:gd name="T17" fmla="*/ 1870067 h 2994042"/>
                  <a:gd name="T18" fmla="*/ 962333 w 2555916"/>
                  <a:gd name="T19" fmla="*/ 1838757 h 2994042"/>
                  <a:gd name="T20" fmla="*/ 647343 w 2555916"/>
                  <a:gd name="T21" fmla="*/ 1874938 h 2994042"/>
                  <a:gd name="T22" fmla="*/ 423965 w 2555916"/>
                  <a:gd name="T23" fmla="*/ 1878649 h 2994042"/>
                  <a:gd name="T24" fmla="*/ 45054 w 2555916"/>
                  <a:gd name="T25" fmla="*/ 1323641 h 2994042"/>
                  <a:gd name="T26" fmla="*/ 48977 w 2555916"/>
                  <a:gd name="T27" fmla="*/ 752399 h 2994042"/>
                  <a:gd name="T28" fmla="*/ 345045 w 2555916"/>
                  <a:gd name="T29" fmla="*/ 476403 h 2994042"/>
                  <a:gd name="T30" fmla="*/ 475097 w 2555916"/>
                  <a:gd name="T31" fmla="*/ 450608 h 2994042"/>
                  <a:gd name="T32" fmla="*/ 1173725 w 2555916"/>
                  <a:gd name="T33" fmla="*/ 0 h 2994042"/>
                  <a:gd name="T34" fmla="*/ 784636 w 2555916"/>
                  <a:gd name="T35" fmla="*/ 465642 h 2994042"/>
                  <a:gd name="T36" fmla="*/ 1173725 w 2555916"/>
                  <a:gd name="T37" fmla="*/ 0 h 29940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555916" h="2994042">
                    <a:moveTo>
                      <a:pt x="746699" y="708210"/>
                    </a:moveTo>
                    <a:cubicBezTo>
                      <a:pt x="938009" y="701546"/>
                      <a:pt x="1079795" y="778641"/>
                      <a:pt x="1079795" y="778641"/>
                    </a:cubicBezTo>
                    <a:cubicBezTo>
                      <a:pt x="1299219" y="874874"/>
                      <a:pt x="1452997" y="819832"/>
                      <a:pt x="1452997" y="819832"/>
                    </a:cubicBezTo>
                    <a:cubicBezTo>
                      <a:pt x="1509212" y="792858"/>
                      <a:pt x="1681487" y="741825"/>
                      <a:pt x="1681487" y="741825"/>
                    </a:cubicBezTo>
                    <a:cubicBezTo>
                      <a:pt x="2198673" y="590550"/>
                      <a:pt x="2468147" y="1012662"/>
                      <a:pt x="2468147" y="1012662"/>
                    </a:cubicBezTo>
                    <a:cubicBezTo>
                      <a:pt x="2076449" y="1214240"/>
                      <a:pt x="2135929" y="1654943"/>
                      <a:pt x="2135929" y="1654943"/>
                    </a:cubicBezTo>
                    <a:cubicBezTo>
                      <a:pt x="2198673" y="2086532"/>
                      <a:pt x="2555916" y="2199897"/>
                      <a:pt x="2555916" y="2199897"/>
                    </a:cubicBezTo>
                    <a:cubicBezTo>
                      <a:pt x="2286443" y="2823587"/>
                      <a:pt x="1989042" y="2957730"/>
                      <a:pt x="1989042" y="2957730"/>
                    </a:cubicBezTo>
                    <a:cubicBezTo>
                      <a:pt x="1814954" y="3044849"/>
                      <a:pt x="1637240" y="2939139"/>
                      <a:pt x="1637240" y="2939139"/>
                    </a:cubicBezTo>
                    <a:cubicBezTo>
                      <a:pt x="1612940" y="2920913"/>
                      <a:pt x="1512477" y="2889929"/>
                      <a:pt x="1512477" y="2889929"/>
                    </a:cubicBezTo>
                    <a:cubicBezTo>
                      <a:pt x="1206735" y="2812651"/>
                      <a:pt x="1017414" y="2946794"/>
                      <a:pt x="1017414" y="2946794"/>
                    </a:cubicBezTo>
                    <a:cubicBezTo>
                      <a:pt x="819751" y="3049588"/>
                      <a:pt x="666336" y="2952626"/>
                      <a:pt x="666336" y="2952626"/>
                    </a:cubicBezTo>
                    <a:cubicBezTo>
                      <a:pt x="284068" y="2773284"/>
                      <a:pt x="70811" y="2080335"/>
                      <a:pt x="70811" y="2080335"/>
                    </a:cubicBezTo>
                    <a:cubicBezTo>
                      <a:pt x="-92034" y="1522623"/>
                      <a:pt x="76976" y="1182527"/>
                      <a:pt x="76976" y="1182527"/>
                    </a:cubicBezTo>
                    <a:cubicBezTo>
                      <a:pt x="246349" y="826758"/>
                      <a:pt x="542299" y="748751"/>
                      <a:pt x="542299" y="748751"/>
                    </a:cubicBezTo>
                    <a:cubicBezTo>
                      <a:pt x="613657" y="721959"/>
                      <a:pt x="682929" y="710431"/>
                      <a:pt x="746699" y="708210"/>
                    </a:cubicBezTo>
                    <a:close/>
                    <a:moveTo>
                      <a:pt x="1844717" y="0"/>
                    </a:moveTo>
                    <a:cubicBezTo>
                      <a:pt x="1844717" y="719082"/>
                      <a:pt x="1233195" y="731838"/>
                      <a:pt x="1233195" y="731838"/>
                    </a:cubicBezTo>
                    <a:cubicBezTo>
                      <a:pt x="1195429" y="98769"/>
                      <a:pt x="1844717" y="0"/>
                      <a:pt x="184471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5652771F-5D79-79B7-9939-A500BC911B83}"/>
                </a:ext>
              </a:extLst>
            </p:cNvPr>
            <p:cNvCxnSpPr/>
            <p:nvPr/>
          </p:nvCxnSpPr>
          <p:spPr>
            <a:xfrm flipV="1">
              <a:off x="6307" y="3360"/>
              <a:ext cx="11998" cy="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C728A395-783F-C981-1EE6-373182A1DC54}"/>
              </a:ext>
            </a:extLst>
          </p:cNvPr>
          <p:cNvSpPr txBox="1"/>
          <p:nvPr/>
        </p:nvSpPr>
        <p:spPr>
          <a:xfrm>
            <a:off x="2171700" y="2759711"/>
            <a:ext cx="9633842" cy="3352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31788" indent="-331788" algn="just" defTabSz="180000" latinLnBrk="1">
              <a:lnSpc>
                <a:spcPct val="250000"/>
              </a:lnSpc>
              <a:tabLst>
                <a:tab pos="1420813" algn="l"/>
                <a:tab pos="3552825" algn="l"/>
                <a:tab pos="4117975" algn="l"/>
                <a:tab pos="6088063" algn="l"/>
              </a:tabLst>
            </a:pPr>
            <a:r>
              <a:rPr kumimoji="1"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 </a:t>
            </a:r>
            <a:r>
              <a:rPr kumimoji="1"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사람들이 집 앞을 지날 때마다 개들이</a:t>
            </a:r>
            <a:r>
              <a:rPr kumimoji="1" lang="zh-CN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en-US" altLang="zh-CN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kumimoji="1"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온 동네가 시끄럽다</a:t>
            </a:r>
            <a:r>
              <a:rPr kumimoji="1"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331788" indent="-331788" algn="just" defTabSz="180000" latinLnBrk="1">
              <a:lnSpc>
                <a:spcPct val="250000"/>
              </a:lnSpc>
              <a:tabLst>
                <a:tab pos="1420813" algn="l"/>
                <a:tab pos="3552825" algn="l"/>
                <a:tab pos="3906838" algn="l"/>
                <a:tab pos="5583238" algn="l"/>
              </a:tabLst>
            </a:pPr>
            <a:r>
              <a:rPr kumimoji="1"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 </a:t>
            </a:r>
            <a:r>
              <a:rPr kumimoji="1"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룸메이트가 음악을 크게 틀어 놓고</a:t>
            </a:r>
            <a:r>
              <a:rPr kumimoji="1" lang="zh-CN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en-US" altLang="zh-CN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kumimoji="1"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공부를 할 수 없었다</a:t>
            </a:r>
            <a:r>
              <a:rPr kumimoji="1"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331788" indent="-331788" algn="just" defTabSz="180000" latinLnBrk="1">
              <a:lnSpc>
                <a:spcPct val="250000"/>
              </a:lnSpc>
              <a:tabLst>
                <a:tab pos="3370263" algn="l"/>
                <a:tab pos="5192713" algn="l"/>
              </a:tabLst>
            </a:pPr>
            <a:r>
              <a:rPr kumimoji="1"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 </a:t>
            </a:r>
            <a:r>
              <a:rPr kumimoji="1"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아이들이 장난감을 사 달라고</a:t>
            </a:r>
            <a:r>
              <a:rPr kumimoji="1" lang="zh-CN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en-US" altLang="zh-CN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kumimoji="1"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정신이 없어서 그냥 집으로 왔다</a:t>
            </a:r>
            <a:r>
              <a:rPr kumimoji="1"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331788" indent="-331788" algn="just" defTabSz="180000" latinLnBrk="1">
              <a:lnSpc>
                <a:spcPct val="250000"/>
              </a:lnSpc>
              <a:tabLst>
                <a:tab pos="1420813" algn="l"/>
                <a:tab pos="3552825" algn="l"/>
                <a:tab pos="4346575" algn="l"/>
                <a:tab pos="6170613" algn="l"/>
              </a:tabLst>
            </a:pPr>
            <a:r>
              <a:rPr kumimoji="1"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4) </a:t>
            </a:r>
            <a:r>
              <a:rPr kumimoji="1"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화장실에 있는데 동생이 빨리 나오라고</a:t>
            </a:r>
            <a:r>
              <a:rPr kumimoji="1" lang="zh-CN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en-US" altLang="zh-CN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r>
              <a:rPr kumimoji="1"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볼일을 다 보지 못하고 나왔다</a:t>
            </a:r>
            <a:r>
              <a:rPr kumimoji="1"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493713" indent="-481013" algn="just" defTabSz="180000" latinLnBrk="1">
              <a:lnSpc>
                <a:spcPct val="250000"/>
              </a:lnSpc>
              <a:tabLst>
                <a:tab pos="3852863" algn="l"/>
                <a:tab pos="5240338" algn="l"/>
              </a:tabLst>
            </a:pPr>
            <a:endParaRPr kumimoji="1" lang="en-US" altLang="ko-KR" sz="1550" dirty="0"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C5427B2-83DE-47FA-369E-03D81F15E1DF}"/>
              </a:ext>
            </a:extLst>
          </p:cNvPr>
          <p:cNvSpPr txBox="1"/>
          <p:nvPr/>
        </p:nvSpPr>
        <p:spPr>
          <a:xfrm>
            <a:off x="4085171" y="76754"/>
            <a:ext cx="8203502" cy="919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lang="en-US" altLang="zh-CN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2.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 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&lt;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보기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&gt;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와 같이 빈칸에 알맞은 것을 골라 쓰십시오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.</a:t>
            </a:r>
          </a:p>
          <a:p>
            <a:pPr algn="just" latinLnBrk="1">
              <a:lnSpc>
                <a:spcPct val="120000"/>
              </a:lnSpc>
            </a:pPr>
            <a:r>
              <a:rPr sz="2400" dirty="0" err="1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仿照示例</a:t>
            </a:r>
            <a:r>
              <a:rPr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，</a:t>
            </a:r>
            <a:r>
              <a:rPr lang="zh-CN" altLang="en-US"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选择</a:t>
            </a:r>
            <a:r>
              <a:rPr lang="en-US" sz="2400" dirty="0" err="1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正确的词汇并填入横线</a:t>
            </a:r>
            <a:r>
              <a:rPr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。</a:t>
            </a:r>
          </a:p>
        </p:txBody>
      </p:sp>
      <p:pic>
        <p:nvPicPr>
          <p:cNvPr id="10" name="图片 9" descr="图形用户界面&#10;&#10;AI 生成的内容可能不正确。">
            <a:extLst>
              <a:ext uri="{FF2B5EF4-FFF2-40B4-BE49-F238E27FC236}">
                <a16:creationId xmlns:a16="http://schemas.microsoft.com/office/drawing/2014/main" id="{84EB808F-7E05-90D9-D0B0-178A51BF97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1877" y="1321398"/>
            <a:ext cx="6768837" cy="1531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990207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D9312D-F77C-9078-7BDC-5EDF38C385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E36414C4-56FB-8C8A-A69B-0CDF0EA1C3B4}"/>
              </a:ext>
            </a:extLst>
          </p:cNvPr>
          <p:cNvGrpSpPr/>
          <p:nvPr/>
        </p:nvGrpSpPr>
        <p:grpSpPr>
          <a:xfrm>
            <a:off x="928505" y="158248"/>
            <a:ext cx="3076575" cy="800577"/>
            <a:chOff x="5328" y="2097"/>
            <a:chExt cx="4845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C22B1273-6FC4-2022-CCAB-DA109F658B75}"/>
                </a:ext>
              </a:extLst>
            </p:cNvPr>
            <p:cNvSpPr txBox="1"/>
            <p:nvPr/>
          </p:nvSpPr>
          <p:spPr>
            <a:xfrm>
              <a:off x="5328" y="2251"/>
              <a:ext cx="4689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문법 연습 语法练习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779D44D7-A00E-0248-DB18-03590AAAA7EB}"/>
                </a:ext>
              </a:extLst>
            </p:cNvPr>
            <p:cNvSpPr/>
            <p:nvPr/>
          </p:nvSpPr>
          <p:spPr>
            <a:xfrm>
              <a:off x="5457" y="2097"/>
              <a:ext cx="4716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>
            <a:extLst>
              <a:ext uri="{FF2B5EF4-FFF2-40B4-BE49-F238E27FC236}">
                <a16:creationId xmlns:a16="http://schemas.microsoft.com/office/drawing/2014/main" id="{A7FDB47F-91BD-80EA-59FB-72EDA7DC624F}"/>
              </a:ext>
            </a:extLst>
          </p:cNvPr>
          <p:cNvGrpSpPr/>
          <p:nvPr/>
        </p:nvGrpSpPr>
        <p:grpSpPr>
          <a:xfrm>
            <a:off x="-98908" y="28734"/>
            <a:ext cx="1016635" cy="1072515"/>
            <a:chOff x="849666" y="1266856"/>
            <a:chExt cx="4597624" cy="4754432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D383569F-BF50-3D9E-5AE5-72924617188F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68AEA3EE-B0BF-C924-32D9-F5571A851BE8}"/>
                </a:ext>
              </a:extLst>
            </p:cNvPr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C4FC736B-D665-DA7A-1E8D-21E8B25E7805}"/>
                </a:ext>
              </a:extLst>
            </p:cNvPr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C75A3FB0-77BC-C7D9-D002-C5538B8CE860}"/>
                </a:ext>
              </a:extLst>
            </p:cNvPr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1FAB8F32-7F19-338D-13BD-B9135383680F}"/>
                </a:ext>
              </a:extLst>
            </p:cNvPr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3B4A70C4-95C8-E95E-7614-6B9AB99BA1DC}"/>
                </a:ext>
              </a:extLst>
            </p:cNvPr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61654585-A849-8F92-38F5-A2386223EABA}"/>
                </a:ext>
              </a:extLst>
            </p:cNvPr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48D91263-C2D8-F156-320C-E40798479123}"/>
                </a:ext>
              </a:extLst>
            </p:cNvPr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23F064D9-0E70-8731-72B9-0F73F0F4A197}"/>
                </a:ext>
              </a:extLst>
            </p:cNvPr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7F3999D0-4DE1-9FCE-711D-C864588B3E76}"/>
                </a:ext>
              </a:extLst>
            </p:cNvPr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F4C3D0FD-51EC-205F-7708-D2B933D9468F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1E31DF4A-4AEC-378C-CD50-ABE3813E78E8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72C302BE-3084-A8C2-5CD2-8EC04C3517E4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37FE42D9-722C-B473-8D9A-CAD3C33F8A9F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B7E55B95-0856-B9C9-33AD-1231C1551C5D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FD65528F-07DA-AD28-1376-EADE58072268}"/>
              </a:ext>
            </a:extLst>
          </p:cNvPr>
          <p:cNvSpPr txBox="1"/>
          <p:nvPr/>
        </p:nvSpPr>
        <p:spPr>
          <a:xfrm>
            <a:off x="4097773" y="158248"/>
            <a:ext cx="5069973" cy="920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4. </a:t>
            </a:r>
            <a:r>
              <a:rPr lang="ko-KR" altLang="en-US" sz="2400" dirty="0">
                <a:solidFill>
                  <a:srgbClr val="FFFFFF"/>
                </a:solidFill>
              </a:rPr>
              <a:t>다음을 듣고 물음에 답하십시오</a:t>
            </a:r>
            <a:r>
              <a:rPr lang="en-US" altLang="ko-KR" sz="2400" dirty="0">
                <a:solidFill>
                  <a:srgbClr val="FFFFFF"/>
                </a:solidFill>
              </a:rPr>
              <a:t>.</a:t>
            </a:r>
          </a:p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rgbClr val="FFFFFF"/>
                </a:solidFill>
              </a:rPr>
              <a:t>听对话，回答下列问题。</a:t>
            </a:r>
            <a:endParaRPr lang="en-US" altLang="ko-KR" sz="2400" dirty="0">
              <a:solidFill>
                <a:srgbClr val="FFFFFF"/>
              </a:solidFill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8B08A1A-A893-9ACA-4BB1-49FAFCD92D30}"/>
              </a:ext>
            </a:extLst>
          </p:cNvPr>
          <p:cNvGrpSpPr/>
          <p:nvPr/>
        </p:nvGrpSpPr>
        <p:grpSpPr>
          <a:xfrm>
            <a:off x="3706586" y="1101249"/>
            <a:ext cx="7760026" cy="5434411"/>
            <a:chOff x="6011" y="2490"/>
            <a:chExt cx="12563" cy="8194"/>
          </a:xfrm>
        </p:grpSpPr>
        <p:grpSp>
          <p:nvGrpSpPr>
            <p:cNvPr id="9" name="组合 1">
              <a:extLst>
                <a:ext uri="{FF2B5EF4-FFF2-40B4-BE49-F238E27FC236}">
                  <a16:creationId xmlns:a16="http://schemas.microsoft.com/office/drawing/2014/main" id="{639E6331-10DE-F6B7-2B7B-AC5A0E788C5F}"/>
                </a:ext>
              </a:extLst>
            </p:cNvPr>
            <p:cNvGrpSpPr/>
            <p:nvPr/>
          </p:nvGrpSpPr>
          <p:grpSpPr bwMode="auto">
            <a:xfrm>
              <a:off x="6011" y="2490"/>
              <a:ext cx="12563" cy="8194"/>
              <a:chOff x="1661375" y="1982631"/>
              <a:chExt cx="4559120" cy="3364793"/>
            </a:xfrm>
          </p:grpSpPr>
          <p:sp>
            <p:nvSpPr>
              <p:cNvPr id="13" name="圆角矩形 26">
                <a:extLst>
                  <a:ext uri="{FF2B5EF4-FFF2-40B4-BE49-F238E27FC236}">
                    <a16:creationId xmlns:a16="http://schemas.microsoft.com/office/drawing/2014/main" id="{E6FB2F2B-2BFE-3F0A-2843-A8A2D4BEC039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3351199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任意多边形 27">
                <a:extLst>
                  <a:ext uri="{FF2B5EF4-FFF2-40B4-BE49-F238E27FC236}">
                    <a16:creationId xmlns:a16="http://schemas.microsoft.com/office/drawing/2014/main" id="{FF96CCDE-C4C6-7E73-2E28-C02E6D9551A4}"/>
                  </a:ext>
                </a:extLst>
              </p:cNvPr>
              <p:cNvSpPr/>
              <p:nvPr/>
            </p:nvSpPr>
            <p:spPr>
              <a:xfrm>
                <a:off x="1661375" y="1982631"/>
                <a:ext cx="4559120" cy="2868160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  <a:gd name="connsiteX0" fmla="*/ 197491 w 4559120"/>
                  <a:gd name="connsiteY0" fmla="*/ 7054 h 2976529"/>
                  <a:gd name="connsiteX1" fmla="*/ 4386633 w 4559120"/>
                  <a:gd name="connsiteY1" fmla="*/ 0 h 2976529"/>
                  <a:gd name="connsiteX2" fmla="*/ 4559120 w 4559120"/>
                  <a:gd name="connsiteY2" fmla="*/ 204545 h 2976529"/>
                  <a:gd name="connsiteX3" fmla="*/ 4559120 w 4559120"/>
                  <a:gd name="connsiteY3" fmla="*/ 2976529 h 2976529"/>
                  <a:gd name="connsiteX4" fmla="*/ 0 w 4559120"/>
                  <a:gd name="connsiteY4" fmla="*/ 2976529 h 2976529"/>
                  <a:gd name="connsiteX5" fmla="*/ 0 w 4559120"/>
                  <a:gd name="connsiteY5" fmla="*/ 204545 h 2976529"/>
                  <a:gd name="connsiteX6" fmla="*/ 197491 w 4559120"/>
                  <a:gd name="connsiteY6" fmla="*/ 7054 h 2976529"/>
                  <a:gd name="connsiteX0" fmla="*/ 147483 w 4559120"/>
                  <a:gd name="connsiteY0" fmla="*/ 14108 h 2976529"/>
                  <a:gd name="connsiteX1" fmla="*/ 4386633 w 4559120"/>
                  <a:gd name="connsiteY1" fmla="*/ 0 h 2976529"/>
                  <a:gd name="connsiteX2" fmla="*/ 4559120 w 4559120"/>
                  <a:gd name="connsiteY2" fmla="*/ 204545 h 2976529"/>
                  <a:gd name="connsiteX3" fmla="*/ 4559120 w 4559120"/>
                  <a:gd name="connsiteY3" fmla="*/ 2976529 h 2976529"/>
                  <a:gd name="connsiteX4" fmla="*/ 0 w 4559120"/>
                  <a:gd name="connsiteY4" fmla="*/ 2976529 h 2976529"/>
                  <a:gd name="connsiteX5" fmla="*/ 0 w 4559120"/>
                  <a:gd name="connsiteY5" fmla="*/ 204545 h 2976529"/>
                  <a:gd name="connsiteX6" fmla="*/ 147483 w 4559120"/>
                  <a:gd name="connsiteY6" fmla="*/ 14108 h 2976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76529">
                    <a:moveTo>
                      <a:pt x="147483" y="14108"/>
                    </a:moveTo>
                    <a:lnTo>
                      <a:pt x="4386633" y="0"/>
                    </a:lnTo>
                    <a:cubicBezTo>
                      <a:pt x="4495704" y="0"/>
                      <a:pt x="4559120" y="95474"/>
                      <a:pt x="4559120" y="204545"/>
                    </a:cubicBezTo>
                    <a:lnTo>
                      <a:pt x="4559120" y="2976529"/>
                    </a:lnTo>
                    <a:lnTo>
                      <a:pt x="0" y="2976529"/>
                    </a:lnTo>
                    <a:lnTo>
                      <a:pt x="0" y="204545"/>
                    </a:lnTo>
                    <a:cubicBezTo>
                      <a:pt x="0" y="95474"/>
                      <a:pt x="38412" y="14108"/>
                      <a:pt x="147483" y="1410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CF6DC052-0D43-7345-09FF-943606AD577E}"/>
                  </a:ext>
                </a:extLst>
              </p:cNvPr>
              <p:cNvSpPr/>
              <p:nvPr/>
            </p:nvSpPr>
            <p:spPr>
              <a:xfrm>
                <a:off x="1753843" y="2142836"/>
                <a:ext cx="4384617" cy="256818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苹果">
                <a:extLst>
                  <a:ext uri="{FF2B5EF4-FFF2-40B4-BE49-F238E27FC236}">
                    <a16:creationId xmlns:a16="http://schemas.microsoft.com/office/drawing/2014/main" id="{1E17086E-04D0-A636-380D-ECC5304ADE6D}"/>
                  </a:ext>
                </a:extLst>
              </p:cNvPr>
              <p:cNvSpPr/>
              <p:nvPr/>
            </p:nvSpPr>
            <p:spPr bwMode="auto">
              <a:xfrm>
                <a:off x="3760630" y="4857643"/>
                <a:ext cx="362838" cy="416473"/>
              </a:xfrm>
              <a:custGeom>
                <a:avLst/>
                <a:gdLst>
                  <a:gd name="T0" fmla="*/ 475097 w 2555916"/>
                  <a:gd name="T1" fmla="*/ 450608 h 2994042"/>
                  <a:gd name="T2" fmla="*/ 687034 w 2555916"/>
                  <a:gd name="T3" fmla="*/ 495421 h 2994042"/>
                  <a:gd name="T4" fmla="*/ 924488 w 2555916"/>
                  <a:gd name="T5" fmla="*/ 521629 h 2994042"/>
                  <a:gd name="T6" fmla="*/ 1069868 w 2555916"/>
                  <a:gd name="T7" fmla="*/ 471996 h 2994042"/>
                  <a:gd name="T8" fmla="*/ 1570391 w 2555916"/>
                  <a:gd name="T9" fmla="*/ 644320 h 2994042"/>
                  <a:gd name="T10" fmla="*/ 1359013 w 2555916"/>
                  <a:gd name="T11" fmla="*/ 1052980 h 2994042"/>
                  <a:gd name="T12" fmla="*/ 1626235 w 2555916"/>
                  <a:gd name="T13" fmla="*/ 1399714 h 2994042"/>
                  <a:gd name="T14" fmla="*/ 1265554 w 2555916"/>
                  <a:gd name="T15" fmla="*/ 1881896 h 2994042"/>
                  <a:gd name="T16" fmla="*/ 1041715 w 2555916"/>
                  <a:gd name="T17" fmla="*/ 1870067 h 2994042"/>
                  <a:gd name="T18" fmla="*/ 962333 w 2555916"/>
                  <a:gd name="T19" fmla="*/ 1838757 h 2994042"/>
                  <a:gd name="T20" fmla="*/ 647343 w 2555916"/>
                  <a:gd name="T21" fmla="*/ 1874938 h 2994042"/>
                  <a:gd name="T22" fmla="*/ 423965 w 2555916"/>
                  <a:gd name="T23" fmla="*/ 1878649 h 2994042"/>
                  <a:gd name="T24" fmla="*/ 45054 w 2555916"/>
                  <a:gd name="T25" fmla="*/ 1323641 h 2994042"/>
                  <a:gd name="T26" fmla="*/ 48977 w 2555916"/>
                  <a:gd name="T27" fmla="*/ 752399 h 2994042"/>
                  <a:gd name="T28" fmla="*/ 345045 w 2555916"/>
                  <a:gd name="T29" fmla="*/ 476403 h 2994042"/>
                  <a:gd name="T30" fmla="*/ 475097 w 2555916"/>
                  <a:gd name="T31" fmla="*/ 450608 h 2994042"/>
                  <a:gd name="T32" fmla="*/ 1173725 w 2555916"/>
                  <a:gd name="T33" fmla="*/ 0 h 2994042"/>
                  <a:gd name="T34" fmla="*/ 784636 w 2555916"/>
                  <a:gd name="T35" fmla="*/ 465642 h 2994042"/>
                  <a:gd name="T36" fmla="*/ 1173725 w 2555916"/>
                  <a:gd name="T37" fmla="*/ 0 h 29940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555916" h="2994042">
                    <a:moveTo>
                      <a:pt x="746699" y="708210"/>
                    </a:moveTo>
                    <a:cubicBezTo>
                      <a:pt x="938009" y="701546"/>
                      <a:pt x="1079795" y="778641"/>
                      <a:pt x="1079795" y="778641"/>
                    </a:cubicBezTo>
                    <a:cubicBezTo>
                      <a:pt x="1299219" y="874874"/>
                      <a:pt x="1452997" y="819832"/>
                      <a:pt x="1452997" y="819832"/>
                    </a:cubicBezTo>
                    <a:cubicBezTo>
                      <a:pt x="1509212" y="792858"/>
                      <a:pt x="1681487" y="741825"/>
                      <a:pt x="1681487" y="741825"/>
                    </a:cubicBezTo>
                    <a:cubicBezTo>
                      <a:pt x="2198673" y="590550"/>
                      <a:pt x="2468147" y="1012662"/>
                      <a:pt x="2468147" y="1012662"/>
                    </a:cubicBezTo>
                    <a:cubicBezTo>
                      <a:pt x="2076449" y="1214240"/>
                      <a:pt x="2135929" y="1654943"/>
                      <a:pt x="2135929" y="1654943"/>
                    </a:cubicBezTo>
                    <a:cubicBezTo>
                      <a:pt x="2198673" y="2086532"/>
                      <a:pt x="2555916" y="2199897"/>
                      <a:pt x="2555916" y="2199897"/>
                    </a:cubicBezTo>
                    <a:cubicBezTo>
                      <a:pt x="2286443" y="2823587"/>
                      <a:pt x="1989042" y="2957730"/>
                      <a:pt x="1989042" y="2957730"/>
                    </a:cubicBezTo>
                    <a:cubicBezTo>
                      <a:pt x="1814954" y="3044849"/>
                      <a:pt x="1637240" y="2939139"/>
                      <a:pt x="1637240" y="2939139"/>
                    </a:cubicBezTo>
                    <a:cubicBezTo>
                      <a:pt x="1612940" y="2920913"/>
                      <a:pt x="1512477" y="2889929"/>
                      <a:pt x="1512477" y="2889929"/>
                    </a:cubicBezTo>
                    <a:cubicBezTo>
                      <a:pt x="1206735" y="2812651"/>
                      <a:pt x="1017414" y="2946794"/>
                      <a:pt x="1017414" y="2946794"/>
                    </a:cubicBezTo>
                    <a:cubicBezTo>
                      <a:pt x="819751" y="3049588"/>
                      <a:pt x="666336" y="2952626"/>
                      <a:pt x="666336" y="2952626"/>
                    </a:cubicBezTo>
                    <a:cubicBezTo>
                      <a:pt x="284068" y="2773284"/>
                      <a:pt x="70811" y="2080335"/>
                      <a:pt x="70811" y="2080335"/>
                    </a:cubicBezTo>
                    <a:cubicBezTo>
                      <a:pt x="-92034" y="1522623"/>
                      <a:pt x="76976" y="1182527"/>
                      <a:pt x="76976" y="1182527"/>
                    </a:cubicBezTo>
                    <a:cubicBezTo>
                      <a:pt x="246349" y="826758"/>
                      <a:pt x="542299" y="748751"/>
                      <a:pt x="542299" y="748751"/>
                    </a:cubicBezTo>
                    <a:cubicBezTo>
                      <a:pt x="613657" y="721959"/>
                      <a:pt x="682929" y="710431"/>
                      <a:pt x="746699" y="708210"/>
                    </a:cubicBezTo>
                    <a:close/>
                    <a:moveTo>
                      <a:pt x="1844717" y="0"/>
                    </a:moveTo>
                    <a:cubicBezTo>
                      <a:pt x="1844717" y="719082"/>
                      <a:pt x="1233195" y="731838"/>
                      <a:pt x="1233195" y="731838"/>
                    </a:cubicBezTo>
                    <a:cubicBezTo>
                      <a:pt x="1195429" y="98769"/>
                      <a:pt x="1844717" y="0"/>
                      <a:pt x="184471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DD0927F0-5AE4-61FD-C1BB-4FA9574BE8AF}"/>
                </a:ext>
              </a:extLst>
            </p:cNvPr>
            <p:cNvCxnSpPr/>
            <p:nvPr/>
          </p:nvCxnSpPr>
          <p:spPr>
            <a:xfrm flipV="1">
              <a:off x="6307" y="3360"/>
              <a:ext cx="11998" cy="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BF696587-3207-AF61-85CB-B1C373991AA2}"/>
              </a:ext>
            </a:extLst>
          </p:cNvPr>
          <p:cNvSpPr txBox="1"/>
          <p:nvPr/>
        </p:nvSpPr>
        <p:spPr>
          <a:xfrm>
            <a:off x="4005081" y="1479941"/>
            <a:ext cx="7016706" cy="38981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31775" indent="-219075">
              <a:lnSpc>
                <a:spcPct val="130000"/>
              </a:lnSpc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작가가 </a:t>
            </a:r>
            <a:r>
              <a:rPr lang="ko-KR" altLang="en-US" sz="16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악플러를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신고한 이유가 아닌 것을 고르십시오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31775" indent="-4763">
              <a:lnSpc>
                <a:spcPct val="130000"/>
              </a:lnSpc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① </a:t>
            </a:r>
            <a:r>
              <a:rPr lang="ko-KR" altLang="en-US" sz="16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악플러가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악플을 멈추지 않아서</a:t>
            </a:r>
          </a:p>
          <a:p>
            <a:pPr marL="231775" indent="-4763">
              <a:lnSpc>
                <a:spcPct val="130000"/>
              </a:lnSpc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② </a:t>
            </a:r>
            <a:r>
              <a:rPr lang="ko-KR" altLang="en-US" sz="16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악플러가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SNS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방문자와 싸움을 해서</a:t>
            </a:r>
          </a:p>
          <a:p>
            <a:pPr marL="231775" indent="-4763">
              <a:lnSpc>
                <a:spcPct val="130000"/>
              </a:lnSpc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③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악플 때문에 스트레스를 많이 받아서</a:t>
            </a:r>
          </a:p>
          <a:p>
            <a:pPr marL="231775" indent="-4763">
              <a:lnSpc>
                <a:spcPct val="130000"/>
              </a:lnSpc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④ </a:t>
            </a:r>
            <a:r>
              <a:rPr lang="ko-KR" altLang="en-US" sz="16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악플러가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방문자의 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SNS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에도 악플을 달아서</a:t>
            </a:r>
          </a:p>
          <a:p>
            <a:pPr marL="231775" indent="-219075">
              <a:lnSpc>
                <a:spcPct val="130000"/>
              </a:lnSpc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들은 내용과 같은 것을 고르십시오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31775" indent="-4763">
              <a:lnSpc>
                <a:spcPct val="130000"/>
              </a:lnSpc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①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작가는 악플을 단 사람에게 연락한 적이 있다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31775" indent="-4763">
              <a:lnSpc>
                <a:spcPct val="130000"/>
              </a:lnSpc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②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작가는 악플의 상처를 스스로 극복할 수 있었다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31775" indent="-4763">
              <a:lnSpc>
                <a:spcPct val="130000"/>
              </a:lnSpc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③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악플을 발견한 후 작가는 바로 경찰에 신고했다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31775" indent="-4763">
              <a:lnSpc>
                <a:spcPct val="130000"/>
              </a:lnSpc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④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악플 때문에 작가는 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SNS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활동을 계속 하지 않기로 했다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31775" indent="-219075">
              <a:lnSpc>
                <a:spcPct val="130000"/>
              </a:lnSpc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）남자의 심정으로 알맞은 것을 고르십시오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31775" indent="44450">
              <a:lnSpc>
                <a:spcPct val="130000"/>
              </a:lnSpc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①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불안하다 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②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억울하다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③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속상하다 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④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쓸쓸하다</a:t>
            </a:r>
          </a:p>
        </p:txBody>
      </p: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C5A61045-1C82-1C77-8AF8-7239120128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115" y="5109210"/>
            <a:ext cx="1520825" cy="1560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091672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3F5B23-4189-FBF3-CCEB-488BBA1A7F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7B709C75-BE34-3DDC-3D0A-C4686C1F28C2}"/>
              </a:ext>
            </a:extLst>
          </p:cNvPr>
          <p:cNvGrpSpPr/>
          <p:nvPr/>
        </p:nvGrpSpPr>
        <p:grpSpPr>
          <a:xfrm>
            <a:off x="928505" y="158248"/>
            <a:ext cx="3076575" cy="800577"/>
            <a:chOff x="5328" y="2097"/>
            <a:chExt cx="4845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ADDA09B5-AB47-F7AF-AC37-5D774DAA0F31}"/>
                </a:ext>
              </a:extLst>
            </p:cNvPr>
            <p:cNvSpPr txBox="1"/>
            <p:nvPr/>
          </p:nvSpPr>
          <p:spPr>
            <a:xfrm>
              <a:off x="5328" y="2251"/>
              <a:ext cx="4689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문법 연습 语法练习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A785AD28-159D-C52D-BE80-571EA0290A01}"/>
                </a:ext>
              </a:extLst>
            </p:cNvPr>
            <p:cNvSpPr/>
            <p:nvPr/>
          </p:nvSpPr>
          <p:spPr>
            <a:xfrm>
              <a:off x="5457" y="2097"/>
              <a:ext cx="4716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>
            <a:extLst>
              <a:ext uri="{FF2B5EF4-FFF2-40B4-BE49-F238E27FC236}">
                <a16:creationId xmlns:a16="http://schemas.microsoft.com/office/drawing/2014/main" id="{65627410-6B4E-53FE-6166-3D2041859A9F}"/>
              </a:ext>
            </a:extLst>
          </p:cNvPr>
          <p:cNvGrpSpPr/>
          <p:nvPr/>
        </p:nvGrpSpPr>
        <p:grpSpPr>
          <a:xfrm>
            <a:off x="-98908" y="28734"/>
            <a:ext cx="1016635" cy="1072515"/>
            <a:chOff x="849666" y="1266856"/>
            <a:chExt cx="4597624" cy="4754432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2B01DD1F-B1C9-6BFD-0F0F-64E7D4805C96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02AC1B2B-9252-5CD7-225B-0D7FB7F99417}"/>
                </a:ext>
              </a:extLst>
            </p:cNvPr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2A01F538-ADF6-29F4-A7B2-3D25A8A7D91E}"/>
                </a:ext>
              </a:extLst>
            </p:cNvPr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E819B329-203B-872D-47C6-2BBDA44A22B4}"/>
                </a:ext>
              </a:extLst>
            </p:cNvPr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B5D868F4-4E0B-2729-01BE-D53D3D306109}"/>
                </a:ext>
              </a:extLst>
            </p:cNvPr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26C6100B-7FC3-821F-B996-60F0F0D3DA7E}"/>
                </a:ext>
              </a:extLst>
            </p:cNvPr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394525E3-ADCD-E589-AB5F-02ED4A01287C}"/>
                </a:ext>
              </a:extLst>
            </p:cNvPr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F706E417-D161-D3E6-949E-7EE4A124F714}"/>
                </a:ext>
              </a:extLst>
            </p:cNvPr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E38C55BF-D3B7-CE90-CC16-59147C411E83}"/>
                </a:ext>
              </a:extLst>
            </p:cNvPr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671CAC7F-1737-535C-3527-D1F804050AA7}"/>
                </a:ext>
              </a:extLst>
            </p:cNvPr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730E600B-AAB6-1B72-4D0E-87B6AEE1BABF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20FEE4FC-0232-F367-704C-CA3F4D8AF32A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DF15C309-476E-03C7-1B64-DCE90D6D56C3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BDF5316F-E351-A8D4-A0F0-C50A2EBB175B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AF6D9292-8782-460A-E8DF-437E9CA02FB7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5A02893C-E3F5-9010-4128-BAAB1FEDC3AF}"/>
              </a:ext>
            </a:extLst>
          </p:cNvPr>
          <p:cNvSpPr txBox="1"/>
          <p:nvPr/>
        </p:nvSpPr>
        <p:spPr>
          <a:xfrm>
            <a:off x="4264344" y="254342"/>
            <a:ext cx="5004291" cy="920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5. </a:t>
            </a:r>
            <a:r>
              <a:rPr lang="ko-KR" altLang="en-US" sz="2400" dirty="0">
                <a:solidFill>
                  <a:srgbClr val="FFFFFF"/>
                </a:solidFill>
              </a:rPr>
              <a:t>다음을 읽고 물음에 답하십시오</a:t>
            </a:r>
            <a:r>
              <a:rPr lang="en-US" altLang="ko-KR" sz="2400" dirty="0">
                <a:solidFill>
                  <a:srgbClr val="FFFFFF"/>
                </a:solidFill>
              </a:rPr>
              <a:t>.</a:t>
            </a:r>
          </a:p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rgbClr val="FFFFFF"/>
                </a:solidFill>
              </a:rPr>
              <a:t>阅读下面内容回答问题。</a:t>
            </a:r>
            <a:endParaRPr lang="en-US" altLang="ko-KR" sz="2400" dirty="0">
              <a:solidFill>
                <a:srgbClr val="FFFFFF"/>
              </a:solidFill>
            </a:endParaRPr>
          </a:p>
        </p:txBody>
      </p: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A85C5D58-9C75-E43A-999B-8C08230DD7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784" y="5117467"/>
            <a:ext cx="1520825" cy="1560195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2B8E3D00-21ED-8F76-4F39-006D2320DC02}"/>
              </a:ext>
            </a:extLst>
          </p:cNvPr>
          <p:cNvGrpSpPr/>
          <p:nvPr/>
        </p:nvGrpSpPr>
        <p:grpSpPr>
          <a:xfrm>
            <a:off x="4562201" y="1174530"/>
            <a:ext cx="7149098" cy="5367633"/>
            <a:chOff x="6011" y="2522"/>
            <a:chExt cx="12563" cy="8160"/>
          </a:xfrm>
        </p:grpSpPr>
        <p:grpSp>
          <p:nvGrpSpPr>
            <p:cNvPr id="9" name="组合 1">
              <a:extLst>
                <a:ext uri="{FF2B5EF4-FFF2-40B4-BE49-F238E27FC236}">
                  <a16:creationId xmlns:a16="http://schemas.microsoft.com/office/drawing/2014/main" id="{4ED4611B-7CCD-92C7-3284-530138DF2434}"/>
                </a:ext>
              </a:extLst>
            </p:cNvPr>
            <p:cNvGrpSpPr/>
            <p:nvPr/>
          </p:nvGrpSpPr>
          <p:grpSpPr bwMode="auto">
            <a:xfrm>
              <a:off x="6011" y="2522"/>
              <a:ext cx="12563" cy="8160"/>
              <a:chOff x="1661300" y="1996225"/>
              <a:chExt cx="4559195" cy="3351199"/>
            </a:xfrm>
          </p:grpSpPr>
          <p:sp>
            <p:nvSpPr>
              <p:cNvPr id="13" name="圆角矩形 26">
                <a:extLst>
                  <a:ext uri="{FF2B5EF4-FFF2-40B4-BE49-F238E27FC236}">
                    <a16:creationId xmlns:a16="http://schemas.microsoft.com/office/drawing/2014/main" id="{5A3A96DB-382F-E8F0-8FA6-C8532523C86B}"/>
                  </a:ext>
                </a:extLst>
              </p:cNvPr>
              <p:cNvSpPr/>
              <p:nvPr/>
            </p:nvSpPr>
            <p:spPr>
              <a:xfrm>
                <a:off x="1661300" y="1996225"/>
                <a:ext cx="4559120" cy="3351199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任意多边形 27">
                <a:extLst>
                  <a:ext uri="{FF2B5EF4-FFF2-40B4-BE49-F238E27FC236}">
                    <a16:creationId xmlns:a16="http://schemas.microsoft.com/office/drawing/2014/main" id="{F626EC36-60FA-B4CF-23A4-040F02B1876D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2861363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  <a:gd name="connsiteX0" fmla="*/ 153362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53362 w 4559120"/>
                  <a:gd name="connsiteY6" fmla="*/ 0 h 2969475"/>
                  <a:gd name="connsiteX0" fmla="*/ 153362 w 4559120"/>
                  <a:gd name="connsiteY0" fmla="*/ 0 h 2969475"/>
                  <a:gd name="connsiteX1" fmla="*/ 4391048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53362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53362" y="0"/>
                    </a:moveTo>
                    <a:lnTo>
                      <a:pt x="4391048" y="0"/>
                    </a:lnTo>
                    <a:cubicBezTo>
                      <a:pt x="4500119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44291" y="0"/>
                      <a:pt x="153362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C23E4950-99DE-6E47-F76B-82AADD6C47DB}"/>
                  </a:ext>
                </a:extLst>
              </p:cNvPr>
              <p:cNvSpPr/>
              <p:nvPr/>
            </p:nvSpPr>
            <p:spPr>
              <a:xfrm>
                <a:off x="1753391" y="2103565"/>
                <a:ext cx="4384617" cy="256818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苹果">
                <a:extLst>
                  <a:ext uri="{FF2B5EF4-FFF2-40B4-BE49-F238E27FC236}">
                    <a16:creationId xmlns:a16="http://schemas.microsoft.com/office/drawing/2014/main" id="{ADEC4F00-4A69-C1DC-800F-92725C21F071}"/>
                  </a:ext>
                </a:extLst>
              </p:cNvPr>
              <p:cNvSpPr/>
              <p:nvPr/>
            </p:nvSpPr>
            <p:spPr bwMode="auto">
              <a:xfrm>
                <a:off x="3770324" y="4857643"/>
                <a:ext cx="372582" cy="416473"/>
              </a:xfrm>
              <a:custGeom>
                <a:avLst/>
                <a:gdLst>
                  <a:gd name="T0" fmla="*/ 475097 w 2555916"/>
                  <a:gd name="T1" fmla="*/ 450608 h 2994042"/>
                  <a:gd name="T2" fmla="*/ 687034 w 2555916"/>
                  <a:gd name="T3" fmla="*/ 495421 h 2994042"/>
                  <a:gd name="T4" fmla="*/ 924488 w 2555916"/>
                  <a:gd name="T5" fmla="*/ 521629 h 2994042"/>
                  <a:gd name="T6" fmla="*/ 1069868 w 2555916"/>
                  <a:gd name="T7" fmla="*/ 471996 h 2994042"/>
                  <a:gd name="T8" fmla="*/ 1570391 w 2555916"/>
                  <a:gd name="T9" fmla="*/ 644320 h 2994042"/>
                  <a:gd name="T10" fmla="*/ 1359013 w 2555916"/>
                  <a:gd name="T11" fmla="*/ 1052980 h 2994042"/>
                  <a:gd name="T12" fmla="*/ 1626235 w 2555916"/>
                  <a:gd name="T13" fmla="*/ 1399714 h 2994042"/>
                  <a:gd name="T14" fmla="*/ 1265554 w 2555916"/>
                  <a:gd name="T15" fmla="*/ 1881896 h 2994042"/>
                  <a:gd name="T16" fmla="*/ 1041715 w 2555916"/>
                  <a:gd name="T17" fmla="*/ 1870067 h 2994042"/>
                  <a:gd name="T18" fmla="*/ 962333 w 2555916"/>
                  <a:gd name="T19" fmla="*/ 1838757 h 2994042"/>
                  <a:gd name="T20" fmla="*/ 647343 w 2555916"/>
                  <a:gd name="T21" fmla="*/ 1874938 h 2994042"/>
                  <a:gd name="T22" fmla="*/ 423965 w 2555916"/>
                  <a:gd name="T23" fmla="*/ 1878649 h 2994042"/>
                  <a:gd name="T24" fmla="*/ 45054 w 2555916"/>
                  <a:gd name="T25" fmla="*/ 1323641 h 2994042"/>
                  <a:gd name="T26" fmla="*/ 48977 w 2555916"/>
                  <a:gd name="T27" fmla="*/ 752399 h 2994042"/>
                  <a:gd name="T28" fmla="*/ 345045 w 2555916"/>
                  <a:gd name="T29" fmla="*/ 476403 h 2994042"/>
                  <a:gd name="T30" fmla="*/ 475097 w 2555916"/>
                  <a:gd name="T31" fmla="*/ 450608 h 2994042"/>
                  <a:gd name="T32" fmla="*/ 1173725 w 2555916"/>
                  <a:gd name="T33" fmla="*/ 0 h 2994042"/>
                  <a:gd name="T34" fmla="*/ 784636 w 2555916"/>
                  <a:gd name="T35" fmla="*/ 465642 h 2994042"/>
                  <a:gd name="T36" fmla="*/ 1173725 w 2555916"/>
                  <a:gd name="T37" fmla="*/ 0 h 29940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555916" h="2994042">
                    <a:moveTo>
                      <a:pt x="746699" y="708210"/>
                    </a:moveTo>
                    <a:cubicBezTo>
                      <a:pt x="938009" y="701546"/>
                      <a:pt x="1079795" y="778641"/>
                      <a:pt x="1079795" y="778641"/>
                    </a:cubicBezTo>
                    <a:cubicBezTo>
                      <a:pt x="1299219" y="874874"/>
                      <a:pt x="1452997" y="819832"/>
                      <a:pt x="1452997" y="819832"/>
                    </a:cubicBezTo>
                    <a:cubicBezTo>
                      <a:pt x="1509212" y="792858"/>
                      <a:pt x="1681487" y="741825"/>
                      <a:pt x="1681487" y="741825"/>
                    </a:cubicBezTo>
                    <a:cubicBezTo>
                      <a:pt x="2198673" y="590550"/>
                      <a:pt x="2468147" y="1012662"/>
                      <a:pt x="2468147" y="1012662"/>
                    </a:cubicBezTo>
                    <a:cubicBezTo>
                      <a:pt x="2076449" y="1214240"/>
                      <a:pt x="2135929" y="1654943"/>
                      <a:pt x="2135929" y="1654943"/>
                    </a:cubicBezTo>
                    <a:cubicBezTo>
                      <a:pt x="2198673" y="2086532"/>
                      <a:pt x="2555916" y="2199897"/>
                      <a:pt x="2555916" y="2199897"/>
                    </a:cubicBezTo>
                    <a:cubicBezTo>
                      <a:pt x="2286443" y="2823587"/>
                      <a:pt x="1989042" y="2957730"/>
                      <a:pt x="1989042" y="2957730"/>
                    </a:cubicBezTo>
                    <a:cubicBezTo>
                      <a:pt x="1814954" y="3044849"/>
                      <a:pt x="1637240" y="2939139"/>
                      <a:pt x="1637240" y="2939139"/>
                    </a:cubicBezTo>
                    <a:cubicBezTo>
                      <a:pt x="1612940" y="2920913"/>
                      <a:pt x="1512477" y="2889929"/>
                      <a:pt x="1512477" y="2889929"/>
                    </a:cubicBezTo>
                    <a:cubicBezTo>
                      <a:pt x="1206735" y="2812651"/>
                      <a:pt x="1017414" y="2946794"/>
                      <a:pt x="1017414" y="2946794"/>
                    </a:cubicBezTo>
                    <a:cubicBezTo>
                      <a:pt x="819751" y="3049588"/>
                      <a:pt x="666336" y="2952626"/>
                      <a:pt x="666336" y="2952626"/>
                    </a:cubicBezTo>
                    <a:cubicBezTo>
                      <a:pt x="284068" y="2773284"/>
                      <a:pt x="70811" y="2080335"/>
                      <a:pt x="70811" y="2080335"/>
                    </a:cubicBezTo>
                    <a:cubicBezTo>
                      <a:pt x="-92034" y="1522623"/>
                      <a:pt x="76976" y="1182527"/>
                      <a:pt x="76976" y="1182527"/>
                    </a:cubicBezTo>
                    <a:cubicBezTo>
                      <a:pt x="246349" y="826758"/>
                      <a:pt x="542299" y="748751"/>
                      <a:pt x="542299" y="748751"/>
                    </a:cubicBezTo>
                    <a:cubicBezTo>
                      <a:pt x="613657" y="721959"/>
                      <a:pt x="682929" y="710431"/>
                      <a:pt x="746699" y="708210"/>
                    </a:cubicBezTo>
                    <a:close/>
                    <a:moveTo>
                      <a:pt x="1844717" y="0"/>
                    </a:moveTo>
                    <a:cubicBezTo>
                      <a:pt x="1844717" y="719082"/>
                      <a:pt x="1233195" y="731838"/>
                      <a:pt x="1233195" y="731838"/>
                    </a:cubicBezTo>
                    <a:cubicBezTo>
                      <a:pt x="1195429" y="98769"/>
                      <a:pt x="1844717" y="0"/>
                      <a:pt x="184471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21941C4F-16A3-6BE8-0EA4-D629C58DC7C8}"/>
                </a:ext>
              </a:extLst>
            </p:cNvPr>
            <p:cNvCxnSpPr/>
            <p:nvPr/>
          </p:nvCxnSpPr>
          <p:spPr>
            <a:xfrm flipV="1">
              <a:off x="6307" y="3360"/>
              <a:ext cx="11998" cy="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80E2318F-DD3F-5006-9E02-5EEA8A4E8283}"/>
              </a:ext>
            </a:extLst>
          </p:cNvPr>
          <p:cNvSpPr txBox="1"/>
          <p:nvPr/>
        </p:nvSpPr>
        <p:spPr>
          <a:xfrm>
            <a:off x="4811138" y="1344817"/>
            <a:ext cx="6678691" cy="4107406"/>
          </a:xfrm>
          <a:prstGeom prst="rect">
            <a:avLst/>
          </a:prstGeom>
          <a:noFill/>
          <a:ln w="28575">
            <a:solidFill>
              <a:srgbClr val="F4E6D6"/>
            </a:solidFill>
          </a:ln>
        </p:spPr>
        <p:txBody>
          <a:bodyPr wrap="square" rtlCol="0">
            <a:spAutoFit/>
          </a:bodyPr>
          <a:lstStyle/>
          <a:p>
            <a:pPr indent="231775" algn="just" latinLnBrk="1">
              <a:lnSpc>
                <a:spcPct val="150000"/>
              </a:lnSpc>
              <a:tabLst>
                <a:tab pos="6440488" algn="ctr"/>
              </a:tabLst>
            </a:pP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과거 ‘보이스 </a:t>
            </a:r>
            <a:r>
              <a:rPr lang="ko-KR" altLang="en-US" sz="16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피싱’이라고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불렸던 전화 범죄는 시간이 흐르며 </a:t>
            </a:r>
            <a:r>
              <a:rPr lang="ko-KR" altLang="en-US" sz="16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사라지기는커녕</a:t>
            </a:r>
            <a:r>
              <a:rPr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온라인 공간에서 ‘사이버 </a:t>
            </a:r>
            <a:r>
              <a:rPr lang="ko-KR" altLang="en-US" sz="16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범죄’로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진화∙발전하였고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더욱더 큰 피해를 입히고 있다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이런</a:t>
            </a:r>
            <a:r>
              <a:rPr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상황에서 경찰은 시민들이 대처할 수 있는 유일한 길은 시민 스스로가 사이버 범죄</a:t>
            </a:r>
            <a:r>
              <a:rPr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예방법을 잘 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(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　㉠　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판단하고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이를 알리고자 매년 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4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월 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일을 ‘사이버 범죄 </a:t>
            </a:r>
            <a:r>
              <a:rPr lang="ko-KR" altLang="en-US" sz="16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예방’의</a:t>
            </a:r>
            <a:r>
              <a:rPr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날로 지정했다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이날 경찰은 시민들을 만나 사이버 범죄 예방법 및 범죄 유형과 수법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</a:t>
            </a:r>
            <a:r>
              <a:rPr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대처 방법 등을 알린다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또 사람들의 참여와 관심을 끌기 위해 </a:t>
            </a:r>
            <a:r>
              <a:rPr lang="en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SNS</a:t>
            </a:r>
            <a:r>
              <a:rPr lang="ko-KR" altLang="en-US" sz="16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를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통해 ‘사이버</a:t>
            </a:r>
            <a:r>
              <a:rPr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범죄 예방 퀴즈 </a:t>
            </a:r>
            <a:r>
              <a:rPr lang="ko-KR" altLang="en-US" sz="16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이벤트’도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함께 진행한다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경찰은 이날 외에도 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4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월 한 달을 사이버</a:t>
            </a:r>
            <a:r>
              <a:rPr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범죄 예방법을 집중적으로 홍보하는 기간으로 정해 여러 사람이 함께 이용하는 시설의</a:t>
            </a:r>
            <a:r>
              <a:rPr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게시판과 홈페이지에 사이버 범죄 예방법을 홍보하는 등 범죄 피해를 줄이기 위한</a:t>
            </a:r>
            <a:r>
              <a:rPr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활동을 벌인다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64552162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6C962B-35BE-4796-9F59-EF2F91DC22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1D45AD04-9AA7-DA3C-B645-6DC8DC83C256}"/>
              </a:ext>
            </a:extLst>
          </p:cNvPr>
          <p:cNvGrpSpPr/>
          <p:nvPr/>
        </p:nvGrpSpPr>
        <p:grpSpPr>
          <a:xfrm>
            <a:off x="1001622" y="345164"/>
            <a:ext cx="3076575" cy="800577"/>
            <a:chOff x="5328" y="2097"/>
            <a:chExt cx="4845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1B235000-5B9D-CE26-6BE2-0BA63BA34E8A}"/>
                </a:ext>
              </a:extLst>
            </p:cNvPr>
            <p:cNvSpPr txBox="1"/>
            <p:nvPr/>
          </p:nvSpPr>
          <p:spPr>
            <a:xfrm>
              <a:off x="5328" y="2251"/>
              <a:ext cx="4689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</a:rPr>
                <a:t>문법 연습 语法练习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30CFCDFF-18A1-F517-4CB1-509FA1C850A8}"/>
                </a:ext>
              </a:extLst>
            </p:cNvPr>
            <p:cNvSpPr/>
            <p:nvPr/>
          </p:nvSpPr>
          <p:spPr>
            <a:xfrm>
              <a:off x="5457" y="2097"/>
              <a:ext cx="4716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>
            <a:extLst>
              <a:ext uri="{FF2B5EF4-FFF2-40B4-BE49-F238E27FC236}">
                <a16:creationId xmlns:a16="http://schemas.microsoft.com/office/drawing/2014/main" id="{8269C805-1048-7673-1762-9B0858DF252C}"/>
              </a:ext>
            </a:extLst>
          </p:cNvPr>
          <p:cNvGrpSpPr/>
          <p:nvPr/>
        </p:nvGrpSpPr>
        <p:grpSpPr>
          <a:xfrm>
            <a:off x="0" y="249555"/>
            <a:ext cx="1016635" cy="1072515"/>
            <a:chOff x="849666" y="1266856"/>
            <a:chExt cx="4597624" cy="4754432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409CB686-0B7C-D318-8D0C-9842E0D0F152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4ADD1E57-012F-DB32-2F4E-C471CBCEE377}"/>
                </a:ext>
              </a:extLst>
            </p:cNvPr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921DF7AF-B35D-7E5A-3A7D-3CB143EBCD21}"/>
                </a:ext>
              </a:extLst>
            </p:cNvPr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69C9D19F-0F32-6E7F-EEC6-06877E6E1D13}"/>
                </a:ext>
              </a:extLst>
            </p:cNvPr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06374F22-7459-BD64-5D4D-2EE08183845A}"/>
                </a:ext>
              </a:extLst>
            </p:cNvPr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E125366C-AD8A-B312-F355-9D3F27C573B8}"/>
                </a:ext>
              </a:extLst>
            </p:cNvPr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28E9EBD3-5B32-85BB-5A67-67209453C4BA}"/>
                </a:ext>
              </a:extLst>
            </p:cNvPr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54B7BE39-758A-3751-6B9F-8706452F3421}"/>
                </a:ext>
              </a:extLst>
            </p:cNvPr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A069DC00-277D-C60F-6DE9-6E37C9CE46C7}"/>
                </a:ext>
              </a:extLst>
            </p:cNvPr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E0355FBD-24B4-5C60-EDB1-F20C5FEA12CD}"/>
                </a:ext>
              </a:extLst>
            </p:cNvPr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669C4657-5188-A920-019A-771E6DED52AD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C0A69AD7-A290-4EC7-E309-2B2BCB46AFEA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CC62F03C-DF51-CD25-76AC-4A8FFCE9A6FF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B0A8B965-8EB4-0F9F-6FFB-8F82146FD420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DE00336A-2A60-0943-D4F9-ADDF6D504E7C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73A53EAA-7F91-E9A7-0C8F-447FC2C614A2}"/>
              </a:ext>
            </a:extLst>
          </p:cNvPr>
          <p:cNvSpPr txBox="1"/>
          <p:nvPr/>
        </p:nvSpPr>
        <p:spPr>
          <a:xfrm>
            <a:off x="4333176" y="240408"/>
            <a:ext cx="5072814" cy="920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5. </a:t>
            </a:r>
            <a:r>
              <a:rPr lang="ko-KR" altLang="en-US" sz="2400" dirty="0">
                <a:solidFill>
                  <a:srgbClr val="FFFFFF"/>
                </a:solidFill>
              </a:rPr>
              <a:t>다음을 읽고 물음에 답하십시오</a:t>
            </a:r>
            <a:r>
              <a:rPr lang="en-US" altLang="ko-KR" sz="2400" dirty="0">
                <a:solidFill>
                  <a:srgbClr val="FFFFFF"/>
                </a:solidFill>
              </a:rPr>
              <a:t>.</a:t>
            </a:r>
          </a:p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rgbClr val="FFFFFF"/>
                </a:solidFill>
              </a:rPr>
              <a:t>阅读下面内容回答问题。</a:t>
            </a:r>
            <a:endParaRPr lang="en-US" altLang="ko-KR" sz="2400" dirty="0">
              <a:solidFill>
                <a:srgbClr val="FFFFFF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01340DC-760D-121F-7B38-E70CAEC9A0BD}"/>
              </a:ext>
            </a:extLst>
          </p:cNvPr>
          <p:cNvGrpSpPr/>
          <p:nvPr/>
        </p:nvGrpSpPr>
        <p:grpSpPr>
          <a:xfrm>
            <a:off x="1567543" y="1299869"/>
            <a:ext cx="9938091" cy="5251975"/>
            <a:chOff x="6011" y="2522"/>
            <a:chExt cx="12563" cy="8160"/>
          </a:xfrm>
        </p:grpSpPr>
        <p:grpSp>
          <p:nvGrpSpPr>
            <p:cNvPr id="8" name="组合 1">
              <a:extLst>
                <a:ext uri="{FF2B5EF4-FFF2-40B4-BE49-F238E27FC236}">
                  <a16:creationId xmlns:a16="http://schemas.microsoft.com/office/drawing/2014/main" id="{A6CDF4EF-99AB-47E2-19EA-D270A38039BC}"/>
                </a:ext>
              </a:extLst>
            </p:cNvPr>
            <p:cNvGrpSpPr/>
            <p:nvPr/>
          </p:nvGrpSpPr>
          <p:grpSpPr bwMode="auto">
            <a:xfrm>
              <a:off x="6011" y="2522"/>
              <a:ext cx="12563" cy="8160"/>
              <a:chOff x="1661375" y="1996225"/>
              <a:chExt cx="4559120" cy="3351385"/>
            </a:xfrm>
          </p:grpSpPr>
          <p:sp>
            <p:nvSpPr>
              <p:cNvPr id="11" name="圆角矩形 26">
                <a:extLst>
                  <a:ext uri="{FF2B5EF4-FFF2-40B4-BE49-F238E27FC236}">
                    <a16:creationId xmlns:a16="http://schemas.microsoft.com/office/drawing/2014/main" id="{4F057DDC-F7B6-B8F7-20C4-996B8A69671E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3351385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任意多边形 27">
                <a:extLst>
                  <a:ext uri="{FF2B5EF4-FFF2-40B4-BE49-F238E27FC236}">
                    <a16:creationId xmlns:a16="http://schemas.microsoft.com/office/drawing/2014/main" id="{D14CA468-1025-2637-776D-9F01F8E1E28F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2861343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97491" y="0"/>
                    </a:moveTo>
                    <a:lnTo>
                      <a:pt x="4361629" y="0"/>
                    </a:lnTo>
                    <a:cubicBezTo>
                      <a:pt x="4470700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88420" y="0"/>
                      <a:pt x="1974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1E097D71-9540-788E-86B0-B11ACDD04E7D}"/>
                  </a:ext>
                </a:extLst>
              </p:cNvPr>
              <p:cNvSpPr/>
              <p:nvPr/>
            </p:nvSpPr>
            <p:spPr>
              <a:xfrm>
                <a:off x="1753843" y="2142836"/>
                <a:ext cx="4384617" cy="256816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苹果">
                <a:extLst>
                  <a:ext uri="{FF2B5EF4-FFF2-40B4-BE49-F238E27FC236}">
                    <a16:creationId xmlns:a16="http://schemas.microsoft.com/office/drawing/2014/main" id="{A5235B0F-8BC0-5580-D7A9-ACBF43F5600F}"/>
                  </a:ext>
                </a:extLst>
              </p:cNvPr>
              <p:cNvSpPr/>
              <p:nvPr/>
            </p:nvSpPr>
            <p:spPr bwMode="auto">
              <a:xfrm>
                <a:off x="3738814" y="4867794"/>
                <a:ext cx="284322" cy="416525"/>
              </a:xfrm>
              <a:custGeom>
                <a:avLst/>
                <a:gdLst>
                  <a:gd name="T0" fmla="*/ 475097 w 2555916"/>
                  <a:gd name="T1" fmla="*/ 450608 h 2994042"/>
                  <a:gd name="T2" fmla="*/ 687034 w 2555916"/>
                  <a:gd name="T3" fmla="*/ 495421 h 2994042"/>
                  <a:gd name="T4" fmla="*/ 924488 w 2555916"/>
                  <a:gd name="T5" fmla="*/ 521629 h 2994042"/>
                  <a:gd name="T6" fmla="*/ 1069868 w 2555916"/>
                  <a:gd name="T7" fmla="*/ 471996 h 2994042"/>
                  <a:gd name="T8" fmla="*/ 1570391 w 2555916"/>
                  <a:gd name="T9" fmla="*/ 644320 h 2994042"/>
                  <a:gd name="T10" fmla="*/ 1359013 w 2555916"/>
                  <a:gd name="T11" fmla="*/ 1052980 h 2994042"/>
                  <a:gd name="T12" fmla="*/ 1626235 w 2555916"/>
                  <a:gd name="T13" fmla="*/ 1399714 h 2994042"/>
                  <a:gd name="T14" fmla="*/ 1265554 w 2555916"/>
                  <a:gd name="T15" fmla="*/ 1881896 h 2994042"/>
                  <a:gd name="T16" fmla="*/ 1041715 w 2555916"/>
                  <a:gd name="T17" fmla="*/ 1870067 h 2994042"/>
                  <a:gd name="T18" fmla="*/ 962333 w 2555916"/>
                  <a:gd name="T19" fmla="*/ 1838757 h 2994042"/>
                  <a:gd name="T20" fmla="*/ 647343 w 2555916"/>
                  <a:gd name="T21" fmla="*/ 1874938 h 2994042"/>
                  <a:gd name="T22" fmla="*/ 423965 w 2555916"/>
                  <a:gd name="T23" fmla="*/ 1878649 h 2994042"/>
                  <a:gd name="T24" fmla="*/ 45054 w 2555916"/>
                  <a:gd name="T25" fmla="*/ 1323641 h 2994042"/>
                  <a:gd name="T26" fmla="*/ 48977 w 2555916"/>
                  <a:gd name="T27" fmla="*/ 752399 h 2994042"/>
                  <a:gd name="T28" fmla="*/ 345045 w 2555916"/>
                  <a:gd name="T29" fmla="*/ 476403 h 2994042"/>
                  <a:gd name="T30" fmla="*/ 475097 w 2555916"/>
                  <a:gd name="T31" fmla="*/ 450608 h 2994042"/>
                  <a:gd name="T32" fmla="*/ 1173725 w 2555916"/>
                  <a:gd name="T33" fmla="*/ 0 h 2994042"/>
                  <a:gd name="T34" fmla="*/ 784636 w 2555916"/>
                  <a:gd name="T35" fmla="*/ 465642 h 2994042"/>
                  <a:gd name="T36" fmla="*/ 1173725 w 2555916"/>
                  <a:gd name="T37" fmla="*/ 0 h 29940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555916" h="2994042">
                    <a:moveTo>
                      <a:pt x="746699" y="708210"/>
                    </a:moveTo>
                    <a:cubicBezTo>
                      <a:pt x="938009" y="701546"/>
                      <a:pt x="1079795" y="778641"/>
                      <a:pt x="1079795" y="778641"/>
                    </a:cubicBezTo>
                    <a:cubicBezTo>
                      <a:pt x="1299219" y="874874"/>
                      <a:pt x="1452997" y="819832"/>
                      <a:pt x="1452997" y="819832"/>
                    </a:cubicBezTo>
                    <a:cubicBezTo>
                      <a:pt x="1509212" y="792858"/>
                      <a:pt x="1681487" y="741825"/>
                      <a:pt x="1681487" y="741825"/>
                    </a:cubicBezTo>
                    <a:cubicBezTo>
                      <a:pt x="2198673" y="590550"/>
                      <a:pt x="2468147" y="1012662"/>
                      <a:pt x="2468147" y="1012662"/>
                    </a:cubicBezTo>
                    <a:cubicBezTo>
                      <a:pt x="2076449" y="1214240"/>
                      <a:pt x="2135929" y="1654943"/>
                      <a:pt x="2135929" y="1654943"/>
                    </a:cubicBezTo>
                    <a:cubicBezTo>
                      <a:pt x="2198673" y="2086532"/>
                      <a:pt x="2555916" y="2199897"/>
                      <a:pt x="2555916" y="2199897"/>
                    </a:cubicBezTo>
                    <a:cubicBezTo>
                      <a:pt x="2286443" y="2823587"/>
                      <a:pt x="1989042" y="2957730"/>
                      <a:pt x="1989042" y="2957730"/>
                    </a:cubicBezTo>
                    <a:cubicBezTo>
                      <a:pt x="1814954" y="3044849"/>
                      <a:pt x="1637240" y="2939139"/>
                      <a:pt x="1637240" y="2939139"/>
                    </a:cubicBezTo>
                    <a:cubicBezTo>
                      <a:pt x="1612940" y="2920913"/>
                      <a:pt x="1512477" y="2889929"/>
                      <a:pt x="1512477" y="2889929"/>
                    </a:cubicBezTo>
                    <a:cubicBezTo>
                      <a:pt x="1206735" y="2812651"/>
                      <a:pt x="1017414" y="2946794"/>
                      <a:pt x="1017414" y="2946794"/>
                    </a:cubicBezTo>
                    <a:cubicBezTo>
                      <a:pt x="819751" y="3049588"/>
                      <a:pt x="666336" y="2952626"/>
                      <a:pt x="666336" y="2952626"/>
                    </a:cubicBezTo>
                    <a:cubicBezTo>
                      <a:pt x="284068" y="2773284"/>
                      <a:pt x="70811" y="2080335"/>
                      <a:pt x="70811" y="2080335"/>
                    </a:cubicBezTo>
                    <a:cubicBezTo>
                      <a:pt x="-92034" y="1522623"/>
                      <a:pt x="76976" y="1182527"/>
                      <a:pt x="76976" y="1182527"/>
                    </a:cubicBezTo>
                    <a:cubicBezTo>
                      <a:pt x="246349" y="826758"/>
                      <a:pt x="542299" y="748751"/>
                      <a:pt x="542299" y="748751"/>
                    </a:cubicBezTo>
                    <a:cubicBezTo>
                      <a:pt x="613657" y="721959"/>
                      <a:pt x="682929" y="710431"/>
                      <a:pt x="746699" y="708210"/>
                    </a:cubicBezTo>
                    <a:close/>
                    <a:moveTo>
                      <a:pt x="1844717" y="0"/>
                    </a:moveTo>
                    <a:cubicBezTo>
                      <a:pt x="1844717" y="719082"/>
                      <a:pt x="1233195" y="731838"/>
                      <a:pt x="1233195" y="731838"/>
                    </a:cubicBezTo>
                    <a:cubicBezTo>
                      <a:pt x="1195429" y="98769"/>
                      <a:pt x="1844717" y="0"/>
                      <a:pt x="184471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0" name="直接连接符 11">
              <a:extLst>
                <a:ext uri="{FF2B5EF4-FFF2-40B4-BE49-F238E27FC236}">
                  <a16:creationId xmlns:a16="http://schemas.microsoft.com/office/drawing/2014/main" id="{CF215F71-FC64-7204-E4B3-DEBEE2DDBB94}"/>
                </a:ext>
              </a:extLst>
            </p:cNvPr>
            <p:cNvCxnSpPr/>
            <p:nvPr/>
          </p:nvCxnSpPr>
          <p:spPr>
            <a:xfrm flipV="1">
              <a:off x="6307" y="3360"/>
              <a:ext cx="11998" cy="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EE528C73-134B-AF10-FBFF-70C673DE2284}"/>
              </a:ext>
            </a:extLst>
          </p:cNvPr>
          <p:cNvSpPr txBox="1"/>
          <p:nvPr/>
        </p:nvSpPr>
        <p:spPr>
          <a:xfrm>
            <a:off x="2034004" y="1663771"/>
            <a:ext cx="6609502" cy="375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88913" indent="-174625">
              <a:lnSpc>
                <a:spcPct val="130000"/>
              </a:lnSpc>
            </a:pPr>
            <a:r>
              <a:rPr kumimoji="1"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 </a:t>
            </a:r>
            <a:r>
              <a:rPr kumimoji="1"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 글을 쓴 목적으로 알맞은 것을 고르십시오</a:t>
            </a:r>
            <a:r>
              <a:rPr kumimoji="1"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188913" indent="-11113">
              <a:lnSpc>
                <a:spcPct val="130000"/>
              </a:lnSpc>
            </a:pPr>
            <a:r>
              <a:rPr kumimoji="1"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① </a:t>
            </a:r>
            <a:r>
              <a:rPr kumimoji="1"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사이버 범죄 피해 규모에 대해 알리려고</a:t>
            </a:r>
          </a:p>
          <a:p>
            <a:pPr marL="188913" indent="-11113">
              <a:lnSpc>
                <a:spcPct val="130000"/>
              </a:lnSpc>
            </a:pPr>
            <a:r>
              <a:rPr kumimoji="1"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② </a:t>
            </a:r>
            <a:r>
              <a:rPr kumimoji="1"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경찰의 사이버 범죄 예방 활동을 알리려고</a:t>
            </a:r>
          </a:p>
          <a:p>
            <a:pPr marL="188913" indent="-11113">
              <a:lnSpc>
                <a:spcPct val="130000"/>
              </a:lnSpc>
            </a:pPr>
            <a:r>
              <a:rPr kumimoji="1"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③ </a:t>
            </a:r>
            <a:r>
              <a:rPr kumimoji="1"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경찰의 범죄 예방 이벤트 소식을 알리려고</a:t>
            </a:r>
          </a:p>
          <a:p>
            <a:pPr marL="188913" indent="-11113">
              <a:lnSpc>
                <a:spcPct val="130000"/>
              </a:lnSpc>
            </a:pPr>
            <a:r>
              <a:rPr kumimoji="1"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④ </a:t>
            </a:r>
            <a:r>
              <a:rPr kumimoji="1"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사이버 범죄를 막기 위한 방법을 알리려고</a:t>
            </a:r>
          </a:p>
          <a:p>
            <a:pPr marL="188913" indent="-174625">
              <a:lnSpc>
                <a:spcPct val="130000"/>
              </a:lnSpc>
              <a:spcBef>
                <a:spcPts val="800"/>
              </a:spcBef>
            </a:pPr>
            <a:r>
              <a:rPr kumimoji="1"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 </a:t>
            </a:r>
            <a:r>
              <a:rPr kumimoji="1"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 글의 내용과 같은 것을 고르십시오</a:t>
            </a:r>
            <a:r>
              <a:rPr kumimoji="1"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188913" indent="-11113">
              <a:lnSpc>
                <a:spcPct val="130000"/>
              </a:lnSpc>
            </a:pPr>
            <a:r>
              <a:rPr kumimoji="1"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① </a:t>
            </a:r>
            <a:r>
              <a:rPr kumimoji="1"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보이스 피싱은 전화 범죄로 최근에는 사라졌다</a:t>
            </a:r>
            <a:r>
              <a:rPr kumimoji="1"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188913" indent="-11113">
              <a:lnSpc>
                <a:spcPct val="130000"/>
              </a:lnSpc>
            </a:pPr>
            <a:r>
              <a:rPr kumimoji="1"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② </a:t>
            </a:r>
            <a:r>
              <a:rPr kumimoji="1"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사이버 범죄 예방 수칙 홍보는 온라인으로 진행된다</a:t>
            </a:r>
            <a:r>
              <a:rPr kumimoji="1"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188913" indent="-11113">
              <a:lnSpc>
                <a:spcPct val="130000"/>
              </a:lnSpc>
            </a:pPr>
            <a:r>
              <a:rPr kumimoji="1"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③ </a:t>
            </a:r>
            <a:r>
              <a:rPr kumimoji="1"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경찰의 노력으로 사이버 범죄 피해가 점점 줄고 있다</a:t>
            </a:r>
            <a:r>
              <a:rPr kumimoji="1"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188913" indent="-11113">
              <a:lnSpc>
                <a:spcPct val="130000"/>
              </a:lnSpc>
            </a:pPr>
            <a:r>
              <a:rPr kumimoji="1"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④ </a:t>
            </a:r>
            <a:r>
              <a:rPr kumimoji="1"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매년 </a:t>
            </a:r>
            <a:r>
              <a:rPr kumimoji="1"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4</a:t>
            </a:r>
            <a:r>
              <a:rPr kumimoji="1"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월은 사이버 범죄에 대해 집중적으로 알리는 달이다</a:t>
            </a:r>
            <a:r>
              <a:rPr kumimoji="1"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</p:txBody>
      </p: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66CC526E-7C0A-F341-FE0E-5F62051FA5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802" y="4903242"/>
            <a:ext cx="1520825" cy="1560195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15685924-F069-37AE-4447-F5662798FC88}"/>
              </a:ext>
            </a:extLst>
          </p:cNvPr>
          <p:cNvSpPr txBox="1"/>
          <p:nvPr/>
        </p:nvSpPr>
        <p:spPr>
          <a:xfrm>
            <a:off x="7113815" y="1652482"/>
            <a:ext cx="6139542" cy="18531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 </a:t>
            </a:r>
            <a:r>
              <a:rPr kumimoji="1"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㉠</a:t>
            </a:r>
            <a:r>
              <a:rPr kumimoji="1" lang="ko-KR" altLang="en-US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에</a:t>
            </a:r>
            <a:r>
              <a:rPr kumimoji="1"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들어갈 알맞은 것을 고르십시오</a:t>
            </a:r>
            <a:r>
              <a:rPr kumimoji="1"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76225" lvl="1" indent="49213">
              <a:lnSpc>
                <a:spcPct val="130000"/>
              </a:lnSpc>
            </a:pPr>
            <a:r>
              <a:rPr kumimoji="1"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① </a:t>
            </a:r>
            <a:r>
              <a:rPr kumimoji="1"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아는 것뿐이라고</a:t>
            </a:r>
          </a:p>
          <a:p>
            <a:pPr marL="276225" lvl="1" indent="49213">
              <a:lnSpc>
                <a:spcPct val="130000"/>
              </a:lnSpc>
            </a:pPr>
            <a:r>
              <a:rPr kumimoji="1"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② </a:t>
            </a:r>
            <a:r>
              <a:rPr kumimoji="1"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찾는 것뿐이라고</a:t>
            </a:r>
          </a:p>
          <a:p>
            <a:pPr marL="276225" lvl="1" indent="49213">
              <a:lnSpc>
                <a:spcPct val="130000"/>
              </a:lnSpc>
            </a:pPr>
            <a:r>
              <a:rPr kumimoji="1"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③ </a:t>
            </a:r>
            <a:r>
              <a:rPr kumimoji="1"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알리는 것뿐이라고</a:t>
            </a:r>
          </a:p>
          <a:p>
            <a:pPr marL="276225" lvl="1" indent="49213">
              <a:lnSpc>
                <a:spcPct val="130000"/>
              </a:lnSpc>
            </a:pPr>
            <a:r>
              <a:rPr kumimoji="1"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④ </a:t>
            </a:r>
            <a:r>
              <a:rPr kumimoji="1"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만드는 것뿐이라고</a:t>
            </a:r>
          </a:p>
        </p:txBody>
      </p:sp>
    </p:spTree>
    <p:extLst>
      <p:ext uri="{BB962C8B-B14F-4D97-AF65-F5344CB8AC3E}">
        <p14:creationId xmlns:p14="http://schemas.microsoft.com/office/powerpoint/2010/main" val="106212036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0E0DFF-E7E6-13A7-22F3-919AD864CA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3ED7CB23-6B1D-668B-C654-7329431BDBAE}"/>
              </a:ext>
            </a:extLst>
          </p:cNvPr>
          <p:cNvGrpSpPr/>
          <p:nvPr/>
        </p:nvGrpSpPr>
        <p:grpSpPr>
          <a:xfrm>
            <a:off x="1669134" y="171301"/>
            <a:ext cx="2400925" cy="800735"/>
            <a:chOff x="5497" y="1910"/>
            <a:chExt cx="5629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B39926B1-ABD1-20D8-33B5-78F5BE48BACB}"/>
                </a:ext>
              </a:extLst>
            </p:cNvPr>
            <p:cNvSpPr txBox="1"/>
            <p:nvPr/>
          </p:nvSpPr>
          <p:spPr>
            <a:xfrm>
              <a:off x="6133" y="2082"/>
              <a:ext cx="3528" cy="7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쓰기 写作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772C0E0D-53CB-40CA-B046-2357A0C8EA1C}"/>
                </a:ext>
              </a:extLst>
            </p:cNvPr>
            <p:cNvSpPr/>
            <p:nvPr/>
          </p:nvSpPr>
          <p:spPr>
            <a:xfrm>
              <a:off x="5497" y="1910"/>
              <a:ext cx="5629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AAAB9458-FF26-C3CE-3120-F7A22FEDBF41}"/>
              </a:ext>
            </a:extLst>
          </p:cNvPr>
          <p:cNvGrpSpPr/>
          <p:nvPr/>
        </p:nvGrpSpPr>
        <p:grpSpPr>
          <a:xfrm>
            <a:off x="325396" y="24105"/>
            <a:ext cx="1016635" cy="1072515"/>
            <a:chOff x="157367" y="56515"/>
            <a:chExt cx="1016635" cy="1072515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60031F89-B42F-DA6A-A8AC-30911691A4C5}"/>
                </a:ext>
              </a:extLst>
            </p:cNvPr>
            <p:cNvSpPr/>
            <p:nvPr/>
          </p:nvSpPr>
          <p:spPr>
            <a:xfrm>
              <a:off x="157367" y="94090"/>
              <a:ext cx="1014477" cy="1034940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652B1E22-7070-5B5C-C8CB-2563A5B99DBF}"/>
                </a:ext>
              </a:extLst>
            </p:cNvPr>
            <p:cNvSpPr/>
            <p:nvPr/>
          </p:nvSpPr>
          <p:spPr>
            <a:xfrm>
              <a:off x="159525" y="94090"/>
              <a:ext cx="1014477" cy="1034940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01DA5417-7FFD-6121-4BE7-706A038A8BB2}"/>
                </a:ext>
              </a:extLst>
            </p:cNvPr>
            <p:cNvSpPr/>
            <p:nvPr/>
          </p:nvSpPr>
          <p:spPr>
            <a:xfrm>
              <a:off x="225035" y="160922"/>
              <a:ext cx="883456" cy="90127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D9F6A6C9-B3C8-93CC-DB2E-281452E379FC}"/>
                </a:ext>
              </a:extLst>
            </p:cNvPr>
            <p:cNvSpPr/>
            <p:nvPr/>
          </p:nvSpPr>
          <p:spPr>
            <a:xfrm>
              <a:off x="303771" y="241245"/>
              <a:ext cx="725985" cy="7406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13204E5D-D40E-6967-F049-FB4B4632DD61}"/>
                </a:ext>
              </a:extLst>
            </p:cNvPr>
            <p:cNvSpPr/>
            <p:nvPr/>
          </p:nvSpPr>
          <p:spPr>
            <a:xfrm>
              <a:off x="383311" y="322390"/>
              <a:ext cx="566905" cy="57834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71371ADD-AE67-9776-A5BC-CA7DA81AB978}"/>
                </a:ext>
              </a:extLst>
            </p:cNvPr>
            <p:cNvSpPr/>
            <p:nvPr/>
          </p:nvSpPr>
          <p:spPr>
            <a:xfrm>
              <a:off x="449864" y="393325"/>
              <a:ext cx="427839" cy="4364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D07B6DE7-3559-54AF-5F79-B2DE5E65461D}"/>
                </a:ext>
              </a:extLst>
            </p:cNvPr>
            <p:cNvSpPr/>
            <p:nvPr/>
          </p:nvSpPr>
          <p:spPr>
            <a:xfrm>
              <a:off x="508382" y="453023"/>
              <a:ext cx="310804" cy="31707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62B212F5-B929-9FC9-1829-BA6CF665FCF9}"/>
                </a:ext>
              </a:extLst>
            </p:cNvPr>
            <p:cNvSpPr/>
            <p:nvPr/>
          </p:nvSpPr>
          <p:spPr>
            <a:xfrm>
              <a:off x="558880" y="504540"/>
              <a:ext cx="209806" cy="214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1DB9D75D-99B6-29CE-A649-7C2FDDE5B754}"/>
                </a:ext>
              </a:extLst>
            </p:cNvPr>
            <p:cNvSpPr/>
            <p:nvPr/>
          </p:nvSpPr>
          <p:spPr>
            <a:xfrm>
              <a:off x="610660" y="557365"/>
              <a:ext cx="106246" cy="10839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E77EFFB4-249C-6902-23D1-C03EE8DB5A12}"/>
                </a:ext>
              </a:extLst>
            </p:cNvPr>
            <p:cNvGrpSpPr/>
            <p:nvPr/>
          </p:nvGrpSpPr>
          <p:grpSpPr>
            <a:xfrm rot="18972328" flipH="1">
              <a:off x="349263" y="56515"/>
              <a:ext cx="200710" cy="658332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232AC874-51C7-869C-43AC-1073BB37887A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AD73B8FD-BF29-31E4-3937-5E5508636F71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2AF35BD5-E7CD-426A-C268-420E99F8A9C8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7A40E8C9-AB35-CDDF-9CA5-C62C61CE7BFE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267C9C81-7BC0-E1A0-7F20-DE1702821531}"/>
                </a:ext>
              </a:extLst>
            </p:cNvPr>
            <p:cNvSpPr/>
            <p:nvPr/>
          </p:nvSpPr>
          <p:spPr>
            <a:xfrm>
              <a:off x="157367" y="94090"/>
              <a:ext cx="1014477" cy="1034940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2E52BC02-59C1-CFF5-2BFB-E3C37350FAA4}"/>
              </a:ext>
            </a:extLst>
          </p:cNvPr>
          <p:cNvSpPr txBox="1"/>
          <p:nvPr/>
        </p:nvSpPr>
        <p:spPr>
          <a:xfrm>
            <a:off x="4063022" y="90366"/>
            <a:ext cx="8117841" cy="1151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>
              <a:lnSpc>
                <a:spcPct val="120000"/>
              </a:lnSpc>
              <a:buFont typeface="Wingdings" panose="05000000000000000000" charset="0"/>
              <a:buNone/>
            </a:pPr>
            <a:r>
              <a:rPr lang="en-US" altLang="ko-KR" sz="2000" dirty="0">
                <a:solidFill>
                  <a:srgbClr val="FFFFFF"/>
                </a:solidFill>
              </a:rPr>
              <a:t>1.</a:t>
            </a:r>
            <a:r>
              <a:rPr lang="ko-KR" altLang="en-US" sz="2000" dirty="0">
                <a:solidFill>
                  <a:srgbClr val="FFFFFF"/>
                </a:solidFill>
              </a:rPr>
              <a:t> 다음 문법을 사용해서 제시된 표현을 한 문장으로 써 보십시오</a:t>
            </a:r>
            <a:r>
              <a:rPr lang="en-US" altLang="ko-KR" sz="2000" dirty="0">
                <a:solidFill>
                  <a:srgbClr val="FFFFFF"/>
                </a:solidFill>
              </a:rPr>
              <a:t>. </a:t>
            </a:r>
            <a:r>
              <a:rPr lang="ko-KR" altLang="en-US" sz="2000" dirty="0">
                <a:solidFill>
                  <a:srgbClr val="FFFFFF"/>
                </a:solidFill>
              </a:rPr>
              <a:t>단</a:t>
            </a:r>
            <a:r>
              <a:rPr lang="en-US" altLang="ko-KR" sz="2000" dirty="0">
                <a:solidFill>
                  <a:srgbClr val="FFFFFF"/>
                </a:solidFill>
              </a:rPr>
              <a:t>, </a:t>
            </a:r>
            <a:r>
              <a:rPr lang="ko-KR" altLang="en-US" sz="2000" dirty="0">
                <a:solidFill>
                  <a:srgbClr val="FFFFFF"/>
                </a:solidFill>
              </a:rPr>
              <a:t>제시된</a:t>
            </a:r>
            <a:r>
              <a:rPr lang="zh-CN" altLang="en-US" sz="2000" dirty="0">
                <a:solidFill>
                  <a:srgbClr val="FFFFFF"/>
                </a:solidFill>
              </a:rPr>
              <a:t> </a:t>
            </a:r>
            <a:r>
              <a:rPr lang="ko-KR" altLang="en-US" sz="2000" dirty="0">
                <a:solidFill>
                  <a:srgbClr val="FFFFFF"/>
                </a:solidFill>
              </a:rPr>
              <a:t>표현의 순서는 바꾸지 마십시오</a:t>
            </a:r>
            <a:r>
              <a:rPr lang="en-US" altLang="ko-KR" sz="2000" dirty="0">
                <a:solidFill>
                  <a:srgbClr val="FFFFFF"/>
                </a:solidFill>
              </a:rPr>
              <a:t>.</a:t>
            </a:r>
          </a:p>
          <a:p>
            <a:pPr indent="0" algn="just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0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创中黑" panose="00000500000000000000" charset="-122"/>
              </a:rPr>
              <a:t>使用下列语法完成句子。 但是不要改变句子的前后顺序。</a:t>
            </a:r>
            <a:endParaRPr sz="20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字魂创中黑" panose="00000500000000000000" charset="-122"/>
            </a:endParaRPr>
          </a:p>
        </p:txBody>
      </p: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C54597AA-BBBD-E612-2BB3-E3FCFA9117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09" y="5055925"/>
            <a:ext cx="1520825" cy="1560195"/>
          </a:xfrm>
          <a:prstGeom prst="rect">
            <a:avLst/>
          </a:prstGeom>
        </p:spPr>
      </p:pic>
      <p:grpSp>
        <p:nvGrpSpPr>
          <p:cNvPr id="9" name="组合 1">
            <a:extLst>
              <a:ext uri="{FF2B5EF4-FFF2-40B4-BE49-F238E27FC236}">
                <a16:creationId xmlns:a16="http://schemas.microsoft.com/office/drawing/2014/main" id="{52DCDB03-10D9-510C-C84D-BBC4D58231A8}"/>
              </a:ext>
            </a:extLst>
          </p:cNvPr>
          <p:cNvGrpSpPr/>
          <p:nvPr/>
        </p:nvGrpSpPr>
        <p:grpSpPr bwMode="auto">
          <a:xfrm>
            <a:off x="1669135" y="1348990"/>
            <a:ext cx="10246220" cy="5363900"/>
            <a:chOff x="1661375" y="1947251"/>
            <a:chExt cx="4559120" cy="3351199"/>
          </a:xfrm>
        </p:grpSpPr>
        <p:sp>
          <p:nvSpPr>
            <p:cNvPr id="13" name="圆角矩形 26">
              <a:extLst>
                <a:ext uri="{FF2B5EF4-FFF2-40B4-BE49-F238E27FC236}">
                  <a16:creationId xmlns:a16="http://schemas.microsoft.com/office/drawing/2014/main" id="{972E27B1-21AA-249C-5DA3-2FF42FCA0525}"/>
                </a:ext>
              </a:extLst>
            </p:cNvPr>
            <p:cNvSpPr/>
            <p:nvPr/>
          </p:nvSpPr>
          <p:spPr>
            <a:xfrm>
              <a:off x="1661375" y="1947251"/>
              <a:ext cx="4559120" cy="3351199"/>
            </a:xfrm>
            <a:prstGeom prst="roundRect">
              <a:avLst>
                <a:gd name="adj" fmla="val 5516"/>
              </a:avLst>
            </a:prstGeom>
            <a:solidFill>
              <a:srgbClr val="D2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任意多边形 27">
              <a:extLst>
                <a:ext uri="{FF2B5EF4-FFF2-40B4-BE49-F238E27FC236}">
                  <a16:creationId xmlns:a16="http://schemas.microsoft.com/office/drawing/2014/main" id="{4239BC2D-C4D3-DC83-F5E6-7196118412B3}"/>
                </a:ext>
              </a:extLst>
            </p:cNvPr>
            <p:cNvSpPr/>
            <p:nvPr/>
          </p:nvSpPr>
          <p:spPr>
            <a:xfrm>
              <a:off x="1661375" y="1947252"/>
              <a:ext cx="4559120" cy="2910337"/>
            </a:xfrm>
            <a:custGeom>
              <a:avLst/>
              <a:gdLst>
                <a:gd name="connsiteX0" fmla="*/ 197491 w 4559120"/>
                <a:gd name="connsiteY0" fmla="*/ 0 h 2969475"/>
                <a:gd name="connsiteX1" fmla="*/ 4361629 w 4559120"/>
                <a:gd name="connsiteY1" fmla="*/ 0 h 2969475"/>
                <a:gd name="connsiteX2" fmla="*/ 4559120 w 4559120"/>
                <a:gd name="connsiteY2" fmla="*/ 197491 h 2969475"/>
                <a:gd name="connsiteX3" fmla="*/ 4559120 w 4559120"/>
                <a:gd name="connsiteY3" fmla="*/ 2969475 h 2969475"/>
                <a:gd name="connsiteX4" fmla="*/ 0 w 4559120"/>
                <a:gd name="connsiteY4" fmla="*/ 2969475 h 2969475"/>
                <a:gd name="connsiteX5" fmla="*/ 0 w 4559120"/>
                <a:gd name="connsiteY5" fmla="*/ 197491 h 2969475"/>
                <a:gd name="connsiteX6" fmla="*/ 197491 w 4559120"/>
                <a:gd name="connsiteY6" fmla="*/ 0 h 296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9120" h="2969475">
                  <a:moveTo>
                    <a:pt x="197491" y="0"/>
                  </a:moveTo>
                  <a:lnTo>
                    <a:pt x="4361629" y="0"/>
                  </a:lnTo>
                  <a:cubicBezTo>
                    <a:pt x="4470700" y="0"/>
                    <a:pt x="4559120" y="88420"/>
                    <a:pt x="4559120" y="197491"/>
                  </a:cubicBezTo>
                  <a:lnTo>
                    <a:pt x="4559120" y="2969475"/>
                  </a:lnTo>
                  <a:lnTo>
                    <a:pt x="0" y="2969475"/>
                  </a:lnTo>
                  <a:lnTo>
                    <a:pt x="0" y="197491"/>
                  </a:lnTo>
                  <a:cubicBezTo>
                    <a:pt x="0" y="88420"/>
                    <a:pt x="88420" y="0"/>
                    <a:pt x="19749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28E49698-79B8-C323-0481-40AB55526F40}"/>
                </a:ext>
              </a:extLst>
            </p:cNvPr>
            <p:cNvSpPr/>
            <p:nvPr/>
          </p:nvSpPr>
          <p:spPr>
            <a:xfrm>
              <a:off x="1753795" y="2125357"/>
              <a:ext cx="4384469" cy="25857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lvl="1"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苹果">
              <a:extLst>
                <a:ext uri="{FF2B5EF4-FFF2-40B4-BE49-F238E27FC236}">
                  <a16:creationId xmlns:a16="http://schemas.microsoft.com/office/drawing/2014/main" id="{71FE6591-0D80-F660-028F-35EE68FA54A0}"/>
                </a:ext>
              </a:extLst>
            </p:cNvPr>
            <p:cNvSpPr/>
            <p:nvPr/>
          </p:nvSpPr>
          <p:spPr bwMode="auto">
            <a:xfrm>
              <a:off x="3788601" y="4857643"/>
              <a:ext cx="334868" cy="416473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6007ADEA-E2EE-D477-462E-D5D575E1E069}"/>
              </a:ext>
            </a:extLst>
          </p:cNvPr>
          <p:cNvSpPr txBox="1"/>
          <p:nvPr/>
        </p:nvSpPr>
        <p:spPr>
          <a:xfrm>
            <a:off x="2133600" y="1881829"/>
            <a:ext cx="6651171" cy="962321"/>
          </a:xfrm>
          <a:prstGeom prst="roundRect">
            <a:avLst/>
          </a:prstGeom>
          <a:solidFill>
            <a:srgbClr val="F3E9E1"/>
          </a:solidFill>
        </p:spPr>
        <p:txBody>
          <a:bodyPr wrap="square" rtlCol="0" anchor="ctr" anchorCtr="1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-</a:t>
            </a:r>
            <a:r>
              <a:rPr lang="ko-KR" altLang="en-US" dirty="0" err="1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은커녕</a:t>
            </a: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</a:t>
            </a:r>
            <a:r>
              <a:rPr lang="ko-KR" altLang="en-US" dirty="0" err="1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는커녕</a:t>
            </a:r>
            <a:r>
              <a:rPr lang="ko-KR" altLang="en-US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　　</a:t>
            </a: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-</a:t>
            </a:r>
            <a:r>
              <a:rPr lang="ko-KR" altLang="en-US" dirty="0" err="1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느라고</a:t>
            </a:r>
            <a:r>
              <a:rPr lang="ko-KR" altLang="en-US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　　　　 </a:t>
            </a: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-(</a:t>
            </a:r>
            <a:r>
              <a:rPr lang="ko-KR" altLang="en-US" dirty="0" err="1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으</a:t>
            </a: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  <a:r>
              <a:rPr lang="ko-KR" altLang="en-US" dirty="0" err="1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ㄴ데도</a:t>
            </a: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</a:t>
            </a:r>
            <a:r>
              <a:rPr lang="ko-KR" altLang="en-US" dirty="0" err="1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는데도</a:t>
            </a:r>
            <a:endParaRPr lang="ko-KR" altLang="en-US" dirty="0">
              <a:effectLst/>
              <a:highlight>
                <a:srgbClr val="F3E9E1"/>
              </a:highlight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>
              <a:lnSpc>
                <a:spcPct val="150000"/>
              </a:lnSpc>
            </a:pP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-</a:t>
            </a:r>
            <a:r>
              <a:rPr lang="ko-KR" altLang="en-US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는 통에　　　　 </a:t>
            </a: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-</a:t>
            </a:r>
            <a:r>
              <a:rPr lang="ko-KR" altLang="en-US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는다</a:t>
            </a: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</a:t>
            </a:r>
            <a:r>
              <a:rPr lang="ko-KR" altLang="en-US" dirty="0" err="1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ㄴ다</a:t>
            </a: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</a:t>
            </a:r>
            <a:r>
              <a:rPr lang="ko-KR" altLang="en-US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다　　</a:t>
            </a: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-</a:t>
            </a:r>
            <a:r>
              <a:rPr lang="ko-KR" altLang="en-US" dirty="0" err="1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았다</a:t>
            </a: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</a:t>
            </a:r>
            <a:r>
              <a:rPr lang="ko-KR" altLang="en-US" dirty="0" err="1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었다</a:t>
            </a:r>
            <a:endParaRPr lang="ko-KR" altLang="en-US" dirty="0">
              <a:effectLst/>
              <a:highlight>
                <a:srgbClr val="F3E9E1"/>
              </a:highlight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B5E6DEA-C8AB-9ACC-815D-01C8862085AC}"/>
              </a:ext>
            </a:extLst>
          </p:cNvPr>
          <p:cNvSpPr txBox="1"/>
          <p:nvPr/>
        </p:nvSpPr>
        <p:spPr>
          <a:xfrm>
            <a:off x="2133600" y="3106933"/>
            <a:ext cx="9512419" cy="2639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2250" indent="-211138" latinLnBrk="1">
              <a:lnSpc>
                <a:spcPct val="150000"/>
              </a:lnSpc>
              <a:tabLst>
                <a:tab pos="436563" algn="l"/>
                <a:tab pos="8970963" algn="l"/>
              </a:tabLst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</a:t>
            </a:r>
            <a:r>
              <a:rPr lang="zh-CN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다음 달에 여행을 가다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아직까지 숙소 예약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비행기표도 예약하지 못하다</a:t>
            </a:r>
          </a:p>
          <a:p>
            <a:pPr marL="222250" indent="-211138" latinLnBrk="1">
              <a:lnSpc>
                <a:spcPct val="200000"/>
              </a:lnSpc>
              <a:tabLst>
                <a:tab pos="436563" algn="l"/>
                <a:tab pos="8970963" algn="l"/>
              </a:tabLst>
            </a:pP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⇨</a:t>
            </a:r>
            <a:r>
              <a:rPr lang="zh-CN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ko-KR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endParaRPr lang="ko-KR" altLang="en-US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marL="222250" indent="-211138" latinLnBrk="1">
              <a:lnSpc>
                <a:spcPct val="200000"/>
              </a:lnSpc>
              <a:spcBef>
                <a:spcPts val="1500"/>
              </a:spcBef>
              <a:tabLst>
                <a:tab pos="436563" algn="l"/>
                <a:tab pos="8970963" algn="l"/>
              </a:tabLst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</a:t>
            </a:r>
            <a:r>
              <a:rPr lang="zh-CN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학생들이 계속 질문을 하다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대답을 해 주다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보통 제시간에 교실을 떠나지 못하다</a:t>
            </a:r>
          </a:p>
          <a:p>
            <a:pPr marL="222250" indent="-211138" latinLnBrk="1">
              <a:lnSpc>
                <a:spcPct val="200000"/>
              </a:lnSpc>
              <a:tabLst>
                <a:tab pos="436563" algn="l"/>
                <a:tab pos="8970963" algn="l"/>
              </a:tabLst>
            </a:pP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⇨</a:t>
            </a:r>
            <a:r>
              <a:rPr lang="zh-CN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ko-KR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</a:t>
            </a:r>
            <a:endParaRPr lang="ko-KR" altLang="en-US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endParaRPr kumimoji="1" lang="zh-CN" altLang="en-US" dirty="0"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90940153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13C847-18C6-7313-AD4B-6ECC6A50A5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0D3F239D-4667-E2EA-40DA-34D2B2D11664}"/>
              </a:ext>
            </a:extLst>
          </p:cNvPr>
          <p:cNvGrpSpPr/>
          <p:nvPr/>
        </p:nvGrpSpPr>
        <p:grpSpPr>
          <a:xfrm>
            <a:off x="1669134" y="171301"/>
            <a:ext cx="2400925" cy="800735"/>
            <a:chOff x="5497" y="1910"/>
            <a:chExt cx="5629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A0A083B3-EC35-E3FB-744B-25ED9676A753}"/>
                </a:ext>
              </a:extLst>
            </p:cNvPr>
            <p:cNvSpPr txBox="1"/>
            <p:nvPr/>
          </p:nvSpPr>
          <p:spPr>
            <a:xfrm>
              <a:off x="6133" y="2082"/>
              <a:ext cx="3528" cy="7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쓰기 写作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0A1BC74A-83BB-2A41-A882-892FF5853C92}"/>
                </a:ext>
              </a:extLst>
            </p:cNvPr>
            <p:cNvSpPr/>
            <p:nvPr/>
          </p:nvSpPr>
          <p:spPr>
            <a:xfrm>
              <a:off x="5497" y="1910"/>
              <a:ext cx="5629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22375E64-3207-14E6-8CDE-6F92F5591145}"/>
              </a:ext>
            </a:extLst>
          </p:cNvPr>
          <p:cNvGrpSpPr/>
          <p:nvPr/>
        </p:nvGrpSpPr>
        <p:grpSpPr>
          <a:xfrm>
            <a:off x="325396" y="24105"/>
            <a:ext cx="1016635" cy="1072515"/>
            <a:chOff x="157367" y="56515"/>
            <a:chExt cx="1016635" cy="1072515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165ED05C-5AE7-3F8D-5A18-5C7F9B993456}"/>
                </a:ext>
              </a:extLst>
            </p:cNvPr>
            <p:cNvSpPr/>
            <p:nvPr/>
          </p:nvSpPr>
          <p:spPr>
            <a:xfrm>
              <a:off x="157367" y="94090"/>
              <a:ext cx="1014477" cy="1034940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E974325F-E1A1-1D44-E681-B9FAECBE58AA}"/>
                </a:ext>
              </a:extLst>
            </p:cNvPr>
            <p:cNvSpPr/>
            <p:nvPr/>
          </p:nvSpPr>
          <p:spPr>
            <a:xfrm>
              <a:off x="159525" y="94090"/>
              <a:ext cx="1014477" cy="1034940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749E5747-9F02-2361-262E-DEDB391D8CE3}"/>
                </a:ext>
              </a:extLst>
            </p:cNvPr>
            <p:cNvSpPr/>
            <p:nvPr/>
          </p:nvSpPr>
          <p:spPr>
            <a:xfrm>
              <a:off x="225035" y="160922"/>
              <a:ext cx="883456" cy="90127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4322E6BC-408F-AD3E-B872-EC4F9D95086F}"/>
                </a:ext>
              </a:extLst>
            </p:cNvPr>
            <p:cNvSpPr/>
            <p:nvPr/>
          </p:nvSpPr>
          <p:spPr>
            <a:xfrm>
              <a:off x="303771" y="241245"/>
              <a:ext cx="725985" cy="7406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33AF9C0A-64D4-1549-C248-9F07E55DE87A}"/>
                </a:ext>
              </a:extLst>
            </p:cNvPr>
            <p:cNvSpPr/>
            <p:nvPr/>
          </p:nvSpPr>
          <p:spPr>
            <a:xfrm>
              <a:off x="383311" y="322390"/>
              <a:ext cx="566905" cy="57834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DCD590A2-5629-15E3-81D8-A32143E42053}"/>
                </a:ext>
              </a:extLst>
            </p:cNvPr>
            <p:cNvSpPr/>
            <p:nvPr/>
          </p:nvSpPr>
          <p:spPr>
            <a:xfrm>
              <a:off x="449864" y="393325"/>
              <a:ext cx="427839" cy="4364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12E35338-A82C-AED9-C86A-46016F7D8749}"/>
                </a:ext>
              </a:extLst>
            </p:cNvPr>
            <p:cNvSpPr/>
            <p:nvPr/>
          </p:nvSpPr>
          <p:spPr>
            <a:xfrm>
              <a:off x="508382" y="453023"/>
              <a:ext cx="310804" cy="31707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74890420-576E-07D5-D8BD-3C7164EA6F28}"/>
                </a:ext>
              </a:extLst>
            </p:cNvPr>
            <p:cNvSpPr/>
            <p:nvPr/>
          </p:nvSpPr>
          <p:spPr>
            <a:xfrm>
              <a:off x="558880" y="504540"/>
              <a:ext cx="209806" cy="214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F95A18EE-CCB7-7D4D-8F1E-A75DFCCE2921}"/>
                </a:ext>
              </a:extLst>
            </p:cNvPr>
            <p:cNvSpPr/>
            <p:nvPr/>
          </p:nvSpPr>
          <p:spPr>
            <a:xfrm>
              <a:off x="610660" y="557365"/>
              <a:ext cx="106246" cy="10839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DFEF046A-9E43-42F7-F62C-072C4BD41201}"/>
                </a:ext>
              </a:extLst>
            </p:cNvPr>
            <p:cNvGrpSpPr/>
            <p:nvPr/>
          </p:nvGrpSpPr>
          <p:grpSpPr>
            <a:xfrm rot="18972328" flipH="1">
              <a:off x="349263" y="56515"/>
              <a:ext cx="200710" cy="658332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D9608506-1B1B-159C-B816-E6D2E3258399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E044361E-F43F-1C88-A1AA-A150C505A4D8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256FEF0E-41A8-FCBA-C286-9FC5D61A4492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7B7DBC9C-0999-CBBE-533E-F57EA7437A10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0EA7C0B5-E599-D774-3731-F4311FBAB791}"/>
                </a:ext>
              </a:extLst>
            </p:cNvPr>
            <p:cNvSpPr/>
            <p:nvPr/>
          </p:nvSpPr>
          <p:spPr>
            <a:xfrm>
              <a:off x="157367" y="94090"/>
              <a:ext cx="1014477" cy="1034940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43D3EFD4-6419-B665-9EBC-76A11D689CAF}"/>
              </a:ext>
            </a:extLst>
          </p:cNvPr>
          <p:cNvSpPr txBox="1"/>
          <p:nvPr/>
        </p:nvSpPr>
        <p:spPr>
          <a:xfrm>
            <a:off x="4063022" y="90366"/>
            <a:ext cx="8117841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solidFill>
                  <a:srgbClr val="FFFFFF"/>
                </a:solidFill>
              </a:rPr>
              <a:t>2.</a:t>
            </a:r>
            <a:r>
              <a:rPr lang="ko-KR" altLang="en-US" sz="2000" dirty="0">
                <a:solidFill>
                  <a:srgbClr val="FFFFFF"/>
                </a:solidFill>
              </a:rPr>
              <a:t> </a:t>
            </a:r>
            <a:r>
              <a:rPr lang="ko-KR" altLang="en-US" sz="2400" dirty="0">
                <a:solidFill>
                  <a:schemeClr val="bg1"/>
                </a:solidFill>
                <a:effectLst/>
                <a:latin typeface="+mj-lt"/>
              </a:rPr>
              <a:t>다음을 읽고 빈칸에 들어갈 말을 쓰십시오</a:t>
            </a:r>
            <a:r>
              <a:rPr lang="en-US" altLang="ko-KR" sz="2400" dirty="0">
                <a:solidFill>
                  <a:schemeClr val="bg1"/>
                </a:solidFill>
                <a:effectLst/>
                <a:latin typeface="+mj-lt"/>
              </a:rPr>
              <a:t>.</a:t>
            </a:r>
            <a:endParaRPr lang="ko-KR" altLang="en-US" sz="2400" dirty="0">
              <a:solidFill>
                <a:schemeClr val="bg1"/>
              </a:solidFill>
              <a:effectLst/>
              <a:latin typeface="+mj-lt"/>
            </a:endParaRPr>
          </a:p>
          <a:p>
            <a:pPr indent="0" algn="just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创中黑" panose="00000500000000000000" charset="-122"/>
              </a:rPr>
              <a:t>请阅读文章，将合适的句子填入横线。</a:t>
            </a:r>
            <a:endParaRPr sz="2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字魂创中黑" panose="00000500000000000000" charset="-122"/>
            </a:endParaRPr>
          </a:p>
        </p:txBody>
      </p: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CCD1945D-46D9-2A0B-B5C2-4CB2D098FB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09" y="5055925"/>
            <a:ext cx="1520825" cy="1560195"/>
          </a:xfrm>
          <a:prstGeom prst="rect">
            <a:avLst/>
          </a:prstGeom>
        </p:spPr>
      </p:pic>
      <p:grpSp>
        <p:nvGrpSpPr>
          <p:cNvPr id="9" name="组合 1">
            <a:extLst>
              <a:ext uri="{FF2B5EF4-FFF2-40B4-BE49-F238E27FC236}">
                <a16:creationId xmlns:a16="http://schemas.microsoft.com/office/drawing/2014/main" id="{1AC8A413-9262-02FE-3A19-DB1E79B0771A}"/>
              </a:ext>
            </a:extLst>
          </p:cNvPr>
          <p:cNvGrpSpPr/>
          <p:nvPr/>
        </p:nvGrpSpPr>
        <p:grpSpPr bwMode="auto">
          <a:xfrm>
            <a:off x="4063022" y="1096620"/>
            <a:ext cx="7852332" cy="5616270"/>
            <a:chOff x="1661375" y="1947251"/>
            <a:chExt cx="4559120" cy="3351199"/>
          </a:xfrm>
        </p:grpSpPr>
        <p:sp>
          <p:nvSpPr>
            <p:cNvPr id="13" name="圆角矩形 26">
              <a:extLst>
                <a:ext uri="{FF2B5EF4-FFF2-40B4-BE49-F238E27FC236}">
                  <a16:creationId xmlns:a16="http://schemas.microsoft.com/office/drawing/2014/main" id="{12D0361B-2803-D3C8-6944-6AA3ED807F1A}"/>
                </a:ext>
              </a:extLst>
            </p:cNvPr>
            <p:cNvSpPr/>
            <p:nvPr/>
          </p:nvSpPr>
          <p:spPr>
            <a:xfrm>
              <a:off x="1661375" y="1947251"/>
              <a:ext cx="4559120" cy="3351199"/>
            </a:xfrm>
            <a:prstGeom prst="roundRect">
              <a:avLst>
                <a:gd name="adj" fmla="val 5516"/>
              </a:avLst>
            </a:prstGeom>
            <a:solidFill>
              <a:srgbClr val="D2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任意多边形 27">
              <a:extLst>
                <a:ext uri="{FF2B5EF4-FFF2-40B4-BE49-F238E27FC236}">
                  <a16:creationId xmlns:a16="http://schemas.microsoft.com/office/drawing/2014/main" id="{80A91285-A874-8248-3FB4-8CB61B513B98}"/>
                </a:ext>
              </a:extLst>
            </p:cNvPr>
            <p:cNvSpPr/>
            <p:nvPr/>
          </p:nvSpPr>
          <p:spPr>
            <a:xfrm>
              <a:off x="1661375" y="1947252"/>
              <a:ext cx="4559120" cy="2910337"/>
            </a:xfrm>
            <a:custGeom>
              <a:avLst/>
              <a:gdLst>
                <a:gd name="connsiteX0" fmla="*/ 197491 w 4559120"/>
                <a:gd name="connsiteY0" fmla="*/ 0 h 2969475"/>
                <a:gd name="connsiteX1" fmla="*/ 4361629 w 4559120"/>
                <a:gd name="connsiteY1" fmla="*/ 0 h 2969475"/>
                <a:gd name="connsiteX2" fmla="*/ 4559120 w 4559120"/>
                <a:gd name="connsiteY2" fmla="*/ 197491 h 2969475"/>
                <a:gd name="connsiteX3" fmla="*/ 4559120 w 4559120"/>
                <a:gd name="connsiteY3" fmla="*/ 2969475 h 2969475"/>
                <a:gd name="connsiteX4" fmla="*/ 0 w 4559120"/>
                <a:gd name="connsiteY4" fmla="*/ 2969475 h 2969475"/>
                <a:gd name="connsiteX5" fmla="*/ 0 w 4559120"/>
                <a:gd name="connsiteY5" fmla="*/ 197491 h 2969475"/>
                <a:gd name="connsiteX6" fmla="*/ 197491 w 4559120"/>
                <a:gd name="connsiteY6" fmla="*/ 0 h 296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9120" h="2969475">
                  <a:moveTo>
                    <a:pt x="197491" y="0"/>
                  </a:moveTo>
                  <a:lnTo>
                    <a:pt x="4361629" y="0"/>
                  </a:lnTo>
                  <a:cubicBezTo>
                    <a:pt x="4470700" y="0"/>
                    <a:pt x="4559120" y="88420"/>
                    <a:pt x="4559120" y="197491"/>
                  </a:cubicBezTo>
                  <a:lnTo>
                    <a:pt x="4559120" y="2969475"/>
                  </a:lnTo>
                  <a:lnTo>
                    <a:pt x="0" y="2969475"/>
                  </a:lnTo>
                  <a:lnTo>
                    <a:pt x="0" y="197491"/>
                  </a:lnTo>
                  <a:cubicBezTo>
                    <a:pt x="0" y="88420"/>
                    <a:pt x="88420" y="0"/>
                    <a:pt x="19749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F926E94F-4875-B25A-BF9B-45832F762B6D}"/>
                </a:ext>
              </a:extLst>
            </p:cNvPr>
            <p:cNvSpPr/>
            <p:nvPr/>
          </p:nvSpPr>
          <p:spPr>
            <a:xfrm>
              <a:off x="1753795" y="2125357"/>
              <a:ext cx="4384469" cy="25857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lvl="1"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苹果">
              <a:extLst>
                <a:ext uri="{FF2B5EF4-FFF2-40B4-BE49-F238E27FC236}">
                  <a16:creationId xmlns:a16="http://schemas.microsoft.com/office/drawing/2014/main" id="{F62BC871-E868-DF03-88A9-1FCC31122EE1}"/>
                </a:ext>
              </a:extLst>
            </p:cNvPr>
            <p:cNvSpPr/>
            <p:nvPr/>
          </p:nvSpPr>
          <p:spPr bwMode="auto">
            <a:xfrm>
              <a:off x="3788601" y="4857643"/>
              <a:ext cx="334868" cy="416473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FCCAF71F-8F05-83BF-C4DC-6737B76F5FFE}"/>
              </a:ext>
            </a:extLst>
          </p:cNvPr>
          <p:cNvSpPr txBox="1"/>
          <p:nvPr/>
        </p:nvSpPr>
        <p:spPr>
          <a:xfrm>
            <a:off x="4376057" y="1443790"/>
            <a:ext cx="7299942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31775" algn="just" latinLnBrk="1">
              <a:lnSpc>
                <a:spcPct val="150000"/>
              </a:lnSpc>
            </a:pP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남녀 대학생을 대상으로 ‘인터넷 댓글 </a:t>
            </a:r>
            <a:r>
              <a:rPr lang="ko-KR" altLang="en-US" sz="1700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문화’에</a:t>
            </a: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대해 조사한 결과 대부분의 대학생들이</a:t>
            </a:r>
            <a:r>
              <a:rPr lang="zh-CN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인터넷 댓글 문화가 </a:t>
            </a:r>
            <a:r>
              <a:rPr lang="en-US" altLang="ko-KR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(</a:t>
            </a: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　㉠　</a:t>
            </a:r>
            <a:r>
              <a:rPr lang="en-US" altLang="ko-KR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 </a:t>
            </a: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수준 이하의 미성숙한 상태라고 답한 것으로 나타났다</a:t>
            </a:r>
            <a:r>
              <a:rPr lang="en-US" altLang="ko-KR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  <a:r>
              <a:rPr lang="zh-CN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대학생의 </a:t>
            </a:r>
            <a:r>
              <a:rPr lang="en-US" altLang="ko-KR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68%</a:t>
            </a: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는 ‘</a:t>
            </a:r>
            <a:r>
              <a:rPr lang="ko-KR" altLang="en-US" sz="1700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악플러들의</a:t>
            </a: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700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천국’이라고</a:t>
            </a: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답했으며 ‘다양한 누리꾼의 의견을</a:t>
            </a:r>
            <a:r>
              <a:rPr lang="zh-CN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교환하는 여론 </a:t>
            </a:r>
            <a:r>
              <a:rPr lang="ko-KR" altLang="en-US" sz="1700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창구’라는</a:t>
            </a: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의견은 </a:t>
            </a:r>
            <a:r>
              <a:rPr lang="en-US" altLang="ko-KR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20.3%</a:t>
            </a:r>
            <a:r>
              <a:rPr lang="ko-KR" altLang="en-US" sz="1700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에</a:t>
            </a: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불과했다</a:t>
            </a:r>
            <a:r>
              <a:rPr lang="en-US" altLang="ko-KR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약 </a:t>
            </a:r>
            <a:r>
              <a:rPr lang="en-US" altLang="ko-KR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8%</a:t>
            </a: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의 응답자는 ‘그저 즐기고</a:t>
            </a:r>
            <a:r>
              <a:rPr lang="zh-CN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스트레스를 푸는 또 하나의 놀이 </a:t>
            </a:r>
            <a:r>
              <a:rPr lang="ko-KR" altLang="en-US" sz="1700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문화이다’라고</a:t>
            </a: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응답했다</a:t>
            </a:r>
            <a:r>
              <a:rPr lang="en-US" altLang="ko-KR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악플을 달아본 적이 있냐는</a:t>
            </a:r>
            <a:r>
              <a:rPr lang="zh-CN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질문에는 약 </a:t>
            </a:r>
            <a:r>
              <a:rPr lang="en-US" altLang="ko-KR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28.4%</a:t>
            </a: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의 대학생이 있다고 응답했다</a:t>
            </a:r>
            <a:r>
              <a:rPr lang="en-US" altLang="ko-KR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악플을 다는 이유는 다른 사람의</a:t>
            </a:r>
            <a:r>
              <a:rPr lang="zh-CN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글을 보고 ‘기분이 </a:t>
            </a:r>
            <a:r>
              <a:rPr lang="ko-KR" altLang="en-US" sz="1700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나빠져서’가</a:t>
            </a: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ko-KR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48%</a:t>
            </a: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로 가장 많았고 ‘다른 사람의 의견에 반박하고</a:t>
            </a:r>
            <a:r>
              <a:rPr lang="zh-CN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700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싶어서’가</a:t>
            </a: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ko-KR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47.8%</a:t>
            </a: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였다</a:t>
            </a:r>
            <a:r>
              <a:rPr lang="en-US" altLang="ko-KR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indent="231775" algn="just" latinLnBrk="1">
              <a:lnSpc>
                <a:spcPct val="150000"/>
              </a:lnSpc>
            </a:pPr>
            <a:endParaRPr lang="en-US" altLang="ko-KR" sz="1700" dirty="0"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algn="just" latinLnBrk="1">
              <a:tabLst>
                <a:tab pos="393700" algn="l"/>
                <a:tab pos="6707188" algn="l"/>
                <a:tab pos="7196138" algn="l"/>
              </a:tabLst>
            </a:pPr>
            <a:r>
              <a:rPr lang="ko-KR" altLang="en-US" sz="1700" dirty="0"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㉠</a:t>
            </a:r>
            <a:r>
              <a:rPr lang="zh-CN" altLang="en-US" sz="1700" u="sng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en-US" altLang="zh-CN" sz="1700" u="sng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		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C5734F5-13C9-6E8B-B642-91284B8F3317}"/>
              </a:ext>
            </a:extLst>
          </p:cNvPr>
          <p:cNvSpPr/>
          <p:nvPr/>
        </p:nvSpPr>
        <p:spPr>
          <a:xfrm>
            <a:off x="4376056" y="1443790"/>
            <a:ext cx="7299943" cy="3612135"/>
          </a:xfrm>
          <a:prstGeom prst="rect">
            <a:avLst/>
          </a:prstGeom>
          <a:noFill/>
          <a:ln w="38100">
            <a:solidFill>
              <a:srgbClr val="F4E6D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37539141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E9849F-AE40-50FA-6D34-E69A74265F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840E33B1-390F-F28B-422F-A9FD0305D96F}"/>
              </a:ext>
            </a:extLst>
          </p:cNvPr>
          <p:cNvGrpSpPr/>
          <p:nvPr/>
        </p:nvGrpSpPr>
        <p:grpSpPr>
          <a:xfrm>
            <a:off x="1016635" y="212091"/>
            <a:ext cx="4200134" cy="602858"/>
            <a:chOff x="5328" y="1910"/>
            <a:chExt cx="5798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9CAC59CB-10B4-3C99-5835-ECA40490B755}"/>
                </a:ext>
              </a:extLst>
            </p:cNvPr>
            <p:cNvSpPr txBox="1"/>
            <p:nvPr/>
          </p:nvSpPr>
          <p:spPr>
            <a:xfrm>
              <a:off x="5328" y="2107"/>
              <a:ext cx="5613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</a:rPr>
                <a:t>정리하기 总结和评价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A214DDED-9171-6624-329D-A96FD5E8AD11}"/>
                </a:ext>
              </a:extLst>
            </p:cNvPr>
            <p:cNvSpPr/>
            <p:nvPr/>
          </p:nvSpPr>
          <p:spPr>
            <a:xfrm>
              <a:off x="5497" y="1910"/>
              <a:ext cx="5629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7192FF12-EF4F-DB32-34DD-C09CC3AE61A5}"/>
              </a:ext>
            </a:extLst>
          </p:cNvPr>
          <p:cNvSpPr txBox="1"/>
          <p:nvPr/>
        </p:nvSpPr>
        <p:spPr>
          <a:xfrm>
            <a:off x="5534025" y="330200"/>
            <a:ext cx="6481445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>
              <a:lnSpc>
                <a:spcPct val="120000"/>
              </a:lnSpc>
              <a:buFont typeface="Wingdings" panose="05000000000000000000" charset="0"/>
              <a:buNone/>
            </a:pPr>
            <a:r>
              <a:rPr sz="2400" dirty="0" err="1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이것만은</a:t>
            </a:r>
            <a:r>
              <a:rPr sz="2400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 </a:t>
            </a:r>
            <a:r>
              <a:rPr sz="2400" dirty="0" err="1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꼭</a:t>
            </a:r>
            <a:r>
              <a:rPr sz="2400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 </a:t>
            </a:r>
            <a:r>
              <a:rPr sz="2400" dirty="0" err="1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외웁시다</a:t>
            </a:r>
            <a:r>
              <a:rPr sz="2400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!</a:t>
            </a:r>
            <a:r>
              <a:rPr lang="zh-CN" altLang="en-US" sz="2400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 </a:t>
            </a:r>
            <a:r>
              <a:rPr lang="en-US" sz="2400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  </a:t>
            </a:r>
            <a:r>
              <a:rPr sz="2400" dirty="0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创中黑" panose="00000500000000000000" charset="-122"/>
              </a:rPr>
              <a:t>一定要记住</a:t>
            </a:r>
            <a:r>
              <a:rPr sz="2400" dirty="0">
                <a:solidFill>
                  <a:schemeClr val="bg1"/>
                </a:solidFill>
                <a:latin typeface="字魂创中黑" panose="00000500000000000000" charset="-122"/>
                <a:ea typeface="字魂创中黑" panose="00000500000000000000" charset="-122"/>
                <a:cs typeface="字魂创中黑" panose="00000500000000000000" charset="-122"/>
              </a:rPr>
              <a:t>！</a:t>
            </a:r>
          </a:p>
        </p:txBody>
      </p: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ED037A87-078A-C047-29F0-A2B48A3885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5" y="116840"/>
            <a:ext cx="935990" cy="960755"/>
          </a:xfrm>
          <a:prstGeom prst="rect">
            <a:avLst/>
          </a:prstGeom>
        </p:spPr>
      </p:pic>
      <p:grpSp>
        <p:nvGrpSpPr>
          <p:cNvPr id="58" name="组合 57">
            <a:extLst>
              <a:ext uri="{FF2B5EF4-FFF2-40B4-BE49-F238E27FC236}">
                <a16:creationId xmlns:a16="http://schemas.microsoft.com/office/drawing/2014/main" id="{B060788A-5DC7-499B-1E0E-779970693C67}"/>
              </a:ext>
            </a:extLst>
          </p:cNvPr>
          <p:cNvGrpSpPr/>
          <p:nvPr/>
        </p:nvGrpSpPr>
        <p:grpSpPr>
          <a:xfrm>
            <a:off x="264160" y="1087755"/>
            <a:ext cx="11761898" cy="5281295"/>
            <a:chOff x="3655" y="1714"/>
            <a:chExt cx="14181" cy="8317"/>
          </a:xfrm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CB751595-BCE2-547D-31DF-43C49D804BEB}"/>
                </a:ext>
              </a:extLst>
            </p:cNvPr>
            <p:cNvGrpSpPr/>
            <p:nvPr/>
          </p:nvGrpSpPr>
          <p:grpSpPr>
            <a:xfrm>
              <a:off x="3655" y="1714"/>
              <a:ext cx="6905" cy="8317"/>
              <a:chOff x="3655" y="1714"/>
              <a:chExt cx="6905" cy="8317"/>
            </a:xfrm>
          </p:grpSpPr>
          <p:sp>
            <p:nvSpPr>
              <p:cNvPr id="12" name="圆角矩形标注 11">
                <a:extLst>
                  <a:ext uri="{FF2B5EF4-FFF2-40B4-BE49-F238E27FC236}">
                    <a16:creationId xmlns:a16="http://schemas.microsoft.com/office/drawing/2014/main" id="{7A78CF88-71C8-D3AE-6592-17403DFDC699}"/>
                  </a:ext>
                </a:extLst>
              </p:cNvPr>
              <p:cNvSpPr/>
              <p:nvPr/>
            </p:nvSpPr>
            <p:spPr>
              <a:xfrm>
                <a:off x="3655" y="1714"/>
                <a:ext cx="6904" cy="3914"/>
              </a:xfrm>
              <a:prstGeom prst="wedgeRoundRectCallout">
                <a:avLst>
                  <a:gd name="adj1" fmla="val -35516"/>
                  <a:gd name="adj2" fmla="val 67289"/>
                  <a:gd name="adj3" fmla="val 16667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 anchorCtr="1"/>
              <a:lstStyle/>
              <a:p>
                <a:pPr marL="325438" lvl="0" indent="-315913" algn="just" latinLnBrk="1">
                  <a:lnSpc>
                    <a:spcPct val="150000"/>
                  </a:lnSpc>
                </a:pPr>
                <a:r>
                  <a:rPr lang="en-US" altLang="ko-KR" sz="2000" dirty="0">
                    <a:solidFill>
                      <a:schemeClr val="tx1"/>
                    </a:solidFill>
                  </a:rPr>
                  <a:t>1) </a:t>
                </a:r>
                <a:r>
                  <a:rPr lang="ko-KR" altLang="en-US" sz="2000" dirty="0">
                    <a:solidFill>
                      <a:schemeClr val="tx1"/>
                    </a:solidFill>
                  </a:rPr>
                  <a:t>친구들이 빨리 나오라고 재촉하는 통에 핸드폰을 집에 놓고 나왔어요</a:t>
                </a:r>
                <a:r>
                  <a:rPr lang="en-US" altLang="ko-KR" sz="2000" dirty="0">
                    <a:solidFill>
                      <a:schemeClr val="tx1"/>
                    </a:solidFill>
                  </a:rPr>
                  <a:t>.</a:t>
                </a:r>
              </a:p>
              <a:p>
                <a:pPr marL="357188" lvl="0" algn="just" latinLnBrk="1"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chemeClr val="tx1"/>
                    </a:solidFill>
                  </a:rPr>
                  <a:t>因为朋友们催我快点儿出来，所以我把手机忘在家里了。</a:t>
                </a:r>
              </a:p>
            </p:txBody>
          </p:sp>
          <p:sp>
            <p:nvSpPr>
              <p:cNvPr id="45" name="圆角矩形标注 44">
                <a:extLst>
                  <a:ext uri="{FF2B5EF4-FFF2-40B4-BE49-F238E27FC236}">
                    <a16:creationId xmlns:a16="http://schemas.microsoft.com/office/drawing/2014/main" id="{B58B0D4A-E78F-DF64-51DB-4F75AFD7781D}"/>
                  </a:ext>
                </a:extLst>
              </p:cNvPr>
              <p:cNvSpPr/>
              <p:nvPr/>
            </p:nvSpPr>
            <p:spPr>
              <a:xfrm>
                <a:off x="3655" y="5805"/>
                <a:ext cx="6905" cy="4226"/>
              </a:xfrm>
              <a:prstGeom prst="wedgeRoundRectCallout">
                <a:avLst>
                  <a:gd name="adj1" fmla="val -35516"/>
                  <a:gd name="adj2" fmla="val 67289"/>
                  <a:gd name="adj3" fmla="val 16667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 anchorCtr="1"/>
              <a:lstStyle/>
              <a:p>
                <a:pPr marL="712788" lvl="0" indent="-703263" algn="just" latinLnBrk="1">
                  <a:lnSpc>
                    <a:spcPct val="150000"/>
                  </a:lnSpc>
                </a:pPr>
                <a:r>
                  <a:rPr lang="en-US" altLang="zh-CN" sz="1800" dirty="0">
                    <a:solidFill>
                      <a:schemeClr val="tx1"/>
                    </a:solidFill>
                  </a:rPr>
                  <a:t>3) </a:t>
                </a:r>
                <a:r>
                  <a:rPr lang="ko-KR" altLang="en-US" sz="1800" dirty="0">
                    <a:solidFill>
                      <a:schemeClr val="tx1"/>
                    </a:solidFill>
                  </a:rPr>
                  <a:t>가</a:t>
                </a:r>
                <a:r>
                  <a:rPr lang="en-US" altLang="ko-KR" sz="1800" dirty="0">
                    <a:solidFill>
                      <a:schemeClr val="tx1"/>
                    </a:solidFill>
                  </a:rPr>
                  <a:t>:</a:t>
                </a:r>
                <a:r>
                  <a:rPr lang="ko-KR" altLang="en-US" sz="1800" dirty="0">
                    <a:solidFill>
                      <a:schemeClr val="tx1"/>
                    </a:solidFill>
                  </a:rPr>
                  <a:t> 신제품 관련 보고서는 다 </a:t>
                </a:r>
                <a:r>
                  <a:rPr lang="ko-KR" altLang="en-US" sz="1800" dirty="0" err="1">
                    <a:solidFill>
                      <a:schemeClr val="tx1"/>
                    </a:solidFill>
                  </a:rPr>
                  <a:t>썼어요</a:t>
                </a:r>
                <a:r>
                  <a:rPr lang="en-US" altLang="ko-KR" sz="1800" dirty="0">
                    <a:solidFill>
                      <a:schemeClr val="tx1"/>
                    </a:solidFill>
                  </a:rPr>
                  <a:t>?</a:t>
                </a:r>
              </a:p>
              <a:p>
                <a:pPr marL="712788" lvl="0" indent="3175" algn="just" latinLnBrk="1">
                  <a:lnSpc>
                    <a:spcPct val="150000"/>
                  </a:lnSpc>
                </a:pPr>
                <a:r>
                  <a:rPr lang="zh-CN" altLang="en-US" sz="1800" dirty="0">
                    <a:solidFill>
                      <a:schemeClr val="tx1"/>
                    </a:solidFill>
                  </a:rPr>
                  <a:t>有关新产品的报告写好了吗？</a:t>
                </a:r>
              </a:p>
              <a:p>
                <a:pPr marL="712788" lvl="0" indent="-387350" algn="just" latinLnBrk="1">
                  <a:lnSpc>
                    <a:spcPct val="150000"/>
                  </a:lnSpc>
                </a:pPr>
                <a:r>
                  <a:rPr lang="ko-KR" altLang="en-US" sz="1800" dirty="0">
                    <a:solidFill>
                      <a:schemeClr val="tx1"/>
                    </a:solidFill>
                  </a:rPr>
                  <a:t>나</a:t>
                </a:r>
                <a:r>
                  <a:rPr lang="en-US" altLang="ko-KR" sz="1800" dirty="0">
                    <a:solidFill>
                      <a:schemeClr val="tx1"/>
                    </a:solidFill>
                  </a:rPr>
                  <a:t>:</a:t>
                </a:r>
                <a:r>
                  <a:rPr lang="ko-KR" altLang="en-US" sz="1800" dirty="0">
                    <a:solidFill>
                      <a:schemeClr val="tx1"/>
                    </a:solidFill>
                  </a:rPr>
                  <a:t> 아니요</a:t>
                </a:r>
                <a:r>
                  <a:rPr lang="en-US" altLang="ko-KR" sz="1800" dirty="0">
                    <a:solidFill>
                      <a:schemeClr val="tx1"/>
                    </a:solidFill>
                  </a:rPr>
                  <a:t>. </a:t>
                </a:r>
                <a:r>
                  <a:rPr lang="ko-KR" altLang="en-US" sz="1800" dirty="0">
                    <a:solidFill>
                      <a:schemeClr val="tx1"/>
                    </a:solidFill>
                  </a:rPr>
                  <a:t>요즘 제가 너무 </a:t>
                </a:r>
                <a:r>
                  <a:rPr lang="ko-KR" altLang="en-US" sz="1800" dirty="0" err="1">
                    <a:solidFill>
                      <a:schemeClr val="tx1"/>
                    </a:solidFill>
                  </a:rPr>
                  <a:t>바빠서요</a:t>
                </a:r>
                <a:r>
                  <a:rPr lang="en-US" altLang="ko-KR" sz="1800" dirty="0">
                    <a:solidFill>
                      <a:schemeClr val="tx1"/>
                    </a:solidFill>
                  </a:rPr>
                  <a:t>. </a:t>
                </a:r>
                <a:r>
                  <a:rPr lang="ko-KR" altLang="en-US" sz="1800" dirty="0" err="1">
                    <a:solidFill>
                      <a:schemeClr val="tx1"/>
                    </a:solidFill>
                  </a:rPr>
                  <a:t>쓰기는커녕</a:t>
                </a:r>
                <a:r>
                  <a:rPr lang="ko-KR" altLang="en-US" sz="1800" dirty="0">
                    <a:solidFill>
                      <a:schemeClr val="tx1"/>
                    </a:solidFill>
                  </a:rPr>
                  <a:t> 아직 시작도 못 했어요</a:t>
                </a:r>
                <a:r>
                  <a:rPr lang="en-US" altLang="ko-KR" sz="1800" dirty="0">
                    <a:solidFill>
                      <a:schemeClr val="tx1"/>
                    </a:solidFill>
                  </a:rPr>
                  <a:t>.</a:t>
                </a:r>
              </a:p>
              <a:p>
                <a:pPr marL="712788" lvl="0" indent="-703263" algn="just" latinLnBrk="1">
                  <a:lnSpc>
                    <a:spcPct val="150000"/>
                  </a:lnSpc>
                </a:pPr>
                <a:r>
                  <a:rPr lang="en-US" altLang="zh-CN" sz="1800" dirty="0">
                    <a:solidFill>
                      <a:schemeClr val="tx1"/>
                    </a:solidFill>
                  </a:rPr>
                  <a:t>	</a:t>
                </a:r>
                <a:r>
                  <a:rPr lang="zh-CN" altLang="en-US" sz="1800" dirty="0">
                    <a:solidFill>
                      <a:schemeClr val="tx1"/>
                    </a:solidFill>
                  </a:rPr>
                  <a:t>还没。最近我实在太忙了。别说写完了，还没开始呢。</a:t>
                </a:r>
                <a:endParaRPr lang="ko-KR" altLang="en-US" sz="18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1EA0BBA6-BFAC-0DE7-EDBD-C8DA16A63621}"/>
                </a:ext>
              </a:extLst>
            </p:cNvPr>
            <p:cNvGrpSpPr/>
            <p:nvPr/>
          </p:nvGrpSpPr>
          <p:grpSpPr>
            <a:xfrm>
              <a:off x="10813" y="1714"/>
              <a:ext cx="7023" cy="8317"/>
              <a:chOff x="10813" y="1714"/>
              <a:chExt cx="7023" cy="8317"/>
            </a:xfrm>
          </p:grpSpPr>
          <p:sp>
            <p:nvSpPr>
              <p:cNvPr id="39" name="圆角矩形标注 38">
                <a:extLst>
                  <a:ext uri="{FF2B5EF4-FFF2-40B4-BE49-F238E27FC236}">
                    <a16:creationId xmlns:a16="http://schemas.microsoft.com/office/drawing/2014/main" id="{93DF09C4-0FD8-CE47-83B4-25B7A05E1D01}"/>
                  </a:ext>
                </a:extLst>
              </p:cNvPr>
              <p:cNvSpPr/>
              <p:nvPr/>
            </p:nvSpPr>
            <p:spPr>
              <a:xfrm>
                <a:off x="10814" y="1714"/>
                <a:ext cx="7022" cy="3914"/>
              </a:xfrm>
              <a:prstGeom prst="wedgeRoundRectCallout">
                <a:avLst>
                  <a:gd name="adj1" fmla="val -35516"/>
                  <a:gd name="adj2" fmla="val 67289"/>
                  <a:gd name="adj3" fmla="val 16667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lIns="0" rIns="36000" rtlCol="0" anchor="ctr" anchorCtr="1"/>
              <a:lstStyle/>
              <a:p>
                <a:pPr marL="357188" indent="-347663" algn="just" latinLnBrk="1">
                  <a:lnSpc>
                    <a:spcPct val="150000"/>
                  </a:lnSpc>
                </a:pPr>
                <a:r>
                  <a:rPr lang="en-US" altLang="zh-CN" sz="2000" dirty="0">
                    <a:solidFill>
                      <a:schemeClr val="tx1"/>
                    </a:solidFill>
                  </a:rPr>
                  <a:t>2) </a:t>
                </a:r>
                <a:r>
                  <a:rPr lang="ko-KR" altLang="en-US" sz="2000" dirty="0">
                    <a:solidFill>
                      <a:schemeClr val="tx1"/>
                    </a:solidFill>
                  </a:rPr>
                  <a:t>구매자가 돈을 보냈는데도 물건을 보내지 않는 판매자들도 </a:t>
                </a:r>
                <a:r>
                  <a:rPr lang="ko-KR" altLang="en-US" sz="2000" dirty="0" err="1">
                    <a:solidFill>
                      <a:schemeClr val="tx1"/>
                    </a:solidFill>
                  </a:rPr>
                  <a:t>있대</a:t>
                </a:r>
                <a:r>
                  <a:rPr lang="en-US" altLang="ko-KR" sz="2000" dirty="0">
                    <a:solidFill>
                      <a:schemeClr val="tx1"/>
                    </a:solidFill>
                  </a:rPr>
                  <a:t>.</a:t>
                </a:r>
              </a:p>
              <a:p>
                <a:pPr marL="357188" algn="just" latinLnBrk="1"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chemeClr val="tx1"/>
                    </a:solidFill>
                  </a:rPr>
                  <a:t>买家已经付了钱，却也有些卖家不发货。</a:t>
                </a:r>
              </a:p>
            </p:txBody>
          </p:sp>
          <p:sp>
            <p:nvSpPr>
              <p:cNvPr id="51" name="圆角矩形标注 50">
                <a:extLst>
                  <a:ext uri="{FF2B5EF4-FFF2-40B4-BE49-F238E27FC236}">
                    <a16:creationId xmlns:a16="http://schemas.microsoft.com/office/drawing/2014/main" id="{F3367F3B-A8E1-635E-7449-598402512D71}"/>
                  </a:ext>
                </a:extLst>
              </p:cNvPr>
              <p:cNvSpPr/>
              <p:nvPr/>
            </p:nvSpPr>
            <p:spPr>
              <a:xfrm>
                <a:off x="10813" y="5805"/>
                <a:ext cx="7011" cy="4226"/>
              </a:xfrm>
              <a:prstGeom prst="wedgeRoundRectCallout">
                <a:avLst>
                  <a:gd name="adj1" fmla="val -35516"/>
                  <a:gd name="adj2" fmla="val 67289"/>
                  <a:gd name="adj3" fmla="val 16667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tIns="0" bIns="0" rtlCol="0" anchor="ctr" anchorCtr="1"/>
              <a:lstStyle/>
              <a:p>
                <a:pPr marL="712788" lvl="0" indent="-703263" algn="just" latinLnBrk="1">
                  <a:lnSpc>
                    <a:spcPct val="150000"/>
                  </a:lnSpc>
                </a:pPr>
                <a:r>
                  <a:rPr lang="en-US" altLang="zh-CN" sz="1800" dirty="0">
                    <a:solidFill>
                      <a:schemeClr val="tx1"/>
                    </a:solidFill>
                  </a:rPr>
                  <a:t>4) </a:t>
                </a:r>
                <a:r>
                  <a:rPr lang="ko-KR" altLang="en-US" sz="1800" dirty="0">
                    <a:solidFill>
                      <a:schemeClr val="tx1"/>
                    </a:solidFill>
                  </a:rPr>
                  <a:t>가</a:t>
                </a:r>
                <a:r>
                  <a:rPr lang="en-US" altLang="ko-KR" sz="1800" dirty="0">
                    <a:solidFill>
                      <a:schemeClr val="tx1"/>
                    </a:solidFill>
                  </a:rPr>
                  <a:t>:</a:t>
                </a:r>
                <a:r>
                  <a:rPr lang="ko-KR" altLang="en-US" sz="1800" dirty="0">
                    <a:solidFill>
                      <a:schemeClr val="tx1"/>
                    </a:solidFill>
                  </a:rPr>
                  <a:t> 민지 씨</a:t>
                </a:r>
                <a:r>
                  <a:rPr lang="en-US" altLang="ko-KR" sz="1800" dirty="0">
                    <a:solidFill>
                      <a:schemeClr val="tx1"/>
                    </a:solidFill>
                  </a:rPr>
                  <a:t>, </a:t>
                </a:r>
                <a:r>
                  <a:rPr lang="ko-KR" altLang="en-US" sz="1800" dirty="0">
                    <a:solidFill>
                      <a:schemeClr val="tx1"/>
                    </a:solidFill>
                  </a:rPr>
                  <a:t>복사기가 또 고장이 났어요</a:t>
                </a:r>
                <a:r>
                  <a:rPr lang="en-US" altLang="ko-KR" sz="1800" dirty="0">
                    <a:solidFill>
                      <a:schemeClr val="tx1"/>
                    </a:solidFill>
                  </a:rPr>
                  <a:t>?</a:t>
                </a:r>
              </a:p>
              <a:p>
                <a:pPr marL="712788" lvl="0" indent="3175" algn="just" latinLnBrk="1">
                  <a:lnSpc>
                    <a:spcPct val="150000"/>
                  </a:lnSpc>
                </a:pPr>
                <a:r>
                  <a:rPr lang="zh-CN" altLang="en-US" sz="1800" dirty="0">
                    <a:solidFill>
                      <a:schemeClr val="tx1"/>
                    </a:solidFill>
                  </a:rPr>
                  <a:t>敏智，复印机又出故障了吗？</a:t>
                </a:r>
              </a:p>
              <a:p>
                <a:pPr marL="712788" lvl="0" indent="-387350" algn="just" latinLnBrk="1">
                  <a:lnSpc>
                    <a:spcPct val="150000"/>
                  </a:lnSpc>
                </a:pPr>
                <a:r>
                  <a:rPr lang="ko-KR" altLang="en-US" sz="1800" dirty="0">
                    <a:solidFill>
                      <a:schemeClr val="tx1"/>
                    </a:solidFill>
                  </a:rPr>
                  <a:t>나</a:t>
                </a:r>
                <a:r>
                  <a:rPr lang="en-US" altLang="ko-KR" sz="1800" dirty="0">
                    <a:solidFill>
                      <a:schemeClr val="tx1"/>
                    </a:solidFill>
                  </a:rPr>
                  <a:t>:</a:t>
                </a:r>
                <a:r>
                  <a:rPr lang="ko-KR" altLang="en-US" sz="1800" dirty="0">
                    <a:solidFill>
                      <a:schemeClr val="tx1"/>
                    </a:solidFill>
                  </a:rPr>
                  <a:t> 네</a:t>
                </a:r>
                <a:r>
                  <a:rPr lang="en-US" altLang="ko-KR" sz="1800" dirty="0">
                    <a:solidFill>
                      <a:schemeClr val="tx1"/>
                    </a:solidFill>
                  </a:rPr>
                  <a:t>. </a:t>
                </a:r>
                <a:r>
                  <a:rPr lang="ko-KR" altLang="en-US" sz="1800" dirty="0">
                    <a:solidFill>
                      <a:schemeClr val="tx1"/>
                    </a:solidFill>
                  </a:rPr>
                  <a:t>오래돼서 그런지 </a:t>
                </a:r>
                <a:r>
                  <a:rPr lang="ko-KR" altLang="en-US" sz="1800" dirty="0" err="1">
                    <a:solidFill>
                      <a:schemeClr val="tx1"/>
                    </a:solidFill>
                  </a:rPr>
                  <a:t>조심히</a:t>
                </a:r>
                <a:r>
                  <a:rPr lang="ko-KR" altLang="en-US" sz="1800" dirty="0">
                    <a:solidFill>
                      <a:schemeClr val="tx1"/>
                    </a:solidFill>
                  </a:rPr>
                  <a:t> 쓰는데도 자주 고장이 나네요</a:t>
                </a:r>
                <a:r>
                  <a:rPr lang="en-US" altLang="ko-KR" sz="1800" dirty="0">
                    <a:solidFill>
                      <a:schemeClr val="tx1"/>
                    </a:solidFill>
                  </a:rPr>
                  <a:t>.</a:t>
                </a:r>
              </a:p>
              <a:p>
                <a:pPr marL="712788" lvl="0" indent="-46038" algn="just" latinLnBrk="1">
                  <a:lnSpc>
                    <a:spcPct val="150000"/>
                  </a:lnSpc>
                </a:pPr>
                <a:r>
                  <a:rPr lang="zh-CN" altLang="en-US" sz="1800" dirty="0">
                    <a:solidFill>
                      <a:schemeClr val="tx1"/>
                    </a:solidFill>
                  </a:rPr>
                  <a:t>是的。可能是因为时间太久了，虽然使用时已经很小心了，但还是经常出故障。</a:t>
                </a:r>
                <a:endParaRPr lang="ko-KR" altLang="en-US" sz="1800" dirty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20561704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705141-36C2-A123-17CD-4CC7425C74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BE7CAD85-A551-6133-8DB7-429E721B5311}"/>
              </a:ext>
            </a:extLst>
          </p:cNvPr>
          <p:cNvGrpSpPr/>
          <p:nvPr/>
        </p:nvGrpSpPr>
        <p:grpSpPr>
          <a:xfrm>
            <a:off x="1066880" y="157477"/>
            <a:ext cx="3683702" cy="800735"/>
            <a:chOff x="5328" y="1910"/>
            <a:chExt cx="5798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8BF76AED-6733-4A32-5D49-263A306B41C4}"/>
                </a:ext>
              </a:extLst>
            </p:cNvPr>
            <p:cNvSpPr txBox="1"/>
            <p:nvPr/>
          </p:nvSpPr>
          <p:spPr>
            <a:xfrm>
              <a:off x="5328" y="2107"/>
              <a:ext cx="5613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핵심 어휘 核心词汇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8F5EB742-6DC0-5E27-3F40-F66072D60111}"/>
                </a:ext>
              </a:extLst>
            </p:cNvPr>
            <p:cNvSpPr/>
            <p:nvPr/>
          </p:nvSpPr>
          <p:spPr>
            <a:xfrm>
              <a:off x="5497" y="1910"/>
              <a:ext cx="5629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>
            <a:extLst>
              <a:ext uri="{FF2B5EF4-FFF2-40B4-BE49-F238E27FC236}">
                <a16:creationId xmlns:a16="http://schemas.microsoft.com/office/drawing/2014/main" id="{0AF3F56A-1F6F-D50E-32D9-B1C9CEF71556}"/>
              </a:ext>
            </a:extLst>
          </p:cNvPr>
          <p:cNvGrpSpPr/>
          <p:nvPr/>
        </p:nvGrpSpPr>
        <p:grpSpPr>
          <a:xfrm>
            <a:off x="1905" y="57150"/>
            <a:ext cx="1016635" cy="1072515"/>
            <a:chOff x="849666" y="1266856"/>
            <a:chExt cx="4597624" cy="4754432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266B190C-1FB9-7439-20BA-9A0673D40F7C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4F7D4E89-8002-7D28-AA2E-10C252C3C426}"/>
                </a:ext>
              </a:extLst>
            </p:cNvPr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56DC39D2-1A87-2C93-68E8-BCF9AA62D0AD}"/>
                </a:ext>
              </a:extLst>
            </p:cNvPr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E219BBBD-47E5-A71D-4C2A-C637FA0B6740}"/>
                </a:ext>
              </a:extLst>
            </p:cNvPr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AF42E7D8-7D2B-E044-6F38-27E3983BAA51}"/>
                </a:ext>
              </a:extLst>
            </p:cNvPr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06712E24-5C82-CB62-3951-661DCF782B4E}"/>
                </a:ext>
              </a:extLst>
            </p:cNvPr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BFEF78F2-77D6-0441-4B25-63C187D4BBD8}"/>
                </a:ext>
              </a:extLst>
            </p:cNvPr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C24FB4BC-DB9F-3DAD-5816-C06BFEE8A645}"/>
                </a:ext>
              </a:extLst>
            </p:cNvPr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8D214A45-E926-2068-3547-1D0A3EAA4D48}"/>
                </a:ext>
              </a:extLst>
            </p:cNvPr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B15DA445-81D9-7991-F003-75E136A47F8F}"/>
                </a:ext>
              </a:extLst>
            </p:cNvPr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F617693D-2B8D-109F-BCB9-222F229E4410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09F33E30-243A-14AE-13FB-931BE36DFFE8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DDACD41D-4761-3D37-D025-B18417BAF189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55846434-9736-A4F8-0433-6CE864318BAD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26D01389-EED9-CE6D-CADB-FE83A8343857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48B5FE92-A0C1-907A-484D-6AF61B5523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81" y="5171328"/>
            <a:ext cx="1520825" cy="1560195"/>
          </a:xfrm>
          <a:prstGeom prst="rect">
            <a:avLst/>
          </a:prstGeom>
        </p:spPr>
      </p:pic>
      <p:grpSp>
        <p:nvGrpSpPr>
          <p:cNvPr id="9" name="组合 1">
            <a:extLst>
              <a:ext uri="{FF2B5EF4-FFF2-40B4-BE49-F238E27FC236}">
                <a16:creationId xmlns:a16="http://schemas.microsoft.com/office/drawing/2014/main" id="{6BB06CF7-5F72-B030-0A38-E14045DD4120}"/>
              </a:ext>
            </a:extLst>
          </p:cNvPr>
          <p:cNvGrpSpPr/>
          <p:nvPr/>
        </p:nvGrpSpPr>
        <p:grpSpPr bwMode="auto">
          <a:xfrm>
            <a:off x="1634706" y="1129665"/>
            <a:ext cx="10054017" cy="5301854"/>
            <a:chOff x="1661375" y="1996225"/>
            <a:chExt cx="4559120" cy="3351199"/>
          </a:xfrm>
        </p:grpSpPr>
        <p:sp>
          <p:nvSpPr>
            <p:cNvPr id="13" name="圆角矩形 26">
              <a:extLst>
                <a:ext uri="{FF2B5EF4-FFF2-40B4-BE49-F238E27FC236}">
                  <a16:creationId xmlns:a16="http://schemas.microsoft.com/office/drawing/2014/main" id="{EDA53E2B-D9FF-4AF3-1EBA-8A2A092168E9}"/>
                </a:ext>
              </a:extLst>
            </p:cNvPr>
            <p:cNvSpPr/>
            <p:nvPr/>
          </p:nvSpPr>
          <p:spPr>
            <a:xfrm>
              <a:off x="1661375" y="1996225"/>
              <a:ext cx="4559120" cy="3351199"/>
            </a:xfrm>
            <a:prstGeom prst="roundRect">
              <a:avLst>
                <a:gd name="adj" fmla="val 5516"/>
              </a:avLst>
            </a:prstGeom>
            <a:solidFill>
              <a:srgbClr val="D2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任意多边形 27">
              <a:extLst>
                <a:ext uri="{FF2B5EF4-FFF2-40B4-BE49-F238E27FC236}">
                  <a16:creationId xmlns:a16="http://schemas.microsoft.com/office/drawing/2014/main" id="{51B7F22F-423D-A9CA-643D-73E9CE387D79}"/>
                </a:ext>
              </a:extLst>
            </p:cNvPr>
            <p:cNvSpPr/>
            <p:nvPr/>
          </p:nvSpPr>
          <p:spPr>
            <a:xfrm>
              <a:off x="1661375" y="1996225"/>
              <a:ext cx="4559120" cy="2861363"/>
            </a:xfrm>
            <a:custGeom>
              <a:avLst/>
              <a:gdLst>
                <a:gd name="connsiteX0" fmla="*/ 197491 w 4559120"/>
                <a:gd name="connsiteY0" fmla="*/ 0 h 2969475"/>
                <a:gd name="connsiteX1" fmla="*/ 4361629 w 4559120"/>
                <a:gd name="connsiteY1" fmla="*/ 0 h 2969475"/>
                <a:gd name="connsiteX2" fmla="*/ 4559120 w 4559120"/>
                <a:gd name="connsiteY2" fmla="*/ 197491 h 2969475"/>
                <a:gd name="connsiteX3" fmla="*/ 4559120 w 4559120"/>
                <a:gd name="connsiteY3" fmla="*/ 2969475 h 2969475"/>
                <a:gd name="connsiteX4" fmla="*/ 0 w 4559120"/>
                <a:gd name="connsiteY4" fmla="*/ 2969475 h 2969475"/>
                <a:gd name="connsiteX5" fmla="*/ 0 w 4559120"/>
                <a:gd name="connsiteY5" fmla="*/ 197491 h 2969475"/>
                <a:gd name="connsiteX6" fmla="*/ 197491 w 4559120"/>
                <a:gd name="connsiteY6" fmla="*/ 0 h 296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9120" h="2969475">
                  <a:moveTo>
                    <a:pt x="197491" y="0"/>
                  </a:moveTo>
                  <a:lnTo>
                    <a:pt x="4361629" y="0"/>
                  </a:lnTo>
                  <a:cubicBezTo>
                    <a:pt x="4470700" y="0"/>
                    <a:pt x="4559120" y="88420"/>
                    <a:pt x="4559120" y="197491"/>
                  </a:cubicBezTo>
                  <a:lnTo>
                    <a:pt x="4559120" y="2969475"/>
                  </a:lnTo>
                  <a:lnTo>
                    <a:pt x="0" y="2969475"/>
                  </a:lnTo>
                  <a:lnTo>
                    <a:pt x="0" y="197491"/>
                  </a:lnTo>
                  <a:cubicBezTo>
                    <a:pt x="0" y="88420"/>
                    <a:pt x="88420" y="0"/>
                    <a:pt x="19749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300B80CE-8BAA-8895-54E6-C02F1B464929}"/>
                </a:ext>
              </a:extLst>
            </p:cNvPr>
            <p:cNvSpPr/>
            <p:nvPr/>
          </p:nvSpPr>
          <p:spPr>
            <a:xfrm>
              <a:off x="1753795" y="2125357"/>
              <a:ext cx="4384469" cy="2658975"/>
            </a:xfrm>
            <a:prstGeom prst="rect">
              <a:avLst/>
            </a:prstGeom>
            <a:solidFill>
              <a:schemeClr val="tx1"/>
            </a:solidFill>
            <a:ln w="12700" cmpd="sng">
              <a:solidFill>
                <a:schemeClr val="accent1">
                  <a:shade val="50000"/>
                </a:schemeClr>
              </a:solidFill>
              <a:prstDash val="sysDot"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t" anchorCtr="0"/>
            <a:lstStyle/>
            <a:p>
              <a:pPr algn="just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名词</a:t>
              </a:r>
            </a:p>
            <a:p>
              <a:pPr algn="just" eaLnBrk="1" fontAlgn="auto" hangingPunct="1">
                <a:lnSpc>
                  <a:spcPct val="150000"/>
                </a:lnSpc>
                <a:spcBef>
                  <a:spcPts val="800"/>
                </a:spcBef>
                <a:spcAft>
                  <a:spcPts val="0"/>
                </a:spcAft>
                <a:defRPr/>
              </a:pPr>
              <a:r>
                <a:rPr lang="ko-KR" altLang="en-US" dirty="0" err="1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검색창</a:t>
              </a:r>
              <a:r>
                <a:rPr lang="ko-KR" altLang="en-US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 </a:t>
              </a:r>
              <a:r>
                <a:rPr lang="zh-CN" altLang="en-US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搜索框 </a:t>
              </a:r>
              <a:r>
                <a:rPr lang="en-US" altLang="zh-CN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	</a:t>
              </a:r>
              <a:r>
                <a:rPr lang="ko-KR" altLang="en-US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블로그 </a:t>
              </a:r>
              <a:r>
                <a:rPr lang="zh-CN" altLang="en-US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博客 </a:t>
              </a:r>
              <a:r>
                <a:rPr lang="en-US" altLang="zh-CN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	</a:t>
              </a:r>
              <a:r>
                <a:rPr lang="ko-KR" altLang="en-US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악플 </a:t>
              </a:r>
              <a:r>
                <a:rPr lang="zh-CN" altLang="en-US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恶意回帖 </a:t>
              </a:r>
              <a:r>
                <a:rPr lang="en-US" altLang="zh-CN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	</a:t>
              </a:r>
              <a:r>
                <a:rPr lang="ko-KR" altLang="en-US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파일 </a:t>
              </a:r>
              <a:r>
                <a:rPr lang="zh-CN" altLang="en-US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文件 </a:t>
              </a:r>
              <a:r>
                <a:rPr lang="en-US" altLang="zh-CN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	</a:t>
              </a:r>
              <a:r>
                <a:rPr lang="ko-KR" altLang="en-US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홈페이지 </a:t>
              </a:r>
              <a:r>
                <a:rPr lang="zh-CN" altLang="en-US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网页</a:t>
              </a:r>
            </a:p>
            <a:p>
              <a:pPr algn="just" eaLnBrk="1" fontAlgn="auto" hangingPunct="1">
                <a:lnSpc>
                  <a:spcPct val="150000"/>
                </a:lnSpc>
                <a:spcBef>
                  <a:spcPts val="800"/>
                </a:spcBef>
                <a:spcAft>
                  <a:spcPts val="0"/>
                </a:spcAft>
                <a:defRPr/>
              </a:pPr>
              <a:endParaRPr lang="en-US" altLang="ko-KR" dirty="0">
                <a:latin typeface="+mn-ea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just" eaLnBrk="1" fontAlgn="auto" hangingPunct="1">
                <a:lnSpc>
                  <a:spcPct val="150000"/>
                </a:lnSpc>
                <a:spcBef>
                  <a:spcPts val="800"/>
                </a:spcBef>
                <a:spcAft>
                  <a:spcPts val="0"/>
                </a:spcAft>
                <a:defRPr/>
              </a:pPr>
              <a:r>
                <a:rPr lang="ko-KR" altLang="en-US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가입하다 </a:t>
              </a:r>
              <a:r>
                <a:rPr lang="zh-CN" altLang="en-US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注册 </a:t>
              </a:r>
              <a:r>
                <a:rPr lang="en-US" altLang="zh-CN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	</a:t>
              </a:r>
              <a:r>
                <a:rPr lang="ko-KR" altLang="en-US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공유하다 </a:t>
              </a:r>
              <a:r>
                <a:rPr lang="zh-CN" altLang="en-US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共享 </a:t>
              </a:r>
              <a:r>
                <a:rPr lang="en-US" altLang="zh-CN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	</a:t>
              </a:r>
              <a:r>
                <a:rPr lang="ko-KR" altLang="en-US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구독하다 </a:t>
              </a:r>
              <a:r>
                <a:rPr lang="zh-CN" altLang="en-US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订阅 </a:t>
              </a:r>
              <a:r>
                <a:rPr lang="en-US" altLang="zh-CN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	</a:t>
              </a:r>
              <a:r>
                <a:rPr lang="ko-KR" altLang="en-US" dirty="0" err="1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내려받다</a:t>
              </a:r>
              <a:r>
                <a:rPr lang="ko-KR" altLang="en-US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 </a:t>
              </a:r>
              <a:r>
                <a:rPr lang="zh-CN" altLang="en-US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下载 </a:t>
              </a:r>
              <a:r>
                <a:rPr lang="en-US" altLang="zh-CN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	</a:t>
              </a:r>
              <a:r>
                <a:rPr lang="ko-KR" altLang="en-US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올리다 </a:t>
              </a:r>
              <a:r>
                <a:rPr lang="zh-CN" altLang="en-US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上传</a:t>
              </a:r>
            </a:p>
            <a:p>
              <a:pPr algn="just" eaLnBrk="1" fontAlgn="auto" hangingPunct="1">
                <a:lnSpc>
                  <a:spcPct val="150000"/>
                </a:lnSpc>
                <a:spcBef>
                  <a:spcPts val="800"/>
                </a:spcBef>
                <a:spcAft>
                  <a:spcPts val="0"/>
                </a:spcAft>
                <a:defRPr/>
              </a:pPr>
              <a:r>
                <a:rPr lang="ko-KR" altLang="en-US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참조하다 </a:t>
              </a:r>
              <a:r>
                <a:rPr lang="zh-CN" altLang="en-US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抄送 </a:t>
              </a:r>
              <a:r>
                <a:rPr lang="en-US" altLang="zh-CN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	</a:t>
              </a:r>
              <a:r>
                <a:rPr lang="ko-KR" altLang="en-US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첨부하다 </a:t>
              </a:r>
              <a:r>
                <a:rPr lang="zh-CN" altLang="en-US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添加 </a:t>
              </a:r>
              <a:r>
                <a:rPr lang="en-US" altLang="zh-CN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	</a:t>
              </a:r>
              <a:r>
                <a:rPr lang="ko-KR" altLang="en-US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탈퇴하다 </a:t>
              </a:r>
              <a:r>
                <a:rPr lang="zh-CN" altLang="en-US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注销</a:t>
              </a:r>
            </a:p>
            <a:p>
              <a:pPr algn="just" eaLnBrk="1" fontAlgn="auto" hangingPunct="1">
                <a:lnSpc>
                  <a:spcPct val="150000"/>
                </a:lnSpc>
                <a:spcBef>
                  <a:spcPts val="800"/>
                </a:spcBef>
                <a:spcAft>
                  <a:spcPts val="0"/>
                </a:spcAft>
                <a:defRPr/>
              </a:pPr>
              <a:endParaRPr lang="en-US" altLang="ko-KR" dirty="0">
                <a:latin typeface="+mn-ea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just" eaLnBrk="1" fontAlgn="auto" hangingPunct="1">
                <a:lnSpc>
                  <a:spcPct val="150000"/>
                </a:lnSpc>
                <a:spcBef>
                  <a:spcPts val="800"/>
                </a:spcBef>
                <a:spcAft>
                  <a:spcPts val="0"/>
                </a:spcAft>
                <a:defRPr/>
              </a:pPr>
              <a:r>
                <a:rPr lang="ko-KR" altLang="en-US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검색어를 입력하다 </a:t>
              </a:r>
              <a:r>
                <a:rPr lang="zh-CN" altLang="en-US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输入检索词 </a:t>
              </a:r>
              <a:r>
                <a:rPr lang="en-US" altLang="zh-CN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	</a:t>
              </a:r>
              <a:r>
                <a:rPr lang="ko-KR" altLang="en-US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댓글을 달다 </a:t>
              </a:r>
              <a:r>
                <a:rPr lang="zh-CN" altLang="en-US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留言 </a:t>
              </a:r>
              <a:r>
                <a:rPr lang="en-US" altLang="zh-CN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	</a:t>
              </a:r>
              <a:r>
                <a:rPr lang="ko-KR" altLang="en-US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블로그를 구독하다 </a:t>
              </a:r>
              <a:r>
                <a:rPr lang="zh-CN" altLang="en-US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订阅博客</a:t>
              </a:r>
            </a:p>
            <a:p>
              <a:pPr algn="just" eaLnBrk="1" fontAlgn="auto" hangingPunct="1">
                <a:lnSpc>
                  <a:spcPct val="150000"/>
                </a:lnSpc>
                <a:spcBef>
                  <a:spcPts val="800"/>
                </a:spcBef>
                <a:spcAft>
                  <a:spcPts val="0"/>
                </a:spcAft>
                <a:defRPr/>
              </a:pPr>
              <a:r>
                <a:rPr lang="ko-KR" altLang="en-US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블로그를 방문하다 </a:t>
              </a:r>
              <a:r>
                <a:rPr lang="zh-CN" altLang="en-US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访问博客 </a:t>
              </a:r>
              <a:r>
                <a:rPr lang="en-US" altLang="zh-CN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	</a:t>
              </a:r>
              <a:r>
                <a:rPr lang="ko-KR" altLang="en-US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사이버 범죄 </a:t>
              </a:r>
              <a:r>
                <a:rPr lang="zh-CN" altLang="en-US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网络犯罪 </a:t>
              </a:r>
              <a:r>
                <a:rPr lang="en-US" altLang="zh-CN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	</a:t>
              </a:r>
              <a:r>
                <a:rPr lang="ko-KR" altLang="en-US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회원 가입 </a:t>
              </a:r>
              <a:r>
                <a:rPr lang="zh-CN" altLang="en-US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rPr>
                <a:t>注册会员</a:t>
              </a:r>
              <a:endParaRPr lang="en-US" altLang="ko-KR" dirty="0">
                <a:latin typeface="+mn-ea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苹果">
              <a:extLst>
                <a:ext uri="{FF2B5EF4-FFF2-40B4-BE49-F238E27FC236}">
                  <a16:creationId xmlns:a16="http://schemas.microsoft.com/office/drawing/2014/main" id="{66DE2927-FBAA-59B9-1B02-F6D66D90E207}"/>
                </a:ext>
              </a:extLst>
            </p:cNvPr>
            <p:cNvSpPr/>
            <p:nvPr/>
          </p:nvSpPr>
          <p:spPr bwMode="auto">
            <a:xfrm>
              <a:off x="3828999" y="4857643"/>
              <a:ext cx="294470" cy="416473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" name="五边形 10">
            <a:extLst>
              <a:ext uri="{FF2B5EF4-FFF2-40B4-BE49-F238E27FC236}">
                <a16:creationId xmlns:a16="http://schemas.microsoft.com/office/drawing/2014/main" id="{629A46BE-BA4E-C7C9-B2DE-0B94EB280894}"/>
              </a:ext>
            </a:extLst>
          </p:cNvPr>
          <p:cNvSpPr/>
          <p:nvPr/>
        </p:nvSpPr>
        <p:spPr>
          <a:xfrm>
            <a:off x="1838516" y="1415520"/>
            <a:ext cx="1246474" cy="406209"/>
          </a:xfrm>
          <a:prstGeom prst="homePlat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000" b="1" spc="3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名词</a:t>
            </a:r>
            <a:endParaRPr lang="zh-CN" altLang="en-US" sz="2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31">
            <a:extLst>
              <a:ext uri="{FF2B5EF4-FFF2-40B4-BE49-F238E27FC236}">
                <a16:creationId xmlns:a16="http://schemas.microsoft.com/office/drawing/2014/main" id="{F7B38DAA-1DE1-B722-59DD-A2FE13BBC92B}"/>
              </a:ext>
            </a:extLst>
          </p:cNvPr>
          <p:cNvCxnSpPr>
            <a:cxnSpLocks/>
          </p:cNvCxnSpPr>
          <p:nvPr/>
        </p:nvCxnSpPr>
        <p:spPr>
          <a:xfrm>
            <a:off x="2853052" y="2489634"/>
            <a:ext cx="8654331" cy="0"/>
          </a:xfrm>
          <a:prstGeom prst="line">
            <a:avLst/>
          </a:prstGeom>
          <a:ln w="12700" cmpd="sng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五边形 1">
            <a:extLst>
              <a:ext uri="{FF2B5EF4-FFF2-40B4-BE49-F238E27FC236}">
                <a16:creationId xmlns:a16="http://schemas.microsoft.com/office/drawing/2014/main" id="{547353CD-B630-D91F-F2CA-9F74A93F1F3A}"/>
              </a:ext>
            </a:extLst>
          </p:cNvPr>
          <p:cNvSpPr/>
          <p:nvPr/>
        </p:nvSpPr>
        <p:spPr>
          <a:xfrm>
            <a:off x="1838516" y="2492640"/>
            <a:ext cx="1246474" cy="406209"/>
          </a:xfrm>
          <a:prstGeom prst="homePlat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000" b="1" spc="3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</a:t>
            </a:r>
            <a:endParaRPr lang="zh-CN" altLang="en-US" sz="2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五边形 7">
            <a:extLst>
              <a:ext uri="{FF2B5EF4-FFF2-40B4-BE49-F238E27FC236}">
                <a16:creationId xmlns:a16="http://schemas.microsoft.com/office/drawing/2014/main" id="{F5512DC0-8577-A2A5-815A-75809755AB9B}"/>
              </a:ext>
            </a:extLst>
          </p:cNvPr>
          <p:cNvSpPr/>
          <p:nvPr/>
        </p:nvSpPr>
        <p:spPr>
          <a:xfrm>
            <a:off x="1838516" y="4004729"/>
            <a:ext cx="1246474" cy="406209"/>
          </a:xfrm>
          <a:prstGeom prst="homePlat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000" b="1" spc="3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副词</a:t>
            </a:r>
            <a:endParaRPr lang="zh-CN" altLang="en-US" sz="2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31">
            <a:extLst>
              <a:ext uri="{FF2B5EF4-FFF2-40B4-BE49-F238E27FC236}">
                <a16:creationId xmlns:a16="http://schemas.microsoft.com/office/drawing/2014/main" id="{0D814F84-B028-11E2-2A71-C1F1CEF8E800}"/>
              </a:ext>
            </a:extLst>
          </p:cNvPr>
          <p:cNvCxnSpPr>
            <a:cxnSpLocks/>
          </p:cNvCxnSpPr>
          <p:nvPr/>
        </p:nvCxnSpPr>
        <p:spPr>
          <a:xfrm>
            <a:off x="2849962" y="4006836"/>
            <a:ext cx="8654331" cy="0"/>
          </a:xfrm>
          <a:prstGeom prst="line">
            <a:avLst/>
          </a:prstGeom>
          <a:ln w="12700" cmpd="sng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680733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AD9C31-104D-F3E4-A5A8-60D0CC25D5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2D1BE1A9-19B7-79D7-5DDF-22DBFBF94B4F}"/>
              </a:ext>
            </a:extLst>
          </p:cNvPr>
          <p:cNvGrpSpPr/>
          <p:nvPr/>
        </p:nvGrpSpPr>
        <p:grpSpPr>
          <a:xfrm>
            <a:off x="142875" y="0"/>
            <a:ext cx="4798060" cy="920750"/>
            <a:chOff x="311" y="329"/>
            <a:chExt cx="7556" cy="1450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2E731D0A-E267-87B1-B705-30F8989DE9E8}"/>
                </a:ext>
              </a:extLst>
            </p:cNvPr>
            <p:cNvGrpSpPr/>
            <p:nvPr/>
          </p:nvGrpSpPr>
          <p:grpSpPr>
            <a:xfrm>
              <a:off x="1701" y="604"/>
              <a:ext cx="6167" cy="976"/>
              <a:chOff x="5328" y="1910"/>
              <a:chExt cx="5798" cy="1283"/>
            </a:xfrm>
          </p:grpSpPr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2D00B6B-E10E-C84A-B9CB-F7A31A9119A7}"/>
                  </a:ext>
                </a:extLst>
              </p:cNvPr>
              <p:cNvSpPr txBox="1"/>
              <p:nvPr/>
            </p:nvSpPr>
            <p:spPr>
              <a:xfrm>
                <a:off x="5328" y="1998"/>
                <a:ext cx="5613" cy="1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本课出现的单词</a:t>
                </a:r>
              </a:p>
            </p:txBody>
          </p:sp>
          <p:sp>
            <p:nvSpPr>
              <p:cNvPr id="5" name="五边形 4">
                <a:extLst>
                  <a:ext uri="{FF2B5EF4-FFF2-40B4-BE49-F238E27FC236}">
                    <a16:creationId xmlns:a16="http://schemas.microsoft.com/office/drawing/2014/main" id="{B6350D3B-391E-0DD4-FE04-DCBE3A3F3155}"/>
                  </a:ext>
                </a:extLst>
              </p:cNvPr>
              <p:cNvSpPr/>
              <p:nvPr/>
            </p:nvSpPr>
            <p:spPr>
              <a:xfrm>
                <a:off x="5497" y="1910"/>
                <a:ext cx="5629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BEA70E91-BD5F-E9E6-BBDE-68233D3B0B59}"/>
                </a:ext>
              </a:extLst>
            </p:cNvPr>
            <p:cNvGrpSpPr/>
            <p:nvPr/>
          </p:nvGrpSpPr>
          <p:grpSpPr>
            <a:xfrm>
              <a:off x="311" y="329"/>
              <a:ext cx="1396" cy="1450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9BF8AA23-6713-9063-E000-D09F1DDA3701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B6E915FD-AF08-5E1A-C3DB-6D933ECD857F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BBEBC95E-267E-A7A7-61F1-3A96F54D88C0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77444D7B-54DE-E00B-A1B6-B9BC26D1D157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2A56571B-6623-2410-C0A7-110B04ECD329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98AA5EE0-CAF0-16B7-C6BD-E6BCC9692534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23FCB799-E255-B469-7515-54EC8E08E0CA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2">
                <a:extLst>
                  <a:ext uri="{FF2B5EF4-FFF2-40B4-BE49-F238E27FC236}">
                    <a16:creationId xmlns:a16="http://schemas.microsoft.com/office/drawing/2014/main" id="{07B2FE35-128D-97DF-3201-78C727670365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3">
                <a:extLst>
                  <a:ext uri="{FF2B5EF4-FFF2-40B4-BE49-F238E27FC236}">
                    <a16:creationId xmlns:a16="http://schemas.microsoft.com/office/drawing/2014/main" id="{165CE0C2-8A9C-0C5D-37B4-0B01754013AC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8E6DD9CC-715B-3203-0400-E6820BE6E74B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Freeform: Shape 15">
                  <a:extLst>
                    <a:ext uri="{FF2B5EF4-FFF2-40B4-BE49-F238E27FC236}">
                      <a16:creationId xmlns:a16="http://schemas.microsoft.com/office/drawing/2014/main" id="{8D330CFE-19B7-EC4D-053C-BFEF9250D080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Freeform: Shape 16">
                  <a:extLst>
                    <a:ext uri="{FF2B5EF4-FFF2-40B4-BE49-F238E27FC236}">
                      <a16:creationId xmlns:a16="http://schemas.microsoft.com/office/drawing/2014/main" id="{1C5F6B5F-3F97-4EE8-F152-C4490E85F16A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20EE7958-0BF7-3E6B-C193-76A9EBCF55D3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7DAD89F0-C938-002F-8069-9B4787A448B9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6FBDD5AD-09E8-5588-24B5-04906B87A56F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5C61ADB0-8601-B57B-3E9D-8BFFE6DFBB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460" y="5108575"/>
            <a:ext cx="1520825" cy="1560195"/>
          </a:xfrm>
          <a:prstGeom prst="rect">
            <a:avLst/>
          </a:prstGeom>
        </p:spPr>
      </p:pic>
      <p:pic>
        <p:nvPicPr>
          <p:cNvPr id="4" name="图片 3" descr="29873150&amp;pky8529873150&amp;">
            <a:extLst>
              <a:ext uri="{FF2B5EF4-FFF2-40B4-BE49-F238E27FC236}">
                <a16:creationId xmlns:a16="http://schemas.microsoft.com/office/drawing/2014/main" id="{11340087-51BE-63F3-EC3A-FBCFE19FAE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3610" y="920750"/>
            <a:ext cx="9237980" cy="5909945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C9E99BBB-9090-161B-C096-44E1F4E706E0}"/>
              </a:ext>
            </a:extLst>
          </p:cNvPr>
          <p:cNvSpPr/>
          <p:nvPr/>
        </p:nvSpPr>
        <p:spPr>
          <a:xfrm>
            <a:off x="2848708" y="1233170"/>
            <a:ext cx="3880338" cy="5119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온라인 숍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词组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网店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 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식순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仪式顺序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처분하다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动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处理</a:t>
            </a:r>
            <a:endParaRPr lang="ko-KR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악플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恶意回帖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 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악플 테러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词组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恶意回帖攻击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 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참다못하다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动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忍无可忍</a:t>
            </a:r>
            <a:endParaRPr lang="ko-KR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악플러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恶意留言者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무차별적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无差别的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 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피해자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受害者，受害人</a:t>
            </a:r>
            <a:endParaRPr lang="ko-KR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가해자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加害者，攻击者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 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처벌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处罚，处分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단종되다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动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停产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A08C41DB-0770-93D1-43E7-45EA1A1354B0}"/>
              </a:ext>
            </a:extLst>
          </p:cNvPr>
          <p:cNvSpPr/>
          <p:nvPr/>
        </p:nvSpPr>
        <p:spPr>
          <a:xfrm>
            <a:off x="7161530" y="1233170"/>
            <a:ext cx="3593465" cy="5119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비방하다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动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诽谤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 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건전하다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形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健全</a:t>
            </a:r>
            <a:endParaRPr lang="ko-KR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줄임말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缩写，简称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 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비속어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脏话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 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인권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人权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잔바람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微风 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쏘이다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动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被蜇 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따끔하다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形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刺痛 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철이 들다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词组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懂事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경보기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报警器 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소동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骚乱，骚动 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재촉하다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动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催促</a:t>
            </a:r>
          </a:p>
          <a:p>
            <a:pPr>
              <a:lnSpc>
                <a:spcPct val="150000"/>
              </a:lnSpc>
            </a:pP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ko-KR" altLang="en-US" dirty="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9861894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2954EE-57A6-62EB-8295-3FB97ED51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3A49D06B-A8E0-DACE-5344-66E375BC1A3A}"/>
              </a:ext>
            </a:extLst>
          </p:cNvPr>
          <p:cNvGrpSpPr/>
          <p:nvPr/>
        </p:nvGrpSpPr>
        <p:grpSpPr>
          <a:xfrm>
            <a:off x="142875" y="0"/>
            <a:ext cx="4798060" cy="920750"/>
            <a:chOff x="311" y="329"/>
            <a:chExt cx="7556" cy="1450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5BC7FFB0-EECB-D722-3535-81600247C3E6}"/>
                </a:ext>
              </a:extLst>
            </p:cNvPr>
            <p:cNvGrpSpPr/>
            <p:nvPr/>
          </p:nvGrpSpPr>
          <p:grpSpPr>
            <a:xfrm>
              <a:off x="1701" y="604"/>
              <a:ext cx="6167" cy="976"/>
              <a:chOff x="5328" y="1910"/>
              <a:chExt cx="5798" cy="1283"/>
            </a:xfrm>
          </p:grpSpPr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5FF8AE7-2208-22DA-A3C1-357A6C0E4FC3}"/>
                  </a:ext>
                </a:extLst>
              </p:cNvPr>
              <p:cNvSpPr txBox="1"/>
              <p:nvPr/>
            </p:nvSpPr>
            <p:spPr>
              <a:xfrm>
                <a:off x="5328" y="1998"/>
                <a:ext cx="5613" cy="1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本课出现的单词</a:t>
                </a:r>
              </a:p>
            </p:txBody>
          </p:sp>
          <p:sp>
            <p:nvSpPr>
              <p:cNvPr id="5" name="五边形 4">
                <a:extLst>
                  <a:ext uri="{FF2B5EF4-FFF2-40B4-BE49-F238E27FC236}">
                    <a16:creationId xmlns:a16="http://schemas.microsoft.com/office/drawing/2014/main" id="{D2DC932C-FF00-5EDF-C0A4-42055A55DB46}"/>
                  </a:ext>
                </a:extLst>
              </p:cNvPr>
              <p:cNvSpPr/>
              <p:nvPr/>
            </p:nvSpPr>
            <p:spPr>
              <a:xfrm>
                <a:off x="5497" y="1910"/>
                <a:ext cx="5629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D22DBA6D-3C29-81E4-B0FD-91799AAD94ED}"/>
                </a:ext>
              </a:extLst>
            </p:cNvPr>
            <p:cNvGrpSpPr/>
            <p:nvPr/>
          </p:nvGrpSpPr>
          <p:grpSpPr>
            <a:xfrm>
              <a:off x="311" y="329"/>
              <a:ext cx="1396" cy="1450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1165FD13-977D-6F5F-E56E-84A3A1D31313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748143F9-C5A9-5BF0-DACF-F4CE017F810D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8BDC8A71-1EFA-9043-613D-8D58C492FEFB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CE9789CF-AB62-6782-F9A7-65BD1F7D45B7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41001A00-9C36-2ACA-9346-EA305DC11623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D6FB1B1A-8459-7F2D-8DC9-116B23658E71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7A5F3399-C6EA-1694-CD2B-1B986FF4E735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2">
                <a:extLst>
                  <a:ext uri="{FF2B5EF4-FFF2-40B4-BE49-F238E27FC236}">
                    <a16:creationId xmlns:a16="http://schemas.microsoft.com/office/drawing/2014/main" id="{D17197FE-D81B-5B1A-6031-E2F6436E41BE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3">
                <a:extLst>
                  <a:ext uri="{FF2B5EF4-FFF2-40B4-BE49-F238E27FC236}">
                    <a16:creationId xmlns:a16="http://schemas.microsoft.com/office/drawing/2014/main" id="{5D30032E-AFB5-2FFF-5760-0BC4F92C42E6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B223EDA2-CB31-F839-5BD2-C978FBA99519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Freeform: Shape 15">
                  <a:extLst>
                    <a:ext uri="{FF2B5EF4-FFF2-40B4-BE49-F238E27FC236}">
                      <a16:creationId xmlns:a16="http://schemas.microsoft.com/office/drawing/2014/main" id="{F1367BDB-736B-4D4A-F087-CBA3D4F1AB3E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Freeform: Shape 16">
                  <a:extLst>
                    <a:ext uri="{FF2B5EF4-FFF2-40B4-BE49-F238E27FC236}">
                      <a16:creationId xmlns:a16="http://schemas.microsoft.com/office/drawing/2014/main" id="{07190239-FFCA-839E-EDB5-F82D96732B48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5D588EAE-5700-0D30-E0D4-65BEDA0DA6F2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D605FF3A-176D-26D3-F011-F831E855FAA9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E250C3B7-E980-872C-1812-9F7AEED58255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FA7D84CB-5A57-9F5E-2BDF-E70767FCD6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460" y="5108575"/>
            <a:ext cx="1520825" cy="1560195"/>
          </a:xfrm>
          <a:prstGeom prst="rect">
            <a:avLst/>
          </a:prstGeom>
        </p:spPr>
      </p:pic>
      <p:pic>
        <p:nvPicPr>
          <p:cNvPr id="4" name="图片 3" descr="29873150&amp;pky8529873150&amp;">
            <a:extLst>
              <a:ext uri="{FF2B5EF4-FFF2-40B4-BE49-F238E27FC236}">
                <a16:creationId xmlns:a16="http://schemas.microsoft.com/office/drawing/2014/main" id="{7B95C694-A470-32FF-C4D8-26206EE5A5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3610" y="920750"/>
            <a:ext cx="9237980" cy="5909945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F96A98B9-57B8-AE4C-1B00-18FA42F56A9C}"/>
              </a:ext>
            </a:extLst>
          </p:cNvPr>
          <p:cNvSpPr/>
          <p:nvPr/>
        </p:nvSpPr>
        <p:spPr>
          <a:xfrm>
            <a:off x="2848708" y="1233170"/>
            <a:ext cx="3880338" cy="5119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구호 활동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词组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救援活动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너네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代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你们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레시피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食谱 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볼일을 보다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词组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上洗手间，解手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편의 시설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词组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便利设施 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대박이 나다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词组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火爆，受欢迎 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감당하다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动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承担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사이버 범죄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词组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网络犯罪 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진화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进化 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지정하다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动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指定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수법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手法 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게시판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公告栏 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36041950-9AF9-76C1-1802-2EECF4D34255}"/>
              </a:ext>
            </a:extLst>
          </p:cNvPr>
          <p:cNvSpPr/>
          <p:nvPr/>
        </p:nvSpPr>
        <p:spPr>
          <a:xfrm>
            <a:off x="7161530" y="1233170"/>
            <a:ext cx="3593465" cy="5119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수칙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守则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미성숙하다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形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不成熟 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누리꾼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网友 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여론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舆论 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창구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窗口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반박하다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动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反驳</a:t>
            </a: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ko-KR" altLang="en-US" dirty="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734981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松的字体设计">
      <a:majorFont>
        <a:latin typeface="Batang"/>
        <a:ea typeface="宋体"/>
        <a:cs typeface=""/>
      </a:majorFont>
      <a:minorFont>
        <a:latin typeface="Batang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12193</TotalTime>
  <Words>9813</Words>
  <Application>Microsoft Macintosh PowerPoint</Application>
  <PresentationFormat>宽屏</PresentationFormat>
  <Paragraphs>1070</Paragraphs>
  <Slides>100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100</vt:i4>
      </vt:variant>
    </vt:vector>
  </HeadingPairs>
  <TitlesOfParts>
    <vt:vector size="121" baseType="lpstr">
      <vt:lpstr>Yet R</vt:lpstr>
      <vt:lpstr>Helvetica</vt:lpstr>
      <vt:lpstr>Malgun Gothic</vt:lpstr>
      <vt:lpstr>Batang</vt:lpstr>
      <vt:lpstr>字魂创中黑</vt:lpstr>
      <vt:lpstr>微软雅黑</vt:lpstr>
      <vt:lpstr>方正方俊黑</vt:lpstr>
      <vt:lpstr>汉仪小麦体简</vt:lpstr>
      <vt:lpstr>Malgun Gothic Semilight</vt:lpstr>
      <vt:lpstr>宋体</vt:lpstr>
      <vt:lpstr>Magic R</vt:lpstr>
      <vt:lpstr>Arial</vt:lpstr>
      <vt:lpstr>宋体</vt:lpstr>
      <vt:lpstr>Dotum</vt:lpstr>
      <vt:lpstr>汉仪乐喵体W</vt:lpstr>
      <vt:lpstr>Calibri</vt:lpstr>
      <vt:lpstr>微软雅黑 Light</vt:lpstr>
      <vt:lpstr>Wingdings</vt:lpstr>
      <vt:lpstr>方正粗黑宋简体</vt:lpstr>
      <vt:lpstr>Gungsuh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然 杨</cp:lastModifiedBy>
  <cp:revision>182</cp:revision>
  <dcterms:created xsi:type="dcterms:W3CDTF">2019-11-17T03:05:00Z</dcterms:created>
  <dcterms:modified xsi:type="dcterms:W3CDTF">2025-03-08T09:01:24Z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2052-11.1.0.10000</vt:lpwstr>
  </property>
</Properties>
</file>