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7.xml" ContentType="application/vnd.openxmlformats-officedocument.them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8.xml" ContentType="application/vnd.openxmlformats-officedocument.them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9.xml" ContentType="application/vnd.openxmlformats-officedocument.them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0.xml" ContentType="application/vnd.openxmlformats-officedocument.them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1.xml" ContentType="application/vnd.openxmlformats-officedocument.them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12.xml" ContentType="application/vnd.openxmlformats-officedocument.theme+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13.xml" ContentType="application/vnd.openxmlformats-officedocument.them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14.xml" ContentType="application/vnd.openxmlformats-officedocument.them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15.xml" ContentType="application/vnd.openxmlformats-officedocument.theme+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6.xml" ContentType="application/vnd.openxmlformats-officedocument.theme+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17.xml" ContentType="application/vnd.openxmlformats-officedocument.theme+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8.xml" ContentType="application/vnd.openxmlformats-officedocument.theme+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9.xml" ContentType="application/vnd.openxmlformats-officedocument.theme+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20.xml" ContentType="application/vnd.openxmlformats-officedocument.theme+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1.xml" ContentType="application/vnd.openxmlformats-officedocument.theme+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22.xml" ContentType="application/vnd.openxmlformats-officedocument.theme+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23.xml" ContentType="application/vnd.openxmlformats-officedocument.theme+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24.xml" ContentType="application/vnd.openxmlformats-officedocument.theme+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theme/theme25.xml" ContentType="application/vnd.openxmlformats-officedocument.theme+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26.xml" ContentType="application/vnd.openxmlformats-officedocument.theme+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27.xml" ContentType="application/vnd.openxmlformats-officedocument.theme+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28.xml" ContentType="application/vnd.openxmlformats-officedocument.theme+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29.xml" ContentType="application/vnd.openxmlformats-officedocument.theme+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heme/theme30.xml" ContentType="application/vnd.openxmlformats-officedocument.theme+xml"/>
  <Override PartName="/ppt/tags/tag880.xml" ContentType="application/vnd.openxmlformats-officedocument.presentationml.tags+xml"/>
  <Override PartName="/ppt/notesSlides/notesSlide1.xml" ContentType="application/vnd.openxmlformats-officedocument.presentationml.notesSlide+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notesSlides/notesSlide2.xml" ContentType="application/vnd.openxmlformats-officedocument.presentationml.notesSlide+xml"/>
  <Override PartName="/ppt/tags/tag898.xml" ContentType="application/vnd.openxmlformats-officedocument.presentationml.tags+xml"/>
  <Override PartName="/ppt/notesSlides/notesSlide3.xml" ContentType="application/vnd.openxmlformats-officedocument.presentationml.notesSlide+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notesSlides/notesSlide4.xml" ContentType="application/vnd.openxmlformats-officedocument.presentationml.notesSlide+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notesSlides/notesSlide5.xml" ContentType="application/vnd.openxmlformats-officedocument.presentationml.notesSlide+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notesSlides/notesSlide6.xml" ContentType="application/vnd.openxmlformats-officedocument.presentationml.notesSlide+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notesSlides/notesSlide7.xml" ContentType="application/vnd.openxmlformats-officedocument.presentationml.notesSlide+xml"/>
  <Override PartName="/ppt/tags/tag950.xml" ContentType="application/vnd.openxmlformats-officedocument.presentationml.tags+xml"/>
  <Override PartName="/ppt/notesSlides/notesSlide8.xml" ContentType="application/vnd.openxmlformats-officedocument.presentationml.notesSlide+xml"/>
  <Override PartName="/ppt/tags/tag951.xml" ContentType="application/vnd.openxmlformats-officedocument.presentationml.tags+xml"/>
  <Override PartName="/ppt/notesSlides/notesSlide9.xml" ContentType="application/vnd.openxmlformats-officedocument.presentationml.notesSlide+xml"/>
  <Override PartName="/ppt/tags/tag952.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 id="2147483664" r:id="rId3"/>
    <p:sldMasterId id="2147483672" r:id="rId4"/>
    <p:sldMasterId id="2147483680" r:id="rId5"/>
    <p:sldMasterId id="2147483688" r:id="rId6"/>
    <p:sldMasterId id="2147483696" r:id="rId7"/>
    <p:sldMasterId id="2147483704" r:id="rId8"/>
    <p:sldMasterId id="2147483712" r:id="rId9"/>
    <p:sldMasterId id="2147483720" r:id="rId10"/>
    <p:sldMasterId id="2147483728" r:id="rId11"/>
    <p:sldMasterId id="2147483736" r:id="rId12"/>
    <p:sldMasterId id="2147483744" r:id="rId13"/>
    <p:sldMasterId id="2147483752" r:id="rId14"/>
    <p:sldMasterId id="2147483768" r:id="rId15"/>
    <p:sldMasterId id="2147483776" r:id="rId16"/>
    <p:sldMasterId id="2147483784" r:id="rId17"/>
    <p:sldMasterId id="2147483792" r:id="rId18"/>
    <p:sldMasterId id="2147483800" r:id="rId19"/>
    <p:sldMasterId id="2147483808" r:id="rId20"/>
    <p:sldMasterId id="2147483816" r:id="rId21"/>
    <p:sldMasterId id="2147483824" r:id="rId22"/>
    <p:sldMasterId id="2147483854" r:id="rId23"/>
    <p:sldMasterId id="2147483871" r:id="rId24"/>
    <p:sldMasterId id="2147483889" r:id="rId25"/>
    <p:sldMasterId id="2147483898" r:id="rId26"/>
    <p:sldMasterId id="2147483907" r:id="rId27"/>
    <p:sldMasterId id="2147483916" r:id="rId28"/>
    <p:sldMasterId id="2147483924" r:id="rId29"/>
  </p:sldMasterIdLst>
  <p:notesMasterIdLst>
    <p:notesMasterId r:id="rId118"/>
  </p:notesMasterIdLst>
  <p:sldIdLst>
    <p:sldId id="262" r:id="rId30"/>
    <p:sldId id="269" r:id="rId31"/>
    <p:sldId id="318" r:id="rId32"/>
    <p:sldId id="507" r:id="rId33"/>
    <p:sldId id="319" r:id="rId34"/>
    <p:sldId id="633" r:id="rId35"/>
    <p:sldId id="294" r:id="rId36"/>
    <p:sldId id="314" r:id="rId37"/>
    <p:sldId id="316" r:id="rId38"/>
    <p:sldId id="566" r:id="rId39"/>
    <p:sldId id="646" r:id="rId40"/>
    <p:sldId id="647" r:id="rId41"/>
    <p:sldId id="650" r:id="rId42"/>
    <p:sldId id="651" r:id="rId43"/>
    <p:sldId id="652" r:id="rId44"/>
    <p:sldId id="653" r:id="rId45"/>
    <p:sldId id="654" r:id="rId46"/>
    <p:sldId id="655" r:id="rId47"/>
    <p:sldId id="656" r:id="rId48"/>
    <p:sldId id="648" r:id="rId49"/>
    <p:sldId id="638" r:id="rId50"/>
    <p:sldId id="640" r:id="rId51"/>
    <p:sldId id="642" r:id="rId52"/>
    <p:sldId id="643" r:id="rId53"/>
    <p:sldId id="644" r:id="rId54"/>
    <p:sldId id="296" r:id="rId55"/>
    <p:sldId id="554" r:id="rId56"/>
    <p:sldId id="555" r:id="rId57"/>
    <p:sldId id="568" r:id="rId58"/>
    <p:sldId id="569" r:id="rId59"/>
    <p:sldId id="567" r:id="rId60"/>
    <p:sldId id="570" r:id="rId61"/>
    <p:sldId id="571" r:id="rId62"/>
    <p:sldId id="559" r:id="rId63"/>
    <p:sldId id="573" r:id="rId64"/>
    <p:sldId id="574" r:id="rId65"/>
    <p:sldId id="572" r:id="rId66"/>
    <p:sldId id="575" r:id="rId67"/>
    <p:sldId id="576" r:id="rId68"/>
    <p:sldId id="560" r:id="rId69"/>
    <p:sldId id="577" r:id="rId70"/>
    <p:sldId id="578" r:id="rId71"/>
    <p:sldId id="579" r:id="rId72"/>
    <p:sldId id="561" r:id="rId73"/>
    <p:sldId id="580" r:id="rId74"/>
    <p:sldId id="581" r:id="rId75"/>
    <p:sldId id="582" r:id="rId76"/>
    <p:sldId id="583" r:id="rId77"/>
    <p:sldId id="584" r:id="rId78"/>
    <p:sldId id="562" r:id="rId79"/>
    <p:sldId id="585" r:id="rId80"/>
    <p:sldId id="586" r:id="rId81"/>
    <p:sldId id="587" r:id="rId82"/>
    <p:sldId id="588" r:id="rId83"/>
    <p:sldId id="589" r:id="rId84"/>
    <p:sldId id="590" r:id="rId85"/>
    <p:sldId id="592" r:id="rId86"/>
    <p:sldId id="293" r:id="rId87"/>
    <p:sldId id="563" r:id="rId88"/>
    <p:sldId id="564" r:id="rId89"/>
    <p:sldId id="332" r:id="rId90"/>
    <p:sldId id="333" r:id="rId91"/>
    <p:sldId id="334" r:id="rId92"/>
    <p:sldId id="335" r:id="rId93"/>
    <p:sldId id="336" r:id="rId94"/>
    <p:sldId id="337" r:id="rId95"/>
    <p:sldId id="338" r:id="rId96"/>
    <p:sldId id="339" r:id="rId97"/>
    <p:sldId id="340" r:id="rId98"/>
    <p:sldId id="341" r:id="rId99"/>
    <p:sldId id="512" r:id="rId100"/>
    <p:sldId id="513" r:id="rId101"/>
    <p:sldId id="514" r:id="rId102"/>
    <p:sldId id="342" r:id="rId103"/>
    <p:sldId id="343" r:id="rId104"/>
    <p:sldId id="344" r:id="rId105"/>
    <p:sldId id="345" r:id="rId106"/>
    <p:sldId id="346" r:id="rId107"/>
    <p:sldId id="347" r:id="rId108"/>
    <p:sldId id="348" r:id="rId109"/>
    <p:sldId id="626" r:id="rId110"/>
    <p:sldId id="627" r:id="rId111"/>
    <p:sldId id="629" r:id="rId112"/>
    <p:sldId id="628" r:id="rId113"/>
    <p:sldId id="630" r:id="rId114"/>
    <p:sldId id="631" r:id="rId115"/>
    <p:sldId id="632" r:id="rId116"/>
    <p:sldId id="645" r:id="rId117"/>
  </p:sldIdLst>
  <p:sldSz cx="12192000" cy="6858000"/>
  <p:notesSz cx="6858000" cy="9144000"/>
  <p:custDataLst>
    <p:tags r:id="rId1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6" userDrawn="1">
          <p15:clr>
            <a:srgbClr val="A4A3A4"/>
          </p15:clr>
        </p15:guide>
        <p15:guide id="2" pos="38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89" autoAdjust="0"/>
    <p:restoredTop sz="94660"/>
  </p:normalViewPr>
  <p:slideViewPr>
    <p:cSldViewPr snapToGrid="0" showGuides="1">
      <p:cViewPr varScale="1">
        <p:scale>
          <a:sx n="117" d="100"/>
          <a:sy n="117" d="100"/>
        </p:scale>
        <p:origin x="636" y="84"/>
      </p:cViewPr>
      <p:guideLst>
        <p:guide orient="horz" pos="2256"/>
        <p:guide pos="387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88.xml"/><Relationship Id="rId21" Type="http://schemas.openxmlformats.org/officeDocument/2006/relationships/slideMaster" Target="slideMasters/slideMaster21.xml"/><Relationship Id="rId42" Type="http://schemas.openxmlformats.org/officeDocument/2006/relationships/slide" Target="slides/slide13.xml"/><Relationship Id="rId47" Type="http://schemas.openxmlformats.org/officeDocument/2006/relationships/slide" Target="slides/slide18.xml"/><Relationship Id="rId63" Type="http://schemas.openxmlformats.org/officeDocument/2006/relationships/slide" Target="slides/slide34.xml"/><Relationship Id="rId68" Type="http://schemas.openxmlformats.org/officeDocument/2006/relationships/slide" Target="slides/slide39.xml"/><Relationship Id="rId84" Type="http://schemas.openxmlformats.org/officeDocument/2006/relationships/slide" Target="slides/slide55.xml"/><Relationship Id="rId89" Type="http://schemas.openxmlformats.org/officeDocument/2006/relationships/slide" Target="slides/slide60.xml"/><Relationship Id="rId112" Type="http://schemas.openxmlformats.org/officeDocument/2006/relationships/slide" Target="slides/slide83.xml"/><Relationship Id="rId16" Type="http://schemas.openxmlformats.org/officeDocument/2006/relationships/slideMaster" Target="slideMasters/slideMaster16.xml"/><Relationship Id="rId107" Type="http://schemas.openxmlformats.org/officeDocument/2006/relationships/slide" Target="slides/slide78.xml"/><Relationship Id="rId11" Type="http://schemas.openxmlformats.org/officeDocument/2006/relationships/slideMaster" Target="slideMasters/slideMaster11.xml"/><Relationship Id="rId32" Type="http://schemas.openxmlformats.org/officeDocument/2006/relationships/slide" Target="slides/slide3.xml"/><Relationship Id="rId37" Type="http://schemas.openxmlformats.org/officeDocument/2006/relationships/slide" Target="slides/slide8.xml"/><Relationship Id="rId53" Type="http://schemas.openxmlformats.org/officeDocument/2006/relationships/slide" Target="slides/slide24.xml"/><Relationship Id="rId58" Type="http://schemas.openxmlformats.org/officeDocument/2006/relationships/slide" Target="slides/slide29.xml"/><Relationship Id="rId74" Type="http://schemas.openxmlformats.org/officeDocument/2006/relationships/slide" Target="slides/slide45.xml"/><Relationship Id="rId79" Type="http://schemas.openxmlformats.org/officeDocument/2006/relationships/slide" Target="slides/slide50.xml"/><Relationship Id="rId102" Type="http://schemas.openxmlformats.org/officeDocument/2006/relationships/slide" Target="slides/slide73.xml"/><Relationship Id="rId123"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32.xml"/><Relationship Id="rId82" Type="http://schemas.openxmlformats.org/officeDocument/2006/relationships/slide" Target="slides/slide53.xml"/><Relationship Id="rId90" Type="http://schemas.openxmlformats.org/officeDocument/2006/relationships/slide" Target="slides/slide61.xml"/><Relationship Id="rId95" Type="http://schemas.openxmlformats.org/officeDocument/2006/relationships/slide" Target="slides/slide66.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slide" Target="slides/slide27.xml"/><Relationship Id="rId64" Type="http://schemas.openxmlformats.org/officeDocument/2006/relationships/slide" Target="slides/slide35.xml"/><Relationship Id="rId69" Type="http://schemas.openxmlformats.org/officeDocument/2006/relationships/slide" Target="slides/slide40.xml"/><Relationship Id="rId77" Type="http://schemas.openxmlformats.org/officeDocument/2006/relationships/slide" Target="slides/slide48.xml"/><Relationship Id="rId100" Type="http://schemas.openxmlformats.org/officeDocument/2006/relationships/slide" Target="slides/slide71.xml"/><Relationship Id="rId105" Type="http://schemas.openxmlformats.org/officeDocument/2006/relationships/slide" Target="slides/slide76.xml"/><Relationship Id="rId113" Type="http://schemas.openxmlformats.org/officeDocument/2006/relationships/slide" Target="slides/slide84.xml"/><Relationship Id="rId11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2.xml"/><Relationship Id="rId72" Type="http://schemas.openxmlformats.org/officeDocument/2006/relationships/slide" Target="slides/slide43.xml"/><Relationship Id="rId80" Type="http://schemas.openxmlformats.org/officeDocument/2006/relationships/slide" Target="slides/slide51.xml"/><Relationship Id="rId85" Type="http://schemas.openxmlformats.org/officeDocument/2006/relationships/slide" Target="slides/slide56.xml"/><Relationship Id="rId93" Type="http://schemas.openxmlformats.org/officeDocument/2006/relationships/slide" Target="slides/slide64.xml"/><Relationship Id="rId98" Type="http://schemas.openxmlformats.org/officeDocument/2006/relationships/slide" Target="slides/slide69.xml"/><Relationship Id="rId1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59" Type="http://schemas.openxmlformats.org/officeDocument/2006/relationships/slide" Target="slides/slide30.xml"/><Relationship Id="rId67" Type="http://schemas.openxmlformats.org/officeDocument/2006/relationships/slide" Target="slides/slide38.xml"/><Relationship Id="rId103" Type="http://schemas.openxmlformats.org/officeDocument/2006/relationships/slide" Target="slides/slide74.xml"/><Relationship Id="rId108" Type="http://schemas.openxmlformats.org/officeDocument/2006/relationships/slide" Target="slides/slide79.xml"/><Relationship Id="rId116" Type="http://schemas.openxmlformats.org/officeDocument/2006/relationships/slide" Target="slides/slide87.xml"/><Relationship Id="rId20" Type="http://schemas.openxmlformats.org/officeDocument/2006/relationships/slideMaster" Target="slideMasters/slideMaster20.xml"/><Relationship Id="rId41" Type="http://schemas.openxmlformats.org/officeDocument/2006/relationships/slide" Target="slides/slide12.xml"/><Relationship Id="rId54" Type="http://schemas.openxmlformats.org/officeDocument/2006/relationships/slide" Target="slides/slide25.xml"/><Relationship Id="rId62" Type="http://schemas.openxmlformats.org/officeDocument/2006/relationships/slide" Target="slides/slide33.xml"/><Relationship Id="rId70" Type="http://schemas.openxmlformats.org/officeDocument/2006/relationships/slide" Target="slides/slide41.xml"/><Relationship Id="rId75" Type="http://schemas.openxmlformats.org/officeDocument/2006/relationships/slide" Target="slides/slide46.xml"/><Relationship Id="rId83" Type="http://schemas.openxmlformats.org/officeDocument/2006/relationships/slide" Target="slides/slide54.xml"/><Relationship Id="rId88" Type="http://schemas.openxmlformats.org/officeDocument/2006/relationships/slide" Target="slides/slide59.xml"/><Relationship Id="rId91" Type="http://schemas.openxmlformats.org/officeDocument/2006/relationships/slide" Target="slides/slide62.xml"/><Relationship Id="rId96" Type="http://schemas.openxmlformats.org/officeDocument/2006/relationships/slide" Target="slides/slide67.xml"/><Relationship Id="rId111"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106" Type="http://schemas.openxmlformats.org/officeDocument/2006/relationships/slide" Target="slides/slide77.xml"/><Relationship Id="rId114" Type="http://schemas.openxmlformats.org/officeDocument/2006/relationships/slide" Target="slides/slide85.xml"/><Relationship Id="rId119" Type="http://schemas.openxmlformats.org/officeDocument/2006/relationships/tags" Target="tags/tag1.xml"/><Relationship Id="rId10" Type="http://schemas.openxmlformats.org/officeDocument/2006/relationships/slideMaster" Target="slideMasters/slideMaster10.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slide" Target="slides/slide31.xml"/><Relationship Id="rId65" Type="http://schemas.openxmlformats.org/officeDocument/2006/relationships/slide" Target="slides/slide36.xml"/><Relationship Id="rId73" Type="http://schemas.openxmlformats.org/officeDocument/2006/relationships/slide" Target="slides/slide44.xml"/><Relationship Id="rId78" Type="http://schemas.openxmlformats.org/officeDocument/2006/relationships/slide" Target="slides/slide49.xml"/><Relationship Id="rId81" Type="http://schemas.openxmlformats.org/officeDocument/2006/relationships/slide" Target="slides/slide52.xml"/><Relationship Id="rId86" Type="http://schemas.openxmlformats.org/officeDocument/2006/relationships/slide" Target="slides/slide57.xml"/><Relationship Id="rId94" Type="http://schemas.openxmlformats.org/officeDocument/2006/relationships/slide" Target="slides/slide65.xml"/><Relationship Id="rId99" Type="http://schemas.openxmlformats.org/officeDocument/2006/relationships/slide" Target="slides/slide70.xml"/><Relationship Id="rId101" Type="http://schemas.openxmlformats.org/officeDocument/2006/relationships/slide" Target="slides/slide72.xml"/><Relationship Id="rId12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0.xml"/><Relationship Id="rId109" Type="http://schemas.openxmlformats.org/officeDocument/2006/relationships/slide" Target="slides/slide80.xml"/><Relationship Id="rId34" Type="http://schemas.openxmlformats.org/officeDocument/2006/relationships/slide" Target="slides/slide5.xml"/><Relationship Id="rId50" Type="http://schemas.openxmlformats.org/officeDocument/2006/relationships/slide" Target="slides/slide21.xml"/><Relationship Id="rId55" Type="http://schemas.openxmlformats.org/officeDocument/2006/relationships/slide" Target="slides/slide26.xml"/><Relationship Id="rId76" Type="http://schemas.openxmlformats.org/officeDocument/2006/relationships/slide" Target="slides/slide47.xml"/><Relationship Id="rId97" Type="http://schemas.openxmlformats.org/officeDocument/2006/relationships/slide" Target="slides/slide68.xml"/><Relationship Id="rId104" Type="http://schemas.openxmlformats.org/officeDocument/2006/relationships/slide" Target="slides/slide75.xml"/><Relationship Id="rId120"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2.xml"/><Relationship Id="rId92"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1.xml"/><Relationship Id="rId45" Type="http://schemas.openxmlformats.org/officeDocument/2006/relationships/slide" Target="slides/slide16.xml"/><Relationship Id="rId66" Type="http://schemas.openxmlformats.org/officeDocument/2006/relationships/slide" Target="slides/slide37.xml"/><Relationship Id="rId87" Type="http://schemas.openxmlformats.org/officeDocument/2006/relationships/slide" Target="slides/slide58.xml"/><Relationship Id="rId110" Type="http://schemas.openxmlformats.org/officeDocument/2006/relationships/slide" Target="slides/slide81.xml"/><Relationship Id="rId115" Type="http://schemas.openxmlformats.org/officeDocument/2006/relationships/slide" Target="slides/slide8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185337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3945954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88</a:t>
            </a:fld>
            <a:endParaRPr lang="zh-CN" altLang="en-US">
              <a:solidFill>
                <a:prstClr val="black"/>
              </a:solidFill>
            </a:endParaRPr>
          </a:p>
        </p:txBody>
      </p:sp>
    </p:spTree>
    <p:extLst>
      <p:ext uri="{BB962C8B-B14F-4D97-AF65-F5344CB8AC3E}">
        <p14:creationId xmlns:p14="http://schemas.microsoft.com/office/powerpoint/2010/main" val="94373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049587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057455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266911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199369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58</a:t>
            </a:fld>
            <a:endParaRPr lang="zh-CN" altLang="en-US"/>
          </a:p>
        </p:txBody>
      </p:sp>
    </p:spTree>
    <p:extLst>
      <p:ext uri="{BB962C8B-B14F-4D97-AF65-F5344CB8AC3E}">
        <p14:creationId xmlns:p14="http://schemas.microsoft.com/office/powerpoint/2010/main" val="3818523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82</a:t>
            </a:fld>
            <a:endParaRPr lang="zh-CN" altLang="en-US">
              <a:solidFill>
                <a:prstClr val="black"/>
              </a:solidFill>
            </a:endParaRPr>
          </a:p>
        </p:txBody>
      </p:sp>
    </p:spTree>
    <p:extLst>
      <p:ext uri="{BB962C8B-B14F-4D97-AF65-F5344CB8AC3E}">
        <p14:creationId xmlns:p14="http://schemas.microsoft.com/office/powerpoint/2010/main" val="926978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84</a:t>
            </a:fld>
            <a:endParaRPr lang="zh-CN" altLang="en-US">
              <a:solidFill>
                <a:prstClr val="black"/>
              </a:solidFill>
            </a:endParaRPr>
          </a:p>
        </p:txBody>
      </p:sp>
    </p:spTree>
    <p:extLst>
      <p:ext uri="{BB962C8B-B14F-4D97-AF65-F5344CB8AC3E}">
        <p14:creationId xmlns:p14="http://schemas.microsoft.com/office/powerpoint/2010/main" val="40208867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86</a:t>
            </a:fld>
            <a:endParaRPr lang="zh-CN" altLang="en-US">
              <a:solidFill>
                <a:prstClr val="black"/>
              </a:solidFill>
            </a:endParaRPr>
          </a:p>
        </p:txBody>
      </p:sp>
    </p:spTree>
    <p:extLst>
      <p:ext uri="{BB962C8B-B14F-4D97-AF65-F5344CB8AC3E}">
        <p14:creationId xmlns:p14="http://schemas.microsoft.com/office/powerpoint/2010/main" val="10488871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2.xml"/><Relationship Id="rId4" Type="http://schemas.openxmlformats.org/officeDocument/2006/relationships/tags" Target="../tags/tag48.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slideMaster" Target="../slideMasters/slideMaster15.xml"/><Relationship Id="rId5" Type="http://schemas.openxmlformats.org/officeDocument/2006/relationships/tags" Target="../tags/tag408.xml"/><Relationship Id="rId4" Type="http://schemas.openxmlformats.org/officeDocument/2006/relationships/tags" Target="../tags/tag407.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5" Type="http://schemas.openxmlformats.org/officeDocument/2006/relationships/slideMaster" Target="../slideMasters/slideMaster15.xml"/><Relationship Id="rId4" Type="http://schemas.openxmlformats.org/officeDocument/2006/relationships/tags" Target="../tags/tag412.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slideMaster" Target="../slideMasters/slideMaster15.xml"/><Relationship Id="rId5" Type="http://schemas.openxmlformats.org/officeDocument/2006/relationships/tags" Target="../tags/tag417.xml"/><Relationship Id="rId4" Type="http://schemas.openxmlformats.org/officeDocument/2006/relationships/tags" Target="../tags/tag41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 Id="rId5" Type="http://schemas.openxmlformats.org/officeDocument/2006/relationships/slideMaster" Target="../slideMasters/slideMaster15.xml"/><Relationship Id="rId4" Type="http://schemas.openxmlformats.org/officeDocument/2006/relationships/tags" Target="../tags/tag421.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 Id="rId6" Type="http://schemas.openxmlformats.org/officeDocument/2006/relationships/slideMaster" Target="../slideMasters/slideMaster16.xml"/><Relationship Id="rId5" Type="http://schemas.openxmlformats.org/officeDocument/2006/relationships/tags" Target="../tags/tag431.xml"/><Relationship Id="rId4" Type="http://schemas.openxmlformats.org/officeDocument/2006/relationships/tags" Target="../tags/tag430.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Master" Target="../slideMasters/slideMaster16.xml"/><Relationship Id="rId5" Type="http://schemas.openxmlformats.org/officeDocument/2006/relationships/tags" Target="../tags/tag436.xml"/><Relationship Id="rId4" Type="http://schemas.openxmlformats.org/officeDocument/2006/relationships/tags" Target="../tags/tag43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5" Type="http://schemas.openxmlformats.org/officeDocument/2006/relationships/slideMaster" Target="../slideMasters/slideMaster16.xml"/><Relationship Id="rId4" Type="http://schemas.openxmlformats.org/officeDocument/2006/relationships/tags" Target="../tags/tag440.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3.xml"/><Relationship Id="rId2" Type="http://schemas.openxmlformats.org/officeDocument/2006/relationships/tags" Target="../tags/tag442.xml"/><Relationship Id="rId1" Type="http://schemas.openxmlformats.org/officeDocument/2006/relationships/tags" Target="../tags/tag441.xml"/><Relationship Id="rId6" Type="http://schemas.openxmlformats.org/officeDocument/2006/relationships/slideMaster" Target="../slideMasters/slideMaster16.xml"/><Relationship Id="rId5" Type="http://schemas.openxmlformats.org/officeDocument/2006/relationships/tags" Target="../tags/tag445.xml"/><Relationship Id="rId4" Type="http://schemas.openxmlformats.org/officeDocument/2006/relationships/tags" Target="../tags/tag444.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5" Type="http://schemas.openxmlformats.org/officeDocument/2006/relationships/slideMaster" Target="../slideMasters/slideMaster16.xml"/><Relationship Id="rId4" Type="http://schemas.openxmlformats.org/officeDocument/2006/relationships/tags" Target="../tags/tag449.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tags" Target="../tags/tag455.xml"/><Relationship Id="rId6" Type="http://schemas.openxmlformats.org/officeDocument/2006/relationships/slideMaster" Target="../slideMasters/slideMaster17.xml"/><Relationship Id="rId5" Type="http://schemas.openxmlformats.org/officeDocument/2006/relationships/tags" Target="../tags/tag459.xml"/><Relationship Id="rId4" Type="http://schemas.openxmlformats.org/officeDocument/2006/relationships/tags" Target="../tags/tag458.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slideMaster" Target="../slideMasters/slideMaster17.xml"/><Relationship Id="rId5" Type="http://schemas.openxmlformats.org/officeDocument/2006/relationships/tags" Target="../tags/tag464.xml"/><Relationship Id="rId4" Type="http://schemas.openxmlformats.org/officeDocument/2006/relationships/tags" Target="../tags/tag463.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5" Type="http://schemas.openxmlformats.org/officeDocument/2006/relationships/slideMaster" Target="../slideMasters/slideMaster17.xml"/><Relationship Id="rId4" Type="http://schemas.openxmlformats.org/officeDocument/2006/relationships/tags" Target="../tags/tag468.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slideMaster" Target="../slideMasters/slideMaster17.xml"/><Relationship Id="rId5" Type="http://schemas.openxmlformats.org/officeDocument/2006/relationships/tags" Target="../tags/tag473.xml"/><Relationship Id="rId4" Type="http://schemas.openxmlformats.org/officeDocument/2006/relationships/tags" Target="../tags/tag47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 Id="rId5" Type="http://schemas.openxmlformats.org/officeDocument/2006/relationships/slideMaster" Target="../slideMasters/slideMaster17.xml"/><Relationship Id="rId4" Type="http://schemas.openxmlformats.org/officeDocument/2006/relationships/tags" Target="../tags/tag47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485.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slideMaster" Target="../slideMasters/slideMaster18.xml"/><Relationship Id="rId5" Type="http://schemas.openxmlformats.org/officeDocument/2006/relationships/tags" Target="../tags/tag487.xml"/><Relationship Id="rId4" Type="http://schemas.openxmlformats.org/officeDocument/2006/relationships/tags" Target="../tags/tag486.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 Id="rId6" Type="http://schemas.openxmlformats.org/officeDocument/2006/relationships/slideMaster" Target="../slideMasters/slideMaster18.xml"/><Relationship Id="rId5" Type="http://schemas.openxmlformats.org/officeDocument/2006/relationships/tags" Target="../tags/tag492.xml"/><Relationship Id="rId4" Type="http://schemas.openxmlformats.org/officeDocument/2006/relationships/tags" Target="../tags/tag491.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5.xml"/><Relationship Id="rId2" Type="http://schemas.openxmlformats.org/officeDocument/2006/relationships/tags" Target="../tags/tag494.xml"/><Relationship Id="rId1" Type="http://schemas.openxmlformats.org/officeDocument/2006/relationships/tags" Target="../tags/tag493.xml"/><Relationship Id="rId5" Type="http://schemas.openxmlformats.org/officeDocument/2006/relationships/slideMaster" Target="../slideMasters/slideMaster18.xml"/><Relationship Id="rId4" Type="http://schemas.openxmlformats.org/officeDocument/2006/relationships/tags" Target="../tags/tag496.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tags" Target="../tags/tag497.xml"/><Relationship Id="rId6" Type="http://schemas.openxmlformats.org/officeDocument/2006/relationships/slideMaster" Target="../slideMasters/slideMaster18.xml"/><Relationship Id="rId5" Type="http://schemas.openxmlformats.org/officeDocument/2006/relationships/tags" Target="../tags/tag501.xml"/><Relationship Id="rId4" Type="http://schemas.openxmlformats.org/officeDocument/2006/relationships/tags" Target="../tags/tag50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6.xml.rels><?xml version="1.0" encoding="UTF-8" standalone="yes"?>
<Relationships xmlns="http://schemas.openxmlformats.org/package/2006/relationships"><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 Id="rId5" Type="http://schemas.openxmlformats.org/officeDocument/2006/relationships/slideMaster" Target="../slideMasters/slideMaster18.xml"/><Relationship Id="rId4" Type="http://schemas.openxmlformats.org/officeDocument/2006/relationships/tags" Target="../tags/tag505.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slideMaster" Target="../slideMasters/slideMaster19.xml"/><Relationship Id="rId5" Type="http://schemas.openxmlformats.org/officeDocument/2006/relationships/tags" Target="../tags/tag515.xml"/><Relationship Id="rId4" Type="http://schemas.openxmlformats.org/officeDocument/2006/relationships/tags" Target="../tags/tag514.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slideMaster" Target="../slideMasters/slideMaster19.xml"/><Relationship Id="rId5" Type="http://schemas.openxmlformats.org/officeDocument/2006/relationships/tags" Target="../tags/tag520.xml"/><Relationship Id="rId4" Type="http://schemas.openxmlformats.org/officeDocument/2006/relationships/tags" Target="../tags/tag519.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 Id="rId5" Type="http://schemas.openxmlformats.org/officeDocument/2006/relationships/slideMaster" Target="../slideMasters/slideMaster19.xml"/><Relationship Id="rId4" Type="http://schemas.openxmlformats.org/officeDocument/2006/relationships/tags" Target="../tags/tag52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 Id="rId6" Type="http://schemas.openxmlformats.org/officeDocument/2006/relationships/slideMaster" Target="../slideMasters/slideMaster19.xml"/><Relationship Id="rId5" Type="http://schemas.openxmlformats.org/officeDocument/2006/relationships/tags" Target="../tags/tag529.xml"/><Relationship Id="rId4" Type="http://schemas.openxmlformats.org/officeDocument/2006/relationships/tags" Target="../tags/tag52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tags" Target="../tags/tag530.xml"/><Relationship Id="rId5" Type="http://schemas.openxmlformats.org/officeDocument/2006/relationships/slideMaster" Target="../slideMasters/slideMaster19.xml"/><Relationship Id="rId4" Type="http://schemas.openxmlformats.org/officeDocument/2006/relationships/tags" Target="../tags/tag533.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6" Type="http://schemas.openxmlformats.org/officeDocument/2006/relationships/slideMaster" Target="../slideMasters/slideMaster20.xml"/><Relationship Id="rId5" Type="http://schemas.openxmlformats.org/officeDocument/2006/relationships/tags" Target="../tags/tag543.xml"/><Relationship Id="rId4" Type="http://schemas.openxmlformats.org/officeDocument/2006/relationships/tags" Target="../tags/tag542.xml"/></Relationships>
</file>

<file path=ppt/slideLayouts/_rels/slideLayout135.xml.rels><?xml version="1.0" encoding="UTF-8" standalone="yes"?>
<Relationships xmlns="http://schemas.openxmlformats.org/package/2006/relationships"><Relationship Id="rId3" Type="http://schemas.openxmlformats.org/officeDocument/2006/relationships/tags" Target="../tags/tag546.xml"/><Relationship Id="rId2" Type="http://schemas.openxmlformats.org/officeDocument/2006/relationships/tags" Target="../tags/tag545.xml"/><Relationship Id="rId1" Type="http://schemas.openxmlformats.org/officeDocument/2006/relationships/tags" Target="../tags/tag544.xml"/><Relationship Id="rId6" Type="http://schemas.openxmlformats.org/officeDocument/2006/relationships/slideMaster" Target="../slideMasters/slideMaster20.xml"/><Relationship Id="rId5" Type="http://schemas.openxmlformats.org/officeDocument/2006/relationships/tags" Target="../tags/tag548.xml"/><Relationship Id="rId4" Type="http://schemas.openxmlformats.org/officeDocument/2006/relationships/tags" Target="../tags/tag547.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 Id="rId5" Type="http://schemas.openxmlformats.org/officeDocument/2006/relationships/slideMaster" Target="../slideMasters/slideMaster20.xml"/><Relationship Id="rId4" Type="http://schemas.openxmlformats.org/officeDocument/2006/relationships/tags" Target="../tags/tag552.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5.xml"/><Relationship Id="rId2" Type="http://schemas.openxmlformats.org/officeDocument/2006/relationships/tags" Target="../tags/tag554.xml"/><Relationship Id="rId1" Type="http://schemas.openxmlformats.org/officeDocument/2006/relationships/tags" Target="../tags/tag553.xml"/><Relationship Id="rId6" Type="http://schemas.openxmlformats.org/officeDocument/2006/relationships/slideMaster" Target="../slideMasters/slideMaster20.xml"/><Relationship Id="rId5" Type="http://schemas.openxmlformats.org/officeDocument/2006/relationships/tags" Target="../tags/tag557.xml"/><Relationship Id="rId4" Type="http://schemas.openxmlformats.org/officeDocument/2006/relationships/tags" Target="../tags/tag55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560.xml"/><Relationship Id="rId2" Type="http://schemas.openxmlformats.org/officeDocument/2006/relationships/tags" Target="../tags/tag559.xml"/><Relationship Id="rId1" Type="http://schemas.openxmlformats.org/officeDocument/2006/relationships/tags" Target="../tags/tag558.xml"/><Relationship Id="rId5" Type="http://schemas.openxmlformats.org/officeDocument/2006/relationships/slideMaster" Target="../slideMasters/slideMaster20.xml"/><Relationship Id="rId4" Type="http://schemas.openxmlformats.org/officeDocument/2006/relationships/tags" Target="../tags/tag561.xml"/></Relationships>
</file>

<file path=ppt/slideLayouts/_rels/slideLayout141.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slideMaster" Target="../slideMasters/slideMaster21.xml"/><Relationship Id="rId5" Type="http://schemas.openxmlformats.org/officeDocument/2006/relationships/tags" Target="../tags/tag571.xml"/><Relationship Id="rId4" Type="http://schemas.openxmlformats.org/officeDocument/2006/relationships/tags" Target="../tags/tag570.xml"/></Relationships>
</file>

<file path=ppt/slideLayouts/_rels/slideLayout142.xml.rels><?xml version="1.0" encoding="UTF-8" standalone="yes"?>
<Relationships xmlns="http://schemas.openxmlformats.org/package/2006/relationships"><Relationship Id="rId3" Type="http://schemas.openxmlformats.org/officeDocument/2006/relationships/tags" Target="../tags/tag574.xml"/><Relationship Id="rId2" Type="http://schemas.openxmlformats.org/officeDocument/2006/relationships/tags" Target="../tags/tag573.xml"/><Relationship Id="rId1" Type="http://schemas.openxmlformats.org/officeDocument/2006/relationships/tags" Target="../tags/tag572.xml"/><Relationship Id="rId6" Type="http://schemas.openxmlformats.org/officeDocument/2006/relationships/slideMaster" Target="../slideMasters/slideMaster21.xml"/><Relationship Id="rId5" Type="http://schemas.openxmlformats.org/officeDocument/2006/relationships/tags" Target="../tags/tag576.xml"/><Relationship Id="rId4" Type="http://schemas.openxmlformats.org/officeDocument/2006/relationships/tags" Target="../tags/tag575.xml"/></Relationships>
</file>

<file path=ppt/slideLayouts/_rels/slideLayout143.xml.rels><?xml version="1.0" encoding="UTF-8" standalone="yes"?>
<Relationships xmlns="http://schemas.openxmlformats.org/package/2006/relationships"><Relationship Id="rId3" Type="http://schemas.openxmlformats.org/officeDocument/2006/relationships/tags" Target="../tags/tag579.xml"/><Relationship Id="rId2" Type="http://schemas.openxmlformats.org/officeDocument/2006/relationships/tags" Target="../tags/tag578.xml"/><Relationship Id="rId1" Type="http://schemas.openxmlformats.org/officeDocument/2006/relationships/tags" Target="../tags/tag577.xml"/><Relationship Id="rId5" Type="http://schemas.openxmlformats.org/officeDocument/2006/relationships/slideMaster" Target="../slideMasters/slideMaster21.xml"/><Relationship Id="rId4" Type="http://schemas.openxmlformats.org/officeDocument/2006/relationships/tags" Target="../tags/tag580.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6" Type="http://schemas.openxmlformats.org/officeDocument/2006/relationships/slideMaster" Target="../slideMasters/slideMaster21.xml"/><Relationship Id="rId5" Type="http://schemas.openxmlformats.org/officeDocument/2006/relationships/tags" Target="../tags/tag585.xml"/><Relationship Id="rId4" Type="http://schemas.openxmlformats.org/officeDocument/2006/relationships/tags" Target="../tags/tag58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 Id="rId5" Type="http://schemas.openxmlformats.org/officeDocument/2006/relationships/slideMaster" Target="../slideMasters/slideMaster21.xml"/><Relationship Id="rId4" Type="http://schemas.openxmlformats.org/officeDocument/2006/relationships/tags" Target="../tags/tag589.xml"/></Relationships>
</file>

<file path=ppt/slideLayouts/_rels/slideLayout148.xml.rels><?xml version="1.0" encoding="UTF-8" standalone="yes"?>
<Relationships xmlns="http://schemas.openxmlformats.org/package/2006/relationships"><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 Id="rId6" Type="http://schemas.openxmlformats.org/officeDocument/2006/relationships/slideMaster" Target="../slideMasters/slideMaster22.xml"/><Relationship Id="rId5" Type="http://schemas.openxmlformats.org/officeDocument/2006/relationships/tags" Target="../tags/tag601.xml"/><Relationship Id="rId4" Type="http://schemas.openxmlformats.org/officeDocument/2006/relationships/tags" Target="../tags/tag600.xml"/></Relationships>
</file>

<file path=ppt/slideLayouts/_rels/slideLayout149.xml.rels><?xml version="1.0" encoding="UTF-8" standalone="yes"?>
<Relationships xmlns="http://schemas.openxmlformats.org/package/2006/relationships"><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tags" Target="../tags/tag602.xml"/><Relationship Id="rId6" Type="http://schemas.openxmlformats.org/officeDocument/2006/relationships/slideMaster" Target="../slideMasters/slideMaster22.xml"/><Relationship Id="rId5" Type="http://schemas.openxmlformats.org/officeDocument/2006/relationships/tags" Target="../tags/tag606.xml"/><Relationship Id="rId4" Type="http://schemas.openxmlformats.org/officeDocument/2006/relationships/tags" Target="../tags/tag605.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Master" Target="../slideMasters/slideMaster3.xml"/><Relationship Id="rId5" Type="http://schemas.openxmlformats.org/officeDocument/2006/relationships/tags" Target="../tags/tag67.xml"/><Relationship Id="rId4" Type="http://schemas.openxmlformats.org/officeDocument/2006/relationships/tags" Target="../tags/tag66.xml"/></Relationships>
</file>

<file path=ppt/slideLayouts/_rels/slideLayout150.xml.rels><?xml version="1.0" encoding="UTF-8" standalone="yes"?>
<Relationships xmlns="http://schemas.openxmlformats.org/package/2006/relationships"><Relationship Id="rId3" Type="http://schemas.openxmlformats.org/officeDocument/2006/relationships/tags" Target="../tags/tag609.xml"/><Relationship Id="rId2" Type="http://schemas.openxmlformats.org/officeDocument/2006/relationships/tags" Target="../tags/tag608.xml"/><Relationship Id="rId1" Type="http://schemas.openxmlformats.org/officeDocument/2006/relationships/tags" Target="../tags/tag607.xml"/><Relationship Id="rId6" Type="http://schemas.openxmlformats.org/officeDocument/2006/relationships/slideMaster" Target="../slideMasters/slideMaster22.xml"/><Relationship Id="rId5" Type="http://schemas.openxmlformats.org/officeDocument/2006/relationships/tags" Target="../tags/tag611.xml"/><Relationship Id="rId4" Type="http://schemas.openxmlformats.org/officeDocument/2006/relationships/tags" Target="../tags/tag610.xm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614.xml"/><Relationship Id="rId7" Type="http://schemas.openxmlformats.org/officeDocument/2006/relationships/slideMaster" Target="../slideMasters/slideMaster22.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s>
</file>

<file path=ppt/slideLayouts/_rels/slideLayout152.xml.rels><?xml version="1.0" encoding="UTF-8" standalone="yes"?>
<Relationships xmlns="http://schemas.openxmlformats.org/package/2006/relationships"><Relationship Id="rId3" Type="http://schemas.openxmlformats.org/officeDocument/2006/relationships/tags" Target="../tags/tag620.xml"/><Relationship Id="rId7" Type="http://schemas.openxmlformats.org/officeDocument/2006/relationships/slideMaster" Target="../slideMasters/slideMaster22.xml"/><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tags" Target="../tags/tag623.xml"/><Relationship Id="rId5" Type="http://schemas.openxmlformats.org/officeDocument/2006/relationships/tags" Target="../tags/tag622.xml"/><Relationship Id="rId4" Type="http://schemas.openxmlformats.org/officeDocument/2006/relationships/tags" Target="../tags/tag621.xml"/></Relationships>
</file>

<file path=ppt/slideLayouts/_rels/slideLayout153.xml.rels><?xml version="1.0" encoding="UTF-8" standalone="yes"?>
<Relationships xmlns="http://schemas.openxmlformats.org/package/2006/relationships"><Relationship Id="rId8" Type="http://schemas.openxmlformats.org/officeDocument/2006/relationships/tags" Target="../tags/tag631.xml"/><Relationship Id="rId3" Type="http://schemas.openxmlformats.org/officeDocument/2006/relationships/tags" Target="../tags/tag626.xml"/><Relationship Id="rId7" Type="http://schemas.openxmlformats.org/officeDocument/2006/relationships/tags" Target="../tags/tag630.xml"/><Relationship Id="rId2" Type="http://schemas.openxmlformats.org/officeDocument/2006/relationships/tags" Target="../tags/tag625.xml"/><Relationship Id="rId1" Type="http://schemas.openxmlformats.org/officeDocument/2006/relationships/tags" Target="../tags/tag624.xml"/><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tags" Target="../tags/tag627.xml"/><Relationship Id="rId9" Type="http://schemas.openxmlformats.org/officeDocument/2006/relationships/slideMaster" Target="../slideMasters/slideMaster22.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 Id="rId5" Type="http://schemas.openxmlformats.org/officeDocument/2006/relationships/slideMaster" Target="../slideMasters/slideMaster22.xml"/><Relationship Id="rId4" Type="http://schemas.openxmlformats.org/officeDocument/2006/relationships/tags" Target="../tags/tag635.xml"/></Relationships>
</file>

<file path=ppt/slideLayouts/_rels/slideLayout155.xml.rels><?xml version="1.0" encoding="UTF-8" standalone="yes"?>
<Relationships xmlns="http://schemas.openxmlformats.org/package/2006/relationships"><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 Id="rId4" Type="http://schemas.openxmlformats.org/officeDocument/2006/relationships/slideMaster" Target="../slideMasters/slideMaster22.xml"/></Relationships>
</file>

<file path=ppt/slideLayouts/_rels/slideLayout156.xml.rels><?xml version="1.0" encoding="UTF-8" standalone="yes"?>
<Relationships xmlns="http://schemas.openxmlformats.org/package/2006/relationships"><Relationship Id="rId3" Type="http://schemas.openxmlformats.org/officeDocument/2006/relationships/tags" Target="../tags/tag641.xml"/><Relationship Id="rId7" Type="http://schemas.openxmlformats.org/officeDocument/2006/relationships/slideMaster" Target="../slideMasters/slideMaster22.xml"/><Relationship Id="rId2" Type="http://schemas.openxmlformats.org/officeDocument/2006/relationships/tags" Target="../tags/tag640.xml"/><Relationship Id="rId1" Type="http://schemas.openxmlformats.org/officeDocument/2006/relationships/tags" Target="../tags/tag639.xml"/><Relationship Id="rId6" Type="http://schemas.openxmlformats.org/officeDocument/2006/relationships/tags" Target="../tags/tag644.xml"/><Relationship Id="rId5" Type="http://schemas.openxmlformats.org/officeDocument/2006/relationships/tags" Target="../tags/tag643.xml"/><Relationship Id="rId4" Type="http://schemas.openxmlformats.org/officeDocument/2006/relationships/tags" Target="../tags/tag642.xml"/></Relationships>
</file>

<file path=ppt/slideLayouts/_rels/slideLayout157.xml.rels><?xml version="1.0" encoding="UTF-8" standalone="yes"?>
<Relationships xmlns="http://schemas.openxmlformats.org/package/2006/relationships"><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 Id="rId5" Type="http://schemas.openxmlformats.org/officeDocument/2006/relationships/slideMaster" Target="../slideMasters/slideMaster22.xml"/><Relationship Id="rId4" Type="http://schemas.openxmlformats.org/officeDocument/2006/relationships/tags" Target="../tags/tag648.xml"/></Relationships>
</file>

<file path=ppt/slideLayouts/_rels/slideLayout158.xml.rels><?xml version="1.0" encoding="UTF-8" standalone="yes"?>
<Relationships xmlns="http://schemas.openxmlformats.org/package/2006/relationships"><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slideMaster" Target="../slideMasters/slideMaster22.xml"/><Relationship Id="rId5" Type="http://schemas.openxmlformats.org/officeDocument/2006/relationships/tags" Target="../tags/tag653.xml"/><Relationship Id="rId4" Type="http://schemas.openxmlformats.org/officeDocument/2006/relationships/tags" Target="../tags/tag65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3.xml"/><Relationship Id="rId5" Type="http://schemas.openxmlformats.org/officeDocument/2006/relationships/tags" Target="../tags/tag72.xml"/><Relationship Id="rId4" Type="http://schemas.openxmlformats.org/officeDocument/2006/relationships/tags" Target="../tags/tag7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 Id="rId6" Type="http://schemas.openxmlformats.org/officeDocument/2006/relationships/slideMaster" Target="../slideMasters/slideMaster23.xml"/><Relationship Id="rId5" Type="http://schemas.openxmlformats.org/officeDocument/2006/relationships/tags" Target="../tags/tag663.xml"/><Relationship Id="rId4" Type="http://schemas.openxmlformats.org/officeDocument/2006/relationships/tags" Target="../tags/tag662.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66.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slideMaster" Target="../slideMasters/slideMaster23.xml"/><Relationship Id="rId5" Type="http://schemas.openxmlformats.org/officeDocument/2006/relationships/tags" Target="../tags/tag668.xml"/><Relationship Id="rId4" Type="http://schemas.openxmlformats.org/officeDocument/2006/relationships/tags" Target="../tags/tag667.xml"/></Relationships>
</file>

<file path=ppt/slideLayouts/_rels/slideLayout163.xml.rels><?xml version="1.0" encoding="UTF-8" standalone="yes"?>
<Relationships xmlns="http://schemas.openxmlformats.org/package/2006/relationships"><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 Id="rId5" Type="http://schemas.openxmlformats.org/officeDocument/2006/relationships/slideMaster" Target="../slideMasters/slideMaster23.xml"/><Relationship Id="rId4" Type="http://schemas.openxmlformats.org/officeDocument/2006/relationships/tags" Target="../tags/tag672.xml"/></Relationships>
</file>

<file path=ppt/slideLayouts/_rels/slideLayout164.xml.rels><?xml version="1.0" encoding="UTF-8" standalone="yes"?>
<Relationships xmlns="http://schemas.openxmlformats.org/package/2006/relationships"><Relationship Id="rId3" Type="http://schemas.openxmlformats.org/officeDocument/2006/relationships/tags" Target="../tags/tag675.xml"/><Relationship Id="rId2" Type="http://schemas.openxmlformats.org/officeDocument/2006/relationships/tags" Target="../tags/tag674.xml"/><Relationship Id="rId1" Type="http://schemas.openxmlformats.org/officeDocument/2006/relationships/tags" Target="../tags/tag673.xml"/><Relationship Id="rId6" Type="http://schemas.openxmlformats.org/officeDocument/2006/relationships/slideMaster" Target="../slideMasters/slideMaster23.xml"/><Relationship Id="rId5" Type="http://schemas.openxmlformats.org/officeDocument/2006/relationships/tags" Target="../tags/tag677.xml"/><Relationship Id="rId4" Type="http://schemas.openxmlformats.org/officeDocument/2006/relationships/tags" Target="../tags/tag67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7.xml.rels><?xml version="1.0" encoding="UTF-8" standalone="yes"?>
<Relationships xmlns="http://schemas.openxmlformats.org/package/2006/relationships"><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tags" Target="../tags/tag678.xml"/><Relationship Id="rId5" Type="http://schemas.openxmlformats.org/officeDocument/2006/relationships/slideMaster" Target="../slideMasters/slideMaster23.xml"/><Relationship Id="rId4" Type="http://schemas.openxmlformats.org/officeDocument/2006/relationships/tags" Target="../tags/tag681.xml"/></Relationships>
</file>

<file path=ppt/slideLayouts/_rels/slideLayout168.xml.rels><?xml version="1.0" encoding="UTF-8" standalone="yes"?>
<Relationships xmlns="http://schemas.openxmlformats.org/package/2006/relationships"><Relationship Id="rId3" Type="http://schemas.openxmlformats.org/officeDocument/2006/relationships/tags" Target="../tags/tag684.xml"/><Relationship Id="rId7" Type="http://schemas.openxmlformats.org/officeDocument/2006/relationships/slideMaster" Target="../slideMasters/slideMaster23.xml"/><Relationship Id="rId2" Type="http://schemas.openxmlformats.org/officeDocument/2006/relationships/tags" Target="../tags/tag683.xml"/><Relationship Id="rId1" Type="http://schemas.openxmlformats.org/officeDocument/2006/relationships/tags" Target="../tags/tag682.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s>
</file>

<file path=ppt/slideLayouts/_rels/slideLayout169.xml.rels><?xml version="1.0" encoding="UTF-8" standalone="yes"?>
<Relationships xmlns="http://schemas.openxmlformats.org/package/2006/relationships"><Relationship Id="rId3" Type="http://schemas.openxmlformats.org/officeDocument/2006/relationships/tags" Target="../tags/tag695.xml"/><Relationship Id="rId2" Type="http://schemas.openxmlformats.org/officeDocument/2006/relationships/tags" Target="../tags/tag694.xml"/><Relationship Id="rId1" Type="http://schemas.openxmlformats.org/officeDocument/2006/relationships/tags" Target="../tags/tag693.xml"/><Relationship Id="rId6" Type="http://schemas.openxmlformats.org/officeDocument/2006/relationships/slideMaster" Target="../slideMasters/slideMaster24.xml"/><Relationship Id="rId5" Type="http://schemas.openxmlformats.org/officeDocument/2006/relationships/tags" Target="../tags/tag697.xml"/><Relationship Id="rId4" Type="http://schemas.openxmlformats.org/officeDocument/2006/relationships/tags" Target="../tags/tag696.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slideMaster" Target="../slideMasters/slideMaster3.xml"/><Relationship Id="rId4" Type="http://schemas.openxmlformats.org/officeDocument/2006/relationships/tags" Target="../tags/tag76.xml"/></Relationships>
</file>

<file path=ppt/slideLayouts/_rels/slideLayout170.xml.rels><?xml version="1.0" encoding="UTF-8" standalone="yes"?>
<Relationships xmlns="http://schemas.openxmlformats.org/package/2006/relationships"><Relationship Id="rId3" Type="http://schemas.openxmlformats.org/officeDocument/2006/relationships/tags" Target="../tags/tag700.xml"/><Relationship Id="rId2" Type="http://schemas.openxmlformats.org/officeDocument/2006/relationships/tags" Target="../tags/tag699.xml"/><Relationship Id="rId1" Type="http://schemas.openxmlformats.org/officeDocument/2006/relationships/tags" Target="../tags/tag698.xml"/><Relationship Id="rId6" Type="http://schemas.openxmlformats.org/officeDocument/2006/relationships/slideMaster" Target="../slideMasters/slideMaster24.xml"/><Relationship Id="rId5" Type="http://schemas.openxmlformats.org/officeDocument/2006/relationships/tags" Target="../tags/tag702.xml"/><Relationship Id="rId4" Type="http://schemas.openxmlformats.org/officeDocument/2006/relationships/tags" Target="../tags/tag701.xml"/></Relationships>
</file>

<file path=ppt/slideLayouts/_rels/slideLayout171.xml.rels><?xml version="1.0" encoding="UTF-8" standalone="yes"?>
<Relationships xmlns="http://schemas.openxmlformats.org/package/2006/relationships"><Relationship Id="rId3" Type="http://schemas.openxmlformats.org/officeDocument/2006/relationships/tags" Target="../tags/tag705.xml"/><Relationship Id="rId2" Type="http://schemas.openxmlformats.org/officeDocument/2006/relationships/tags" Target="../tags/tag704.xml"/><Relationship Id="rId1" Type="http://schemas.openxmlformats.org/officeDocument/2006/relationships/tags" Target="../tags/tag703.xml"/><Relationship Id="rId5" Type="http://schemas.openxmlformats.org/officeDocument/2006/relationships/slideMaster" Target="../slideMasters/slideMaster24.xml"/><Relationship Id="rId4" Type="http://schemas.openxmlformats.org/officeDocument/2006/relationships/tags" Target="../tags/tag706.xml"/></Relationships>
</file>

<file path=ppt/slideLayouts/_rels/slideLayout172.xml.rels><?xml version="1.0" encoding="UTF-8" standalone="yes"?>
<Relationships xmlns="http://schemas.openxmlformats.org/package/2006/relationships"><Relationship Id="rId3" Type="http://schemas.openxmlformats.org/officeDocument/2006/relationships/tags" Target="../tags/tag709.xml"/><Relationship Id="rId2" Type="http://schemas.openxmlformats.org/officeDocument/2006/relationships/tags" Target="../tags/tag708.xml"/><Relationship Id="rId1" Type="http://schemas.openxmlformats.org/officeDocument/2006/relationships/tags" Target="../tags/tag707.xml"/><Relationship Id="rId6" Type="http://schemas.openxmlformats.org/officeDocument/2006/relationships/slideMaster" Target="../slideMasters/slideMaster24.xml"/><Relationship Id="rId5" Type="http://schemas.openxmlformats.org/officeDocument/2006/relationships/tags" Target="../tags/tag711.xml"/><Relationship Id="rId4" Type="http://schemas.openxmlformats.org/officeDocument/2006/relationships/tags" Target="../tags/tag7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5.xml.rels><?xml version="1.0" encoding="UTF-8" standalone="yes"?>
<Relationships xmlns="http://schemas.openxmlformats.org/package/2006/relationships"><Relationship Id="rId3" Type="http://schemas.openxmlformats.org/officeDocument/2006/relationships/tags" Target="../tags/tag714.xml"/><Relationship Id="rId2" Type="http://schemas.openxmlformats.org/officeDocument/2006/relationships/tags" Target="../tags/tag713.xml"/><Relationship Id="rId1" Type="http://schemas.openxmlformats.org/officeDocument/2006/relationships/tags" Target="../tags/tag712.xml"/><Relationship Id="rId5" Type="http://schemas.openxmlformats.org/officeDocument/2006/relationships/slideMaster" Target="../slideMasters/slideMaster24.xml"/><Relationship Id="rId4" Type="http://schemas.openxmlformats.org/officeDocument/2006/relationships/tags" Target="../tags/tag715.xml"/></Relationships>
</file>

<file path=ppt/slideLayouts/_rels/slideLayout176.xml.rels><?xml version="1.0" encoding="UTF-8" standalone="yes"?>
<Relationships xmlns="http://schemas.openxmlformats.org/package/2006/relationships"><Relationship Id="rId3" Type="http://schemas.openxmlformats.org/officeDocument/2006/relationships/tags" Target="../tags/tag718.xml"/><Relationship Id="rId7" Type="http://schemas.openxmlformats.org/officeDocument/2006/relationships/slideMaster" Target="../slideMasters/slideMaster24.xml"/><Relationship Id="rId2" Type="http://schemas.openxmlformats.org/officeDocument/2006/relationships/tags" Target="../tags/tag717.xml"/><Relationship Id="rId1" Type="http://schemas.openxmlformats.org/officeDocument/2006/relationships/tags" Target="../tags/tag716.xml"/><Relationship Id="rId6" Type="http://schemas.openxmlformats.org/officeDocument/2006/relationships/tags" Target="../tags/tag721.xml"/><Relationship Id="rId5" Type="http://schemas.openxmlformats.org/officeDocument/2006/relationships/tags" Target="../tags/tag720.xml"/><Relationship Id="rId4" Type="http://schemas.openxmlformats.org/officeDocument/2006/relationships/tags" Target="../tags/tag719.xml"/></Relationships>
</file>

<file path=ppt/slideLayouts/_rels/slideLayout177.xml.rels><?xml version="1.0" encoding="UTF-8" standalone="yes"?>
<Relationships xmlns="http://schemas.openxmlformats.org/package/2006/relationships"><Relationship Id="rId3" Type="http://schemas.openxmlformats.org/officeDocument/2006/relationships/tags" Target="../tags/tag729.xml"/><Relationship Id="rId2" Type="http://schemas.openxmlformats.org/officeDocument/2006/relationships/tags" Target="../tags/tag728.xml"/><Relationship Id="rId1" Type="http://schemas.openxmlformats.org/officeDocument/2006/relationships/tags" Target="../tags/tag727.xml"/><Relationship Id="rId6" Type="http://schemas.openxmlformats.org/officeDocument/2006/relationships/slideMaster" Target="../slideMasters/slideMaster25.xml"/><Relationship Id="rId5" Type="http://schemas.openxmlformats.org/officeDocument/2006/relationships/tags" Target="../tags/tag731.xml"/><Relationship Id="rId4" Type="http://schemas.openxmlformats.org/officeDocument/2006/relationships/tags" Target="../tags/tag730.xml"/></Relationships>
</file>

<file path=ppt/slideLayouts/_rels/slideLayout178.xml.rels><?xml version="1.0" encoding="UTF-8" standalone="yes"?>
<Relationships xmlns="http://schemas.openxmlformats.org/package/2006/relationships"><Relationship Id="rId3" Type="http://schemas.openxmlformats.org/officeDocument/2006/relationships/tags" Target="../tags/tag734.xml"/><Relationship Id="rId2" Type="http://schemas.openxmlformats.org/officeDocument/2006/relationships/tags" Target="../tags/tag733.xml"/><Relationship Id="rId1" Type="http://schemas.openxmlformats.org/officeDocument/2006/relationships/tags" Target="../tags/tag732.xml"/><Relationship Id="rId6" Type="http://schemas.openxmlformats.org/officeDocument/2006/relationships/slideMaster" Target="../slideMasters/slideMaster25.xml"/><Relationship Id="rId5" Type="http://schemas.openxmlformats.org/officeDocument/2006/relationships/tags" Target="../tags/tag736.xml"/><Relationship Id="rId4" Type="http://schemas.openxmlformats.org/officeDocument/2006/relationships/tags" Target="../tags/tag735.xml"/></Relationships>
</file>

<file path=ppt/slideLayouts/_rels/slideLayout179.xml.rels><?xml version="1.0" encoding="UTF-8" standalone="yes"?>
<Relationships xmlns="http://schemas.openxmlformats.org/package/2006/relationships"><Relationship Id="rId3" Type="http://schemas.openxmlformats.org/officeDocument/2006/relationships/tags" Target="../tags/tag739.xml"/><Relationship Id="rId2" Type="http://schemas.openxmlformats.org/officeDocument/2006/relationships/tags" Target="../tags/tag738.xml"/><Relationship Id="rId1" Type="http://schemas.openxmlformats.org/officeDocument/2006/relationships/tags" Target="../tags/tag737.xml"/><Relationship Id="rId5" Type="http://schemas.openxmlformats.org/officeDocument/2006/relationships/slideMaster" Target="../slideMasters/slideMaster25.xml"/><Relationship Id="rId4" Type="http://schemas.openxmlformats.org/officeDocument/2006/relationships/tags" Target="../tags/tag74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180.xml.rels><?xml version="1.0" encoding="UTF-8" standalone="yes"?>
<Relationships xmlns="http://schemas.openxmlformats.org/package/2006/relationships"><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tags" Target="../tags/tag741.xml"/><Relationship Id="rId6" Type="http://schemas.openxmlformats.org/officeDocument/2006/relationships/slideMaster" Target="../slideMasters/slideMaster25.xml"/><Relationship Id="rId5" Type="http://schemas.openxmlformats.org/officeDocument/2006/relationships/tags" Target="../tags/tag745.xml"/><Relationship Id="rId4" Type="http://schemas.openxmlformats.org/officeDocument/2006/relationships/tags" Target="../tags/tag74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3.xml.rels><?xml version="1.0" encoding="UTF-8" standalone="yes"?>
<Relationships xmlns="http://schemas.openxmlformats.org/package/2006/relationships"><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tags" Target="../tags/tag746.xml"/><Relationship Id="rId5" Type="http://schemas.openxmlformats.org/officeDocument/2006/relationships/slideMaster" Target="../slideMasters/slideMaster25.xml"/><Relationship Id="rId4" Type="http://schemas.openxmlformats.org/officeDocument/2006/relationships/tags" Target="../tags/tag749.xml"/></Relationships>
</file>

<file path=ppt/slideLayouts/_rels/slideLayout184.xml.rels><?xml version="1.0" encoding="UTF-8" standalone="yes"?>
<Relationships xmlns="http://schemas.openxmlformats.org/package/2006/relationships"><Relationship Id="rId3" Type="http://schemas.openxmlformats.org/officeDocument/2006/relationships/tags" Target="../tags/tag752.xml"/><Relationship Id="rId7" Type="http://schemas.openxmlformats.org/officeDocument/2006/relationships/slideMaster" Target="../slideMasters/slideMaster25.xml"/><Relationship Id="rId2" Type="http://schemas.openxmlformats.org/officeDocument/2006/relationships/tags" Target="../tags/tag751.xml"/><Relationship Id="rId1" Type="http://schemas.openxmlformats.org/officeDocument/2006/relationships/tags" Target="../tags/tag750.xml"/><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s>
</file>

<file path=ppt/slideLayouts/_rels/slideLayout185.xml.rels><?xml version="1.0" encoding="UTF-8" standalone="yes"?>
<Relationships xmlns="http://schemas.openxmlformats.org/package/2006/relationships"><Relationship Id="rId3" Type="http://schemas.openxmlformats.org/officeDocument/2006/relationships/tags" Target="../tags/tag763.xml"/><Relationship Id="rId2" Type="http://schemas.openxmlformats.org/officeDocument/2006/relationships/tags" Target="../tags/tag762.xml"/><Relationship Id="rId1" Type="http://schemas.openxmlformats.org/officeDocument/2006/relationships/tags" Target="../tags/tag761.xml"/><Relationship Id="rId6" Type="http://schemas.openxmlformats.org/officeDocument/2006/relationships/slideMaster" Target="../slideMasters/slideMaster26.xml"/><Relationship Id="rId5" Type="http://schemas.openxmlformats.org/officeDocument/2006/relationships/tags" Target="../tags/tag765.xml"/><Relationship Id="rId4" Type="http://schemas.openxmlformats.org/officeDocument/2006/relationships/tags" Target="../tags/tag764.xml"/></Relationships>
</file>

<file path=ppt/slideLayouts/_rels/slideLayout186.xml.rels><?xml version="1.0" encoding="UTF-8" standalone="yes"?>
<Relationships xmlns="http://schemas.openxmlformats.org/package/2006/relationships"><Relationship Id="rId3" Type="http://schemas.openxmlformats.org/officeDocument/2006/relationships/tags" Target="../tags/tag768.xml"/><Relationship Id="rId2" Type="http://schemas.openxmlformats.org/officeDocument/2006/relationships/tags" Target="../tags/tag767.xml"/><Relationship Id="rId1" Type="http://schemas.openxmlformats.org/officeDocument/2006/relationships/tags" Target="../tags/tag766.xml"/><Relationship Id="rId6" Type="http://schemas.openxmlformats.org/officeDocument/2006/relationships/slideMaster" Target="../slideMasters/slideMaster26.xml"/><Relationship Id="rId5" Type="http://schemas.openxmlformats.org/officeDocument/2006/relationships/tags" Target="../tags/tag770.xml"/><Relationship Id="rId4" Type="http://schemas.openxmlformats.org/officeDocument/2006/relationships/tags" Target="../tags/tag769.xml"/></Relationships>
</file>

<file path=ppt/slideLayouts/_rels/slideLayout187.xml.rels><?xml version="1.0" encoding="UTF-8" standalone="yes"?>
<Relationships xmlns="http://schemas.openxmlformats.org/package/2006/relationships"><Relationship Id="rId3" Type="http://schemas.openxmlformats.org/officeDocument/2006/relationships/tags" Target="../tags/tag773.xml"/><Relationship Id="rId2" Type="http://schemas.openxmlformats.org/officeDocument/2006/relationships/tags" Target="../tags/tag772.xml"/><Relationship Id="rId1" Type="http://schemas.openxmlformats.org/officeDocument/2006/relationships/tags" Target="../tags/tag771.xml"/><Relationship Id="rId5" Type="http://schemas.openxmlformats.org/officeDocument/2006/relationships/slideMaster" Target="../slideMasters/slideMaster26.xml"/><Relationship Id="rId4" Type="http://schemas.openxmlformats.org/officeDocument/2006/relationships/tags" Target="../tags/tag774.xml"/></Relationships>
</file>

<file path=ppt/slideLayouts/_rels/slideLayout188.xml.rels><?xml version="1.0" encoding="UTF-8" standalone="yes"?>
<Relationships xmlns="http://schemas.openxmlformats.org/package/2006/relationships"><Relationship Id="rId3" Type="http://schemas.openxmlformats.org/officeDocument/2006/relationships/tags" Target="../tags/tag777.xml"/><Relationship Id="rId2" Type="http://schemas.openxmlformats.org/officeDocument/2006/relationships/tags" Target="../tags/tag776.xml"/><Relationship Id="rId1" Type="http://schemas.openxmlformats.org/officeDocument/2006/relationships/tags" Target="../tags/tag775.xml"/><Relationship Id="rId6" Type="http://schemas.openxmlformats.org/officeDocument/2006/relationships/slideMaster" Target="../slideMasters/slideMaster26.xml"/><Relationship Id="rId5" Type="http://schemas.openxmlformats.org/officeDocument/2006/relationships/tags" Target="../tags/tag779.xml"/><Relationship Id="rId4" Type="http://schemas.openxmlformats.org/officeDocument/2006/relationships/tags" Target="../tags/tag77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1.xml.rels><?xml version="1.0" encoding="UTF-8" standalone="yes"?>
<Relationships xmlns="http://schemas.openxmlformats.org/package/2006/relationships"><Relationship Id="rId3" Type="http://schemas.openxmlformats.org/officeDocument/2006/relationships/tags" Target="../tags/tag782.xml"/><Relationship Id="rId2" Type="http://schemas.openxmlformats.org/officeDocument/2006/relationships/tags" Target="../tags/tag781.xml"/><Relationship Id="rId1" Type="http://schemas.openxmlformats.org/officeDocument/2006/relationships/tags" Target="../tags/tag780.xml"/><Relationship Id="rId5" Type="http://schemas.openxmlformats.org/officeDocument/2006/relationships/slideMaster" Target="../slideMasters/slideMaster26.xml"/><Relationship Id="rId4" Type="http://schemas.openxmlformats.org/officeDocument/2006/relationships/tags" Target="../tags/tag783.xml"/></Relationships>
</file>

<file path=ppt/slideLayouts/_rels/slideLayout192.xml.rels><?xml version="1.0" encoding="UTF-8" standalone="yes"?>
<Relationships xmlns="http://schemas.openxmlformats.org/package/2006/relationships"><Relationship Id="rId3" Type="http://schemas.openxmlformats.org/officeDocument/2006/relationships/tags" Target="../tags/tag786.xml"/><Relationship Id="rId7" Type="http://schemas.openxmlformats.org/officeDocument/2006/relationships/slideMaster" Target="../slideMasters/slideMaster26.xml"/><Relationship Id="rId2" Type="http://schemas.openxmlformats.org/officeDocument/2006/relationships/tags" Target="../tags/tag785.xml"/><Relationship Id="rId1" Type="http://schemas.openxmlformats.org/officeDocument/2006/relationships/tags" Target="../tags/tag784.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s>
</file>

<file path=ppt/slideLayouts/_rels/slideLayout193.xml.rels><?xml version="1.0" encoding="UTF-8" standalone="yes"?>
<Relationships xmlns="http://schemas.openxmlformats.org/package/2006/relationships"><Relationship Id="rId3" Type="http://schemas.openxmlformats.org/officeDocument/2006/relationships/tags" Target="../tags/tag797.xml"/><Relationship Id="rId2" Type="http://schemas.openxmlformats.org/officeDocument/2006/relationships/tags" Target="../tags/tag796.xml"/><Relationship Id="rId1" Type="http://schemas.openxmlformats.org/officeDocument/2006/relationships/tags" Target="../tags/tag795.xml"/><Relationship Id="rId6" Type="http://schemas.openxmlformats.org/officeDocument/2006/relationships/slideMaster" Target="../slideMasters/slideMaster27.xml"/><Relationship Id="rId5" Type="http://schemas.openxmlformats.org/officeDocument/2006/relationships/tags" Target="../tags/tag799.xml"/><Relationship Id="rId4" Type="http://schemas.openxmlformats.org/officeDocument/2006/relationships/tags" Target="../tags/tag798.xml"/></Relationships>
</file>

<file path=ppt/slideLayouts/_rels/slideLayout194.xml.rels><?xml version="1.0" encoding="UTF-8" standalone="yes"?>
<Relationships xmlns="http://schemas.openxmlformats.org/package/2006/relationships"><Relationship Id="rId3" Type="http://schemas.openxmlformats.org/officeDocument/2006/relationships/tags" Target="../tags/tag802.xml"/><Relationship Id="rId2" Type="http://schemas.openxmlformats.org/officeDocument/2006/relationships/tags" Target="../tags/tag801.xml"/><Relationship Id="rId1" Type="http://schemas.openxmlformats.org/officeDocument/2006/relationships/tags" Target="../tags/tag800.xml"/><Relationship Id="rId6" Type="http://schemas.openxmlformats.org/officeDocument/2006/relationships/slideMaster" Target="../slideMasters/slideMaster27.xml"/><Relationship Id="rId5" Type="http://schemas.openxmlformats.org/officeDocument/2006/relationships/tags" Target="../tags/tag804.xml"/><Relationship Id="rId4" Type="http://schemas.openxmlformats.org/officeDocument/2006/relationships/tags" Target="../tags/tag803.xml"/></Relationships>
</file>

<file path=ppt/slideLayouts/_rels/slideLayout195.xml.rels><?xml version="1.0" encoding="UTF-8" standalone="yes"?>
<Relationships xmlns="http://schemas.openxmlformats.org/package/2006/relationships"><Relationship Id="rId3" Type="http://schemas.openxmlformats.org/officeDocument/2006/relationships/tags" Target="../tags/tag807.xml"/><Relationship Id="rId2" Type="http://schemas.openxmlformats.org/officeDocument/2006/relationships/tags" Target="../tags/tag806.xml"/><Relationship Id="rId1" Type="http://schemas.openxmlformats.org/officeDocument/2006/relationships/tags" Target="../tags/tag805.xml"/><Relationship Id="rId5" Type="http://schemas.openxmlformats.org/officeDocument/2006/relationships/slideMaster" Target="../slideMasters/slideMaster27.xml"/><Relationship Id="rId4" Type="http://schemas.openxmlformats.org/officeDocument/2006/relationships/tags" Target="../tags/tag808.xml"/></Relationships>
</file>

<file path=ppt/slideLayouts/_rels/slideLayout196.xml.rels><?xml version="1.0" encoding="UTF-8" standalone="yes"?>
<Relationships xmlns="http://schemas.openxmlformats.org/package/2006/relationships"><Relationship Id="rId3" Type="http://schemas.openxmlformats.org/officeDocument/2006/relationships/tags" Target="../tags/tag811.xml"/><Relationship Id="rId2" Type="http://schemas.openxmlformats.org/officeDocument/2006/relationships/tags" Target="../tags/tag810.xml"/><Relationship Id="rId1" Type="http://schemas.openxmlformats.org/officeDocument/2006/relationships/tags" Target="../tags/tag809.xml"/><Relationship Id="rId6" Type="http://schemas.openxmlformats.org/officeDocument/2006/relationships/slideMaster" Target="../slideMasters/slideMaster27.xml"/><Relationship Id="rId5" Type="http://schemas.openxmlformats.org/officeDocument/2006/relationships/tags" Target="../tags/tag813.xml"/><Relationship Id="rId4" Type="http://schemas.openxmlformats.org/officeDocument/2006/relationships/tags" Target="../tags/tag8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9.xml.rels><?xml version="1.0" encoding="UTF-8" standalone="yes"?>
<Relationships xmlns="http://schemas.openxmlformats.org/package/2006/relationships"><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tags" Target="../tags/tag814.xml"/><Relationship Id="rId5" Type="http://schemas.openxmlformats.org/officeDocument/2006/relationships/slideMaster" Target="../slideMasters/slideMaster27.xml"/><Relationship Id="rId4" Type="http://schemas.openxmlformats.org/officeDocument/2006/relationships/tags" Target="../tags/tag81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3" Type="http://schemas.openxmlformats.org/officeDocument/2006/relationships/tags" Target="../tags/tag820.xml"/><Relationship Id="rId7" Type="http://schemas.openxmlformats.org/officeDocument/2006/relationships/slideMaster" Target="../slideMasters/slideMaster27.xml"/><Relationship Id="rId2" Type="http://schemas.openxmlformats.org/officeDocument/2006/relationships/tags" Target="../tags/tag819.xml"/><Relationship Id="rId1" Type="http://schemas.openxmlformats.org/officeDocument/2006/relationships/tags" Target="../tags/tag818.xml"/><Relationship Id="rId6" Type="http://schemas.openxmlformats.org/officeDocument/2006/relationships/tags" Target="../tags/tag823.xml"/><Relationship Id="rId5" Type="http://schemas.openxmlformats.org/officeDocument/2006/relationships/tags" Target="../tags/tag822.xml"/><Relationship Id="rId4" Type="http://schemas.openxmlformats.org/officeDocument/2006/relationships/tags" Target="../tags/tag821.xml"/></Relationships>
</file>

<file path=ppt/slideLayouts/_rels/slideLayout201.xml.rels><?xml version="1.0" encoding="UTF-8" standalone="yes"?>
<Relationships xmlns="http://schemas.openxmlformats.org/package/2006/relationships"><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 Id="rId6" Type="http://schemas.openxmlformats.org/officeDocument/2006/relationships/slideMaster" Target="../slideMasters/slideMaster28.xml"/><Relationship Id="rId5" Type="http://schemas.openxmlformats.org/officeDocument/2006/relationships/tags" Target="../tags/tag833.xml"/><Relationship Id="rId4" Type="http://schemas.openxmlformats.org/officeDocument/2006/relationships/tags" Target="../tags/tag832.xml"/></Relationships>
</file>

<file path=ppt/slideLayouts/_rels/slideLayout202.xml.rels><?xml version="1.0" encoding="UTF-8" standalone="yes"?>
<Relationships xmlns="http://schemas.openxmlformats.org/package/2006/relationships"><Relationship Id="rId3" Type="http://schemas.openxmlformats.org/officeDocument/2006/relationships/tags" Target="../tags/tag836.xml"/><Relationship Id="rId2" Type="http://schemas.openxmlformats.org/officeDocument/2006/relationships/tags" Target="../tags/tag835.xml"/><Relationship Id="rId1" Type="http://schemas.openxmlformats.org/officeDocument/2006/relationships/tags" Target="../tags/tag834.xml"/><Relationship Id="rId6" Type="http://schemas.openxmlformats.org/officeDocument/2006/relationships/slideMaster" Target="../slideMasters/slideMaster28.xml"/><Relationship Id="rId5" Type="http://schemas.openxmlformats.org/officeDocument/2006/relationships/tags" Target="../tags/tag838.xml"/><Relationship Id="rId4" Type="http://schemas.openxmlformats.org/officeDocument/2006/relationships/tags" Target="../tags/tag837.xml"/></Relationships>
</file>

<file path=ppt/slideLayouts/_rels/slideLayout203.xml.rels><?xml version="1.0" encoding="UTF-8" standalone="yes"?>
<Relationships xmlns="http://schemas.openxmlformats.org/package/2006/relationships"><Relationship Id="rId3" Type="http://schemas.openxmlformats.org/officeDocument/2006/relationships/tags" Target="../tags/tag841.xml"/><Relationship Id="rId2" Type="http://schemas.openxmlformats.org/officeDocument/2006/relationships/tags" Target="../tags/tag840.xml"/><Relationship Id="rId1" Type="http://schemas.openxmlformats.org/officeDocument/2006/relationships/tags" Target="../tags/tag839.xml"/><Relationship Id="rId5" Type="http://schemas.openxmlformats.org/officeDocument/2006/relationships/slideMaster" Target="../slideMasters/slideMaster28.xml"/><Relationship Id="rId4" Type="http://schemas.openxmlformats.org/officeDocument/2006/relationships/tags" Target="../tags/tag842.xml"/></Relationships>
</file>

<file path=ppt/slideLayouts/_rels/slideLayout204.xml.rels><?xml version="1.0" encoding="UTF-8" standalone="yes"?>
<Relationships xmlns="http://schemas.openxmlformats.org/package/2006/relationships"><Relationship Id="rId3" Type="http://schemas.openxmlformats.org/officeDocument/2006/relationships/tags" Target="../tags/tag845.xml"/><Relationship Id="rId2" Type="http://schemas.openxmlformats.org/officeDocument/2006/relationships/tags" Target="../tags/tag844.xml"/><Relationship Id="rId1" Type="http://schemas.openxmlformats.org/officeDocument/2006/relationships/tags" Target="../tags/tag843.xml"/><Relationship Id="rId6" Type="http://schemas.openxmlformats.org/officeDocument/2006/relationships/slideMaster" Target="../slideMasters/slideMaster28.xml"/><Relationship Id="rId5" Type="http://schemas.openxmlformats.org/officeDocument/2006/relationships/tags" Target="../tags/tag847.xml"/><Relationship Id="rId4" Type="http://schemas.openxmlformats.org/officeDocument/2006/relationships/tags" Target="../tags/tag84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7.xml.rels><?xml version="1.0" encoding="UTF-8" standalone="yes"?>
<Relationships xmlns="http://schemas.openxmlformats.org/package/2006/relationships"><Relationship Id="rId3" Type="http://schemas.openxmlformats.org/officeDocument/2006/relationships/tags" Target="../tags/tag850.xml"/><Relationship Id="rId2" Type="http://schemas.openxmlformats.org/officeDocument/2006/relationships/tags" Target="../tags/tag849.xml"/><Relationship Id="rId1" Type="http://schemas.openxmlformats.org/officeDocument/2006/relationships/tags" Target="../tags/tag848.xml"/><Relationship Id="rId5" Type="http://schemas.openxmlformats.org/officeDocument/2006/relationships/slideMaster" Target="../slideMasters/slideMaster28.xml"/><Relationship Id="rId4" Type="http://schemas.openxmlformats.org/officeDocument/2006/relationships/tags" Target="../tags/tag851.xml"/></Relationships>
</file>

<file path=ppt/slideLayouts/_rels/slideLayout208.xml.rels><?xml version="1.0" encoding="UTF-8" standalone="yes"?>
<Relationships xmlns="http://schemas.openxmlformats.org/package/2006/relationships"><Relationship Id="rId3" Type="http://schemas.openxmlformats.org/officeDocument/2006/relationships/tags" Target="../tags/tag859.xml"/><Relationship Id="rId2" Type="http://schemas.openxmlformats.org/officeDocument/2006/relationships/tags" Target="../tags/tag858.xml"/><Relationship Id="rId1" Type="http://schemas.openxmlformats.org/officeDocument/2006/relationships/tags" Target="../tags/tag857.xml"/><Relationship Id="rId6" Type="http://schemas.openxmlformats.org/officeDocument/2006/relationships/slideMaster" Target="../slideMasters/slideMaster29.xml"/><Relationship Id="rId5" Type="http://schemas.openxmlformats.org/officeDocument/2006/relationships/tags" Target="../tags/tag861.xml"/><Relationship Id="rId4" Type="http://schemas.openxmlformats.org/officeDocument/2006/relationships/tags" Target="../tags/tag860.xml"/></Relationships>
</file>

<file path=ppt/slideLayouts/_rels/slideLayout209.xml.rels><?xml version="1.0" encoding="UTF-8" standalone="yes"?>
<Relationships xmlns="http://schemas.openxmlformats.org/package/2006/relationships"><Relationship Id="rId3" Type="http://schemas.openxmlformats.org/officeDocument/2006/relationships/tags" Target="../tags/tag864.xml"/><Relationship Id="rId2" Type="http://schemas.openxmlformats.org/officeDocument/2006/relationships/tags" Target="../tags/tag863.xml"/><Relationship Id="rId1" Type="http://schemas.openxmlformats.org/officeDocument/2006/relationships/tags" Target="../tags/tag862.xml"/><Relationship Id="rId6" Type="http://schemas.openxmlformats.org/officeDocument/2006/relationships/slideMaster" Target="../slideMasters/slideMaster29.xml"/><Relationship Id="rId5" Type="http://schemas.openxmlformats.org/officeDocument/2006/relationships/tags" Target="../tags/tag866.xml"/><Relationship Id="rId4" Type="http://schemas.openxmlformats.org/officeDocument/2006/relationships/tags" Target="../tags/tag86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Master" Target="../slideMasters/slideMaster3.xml"/><Relationship Id="rId4" Type="http://schemas.openxmlformats.org/officeDocument/2006/relationships/tags" Target="../tags/tag85.xml"/></Relationships>
</file>

<file path=ppt/slideLayouts/_rels/slideLayout210.xml.rels><?xml version="1.0" encoding="UTF-8" standalone="yes"?>
<Relationships xmlns="http://schemas.openxmlformats.org/package/2006/relationships"><Relationship Id="rId3" Type="http://schemas.openxmlformats.org/officeDocument/2006/relationships/tags" Target="../tags/tag869.xml"/><Relationship Id="rId2" Type="http://schemas.openxmlformats.org/officeDocument/2006/relationships/tags" Target="../tags/tag868.xml"/><Relationship Id="rId1" Type="http://schemas.openxmlformats.org/officeDocument/2006/relationships/tags" Target="../tags/tag867.xml"/><Relationship Id="rId5" Type="http://schemas.openxmlformats.org/officeDocument/2006/relationships/slideMaster" Target="../slideMasters/slideMaster29.xml"/><Relationship Id="rId4" Type="http://schemas.openxmlformats.org/officeDocument/2006/relationships/tags" Target="../tags/tag870.xml"/></Relationships>
</file>

<file path=ppt/slideLayouts/_rels/slideLayout211.xml.rels><?xml version="1.0" encoding="UTF-8" standalone="yes"?>
<Relationships xmlns="http://schemas.openxmlformats.org/package/2006/relationships"><Relationship Id="rId3" Type="http://schemas.openxmlformats.org/officeDocument/2006/relationships/tags" Target="../tags/tag873.xml"/><Relationship Id="rId2" Type="http://schemas.openxmlformats.org/officeDocument/2006/relationships/tags" Target="../tags/tag872.xml"/><Relationship Id="rId1" Type="http://schemas.openxmlformats.org/officeDocument/2006/relationships/tags" Target="../tags/tag871.xml"/><Relationship Id="rId6" Type="http://schemas.openxmlformats.org/officeDocument/2006/relationships/slideMaster" Target="../slideMasters/slideMaster29.xml"/><Relationship Id="rId5" Type="http://schemas.openxmlformats.org/officeDocument/2006/relationships/tags" Target="../tags/tag875.xml"/><Relationship Id="rId4" Type="http://schemas.openxmlformats.org/officeDocument/2006/relationships/tags" Target="../tags/tag87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14.xml.rels><?xml version="1.0" encoding="UTF-8" standalone="yes"?>
<Relationships xmlns="http://schemas.openxmlformats.org/package/2006/relationships"><Relationship Id="rId3" Type="http://schemas.openxmlformats.org/officeDocument/2006/relationships/tags" Target="../tags/tag878.xml"/><Relationship Id="rId2" Type="http://schemas.openxmlformats.org/officeDocument/2006/relationships/tags" Target="../tags/tag877.xml"/><Relationship Id="rId1" Type="http://schemas.openxmlformats.org/officeDocument/2006/relationships/tags" Target="../tags/tag876.xml"/><Relationship Id="rId5" Type="http://schemas.openxmlformats.org/officeDocument/2006/relationships/slideMaster" Target="../slideMasters/slideMaster29.xml"/><Relationship Id="rId4" Type="http://schemas.openxmlformats.org/officeDocument/2006/relationships/tags" Target="../tags/tag879.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Master" Target="../slideMasters/slideMaster4.xml"/><Relationship Id="rId5" Type="http://schemas.openxmlformats.org/officeDocument/2006/relationships/tags" Target="../tags/tag95.xml"/><Relationship Id="rId4" Type="http://schemas.openxmlformats.org/officeDocument/2006/relationships/tags" Target="../tags/tag9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4.xml"/><Relationship Id="rId5" Type="http://schemas.openxmlformats.org/officeDocument/2006/relationships/tags" Target="../tags/tag100.xml"/><Relationship Id="rId4" Type="http://schemas.openxmlformats.org/officeDocument/2006/relationships/tags" Target="../tags/tag9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5" Type="http://schemas.openxmlformats.org/officeDocument/2006/relationships/slideMaster" Target="../slideMasters/slideMaster4.xml"/><Relationship Id="rId4" Type="http://schemas.openxmlformats.org/officeDocument/2006/relationships/tags" Target="../tags/tag10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Master" Target="../slideMasters/slideMaster4.xml"/><Relationship Id="rId5" Type="http://schemas.openxmlformats.org/officeDocument/2006/relationships/tags" Target="../tags/tag109.xml"/><Relationship Id="rId4" Type="http://schemas.openxmlformats.org/officeDocument/2006/relationships/tags" Target="../tags/tag10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slideMaster" Target="../slideMasters/slideMaster4.xml"/><Relationship Id="rId4" Type="http://schemas.openxmlformats.org/officeDocument/2006/relationships/tags" Target="../tags/tag11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5.xml"/><Relationship Id="rId5" Type="http://schemas.openxmlformats.org/officeDocument/2006/relationships/tags" Target="../tags/tag123.xml"/><Relationship Id="rId4" Type="http://schemas.openxmlformats.org/officeDocument/2006/relationships/tags" Target="../tags/tag12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5.xml"/><Relationship Id="rId5" Type="http://schemas.openxmlformats.org/officeDocument/2006/relationships/tags" Target="../tags/tag128.xml"/><Relationship Id="rId4" Type="http://schemas.openxmlformats.org/officeDocument/2006/relationships/tags" Target="../tags/tag12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slideMaster" Target="../slideMasters/slideMaster5.xml"/><Relationship Id="rId4" Type="http://schemas.openxmlformats.org/officeDocument/2006/relationships/tags" Target="../tags/tag13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Master" Target="../slideMasters/slideMaster5.xml"/><Relationship Id="rId5" Type="http://schemas.openxmlformats.org/officeDocument/2006/relationships/tags" Target="../tags/tag137.xml"/><Relationship Id="rId4" Type="http://schemas.openxmlformats.org/officeDocument/2006/relationships/tags" Target="../tags/tag13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5.xml"/><Relationship Id="rId4" Type="http://schemas.openxmlformats.org/officeDocument/2006/relationships/tags" Target="../tags/tag141.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Master" Target="../slideMasters/slideMaster6.xml"/><Relationship Id="rId5" Type="http://schemas.openxmlformats.org/officeDocument/2006/relationships/tags" Target="../tags/tag151.xml"/><Relationship Id="rId4" Type="http://schemas.openxmlformats.org/officeDocument/2006/relationships/tags" Target="../tags/tag150.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Master" Target="../slideMasters/slideMaster6.xml"/><Relationship Id="rId5" Type="http://schemas.openxmlformats.org/officeDocument/2006/relationships/tags" Target="../tags/tag156.xml"/><Relationship Id="rId4" Type="http://schemas.openxmlformats.org/officeDocument/2006/relationships/tags" Target="../tags/tag15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slideMaster" Target="../slideMasters/slideMaster6.xml"/><Relationship Id="rId4" Type="http://schemas.openxmlformats.org/officeDocument/2006/relationships/tags" Target="../tags/tag16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Master" Target="../slideMasters/slideMaster6.xml"/><Relationship Id="rId5" Type="http://schemas.openxmlformats.org/officeDocument/2006/relationships/tags" Target="../tags/tag165.xml"/><Relationship Id="rId4" Type="http://schemas.openxmlformats.org/officeDocument/2006/relationships/tags" Target="../tags/tag16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slideMaster" Target="../slideMasters/slideMaster6.xml"/><Relationship Id="rId4" Type="http://schemas.openxmlformats.org/officeDocument/2006/relationships/tags" Target="../tags/tag169.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Master" Target="../slideMasters/slideMaster7.xml"/><Relationship Id="rId5" Type="http://schemas.openxmlformats.org/officeDocument/2006/relationships/tags" Target="../tags/tag179.xml"/><Relationship Id="rId4" Type="http://schemas.openxmlformats.org/officeDocument/2006/relationships/tags" Target="../tags/tag178.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7.xml"/><Relationship Id="rId5" Type="http://schemas.openxmlformats.org/officeDocument/2006/relationships/tags" Target="../tags/tag184.xml"/><Relationship Id="rId4" Type="http://schemas.openxmlformats.org/officeDocument/2006/relationships/tags" Target="../tags/tag183.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slideMaster" Target="../slideMasters/slideMaster7.xml"/><Relationship Id="rId4" Type="http://schemas.openxmlformats.org/officeDocument/2006/relationships/tags" Target="../tags/tag188.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slideMaster" Target="../slideMasters/slideMaster7.xml"/><Relationship Id="rId5" Type="http://schemas.openxmlformats.org/officeDocument/2006/relationships/tags" Target="../tags/tag193.xml"/><Relationship Id="rId4" Type="http://schemas.openxmlformats.org/officeDocument/2006/relationships/tags" Target="../tags/tag19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5" Type="http://schemas.openxmlformats.org/officeDocument/2006/relationships/slideMaster" Target="../slideMasters/slideMaster7.xml"/><Relationship Id="rId4" Type="http://schemas.openxmlformats.org/officeDocument/2006/relationships/tags" Target="../tags/tag19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slideMaster" Target="../slideMasters/slideMaster8.xml"/><Relationship Id="rId5" Type="http://schemas.openxmlformats.org/officeDocument/2006/relationships/tags" Target="../tags/tag207.xml"/><Relationship Id="rId4" Type="http://schemas.openxmlformats.org/officeDocument/2006/relationships/tags" Target="../tags/tag206.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8.xml"/><Relationship Id="rId5" Type="http://schemas.openxmlformats.org/officeDocument/2006/relationships/tags" Target="../tags/tag212.xml"/><Relationship Id="rId4" Type="http://schemas.openxmlformats.org/officeDocument/2006/relationships/tags" Target="../tags/tag211.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slideMaster" Target="../slideMasters/slideMaster8.xml"/><Relationship Id="rId4" Type="http://schemas.openxmlformats.org/officeDocument/2006/relationships/tags" Target="../tags/tag216.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slideMaster" Target="../slideMasters/slideMaster8.xml"/><Relationship Id="rId5" Type="http://schemas.openxmlformats.org/officeDocument/2006/relationships/tags" Target="../tags/tag221.xml"/><Relationship Id="rId4" Type="http://schemas.openxmlformats.org/officeDocument/2006/relationships/tags" Target="../tags/tag22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slideMaster" Target="../slideMasters/slideMaster8.xml"/><Relationship Id="rId4" Type="http://schemas.openxmlformats.org/officeDocument/2006/relationships/tags" Target="../tags/tag225.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slideMaster" Target="../slideMasters/slideMaster9.xml"/><Relationship Id="rId5" Type="http://schemas.openxmlformats.org/officeDocument/2006/relationships/tags" Target="../tags/tag235.xml"/><Relationship Id="rId4" Type="http://schemas.openxmlformats.org/officeDocument/2006/relationships/tags" Target="../tags/tag234.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Master" Target="../slideMasters/slideMaster9.xml"/><Relationship Id="rId5" Type="http://schemas.openxmlformats.org/officeDocument/2006/relationships/tags" Target="../tags/tag240.xml"/><Relationship Id="rId4" Type="http://schemas.openxmlformats.org/officeDocument/2006/relationships/tags" Target="../tags/tag239.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slideMaster" Target="../slideMasters/slideMaster9.xml"/><Relationship Id="rId4" Type="http://schemas.openxmlformats.org/officeDocument/2006/relationships/tags" Target="../tags/tag24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slideMaster" Target="../slideMasters/slideMaster9.xml"/><Relationship Id="rId5" Type="http://schemas.openxmlformats.org/officeDocument/2006/relationships/tags" Target="../tags/tag249.xml"/><Relationship Id="rId4" Type="http://schemas.openxmlformats.org/officeDocument/2006/relationships/tags" Target="../tags/tag24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5" Type="http://schemas.openxmlformats.org/officeDocument/2006/relationships/slideMaster" Target="../slideMasters/slideMaster9.xml"/><Relationship Id="rId4" Type="http://schemas.openxmlformats.org/officeDocument/2006/relationships/tags" Target="../tags/tag253.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slideMaster" Target="../slideMasters/slideMaster10.xml"/><Relationship Id="rId5" Type="http://schemas.openxmlformats.org/officeDocument/2006/relationships/tags" Target="../tags/tag263.xml"/><Relationship Id="rId4" Type="http://schemas.openxmlformats.org/officeDocument/2006/relationships/tags" Target="../tags/tag262.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Master" Target="../slideMasters/slideMaster10.xml"/><Relationship Id="rId5" Type="http://schemas.openxmlformats.org/officeDocument/2006/relationships/tags" Target="../tags/tag268.xml"/><Relationship Id="rId4" Type="http://schemas.openxmlformats.org/officeDocument/2006/relationships/tags" Target="../tags/tag267.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5" Type="http://schemas.openxmlformats.org/officeDocument/2006/relationships/slideMaster" Target="../slideMasters/slideMaster10.xml"/><Relationship Id="rId4" Type="http://schemas.openxmlformats.org/officeDocument/2006/relationships/tags" Target="../tags/tag272.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slideMaster" Target="../slideMasters/slideMaster10.xml"/><Relationship Id="rId5" Type="http://schemas.openxmlformats.org/officeDocument/2006/relationships/tags" Target="../tags/tag277.xml"/><Relationship Id="rId4" Type="http://schemas.openxmlformats.org/officeDocument/2006/relationships/tags" Target="../tags/tag27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70.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slideMaster" Target="../slideMasters/slideMaster10.xml"/><Relationship Id="rId4" Type="http://schemas.openxmlformats.org/officeDocument/2006/relationships/tags" Target="../tags/tag281.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slideMaster" Target="../slideMasters/slideMaster11.xml"/><Relationship Id="rId5" Type="http://schemas.openxmlformats.org/officeDocument/2006/relationships/tags" Target="../tags/tag291.xml"/><Relationship Id="rId4" Type="http://schemas.openxmlformats.org/officeDocument/2006/relationships/tags" Target="../tags/tag290.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slideMaster" Target="../slideMasters/slideMaster11.xml"/><Relationship Id="rId5" Type="http://schemas.openxmlformats.org/officeDocument/2006/relationships/tags" Target="../tags/tag296.xml"/><Relationship Id="rId4" Type="http://schemas.openxmlformats.org/officeDocument/2006/relationships/tags" Target="../tags/tag295.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5" Type="http://schemas.openxmlformats.org/officeDocument/2006/relationships/slideMaster" Target="../slideMasters/slideMaster11.xml"/><Relationship Id="rId4" Type="http://schemas.openxmlformats.org/officeDocument/2006/relationships/tags" Target="../tags/tag300.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slideMaster" Target="../slideMasters/slideMaster11.xml"/><Relationship Id="rId5" Type="http://schemas.openxmlformats.org/officeDocument/2006/relationships/tags" Target="../tags/tag305.xml"/><Relationship Id="rId4" Type="http://schemas.openxmlformats.org/officeDocument/2006/relationships/tags" Target="../tags/tag30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5" Type="http://schemas.openxmlformats.org/officeDocument/2006/relationships/slideMaster" Target="../slideMasters/slideMaster11.xml"/><Relationship Id="rId4" Type="http://schemas.openxmlformats.org/officeDocument/2006/relationships/tags" Target="../tags/tag309.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slideMaster" Target="../slideMasters/slideMaster12.xml"/><Relationship Id="rId5" Type="http://schemas.openxmlformats.org/officeDocument/2006/relationships/tags" Target="../tags/tag319.xml"/><Relationship Id="rId4" Type="http://schemas.openxmlformats.org/officeDocument/2006/relationships/tags" Target="../tags/tag318.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slideMaster" Target="../slideMasters/slideMaster12.xml"/><Relationship Id="rId5" Type="http://schemas.openxmlformats.org/officeDocument/2006/relationships/tags" Target="../tags/tag324.xml"/><Relationship Id="rId4" Type="http://schemas.openxmlformats.org/officeDocument/2006/relationships/tags" Target="../tags/tag32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2.xml"/><Relationship Id="rId5" Type="http://schemas.openxmlformats.org/officeDocument/2006/relationships/tags" Target="../tags/tag39.xml"/><Relationship Id="rId4" Type="http://schemas.openxmlformats.org/officeDocument/2006/relationships/tags" Target="../tags/tag38.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5" Type="http://schemas.openxmlformats.org/officeDocument/2006/relationships/slideMaster" Target="../slideMasters/slideMaster12.xml"/><Relationship Id="rId4" Type="http://schemas.openxmlformats.org/officeDocument/2006/relationships/tags" Target="../tags/tag328.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slideMaster" Target="../slideMasters/slideMaster12.xml"/><Relationship Id="rId5" Type="http://schemas.openxmlformats.org/officeDocument/2006/relationships/tags" Target="../tags/tag333.xml"/><Relationship Id="rId4" Type="http://schemas.openxmlformats.org/officeDocument/2006/relationships/tags" Target="../tags/tag33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5" Type="http://schemas.openxmlformats.org/officeDocument/2006/relationships/slideMaster" Target="../slideMasters/slideMaster12.xml"/><Relationship Id="rId4" Type="http://schemas.openxmlformats.org/officeDocument/2006/relationships/tags" Target="../tags/tag337.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slideMaster" Target="../slideMasters/slideMaster13.xml"/><Relationship Id="rId5" Type="http://schemas.openxmlformats.org/officeDocument/2006/relationships/tags" Target="../tags/tag347.xml"/><Relationship Id="rId4" Type="http://schemas.openxmlformats.org/officeDocument/2006/relationships/tags" Target="../tags/tag346.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Master" Target="../slideMasters/slideMaster13.xml"/><Relationship Id="rId5" Type="http://schemas.openxmlformats.org/officeDocument/2006/relationships/tags" Target="../tags/tag352.xml"/><Relationship Id="rId4" Type="http://schemas.openxmlformats.org/officeDocument/2006/relationships/tags" Target="../tags/tag351.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5" Type="http://schemas.openxmlformats.org/officeDocument/2006/relationships/slideMaster" Target="../slideMasters/slideMaster13.xml"/><Relationship Id="rId4" Type="http://schemas.openxmlformats.org/officeDocument/2006/relationships/tags" Target="../tags/tag356.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slideMaster" Target="../slideMasters/slideMaster13.xml"/><Relationship Id="rId5" Type="http://schemas.openxmlformats.org/officeDocument/2006/relationships/tags" Target="../tags/tag361.xml"/><Relationship Id="rId4" Type="http://schemas.openxmlformats.org/officeDocument/2006/relationships/tags" Target="../tags/tag36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2.xml"/><Relationship Id="rId5" Type="http://schemas.openxmlformats.org/officeDocument/2006/relationships/tags" Target="../tags/tag44.xml"/><Relationship Id="rId4" Type="http://schemas.openxmlformats.org/officeDocument/2006/relationships/tags" Target="../tags/tag4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5" Type="http://schemas.openxmlformats.org/officeDocument/2006/relationships/slideMaster" Target="../slideMasters/slideMaster13.xml"/><Relationship Id="rId4" Type="http://schemas.openxmlformats.org/officeDocument/2006/relationships/tags" Target="../tags/tag365.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slideMaster" Target="../slideMasters/slideMaster14.xml"/><Relationship Id="rId5" Type="http://schemas.openxmlformats.org/officeDocument/2006/relationships/tags" Target="../tags/tag375.xml"/><Relationship Id="rId4" Type="http://schemas.openxmlformats.org/officeDocument/2006/relationships/tags" Target="../tags/tag374.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slideMaster" Target="../slideMasters/slideMaster14.xml"/><Relationship Id="rId5" Type="http://schemas.openxmlformats.org/officeDocument/2006/relationships/tags" Target="../tags/tag380.xml"/><Relationship Id="rId4" Type="http://schemas.openxmlformats.org/officeDocument/2006/relationships/tags" Target="../tags/tag379.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5" Type="http://schemas.openxmlformats.org/officeDocument/2006/relationships/slideMaster" Target="../slideMasters/slideMaster14.xml"/><Relationship Id="rId4" Type="http://schemas.openxmlformats.org/officeDocument/2006/relationships/tags" Target="../tags/tag384.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slideMaster" Target="../slideMasters/slideMaster14.xml"/><Relationship Id="rId5" Type="http://schemas.openxmlformats.org/officeDocument/2006/relationships/tags" Target="../tags/tag389.xml"/><Relationship Id="rId4" Type="http://schemas.openxmlformats.org/officeDocument/2006/relationships/tags" Target="../tags/tag38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5" Type="http://schemas.openxmlformats.org/officeDocument/2006/relationships/slideMaster" Target="../slideMasters/slideMaster14.xml"/><Relationship Id="rId4" Type="http://schemas.openxmlformats.org/officeDocument/2006/relationships/tags" Target="../tags/tag393.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401.xml"/><Relationship Id="rId2" Type="http://schemas.openxmlformats.org/officeDocument/2006/relationships/tags" Target="../tags/tag400.xml"/><Relationship Id="rId1" Type="http://schemas.openxmlformats.org/officeDocument/2006/relationships/tags" Target="../tags/tag399.xml"/><Relationship Id="rId6" Type="http://schemas.openxmlformats.org/officeDocument/2006/relationships/slideMaster" Target="../slideMasters/slideMaster15.xml"/><Relationship Id="rId5" Type="http://schemas.openxmlformats.org/officeDocument/2006/relationships/tags" Target="../tags/tag403.xml"/><Relationship Id="rId4" Type="http://schemas.openxmlformats.org/officeDocument/2006/relationships/tags" Target="../tags/tag40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84592184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352139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40266476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04538314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82228246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7159550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4238081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84592184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352139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40266476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04538314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82228246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71595508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4238081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3940859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2210" y="315665"/>
            <a:ext cx="10969200" cy="705600"/>
          </a:xfrm>
        </p:spPr>
        <p:txBody>
          <a:bodyPr vert="horz" lIns="90000" tIns="46800" rIns="90000" bIns="46800" rtlCol="0" anchor="ctr" anchorCtr="0">
            <a:noAutofit/>
          </a:bodyPr>
          <a:lstStyle>
            <a:lvl1pPr marL="0" marR="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5pPr>
            <a:lvl6pPr marL="2286000" indent="0">
              <a:buNone/>
              <a:defRPr/>
            </a:lvl6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4432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28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7700117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451867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280019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315665"/>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302835"/>
            <a:ext cx="5342400" cy="381600"/>
          </a:xfrm>
        </p:spPr>
        <p:txBody>
          <a:bodyPr lIns="101600" tIns="38100" rIns="76200" bIns="38100" anchor="t" anchorCtr="0">
            <a:noAutofit/>
          </a:bodyPr>
          <a:lstStyle>
            <a:lvl1pPr marL="0" indent="0" eaLnBrk="1" fontAlgn="auto" latinLnBrk="0" hangingPunct="1">
              <a:lnSpc>
                <a:spcPct val="100000"/>
              </a:lnSpc>
              <a:spcAft>
                <a:spcPts val="0"/>
              </a:spcAft>
              <a:buNone/>
              <a:defRPr sz="2800" b="1" u="none" strike="noStrike" kern="1200" cap="none" spc="200" normalizeH="0" baseline="0">
                <a:solidFill>
                  <a:schemeClr val="tx1">
                    <a:lumMod val="95000"/>
                    <a:lumOff val="5000"/>
                  </a:schemeClr>
                </a:solidFill>
                <a:uFillTx/>
                <a:latin typeface="MS Mincho" panose="02020609040205080304" charset="-128"/>
                <a:ea typeface="MS Mincho" panose="0202060904020508030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5" name="文本占位符 4"/>
          <p:cNvSpPr>
            <a:spLocks noGrp="1"/>
          </p:cNvSpPr>
          <p:nvPr>
            <p:ph type="body" sz="quarter" idx="3" hasCustomPrompt="1"/>
            <p:custDataLst>
              <p:tags r:id="rId4"/>
            </p:custDataLst>
          </p:nvPr>
        </p:nvSpPr>
        <p:spPr>
          <a:xfrm>
            <a:off x="6235750" y="1302984"/>
            <a:ext cx="5342400" cy="381600"/>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800" b="1" i="0" u="none" strike="noStrike" kern="1200" cap="none" spc="200" normalizeH="0" baseline="0" noProof="1" dirty="0">
                <a:solidFill>
                  <a:schemeClr val="tx1">
                    <a:lumMod val="95000"/>
                    <a:lumOff val="5000"/>
                  </a:schemeClr>
                </a:solidFill>
                <a:uFillTx/>
                <a:latin typeface="MS Mincho" panose="02020609040205080304" charset="-128"/>
                <a:ea typeface="MS Mincho" panose="02020609040205080304" charset="-128"/>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10" name="直接连接符 9"/>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594069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8162071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5F4E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32535893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5F4E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2800" b="0" i="0" u="none" strike="noStrike" kern="1200" cap="none" spc="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49765"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pPr/>
              <a:t>2023/8/14</a:t>
            </a:fld>
            <a:endParaRPr lang="zh-CN" altLang="en-US" dirty="0">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cxnSp>
        <p:nvCxnSpPr>
          <p:cNvPr id="2" name="直接连接符 1"/>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877094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solidFill>
                <a:uFillTx/>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88649072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extLst>
      <p:ext uri="{BB962C8B-B14F-4D97-AF65-F5344CB8AC3E}">
        <p14:creationId xmlns:p14="http://schemas.microsoft.com/office/powerpoint/2010/main" val="62413649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066866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00216695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6319552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1849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103159446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397576871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80160406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01173381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4368261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234966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0959270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79268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407737496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05247803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9280447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6912571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7542858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73842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65472022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68967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910311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399935859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67235678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0971994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03027214"/>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0700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22000792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036437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34579931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32743484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4352564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93560230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10076350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557391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424024911"/>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9870629"/>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17064356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29514485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07836345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925073305"/>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469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0822115"/>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70499498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192621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4264027401"/>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29581885"/>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76509968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850467081"/>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700377969"/>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56675896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4416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17790706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037108697"/>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74584978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52615121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0986574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58.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ags" Target="../tags/tag257.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tags" Target="../tags/tag256.xml"/><Relationship Id="rId5" Type="http://schemas.openxmlformats.org/officeDocument/2006/relationships/slideLayout" Target="../slideLayouts/slideLayout68.xml"/><Relationship Id="rId15" Type="http://schemas.openxmlformats.org/officeDocument/2006/relationships/image" Target="../media/image2.GIF"/><Relationship Id="rId10" Type="http://schemas.openxmlformats.org/officeDocument/2006/relationships/tags" Target="../tags/tag255.xml"/><Relationship Id="rId4" Type="http://schemas.openxmlformats.org/officeDocument/2006/relationships/slideLayout" Target="../slideLayouts/slideLayout67.xml"/><Relationship Id="rId9" Type="http://schemas.openxmlformats.org/officeDocument/2006/relationships/tags" Target="../tags/tag254.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86.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ags" Target="../tags/tag285.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tags" Target="../tags/tag284.xml"/><Relationship Id="rId5" Type="http://schemas.openxmlformats.org/officeDocument/2006/relationships/slideLayout" Target="../slideLayouts/slideLayout75.xml"/><Relationship Id="rId15" Type="http://schemas.openxmlformats.org/officeDocument/2006/relationships/image" Target="../media/image2.GIF"/><Relationship Id="rId10" Type="http://schemas.openxmlformats.org/officeDocument/2006/relationships/tags" Target="../tags/tag283.xml"/><Relationship Id="rId4" Type="http://schemas.openxmlformats.org/officeDocument/2006/relationships/slideLayout" Target="../slideLayouts/slideLayout74.xml"/><Relationship Id="rId9" Type="http://schemas.openxmlformats.org/officeDocument/2006/relationships/tags" Target="../tags/tag282.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4.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ags" Target="../tags/tag313.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tags" Target="../tags/tag312.xml"/><Relationship Id="rId5" Type="http://schemas.openxmlformats.org/officeDocument/2006/relationships/slideLayout" Target="../slideLayouts/slideLayout82.xml"/><Relationship Id="rId15" Type="http://schemas.openxmlformats.org/officeDocument/2006/relationships/image" Target="../media/image2.GIF"/><Relationship Id="rId10" Type="http://schemas.openxmlformats.org/officeDocument/2006/relationships/tags" Target="../tags/tag311.xml"/><Relationship Id="rId4" Type="http://schemas.openxmlformats.org/officeDocument/2006/relationships/slideLayout" Target="../slideLayouts/slideLayout81.xml"/><Relationship Id="rId9" Type="http://schemas.openxmlformats.org/officeDocument/2006/relationships/tags" Target="../tags/tag310.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ags" Target="../tags/tag341.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tags" Target="../tags/tag340.xml"/><Relationship Id="rId5" Type="http://schemas.openxmlformats.org/officeDocument/2006/relationships/slideLayout" Target="../slideLayouts/slideLayout89.xml"/><Relationship Id="rId15" Type="http://schemas.openxmlformats.org/officeDocument/2006/relationships/image" Target="../media/image2.GIF"/><Relationship Id="rId10" Type="http://schemas.openxmlformats.org/officeDocument/2006/relationships/tags" Target="../tags/tag339.xml"/><Relationship Id="rId4" Type="http://schemas.openxmlformats.org/officeDocument/2006/relationships/slideLayout" Target="../slideLayouts/slideLayout88.xml"/><Relationship Id="rId9" Type="http://schemas.openxmlformats.org/officeDocument/2006/relationships/tags" Target="../tags/tag338.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0.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ags" Target="../tags/tag36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tags" Target="../tags/tag368.xml"/><Relationship Id="rId5" Type="http://schemas.openxmlformats.org/officeDocument/2006/relationships/slideLayout" Target="../slideLayouts/slideLayout96.xml"/><Relationship Id="rId15" Type="http://schemas.openxmlformats.org/officeDocument/2006/relationships/image" Target="../media/image2.GIF"/><Relationship Id="rId10" Type="http://schemas.openxmlformats.org/officeDocument/2006/relationships/tags" Target="../tags/tag367.xml"/><Relationship Id="rId4" Type="http://schemas.openxmlformats.org/officeDocument/2006/relationships/slideLayout" Target="../slideLayouts/slideLayout95.xml"/><Relationship Id="rId9" Type="http://schemas.openxmlformats.org/officeDocument/2006/relationships/tags" Target="../tags/tag366.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398.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ags" Target="../tags/tag397.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tags" Target="../tags/tag396.xml"/><Relationship Id="rId5" Type="http://schemas.openxmlformats.org/officeDocument/2006/relationships/slideLayout" Target="../slideLayouts/slideLayout103.xml"/><Relationship Id="rId15" Type="http://schemas.openxmlformats.org/officeDocument/2006/relationships/image" Target="../media/image2.GIF"/><Relationship Id="rId10" Type="http://schemas.openxmlformats.org/officeDocument/2006/relationships/tags" Target="../tags/tag395.xml"/><Relationship Id="rId4" Type="http://schemas.openxmlformats.org/officeDocument/2006/relationships/slideLayout" Target="../slideLayouts/slideLayout102.xml"/><Relationship Id="rId9" Type="http://schemas.openxmlformats.org/officeDocument/2006/relationships/tags" Target="../tags/tag394.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13" Type="http://schemas.openxmlformats.org/officeDocument/2006/relationships/tags" Target="../tags/tag426.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tags" Target="../tags/tag425.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tags" Target="../tags/tag424.xml"/><Relationship Id="rId5" Type="http://schemas.openxmlformats.org/officeDocument/2006/relationships/slideLayout" Target="../slideLayouts/slideLayout110.xml"/><Relationship Id="rId15" Type="http://schemas.openxmlformats.org/officeDocument/2006/relationships/image" Target="../media/image2.GIF"/><Relationship Id="rId10" Type="http://schemas.openxmlformats.org/officeDocument/2006/relationships/tags" Target="../tags/tag423.xml"/><Relationship Id="rId4" Type="http://schemas.openxmlformats.org/officeDocument/2006/relationships/slideLayout" Target="../slideLayouts/slideLayout109.xml"/><Relationship Id="rId9" Type="http://schemas.openxmlformats.org/officeDocument/2006/relationships/tags" Target="../tags/tag422.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13" Type="http://schemas.openxmlformats.org/officeDocument/2006/relationships/tags" Target="../tags/tag454.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ags" Target="../tags/tag453.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tags" Target="../tags/tag452.xml"/><Relationship Id="rId5" Type="http://schemas.openxmlformats.org/officeDocument/2006/relationships/slideLayout" Target="../slideLayouts/slideLayout117.xml"/><Relationship Id="rId15" Type="http://schemas.openxmlformats.org/officeDocument/2006/relationships/image" Target="../media/image2.GIF"/><Relationship Id="rId10" Type="http://schemas.openxmlformats.org/officeDocument/2006/relationships/tags" Target="../tags/tag451.xml"/><Relationship Id="rId4" Type="http://schemas.openxmlformats.org/officeDocument/2006/relationships/slideLayout" Target="../slideLayouts/slideLayout116.xml"/><Relationship Id="rId9" Type="http://schemas.openxmlformats.org/officeDocument/2006/relationships/tags" Target="../tags/tag450.xml"/><Relationship Id="rId14"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theme" Target="../theme/theme18.xml"/><Relationship Id="rId13" Type="http://schemas.openxmlformats.org/officeDocument/2006/relationships/tags" Target="../tags/tag482.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tags" Target="../tags/tag481.xml"/><Relationship Id="rId2" Type="http://schemas.openxmlformats.org/officeDocument/2006/relationships/slideLayout" Target="../slideLayouts/slideLayout121.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tags" Target="../tags/tag480.xml"/><Relationship Id="rId5" Type="http://schemas.openxmlformats.org/officeDocument/2006/relationships/slideLayout" Target="../slideLayouts/slideLayout124.xml"/><Relationship Id="rId15" Type="http://schemas.openxmlformats.org/officeDocument/2006/relationships/image" Target="../media/image2.GIF"/><Relationship Id="rId10" Type="http://schemas.openxmlformats.org/officeDocument/2006/relationships/tags" Target="../tags/tag479.xml"/><Relationship Id="rId4" Type="http://schemas.openxmlformats.org/officeDocument/2006/relationships/slideLayout" Target="../slideLayouts/slideLayout123.xml"/><Relationship Id="rId9" Type="http://schemas.openxmlformats.org/officeDocument/2006/relationships/tags" Target="../tags/tag478.xml"/><Relationship Id="rId14"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theme" Target="../theme/theme19.xml"/><Relationship Id="rId13" Type="http://schemas.openxmlformats.org/officeDocument/2006/relationships/tags" Target="../tags/tag510.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ags" Target="../tags/tag509.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tags" Target="../tags/tag508.xml"/><Relationship Id="rId5" Type="http://schemas.openxmlformats.org/officeDocument/2006/relationships/slideLayout" Target="../slideLayouts/slideLayout131.xml"/><Relationship Id="rId15" Type="http://schemas.openxmlformats.org/officeDocument/2006/relationships/image" Target="../media/image2.GIF"/><Relationship Id="rId10" Type="http://schemas.openxmlformats.org/officeDocument/2006/relationships/tags" Target="../tags/tag507.xml"/><Relationship Id="rId4" Type="http://schemas.openxmlformats.org/officeDocument/2006/relationships/slideLayout" Target="../slideLayouts/slideLayout130.xml"/><Relationship Id="rId9" Type="http://schemas.openxmlformats.org/officeDocument/2006/relationships/tags" Target="../tags/tag506.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tags" Target="../tags/tag34.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ags" Target="../tags/tag33.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ags" Target="../tags/tag32.xml"/><Relationship Id="rId5" Type="http://schemas.openxmlformats.org/officeDocument/2006/relationships/slideLayout" Target="../slideLayouts/slideLayout12.xml"/><Relationship Id="rId15" Type="http://schemas.openxmlformats.org/officeDocument/2006/relationships/image" Target="../media/image2.GIF"/><Relationship Id="rId10" Type="http://schemas.openxmlformats.org/officeDocument/2006/relationships/tags" Target="../tags/tag31.xml"/><Relationship Id="rId4" Type="http://schemas.openxmlformats.org/officeDocument/2006/relationships/slideLayout" Target="../slideLayouts/slideLayout11.xml"/><Relationship Id="rId9" Type="http://schemas.openxmlformats.org/officeDocument/2006/relationships/tags" Target="../tags/tag30.xml"/><Relationship Id="rId14" Type="http://schemas.openxmlformats.org/officeDocument/2006/relationships/image" Target="../media/image1.jpeg"/></Relationships>
</file>

<file path=ppt/slideMasters/_rels/slideMaster20.xml.rels><?xml version="1.0" encoding="UTF-8" standalone="yes"?>
<Relationships xmlns="http://schemas.openxmlformats.org/package/2006/relationships"><Relationship Id="rId8" Type="http://schemas.openxmlformats.org/officeDocument/2006/relationships/theme" Target="../theme/theme20.xml"/><Relationship Id="rId13" Type="http://schemas.openxmlformats.org/officeDocument/2006/relationships/tags" Target="../tags/tag538.xml"/><Relationship Id="rId3" Type="http://schemas.openxmlformats.org/officeDocument/2006/relationships/slideLayout" Target="../slideLayouts/slideLayout136.xml"/><Relationship Id="rId7" Type="http://schemas.openxmlformats.org/officeDocument/2006/relationships/slideLayout" Target="../slideLayouts/slideLayout140.xml"/><Relationship Id="rId12" Type="http://schemas.openxmlformats.org/officeDocument/2006/relationships/tags" Target="../tags/tag537.xml"/><Relationship Id="rId2" Type="http://schemas.openxmlformats.org/officeDocument/2006/relationships/slideLayout" Target="../slideLayouts/slideLayout135.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tags" Target="../tags/tag536.xml"/><Relationship Id="rId5" Type="http://schemas.openxmlformats.org/officeDocument/2006/relationships/slideLayout" Target="../slideLayouts/slideLayout138.xml"/><Relationship Id="rId15" Type="http://schemas.openxmlformats.org/officeDocument/2006/relationships/image" Target="../media/image2.GIF"/><Relationship Id="rId10" Type="http://schemas.openxmlformats.org/officeDocument/2006/relationships/tags" Target="../tags/tag535.xml"/><Relationship Id="rId4" Type="http://schemas.openxmlformats.org/officeDocument/2006/relationships/slideLayout" Target="../slideLayouts/slideLayout137.xml"/><Relationship Id="rId9" Type="http://schemas.openxmlformats.org/officeDocument/2006/relationships/tags" Target="../tags/tag534.xml"/><Relationship Id="rId14" Type="http://schemas.openxmlformats.org/officeDocument/2006/relationships/image" Target="../media/image1.jpeg"/></Relationships>
</file>

<file path=ppt/slideMasters/_rels/slideMaster21.xml.rels><?xml version="1.0" encoding="UTF-8" standalone="yes"?>
<Relationships xmlns="http://schemas.openxmlformats.org/package/2006/relationships"><Relationship Id="rId8" Type="http://schemas.openxmlformats.org/officeDocument/2006/relationships/theme" Target="../theme/theme21.xml"/><Relationship Id="rId13" Type="http://schemas.openxmlformats.org/officeDocument/2006/relationships/tags" Target="../tags/tag566.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tags" Target="../tags/tag565.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tags" Target="../tags/tag564.xml"/><Relationship Id="rId5" Type="http://schemas.openxmlformats.org/officeDocument/2006/relationships/slideLayout" Target="../slideLayouts/slideLayout145.xml"/><Relationship Id="rId15" Type="http://schemas.openxmlformats.org/officeDocument/2006/relationships/image" Target="../media/image2.GIF"/><Relationship Id="rId10" Type="http://schemas.openxmlformats.org/officeDocument/2006/relationships/tags" Target="../tags/tag563.xml"/><Relationship Id="rId4" Type="http://schemas.openxmlformats.org/officeDocument/2006/relationships/slideLayout" Target="../slideLayouts/slideLayout144.xml"/><Relationship Id="rId9" Type="http://schemas.openxmlformats.org/officeDocument/2006/relationships/tags" Target="../tags/tag562.xml"/><Relationship Id="rId14" Type="http://schemas.openxmlformats.org/officeDocument/2006/relationships/image" Target="../media/image1.jpe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18" Type="http://schemas.openxmlformats.org/officeDocument/2006/relationships/tags" Target="../tags/tag593.xml"/><Relationship Id="rId3" Type="http://schemas.openxmlformats.org/officeDocument/2006/relationships/slideLayout" Target="../slideLayouts/slideLayout150.xml"/><Relationship Id="rId21" Type="http://schemas.openxmlformats.org/officeDocument/2006/relationships/tags" Target="../tags/tag596.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tags" Target="../tags/tag592.xml"/><Relationship Id="rId2" Type="http://schemas.openxmlformats.org/officeDocument/2006/relationships/slideLayout" Target="../slideLayouts/slideLayout149.xml"/><Relationship Id="rId16" Type="http://schemas.openxmlformats.org/officeDocument/2006/relationships/tags" Target="../tags/tag591.xml"/><Relationship Id="rId20" Type="http://schemas.openxmlformats.org/officeDocument/2006/relationships/tags" Target="../tags/tag595.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5" Type="http://schemas.openxmlformats.org/officeDocument/2006/relationships/slideLayout" Target="../slideLayouts/slideLayout152.xml"/><Relationship Id="rId15" Type="http://schemas.openxmlformats.org/officeDocument/2006/relationships/tags" Target="../tags/tag590.xml"/><Relationship Id="rId10" Type="http://schemas.openxmlformats.org/officeDocument/2006/relationships/slideLayout" Target="../slideLayouts/slideLayout157.xml"/><Relationship Id="rId19" Type="http://schemas.openxmlformats.org/officeDocument/2006/relationships/tags" Target="../tags/tag594.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theme" Target="../theme/theme22.xml"/><Relationship Id="rId22" Type="http://schemas.openxmlformats.org/officeDocument/2006/relationships/image" Target="../media/image3.jpe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68.xml"/><Relationship Id="rId13" Type="http://schemas.openxmlformats.org/officeDocument/2006/relationships/tags" Target="../tags/tag657.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ags" Target="../tags/tag656.xml"/><Relationship Id="rId2" Type="http://schemas.openxmlformats.org/officeDocument/2006/relationships/slideLayout" Target="../slideLayouts/slideLayout162.xml"/><Relationship Id="rId16" Type="http://schemas.openxmlformats.org/officeDocument/2006/relationships/image" Target="../media/image2.GIF"/><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tags" Target="../tags/tag655.xml"/><Relationship Id="rId5" Type="http://schemas.openxmlformats.org/officeDocument/2006/relationships/slideLayout" Target="../slideLayouts/slideLayout165.xml"/><Relationship Id="rId15" Type="http://schemas.openxmlformats.org/officeDocument/2006/relationships/image" Target="../media/image1.jpeg"/><Relationship Id="rId10" Type="http://schemas.openxmlformats.org/officeDocument/2006/relationships/tags" Target="../tags/tag654.xml"/><Relationship Id="rId4" Type="http://schemas.openxmlformats.org/officeDocument/2006/relationships/slideLayout" Target="../slideLayouts/slideLayout164.xml"/><Relationship Id="rId9" Type="http://schemas.openxmlformats.org/officeDocument/2006/relationships/theme" Target="../theme/theme23.xml"/><Relationship Id="rId14" Type="http://schemas.openxmlformats.org/officeDocument/2006/relationships/tags" Target="../tags/tag658.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ags" Target="../tags/tag691.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ags" Target="../tags/tag690.xml"/><Relationship Id="rId2" Type="http://schemas.openxmlformats.org/officeDocument/2006/relationships/slideLayout" Target="../slideLayouts/slideLayout170.xml"/><Relationship Id="rId16" Type="http://schemas.openxmlformats.org/officeDocument/2006/relationships/image" Target="../media/image2.GIF"/><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tags" Target="../tags/tag689.xml"/><Relationship Id="rId5" Type="http://schemas.openxmlformats.org/officeDocument/2006/relationships/slideLayout" Target="../slideLayouts/slideLayout173.xml"/><Relationship Id="rId15" Type="http://schemas.openxmlformats.org/officeDocument/2006/relationships/image" Target="../media/image1.jpeg"/><Relationship Id="rId10" Type="http://schemas.openxmlformats.org/officeDocument/2006/relationships/tags" Target="../tags/tag688.xml"/><Relationship Id="rId4" Type="http://schemas.openxmlformats.org/officeDocument/2006/relationships/slideLayout" Target="../slideLayouts/slideLayout172.xml"/><Relationship Id="rId9" Type="http://schemas.openxmlformats.org/officeDocument/2006/relationships/theme" Target="../theme/theme24.xml"/><Relationship Id="rId14" Type="http://schemas.openxmlformats.org/officeDocument/2006/relationships/tags" Target="../tags/tag69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tags" Target="../tags/tag725.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ags" Target="../tags/tag724.xml"/><Relationship Id="rId2" Type="http://schemas.openxmlformats.org/officeDocument/2006/relationships/slideLayout" Target="../slideLayouts/slideLayout178.xml"/><Relationship Id="rId16" Type="http://schemas.openxmlformats.org/officeDocument/2006/relationships/image" Target="../media/image2.GIF"/><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tags" Target="../tags/tag723.xml"/><Relationship Id="rId5" Type="http://schemas.openxmlformats.org/officeDocument/2006/relationships/slideLayout" Target="../slideLayouts/slideLayout181.xml"/><Relationship Id="rId15" Type="http://schemas.openxmlformats.org/officeDocument/2006/relationships/image" Target="../media/image1.jpeg"/><Relationship Id="rId10" Type="http://schemas.openxmlformats.org/officeDocument/2006/relationships/tags" Target="../tags/tag722.xml"/><Relationship Id="rId4" Type="http://schemas.openxmlformats.org/officeDocument/2006/relationships/slideLayout" Target="../slideLayouts/slideLayout180.xml"/><Relationship Id="rId9" Type="http://schemas.openxmlformats.org/officeDocument/2006/relationships/theme" Target="../theme/theme25.xml"/><Relationship Id="rId14" Type="http://schemas.openxmlformats.org/officeDocument/2006/relationships/tags" Target="../tags/tag726.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192.xml"/><Relationship Id="rId13" Type="http://schemas.openxmlformats.org/officeDocument/2006/relationships/tags" Target="../tags/tag759.xml"/><Relationship Id="rId3" Type="http://schemas.openxmlformats.org/officeDocument/2006/relationships/slideLayout" Target="../slideLayouts/slideLayout187.xml"/><Relationship Id="rId7" Type="http://schemas.openxmlformats.org/officeDocument/2006/relationships/slideLayout" Target="../slideLayouts/slideLayout191.xml"/><Relationship Id="rId12" Type="http://schemas.openxmlformats.org/officeDocument/2006/relationships/tags" Target="../tags/tag758.xml"/><Relationship Id="rId2" Type="http://schemas.openxmlformats.org/officeDocument/2006/relationships/slideLayout" Target="../slideLayouts/slideLayout186.xml"/><Relationship Id="rId16" Type="http://schemas.openxmlformats.org/officeDocument/2006/relationships/image" Target="../media/image2.GIF"/><Relationship Id="rId1" Type="http://schemas.openxmlformats.org/officeDocument/2006/relationships/slideLayout" Target="../slideLayouts/slideLayout185.xml"/><Relationship Id="rId6" Type="http://schemas.openxmlformats.org/officeDocument/2006/relationships/slideLayout" Target="../slideLayouts/slideLayout190.xml"/><Relationship Id="rId11" Type="http://schemas.openxmlformats.org/officeDocument/2006/relationships/tags" Target="../tags/tag757.xml"/><Relationship Id="rId5" Type="http://schemas.openxmlformats.org/officeDocument/2006/relationships/slideLayout" Target="../slideLayouts/slideLayout189.xml"/><Relationship Id="rId15" Type="http://schemas.openxmlformats.org/officeDocument/2006/relationships/image" Target="../media/image1.jpeg"/><Relationship Id="rId10" Type="http://schemas.openxmlformats.org/officeDocument/2006/relationships/tags" Target="../tags/tag756.xml"/><Relationship Id="rId4" Type="http://schemas.openxmlformats.org/officeDocument/2006/relationships/slideLayout" Target="../slideLayouts/slideLayout188.xml"/><Relationship Id="rId9" Type="http://schemas.openxmlformats.org/officeDocument/2006/relationships/theme" Target="../theme/theme26.xml"/><Relationship Id="rId14" Type="http://schemas.openxmlformats.org/officeDocument/2006/relationships/tags" Target="../tags/tag760.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ags" Target="../tags/tag793.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tags" Target="../tags/tag792.xml"/><Relationship Id="rId2" Type="http://schemas.openxmlformats.org/officeDocument/2006/relationships/slideLayout" Target="../slideLayouts/slideLayout194.xml"/><Relationship Id="rId16" Type="http://schemas.openxmlformats.org/officeDocument/2006/relationships/image" Target="../media/image2.GIF"/><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tags" Target="../tags/tag791.xml"/><Relationship Id="rId5" Type="http://schemas.openxmlformats.org/officeDocument/2006/relationships/slideLayout" Target="../slideLayouts/slideLayout197.xml"/><Relationship Id="rId15" Type="http://schemas.openxmlformats.org/officeDocument/2006/relationships/image" Target="../media/image1.jpeg"/><Relationship Id="rId10" Type="http://schemas.openxmlformats.org/officeDocument/2006/relationships/tags" Target="../tags/tag790.xml"/><Relationship Id="rId4" Type="http://schemas.openxmlformats.org/officeDocument/2006/relationships/slideLayout" Target="../slideLayouts/slideLayout196.xml"/><Relationship Id="rId9" Type="http://schemas.openxmlformats.org/officeDocument/2006/relationships/theme" Target="../theme/theme27.xml"/><Relationship Id="rId14" Type="http://schemas.openxmlformats.org/officeDocument/2006/relationships/tags" Target="../tags/tag794.xml"/></Relationships>
</file>

<file path=ppt/slideMasters/_rels/slideMaster28.xml.rels><?xml version="1.0" encoding="UTF-8" standalone="yes"?>
<Relationships xmlns="http://schemas.openxmlformats.org/package/2006/relationships"><Relationship Id="rId8" Type="http://schemas.openxmlformats.org/officeDocument/2006/relationships/theme" Target="../theme/theme28.xml"/><Relationship Id="rId13" Type="http://schemas.openxmlformats.org/officeDocument/2006/relationships/tags" Target="../tags/tag828.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ags" Target="../tags/tag827.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tags" Target="../tags/tag826.xml"/><Relationship Id="rId5" Type="http://schemas.openxmlformats.org/officeDocument/2006/relationships/slideLayout" Target="../slideLayouts/slideLayout205.xml"/><Relationship Id="rId15" Type="http://schemas.openxmlformats.org/officeDocument/2006/relationships/image" Target="../media/image2.GIF"/><Relationship Id="rId10" Type="http://schemas.openxmlformats.org/officeDocument/2006/relationships/tags" Target="../tags/tag825.xml"/><Relationship Id="rId4" Type="http://schemas.openxmlformats.org/officeDocument/2006/relationships/slideLayout" Target="../slideLayouts/slideLayout204.xml"/><Relationship Id="rId9" Type="http://schemas.openxmlformats.org/officeDocument/2006/relationships/tags" Target="../tags/tag824.xml"/><Relationship Id="rId14" Type="http://schemas.openxmlformats.org/officeDocument/2006/relationships/image" Target="../media/image1.jpeg"/></Relationships>
</file>

<file path=ppt/slideMasters/_rels/slideMaster29.xml.rels><?xml version="1.0" encoding="UTF-8" standalone="yes"?>
<Relationships xmlns="http://schemas.openxmlformats.org/package/2006/relationships"><Relationship Id="rId8" Type="http://schemas.openxmlformats.org/officeDocument/2006/relationships/theme" Target="../theme/theme29.xml"/><Relationship Id="rId13" Type="http://schemas.openxmlformats.org/officeDocument/2006/relationships/tags" Target="../tags/tag856.xml"/><Relationship Id="rId3" Type="http://schemas.openxmlformats.org/officeDocument/2006/relationships/slideLayout" Target="../slideLayouts/slideLayout210.xml"/><Relationship Id="rId7" Type="http://schemas.openxmlformats.org/officeDocument/2006/relationships/slideLayout" Target="../slideLayouts/slideLayout214.xml"/><Relationship Id="rId12" Type="http://schemas.openxmlformats.org/officeDocument/2006/relationships/tags" Target="../tags/tag855.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tags" Target="../tags/tag854.xml"/><Relationship Id="rId5" Type="http://schemas.openxmlformats.org/officeDocument/2006/relationships/slideLayout" Target="../slideLayouts/slideLayout212.xml"/><Relationship Id="rId15" Type="http://schemas.openxmlformats.org/officeDocument/2006/relationships/image" Target="../media/image2.GIF"/><Relationship Id="rId10" Type="http://schemas.openxmlformats.org/officeDocument/2006/relationships/tags" Target="../tags/tag853.xml"/><Relationship Id="rId4" Type="http://schemas.openxmlformats.org/officeDocument/2006/relationships/slideLayout" Target="../slideLayouts/slideLayout211.xml"/><Relationship Id="rId9" Type="http://schemas.openxmlformats.org/officeDocument/2006/relationships/tags" Target="../tags/tag852.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ags" Target="../tags/tag6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ags" Target="../tags/tag60.xml"/><Relationship Id="rId5" Type="http://schemas.openxmlformats.org/officeDocument/2006/relationships/slideLayout" Target="../slideLayouts/slideLayout19.xml"/><Relationship Id="rId15" Type="http://schemas.openxmlformats.org/officeDocument/2006/relationships/image" Target="../media/image2.GIF"/><Relationship Id="rId10" Type="http://schemas.openxmlformats.org/officeDocument/2006/relationships/tags" Target="../tags/tag59.xml"/><Relationship Id="rId4" Type="http://schemas.openxmlformats.org/officeDocument/2006/relationships/slideLayout" Target="../slideLayouts/slideLayout18.xml"/><Relationship Id="rId9" Type="http://schemas.openxmlformats.org/officeDocument/2006/relationships/tags" Target="../tags/tag58.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0.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ags" Target="../tags/tag89.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ags" Target="../tags/tag88.xml"/><Relationship Id="rId5" Type="http://schemas.openxmlformats.org/officeDocument/2006/relationships/slideLayout" Target="../slideLayouts/slideLayout26.xml"/><Relationship Id="rId15" Type="http://schemas.openxmlformats.org/officeDocument/2006/relationships/image" Target="../media/image2.GIF"/><Relationship Id="rId10" Type="http://schemas.openxmlformats.org/officeDocument/2006/relationships/tags" Target="../tags/tag87.xml"/><Relationship Id="rId4" Type="http://schemas.openxmlformats.org/officeDocument/2006/relationships/slideLayout" Target="../slideLayouts/slideLayout25.xml"/><Relationship Id="rId9" Type="http://schemas.openxmlformats.org/officeDocument/2006/relationships/tags" Target="../tags/tag86.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1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ags" Target="../tags/tag117.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tags" Target="../tags/tag116.xml"/><Relationship Id="rId5" Type="http://schemas.openxmlformats.org/officeDocument/2006/relationships/slideLayout" Target="../slideLayouts/slideLayout33.xml"/><Relationship Id="rId15" Type="http://schemas.openxmlformats.org/officeDocument/2006/relationships/image" Target="../media/image2.GIF"/><Relationship Id="rId10" Type="http://schemas.openxmlformats.org/officeDocument/2006/relationships/tags" Target="../tags/tag115.xml"/><Relationship Id="rId4" Type="http://schemas.openxmlformats.org/officeDocument/2006/relationships/slideLayout" Target="../slideLayouts/slideLayout32.xml"/><Relationship Id="rId9" Type="http://schemas.openxmlformats.org/officeDocument/2006/relationships/tags" Target="../tags/tag114.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46.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ags" Target="../tags/tag145.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tags" Target="../tags/tag144.xml"/><Relationship Id="rId5" Type="http://schemas.openxmlformats.org/officeDocument/2006/relationships/slideLayout" Target="../slideLayouts/slideLayout40.xml"/><Relationship Id="rId15" Type="http://schemas.openxmlformats.org/officeDocument/2006/relationships/image" Target="../media/image2.GIF"/><Relationship Id="rId10" Type="http://schemas.openxmlformats.org/officeDocument/2006/relationships/tags" Target="../tags/tag143.xml"/><Relationship Id="rId4" Type="http://schemas.openxmlformats.org/officeDocument/2006/relationships/slideLayout" Target="../slideLayouts/slideLayout39.xml"/><Relationship Id="rId9" Type="http://schemas.openxmlformats.org/officeDocument/2006/relationships/tags" Target="../tags/tag142.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4.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ags" Target="../tags/tag173.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tags" Target="../tags/tag172.xml"/><Relationship Id="rId5" Type="http://schemas.openxmlformats.org/officeDocument/2006/relationships/slideLayout" Target="../slideLayouts/slideLayout47.xml"/><Relationship Id="rId15" Type="http://schemas.openxmlformats.org/officeDocument/2006/relationships/image" Target="../media/image2.GIF"/><Relationship Id="rId10" Type="http://schemas.openxmlformats.org/officeDocument/2006/relationships/tags" Target="../tags/tag171.xml"/><Relationship Id="rId4" Type="http://schemas.openxmlformats.org/officeDocument/2006/relationships/slideLayout" Target="../slideLayouts/slideLayout46.xml"/><Relationship Id="rId9" Type="http://schemas.openxmlformats.org/officeDocument/2006/relationships/tags" Target="../tags/tag170.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ags" Target="../tags/tag20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tags" Target="../tags/tag200.xml"/><Relationship Id="rId5" Type="http://schemas.openxmlformats.org/officeDocument/2006/relationships/slideLayout" Target="../slideLayouts/slideLayout54.xml"/><Relationship Id="rId15" Type="http://schemas.openxmlformats.org/officeDocument/2006/relationships/image" Target="../media/image2.GIF"/><Relationship Id="rId10" Type="http://schemas.openxmlformats.org/officeDocument/2006/relationships/tags" Target="../tags/tag199.xml"/><Relationship Id="rId4" Type="http://schemas.openxmlformats.org/officeDocument/2006/relationships/slideLayout" Target="../slideLayouts/slideLayout53.xml"/><Relationship Id="rId9" Type="http://schemas.openxmlformats.org/officeDocument/2006/relationships/tags" Target="../tags/tag198.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0.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ags" Target="../tags/tag229.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tags" Target="../tags/tag228.xml"/><Relationship Id="rId5" Type="http://schemas.openxmlformats.org/officeDocument/2006/relationships/slideLayout" Target="../slideLayouts/slideLayout61.xml"/><Relationship Id="rId15" Type="http://schemas.openxmlformats.org/officeDocument/2006/relationships/image" Target="../media/image2.GIF"/><Relationship Id="rId10" Type="http://schemas.openxmlformats.org/officeDocument/2006/relationships/tags" Target="../tags/tag227.xml"/><Relationship Id="rId4" Type="http://schemas.openxmlformats.org/officeDocument/2006/relationships/slideLayout" Target="../slideLayouts/slideLayout60.xml"/><Relationship Id="rId9" Type="http://schemas.openxmlformats.org/officeDocument/2006/relationships/tags" Target="../tags/tag226.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073527725"/>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073527725"/>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rgbClr val="F5F4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12210" y="34170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pic>
        <p:nvPicPr>
          <p:cNvPr id="7" name="图片 6"/>
          <p:cNvPicPr>
            <a:picLocks noChangeAspect="1"/>
          </p:cNvPicPr>
          <p:nvPr userDrawn="1">
            <p:custDataLst>
              <p:tags r:id="rId21"/>
            </p:custDataLst>
          </p:nvPr>
        </p:nvPicPr>
        <p:blipFill rotWithShape="1">
          <a:blip r:embed="rId22">
            <a:clrChange>
              <a:clrFrom>
                <a:srgbClr val="FEFEFE"/>
              </a:clrFrom>
              <a:clrTo>
                <a:srgbClr val="FEFEFE">
                  <a:alpha val="0"/>
                </a:srgbClr>
              </a:clrTo>
            </a:clrChange>
          </a:blip>
          <a:srcRect/>
          <a:stretch>
            <a:fillRect/>
          </a:stretch>
        </p:blipFill>
        <p:spPr>
          <a:xfrm>
            <a:off x="10478770" y="5346700"/>
            <a:ext cx="1713230" cy="1511300"/>
          </a:xfrm>
          <a:prstGeom prst="rect">
            <a:avLst/>
          </a:prstGeom>
        </p:spPr>
      </p:pic>
    </p:spTree>
    <p:custDataLst>
      <p:tags r:id="rId15"/>
    </p:custDataLst>
    <p:extLst>
      <p:ext uri="{BB962C8B-B14F-4D97-AF65-F5344CB8AC3E}">
        <p14:creationId xmlns:p14="http://schemas.microsoft.com/office/powerpoint/2010/main" val="1023897406"/>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accent3">
              <a:lumMod val="5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Font typeface="Arial" panose="020B0604020202020204" pitchFamily="34" charset="0"/>
        <a:buNone/>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246983446"/>
      </p:ext>
    </p:extLst>
  </p:cSld>
  <p:clrMap bg1="lt1" tx1="dk1" bg2="lt2" tx2="dk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46411741"/>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633745727"/>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417249187"/>
      </p:ext>
    </p:extLst>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380843493"/>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591412068"/>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2023/8/14</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224823624"/>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880.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90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0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881.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12.xml"/><Relationship Id="rId1" Type="http://schemas.openxmlformats.org/officeDocument/2006/relationships/tags" Target="../tags/tag90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68.xml"/><Relationship Id="rId1" Type="http://schemas.openxmlformats.org/officeDocument/2006/relationships/tags" Target="../tags/tag90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76.xml"/><Relationship Id="rId1" Type="http://schemas.openxmlformats.org/officeDocument/2006/relationships/tags" Target="../tags/tag90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4.xml"/><Relationship Id="rId1" Type="http://schemas.openxmlformats.org/officeDocument/2006/relationships/tags" Target="../tags/tag90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92.xml"/><Relationship Id="rId1" Type="http://schemas.openxmlformats.org/officeDocument/2006/relationships/tags" Target="../tags/tag90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00.xml"/><Relationship Id="rId1" Type="http://schemas.openxmlformats.org/officeDocument/2006/relationships/tags" Target="../tags/tag90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90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88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0.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1.xml"/><Relationship Id="rId4" Type="http://schemas.openxmlformats.org/officeDocument/2006/relationships/slide" Target="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3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2.xml"/><Relationship Id="rId4" Type="http://schemas.openxmlformats.org/officeDocument/2006/relationships/slide" Target="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05.xml"/><Relationship Id="rId1" Type="http://schemas.openxmlformats.org/officeDocument/2006/relationships/tags" Target="../tags/tag883.xml"/></Relationships>
</file>

<file path=ppt/slides/_rels/slide4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slide" Target="slide41.xml"/><Relationship Id="rId1" Type="http://schemas.openxmlformats.org/officeDocument/2006/relationships/slideLayout" Target="../slideLayouts/slideLayout2.xml"/><Relationship Id="rId4" Type="http://schemas.openxmlformats.org/officeDocument/2006/relationships/slide" Target="slide43.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4.xml"/><Relationship Id="rId1" Type="http://schemas.openxmlformats.org/officeDocument/2006/relationships/tags" Target="../tags/tag913.xml"/><Relationship Id="rId5" Type="http://schemas.openxmlformats.org/officeDocument/2006/relationships/slide" Target="slide40.xml"/><Relationship Id="rId4" Type="http://schemas.openxmlformats.org/officeDocument/2006/relationships/slide" Target="slide29.xml"/></Relationships>
</file>

<file path=ppt/slides/_rels/slide4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5.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5.xml"/><Relationship Id="rId1" Type="http://schemas.openxmlformats.org/officeDocument/2006/relationships/slideLayout" Target="../slideLayouts/slideLayout2.xml"/><Relationship Id="rId6" Type="http://schemas.openxmlformats.org/officeDocument/2006/relationships/slide" Target="slide49.xml"/><Relationship Id="rId5" Type="http://schemas.openxmlformats.org/officeDocument/2006/relationships/slide" Target="slide48.xml"/><Relationship Id="rId4" Type="http://schemas.openxmlformats.org/officeDocument/2006/relationships/slide" Target="slide47.xml"/></Relationships>
</file>

<file path=ppt/slides/_rels/slide4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6.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7.xml"/><Relationship Id="rId4" Type="http://schemas.openxmlformats.org/officeDocument/2006/relationships/slide" Target="slide44.xml"/></Relationships>
</file>

<file path=ppt/slides/_rels/slide4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18.xml"/><Relationship Id="rId4" Type="http://schemas.openxmlformats.org/officeDocument/2006/relationships/slide" Target="slide4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0.xml"/><Relationship Id="rId1" Type="http://schemas.openxmlformats.org/officeDocument/2006/relationships/tags" Target="../tags/tag919.xml"/><Relationship Id="rId5" Type="http://schemas.openxmlformats.org/officeDocument/2006/relationships/slide" Target="slide44.xml"/><Relationship Id="rId4" Type="http://schemas.openxmlformats.org/officeDocument/2006/relationships/slide" Target="slide29.xml"/></Relationships>
</file>

<file path=ppt/slides/_rels/slide4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1.xml"/><Relationship Id="rId4" Type="http://schemas.openxmlformats.org/officeDocument/2006/relationships/slide" Target="slide4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884.xml"/></Relationships>
</file>

<file path=ppt/slides/_rels/slide50.xml.rels><?xml version="1.0" encoding="UTF-8" standalone="yes"?>
<Relationships xmlns="http://schemas.openxmlformats.org/package/2006/relationships"><Relationship Id="rId3" Type="http://schemas.openxmlformats.org/officeDocument/2006/relationships/slide" Target="slide52.xml"/><Relationship Id="rId7" Type="http://schemas.openxmlformats.org/officeDocument/2006/relationships/slide" Target="slide56.xml"/><Relationship Id="rId2" Type="http://schemas.openxmlformats.org/officeDocument/2006/relationships/slide" Target="slide51.xml"/><Relationship Id="rId1" Type="http://schemas.openxmlformats.org/officeDocument/2006/relationships/slideLayout" Target="../slideLayouts/slideLayout2.xml"/><Relationship Id="rId6" Type="http://schemas.openxmlformats.org/officeDocument/2006/relationships/slide" Target="slide55.xml"/><Relationship Id="rId5" Type="http://schemas.openxmlformats.org/officeDocument/2006/relationships/slide" Target="slide54.xml"/><Relationship Id="rId4" Type="http://schemas.openxmlformats.org/officeDocument/2006/relationships/slide" Target="slide53.xml"/></Relationships>
</file>

<file path=ppt/slides/_rels/slide5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2.xml"/><Relationship Id="rId4" Type="http://schemas.openxmlformats.org/officeDocument/2006/relationships/slide" Target="slide50.xml"/></Relationships>
</file>

<file path=ppt/slides/_rels/slide5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3.xml"/><Relationship Id="rId4" Type="http://schemas.openxmlformats.org/officeDocument/2006/relationships/slide" Target="slide50.xml"/></Relationships>
</file>

<file path=ppt/slides/_rels/slide5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4.xml"/><Relationship Id="rId4" Type="http://schemas.openxmlformats.org/officeDocument/2006/relationships/slide" Target="slide50.xml"/></Relationships>
</file>

<file path=ppt/slides/_rels/slide5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5.xml"/><Relationship Id="rId4" Type="http://schemas.openxmlformats.org/officeDocument/2006/relationships/slide" Target="slide50.xml"/></Relationships>
</file>

<file path=ppt/slides/_rels/slide55.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6.xml"/><Relationship Id="rId4" Type="http://schemas.openxmlformats.org/officeDocument/2006/relationships/slide" Target="slide50.xml"/></Relationships>
</file>

<file path=ppt/slides/_rels/slide56.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2.xml"/><Relationship Id="rId1" Type="http://schemas.openxmlformats.org/officeDocument/2006/relationships/tags" Target="../tags/tag927.xml"/><Relationship Id="rId4" Type="http://schemas.openxmlformats.org/officeDocument/2006/relationships/slide" Target="slide5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2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892.xml"/><Relationship Id="rId13" Type="http://schemas.openxmlformats.org/officeDocument/2006/relationships/tags" Target="../tags/tag897.xml"/><Relationship Id="rId3" Type="http://schemas.openxmlformats.org/officeDocument/2006/relationships/tags" Target="../tags/tag887.xml"/><Relationship Id="rId7" Type="http://schemas.openxmlformats.org/officeDocument/2006/relationships/tags" Target="../tags/tag891.xml"/><Relationship Id="rId12" Type="http://schemas.openxmlformats.org/officeDocument/2006/relationships/tags" Target="../tags/tag896.xml"/><Relationship Id="rId2" Type="http://schemas.openxmlformats.org/officeDocument/2006/relationships/tags" Target="../tags/tag886.xml"/><Relationship Id="rId1" Type="http://schemas.openxmlformats.org/officeDocument/2006/relationships/tags" Target="../tags/tag885.xml"/><Relationship Id="rId6" Type="http://schemas.openxmlformats.org/officeDocument/2006/relationships/tags" Target="../tags/tag890.xml"/><Relationship Id="rId11" Type="http://schemas.openxmlformats.org/officeDocument/2006/relationships/tags" Target="../tags/tag895.xml"/><Relationship Id="rId5" Type="http://schemas.openxmlformats.org/officeDocument/2006/relationships/tags" Target="../tags/tag889.xml"/><Relationship Id="rId15" Type="http://schemas.openxmlformats.org/officeDocument/2006/relationships/notesSlide" Target="../notesSlides/notesSlide2.xml"/><Relationship Id="rId10" Type="http://schemas.openxmlformats.org/officeDocument/2006/relationships/tags" Target="../tags/tag894.xml"/><Relationship Id="rId4" Type="http://schemas.openxmlformats.org/officeDocument/2006/relationships/tags" Target="../tags/tag888.xml"/><Relationship Id="rId9" Type="http://schemas.openxmlformats.org/officeDocument/2006/relationships/tags" Target="../tags/tag893.xml"/><Relationship Id="rId14" Type="http://schemas.openxmlformats.org/officeDocument/2006/relationships/slideLayout" Target="../slideLayouts/slideLayout15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29.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930.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931.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93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933.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tags" Target="../tags/tag934.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tags" Target="../tags/tag935.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936.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58.xml"/><Relationship Id="rId1" Type="http://schemas.openxmlformats.org/officeDocument/2006/relationships/tags" Target="../tags/tag93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98.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38.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07.xml"/><Relationship Id="rId1" Type="http://schemas.openxmlformats.org/officeDocument/2006/relationships/tags" Target="../tags/tag939.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14.xml"/><Relationship Id="rId1" Type="http://schemas.openxmlformats.org/officeDocument/2006/relationships/tags" Target="../tags/tag940.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21.xml"/><Relationship Id="rId1" Type="http://schemas.openxmlformats.org/officeDocument/2006/relationships/tags" Target="../tags/tag941.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65.xml"/><Relationship Id="rId1" Type="http://schemas.openxmlformats.org/officeDocument/2006/relationships/tags" Target="../tags/tag94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2.xml"/><Relationship Id="rId1" Type="http://schemas.openxmlformats.org/officeDocument/2006/relationships/tags" Target="../tags/tag943.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tags" Target="../tags/tag944.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86.xml"/><Relationship Id="rId1" Type="http://schemas.openxmlformats.org/officeDocument/2006/relationships/tags" Target="../tags/tag945.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946.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94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9.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93.xml"/><Relationship Id="rId1" Type="http://schemas.openxmlformats.org/officeDocument/2006/relationships/tags" Target="../tags/tag94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5.xml"/><Relationship Id="rId1" Type="http://schemas.openxmlformats.org/officeDocument/2006/relationships/tags" Target="../tags/tag94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2.xml"/><Relationship Id="rId1" Type="http://schemas.openxmlformats.org/officeDocument/2006/relationships/tags" Target="../tags/tag95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2.xml"/><Relationship Id="rId1" Type="http://schemas.openxmlformats.org/officeDocument/2006/relationships/tags" Target="../tags/tag95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2.xml"/><Relationship Id="rId1" Type="http://schemas.openxmlformats.org/officeDocument/2006/relationships/tags" Target="../tags/tag95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6074410" y="3695700"/>
            <a:ext cx="5793740" cy="127254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zh-CN" altLang="en-US" sz="3200" dirty="0" smtClean="0">
                <a:solidFill>
                  <a:schemeClr val="accent3">
                    <a:lumMod val="50000"/>
                  </a:schemeClr>
                </a:solidFill>
                <a:cs typeface="+mn-ea"/>
                <a:sym typeface="+mn-lt"/>
              </a:rPr>
              <a:t>魯迅／井上紅梅   訳</a:t>
            </a:r>
          </a:p>
          <a:p>
            <a:pPr algn="ctr">
              <a:lnSpc>
                <a:spcPct val="120000"/>
              </a:lnSpc>
              <a:defRPr/>
            </a:pPr>
            <a:endParaRPr lang="zh-CN" altLang="en-US" sz="3200" dirty="0" smtClean="0">
              <a:solidFill>
                <a:schemeClr val="accent3">
                  <a:lumMod val="50000"/>
                </a:schemeClr>
              </a:solidFill>
              <a:latin typeface="MS PGothic" panose="020B0600070205080204" pitchFamily="34" charset="-128"/>
              <a:ea typeface="MS PGothic" panose="020B0600070205080204" pitchFamily="34" charset="-128"/>
              <a:cs typeface="+mn-ea"/>
              <a:sym typeface="+mn-lt"/>
            </a:endParaRPr>
          </a:p>
        </p:txBody>
      </p:sp>
      <p:sp>
        <p:nvSpPr>
          <p:cNvPr id="7" name="Rectangle 4"/>
          <p:cNvSpPr/>
          <p:nvPr/>
        </p:nvSpPr>
        <p:spPr>
          <a:xfrm>
            <a:off x="3693160" y="1812290"/>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6600" b="1">
                <a:solidFill>
                  <a:schemeClr val="accent3">
                    <a:lumMod val="50000"/>
                  </a:schemeClr>
                </a:solidFill>
                <a:latin typeface="MS Mincho" panose="02020609040205080304" charset="-128"/>
                <a:ea typeface="MS Mincho" panose="02020609040205080304" charset="-128"/>
                <a:cs typeface="+mn-ea"/>
                <a:sym typeface="+mn-lt"/>
              </a:rPr>
              <a:t>故郷</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9775" y="2037080"/>
            <a:ext cx="2307590"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第七課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調べましょう</a:t>
            </a:r>
            <a:endParaRPr lang="zh-CN" altLang="en-US" dirty="0"/>
          </a:p>
        </p:txBody>
      </p:sp>
      <p:sp>
        <p:nvSpPr>
          <p:cNvPr id="3" name="内容占位符 2"/>
          <p:cNvSpPr>
            <a:spLocks noGrp="1"/>
          </p:cNvSpPr>
          <p:nvPr>
            <p:ph idx="1"/>
          </p:nvPr>
        </p:nvSpPr>
        <p:spPr>
          <a:xfrm>
            <a:off x="382905" y="1269243"/>
            <a:ext cx="11558886" cy="5588758"/>
          </a:xfrm>
        </p:spPr>
        <p:txBody>
          <a:bodyPr>
            <a:normAutofit/>
          </a:bodyPr>
          <a:lstStyle/>
          <a:p>
            <a:pPr marL="0" indent="0">
              <a:buNone/>
            </a:pPr>
            <a:r>
              <a:rPr lang="ja-JP" altLang="en-US" sz="3200" b="1" dirty="0"/>
              <a:t>２</a:t>
            </a:r>
            <a:r>
              <a:rPr lang="en-US" altLang="ja-JP" sz="3200" b="1" dirty="0"/>
              <a:t>.『</a:t>
            </a:r>
            <a:r>
              <a:rPr lang="ja-JP" altLang="en-US" sz="3200" b="1" dirty="0"/>
              <a:t>故郷</a:t>
            </a:r>
            <a:r>
              <a:rPr lang="en-US" altLang="ja-JP" sz="3200" b="1" dirty="0"/>
              <a:t>』</a:t>
            </a:r>
            <a:r>
              <a:rPr lang="ja-JP" altLang="en-US" sz="3200" b="1" dirty="0"/>
              <a:t>はどんな作品なのかを調べてみよう。</a:t>
            </a:r>
          </a:p>
          <a:p>
            <a:pPr marL="0" indent="0">
              <a:buNone/>
            </a:pPr>
            <a:r>
              <a:rPr lang="ja-JP" altLang="en-US" sz="3200" b="1" dirty="0"/>
              <a:t>　</a:t>
            </a:r>
            <a:r>
              <a:rPr lang="en-US" altLang="ja-JP" sz="3200" b="1" dirty="0" smtClean="0"/>
              <a:t>『</a:t>
            </a:r>
            <a:r>
              <a:rPr lang="ja-JP" altLang="en-US" sz="3200" b="1" dirty="0" smtClean="0"/>
              <a:t>故郷</a:t>
            </a:r>
            <a:r>
              <a:rPr lang="en-US" altLang="ja-JP" sz="3200" b="1" dirty="0" smtClean="0"/>
              <a:t>』</a:t>
            </a:r>
            <a:r>
              <a:rPr lang="ja-JP" altLang="en-US" sz="3200" b="1" dirty="0" smtClean="0"/>
              <a:t>は</a:t>
            </a:r>
            <a:r>
              <a:rPr lang="en-US" altLang="ja-JP" sz="3200" b="1" dirty="0"/>
              <a:t>1921</a:t>
            </a:r>
            <a:r>
              <a:rPr lang="ja-JP" altLang="en-US" sz="3200" b="1" dirty="0"/>
              <a:t>年に執筆された作品で、魯迅が最後に故郷の紹興に帰った際の実際の経験を下敷きにして創作され、心中に抱く郷愁と悲しみ、希望が余すことなく描かれており、その行間からは民族の覚醒と解放、復興のために生涯奮闘するという魯迅の意志もはっきりと感じ取れる。</a:t>
            </a:r>
            <a:endParaRPr lang="zh-CN" altLang="en-US"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spc="300" dirty="0" smtClean="0">
                <a:solidFill>
                  <a:srgbClr val="56CA95">
                    <a:lumMod val="50000"/>
                  </a:srgbClr>
                </a:solidFill>
                <a:latin typeface="MS Mincho" panose="02020609040205080304" charset="-128"/>
                <a:ea typeface="MS Mincho" panose="02020609040205080304" charset="-128"/>
                <a:sym typeface="+mn-ea"/>
              </a:rPr>
              <a:t>        </a:t>
            </a:r>
            <a:r>
              <a:rPr lang="ja-JP" altLang="en-US" sz="4800" b="1" spc="300" dirty="0">
                <a:solidFill>
                  <a:srgbClr val="56CA95">
                    <a:lumMod val="50000"/>
                  </a:srgbClr>
                </a:solidFill>
                <a:latin typeface="MS Mincho" panose="02020609040205080304" charset="-128"/>
                <a:ea typeface="MS Mincho" panose="02020609040205080304" charset="-128"/>
                <a:sym typeface="+mn-ea"/>
              </a:rPr>
              <a:t>言</a:t>
            </a:r>
            <a:r>
              <a:rPr lang="ja-JP" altLang="en-US" sz="4800" b="1" spc="300" dirty="0" smtClean="0">
                <a:solidFill>
                  <a:srgbClr val="56CA95">
                    <a:lumMod val="50000"/>
                  </a:srgbClr>
                </a:solidFill>
                <a:latin typeface="MS Mincho" panose="02020609040205080304" charset="-128"/>
                <a:ea typeface="MS Mincho" panose="02020609040205080304" charset="-128"/>
                <a:sym typeface="+mn-ea"/>
              </a:rPr>
              <a:t>葉と重要表現</a:t>
            </a:r>
            <a:endParaRPr lang="ja-JP" altLang="en-US" sz="4800" b="1" spc="300" dirty="0" smtClean="0">
              <a:solidFill>
                <a:srgbClr val="56CA95">
                  <a:lumMod val="50000"/>
                </a:srgbClr>
              </a:solidFill>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02</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extLst>
      <p:ext uri="{BB962C8B-B14F-4D97-AF65-F5344CB8AC3E}">
        <p14:creationId xmlns:p14="http://schemas.microsoft.com/office/powerpoint/2010/main" val="16818012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olidFill>
                <a:srgbClr val="FFFFFF"/>
              </a:solidFill>
              <a:sym typeface="+mn-ea"/>
            </a:endParaRPr>
          </a:p>
          <a:p>
            <a:pPr algn="ctr"/>
            <a:r>
              <a:rPr lang="ja-JP" altLang="en-US" sz="6600" b="1" dirty="0" smtClean="0">
                <a:solidFill>
                  <a:srgbClr val="FFFFFF"/>
                </a:solidFill>
                <a:latin typeface="MS Mincho" panose="02020609040205080304" charset="-128"/>
                <a:ea typeface="MS Mincho" panose="02020609040205080304" charset="-128"/>
              </a:rPr>
              <a:t>言葉の解釈</a:t>
            </a:r>
            <a:endParaRPr lang="zh-CN" altLang="en-US" sz="6600" b="1" dirty="0">
              <a:solidFill>
                <a:srgbClr val="FFFFFF"/>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17836019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しめやか</a:t>
            </a:r>
            <a:endParaRPr lang="zh-CN" altLang="en-US" dirty="0"/>
          </a:p>
        </p:txBody>
      </p:sp>
      <p:sp>
        <p:nvSpPr>
          <p:cNvPr id="3" name="内容占位符 2"/>
          <p:cNvSpPr>
            <a:spLocks noGrp="1"/>
          </p:cNvSpPr>
          <p:nvPr>
            <p:ph idx="1"/>
          </p:nvPr>
        </p:nvSpPr>
        <p:spPr/>
        <p:txBody>
          <a:bodyPr/>
          <a:lstStyle/>
          <a:p>
            <a:pPr marL="0" indent="0">
              <a:buNone/>
            </a:pPr>
            <a:r>
              <a:rPr lang="ja-JP" altLang="en-US" b="1" dirty="0"/>
              <a:t>［形動</a:t>
            </a:r>
            <a:r>
              <a:rPr lang="ja-JP" altLang="en-US" b="1" dirty="0" smtClean="0"/>
              <a:t>］</a:t>
            </a:r>
            <a:endParaRPr lang="ja-JP" altLang="en-US" b="1" dirty="0"/>
          </a:p>
          <a:p>
            <a:pPr marL="0" indent="0">
              <a:buNone/>
            </a:pPr>
            <a:r>
              <a:rPr lang="ja-JP" altLang="en-US" b="1" dirty="0"/>
              <a:t>１ ひっそりと静かなさま。心静かに落ち着いているさま</a:t>
            </a:r>
            <a:r>
              <a:rPr lang="ja-JP" altLang="en-US" b="1" dirty="0" smtClean="0"/>
              <a:t>。</a:t>
            </a:r>
            <a:endParaRPr lang="en-US" altLang="ja-JP" b="1" dirty="0" smtClean="0"/>
          </a:p>
          <a:p>
            <a:pPr marL="0" indent="0">
              <a:buNone/>
            </a:pPr>
            <a:r>
              <a:rPr lang="ja-JP" altLang="en-US" b="1" dirty="0" smtClean="0"/>
              <a:t>＊しめやかに</a:t>
            </a:r>
            <a:r>
              <a:rPr lang="ja-JP" altLang="en-US" b="1" dirty="0"/>
              <a:t>語り合</a:t>
            </a:r>
            <a:r>
              <a:rPr lang="ja-JP" altLang="en-US" b="1" dirty="0" smtClean="0"/>
              <a:t>う。</a:t>
            </a:r>
            <a:endParaRPr lang="ja-JP" altLang="en-US" b="1" dirty="0"/>
          </a:p>
          <a:p>
            <a:pPr marL="0" indent="0">
              <a:buNone/>
            </a:pPr>
            <a:r>
              <a:rPr lang="ja-JP" altLang="en-US" b="1" dirty="0"/>
              <a:t>２ 気分が沈んでもの悲しげなさま。しんみりとしたさま</a:t>
            </a:r>
            <a:r>
              <a:rPr lang="ja-JP" altLang="en-US" b="1" dirty="0" smtClean="0"/>
              <a:t>。</a:t>
            </a:r>
            <a:endParaRPr lang="en-US" altLang="ja-JP" b="1" dirty="0" smtClean="0"/>
          </a:p>
          <a:p>
            <a:pPr marL="0" indent="0">
              <a:buNone/>
            </a:pPr>
            <a:r>
              <a:rPr lang="ja-JP" altLang="en-US" b="1" dirty="0"/>
              <a:t>＊</a:t>
            </a:r>
            <a:r>
              <a:rPr lang="ja-JP" altLang="en-US" b="1" dirty="0" smtClean="0"/>
              <a:t>通夜</a:t>
            </a:r>
            <a:r>
              <a:rPr lang="ja-JP" altLang="en-US" b="1" dirty="0"/>
              <a:t>がしめやかに行</a:t>
            </a:r>
            <a:r>
              <a:rPr lang="ja-JP" altLang="en-US" b="1" dirty="0" smtClean="0"/>
              <a:t>われる。</a:t>
            </a:r>
            <a:endParaRPr lang="ja-JP" altLang="en-US" b="1" dirty="0"/>
          </a:p>
          <a:p>
            <a:pPr marL="0" indent="0">
              <a:buNone/>
            </a:pPr>
            <a:r>
              <a:rPr lang="ja-JP" altLang="en-US" b="1" dirty="0"/>
              <a:t>３ 女性の容姿・態度がしとやかなさま。</a:t>
            </a:r>
          </a:p>
          <a:p>
            <a:pPr marL="0" indent="0">
              <a:buNone/>
            </a:pPr>
            <a:r>
              <a:rPr lang="ja-JP" altLang="en-US" b="1" dirty="0" smtClean="0"/>
              <a:t>＊しめやかに語る。</a:t>
            </a:r>
            <a:endParaRPr lang="zh-CN" altLang="en-US" b="1" dirty="0"/>
          </a:p>
        </p:txBody>
      </p:sp>
    </p:spTree>
    <p:extLst>
      <p:ext uri="{BB962C8B-B14F-4D97-AF65-F5344CB8AC3E}">
        <p14:creationId xmlns:p14="http://schemas.microsoft.com/office/powerpoint/2010/main" val="1931136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まぎらす（紛らす）</a:t>
            </a:r>
            <a:endParaRPr lang="zh-CN" altLang="en-US" dirty="0"/>
          </a:p>
        </p:txBody>
      </p:sp>
      <p:sp>
        <p:nvSpPr>
          <p:cNvPr id="3" name="内容占位符 2"/>
          <p:cNvSpPr>
            <a:spLocks noGrp="1"/>
          </p:cNvSpPr>
          <p:nvPr>
            <p:ph idx="1"/>
          </p:nvPr>
        </p:nvSpPr>
        <p:spPr/>
        <p:txBody>
          <a:bodyPr/>
          <a:lstStyle/>
          <a:p>
            <a:pPr marL="0" indent="0">
              <a:buNone/>
            </a:pPr>
            <a:r>
              <a:rPr lang="ja-JP" altLang="en-US" b="1" dirty="0"/>
              <a:t>［動サ五（四</a:t>
            </a:r>
            <a:r>
              <a:rPr lang="ja-JP" altLang="en-US" b="1" dirty="0" smtClean="0"/>
              <a:t>）］</a:t>
            </a:r>
            <a:endParaRPr lang="en-US" altLang="ja-JP" b="1" dirty="0" smtClean="0"/>
          </a:p>
          <a:p>
            <a:pPr marL="0" indent="0">
              <a:buNone/>
            </a:pPr>
            <a:r>
              <a:rPr lang="ja-JP" altLang="en-US" b="1" dirty="0" smtClean="0"/>
              <a:t>関</a:t>
            </a:r>
            <a:r>
              <a:rPr lang="ja-JP" altLang="en-US" b="1" dirty="0"/>
              <a:t>心を他に移すなどして、そのことがわからなくなるようにする。ごまかす。また、気持ちを他に向けてふさいだ気分などを晴らす。まぎらわす</a:t>
            </a:r>
            <a:r>
              <a:rPr lang="ja-JP" altLang="en-US" b="1" dirty="0" smtClean="0"/>
              <a:t>。＊姿</a:t>
            </a:r>
            <a:r>
              <a:rPr lang="ja-JP" altLang="en-US" b="1" dirty="0"/>
              <a:t>を人込</a:t>
            </a:r>
            <a:r>
              <a:rPr lang="ja-JP" altLang="en-US" b="1" dirty="0" smtClean="0"/>
              <a:t>みに</a:t>
            </a:r>
            <a:r>
              <a:rPr lang="ja-JP" altLang="en-US" b="1" dirty="0"/>
              <a:t>紛</a:t>
            </a:r>
            <a:r>
              <a:rPr lang="ja-JP" altLang="en-US" b="1" dirty="0" smtClean="0"/>
              <a:t>らす</a:t>
            </a:r>
            <a:r>
              <a:rPr lang="ja-JP" altLang="en-US" b="1" dirty="0"/>
              <a:t>。</a:t>
            </a:r>
            <a:endParaRPr lang="en-US" altLang="ja-JP" b="1" dirty="0" smtClean="0"/>
          </a:p>
          <a:p>
            <a:pPr marL="0" indent="0">
              <a:buNone/>
            </a:pPr>
            <a:r>
              <a:rPr lang="ja-JP" altLang="en-US" b="1" dirty="0"/>
              <a:t>＊</a:t>
            </a:r>
            <a:r>
              <a:rPr lang="ja-JP" altLang="en-US" b="1" dirty="0" smtClean="0"/>
              <a:t>気を</a:t>
            </a:r>
            <a:r>
              <a:rPr lang="ja-JP" altLang="en-US" b="1" dirty="0"/>
              <a:t>紛</a:t>
            </a:r>
            <a:r>
              <a:rPr lang="ja-JP" altLang="en-US" b="1" dirty="0" smtClean="0"/>
              <a:t>らす。</a:t>
            </a:r>
            <a:endParaRPr lang="en-US" altLang="ja-JP" b="1" dirty="0" smtClean="0"/>
          </a:p>
          <a:p>
            <a:pPr marL="0" indent="0">
              <a:buNone/>
            </a:pPr>
            <a:r>
              <a:rPr lang="ja-JP" altLang="en-US" b="1" dirty="0"/>
              <a:t>＊</a:t>
            </a:r>
            <a:r>
              <a:rPr lang="ja-JP" altLang="en-US" b="1" dirty="0" smtClean="0"/>
              <a:t>退</a:t>
            </a:r>
            <a:r>
              <a:rPr lang="ja-JP" altLang="en-US" b="1" dirty="0"/>
              <a:t>屈</a:t>
            </a:r>
            <a:r>
              <a:rPr lang="ja-JP" altLang="en-US" b="1" dirty="0" smtClean="0"/>
              <a:t>を</a:t>
            </a:r>
            <a:r>
              <a:rPr lang="ja-JP" altLang="en-US" b="1" dirty="0"/>
              <a:t>紛</a:t>
            </a:r>
            <a:r>
              <a:rPr lang="ja-JP" altLang="en-US" b="1" dirty="0" smtClean="0"/>
              <a:t>らす</a:t>
            </a:r>
            <a:r>
              <a:rPr lang="ja-JP" altLang="en-US" b="1" dirty="0"/>
              <a:t>。</a:t>
            </a:r>
            <a:endParaRPr lang="zh-CN" altLang="en-US" b="1" dirty="0"/>
          </a:p>
        </p:txBody>
      </p:sp>
    </p:spTree>
    <p:extLst>
      <p:ext uri="{BB962C8B-B14F-4D97-AF65-F5344CB8AC3E}">
        <p14:creationId xmlns:p14="http://schemas.microsoft.com/office/powerpoint/2010/main" val="20214923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いとまごい（暇乞い）</a:t>
            </a:r>
            <a:endParaRPr lang="zh-CN" altLang="en-US" dirty="0"/>
          </a:p>
        </p:txBody>
      </p:sp>
      <p:sp>
        <p:nvSpPr>
          <p:cNvPr id="3" name="内容占位符 2"/>
          <p:cNvSpPr>
            <a:spLocks noGrp="1"/>
          </p:cNvSpPr>
          <p:nvPr>
            <p:ph idx="1"/>
          </p:nvPr>
        </p:nvSpPr>
        <p:spPr/>
        <p:txBody>
          <a:bodyPr/>
          <a:lstStyle/>
          <a:p>
            <a:pPr marL="0" indent="0">
              <a:buNone/>
            </a:pPr>
            <a:r>
              <a:rPr lang="en-US" altLang="ja-JP" b="1" dirty="0"/>
              <a:t>〘</a:t>
            </a:r>
            <a:r>
              <a:rPr lang="ja-JP" altLang="en-US" b="1" dirty="0"/>
              <a:t>名</a:t>
            </a:r>
            <a:r>
              <a:rPr lang="en-US" altLang="ja-JP" b="1" dirty="0"/>
              <a:t>〙</a:t>
            </a:r>
          </a:p>
          <a:p>
            <a:pPr marL="0" indent="0">
              <a:buNone/>
            </a:pPr>
            <a:r>
              <a:rPr lang="en-US" altLang="ja-JP" b="1" dirty="0"/>
              <a:t>① </a:t>
            </a:r>
            <a:r>
              <a:rPr lang="ja-JP" altLang="en-US" b="1" dirty="0"/>
              <a:t>ひまをくれるように願い出ること</a:t>
            </a:r>
            <a:r>
              <a:rPr lang="ja-JP" altLang="en-US" b="1" dirty="0" smtClean="0"/>
              <a:t>。</a:t>
            </a:r>
            <a:endParaRPr lang="en-US" altLang="ja-JP" b="1" dirty="0" smtClean="0"/>
          </a:p>
          <a:p>
            <a:pPr marL="0" indent="0">
              <a:buNone/>
            </a:pPr>
            <a:r>
              <a:rPr lang="ja-JP" altLang="en-US" b="1" dirty="0" smtClean="0"/>
              <a:t>＊主人に暇乞いをする。</a:t>
            </a:r>
            <a:endParaRPr lang="en-US" altLang="ja-JP" b="1" dirty="0" smtClean="0"/>
          </a:p>
          <a:p>
            <a:pPr marL="0" indent="0">
              <a:buNone/>
            </a:pPr>
            <a:r>
              <a:rPr lang="en-US" altLang="ja-JP" b="1" dirty="0" smtClean="0"/>
              <a:t>② </a:t>
            </a:r>
            <a:r>
              <a:rPr lang="ja-JP" altLang="en-US" b="1" dirty="0"/>
              <a:t>別れを告げること。別れのあいさつをすること。また、そのあいさつ</a:t>
            </a:r>
            <a:r>
              <a:rPr lang="ja-JP" altLang="en-US" b="1" dirty="0" smtClean="0"/>
              <a:t>。</a:t>
            </a:r>
            <a:endParaRPr lang="en-US" altLang="ja-JP" b="1" dirty="0" smtClean="0"/>
          </a:p>
          <a:p>
            <a:pPr marL="0" indent="0">
              <a:buNone/>
            </a:pPr>
            <a:r>
              <a:rPr lang="ja-JP" altLang="en-US" b="1" dirty="0" smtClean="0"/>
              <a:t>＊故郷に帰りますので、暇乞いに参りました。</a:t>
            </a:r>
            <a:endParaRPr lang="ja-JP" altLang="en-US" b="1" dirty="0"/>
          </a:p>
          <a:p>
            <a:pPr marL="0" indent="0">
              <a:buNone/>
            </a:pPr>
            <a:endParaRPr lang="zh-CN" altLang="en-US" dirty="0"/>
          </a:p>
        </p:txBody>
      </p:sp>
    </p:spTree>
    <p:extLst>
      <p:ext uri="{BB962C8B-B14F-4D97-AF65-F5344CB8AC3E}">
        <p14:creationId xmlns:p14="http://schemas.microsoft.com/office/powerpoint/2010/main" val="14570671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かみさびる（神さびる）</a:t>
            </a:r>
            <a:endParaRPr lang="zh-CN" altLang="en-US" dirty="0"/>
          </a:p>
        </p:txBody>
      </p:sp>
      <p:sp>
        <p:nvSpPr>
          <p:cNvPr id="3" name="内容占位符 2"/>
          <p:cNvSpPr>
            <a:spLocks noGrp="1"/>
          </p:cNvSpPr>
          <p:nvPr>
            <p:ph idx="1"/>
          </p:nvPr>
        </p:nvSpPr>
        <p:spPr>
          <a:xfrm>
            <a:off x="292371" y="1454131"/>
            <a:ext cx="11273790" cy="4759325"/>
          </a:xfrm>
        </p:spPr>
        <p:txBody>
          <a:bodyPr/>
          <a:lstStyle/>
          <a:p>
            <a:pPr marL="0" indent="0">
              <a:buNone/>
            </a:pPr>
            <a:r>
              <a:rPr lang="ja-JP" altLang="en-US" b="1" dirty="0" smtClean="0"/>
              <a:t>［動</a:t>
            </a:r>
            <a:r>
              <a:rPr lang="ja-JP" altLang="en-US" b="1" dirty="0"/>
              <a:t>バ上一］［文］かみさ・ぶ［バ上二］</a:t>
            </a:r>
          </a:p>
          <a:p>
            <a:pPr marL="0" indent="0">
              <a:buNone/>
            </a:pPr>
            <a:r>
              <a:rPr lang="ja-JP" altLang="en-US" b="1" dirty="0"/>
              <a:t>１ 古びて神々しく見える。荘厳で神秘的である。かんさびる</a:t>
            </a:r>
            <a:r>
              <a:rPr lang="ja-JP" altLang="en-US" b="1" dirty="0" smtClean="0"/>
              <a:t>。</a:t>
            </a:r>
            <a:endParaRPr lang="en-US" altLang="ja-JP" b="1" dirty="0" smtClean="0"/>
          </a:p>
          <a:p>
            <a:pPr marL="0" indent="0">
              <a:buNone/>
            </a:pPr>
            <a:r>
              <a:rPr lang="ja-JP" altLang="en-US" b="1" dirty="0" smtClean="0"/>
              <a:t>＊かみさびた森。</a:t>
            </a:r>
            <a:endParaRPr lang="ja-JP" altLang="en-US" b="1" dirty="0"/>
          </a:p>
          <a:p>
            <a:pPr marL="0" indent="0">
              <a:buNone/>
            </a:pPr>
            <a:r>
              <a:rPr lang="ja-JP" altLang="en-US" b="1" dirty="0"/>
              <a:t>２ 古びる。年を経ている。かむさぶ</a:t>
            </a:r>
            <a:r>
              <a:rPr lang="ja-JP" altLang="en-US" b="1" dirty="0" smtClean="0"/>
              <a:t>。</a:t>
            </a:r>
            <a:endParaRPr lang="en-US" altLang="ja-JP" b="1" dirty="0" smtClean="0"/>
          </a:p>
          <a:p>
            <a:pPr marL="0" indent="0">
              <a:buNone/>
            </a:pPr>
            <a:r>
              <a:rPr lang="ja-JP" altLang="en-US" b="1" dirty="0" smtClean="0"/>
              <a:t>＊神さびた建築。</a:t>
            </a:r>
            <a:endParaRPr lang="ja-JP" altLang="en-US" b="1" dirty="0"/>
          </a:p>
        </p:txBody>
      </p:sp>
    </p:spTree>
    <p:extLst>
      <p:ext uri="{BB962C8B-B14F-4D97-AF65-F5344CB8AC3E}">
        <p14:creationId xmlns:p14="http://schemas.microsoft.com/office/powerpoint/2010/main" val="17294221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よこす（寄越す）</a:t>
            </a:r>
            <a:endParaRPr lang="zh-CN" altLang="en-US" dirty="0"/>
          </a:p>
        </p:txBody>
      </p:sp>
      <p:sp>
        <p:nvSpPr>
          <p:cNvPr id="3" name="内容占位符 2"/>
          <p:cNvSpPr>
            <a:spLocks noGrp="1"/>
          </p:cNvSpPr>
          <p:nvPr>
            <p:ph idx="1"/>
          </p:nvPr>
        </p:nvSpPr>
        <p:spPr/>
        <p:txBody>
          <a:bodyPr/>
          <a:lstStyle/>
          <a:p>
            <a:pPr marL="0" indent="0">
              <a:buNone/>
            </a:pPr>
            <a:r>
              <a:rPr lang="ja-JP" altLang="en-US" b="1" dirty="0"/>
              <a:t>［動サ五（四）］</a:t>
            </a:r>
          </a:p>
          <a:p>
            <a:pPr marL="0" indent="0">
              <a:buNone/>
            </a:pPr>
            <a:r>
              <a:rPr lang="ja-JP" altLang="en-US" b="1" dirty="0"/>
              <a:t>１ こちらへ送ってくる。こちらへ渡す</a:t>
            </a:r>
            <a:r>
              <a:rPr lang="ja-JP" altLang="en-US" b="1" dirty="0" smtClean="0"/>
              <a:t>。</a:t>
            </a:r>
            <a:endParaRPr lang="en-US" altLang="ja-JP" b="1" dirty="0" smtClean="0"/>
          </a:p>
          <a:p>
            <a:pPr marL="0" indent="0">
              <a:buNone/>
            </a:pPr>
            <a:r>
              <a:rPr lang="ja-JP" altLang="en-US" b="1" dirty="0" smtClean="0"/>
              <a:t>＊手紙をよこす。</a:t>
            </a:r>
            <a:endParaRPr lang="en-US" altLang="ja-JP" b="1" dirty="0" smtClean="0"/>
          </a:p>
          <a:p>
            <a:pPr marL="0" indent="0">
              <a:buNone/>
            </a:pPr>
            <a:r>
              <a:rPr lang="ja-JP" altLang="en-US" b="1" dirty="0" smtClean="0"/>
              <a:t>＊使いを寄越す。</a:t>
            </a:r>
            <a:endParaRPr lang="en-US" altLang="ja-JP" b="1" dirty="0" smtClean="0"/>
          </a:p>
          <a:p>
            <a:pPr marL="0" indent="0">
              <a:buNone/>
            </a:pPr>
            <a:r>
              <a:rPr lang="ja-JP" altLang="en-US" b="1" dirty="0" smtClean="0"/>
              <a:t>２ </a:t>
            </a:r>
            <a:r>
              <a:rPr lang="ja-JP" altLang="en-US" b="1" dirty="0"/>
              <a:t>（動詞の連用形に「て」を添えた形の下に付いて）こちらへある動作をしむけてくる</a:t>
            </a:r>
            <a:r>
              <a:rPr lang="ja-JP" altLang="en-US" b="1" dirty="0" smtClean="0"/>
              <a:t>。</a:t>
            </a:r>
            <a:endParaRPr lang="en-US" altLang="ja-JP" b="1" dirty="0" smtClean="0"/>
          </a:p>
          <a:p>
            <a:pPr marL="0" indent="0">
              <a:buNone/>
            </a:pPr>
            <a:r>
              <a:rPr lang="ja-JP" altLang="en-US" b="1" dirty="0" smtClean="0"/>
              <a:t>＊先</a:t>
            </a:r>
            <a:r>
              <a:rPr lang="ja-JP" altLang="en-US" b="1" dirty="0"/>
              <a:t>方から都合が悪いと言</a:t>
            </a:r>
            <a:r>
              <a:rPr lang="ja-JP" altLang="en-US" b="1" dirty="0" smtClean="0"/>
              <a:t>ってよこした。</a:t>
            </a:r>
            <a:endParaRPr lang="zh-CN" altLang="en-US" b="1" dirty="0"/>
          </a:p>
        </p:txBody>
      </p:sp>
    </p:spTree>
    <p:extLst>
      <p:ext uri="{BB962C8B-B14F-4D97-AF65-F5344CB8AC3E}">
        <p14:creationId xmlns:p14="http://schemas.microsoft.com/office/powerpoint/2010/main" val="14534426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さながら（宛ら）</a:t>
            </a:r>
            <a:endParaRPr lang="zh-CN" altLang="en-US" dirty="0"/>
          </a:p>
        </p:txBody>
      </p:sp>
      <p:sp>
        <p:nvSpPr>
          <p:cNvPr id="3" name="内容占位符 2"/>
          <p:cNvSpPr>
            <a:spLocks noGrp="1"/>
          </p:cNvSpPr>
          <p:nvPr>
            <p:ph idx="1"/>
          </p:nvPr>
        </p:nvSpPr>
        <p:spPr>
          <a:xfrm>
            <a:off x="227418" y="1351128"/>
            <a:ext cx="11750723" cy="5506872"/>
          </a:xfrm>
        </p:spPr>
        <p:txBody>
          <a:bodyPr>
            <a:normAutofit fontScale="70000" lnSpcReduction="20000"/>
          </a:bodyPr>
          <a:lstStyle/>
          <a:p>
            <a:pPr marL="0" indent="0">
              <a:buNone/>
            </a:pPr>
            <a:r>
              <a:rPr lang="en-US" altLang="ja-JP" dirty="0"/>
              <a:t>(</a:t>
            </a:r>
            <a:r>
              <a:rPr lang="ja-JP" altLang="en-US" b="1" dirty="0"/>
              <a:t>副詞「さ」に助詞「ながら」が付いてできたもの</a:t>
            </a:r>
            <a:r>
              <a:rPr lang="en-US" altLang="ja-JP" b="1" dirty="0"/>
              <a:t>)</a:t>
            </a:r>
          </a:p>
          <a:p>
            <a:pPr marL="0" indent="0">
              <a:buNone/>
            </a:pPr>
            <a:r>
              <a:rPr lang="en-US" altLang="ja-JP" b="1" dirty="0"/>
              <a:t>[1] 〘</a:t>
            </a:r>
            <a:r>
              <a:rPr lang="ja-JP" altLang="en-US" b="1" dirty="0"/>
              <a:t>副</a:t>
            </a:r>
            <a:r>
              <a:rPr lang="en-US" altLang="ja-JP" b="1" dirty="0"/>
              <a:t>〙</a:t>
            </a:r>
          </a:p>
          <a:p>
            <a:pPr marL="0" indent="0">
              <a:buNone/>
            </a:pPr>
            <a:r>
              <a:rPr lang="en-US" altLang="ja-JP" b="1" dirty="0"/>
              <a:t>① </a:t>
            </a:r>
            <a:r>
              <a:rPr lang="ja-JP" altLang="en-US" b="1" dirty="0"/>
              <a:t>すでに存する事物、事態が不変の姿であるさまを表わす。そのまま。</a:t>
            </a:r>
            <a:r>
              <a:rPr lang="ja-JP" altLang="en-US" b="1" dirty="0" smtClean="0"/>
              <a:t>もと通</a:t>
            </a:r>
            <a:r>
              <a:rPr lang="ja-JP" altLang="en-US" b="1" dirty="0"/>
              <a:t>り</a:t>
            </a:r>
            <a:r>
              <a:rPr lang="ja-JP" altLang="en-US" b="1" dirty="0" smtClean="0"/>
              <a:t>。</a:t>
            </a:r>
            <a:endParaRPr lang="en-US" altLang="ja-JP" b="1" dirty="0" smtClean="0"/>
          </a:p>
          <a:p>
            <a:pPr marL="0" indent="0">
              <a:buNone/>
            </a:pPr>
            <a:r>
              <a:rPr lang="ja-JP" altLang="en-US" b="1" dirty="0" smtClean="0"/>
              <a:t>＊この練習は、本番さながらに行っている。</a:t>
            </a:r>
            <a:endParaRPr lang="ja-JP" altLang="en-US" b="1" dirty="0"/>
          </a:p>
          <a:p>
            <a:pPr marL="0" indent="0">
              <a:buNone/>
            </a:pPr>
            <a:r>
              <a:rPr lang="ja-JP" altLang="en-US" b="1" dirty="0" smtClean="0"/>
              <a:t>② </a:t>
            </a:r>
            <a:r>
              <a:rPr lang="ja-JP" altLang="en-US" b="1" dirty="0"/>
              <a:t>すでに存する事物、事態が量的に不変であるさまを表わす。そのまま全部。全部そっくり</a:t>
            </a:r>
            <a:r>
              <a:rPr lang="ja-JP" altLang="en-US" b="1" dirty="0" smtClean="0"/>
              <a:t>。</a:t>
            </a:r>
            <a:endParaRPr lang="en-US" altLang="ja-JP" b="1" dirty="0" smtClean="0"/>
          </a:p>
          <a:p>
            <a:pPr marL="0" indent="0">
              <a:buNone/>
            </a:pPr>
            <a:r>
              <a:rPr lang="ja-JP" altLang="en-US" b="1" dirty="0" smtClean="0"/>
              <a:t>＊あなたはモデルさながらの美しさだ。</a:t>
            </a:r>
            <a:endParaRPr lang="ja-JP" altLang="en-US" b="1" dirty="0"/>
          </a:p>
          <a:p>
            <a:pPr marL="0" indent="0">
              <a:buNone/>
            </a:pPr>
            <a:r>
              <a:rPr lang="ja-JP" altLang="en-US" b="1" dirty="0" smtClean="0"/>
              <a:t>③ </a:t>
            </a:r>
            <a:r>
              <a:rPr lang="en-US" altLang="ja-JP" b="1" dirty="0"/>
              <a:t>(</a:t>
            </a:r>
            <a:r>
              <a:rPr lang="ja-JP" altLang="en-US" b="1" dirty="0"/>
              <a:t>宛</a:t>
            </a:r>
            <a:r>
              <a:rPr lang="en-US" altLang="ja-JP" b="1" dirty="0"/>
              <a:t>) </a:t>
            </a:r>
            <a:r>
              <a:rPr lang="ja-JP" altLang="en-US" b="1" dirty="0"/>
              <a:t>文脈上または心理的に問題になっている事物、事態を、既知の事物、事態になぞらえるときの、同一感を表わす。まるで。あたかも</a:t>
            </a:r>
            <a:r>
              <a:rPr lang="ja-JP" altLang="en-US" b="1" dirty="0" smtClean="0"/>
              <a:t>。</a:t>
            </a:r>
            <a:endParaRPr lang="en-US" altLang="ja-JP" b="1" dirty="0" smtClean="0"/>
          </a:p>
          <a:p>
            <a:pPr marL="0" indent="0">
              <a:buNone/>
            </a:pPr>
            <a:r>
              <a:rPr lang="ja-JP" altLang="en-US" b="1" dirty="0" smtClean="0"/>
              <a:t>＊昨夜の雨はさながら滝のようであった。</a:t>
            </a:r>
            <a:endParaRPr lang="ja-JP" altLang="en-US" b="1" dirty="0"/>
          </a:p>
          <a:p>
            <a:pPr marL="0" indent="0">
              <a:buNone/>
            </a:pPr>
            <a:r>
              <a:rPr lang="en-US" altLang="ja-JP" b="1" dirty="0" smtClean="0"/>
              <a:t>[</a:t>
            </a:r>
            <a:r>
              <a:rPr lang="en-US" altLang="ja-JP" b="1" dirty="0"/>
              <a:t>2] 〘</a:t>
            </a:r>
            <a:r>
              <a:rPr lang="ja-JP" altLang="en-US" b="1" dirty="0"/>
              <a:t>接続</a:t>
            </a:r>
            <a:r>
              <a:rPr lang="en-US" altLang="ja-JP" b="1" dirty="0"/>
              <a:t>〙 </a:t>
            </a:r>
            <a:r>
              <a:rPr lang="ja-JP" altLang="en-US" b="1" dirty="0"/>
              <a:t>先行する事実を肯定しながら、それと両立しにくい一方の事実を述べるのに用いる。そうは言うものの。そうだと言っても。かと言ってやはり。</a:t>
            </a:r>
            <a:endParaRPr lang="zh-CN" altLang="en-US" b="1" dirty="0"/>
          </a:p>
        </p:txBody>
      </p:sp>
    </p:spTree>
    <p:extLst>
      <p:ext uri="{BB962C8B-B14F-4D97-AF65-F5344CB8AC3E}">
        <p14:creationId xmlns:p14="http://schemas.microsoft.com/office/powerpoint/2010/main" val="8097292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うすら</a:t>
            </a:r>
            <a:endParaRPr lang="zh-CN" altLang="en-US" dirty="0"/>
          </a:p>
        </p:txBody>
      </p:sp>
      <p:sp>
        <p:nvSpPr>
          <p:cNvPr id="3" name="内容占位符 2"/>
          <p:cNvSpPr>
            <a:spLocks noGrp="1"/>
          </p:cNvSpPr>
          <p:nvPr>
            <p:ph idx="1"/>
          </p:nvPr>
        </p:nvSpPr>
        <p:spPr>
          <a:xfrm>
            <a:off x="191069" y="1490345"/>
            <a:ext cx="11465626" cy="5367655"/>
          </a:xfrm>
        </p:spPr>
        <p:txBody>
          <a:bodyPr>
            <a:normAutofit fontScale="77500" lnSpcReduction="20000"/>
          </a:bodyPr>
          <a:lstStyle/>
          <a:p>
            <a:pPr marL="0" indent="0">
              <a:buNone/>
            </a:pPr>
            <a:r>
              <a:rPr lang="en-US" altLang="ja-JP" b="1" dirty="0" smtClean="0"/>
              <a:t>〘</a:t>
            </a:r>
            <a:r>
              <a:rPr lang="ja-JP" altLang="en-US" b="1" dirty="0"/>
              <a:t>接頭語</a:t>
            </a:r>
            <a:r>
              <a:rPr lang="en-US" altLang="ja-JP" b="1" dirty="0" smtClean="0"/>
              <a:t>〙</a:t>
            </a:r>
            <a:endParaRPr lang="en-US" altLang="ja-JP" b="1" dirty="0"/>
          </a:p>
          <a:p>
            <a:pPr marL="0" indent="0">
              <a:buNone/>
            </a:pPr>
            <a:r>
              <a:rPr lang="en-US" altLang="ja-JP" b="1" dirty="0"/>
              <a:t>① </a:t>
            </a:r>
            <a:r>
              <a:rPr lang="ja-JP" altLang="en-US" b="1" dirty="0"/>
              <a:t>名詞の上に付いて、そのものの厚みが薄そうに見える意を添える</a:t>
            </a:r>
            <a:r>
              <a:rPr lang="ja-JP" altLang="en-US" b="1" dirty="0" smtClean="0"/>
              <a:t>。</a:t>
            </a:r>
            <a:endParaRPr lang="en-US" altLang="ja-JP" b="1" dirty="0" smtClean="0"/>
          </a:p>
          <a:p>
            <a:pPr marL="0" indent="0">
              <a:buNone/>
            </a:pPr>
            <a:r>
              <a:rPr lang="ja-JP" altLang="en-US" b="1" dirty="0" smtClean="0"/>
              <a:t>「</a:t>
            </a:r>
            <a:r>
              <a:rPr lang="ja-JP" altLang="en-US" b="1" dirty="0"/>
              <a:t>うすら衣」「うすら霜」「うすら氷」</a:t>
            </a:r>
          </a:p>
          <a:p>
            <a:pPr marL="0" indent="0">
              <a:buNone/>
            </a:pPr>
            <a:r>
              <a:rPr lang="ja-JP" altLang="en-US" b="1" dirty="0"/>
              <a:t>② 名詞、状態性形容詞などの上に付いて、その色合いが淡い感じである、光などが弱々しい感じであるなどの意を添える</a:t>
            </a:r>
            <a:r>
              <a:rPr lang="ja-JP" altLang="en-US" b="1" dirty="0" smtClean="0"/>
              <a:t>。</a:t>
            </a:r>
            <a:endParaRPr lang="en-US" altLang="ja-JP" b="1" dirty="0" smtClean="0"/>
          </a:p>
          <a:p>
            <a:pPr marL="0" indent="0">
              <a:buNone/>
            </a:pPr>
            <a:r>
              <a:rPr lang="ja-JP" altLang="en-US" b="1" dirty="0" smtClean="0"/>
              <a:t>「</a:t>
            </a:r>
            <a:r>
              <a:rPr lang="ja-JP" altLang="en-US" b="1" dirty="0"/>
              <a:t>うすら赤地」「うすら明かり」「うすら明るい」</a:t>
            </a:r>
          </a:p>
          <a:p>
            <a:pPr marL="0" indent="0">
              <a:buNone/>
            </a:pPr>
            <a:r>
              <a:rPr lang="ja-JP" altLang="en-US" b="1" dirty="0"/>
              <a:t>③ 思慮、知識が乏しい。浅薄である意を添える。「うすらばか」</a:t>
            </a:r>
          </a:p>
          <a:p>
            <a:pPr marL="0" indent="0">
              <a:buNone/>
            </a:pPr>
            <a:r>
              <a:rPr lang="ja-JP" altLang="en-US" b="1" dirty="0"/>
              <a:t>④ 表情などで、外に表われた様子がかすかである意を添える。「うすら笑い」</a:t>
            </a:r>
          </a:p>
          <a:p>
            <a:pPr marL="0" indent="0">
              <a:buNone/>
            </a:pPr>
            <a:r>
              <a:rPr lang="ja-JP" altLang="en-US" b="1" dirty="0"/>
              <a:t>⑤ 主に形容詞の上に付いて、なんとなくそのような感じである、の意を添える。「うすら寂しい」「うすら寒い」</a:t>
            </a:r>
            <a:endParaRPr lang="zh-CN" altLang="en-US" b="1" dirty="0"/>
          </a:p>
        </p:txBody>
      </p:sp>
    </p:spTree>
    <p:extLst>
      <p:ext uri="{BB962C8B-B14F-4D97-AF65-F5344CB8AC3E}">
        <p14:creationId xmlns:p14="http://schemas.microsoft.com/office/powerpoint/2010/main" val="316719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9081"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olidFill>
                <a:srgbClr val="FFFFFF"/>
              </a:solidFill>
              <a:sym typeface="+mn-ea"/>
            </a:endParaRPr>
          </a:p>
          <a:p>
            <a:pPr algn="ctr"/>
            <a:r>
              <a:rPr lang="ja-JP" altLang="en-US" sz="6600" b="1" dirty="0" smtClean="0">
                <a:solidFill>
                  <a:srgbClr val="FFFFFF"/>
                </a:solidFill>
                <a:latin typeface="MS Mincho" panose="02020609040205080304" charset="-128"/>
                <a:ea typeface="MS Mincho" panose="02020609040205080304" charset="-128"/>
              </a:rPr>
              <a:t>重要</a:t>
            </a:r>
            <a:r>
              <a:rPr lang="ja-JP" altLang="en-US" sz="6600" b="1" dirty="0">
                <a:solidFill>
                  <a:srgbClr val="FFFFFF"/>
                </a:solidFill>
                <a:latin typeface="MS Mincho" panose="02020609040205080304" charset="-128"/>
                <a:ea typeface="MS Mincho" panose="02020609040205080304" charset="-128"/>
              </a:rPr>
              <a:t>表</a:t>
            </a:r>
            <a:r>
              <a:rPr lang="ja-JP" altLang="en-US" sz="6600" b="1" dirty="0" smtClean="0">
                <a:solidFill>
                  <a:srgbClr val="FFFFFF"/>
                </a:solidFill>
                <a:latin typeface="MS Mincho" panose="02020609040205080304" charset="-128"/>
                <a:ea typeface="MS Mincho" panose="02020609040205080304" charset="-128"/>
              </a:rPr>
              <a:t>現の解釈</a:t>
            </a:r>
            <a:endParaRPr lang="zh-CN" altLang="en-US" sz="6600" b="1" dirty="0">
              <a:solidFill>
                <a:srgbClr val="FFFFFF"/>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17836019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～次第</a:t>
            </a:r>
            <a:endParaRPr lang="en-US" altLang="ja-JP">
              <a:sym typeface="+mn-ea"/>
            </a:endParaRPr>
          </a:p>
        </p:txBody>
      </p:sp>
      <p:sp>
        <p:nvSpPr>
          <p:cNvPr id="3" name="内容占位符 2"/>
          <p:cNvSpPr>
            <a:spLocks noGrp="1"/>
          </p:cNvSpPr>
          <p:nvPr>
            <p:ph sz="half" idx="1"/>
          </p:nvPr>
        </p:nvSpPr>
        <p:spPr>
          <a:xfrm>
            <a:off x="619125" y="1436370"/>
            <a:ext cx="10968990" cy="2069465"/>
          </a:xfrm>
        </p:spPr>
        <p:txBody>
          <a:bodyPr>
            <a:noAutofit/>
          </a:bodyPr>
          <a:lstStyle/>
          <a:p>
            <a:pPr marL="609600" indent="-609600"/>
            <a:r>
              <a:rPr b="1" dirty="0">
                <a:solidFill>
                  <a:schemeClr val="tx2"/>
                </a:solidFill>
                <a:sym typeface="+mn-ea"/>
              </a:rPr>
              <a:t>【意味】</a:t>
            </a:r>
            <a:r>
              <a:rPr lang="ja-JP" altLang="zh-CN" b="1" dirty="0">
                <a:sym typeface="+mn-ea"/>
              </a:rPr>
              <a:t>「～したらすぐに」の意味で、あることがらが実現し</a:t>
            </a:r>
          </a:p>
          <a:p>
            <a:pPr marL="609600" indent="-609600"/>
            <a:r>
              <a:rPr lang="ja-JP" altLang="zh-CN" b="1" dirty="0">
                <a:sym typeface="+mn-ea"/>
              </a:rPr>
              <a:t> </a:t>
            </a:r>
            <a:r>
              <a:rPr lang="en-US" altLang="ja-JP" b="1" dirty="0">
                <a:sym typeface="+mn-ea"/>
              </a:rPr>
              <a:t>      </a:t>
            </a:r>
            <a:r>
              <a:rPr lang="ja-JP" altLang="zh-CN" b="1" dirty="0">
                <a:sym typeface="+mn-ea"/>
              </a:rPr>
              <a:t>たらすぐに、次の行為をすることを表す。</a:t>
            </a:r>
            <a:endParaRPr lang="ja-JP" altLang="zh-CN" b="1" dirty="0">
              <a:ea typeface="MS Mincho" panose="02020609040205080304" charset="-128"/>
            </a:endParaRPr>
          </a:p>
          <a:p>
            <a:pPr marL="609600" indent="-609600"/>
            <a:r>
              <a:rPr lang="ja-JP" altLang="zh-CN" b="1" dirty="0" smtClean="0">
                <a:sym typeface="+mn-ea"/>
              </a:rPr>
              <a:t>【構文】</a:t>
            </a:r>
            <a:r>
              <a:rPr lang="en-US" altLang="ja-JP" b="1" dirty="0" smtClean="0"/>
              <a:t>V</a:t>
            </a:r>
            <a:r>
              <a:rPr lang="ja-JP" altLang="en-US" b="1" dirty="0" smtClean="0"/>
              <a:t>（ます形）＋</a:t>
            </a:r>
            <a:r>
              <a:rPr lang="ja-JP" altLang="zh-CN" b="1" dirty="0" smtClean="0">
                <a:sym typeface="+mn-ea"/>
              </a:rPr>
              <a:t>次第</a:t>
            </a:r>
            <a:endParaRPr b="1" dirty="0">
              <a:solidFill>
                <a:schemeClr val="tx2"/>
              </a:solidFill>
              <a:sym typeface="+mn-ea"/>
            </a:endParaRP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pPr>
            <a:r>
              <a:rPr lang="ja-JP" altLang="zh-CN" sz="2700" b="1">
                <a:sym typeface="+mn-ea"/>
              </a:rPr>
              <a:t>①歩いて行って見つけ</a:t>
            </a:r>
            <a:r>
              <a:rPr lang="ja-JP" altLang="zh-CN" sz="2700" b="1">
                <a:solidFill>
                  <a:srgbClr val="FF0000"/>
                </a:solidFill>
                <a:sym typeface="+mn-ea"/>
              </a:rPr>
              <a:t>次第</a:t>
            </a:r>
            <a:r>
              <a:rPr lang="ja-JP" altLang="zh-CN" sz="2700" b="1">
                <a:sym typeface="+mn-ea"/>
              </a:rPr>
              <a:t>、あなたはそれを刺せばいい。</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②天候が回復し</a:t>
            </a:r>
            <a:r>
              <a:rPr lang="ja-JP" altLang="zh-CN" sz="2700" b="1">
                <a:solidFill>
                  <a:srgbClr val="FF0000"/>
                </a:solidFill>
                <a:sym typeface="+mn-ea"/>
              </a:rPr>
              <a:t>次第</a:t>
            </a:r>
            <a:r>
              <a:rPr lang="ja-JP" altLang="zh-CN" sz="2700" b="1">
                <a:sym typeface="+mn-ea"/>
              </a:rPr>
              <a:t>、出航します。</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③落し物が見つかり</a:t>
            </a:r>
            <a:r>
              <a:rPr lang="ja-JP" altLang="zh-CN" sz="2700" b="1">
                <a:solidFill>
                  <a:srgbClr val="FF0000"/>
                </a:solidFill>
                <a:sym typeface="+mn-ea"/>
              </a:rPr>
              <a:t>次第</a:t>
            </a:r>
            <a:r>
              <a:rPr lang="ja-JP" altLang="zh-CN" sz="2700" b="1">
                <a:sym typeface="+mn-ea"/>
              </a:rPr>
              <a:t>、お知らせします。</a:t>
            </a:r>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416964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～きり～ない</a:t>
            </a:r>
            <a:endParaRPr lang="en-US" altLang="ja-JP">
              <a:sym typeface="+mn-ea"/>
            </a:endParaRPr>
          </a:p>
        </p:txBody>
      </p:sp>
      <p:sp>
        <p:nvSpPr>
          <p:cNvPr id="3" name="内容占位符 2"/>
          <p:cNvSpPr>
            <a:spLocks noGrp="1"/>
          </p:cNvSpPr>
          <p:nvPr>
            <p:ph sz="half" idx="1"/>
          </p:nvPr>
        </p:nvSpPr>
        <p:spPr>
          <a:xfrm>
            <a:off x="619125" y="1436370"/>
            <a:ext cx="10968990" cy="2069465"/>
          </a:xfrm>
        </p:spPr>
        <p:txBody>
          <a:bodyPr>
            <a:noAutofit/>
          </a:bodyPr>
          <a:lstStyle/>
          <a:p>
            <a:pPr marL="609600" indent="-609600">
              <a:lnSpc>
                <a:spcPts val="3500"/>
              </a:lnSpc>
              <a:spcAft>
                <a:spcPts val="0"/>
              </a:spcAft>
            </a:pPr>
            <a:r>
              <a:rPr b="1" dirty="0">
                <a:solidFill>
                  <a:schemeClr val="tx2"/>
                </a:solidFill>
                <a:sym typeface="+mn-ea"/>
              </a:rPr>
              <a:t>【意味】</a:t>
            </a:r>
            <a:r>
              <a:rPr lang="ja-JP" altLang="zh-CN" b="1" dirty="0">
                <a:sym typeface="+mn-ea"/>
              </a:rPr>
              <a:t>それを最後として、次に予想される事態が起こらない</a:t>
            </a:r>
          </a:p>
          <a:p>
            <a:pPr marL="609600" indent="-609600">
              <a:lnSpc>
                <a:spcPts val="3500"/>
              </a:lnSpc>
              <a:spcAft>
                <a:spcPts val="0"/>
              </a:spcAft>
            </a:pPr>
            <a:r>
              <a:rPr lang="ja-JP" altLang="zh-CN" b="1" dirty="0">
                <a:sym typeface="+mn-ea"/>
              </a:rPr>
              <a:t>       ことを意味する。</a:t>
            </a:r>
            <a:endParaRPr lang="ja-JP" altLang="zh-CN" b="1" dirty="0">
              <a:ea typeface="MS Mincho" panose="02020609040205080304" charset="-128"/>
            </a:endParaRPr>
          </a:p>
          <a:p>
            <a:pPr marL="609600" indent="-609600">
              <a:lnSpc>
                <a:spcPts val="3500"/>
              </a:lnSpc>
              <a:spcAft>
                <a:spcPts val="0"/>
              </a:spcAft>
            </a:pPr>
            <a:r>
              <a:rPr lang="ja-JP" altLang="zh-CN" b="1" dirty="0">
                <a:sym typeface="+mn-ea"/>
              </a:rPr>
              <a:t>【構文】</a:t>
            </a:r>
            <a:r>
              <a:rPr lang="ja-JP" altLang="zh-CN" b="1" dirty="0" smtClean="0">
                <a:sym typeface="+mn-ea"/>
              </a:rPr>
              <a:t>Ｖ</a:t>
            </a:r>
            <a:r>
              <a:rPr lang="ja-JP" altLang="en-US" b="1" dirty="0" smtClean="0">
                <a:sym typeface="+mn-ea"/>
              </a:rPr>
              <a:t>（</a:t>
            </a:r>
            <a:r>
              <a:rPr lang="ja-JP" altLang="zh-CN" b="1" dirty="0" smtClean="0">
                <a:sym typeface="+mn-ea"/>
              </a:rPr>
              <a:t>た</a:t>
            </a:r>
            <a:r>
              <a:rPr lang="ja-JP" altLang="en-US" b="1" dirty="0" smtClean="0">
                <a:sym typeface="+mn-ea"/>
              </a:rPr>
              <a:t>形）＋</a:t>
            </a:r>
            <a:r>
              <a:rPr lang="ja-JP" altLang="zh-CN" b="1" dirty="0" smtClean="0">
                <a:sym typeface="+mn-ea"/>
              </a:rPr>
              <a:t>きり</a:t>
            </a:r>
            <a:endParaRPr lang="en-US" altLang="ja-JP" b="1" dirty="0" smtClean="0">
              <a:sym typeface="+mn-ea"/>
            </a:endParaRPr>
          </a:p>
          <a:p>
            <a:pPr marL="609600" indent="-609600">
              <a:lnSpc>
                <a:spcPts val="3500"/>
              </a:lnSpc>
              <a:spcAft>
                <a:spcPts val="0"/>
              </a:spcAft>
            </a:pPr>
            <a:r>
              <a:rPr lang="ja-JP" altLang="en-US" b="1" dirty="0"/>
              <a:t>　</a:t>
            </a:r>
            <a:r>
              <a:rPr lang="ja-JP" altLang="zh-CN" b="1" dirty="0" smtClean="0">
                <a:sym typeface="+mn-ea"/>
              </a:rPr>
              <a:t>「</a:t>
            </a:r>
            <a:r>
              <a:rPr lang="ja-JP" altLang="zh-CN" b="1" dirty="0">
                <a:sym typeface="+mn-ea"/>
              </a:rPr>
              <a:t>これ」「それ」「あれ」に付くときは「</a:t>
            </a:r>
            <a:r>
              <a:rPr lang="ja-JP" altLang="zh-CN" b="1" dirty="0" smtClean="0">
                <a:sym typeface="+mn-ea"/>
              </a:rPr>
              <a:t>これっきり</a:t>
            </a:r>
            <a:r>
              <a:rPr lang="ja-JP" altLang="zh-CN" b="1" dirty="0">
                <a:sym typeface="+mn-ea"/>
              </a:rPr>
              <a:t>」「それっきり」「</a:t>
            </a:r>
            <a:r>
              <a:rPr lang="ja-JP" altLang="zh-CN" b="1" dirty="0" smtClean="0">
                <a:sym typeface="+mn-ea"/>
              </a:rPr>
              <a:t>あれっきり</a:t>
            </a:r>
            <a:r>
              <a:rPr lang="ja-JP" altLang="zh-CN" b="1" dirty="0">
                <a:sym typeface="+mn-ea"/>
              </a:rPr>
              <a:t>」となることが多</a:t>
            </a:r>
            <a:r>
              <a:rPr lang="ja-JP" altLang="zh-CN" b="1" dirty="0" smtClean="0">
                <a:sym typeface="+mn-ea"/>
              </a:rPr>
              <a:t>い</a:t>
            </a:r>
            <a:r>
              <a:rPr lang="ja-JP" altLang="en-US" b="1" dirty="0" smtClean="0">
                <a:sym typeface="+mn-ea"/>
              </a:rPr>
              <a:t>が、「っ」が省略される場合もある</a:t>
            </a:r>
            <a:r>
              <a:rPr lang="ja-JP" altLang="zh-CN" b="1" dirty="0" smtClean="0">
                <a:sym typeface="+mn-ea"/>
              </a:rPr>
              <a:t>。</a:t>
            </a:r>
            <a:endParaRPr b="1" dirty="0">
              <a:solidFill>
                <a:schemeClr val="tx2"/>
              </a:solidFill>
              <a:sym typeface="+mn-ea"/>
            </a:endParaRPr>
          </a:p>
        </p:txBody>
      </p:sp>
      <p:sp>
        <p:nvSpPr>
          <p:cNvPr id="4" name="内容占位符 3"/>
          <p:cNvSpPr>
            <a:spLocks noGrp="1"/>
          </p:cNvSpPr>
          <p:nvPr>
            <p:ph sz="half" idx="2"/>
          </p:nvPr>
        </p:nvSpPr>
        <p:spPr>
          <a:xfrm>
            <a:off x="619125" y="4205703"/>
            <a:ext cx="10969625" cy="2564575"/>
          </a:xfrm>
          <a:ln w="28575" cmpd="sng">
            <a:solidFill>
              <a:schemeClr val="accent1">
                <a:shade val="50000"/>
              </a:schemeClr>
            </a:solidFill>
            <a:prstDash val="sysDash"/>
          </a:ln>
        </p:spPr>
        <p:txBody>
          <a:bodyPr>
            <a:noAutofit/>
          </a:bodyPr>
          <a:lstStyle/>
          <a:p>
            <a:pPr indent="0" fontAlgn="auto">
              <a:lnSpc>
                <a:spcPts val="3500"/>
              </a:lnSpc>
            </a:pPr>
            <a:r>
              <a:rPr lang="ja-JP" altLang="zh-CN" sz="2700" b="1" dirty="0">
                <a:sym typeface="+mn-ea"/>
              </a:rPr>
              <a:t>①わたしの方でも一二度品物を届けてやったこともあるが、それ</a:t>
            </a:r>
            <a:r>
              <a:rPr lang="ja-JP" altLang="zh-CN" sz="2700" b="1" dirty="0">
                <a:solidFill>
                  <a:srgbClr val="FF0000"/>
                </a:solidFill>
                <a:sym typeface="+mn-ea"/>
              </a:rPr>
              <a:t>きり</a:t>
            </a:r>
            <a:r>
              <a:rPr lang="ja-JP" altLang="zh-CN" sz="2700" b="1" dirty="0">
                <a:sym typeface="+mn-ea"/>
              </a:rPr>
              <a:t>顔を見たことが</a:t>
            </a:r>
            <a:r>
              <a:rPr lang="ja-JP" altLang="zh-CN" sz="2700" b="1" dirty="0">
                <a:solidFill>
                  <a:srgbClr val="FF0000"/>
                </a:solidFill>
                <a:sym typeface="+mn-ea"/>
              </a:rPr>
              <a:t>ない。</a:t>
            </a:r>
            <a:endParaRPr lang="ja-JP" altLang="zh-CN" sz="2700" b="1" dirty="0">
              <a:solidFill>
                <a:srgbClr val="FF0000"/>
              </a:solidFill>
              <a:latin typeface="MS Mincho" panose="02020609040205080304" charset="-128"/>
              <a:ea typeface="MS Mincho" panose="02020609040205080304" charset="-128"/>
            </a:endParaRPr>
          </a:p>
          <a:p>
            <a:pPr indent="0" fontAlgn="auto">
              <a:lnSpc>
                <a:spcPts val="3500"/>
              </a:lnSpc>
            </a:pPr>
            <a:r>
              <a:rPr lang="ja-JP" altLang="zh-CN" sz="2700" b="1" dirty="0">
                <a:sym typeface="+mn-ea"/>
              </a:rPr>
              <a:t>②彼は卒業して日本を出ていった</a:t>
            </a:r>
            <a:r>
              <a:rPr lang="ja-JP" altLang="zh-CN" sz="2700" b="1" dirty="0">
                <a:solidFill>
                  <a:srgbClr val="FF0000"/>
                </a:solidFill>
                <a:sym typeface="+mn-ea"/>
              </a:rPr>
              <a:t>きり</a:t>
            </a:r>
            <a:r>
              <a:rPr lang="ja-JP" altLang="zh-CN" sz="2700" b="1" dirty="0">
                <a:sym typeface="+mn-ea"/>
              </a:rPr>
              <a:t>、もう5年も帰ってこ</a:t>
            </a:r>
            <a:r>
              <a:rPr lang="ja-JP" altLang="zh-CN" sz="2700" b="1" dirty="0">
                <a:solidFill>
                  <a:srgbClr val="FF0000"/>
                </a:solidFill>
                <a:sym typeface="+mn-ea"/>
              </a:rPr>
              <a:t>ない。</a:t>
            </a:r>
            <a:endParaRPr lang="ja-JP" altLang="zh-CN" sz="2700" b="1" dirty="0">
              <a:solidFill>
                <a:srgbClr val="FF0000"/>
              </a:solidFill>
              <a:latin typeface="MS Mincho" panose="02020609040205080304" charset="-128"/>
              <a:ea typeface="MS Mincho" panose="02020609040205080304" charset="-128"/>
            </a:endParaRPr>
          </a:p>
          <a:p>
            <a:pPr indent="0" fontAlgn="auto">
              <a:lnSpc>
                <a:spcPts val="3500"/>
              </a:lnSpc>
            </a:pPr>
            <a:r>
              <a:rPr lang="ja-JP" altLang="zh-CN" sz="2700" b="1" dirty="0">
                <a:sym typeface="+mn-ea"/>
              </a:rPr>
              <a:t>③あの方とは一度お会いしましたが、それ（っ）</a:t>
            </a:r>
            <a:r>
              <a:rPr lang="ja-JP" altLang="zh-CN" sz="2700" b="1" dirty="0">
                <a:solidFill>
                  <a:srgbClr val="FF0000"/>
                </a:solidFill>
                <a:sym typeface="+mn-ea"/>
              </a:rPr>
              <a:t>きり</a:t>
            </a:r>
            <a:r>
              <a:rPr lang="ja-JP" altLang="zh-CN" sz="2700" b="1" dirty="0">
                <a:sym typeface="+mn-ea"/>
              </a:rPr>
              <a:t>会って</a:t>
            </a:r>
            <a:r>
              <a:rPr lang="ja-JP" altLang="zh-CN" sz="2700" b="1" dirty="0">
                <a:solidFill>
                  <a:srgbClr val="FF0000"/>
                </a:solidFill>
                <a:sym typeface="+mn-ea"/>
              </a:rPr>
              <a:t>いません</a:t>
            </a:r>
            <a:r>
              <a:rPr lang="ja-JP" altLang="zh-CN" sz="2700" b="1" dirty="0">
                <a:sym typeface="+mn-ea"/>
              </a:rPr>
              <a:t>。</a:t>
            </a:r>
            <a:endParaRPr lang="ja-JP" altLang="zh-CN" sz="2700" b="1" dirty="0">
              <a:solidFill>
                <a:schemeClr val="tx2"/>
              </a:solidFill>
              <a:latin typeface="MS Mincho" panose="02020609040205080304" charset="-128"/>
              <a:ea typeface="MS Mincho" panose="02020609040205080304" charset="-128"/>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1892090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～無しに</a:t>
            </a:r>
            <a:endParaRPr lang="en-US" altLang="ja-JP">
              <a:sym typeface="+mn-ea"/>
            </a:endParaRPr>
          </a:p>
        </p:txBody>
      </p:sp>
      <p:sp>
        <p:nvSpPr>
          <p:cNvPr id="3" name="内容占位符 2"/>
          <p:cNvSpPr>
            <a:spLocks noGrp="1"/>
          </p:cNvSpPr>
          <p:nvPr>
            <p:ph sz="half" idx="1"/>
          </p:nvPr>
        </p:nvSpPr>
        <p:spPr>
          <a:xfrm>
            <a:off x="619125" y="1436370"/>
            <a:ext cx="10968990" cy="2069465"/>
          </a:xfrm>
        </p:spPr>
        <p:txBody>
          <a:bodyPr>
            <a:noAutofit/>
          </a:bodyPr>
          <a:lstStyle/>
          <a:p>
            <a:pPr marL="609600" indent="-609600">
              <a:lnSpc>
                <a:spcPts val="3500"/>
              </a:lnSpc>
              <a:spcAft>
                <a:spcPts val="0"/>
              </a:spcAft>
            </a:pPr>
            <a:r>
              <a:rPr b="1" dirty="0">
                <a:solidFill>
                  <a:schemeClr val="tx2"/>
                </a:solidFill>
                <a:sym typeface="+mn-ea"/>
              </a:rPr>
              <a:t>【意味】</a:t>
            </a:r>
            <a:r>
              <a:rPr lang="ja-JP" altLang="zh-CN" b="1" dirty="0">
                <a:sym typeface="+mn-ea"/>
              </a:rPr>
              <a:t>「届け出」「断り」など動作を表す名詞に付いて、そ</a:t>
            </a:r>
          </a:p>
          <a:p>
            <a:pPr marL="609600" indent="-609600">
              <a:lnSpc>
                <a:spcPts val="3500"/>
              </a:lnSpc>
              <a:spcAft>
                <a:spcPts val="0"/>
              </a:spcAft>
            </a:pPr>
            <a:r>
              <a:rPr lang="ja-JP" altLang="zh-CN" b="1" dirty="0">
                <a:sym typeface="+mn-ea"/>
              </a:rPr>
              <a:t> </a:t>
            </a:r>
            <a:r>
              <a:rPr lang="en-US" altLang="ja-JP" b="1" dirty="0">
                <a:sym typeface="+mn-ea"/>
              </a:rPr>
              <a:t>       </a:t>
            </a:r>
            <a:r>
              <a:rPr lang="ja-JP" altLang="zh-CN" b="1" dirty="0">
                <a:sym typeface="+mn-ea"/>
              </a:rPr>
              <a:t>の動作をしないで何かをするという意味を表す。</a:t>
            </a:r>
            <a:endParaRPr lang="ja-JP" altLang="zh-CN" b="1" dirty="0">
              <a:ea typeface="MS Mincho" panose="02020609040205080304" charset="-128"/>
            </a:endParaRPr>
          </a:p>
          <a:p>
            <a:pPr marL="609600" indent="-609600">
              <a:lnSpc>
                <a:spcPts val="3500"/>
              </a:lnSpc>
              <a:spcAft>
                <a:spcPts val="0"/>
              </a:spcAft>
            </a:pPr>
            <a:r>
              <a:rPr lang="ja-JP" altLang="zh-CN" b="1" dirty="0">
                <a:sym typeface="+mn-ea"/>
              </a:rPr>
              <a:t>【構文】</a:t>
            </a:r>
            <a:r>
              <a:rPr lang="ja-JP" altLang="zh-CN" b="1" dirty="0" smtClean="0">
                <a:sym typeface="+mn-ea"/>
              </a:rPr>
              <a:t>Ｎ</a:t>
            </a:r>
            <a:r>
              <a:rPr lang="ja-JP" altLang="en-US" b="1" dirty="0" smtClean="0">
                <a:sym typeface="+mn-ea"/>
              </a:rPr>
              <a:t>＋</a:t>
            </a:r>
            <a:r>
              <a:rPr lang="ja-JP" altLang="zh-CN" b="1" dirty="0" smtClean="0">
                <a:sym typeface="+mn-ea"/>
              </a:rPr>
              <a:t>無</a:t>
            </a:r>
            <a:r>
              <a:rPr lang="ja-JP" altLang="zh-CN" b="1" dirty="0">
                <a:sym typeface="+mn-ea"/>
              </a:rPr>
              <a:t>しに</a:t>
            </a:r>
            <a:endParaRPr b="1" dirty="0">
              <a:solidFill>
                <a:schemeClr val="tx2"/>
              </a:solidFill>
              <a:sym typeface="+mn-ea"/>
            </a:endParaRPr>
          </a:p>
        </p:txBody>
      </p:sp>
      <p:sp>
        <p:nvSpPr>
          <p:cNvPr id="4" name="内容占位符 3"/>
          <p:cNvSpPr>
            <a:spLocks noGrp="1"/>
          </p:cNvSpPr>
          <p:nvPr>
            <p:ph sz="half" idx="2"/>
          </p:nvPr>
        </p:nvSpPr>
        <p:spPr>
          <a:xfrm>
            <a:off x="619125" y="3339465"/>
            <a:ext cx="10969625" cy="3279775"/>
          </a:xfrm>
          <a:ln w="28575" cmpd="sng">
            <a:solidFill>
              <a:schemeClr val="accent1">
                <a:shade val="50000"/>
              </a:schemeClr>
            </a:solidFill>
            <a:prstDash val="sysDash"/>
          </a:ln>
        </p:spPr>
        <p:txBody>
          <a:bodyPr>
            <a:noAutofit/>
          </a:bodyPr>
          <a:lstStyle/>
          <a:p>
            <a:pPr indent="0" fontAlgn="auto">
              <a:lnSpc>
                <a:spcPts val="3500"/>
              </a:lnSpc>
            </a:pPr>
            <a:r>
              <a:rPr lang="ja-JP" altLang="zh-CN" sz="2700" b="1" dirty="0">
                <a:sym typeface="+mn-ea"/>
              </a:rPr>
              <a:t>①袴も</a:t>
            </a:r>
            <a:r>
              <a:rPr lang="ja-JP" altLang="zh-CN" sz="2700" b="1" dirty="0">
                <a:solidFill>
                  <a:srgbClr val="FF0000"/>
                </a:solidFill>
                <a:sym typeface="+mn-ea"/>
              </a:rPr>
              <a:t>無しに</a:t>
            </a:r>
            <a:r>
              <a:rPr lang="ja-JP" altLang="zh-CN" sz="2700" b="1" dirty="0">
                <a:sym typeface="+mn-ea"/>
              </a:rPr>
              <a:t>股引穿きの両足を踏ん張っている姿は、まるで製</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　図器のコンパスみたいだ。</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②この山は、冬は届け出</a:t>
            </a:r>
            <a:r>
              <a:rPr lang="ja-JP" altLang="zh-CN" sz="2700" b="1" dirty="0">
                <a:solidFill>
                  <a:srgbClr val="FF0000"/>
                </a:solidFill>
                <a:sym typeface="+mn-ea"/>
              </a:rPr>
              <a:t>無しに</a:t>
            </a:r>
            <a:r>
              <a:rPr lang="ja-JP" altLang="zh-CN" sz="2700" b="1" dirty="0">
                <a:sym typeface="+mn-ea"/>
              </a:rPr>
              <a:t>登山してはいけないことになっ</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　ている。</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③断り</a:t>
            </a:r>
            <a:r>
              <a:rPr lang="ja-JP" altLang="zh-CN" sz="2700" b="1" dirty="0">
                <a:solidFill>
                  <a:srgbClr val="FF0000"/>
                </a:solidFill>
                <a:sym typeface="+mn-ea"/>
              </a:rPr>
              <a:t>無しに</a:t>
            </a:r>
            <a:r>
              <a:rPr lang="ja-JP" altLang="zh-CN" sz="2700" b="1" dirty="0">
                <a:sym typeface="+mn-ea"/>
              </a:rPr>
              <a:t>外泊したために、寮の規則で一週間ロビーの掃除</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　をさせられた。</a:t>
            </a:r>
            <a:endParaRPr lang="ja-JP" altLang="zh-CN" sz="2700" b="1" dirty="0">
              <a:latin typeface="MS Mincho" panose="02020609040205080304" charset="-128"/>
              <a:ea typeface="MS Mincho" panose="02020609040205080304" charset="-128"/>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1709157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未だ（に）</a:t>
            </a:r>
            <a:endParaRPr lang="en-US" altLang="ja-JP">
              <a:sym typeface="+mn-ea"/>
            </a:endParaRPr>
          </a:p>
        </p:txBody>
      </p:sp>
      <p:sp>
        <p:nvSpPr>
          <p:cNvPr id="3" name="内容占位符 2"/>
          <p:cNvSpPr>
            <a:spLocks noGrp="1"/>
          </p:cNvSpPr>
          <p:nvPr>
            <p:ph sz="half" idx="1"/>
          </p:nvPr>
        </p:nvSpPr>
        <p:spPr>
          <a:xfrm>
            <a:off x="619125" y="1436370"/>
            <a:ext cx="10968990" cy="2422525"/>
          </a:xfrm>
        </p:spPr>
        <p:txBody>
          <a:bodyPr>
            <a:noAutofit/>
          </a:bodyPr>
          <a:lstStyle/>
          <a:p>
            <a:pPr marL="609600" indent="-609600">
              <a:lnSpc>
                <a:spcPts val="3500"/>
              </a:lnSpc>
              <a:spcAft>
                <a:spcPts val="0"/>
              </a:spcAft>
            </a:pPr>
            <a:r>
              <a:rPr b="1" dirty="0">
                <a:solidFill>
                  <a:schemeClr val="tx2"/>
                </a:solidFill>
                <a:sym typeface="+mn-ea"/>
              </a:rPr>
              <a:t>【意味】</a:t>
            </a:r>
            <a:r>
              <a:rPr lang="ja-JP" altLang="zh-CN" b="1" dirty="0">
                <a:sym typeface="+mn-ea"/>
              </a:rPr>
              <a:t>後ろに否定表現を伴って、本当ならあることが起こっ</a:t>
            </a:r>
          </a:p>
          <a:p>
            <a:pPr marL="609600" indent="-609600">
              <a:lnSpc>
                <a:spcPts val="3500"/>
              </a:lnSpc>
              <a:spcAft>
                <a:spcPts val="0"/>
              </a:spcAft>
            </a:pPr>
            <a:r>
              <a:rPr lang="en-US" altLang="ja-JP" b="1" dirty="0">
                <a:sym typeface="+mn-ea"/>
              </a:rPr>
              <a:t>       </a:t>
            </a:r>
            <a:r>
              <a:rPr lang="ja-JP" altLang="zh-CN" b="1" dirty="0">
                <a:sym typeface="+mn-ea"/>
              </a:rPr>
              <a:t>ているはずなのに、現実にはまだ起こっていないとい</a:t>
            </a:r>
            <a:r>
              <a:rPr lang="en-US" altLang="ja-JP" b="1" dirty="0">
                <a:sym typeface="+mn-ea"/>
              </a:rPr>
              <a:t> </a:t>
            </a:r>
          </a:p>
          <a:p>
            <a:pPr marL="609600" indent="-609600">
              <a:lnSpc>
                <a:spcPts val="3500"/>
              </a:lnSpc>
              <a:spcAft>
                <a:spcPts val="0"/>
              </a:spcAft>
            </a:pPr>
            <a:r>
              <a:rPr lang="en-US" altLang="ja-JP" b="1" dirty="0">
                <a:sym typeface="+mn-ea"/>
              </a:rPr>
              <a:t>       </a:t>
            </a:r>
            <a:r>
              <a:rPr lang="ja-JP" altLang="zh-CN" b="1" dirty="0">
                <a:sym typeface="+mn-ea"/>
              </a:rPr>
              <a:t>う意味を表す。期待と現実のずれを表し「まだ」より</a:t>
            </a:r>
          </a:p>
          <a:p>
            <a:pPr marL="609600" indent="-609600">
              <a:lnSpc>
                <a:spcPts val="3500"/>
              </a:lnSpc>
              <a:spcAft>
                <a:spcPts val="0"/>
              </a:spcAft>
            </a:pPr>
            <a:r>
              <a:rPr lang="ja-JP" altLang="zh-CN" b="1" dirty="0">
                <a:sym typeface="+mn-ea"/>
              </a:rPr>
              <a:t> </a:t>
            </a:r>
            <a:r>
              <a:rPr lang="en-US" altLang="ja-JP" b="1" dirty="0">
                <a:sym typeface="+mn-ea"/>
              </a:rPr>
              <a:t>      </a:t>
            </a:r>
            <a:r>
              <a:rPr lang="ja-JP" altLang="zh-CN" b="1" dirty="0">
                <a:sym typeface="+mn-ea"/>
              </a:rPr>
              <a:t>も意外な気持ちを強く表す。書きことば的。</a:t>
            </a:r>
            <a:endParaRPr lang="ja-JP" altLang="zh-CN" b="1" dirty="0">
              <a:ea typeface="MS Mincho" panose="02020609040205080304" charset="-128"/>
            </a:endParaRPr>
          </a:p>
          <a:p>
            <a:pPr marL="609600" indent="-609600">
              <a:lnSpc>
                <a:spcPts val="3500"/>
              </a:lnSpc>
              <a:spcAft>
                <a:spcPts val="0"/>
              </a:spcAft>
            </a:pPr>
            <a:r>
              <a:rPr lang="ja-JP" altLang="zh-CN" b="1" dirty="0">
                <a:sym typeface="+mn-ea"/>
              </a:rPr>
              <a:t>【構文】未だ（に</a:t>
            </a:r>
            <a:r>
              <a:rPr lang="ja-JP" altLang="zh-CN" b="1" dirty="0" smtClean="0">
                <a:sym typeface="+mn-ea"/>
              </a:rPr>
              <a:t>）</a:t>
            </a:r>
            <a:r>
              <a:rPr lang="ja-JP" altLang="en-US" b="1" dirty="0" smtClean="0">
                <a:sym typeface="+mn-ea"/>
              </a:rPr>
              <a:t>＋否定表現</a:t>
            </a:r>
            <a:endParaRPr b="1" dirty="0">
              <a:solidFill>
                <a:schemeClr val="tx2"/>
              </a:solidFill>
              <a:sym typeface="+mn-ea"/>
            </a:endParaRPr>
          </a:p>
        </p:txBody>
      </p:sp>
      <p:sp>
        <p:nvSpPr>
          <p:cNvPr id="4" name="内容占位符 3"/>
          <p:cNvSpPr>
            <a:spLocks noGrp="1"/>
          </p:cNvSpPr>
          <p:nvPr>
            <p:ph sz="half" idx="2"/>
          </p:nvPr>
        </p:nvSpPr>
        <p:spPr>
          <a:xfrm>
            <a:off x="619125" y="4072890"/>
            <a:ext cx="10969625" cy="2517775"/>
          </a:xfrm>
          <a:ln w="28575" cmpd="sng">
            <a:solidFill>
              <a:schemeClr val="accent1">
                <a:shade val="50000"/>
              </a:schemeClr>
            </a:solidFill>
            <a:prstDash val="sysDash"/>
          </a:ln>
        </p:spPr>
        <p:txBody>
          <a:bodyPr>
            <a:noAutofit/>
          </a:bodyPr>
          <a:lstStyle/>
          <a:p>
            <a:pPr indent="0" fontAlgn="auto">
              <a:lnSpc>
                <a:spcPts val="3500"/>
              </a:lnSpc>
            </a:pPr>
            <a:r>
              <a:rPr lang="ja-JP" altLang="zh-CN" sz="2700" b="1" dirty="0">
                <a:sym typeface="+mn-ea"/>
              </a:rPr>
              <a:t>①前略…。わたしは</a:t>
            </a:r>
            <a:r>
              <a:rPr lang="ja-JP" altLang="zh-CN" sz="2700" b="1" dirty="0">
                <a:solidFill>
                  <a:srgbClr val="FF0000"/>
                </a:solidFill>
                <a:sym typeface="+mn-ea"/>
              </a:rPr>
              <a:t>未だ</a:t>
            </a:r>
            <a:r>
              <a:rPr lang="ja-JP" altLang="zh-CN" sz="2700" b="1" dirty="0">
                <a:sym typeface="+mn-ea"/>
              </a:rPr>
              <a:t>かつて感化を受けたことがないからま</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　るきり覚えていない。</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smtClean="0">
                <a:sym typeface="+mn-ea"/>
              </a:rPr>
              <a:t>②</a:t>
            </a:r>
            <a:r>
              <a:rPr lang="ja-JP" altLang="en-US" sz="2700" b="1" dirty="0" smtClean="0">
                <a:sym typeface="+mn-ea"/>
              </a:rPr>
              <a:t>会社に入って一年たっているのに</a:t>
            </a:r>
            <a:r>
              <a:rPr lang="ja-JP" altLang="zh-CN" sz="2700" b="1" dirty="0" smtClean="0">
                <a:solidFill>
                  <a:srgbClr val="FF0000"/>
                </a:solidFill>
                <a:sym typeface="+mn-ea"/>
              </a:rPr>
              <a:t>未だに</a:t>
            </a:r>
            <a:r>
              <a:rPr lang="ja-JP" altLang="en-US" sz="2700" b="1" dirty="0" smtClean="0">
                <a:sym typeface="+mn-ea"/>
              </a:rPr>
              <a:t>仕事が覚えられない</a:t>
            </a:r>
            <a:r>
              <a:rPr lang="ja-JP" altLang="zh-CN" sz="2700" b="1" dirty="0" smtClean="0">
                <a:sym typeface="+mn-ea"/>
              </a:rPr>
              <a:t>。</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③申し込んでから一ヶ月以上</a:t>
            </a:r>
            <a:r>
              <a:rPr lang="ja-JP" altLang="zh-CN" sz="2700" b="1" dirty="0" smtClean="0">
                <a:sym typeface="+mn-ea"/>
              </a:rPr>
              <a:t>経</a:t>
            </a:r>
            <a:r>
              <a:rPr lang="ja-JP" altLang="en-US" sz="2700" b="1" dirty="0" smtClean="0">
                <a:sym typeface="+mn-ea"/>
              </a:rPr>
              <a:t>った</a:t>
            </a:r>
            <a:r>
              <a:rPr lang="ja-JP" altLang="zh-CN" sz="2700" b="1" dirty="0" smtClean="0">
                <a:sym typeface="+mn-ea"/>
              </a:rPr>
              <a:t>のに</a:t>
            </a:r>
            <a:r>
              <a:rPr lang="ja-JP" altLang="zh-CN" sz="2700" b="1" dirty="0">
                <a:sym typeface="+mn-ea"/>
              </a:rPr>
              <a:t>、</a:t>
            </a:r>
            <a:r>
              <a:rPr lang="ja-JP" altLang="zh-CN" sz="2700" b="1" dirty="0">
                <a:solidFill>
                  <a:srgbClr val="FF0000"/>
                </a:solidFill>
                <a:sym typeface="+mn-ea"/>
              </a:rPr>
              <a:t>未だに</a:t>
            </a:r>
            <a:r>
              <a:rPr lang="ja-JP" altLang="zh-CN" sz="2700" b="1" dirty="0">
                <a:sym typeface="+mn-ea"/>
              </a:rPr>
              <a:t>連絡が来ない。</a:t>
            </a:r>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238276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～代わりに</a:t>
            </a:r>
            <a:endParaRPr lang="en-US" altLang="ja-JP">
              <a:sym typeface="+mn-ea"/>
            </a:endParaRPr>
          </a:p>
        </p:txBody>
      </p:sp>
      <p:sp>
        <p:nvSpPr>
          <p:cNvPr id="3" name="内容占位符 2"/>
          <p:cNvSpPr>
            <a:spLocks noGrp="1"/>
          </p:cNvSpPr>
          <p:nvPr>
            <p:ph sz="half" idx="1"/>
          </p:nvPr>
        </p:nvSpPr>
        <p:spPr>
          <a:xfrm>
            <a:off x="619125" y="1436370"/>
            <a:ext cx="10968990" cy="2069465"/>
          </a:xfrm>
        </p:spPr>
        <p:txBody>
          <a:bodyPr>
            <a:noAutofit/>
          </a:bodyPr>
          <a:lstStyle/>
          <a:p>
            <a:pPr marL="609600" indent="-609600"/>
            <a:r>
              <a:rPr b="1" dirty="0">
                <a:solidFill>
                  <a:schemeClr val="tx2"/>
                </a:solidFill>
                <a:sym typeface="+mn-ea"/>
              </a:rPr>
              <a:t>【意味】</a:t>
            </a:r>
            <a:r>
              <a:rPr lang="ja-JP" altLang="zh-CN" b="1" dirty="0">
                <a:sym typeface="+mn-ea"/>
              </a:rPr>
              <a:t>ほかのものや人の代理として、という意味を表す。</a:t>
            </a:r>
            <a:endParaRPr lang="ja-JP" altLang="zh-CN" b="1" dirty="0">
              <a:ea typeface="MS Mincho" panose="02020609040205080304" charset="-128"/>
            </a:endParaRPr>
          </a:p>
          <a:p>
            <a:pPr marL="609600" indent="-609600"/>
            <a:r>
              <a:rPr lang="ja-JP" altLang="zh-CN" b="1" dirty="0">
                <a:sym typeface="+mn-ea"/>
              </a:rPr>
              <a:t>【構文】</a:t>
            </a:r>
            <a:r>
              <a:rPr lang="ja-JP" altLang="zh-CN" b="1" dirty="0" smtClean="0">
                <a:sym typeface="+mn-ea"/>
              </a:rPr>
              <a:t>Ｖ</a:t>
            </a:r>
            <a:r>
              <a:rPr lang="ja-JP" altLang="en-US" b="1" dirty="0" smtClean="0">
                <a:sym typeface="+mn-ea"/>
              </a:rPr>
              <a:t>＋</a:t>
            </a:r>
            <a:r>
              <a:rPr lang="ja-JP" altLang="zh-CN" b="1" dirty="0" smtClean="0">
                <a:sym typeface="+mn-ea"/>
              </a:rPr>
              <a:t>代わりに　Ｎ</a:t>
            </a:r>
            <a:r>
              <a:rPr lang="ja-JP" altLang="en-US" b="1" dirty="0" smtClean="0">
                <a:sym typeface="+mn-ea"/>
              </a:rPr>
              <a:t>＋</a:t>
            </a:r>
            <a:r>
              <a:rPr lang="ja-JP" altLang="zh-CN" b="1" dirty="0" smtClean="0">
                <a:sym typeface="+mn-ea"/>
              </a:rPr>
              <a:t>の</a:t>
            </a:r>
            <a:r>
              <a:rPr lang="ja-JP" altLang="en-US" b="1" dirty="0" smtClean="0">
                <a:sym typeface="+mn-ea"/>
              </a:rPr>
              <a:t>＋</a:t>
            </a:r>
            <a:r>
              <a:rPr lang="ja-JP" altLang="zh-CN" b="1" dirty="0" smtClean="0">
                <a:sym typeface="+mn-ea"/>
              </a:rPr>
              <a:t>代</a:t>
            </a:r>
            <a:r>
              <a:rPr lang="ja-JP" altLang="zh-CN" b="1" dirty="0">
                <a:sym typeface="+mn-ea"/>
              </a:rPr>
              <a:t>わりに</a:t>
            </a:r>
            <a:endParaRPr b="1" dirty="0">
              <a:solidFill>
                <a:schemeClr val="tx2"/>
              </a:solidFill>
              <a:sym typeface="+mn-ea"/>
            </a:endParaRPr>
          </a:p>
        </p:txBody>
      </p:sp>
      <p:sp>
        <p:nvSpPr>
          <p:cNvPr id="4" name="内容占位符 3"/>
          <p:cNvSpPr>
            <a:spLocks noGrp="1"/>
          </p:cNvSpPr>
          <p:nvPr>
            <p:ph sz="half" idx="2"/>
          </p:nvPr>
        </p:nvSpPr>
        <p:spPr>
          <a:xfrm>
            <a:off x="619125" y="3310890"/>
            <a:ext cx="10969625" cy="2912745"/>
          </a:xfrm>
          <a:ln w="28575" cmpd="sng">
            <a:solidFill>
              <a:schemeClr val="accent1">
                <a:shade val="50000"/>
              </a:schemeClr>
            </a:solidFill>
            <a:prstDash val="sysDash"/>
          </a:ln>
        </p:spPr>
        <p:txBody>
          <a:bodyPr>
            <a:noAutofit/>
          </a:bodyPr>
          <a:lstStyle/>
          <a:p>
            <a:pPr indent="0" fontAlgn="auto">
              <a:lnSpc>
                <a:spcPts val="3500"/>
              </a:lnSpc>
            </a:pPr>
            <a:r>
              <a:rPr lang="ja-JP" altLang="zh-CN" sz="2700" b="1" dirty="0">
                <a:sym typeface="+mn-ea"/>
              </a:rPr>
              <a:t>①閏土は朝早くから出て来た。今度は水生の</a:t>
            </a:r>
            <a:r>
              <a:rPr lang="ja-JP" altLang="zh-CN" sz="2700" b="1" dirty="0">
                <a:solidFill>
                  <a:srgbClr val="FF0000"/>
                </a:solidFill>
                <a:sym typeface="+mn-ea"/>
              </a:rPr>
              <a:t>代りに</a:t>
            </a:r>
            <a:r>
              <a:rPr lang="ja-JP" altLang="zh-CN" sz="2700" b="1" dirty="0">
                <a:sym typeface="+mn-ea"/>
              </a:rPr>
              <a:t>五つになる</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　女の児を連れて来て船の見張をさせた。</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a:sym typeface="+mn-ea"/>
              </a:rPr>
              <a:t>②私の</a:t>
            </a:r>
            <a:r>
              <a:rPr lang="ja-JP" altLang="zh-CN" sz="2700" b="1" dirty="0">
                <a:solidFill>
                  <a:srgbClr val="FF0000"/>
                </a:solidFill>
                <a:sym typeface="+mn-ea"/>
              </a:rPr>
              <a:t>代わりに</a:t>
            </a:r>
            <a:r>
              <a:rPr lang="ja-JP" altLang="zh-CN" sz="2700" b="1" dirty="0">
                <a:sym typeface="+mn-ea"/>
              </a:rPr>
              <a:t>山田さんが会議に出る予定です。</a:t>
            </a:r>
            <a:endParaRPr lang="ja-JP" altLang="zh-CN" sz="2700" b="1" dirty="0">
              <a:latin typeface="MS Mincho" panose="02020609040205080304" charset="-128"/>
              <a:ea typeface="MS Mincho" panose="02020609040205080304" charset="-128"/>
            </a:endParaRPr>
          </a:p>
          <a:p>
            <a:pPr indent="0" fontAlgn="auto">
              <a:lnSpc>
                <a:spcPts val="3500"/>
              </a:lnSpc>
            </a:pPr>
            <a:r>
              <a:rPr lang="ja-JP" altLang="zh-CN" sz="2700" b="1" dirty="0" smtClean="0">
                <a:sym typeface="+mn-ea"/>
              </a:rPr>
              <a:t>③</a:t>
            </a:r>
            <a:r>
              <a:rPr lang="ja-JP" altLang="en-US" sz="2700" b="1" dirty="0" smtClean="0">
                <a:sym typeface="+mn-ea"/>
              </a:rPr>
              <a:t>休日出勤しますので、その</a:t>
            </a:r>
            <a:r>
              <a:rPr lang="ja-JP" altLang="zh-CN" sz="2700" b="1" dirty="0" smtClean="0">
                <a:solidFill>
                  <a:srgbClr val="FF0000"/>
                </a:solidFill>
                <a:sym typeface="+mn-ea"/>
              </a:rPr>
              <a:t>代わりに</a:t>
            </a:r>
            <a:r>
              <a:rPr lang="ja-JP" altLang="en-US" sz="2700" b="1" dirty="0" smtClean="0">
                <a:sym typeface="+mn-ea"/>
              </a:rPr>
              <a:t>明日休んでもいいですか。</a:t>
            </a:r>
            <a:endParaRPr lang="ja-JP" altLang="zh-CN" sz="2700" b="1" dirty="0"/>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302279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39"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itchFamily="49" charset="-128"/>
                <a:ea typeface="MS Mincho" pitchFamily="49" charset="-128"/>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dirty="0">
                <a:solidFill>
                  <a:srgbClr val="F5F4EF"/>
                </a:solidFill>
                <a:latin typeface="Arial Black" panose="020B0A04020102020204" charset="0"/>
                <a:cs typeface="Arial Black" panose="020B0A04020102020204" charset="0"/>
              </a:rPr>
              <a:t>PART. </a:t>
            </a:r>
            <a:r>
              <a:rPr lang="en-US" altLang="zh-CN" sz="6600" dirty="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ja-JP" altLang="en-US" dirty="0" smtClean="0"/>
              <a:t>故郷</a:t>
            </a:r>
            <a:endParaRPr lang="zh-CN" altLang="en-US" dirty="0"/>
          </a:p>
        </p:txBody>
      </p:sp>
      <p:sp>
        <p:nvSpPr>
          <p:cNvPr id="3" name="内容占位符 2"/>
          <p:cNvSpPr>
            <a:spLocks noGrp="1"/>
          </p:cNvSpPr>
          <p:nvPr>
            <p:ph idx="1"/>
          </p:nvPr>
        </p:nvSpPr>
        <p:spPr>
          <a:xfrm>
            <a:off x="382905" y="1310185"/>
            <a:ext cx="11273790" cy="5389195"/>
          </a:xfrm>
        </p:spPr>
        <p:txBody>
          <a:bodyPr>
            <a:normAutofit/>
          </a:bodyPr>
          <a:lstStyle/>
          <a:p>
            <a:pPr marL="0" indent="0">
              <a:buNone/>
            </a:pPr>
            <a:r>
              <a:rPr lang="en-US" altLang="ja-JP" sz="3200" b="1" dirty="0">
                <a:solidFill>
                  <a:srgbClr val="FF0000"/>
                </a:solidFill>
              </a:rPr>
              <a:t>※</a:t>
            </a:r>
            <a:r>
              <a:rPr lang="ja-JP" altLang="en-US" sz="3200" b="1" dirty="0">
                <a:solidFill>
                  <a:srgbClr val="FF0000"/>
                </a:solidFill>
              </a:rPr>
              <a:t>場面毎に「思ったこと」「わかること」「分からない」</a:t>
            </a:r>
            <a:r>
              <a:rPr lang="ja-JP" altLang="en-US" sz="3200" b="1" dirty="0" smtClean="0">
                <a:solidFill>
                  <a:srgbClr val="FF0000"/>
                </a:solidFill>
              </a:rPr>
              <a:t>ことを考えながら授業を進めていく。</a:t>
            </a:r>
            <a:endParaRPr lang="en-US" altLang="ja-JP" sz="3200" dirty="0" smtClean="0"/>
          </a:p>
          <a:p>
            <a:pPr marL="0" indent="0">
              <a:buNone/>
            </a:pPr>
            <a:r>
              <a:rPr lang="ja-JP" altLang="en-US" sz="3200" b="1" dirty="0" smtClean="0"/>
              <a:t>１</a:t>
            </a:r>
            <a:r>
              <a:rPr lang="ja-JP" altLang="en-US" sz="3200" b="1" dirty="0"/>
              <a:t>、帰郷の場面（起承転結の「起」</a:t>
            </a:r>
            <a:r>
              <a:rPr lang="ja-JP" altLang="en-US" sz="3200" b="1" dirty="0" smtClean="0"/>
              <a:t>）</a:t>
            </a:r>
            <a:endParaRPr lang="en-US" altLang="ja-JP" sz="3200" b="1" dirty="0" smtClean="0"/>
          </a:p>
          <a:p>
            <a:pPr marL="0" indent="0">
              <a:buNone/>
            </a:pPr>
            <a:r>
              <a:rPr lang="ja-JP" altLang="en-US" sz="3200" b="1" dirty="0"/>
              <a:t>２、閏土</a:t>
            </a:r>
            <a:r>
              <a:rPr lang="ja-JP" altLang="en-US" sz="3200" b="1" dirty="0" smtClean="0"/>
              <a:t>の</a:t>
            </a:r>
            <a:r>
              <a:rPr lang="ja-JP" altLang="en-US" sz="3200" b="1" dirty="0"/>
              <a:t>回想場面（起承転結の「承」１</a:t>
            </a:r>
            <a:r>
              <a:rPr lang="ja-JP" altLang="en-US" sz="3200" b="1" dirty="0" smtClean="0"/>
              <a:t>）</a:t>
            </a:r>
            <a:endParaRPr lang="en-US" altLang="ja-JP" sz="3200" b="1" dirty="0" smtClean="0"/>
          </a:p>
          <a:p>
            <a:pPr marL="0" indent="0">
              <a:buNone/>
            </a:pPr>
            <a:r>
              <a:rPr lang="ja-JP" altLang="en-US" sz="3200" b="1" dirty="0" smtClean="0"/>
              <a:t>３、</a:t>
            </a:r>
            <a:r>
              <a:rPr lang="ja-JP" altLang="en-US" sz="3200" b="1" dirty="0"/>
              <a:t>楊</a:t>
            </a:r>
            <a:r>
              <a:rPr lang="ja-JP" altLang="en-US" sz="3200" b="1" dirty="0" smtClean="0"/>
              <a:t>おばさんの</a:t>
            </a:r>
            <a:r>
              <a:rPr lang="ja-JP" altLang="en-US" sz="3200" b="1" dirty="0"/>
              <a:t>場面（起承転結の「承」２</a:t>
            </a:r>
            <a:r>
              <a:rPr lang="ja-JP" altLang="en-US" sz="3200" b="1" dirty="0" smtClean="0"/>
              <a:t>）</a:t>
            </a:r>
            <a:endParaRPr lang="en-US" altLang="ja-JP" sz="3200" b="1" dirty="0" smtClean="0"/>
          </a:p>
          <a:p>
            <a:pPr marL="0" indent="0">
              <a:buNone/>
            </a:pPr>
            <a:r>
              <a:rPr lang="ja-JP" altLang="en-US" sz="3200" b="1" dirty="0"/>
              <a:t>４、閏土</a:t>
            </a:r>
            <a:r>
              <a:rPr lang="ja-JP" altLang="en-US" sz="3200" b="1" dirty="0" smtClean="0"/>
              <a:t>との</a:t>
            </a:r>
            <a:r>
              <a:rPr lang="ja-JP" altLang="en-US" sz="3200" b="1" dirty="0"/>
              <a:t>再会場面（起承転結の「転」</a:t>
            </a:r>
            <a:r>
              <a:rPr lang="ja-JP" altLang="en-US" sz="3200" b="1" dirty="0" smtClean="0"/>
              <a:t>）</a:t>
            </a:r>
            <a:endParaRPr lang="en-US" altLang="ja-JP" sz="3200" b="1" dirty="0" smtClean="0"/>
          </a:p>
          <a:p>
            <a:pPr marL="0" indent="0">
              <a:buNone/>
            </a:pPr>
            <a:r>
              <a:rPr lang="ja-JP" altLang="en-US" sz="3200" b="1" dirty="0"/>
              <a:t>５、故郷を離れる場面（起承転結の「結」</a:t>
            </a:r>
            <a:r>
              <a:rPr lang="ja-JP" altLang="en-US" sz="3200" b="1" dirty="0" smtClean="0"/>
              <a:t>）</a:t>
            </a:r>
            <a:endParaRPr lang="en-US" altLang="ja-JP" sz="3200" b="1"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ja-JP" altLang="en-US" dirty="0"/>
              <a:t>帰郷の場面（起承転結の「起」）</a:t>
            </a:r>
            <a:endParaRPr lang="zh-CN" altLang="en-US" dirty="0"/>
          </a:p>
        </p:txBody>
      </p:sp>
      <p:sp>
        <p:nvSpPr>
          <p:cNvPr id="3" name="内容占位符 2"/>
          <p:cNvSpPr>
            <a:spLocks noGrp="1"/>
          </p:cNvSpPr>
          <p:nvPr>
            <p:ph idx="1"/>
          </p:nvPr>
        </p:nvSpPr>
        <p:spPr>
          <a:xfrm>
            <a:off x="382905" y="852805"/>
            <a:ext cx="11273790" cy="5153051"/>
          </a:xfrm>
        </p:spPr>
        <p:txBody>
          <a:bodyPr>
            <a:normAutofit/>
          </a:bodyPr>
          <a:lstStyle/>
          <a:p>
            <a:pPr marL="0" indent="0">
              <a:buNone/>
            </a:pPr>
            <a:endParaRPr lang="en-US" altLang="ja-JP" b="1" dirty="0" smtClean="0"/>
          </a:p>
          <a:p>
            <a:pPr marL="0" indent="0">
              <a:buNone/>
            </a:pPr>
            <a:r>
              <a:rPr lang="ja-JP" altLang="en-US" sz="3200" b="1" dirty="0" smtClean="0"/>
              <a:t>指示１</a:t>
            </a:r>
            <a:r>
              <a:rPr lang="ja-JP" altLang="en-US" sz="3200" b="1" dirty="0"/>
              <a:t>、この部分を読んで</a:t>
            </a:r>
            <a:r>
              <a:rPr lang="ja-JP" altLang="en-US" sz="3200" b="1" dirty="0">
                <a:hlinkClick r:id="rId2" action="ppaction://hlinksldjump"/>
              </a:rPr>
              <a:t>「わかること」</a:t>
            </a:r>
            <a:r>
              <a:rPr lang="ja-JP" altLang="en-US" sz="3200" b="1" dirty="0" smtClean="0"/>
              <a:t>をグループごとに話し合って、箇</a:t>
            </a:r>
            <a:r>
              <a:rPr lang="ja-JP" altLang="en-US" sz="3200" b="1" dirty="0"/>
              <a:t>条書</a:t>
            </a:r>
            <a:r>
              <a:rPr lang="ja-JP" altLang="en-US" sz="3200" b="1" dirty="0" smtClean="0"/>
              <a:t>きでまとめること。</a:t>
            </a:r>
            <a:endParaRPr lang="en-US" altLang="ja-JP" sz="3200" b="1" dirty="0" smtClean="0"/>
          </a:p>
          <a:p>
            <a:pPr marL="0" indent="0">
              <a:buNone/>
            </a:pPr>
            <a:endParaRPr lang="en-US" altLang="ja-JP" sz="3200" b="1" dirty="0" smtClean="0"/>
          </a:p>
          <a:p>
            <a:pPr marL="0" indent="0">
              <a:buNone/>
            </a:pPr>
            <a:r>
              <a:rPr lang="ja-JP" altLang="en-US" sz="3200" b="1" dirty="0"/>
              <a:t>指示</a:t>
            </a:r>
            <a:r>
              <a:rPr lang="ja-JP" altLang="en-US" sz="3200" b="1" dirty="0" smtClean="0"/>
              <a:t>２</a:t>
            </a:r>
            <a:r>
              <a:rPr lang="ja-JP" altLang="en-US" sz="3200" b="1" dirty="0"/>
              <a:t>、この部分を読んで</a:t>
            </a:r>
            <a:r>
              <a:rPr lang="ja-JP" altLang="en-US" sz="3200" b="1" dirty="0">
                <a:hlinkClick r:id="rId3" action="ppaction://hlinksldjump"/>
              </a:rPr>
              <a:t>「わからないこと」</a:t>
            </a:r>
            <a:r>
              <a:rPr lang="ja-JP" altLang="en-US" sz="3200" b="1" dirty="0"/>
              <a:t>をグルー</a:t>
            </a:r>
            <a:r>
              <a:rPr lang="ja-JP" altLang="en-US" sz="3200" b="1" dirty="0" smtClean="0"/>
              <a:t>プごとに話し合</a:t>
            </a:r>
            <a:r>
              <a:rPr lang="ja-JP" altLang="en-US" sz="3200" b="1" dirty="0"/>
              <a:t>って</a:t>
            </a:r>
            <a:r>
              <a:rPr lang="ja-JP" altLang="en-US" sz="3200" b="1" dirty="0" smtClean="0"/>
              <a:t>、箇</a:t>
            </a:r>
            <a:r>
              <a:rPr lang="ja-JP" altLang="en-US" sz="3200" b="1" dirty="0"/>
              <a:t>条書</a:t>
            </a:r>
            <a:r>
              <a:rPr lang="ja-JP" altLang="en-US" sz="3200" b="1" dirty="0" smtClean="0"/>
              <a:t>きでまとめること。</a:t>
            </a:r>
            <a:endParaRPr lang="en-US" altLang="ja-JP" sz="3200" b="1"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わかること</a:t>
            </a:r>
            <a:endParaRPr lang="zh-CN" altLang="en-US" dirty="0"/>
          </a:p>
        </p:txBody>
      </p:sp>
      <p:sp>
        <p:nvSpPr>
          <p:cNvPr id="3" name="内容占位符 2"/>
          <p:cNvSpPr>
            <a:spLocks noGrp="1"/>
          </p:cNvSpPr>
          <p:nvPr>
            <p:ph idx="1"/>
          </p:nvPr>
        </p:nvSpPr>
        <p:spPr/>
        <p:txBody>
          <a:bodyPr>
            <a:normAutofit/>
          </a:bodyPr>
          <a:lstStyle/>
          <a:p>
            <a:pPr marL="0" indent="0">
              <a:buNone/>
            </a:pPr>
            <a:r>
              <a:rPr lang="ja-JP" altLang="en-US" sz="3200" b="1" dirty="0"/>
              <a:t>・季節は冬　　　</a:t>
            </a:r>
            <a:endParaRPr lang="en-US" altLang="ja-JP" sz="3200" b="1" dirty="0" smtClean="0"/>
          </a:p>
          <a:p>
            <a:pPr marL="0" indent="0">
              <a:buNone/>
            </a:pPr>
            <a:r>
              <a:rPr lang="ja-JP" altLang="en-US" sz="3200" b="1" dirty="0" smtClean="0"/>
              <a:t>・</a:t>
            </a:r>
            <a:r>
              <a:rPr lang="ja-JP" altLang="en-US" sz="3200" b="1" dirty="0"/>
              <a:t>暗いイメージ　</a:t>
            </a:r>
            <a:endParaRPr lang="en-US" altLang="ja-JP" sz="3200" b="1" dirty="0" smtClean="0"/>
          </a:p>
          <a:p>
            <a:pPr marL="0" indent="0">
              <a:buNone/>
            </a:pPr>
            <a:r>
              <a:rPr lang="ja-JP" altLang="en-US" sz="3200" b="1" dirty="0" smtClean="0"/>
              <a:t>・「わたし」</a:t>
            </a:r>
            <a:r>
              <a:rPr lang="ja-JP" altLang="en-US" sz="3200" b="1" dirty="0"/>
              <a:t>は、それまで二十年も故郷を離れていた。　</a:t>
            </a:r>
            <a:endParaRPr lang="en-US" altLang="ja-JP" sz="3200" b="1" dirty="0" smtClean="0"/>
          </a:p>
          <a:p>
            <a:pPr marL="0" indent="0">
              <a:buNone/>
            </a:pPr>
            <a:r>
              <a:rPr lang="ja-JP" altLang="en-US" sz="3200" b="1" dirty="0" smtClean="0"/>
              <a:t>・</a:t>
            </a:r>
            <a:r>
              <a:rPr lang="ja-JP" altLang="en-US" sz="3200" b="1" dirty="0"/>
              <a:t>主人公は</a:t>
            </a:r>
            <a:r>
              <a:rPr lang="ja-JP" altLang="en-US" sz="3200" b="1" dirty="0" smtClean="0"/>
              <a:t>「わたし」</a:t>
            </a:r>
            <a:endParaRPr lang="zh-CN" altLang="en-US" sz="3200" b="1" dirty="0"/>
          </a:p>
        </p:txBody>
      </p:sp>
      <p:sp>
        <p:nvSpPr>
          <p:cNvPr id="4" name="圆角矩形 3">
            <a:hlinkClick r:id="rId2" action="ppaction://hlinksldjump"/>
          </p:cNvPr>
          <p:cNvSpPr/>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3"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a:t>
            </a:r>
            <a:r>
              <a:rPr sz="3200">
                <a:solidFill>
                  <a:schemeClr val="accent3">
                    <a:lumMod val="50000"/>
                  </a:schemeClr>
                </a:solidFill>
                <a:cs typeface="MS Mincho" panose="02020609040205080304" charset="-128"/>
                <a:sym typeface="+mn-ea"/>
              </a:rPr>
              <a:t>魯迅（1881年8月3日～1936年10月19日）</a:t>
            </a:r>
            <a:r>
              <a:rPr lang="en-US" altLang="ja-JP" sz="3200">
                <a:latin typeface="MS UI Gothic" panose="020B0600070205080204" pitchFamily="34" charset="-128"/>
                <a:ea typeface="MS UI Gothic" panose="020B0600070205080204" pitchFamily="34" charset="-128"/>
                <a:sym typeface="+mn-ea"/>
              </a:rPr>
              <a:t>  </a:t>
            </a:r>
            <a:r>
              <a:rPr lang="ja-JP" sz="2800">
                <a:solidFill>
                  <a:schemeClr val="bg2"/>
                </a:solidFill>
                <a:latin typeface="MS UI Gothic" panose="020B0600070205080204" pitchFamily="34" charset="-128"/>
                <a:ea typeface="MS UI Gothic" panose="020B0600070205080204" pitchFamily="34" charset="-128"/>
                <a:sym typeface="+mn-ea"/>
              </a:rPr>
              <a:t>　</a:t>
            </a:r>
            <a:endParaRPr lang="ja-JP" sz="2800">
              <a:sym typeface="+mn-ea"/>
            </a:endParaRPr>
          </a:p>
        </p:txBody>
      </p:sp>
      <p:sp>
        <p:nvSpPr>
          <p:cNvPr id="4" name="文本框 3"/>
          <p:cNvSpPr txBox="1"/>
          <p:nvPr/>
        </p:nvSpPr>
        <p:spPr>
          <a:xfrm>
            <a:off x="3228975" y="1546225"/>
            <a:ext cx="8561705" cy="5139055"/>
          </a:xfrm>
          <a:prstGeom prst="rect">
            <a:avLst/>
          </a:prstGeom>
          <a:solidFill>
            <a:schemeClr val="tx2">
              <a:lumMod val="10000"/>
              <a:lumOff val="90000"/>
            </a:schemeClr>
          </a:solidFill>
        </p:spPr>
        <p:txBody>
          <a:bodyPr wrap="square" rtlCol="0">
            <a:spAutoFit/>
          </a:bodyPr>
          <a:lstStyle/>
          <a:p>
            <a:pPr algn="l" fontAlgn="auto">
              <a:lnSpc>
                <a:spcPts val="4000"/>
              </a:lnSpc>
            </a:pPr>
            <a:r>
              <a:rPr lang="zh-CN" altLang="en-US" sz="2800" b="1" dirty="0">
                <a:solidFill>
                  <a:schemeClr val="tx2"/>
                </a:solidFill>
                <a:latin typeface="MS Mincho" panose="02020609040205080304" charset="-128"/>
                <a:ea typeface="MS Mincho" panose="02020609040205080304" charset="-128"/>
                <a:cs typeface="MS Mincho" panose="02020609040205080304" charset="-128"/>
                <a:sym typeface="+mn-ea"/>
              </a:rPr>
              <a:t>中国の文学者、思想家。本名、周樹人。字、予才。ほかに多くの筆名がある。少年の頃祖父の失脚で貧窮を体験。1902 年日本に留学、医学を志したが文学の重要性を痛感し、帰国後、1918年短編小説『狂人日記』で作家として出発。以後代表作『阿Q正伝』をはじめ、多くの小説、随筆、評論を発表、外国文学の翻訳、紹介にも努め、中国近代文学の祖となった。その作品に一貫しているのは、民族の将来を憂い、民族精神の改革を説く姿勢である。</a:t>
            </a:r>
          </a:p>
          <a:p>
            <a:pPr marL="285750" indent="-285750">
              <a:buFont typeface="Wingdings" panose="05000000000000000000" pitchFamily="2" charset="2"/>
              <a:buChar char="Ø"/>
            </a:pPr>
            <a:endParaRPr lang="zh-CN" altLang="en-US" sz="2800" b="1" dirty="0">
              <a:solidFill>
                <a:schemeClr val="tx2"/>
              </a:solidFill>
              <a:latin typeface="MS Mincho" panose="02020609040205080304" charset="-128"/>
              <a:ea typeface="MS Mincho" panose="02020609040205080304" charset="-128"/>
              <a:cs typeface="MS Mincho" panose="02020609040205080304" charset="-128"/>
              <a:sym typeface="+mn-ea"/>
            </a:endParaRPr>
          </a:p>
        </p:txBody>
      </p:sp>
      <p:pic>
        <p:nvPicPr>
          <p:cNvPr id="3" name="图片 2"/>
          <p:cNvPicPr>
            <a:picLocks noChangeAspect="1"/>
          </p:cNvPicPr>
          <p:nvPr/>
        </p:nvPicPr>
        <p:blipFill>
          <a:blip r:embed="rId3"/>
          <a:stretch>
            <a:fillRect/>
          </a:stretch>
        </p:blipFill>
        <p:spPr>
          <a:xfrm>
            <a:off x="107950" y="1738630"/>
            <a:ext cx="3057525" cy="3381375"/>
          </a:xfrm>
          <a:prstGeom prst="rect">
            <a:avLst/>
          </a:prstGeom>
        </p:spPr>
      </p:pic>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わからないこと</a:t>
            </a:r>
            <a:endParaRPr lang="zh-CN" altLang="en-US" dirty="0"/>
          </a:p>
        </p:txBody>
      </p:sp>
      <p:sp>
        <p:nvSpPr>
          <p:cNvPr id="3" name="内容占位符 2"/>
          <p:cNvSpPr>
            <a:spLocks noGrp="1"/>
          </p:cNvSpPr>
          <p:nvPr>
            <p:ph idx="1"/>
          </p:nvPr>
        </p:nvSpPr>
        <p:spPr/>
        <p:txBody>
          <a:bodyPr>
            <a:normAutofit/>
          </a:bodyPr>
          <a:lstStyle/>
          <a:p>
            <a:pPr marL="0" indent="0">
              <a:buNone/>
            </a:pPr>
            <a:r>
              <a:rPr lang="ja-JP" altLang="en-US" sz="3200" b="1" dirty="0"/>
              <a:t>・「わたし」は今何歳</a:t>
            </a:r>
            <a:r>
              <a:rPr lang="ja-JP" altLang="en-US" sz="3200" b="1" dirty="0" smtClean="0"/>
              <a:t>か　</a:t>
            </a:r>
            <a:endParaRPr lang="en-US" altLang="ja-JP" sz="3200" b="1" dirty="0" smtClean="0"/>
          </a:p>
          <a:p>
            <a:pPr marL="0" indent="0">
              <a:buNone/>
            </a:pPr>
            <a:r>
              <a:rPr lang="ja-JP" altLang="en-US" sz="3200" b="1" dirty="0" smtClean="0"/>
              <a:t>・</a:t>
            </a:r>
            <a:r>
              <a:rPr lang="ja-JP" altLang="en-US" sz="3200" b="1" dirty="0"/>
              <a:t>いつの話か　　</a:t>
            </a:r>
            <a:endParaRPr lang="en-US" altLang="ja-JP" sz="3200" b="1" dirty="0" smtClean="0"/>
          </a:p>
          <a:p>
            <a:pPr marL="0" indent="0">
              <a:buNone/>
            </a:pPr>
            <a:r>
              <a:rPr lang="ja-JP" altLang="en-US" sz="3200" b="1" dirty="0" smtClean="0"/>
              <a:t>・</a:t>
            </a:r>
            <a:r>
              <a:rPr lang="ja-JP" altLang="en-US" sz="3200" b="1" dirty="0"/>
              <a:t>故郷とはどこか</a:t>
            </a:r>
          </a:p>
          <a:p>
            <a:pPr marL="0" indent="0">
              <a:buNone/>
            </a:pPr>
            <a:r>
              <a:rPr lang="ja-JP" altLang="en-US" sz="3200" b="1" dirty="0"/>
              <a:t>・どこから故郷へ帰ってくるのか　</a:t>
            </a:r>
            <a:endParaRPr lang="en-US" altLang="ja-JP" sz="3200" b="1" dirty="0" smtClean="0"/>
          </a:p>
          <a:p>
            <a:pPr marL="0" indent="0">
              <a:buNone/>
            </a:pPr>
            <a:r>
              <a:rPr lang="ja-JP" altLang="en-US" sz="3200" b="1" dirty="0" smtClean="0"/>
              <a:t>・</a:t>
            </a:r>
            <a:r>
              <a:rPr lang="ja-JP" altLang="en-US" sz="3200" b="1" dirty="0"/>
              <a:t>故郷を離れてどこにいたか　　</a:t>
            </a:r>
            <a:endParaRPr lang="en-US" altLang="ja-JP" sz="3200" b="1" dirty="0" smtClean="0"/>
          </a:p>
          <a:p>
            <a:pPr marL="0" indent="0">
              <a:buNone/>
            </a:pPr>
            <a:r>
              <a:rPr lang="ja-JP" altLang="en-US" sz="3200" b="1" dirty="0" smtClean="0"/>
              <a:t>・</a:t>
            </a:r>
            <a:r>
              <a:rPr lang="ja-JP" altLang="en-US" sz="3200" b="1" dirty="0"/>
              <a:t>故郷を離れて何</a:t>
            </a:r>
            <a:r>
              <a:rPr lang="ja-JP" altLang="en-US" sz="3200" b="1" dirty="0" smtClean="0"/>
              <a:t>をしていたか</a:t>
            </a:r>
            <a:endParaRPr lang="ja-JP" altLang="en-US" sz="3200" b="1" dirty="0"/>
          </a:p>
          <a:p>
            <a:endParaRPr lang="zh-CN" altLang="en-US" sz="32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帰</a:t>
            </a:r>
            <a:r>
              <a:rPr lang="ja-JP" altLang="en-US" dirty="0"/>
              <a:t>郷の場面（起承転結の「起」）</a:t>
            </a:r>
            <a:endParaRPr lang="zh-CN" altLang="en-US" dirty="0"/>
          </a:p>
        </p:txBody>
      </p:sp>
      <p:sp>
        <p:nvSpPr>
          <p:cNvPr id="3" name="内容占位符 2"/>
          <p:cNvSpPr>
            <a:spLocks noGrp="1"/>
          </p:cNvSpPr>
          <p:nvPr>
            <p:ph idx="1"/>
          </p:nvPr>
        </p:nvSpPr>
        <p:spPr>
          <a:xfrm>
            <a:off x="382904" y="1490345"/>
            <a:ext cx="11504295" cy="4759325"/>
          </a:xfrm>
        </p:spPr>
        <p:txBody>
          <a:bodyPr>
            <a:normAutofit fontScale="82500" lnSpcReduction="20000"/>
          </a:bodyPr>
          <a:lstStyle/>
          <a:p>
            <a:pPr marL="0" indent="0">
              <a:buNone/>
            </a:pPr>
            <a:r>
              <a:rPr lang="ja-JP" altLang="en-US" sz="3200" b="1" dirty="0"/>
              <a:t>質問１、帰郷した「わたし」の心境は、どう表現されているのか。</a:t>
            </a:r>
          </a:p>
          <a:p>
            <a:pPr marL="0" indent="0">
              <a:buNone/>
            </a:pPr>
            <a:endParaRPr lang="en-US" altLang="ja-JP" sz="3200" b="1" dirty="0" smtClean="0"/>
          </a:p>
          <a:p>
            <a:pPr marL="0" indent="0">
              <a:buNone/>
            </a:pPr>
            <a:r>
              <a:rPr lang="ja-JP" altLang="en-US" sz="3200" b="1" dirty="0" smtClean="0"/>
              <a:t>質</a:t>
            </a:r>
            <a:r>
              <a:rPr lang="ja-JP" altLang="en-US" sz="3200" b="1" dirty="0"/>
              <a:t>問２、「</a:t>
            </a:r>
            <a:r>
              <a:rPr lang="ja-JP" altLang="en-US" sz="3200" b="1" dirty="0" smtClean="0"/>
              <a:t>こんなものではない」</a:t>
            </a:r>
            <a:r>
              <a:rPr lang="ja-JP" altLang="en-US" sz="3200" b="1" dirty="0"/>
              <a:t>の「こんな」は、どの部分を指しているのか。</a:t>
            </a:r>
          </a:p>
          <a:p>
            <a:pPr marL="0" indent="0">
              <a:buNone/>
            </a:pPr>
            <a:endParaRPr lang="en-US" altLang="ja-JP" sz="3200" b="1" dirty="0" smtClean="0"/>
          </a:p>
          <a:p>
            <a:pPr marL="0" indent="0">
              <a:buNone/>
            </a:pPr>
            <a:r>
              <a:rPr lang="ja-JP" altLang="en-US" sz="3200" b="1" dirty="0" smtClean="0"/>
              <a:t>質</a:t>
            </a:r>
            <a:r>
              <a:rPr lang="ja-JP" altLang="en-US" sz="3200" b="1" dirty="0"/>
              <a:t>問３、私が帰郷した目的は何なのか</a:t>
            </a:r>
            <a:r>
              <a:rPr lang="ja-JP" altLang="en-US" sz="3200" b="1" dirty="0">
                <a:hlinkClick r:id="rId2" action="ppaction://hlinksldjump"/>
              </a:rPr>
              <a:t>❓</a:t>
            </a:r>
            <a:endParaRPr lang="ja-JP" altLang="en-US" sz="3200" b="1" dirty="0"/>
          </a:p>
          <a:p>
            <a:pPr marL="0" indent="0">
              <a:buNone/>
            </a:pPr>
            <a:endParaRPr lang="en-US" altLang="ja-JP" sz="3200" b="1" dirty="0" smtClean="0"/>
          </a:p>
          <a:p>
            <a:pPr marL="0" indent="0">
              <a:buNone/>
            </a:pPr>
            <a:r>
              <a:rPr lang="ja-JP" altLang="en-US" sz="3200" b="1" dirty="0" smtClean="0"/>
              <a:t>質</a:t>
            </a:r>
            <a:r>
              <a:rPr lang="ja-JP" altLang="en-US" sz="3200" b="1" dirty="0"/>
              <a:t>問４、引っ越すことになった理由？証拠はどこ</a:t>
            </a:r>
            <a:r>
              <a:rPr lang="ja-JP" altLang="en-US" sz="3200" b="1" dirty="0">
                <a:hlinkClick r:id="rId3" action="ppaction://hlinksldjump"/>
              </a:rPr>
              <a:t>❓</a:t>
            </a:r>
            <a:endParaRPr lang="ja-JP" altLang="en-US" sz="3200" b="1" dirty="0"/>
          </a:p>
          <a:p>
            <a:pPr marL="0" indent="0">
              <a:buNone/>
            </a:pPr>
            <a:endParaRPr lang="zh-CN" altLang="en-US" dirty="0"/>
          </a:p>
        </p:txBody>
      </p:sp>
      <p:sp>
        <p:nvSpPr>
          <p:cNvPr id="4" name="圆角矩形 3"/>
          <p:cNvSpPr/>
          <p:nvPr/>
        </p:nvSpPr>
        <p:spPr>
          <a:xfrm>
            <a:off x="219710" y="2066925"/>
            <a:ext cx="11667490" cy="43053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indent="0">
              <a:buNone/>
            </a:pPr>
            <a:r>
              <a:rPr lang="ja-JP" altLang="en-US" sz="2000" b="1" dirty="0" smtClean="0">
                <a:latin typeface="MS Mincho" panose="02020609040205080304" charset="-128"/>
                <a:ea typeface="MS Mincho" panose="02020609040205080304" charset="-128"/>
                <a:sym typeface="+mn-ea"/>
              </a:rPr>
              <a:t>「寂寥の感」「こんなふうではなかった」「こんなふうかもしれない」「もっとずっとよかった」</a:t>
            </a:r>
          </a:p>
        </p:txBody>
      </p:sp>
      <p:sp>
        <p:nvSpPr>
          <p:cNvPr id="5" name="圆角矩形 4"/>
          <p:cNvSpPr/>
          <p:nvPr/>
        </p:nvSpPr>
        <p:spPr>
          <a:xfrm>
            <a:off x="219710" y="3534410"/>
            <a:ext cx="11668125" cy="42799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marL="0" indent="0">
              <a:buNone/>
            </a:pPr>
            <a:r>
              <a:rPr lang="ja-JP" altLang="en-US" sz="2000" b="1" dirty="0" smtClean="0">
                <a:latin typeface="MS Mincho" panose="02020609040205080304" charset="-128"/>
                <a:ea typeface="MS Mincho" panose="02020609040205080304" charset="-128"/>
                <a:sym typeface="+mn-ea"/>
              </a:rPr>
              <a:t>しめやかな荒れ村が、いささかの活気もなく、あちこちに横たわっていた。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ldLvl="0" animBg="1"/>
      <p:bldP spid="4" grpId="1" animBg="1"/>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答え</a:t>
            </a:r>
            <a:endParaRPr lang="zh-CN" altLang="en-US" dirty="0"/>
          </a:p>
        </p:txBody>
      </p:sp>
      <p:sp>
        <p:nvSpPr>
          <p:cNvPr id="3" name="内容占位符 2"/>
          <p:cNvSpPr>
            <a:spLocks noGrp="1"/>
          </p:cNvSpPr>
          <p:nvPr>
            <p:ph idx="1"/>
          </p:nvPr>
        </p:nvSpPr>
        <p:spPr>
          <a:xfrm>
            <a:off x="382905" y="1241947"/>
            <a:ext cx="11273790" cy="5616054"/>
          </a:xfrm>
        </p:spPr>
        <p:txBody>
          <a:bodyPr>
            <a:normAutofit/>
          </a:bodyPr>
          <a:lstStyle/>
          <a:p>
            <a:pPr marL="0" indent="0">
              <a:buNone/>
            </a:pPr>
            <a:r>
              <a:rPr lang="ja-JP" altLang="en-US" dirty="0" smtClean="0"/>
              <a:t>質問３</a:t>
            </a:r>
            <a:endParaRPr lang="en-US" altLang="ja-JP" dirty="0" smtClean="0"/>
          </a:p>
          <a:p>
            <a:pPr marL="0" indent="0">
              <a:buNone/>
            </a:pPr>
            <a:r>
              <a:rPr lang="ja-JP" altLang="en-US" dirty="0" smtClean="0"/>
              <a:t>・引っ越しの準備をするため</a:t>
            </a:r>
            <a:endParaRPr lang="en-US" altLang="ja-JP" dirty="0" smtClean="0"/>
          </a:p>
          <a:p>
            <a:pPr marL="0" indent="0">
              <a:buNone/>
            </a:pPr>
            <a:r>
              <a:rPr lang="ja-JP" altLang="en-US" dirty="0" smtClean="0"/>
              <a:t>・老屋が公売され、家を明け渡すため</a:t>
            </a:r>
            <a:endParaRPr lang="en-US" altLang="ja-JP" dirty="0" smtClean="0"/>
          </a:p>
          <a:p>
            <a:pPr marL="0" indent="0">
              <a:buNone/>
            </a:pPr>
            <a:r>
              <a:rPr lang="ja-JP" altLang="en-US" dirty="0" smtClean="0"/>
              <a:t>・「</a:t>
            </a:r>
            <a:r>
              <a:rPr lang="ja-JP" altLang="en-US" dirty="0"/>
              <a:t>住み慣れた家を明け渡し、異郷の地へ引っ越すことになった」ため</a:t>
            </a:r>
            <a:r>
              <a:rPr lang="ja-JP" altLang="en-US" dirty="0" smtClean="0"/>
              <a:t>。</a:t>
            </a:r>
          </a:p>
          <a:p>
            <a:pPr marL="0" indent="0">
              <a:buNone/>
            </a:pPr>
            <a:r>
              <a:rPr lang="ja-JP" altLang="en-US" dirty="0" smtClean="0"/>
              <a:t>・故郷へ別れを告げに来た</a:t>
            </a:r>
          </a:p>
          <a:p>
            <a:pPr marL="0" indent="0">
              <a:buNone/>
            </a:pPr>
            <a:endParaRPr lang="en-US" altLang="ja-JP" dirty="0" smtClean="0"/>
          </a:p>
          <a:p>
            <a:pPr marL="0" indent="0">
              <a:buNone/>
            </a:pPr>
            <a:endParaRPr lang="ja-JP" altLang="en-US" dirty="0" smtClean="0"/>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答え</a:t>
            </a:r>
            <a:endParaRPr lang="zh-CN" altLang="en-US" dirty="0"/>
          </a:p>
        </p:txBody>
      </p:sp>
      <p:sp>
        <p:nvSpPr>
          <p:cNvPr id="3" name="内容占位符 2"/>
          <p:cNvSpPr>
            <a:spLocks noGrp="1"/>
          </p:cNvSpPr>
          <p:nvPr>
            <p:ph idx="1"/>
          </p:nvPr>
        </p:nvSpPr>
        <p:spPr/>
        <p:txBody>
          <a:bodyPr/>
          <a:lstStyle/>
          <a:p>
            <a:pPr marL="0" indent="0">
              <a:buNone/>
            </a:pPr>
            <a:r>
              <a:rPr lang="ja-JP" altLang="en-US" dirty="0" smtClean="0"/>
              <a:t>質問４</a:t>
            </a:r>
            <a:endParaRPr lang="en-US" altLang="ja-JP" dirty="0" smtClean="0"/>
          </a:p>
          <a:p>
            <a:pPr marL="0" indent="0">
              <a:buNone/>
            </a:pPr>
            <a:r>
              <a:rPr lang="ja-JP" altLang="en-US" dirty="0" smtClean="0"/>
              <a:t>・「</a:t>
            </a:r>
            <a:r>
              <a:rPr lang="ja-JP" altLang="en-US" dirty="0"/>
              <a:t>屋</a:t>
            </a:r>
            <a:r>
              <a:rPr lang="ja-JP" altLang="en-US" dirty="0" smtClean="0"/>
              <a:t>根瓦のうえに茎ばかりの枯草風に向かって顫</a:t>
            </a:r>
            <a:r>
              <a:rPr lang="ja-JP" altLang="en-US" dirty="0" smtClean="0"/>
              <a:t>えている</a:t>
            </a:r>
            <a:r>
              <a:rPr lang="en-US" altLang="ja-JP" dirty="0" smtClean="0"/>
              <a:t>…</a:t>
            </a:r>
            <a:r>
              <a:rPr lang="ja-JP" altLang="en-US" dirty="0" smtClean="0"/>
              <a:t>」</a:t>
            </a:r>
            <a:endParaRPr lang="ja-JP" altLang="en-US" dirty="0"/>
          </a:p>
          <a:p>
            <a:pPr marL="0" indent="0">
              <a:buNone/>
            </a:pPr>
            <a:r>
              <a:rPr lang="ja-JP" altLang="en-US" dirty="0"/>
              <a:t>この文から、家の手入れができなくなるほど、お金に余裕がなくなっていることが分かる</a:t>
            </a:r>
            <a:r>
              <a:rPr lang="ja-JP" altLang="en-US" dirty="0" smtClean="0"/>
              <a:t>。</a:t>
            </a:r>
            <a:endParaRPr lang="en-US" altLang="ja-JP" dirty="0" smtClean="0"/>
          </a:p>
          <a:p>
            <a:pPr marL="0" indent="0">
              <a:buNone/>
            </a:pPr>
            <a:r>
              <a:rPr lang="ja-JP" altLang="en-US" dirty="0" smtClean="0"/>
              <a:t>・「同じ屋敷内に住む本家の家族は大概もう移転したあとで、あたりはひっそりしていた。」</a:t>
            </a:r>
            <a:endParaRPr lang="ja-JP" altLang="en-US" dirty="0"/>
          </a:p>
          <a:p>
            <a:pPr marL="0" indent="0">
              <a:buNone/>
            </a:pP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a:t>　閏土の回想場面（起承転結の「承」１</a:t>
            </a:r>
            <a:r>
              <a:rPr lang="ja-JP" altLang="en-US" sz="4000" dirty="0" smtClean="0"/>
              <a:t>）</a:t>
            </a:r>
            <a:endParaRPr lang="zh-CN" altLang="en-US" sz="4000" dirty="0"/>
          </a:p>
        </p:txBody>
      </p:sp>
      <p:sp>
        <p:nvSpPr>
          <p:cNvPr id="3" name="内容占位符 2"/>
          <p:cNvSpPr>
            <a:spLocks noGrp="1"/>
          </p:cNvSpPr>
          <p:nvPr>
            <p:ph idx="1"/>
          </p:nvPr>
        </p:nvSpPr>
        <p:spPr>
          <a:xfrm>
            <a:off x="382905" y="1490345"/>
            <a:ext cx="11273790" cy="5162382"/>
          </a:xfrm>
        </p:spPr>
        <p:txBody>
          <a:bodyPr>
            <a:noAutofit/>
          </a:bodyPr>
          <a:lstStyle/>
          <a:p>
            <a:pPr marL="0" indent="0">
              <a:buNone/>
            </a:pPr>
            <a:r>
              <a:rPr lang="ja-JP" altLang="en-US" sz="3200" b="1" dirty="0">
                <a:hlinkClick r:id="rId2" action="ppaction://hlinksldjump"/>
              </a:rPr>
              <a:t>指示１</a:t>
            </a:r>
            <a:r>
              <a:rPr lang="ja-JP" altLang="en-US" sz="3200" b="1" dirty="0"/>
              <a:t>、閏土</a:t>
            </a:r>
            <a:r>
              <a:rPr lang="ja-JP" altLang="en-US" sz="3200" b="1" dirty="0" smtClean="0"/>
              <a:t>との</a:t>
            </a:r>
            <a:r>
              <a:rPr lang="ja-JP" altLang="en-US" sz="3200" b="1" dirty="0"/>
              <a:t>思い出の場面を読み、感じたこと・</a:t>
            </a:r>
            <a:r>
              <a:rPr lang="ja-JP" altLang="en-US" sz="3200" b="1" dirty="0" smtClean="0"/>
              <a:t>思ったことを自由に書きなさい。</a:t>
            </a:r>
            <a:endParaRPr lang="en-US" altLang="ja-JP" sz="3200" b="1" dirty="0" smtClean="0"/>
          </a:p>
          <a:p>
            <a:pPr marL="0" indent="0">
              <a:buNone/>
            </a:pPr>
            <a:endParaRPr lang="en-US" altLang="ja-JP" sz="3200" b="1" dirty="0" smtClean="0"/>
          </a:p>
          <a:p>
            <a:pPr marL="0" indent="0">
              <a:buNone/>
            </a:pPr>
            <a:r>
              <a:rPr lang="ja-JP" altLang="en-US" sz="3200" b="1" dirty="0" smtClean="0">
                <a:hlinkClick r:id="rId3" action="ppaction://hlinksldjump"/>
              </a:rPr>
              <a:t>指示</a:t>
            </a:r>
            <a:r>
              <a:rPr lang="ja-JP" altLang="en-US" sz="3200" b="1" dirty="0">
                <a:hlinkClick r:id="rId3" action="ppaction://hlinksldjump"/>
              </a:rPr>
              <a:t>２</a:t>
            </a:r>
            <a:r>
              <a:rPr lang="ja-JP" altLang="en-US" sz="3200" b="1" dirty="0"/>
              <a:t>、閏土</a:t>
            </a:r>
            <a:r>
              <a:rPr lang="ja-JP" altLang="en-US" sz="3200" b="1" dirty="0" smtClean="0"/>
              <a:t>との</a:t>
            </a:r>
            <a:r>
              <a:rPr lang="ja-JP" altLang="en-US" sz="3200" b="1" dirty="0"/>
              <a:t>思い出の場面</a:t>
            </a:r>
            <a:r>
              <a:rPr lang="ja-JP" altLang="en-US" sz="3200" b="1" dirty="0" smtClean="0"/>
              <a:t>が</a:t>
            </a:r>
            <a:r>
              <a:rPr lang="en-US" altLang="ja-JP" sz="3200" b="1" dirty="0" smtClean="0"/>
              <a:t>15</a:t>
            </a:r>
            <a:r>
              <a:rPr lang="ja-JP" altLang="en-US" sz="3200" b="1" dirty="0" smtClean="0"/>
              <a:t>ページ中４ペ</a:t>
            </a:r>
            <a:r>
              <a:rPr lang="ja-JP" altLang="en-US" sz="3200" b="1" dirty="0"/>
              <a:t>ー</a:t>
            </a:r>
            <a:r>
              <a:rPr lang="ja-JP" altLang="en-US" sz="3200" b="1" dirty="0" smtClean="0"/>
              <a:t>ジ、１／４以上もある。</a:t>
            </a:r>
            <a:r>
              <a:rPr lang="ja-JP" altLang="en-US" sz="3200" b="1" dirty="0"/>
              <a:t>その理由を「</a:t>
            </a:r>
            <a:r>
              <a:rPr lang="ja-JP" altLang="en-US" sz="3200" b="1" dirty="0" smtClean="0"/>
              <a:t>それだけ</a:t>
            </a:r>
            <a:r>
              <a:rPr lang="en-US" altLang="ja-JP" sz="3200" b="1" dirty="0" smtClean="0"/>
              <a:t>…</a:t>
            </a:r>
            <a:r>
              <a:rPr lang="ja-JP" altLang="en-US" sz="3200" b="1" dirty="0" smtClean="0"/>
              <a:t>だから</a:t>
            </a:r>
            <a:r>
              <a:rPr lang="ja-JP" altLang="en-US" sz="3200" b="1" dirty="0"/>
              <a:t>」</a:t>
            </a:r>
            <a:r>
              <a:rPr lang="ja-JP" altLang="en-US" sz="3200" b="1" dirty="0" smtClean="0"/>
              <a:t>という形</a:t>
            </a:r>
            <a:r>
              <a:rPr lang="ja-JP" altLang="en-US" sz="3200" b="1" dirty="0"/>
              <a:t>で</a:t>
            </a:r>
            <a:r>
              <a:rPr lang="ja-JP" altLang="en-US" sz="3200" b="1" dirty="0" smtClean="0"/>
              <a:t>書</a:t>
            </a:r>
            <a:r>
              <a:rPr lang="ja-JP" altLang="en-US" sz="3200" b="1" dirty="0"/>
              <a:t>きなさい</a:t>
            </a:r>
            <a:r>
              <a:rPr lang="ja-JP" altLang="en-US" sz="3200" b="1" dirty="0" smtClean="0"/>
              <a:t>。</a:t>
            </a:r>
            <a:endParaRPr lang="en-US" altLang="ja-JP" sz="3200" b="1"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指示１</a:t>
            </a:r>
            <a:endParaRPr lang="zh-CN" altLang="en-US" dirty="0"/>
          </a:p>
        </p:txBody>
      </p:sp>
      <p:sp>
        <p:nvSpPr>
          <p:cNvPr id="3" name="内容占位符 2"/>
          <p:cNvSpPr>
            <a:spLocks noGrp="1"/>
          </p:cNvSpPr>
          <p:nvPr>
            <p:ph idx="1"/>
          </p:nvPr>
        </p:nvSpPr>
        <p:spPr/>
        <p:txBody>
          <a:bodyPr>
            <a:normAutofit/>
          </a:bodyPr>
          <a:lstStyle/>
          <a:p>
            <a:pPr marL="0" indent="0">
              <a:buNone/>
            </a:pPr>
            <a:r>
              <a:rPr lang="ja-JP" altLang="en-US" b="1" dirty="0" smtClean="0"/>
              <a:t>・閏土という名前が出て、すぐ昔の美しい故郷や閏土のことが思い出された。➡ここから、閏土が大</a:t>
            </a:r>
            <a:r>
              <a:rPr lang="ja-JP" altLang="en-US" b="1" dirty="0"/>
              <a:t>切な友達</a:t>
            </a:r>
            <a:r>
              <a:rPr lang="ja-JP" altLang="en-US" b="1" dirty="0" smtClean="0"/>
              <a:t>と</a:t>
            </a:r>
            <a:r>
              <a:rPr lang="ja-JP" altLang="en-US" b="1" dirty="0"/>
              <a:t>わかる</a:t>
            </a:r>
            <a:r>
              <a:rPr lang="ja-JP" altLang="en-US" b="1" dirty="0" smtClean="0"/>
              <a:t>。</a:t>
            </a:r>
            <a:endParaRPr lang="en-US" altLang="ja-JP" b="1" dirty="0" smtClean="0"/>
          </a:p>
          <a:p>
            <a:pPr marL="0" indent="0">
              <a:buNone/>
            </a:pPr>
            <a:r>
              <a:rPr lang="ja-JP" altLang="en-US" b="1" dirty="0" smtClean="0"/>
              <a:t>・そして、早</a:t>
            </a:r>
            <a:r>
              <a:rPr lang="ja-JP" altLang="en-US" b="1" dirty="0"/>
              <a:t>く会いたいという気持ちも含</a:t>
            </a:r>
            <a:r>
              <a:rPr lang="ja-JP" altLang="en-US" b="1" dirty="0" smtClean="0"/>
              <a:t>まれている。</a:t>
            </a:r>
            <a:endParaRPr lang="ja-JP" altLang="en-US" b="1" dirty="0"/>
          </a:p>
          <a:p>
            <a:pPr marL="0" indent="0">
              <a:buNone/>
            </a:pPr>
            <a:r>
              <a:rPr lang="ja-JP" altLang="en-US" b="1" dirty="0" smtClean="0"/>
              <a:t>・やっぱり、人間は自分が持っていないことに引かれる。</a:t>
            </a:r>
            <a:endParaRPr lang="ja-JP" altLang="en-US" b="1" dirty="0"/>
          </a:p>
          <a:p>
            <a:pPr marL="0" indent="0">
              <a:buNone/>
            </a:pPr>
            <a:r>
              <a:rPr lang="ja-JP" altLang="en-US" b="1" dirty="0" smtClean="0"/>
              <a:t>・そんな</a:t>
            </a:r>
            <a:r>
              <a:rPr lang="ja-JP" altLang="en-US" b="1" dirty="0"/>
              <a:t>友達に出会えてこの二人はとてもよかったと</a:t>
            </a:r>
            <a:r>
              <a:rPr lang="ja-JP" altLang="en-US" b="1" dirty="0" smtClean="0"/>
              <a:t>思</a:t>
            </a:r>
            <a:r>
              <a:rPr lang="ja-JP" altLang="en-US" b="1" dirty="0"/>
              <a:t>う</a:t>
            </a:r>
            <a:r>
              <a:rPr lang="ja-JP" altLang="en-US" b="1" dirty="0" smtClean="0"/>
              <a:t>。</a:t>
            </a:r>
            <a:endParaRPr lang="ja-JP" altLang="en-US" b="1" dirty="0"/>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dirty="0">
                <a:latin typeface="MS Mincho" panose="02020609040205080304" charset="-128"/>
                <a:ea typeface="MS Mincho" panose="02020609040205080304" charset="-128"/>
                <a:hlinkClick r:id="rId4" action="ppaction://hlinksldjump"/>
              </a:rPr>
              <a:t>戻る</a:t>
            </a:r>
            <a:endParaRPr lang="ja-JP" altLang="zh-CN" sz="3600" dirty="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指示２</a:t>
            </a:r>
            <a:endParaRPr lang="zh-CN" altLang="en-US" dirty="0"/>
          </a:p>
        </p:txBody>
      </p:sp>
      <p:sp>
        <p:nvSpPr>
          <p:cNvPr id="3" name="内容占位符 2"/>
          <p:cNvSpPr>
            <a:spLocks noGrp="1"/>
          </p:cNvSpPr>
          <p:nvPr>
            <p:ph idx="1"/>
          </p:nvPr>
        </p:nvSpPr>
        <p:spPr/>
        <p:txBody>
          <a:bodyPr/>
          <a:lstStyle/>
          <a:p>
            <a:pPr marL="0" indent="0">
              <a:buNone/>
            </a:pPr>
            <a:r>
              <a:rPr lang="ja-JP" altLang="en-US" dirty="0"/>
              <a:t>・</a:t>
            </a:r>
            <a:r>
              <a:rPr lang="ja-JP" altLang="en-US" b="1" dirty="0"/>
              <a:t>それだけ詳しく覚えているから。</a:t>
            </a:r>
          </a:p>
          <a:p>
            <a:pPr marL="0" indent="0">
              <a:buNone/>
            </a:pPr>
            <a:r>
              <a:rPr lang="ja-JP" altLang="en-US" b="1" dirty="0"/>
              <a:t>・それだけ大切な思い出だから。</a:t>
            </a:r>
          </a:p>
          <a:p>
            <a:pPr marL="0" indent="0">
              <a:buNone/>
            </a:pPr>
            <a:r>
              <a:rPr lang="ja-JP" altLang="en-US" b="1" dirty="0"/>
              <a:t>・</a:t>
            </a:r>
            <a:r>
              <a:rPr lang="ja-JP" altLang="en-US" b="1" dirty="0" smtClean="0"/>
              <a:t>それだけ閏土が</a:t>
            </a:r>
            <a:r>
              <a:rPr lang="ja-JP" altLang="en-US" b="1" dirty="0"/>
              <a:t>好</a:t>
            </a:r>
            <a:r>
              <a:rPr lang="ja-JP" altLang="en-US" b="1" dirty="0" smtClean="0"/>
              <a:t>きだったから</a:t>
            </a:r>
            <a:r>
              <a:rPr lang="zh-CN" altLang="en-US" b="1" dirty="0" smtClean="0"/>
              <a:t>。</a:t>
            </a:r>
            <a:endParaRPr lang="ja-JP" altLang="en-US" b="1" dirty="0"/>
          </a:p>
          <a:p>
            <a:pPr marL="0" indent="0">
              <a:buNone/>
            </a:pPr>
            <a:r>
              <a:rPr lang="ja-JP" altLang="en-US" b="1" dirty="0"/>
              <a:t>・それだけたくさんの思い出があったから。</a:t>
            </a:r>
          </a:p>
          <a:p>
            <a:pPr marL="0" indent="0">
              <a:buNone/>
            </a:pPr>
            <a:r>
              <a:rPr lang="ja-JP" altLang="en-US" b="1" dirty="0"/>
              <a:t>・</a:t>
            </a:r>
            <a:r>
              <a:rPr lang="ja-JP" altLang="en-US" b="1" dirty="0" smtClean="0"/>
              <a:t>それだけ閏土からたくさんの</a:t>
            </a:r>
            <a:r>
              <a:rPr lang="ja-JP" altLang="en-US" b="1" dirty="0"/>
              <a:t>事を教</a:t>
            </a:r>
            <a:r>
              <a:rPr lang="ja-JP" altLang="en-US" b="1" dirty="0" smtClean="0"/>
              <a:t>わったから</a:t>
            </a:r>
            <a:r>
              <a:rPr lang="ja-JP" altLang="en-US" dirty="0" smtClean="0"/>
              <a:t>。</a:t>
            </a:r>
            <a:endParaRPr lang="ja-JP" altLang="en-US" dirty="0"/>
          </a:p>
          <a:p>
            <a:pPr marL="0" indent="0">
              <a:buNone/>
            </a:pP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閏土の回想場面（起承転結の「承」１）</a:t>
            </a:r>
            <a:endParaRPr lang="zh-CN" altLang="en-US" dirty="0"/>
          </a:p>
        </p:txBody>
      </p:sp>
      <p:sp>
        <p:nvSpPr>
          <p:cNvPr id="3" name="内容占位符 2"/>
          <p:cNvSpPr>
            <a:spLocks noGrp="1"/>
          </p:cNvSpPr>
          <p:nvPr>
            <p:ph idx="1"/>
          </p:nvPr>
        </p:nvSpPr>
        <p:spPr/>
        <p:txBody>
          <a:bodyPr/>
          <a:lstStyle/>
          <a:p>
            <a:pPr marL="0" indent="0">
              <a:buNone/>
            </a:pPr>
            <a:r>
              <a:rPr lang="ja-JP" altLang="en-US" sz="3200" b="1" dirty="0">
                <a:hlinkClick r:id="rId2" action="ppaction://hlinksldjump"/>
              </a:rPr>
              <a:t>質問１</a:t>
            </a:r>
            <a:r>
              <a:rPr lang="ja-JP" altLang="en-US" sz="3200" b="1" dirty="0"/>
              <a:t>、閏土は「たくさん物を知っている」ことを本文では何</a:t>
            </a:r>
            <a:r>
              <a:rPr lang="ja-JP" altLang="en-US" sz="3200" b="1" dirty="0" smtClean="0"/>
              <a:t>と表現しているのか</a:t>
            </a:r>
            <a:r>
              <a:rPr lang="ja-JP" altLang="en-US" sz="3200" b="1" dirty="0"/>
              <a:t>。</a:t>
            </a:r>
          </a:p>
          <a:p>
            <a:pPr marL="0" indent="0">
              <a:buNone/>
            </a:pPr>
            <a:endParaRPr lang="en-US" altLang="ja-JP" sz="3200" b="1" dirty="0" smtClean="0"/>
          </a:p>
          <a:p>
            <a:pPr marL="0" indent="0">
              <a:buNone/>
            </a:pPr>
            <a:r>
              <a:rPr lang="ja-JP" altLang="en-US" sz="3200" b="1" dirty="0" smtClean="0">
                <a:hlinkClick r:id="rId3" action="ppaction://hlinksldjump"/>
              </a:rPr>
              <a:t>指示</a:t>
            </a:r>
            <a:r>
              <a:rPr lang="ja-JP" altLang="en-US" sz="3200" b="1" dirty="0">
                <a:hlinkClick r:id="rId3" action="ppaction://hlinksldjump"/>
              </a:rPr>
              <a:t>３</a:t>
            </a:r>
            <a:r>
              <a:rPr lang="ja-JP" altLang="en-US" sz="3200" b="1" dirty="0"/>
              <a:t>、この回想場面を読んで「わかること」をグルー</a:t>
            </a:r>
            <a:r>
              <a:rPr lang="ja-JP" altLang="en-US" sz="3200" b="1" dirty="0" smtClean="0"/>
              <a:t>プごとに話し合</a:t>
            </a:r>
            <a:r>
              <a:rPr lang="ja-JP" altLang="en-US" sz="3200" b="1" dirty="0"/>
              <a:t>って</a:t>
            </a:r>
            <a:r>
              <a:rPr lang="ja-JP" altLang="en-US" sz="3200" b="1" dirty="0" smtClean="0"/>
              <a:t>、箇</a:t>
            </a:r>
            <a:r>
              <a:rPr lang="ja-JP" altLang="en-US" sz="3200" b="1" dirty="0"/>
              <a:t>条書きでまとめること。</a:t>
            </a:r>
          </a:p>
          <a:p>
            <a:endParaRPr lang="zh-CN" altLang="en-US" sz="32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質</a:t>
            </a:r>
            <a:r>
              <a:rPr lang="ja-JP" altLang="en-US" dirty="0" smtClean="0"/>
              <a:t>問</a:t>
            </a:r>
            <a:r>
              <a:rPr lang="ja-JP" altLang="en-US" dirty="0"/>
              <a:t>１</a:t>
            </a:r>
            <a:endParaRPr lang="zh-CN" altLang="en-US" dirty="0"/>
          </a:p>
        </p:txBody>
      </p:sp>
      <p:sp>
        <p:nvSpPr>
          <p:cNvPr id="3" name="内容占位符 2"/>
          <p:cNvSpPr>
            <a:spLocks noGrp="1"/>
          </p:cNvSpPr>
          <p:nvPr>
            <p:ph idx="1"/>
          </p:nvPr>
        </p:nvSpPr>
        <p:spPr/>
        <p:txBody>
          <a:bodyPr/>
          <a:lstStyle/>
          <a:p>
            <a:pPr marL="0" indent="0">
              <a:buNone/>
            </a:pPr>
            <a:r>
              <a:rPr lang="ja-JP" altLang="en-US" dirty="0" smtClean="0"/>
              <a:t>   閏土の胸の中には際限もなく不思議な話が繫がっていた。それはふだんわたしどもの往来している友達のしらぬことばかりで、彼等は本当ンに何一つ知らなかった。閏土が海辺にいるとき彼等はわたしと同じように、高塀に囲まれた屋敷の上の四角な空ばかり眺めていたのだから。 </a:t>
            </a: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指示３</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ja-JP" altLang="en-US" dirty="0" smtClean="0"/>
              <a:t>・閏</a:t>
            </a:r>
            <a:r>
              <a:rPr lang="ja-JP" altLang="en-US" dirty="0"/>
              <a:t>土</a:t>
            </a:r>
            <a:r>
              <a:rPr lang="ja-JP" altLang="en-US" dirty="0" smtClean="0"/>
              <a:t>がとても</a:t>
            </a:r>
            <a:r>
              <a:rPr lang="ja-JP" altLang="en-US" dirty="0"/>
              <a:t>物知りなこと</a:t>
            </a:r>
          </a:p>
          <a:p>
            <a:pPr marL="0" indent="0">
              <a:buNone/>
            </a:pPr>
            <a:r>
              <a:rPr lang="ja-JP" altLang="en-US" dirty="0" smtClean="0"/>
              <a:t>・閏土が</a:t>
            </a:r>
            <a:r>
              <a:rPr lang="ja-JP" altLang="en-US" dirty="0"/>
              <a:t>父親に愛されていたこと</a:t>
            </a:r>
          </a:p>
          <a:p>
            <a:pPr marL="0" indent="0">
              <a:buNone/>
            </a:pPr>
            <a:r>
              <a:rPr lang="ja-JP" altLang="en-US" dirty="0"/>
              <a:t>・「わたし」</a:t>
            </a:r>
            <a:r>
              <a:rPr lang="ja-JP" altLang="en-US" dirty="0" smtClean="0"/>
              <a:t>と閏土がとても</a:t>
            </a:r>
            <a:r>
              <a:rPr lang="ja-JP" altLang="en-US" dirty="0"/>
              <a:t>仲がよかったこと　　　　</a:t>
            </a:r>
          </a:p>
          <a:p>
            <a:pPr marL="0" indent="0">
              <a:buNone/>
            </a:pPr>
            <a:r>
              <a:rPr lang="ja-JP" altLang="en-US" dirty="0" smtClean="0"/>
              <a:t>・閏土と</a:t>
            </a:r>
            <a:r>
              <a:rPr lang="ja-JP" altLang="en-US" dirty="0"/>
              <a:t>知り合ったきっっかけ・時期・年齢</a:t>
            </a:r>
          </a:p>
          <a:p>
            <a:pPr marL="0" indent="0">
              <a:buNone/>
            </a:pPr>
            <a:r>
              <a:rPr lang="ja-JP" altLang="en-US" dirty="0" smtClean="0"/>
              <a:t>・閏土が</a:t>
            </a:r>
            <a:r>
              <a:rPr lang="ja-JP" altLang="en-US" dirty="0"/>
              <a:t>会っているときの「わたし」の心境　　　　　　</a:t>
            </a:r>
          </a:p>
          <a:p>
            <a:pPr marL="0" indent="0">
              <a:buNone/>
            </a:pPr>
            <a:r>
              <a:rPr lang="ja-JP" altLang="en-US" dirty="0" smtClean="0"/>
              <a:t>・閏土の</a:t>
            </a:r>
            <a:r>
              <a:rPr lang="ja-JP" altLang="en-US" dirty="0"/>
              <a:t>身分・性格・格好・遊び方</a:t>
            </a:r>
          </a:p>
          <a:p>
            <a:pPr marL="0" indent="0">
              <a:buNone/>
            </a:pPr>
            <a:r>
              <a:rPr lang="ja-JP" altLang="en-US" dirty="0" smtClean="0"/>
              <a:t>・閏土と</a:t>
            </a:r>
            <a:r>
              <a:rPr lang="ja-JP" altLang="en-US" dirty="0"/>
              <a:t>「わたし」の関係</a:t>
            </a:r>
          </a:p>
          <a:p>
            <a:pPr marL="0" indent="0">
              <a:buNone/>
            </a:pP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a:t>
            </a:r>
            <a:r>
              <a:rPr sz="3200">
                <a:solidFill>
                  <a:schemeClr val="accent3">
                    <a:lumMod val="50000"/>
                  </a:schemeClr>
                </a:solidFill>
                <a:cs typeface="MS Mincho" panose="02020609040205080304" charset="-128"/>
                <a:sym typeface="+mn-ea"/>
              </a:rPr>
              <a:t>魯迅（1881年8月3日～1936年10月19日）</a:t>
            </a:r>
            <a:r>
              <a:rPr lang="en-US" altLang="ja-JP" sz="3200">
                <a:latin typeface="MS UI Gothic" panose="020B0600070205080204" pitchFamily="34" charset="-128"/>
                <a:ea typeface="MS UI Gothic" panose="020B0600070205080204" pitchFamily="34" charset="-128"/>
                <a:sym typeface="+mn-ea"/>
              </a:rPr>
              <a:t>  </a:t>
            </a:r>
            <a:r>
              <a:rPr lang="ja-JP" sz="2800">
                <a:solidFill>
                  <a:schemeClr val="bg2"/>
                </a:solidFill>
                <a:latin typeface="MS UI Gothic" panose="020B0600070205080204" pitchFamily="34" charset="-128"/>
                <a:ea typeface="MS UI Gothic" panose="020B0600070205080204" pitchFamily="34" charset="-128"/>
                <a:sym typeface="+mn-ea"/>
              </a:rPr>
              <a:t>　</a:t>
            </a:r>
            <a:endParaRPr lang="ja-JP" sz="2800">
              <a:sym typeface="+mn-ea"/>
            </a:endParaRPr>
          </a:p>
        </p:txBody>
      </p:sp>
      <p:sp>
        <p:nvSpPr>
          <p:cNvPr id="4" name="文本框 3"/>
          <p:cNvSpPr txBox="1"/>
          <p:nvPr/>
        </p:nvSpPr>
        <p:spPr>
          <a:xfrm>
            <a:off x="3228975" y="1546225"/>
            <a:ext cx="8561705" cy="3599815"/>
          </a:xfrm>
          <a:prstGeom prst="rect">
            <a:avLst/>
          </a:prstGeom>
          <a:solidFill>
            <a:schemeClr val="tx2">
              <a:lumMod val="10000"/>
              <a:lumOff val="90000"/>
            </a:schemeClr>
          </a:solidFill>
        </p:spPr>
        <p:txBody>
          <a:bodyPr wrap="square" rtlCol="0">
            <a:spAutoFit/>
          </a:bodyPr>
          <a:lstStyle/>
          <a:p>
            <a:pPr algn="l" fontAlgn="auto">
              <a:lnSpc>
                <a:spcPts val="4000"/>
              </a:lnSpc>
            </a:pPr>
            <a:r>
              <a:rPr lang="zh-CN" altLang="en-US" sz="2800" b="1">
                <a:solidFill>
                  <a:schemeClr val="tx2"/>
                </a:solidFill>
                <a:latin typeface="MS Mincho" panose="02020609040205080304" charset="-128"/>
                <a:ea typeface="MS Mincho" panose="02020609040205080304" charset="-128"/>
                <a:cs typeface="MS Mincho" panose="02020609040205080304" charset="-128"/>
                <a:sym typeface="+mn-ea"/>
              </a:rPr>
              <a:t>反動政府を逃れ、27年からは上海に妻の許広平と定住。30年左翼作家連盟発足後はその指導者となり、民族統一戦線のため不屈の論陣を張ったが、過労で倒れた。短編小説集『吶喊 (とっかん) 』『彷徨』。 1938年に全集が編まれている。</a:t>
            </a:r>
          </a:p>
          <a:p>
            <a:pPr algn="l" fontAlgn="auto">
              <a:lnSpc>
                <a:spcPts val="4000"/>
              </a:lnSpc>
            </a:pPr>
            <a:endParaRPr lang="zh-CN" altLang="en-US" sz="2800" b="1">
              <a:solidFill>
                <a:schemeClr val="tx2"/>
              </a:solidFill>
              <a:latin typeface="MS Mincho" panose="02020609040205080304" charset="-128"/>
              <a:ea typeface="MS Mincho" panose="02020609040205080304" charset="-128"/>
              <a:cs typeface="MS Mincho" panose="02020609040205080304" charset="-128"/>
              <a:sym typeface="+mn-ea"/>
            </a:endParaRPr>
          </a:p>
          <a:p>
            <a:pPr marL="285750" indent="-285750">
              <a:buFont typeface="Wingdings" panose="05000000000000000000" pitchFamily="2" charset="2"/>
              <a:buChar char="Ø"/>
            </a:pPr>
            <a:endParaRPr lang="zh-CN" altLang="en-US"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pic>
        <p:nvPicPr>
          <p:cNvPr id="3" name="图片 2"/>
          <p:cNvPicPr>
            <a:picLocks noChangeAspect="1"/>
          </p:cNvPicPr>
          <p:nvPr/>
        </p:nvPicPr>
        <p:blipFill>
          <a:blip r:embed="rId3"/>
          <a:stretch>
            <a:fillRect/>
          </a:stretch>
        </p:blipFill>
        <p:spPr>
          <a:xfrm>
            <a:off x="107950" y="1738630"/>
            <a:ext cx="3057525" cy="3381375"/>
          </a:xfrm>
          <a:prstGeom prst="rect">
            <a:avLst/>
          </a:prstGeom>
        </p:spPr>
      </p:pic>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smtClean="0"/>
              <a:t>　楊二</a:t>
            </a:r>
            <a:r>
              <a:rPr lang="ja-JP" altLang="en-US" sz="4000" dirty="0"/>
              <a:t>嫂</a:t>
            </a:r>
            <a:r>
              <a:rPr lang="ja-JP" altLang="en-US" sz="4000" dirty="0" smtClean="0"/>
              <a:t>の</a:t>
            </a:r>
            <a:r>
              <a:rPr lang="ja-JP" altLang="en-US" sz="4000" dirty="0"/>
              <a:t>場面（起承転結の「承」２</a:t>
            </a:r>
            <a:r>
              <a:rPr lang="ja-JP" altLang="en-US" sz="4000" dirty="0" smtClean="0"/>
              <a:t>）</a:t>
            </a:r>
            <a:endParaRPr lang="zh-CN" altLang="en-US" dirty="0"/>
          </a:p>
        </p:txBody>
      </p:sp>
      <p:sp>
        <p:nvSpPr>
          <p:cNvPr id="3" name="内容占位符 2"/>
          <p:cNvSpPr>
            <a:spLocks noGrp="1"/>
          </p:cNvSpPr>
          <p:nvPr>
            <p:ph idx="1"/>
          </p:nvPr>
        </p:nvSpPr>
        <p:spPr>
          <a:xfrm>
            <a:off x="382905" y="1726162"/>
            <a:ext cx="11273790" cy="4523507"/>
          </a:xfrm>
        </p:spPr>
        <p:txBody>
          <a:bodyPr/>
          <a:lstStyle/>
          <a:p>
            <a:pPr marL="0" indent="0">
              <a:buNone/>
            </a:pPr>
            <a:r>
              <a:rPr lang="ja-JP" altLang="en-US" b="1" dirty="0" smtClean="0">
                <a:hlinkClick r:id="rId2" action="ppaction://hlinksldjump"/>
              </a:rPr>
              <a:t>指示１</a:t>
            </a:r>
            <a:r>
              <a:rPr lang="ja-JP" altLang="en-US" b="1" dirty="0" smtClean="0"/>
              <a:t>、</a:t>
            </a:r>
            <a:r>
              <a:rPr lang="ja-JP" altLang="en-US" b="1" dirty="0"/>
              <a:t>楊二嫂の場面を読んで、感想・疑問などを自由に</a:t>
            </a:r>
            <a:r>
              <a:rPr lang="ja-JP" altLang="en-US" b="1" dirty="0" smtClean="0"/>
              <a:t>書</a:t>
            </a:r>
            <a:endParaRPr lang="en-US" altLang="ja-JP" b="1" dirty="0" smtClean="0"/>
          </a:p>
          <a:p>
            <a:pPr marL="0" indent="0">
              <a:buNone/>
            </a:pPr>
            <a:r>
              <a:rPr lang="ja-JP" altLang="en-US" b="1" dirty="0"/>
              <a:t>　</a:t>
            </a:r>
            <a:r>
              <a:rPr lang="ja-JP" altLang="en-US" b="1" dirty="0" smtClean="0"/>
              <a:t>　　　いてみる。</a:t>
            </a:r>
            <a:endParaRPr lang="en-US" altLang="ja-JP" b="1" dirty="0" smtClean="0"/>
          </a:p>
          <a:p>
            <a:pPr marL="0" indent="0">
              <a:buNone/>
            </a:pPr>
            <a:r>
              <a:rPr lang="ja-JP" altLang="en-US" b="1" dirty="0" smtClean="0">
                <a:hlinkClick r:id="rId3" action="ppaction://hlinksldjump"/>
              </a:rPr>
              <a:t>指示</a:t>
            </a:r>
            <a:r>
              <a:rPr lang="ja-JP" altLang="en-US" b="1" dirty="0">
                <a:hlinkClick r:id="rId3" action="ppaction://hlinksldjump"/>
              </a:rPr>
              <a:t>２</a:t>
            </a:r>
            <a:r>
              <a:rPr lang="ja-JP" altLang="en-US" b="1" dirty="0"/>
              <a:t>、この部分を読んで「わかること」</a:t>
            </a:r>
            <a:r>
              <a:rPr lang="ja-JP" altLang="en-US" b="1" dirty="0" smtClean="0"/>
              <a:t>を箇</a:t>
            </a:r>
            <a:r>
              <a:rPr lang="ja-JP" altLang="en-US" b="1" dirty="0"/>
              <a:t>条書</a:t>
            </a:r>
            <a:r>
              <a:rPr lang="ja-JP" altLang="en-US" b="1" dirty="0" smtClean="0"/>
              <a:t>きにしてみる。</a:t>
            </a:r>
            <a:endParaRPr lang="en-US" altLang="ja-JP" b="1" dirty="0" smtClean="0"/>
          </a:p>
          <a:p>
            <a:pPr marL="0" indent="0">
              <a:buNone/>
            </a:pPr>
            <a:r>
              <a:rPr lang="ja-JP" altLang="en-US" b="1" dirty="0">
                <a:hlinkClick r:id="rId4" action="ppaction://hlinksldjump"/>
              </a:rPr>
              <a:t>質問１</a:t>
            </a:r>
            <a:r>
              <a:rPr lang="ja-JP" altLang="en-US" b="1" dirty="0"/>
              <a:t>、なぜ</a:t>
            </a:r>
            <a:r>
              <a:rPr lang="ja-JP" altLang="en-US" b="1" dirty="0" smtClean="0"/>
              <a:t>、</a:t>
            </a:r>
            <a:r>
              <a:rPr lang="ja-JP" altLang="en-US" b="1" dirty="0"/>
              <a:t>楊二嫂は、こんな嫌な性格</a:t>
            </a:r>
            <a:r>
              <a:rPr lang="ja-JP" altLang="en-US" b="1" dirty="0" smtClean="0"/>
              <a:t>になってしまった</a:t>
            </a:r>
            <a:endParaRPr lang="en-US" altLang="ja-JP" b="1" dirty="0" smtClean="0"/>
          </a:p>
          <a:p>
            <a:pPr marL="0" indent="0">
              <a:buNone/>
            </a:pPr>
            <a:r>
              <a:rPr lang="ja-JP" altLang="en-US" b="1" dirty="0"/>
              <a:t>　</a:t>
            </a:r>
            <a:r>
              <a:rPr lang="ja-JP" altLang="en-US" b="1" dirty="0" smtClean="0"/>
              <a:t>　　　のか、自分</a:t>
            </a:r>
            <a:r>
              <a:rPr lang="ja-JP" altLang="en-US" b="1" dirty="0"/>
              <a:t>の言葉</a:t>
            </a:r>
            <a:r>
              <a:rPr lang="ja-JP" altLang="en-US" b="1" dirty="0" smtClean="0"/>
              <a:t>でまとめてみる。</a:t>
            </a:r>
            <a:endParaRPr lang="en-US" altLang="ja-JP" b="1" dirty="0" smtClean="0"/>
          </a:p>
          <a:p>
            <a:pPr marL="0" indent="0">
              <a:buNone/>
            </a:pP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指示１</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ja-JP" altLang="en-US" b="1" dirty="0" smtClean="0"/>
              <a:t>  </a:t>
            </a:r>
            <a:endParaRPr lang="en-US" altLang="ja-JP" b="1" dirty="0" smtClean="0"/>
          </a:p>
          <a:p>
            <a:pPr marL="0" indent="0">
              <a:buNone/>
            </a:pPr>
            <a:endParaRPr lang="en-US" altLang="ja-JP" b="1" dirty="0"/>
          </a:p>
          <a:p>
            <a:pPr marL="0" indent="0">
              <a:buNone/>
            </a:pPr>
            <a:r>
              <a:rPr lang="ja-JP" altLang="en-US" b="1" dirty="0" smtClean="0"/>
              <a:t>      　　　　   </a:t>
            </a:r>
            <a:endParaRPr lang="en-US" altLang="ja-JP" b="1" dirty="0" smtClean="0"/>
          </a:p>
          <a:p>
            <a:pPr marL="0" indent="0">
              <a:buNone/>
            </a:pPr>
            <a:endParaRPr lang="en-US" altLang="ja-JP" b="1" dirty="0"/>
          </a:p>
          <a:p>
            <a:pPr marL="0" indent="0">
              <a:buNone/>
            </a:pPr>
            <a:endParaRPr lang="en-US" altLang="ja-JP" b="1" dirty="0" smtClean="0"/>
          </a:p>
          <a:p>
            <a:pPr marL="0" indent="0">
              <a:buNone/>
            </a:pPr>
            <a:r>
              <a:rPr lang="ja-JP" altLang="en-US" b="1" dirty="0" smtClean="0"/>
              <a:t>　　　　　　　　　　　　　　　　　　　　　　　　　　</a:t>
            </a:r>
            <a:r>
              <a:rPr lang="ja-JP" altLang="en-US" b="1" dirty="0"/>
              <a:t>　</a:t>
            </a:r>
            <a:r>
              <a:rPr lang="ja-JP" altLang="en-US" b="1" dirty="0" smtClean="0"/>
              <a:t>　　</a:t>
            </a:r>
            <a:endParaRPr lang="en-US" altLang="ja-JP" b="1" dirty="0" smtClean="0"/>
          </a:p>
          <a:p>
            <a:pPr marL="0" indent="0">
              <a:buNone/>
            </a:pPr>
            <a:r>
              <a:rPr lang="ja-JP" altLang="en-US" b="1" dirty="0" smtClean="0"/>
              <a:t>　　　　　　　　　　　　　　　　　</a:t>
            </a:r>
            <a:endParaRPr lang="en-US" altLang="ja-JP" b="1" dirty="0"/>
          </a:p>
          <a:p>
            <a:pPr marL="0" indent="0">
              <a:buNone/>
            </a:pPr>
            <a:endParaRPr lang="ja-JP" altLang="en-US" b="1" dirty="0"/>
          </a:p>
        </p:txBody>
      </p:sp>
      <p:graphicFrame>
        <p:nvGraphicFramePr>
          <p:cNvPr id="5" name="表格 4"/>
          <p:cNvGraphicFramePr>
            <a:graphicFrameLocks noGrp="1"/>
          </p:cNvGraphicFramePr>
          <p:nvPr>
            <p:custDataLst>
              <p:tags r:id="rId1"/>
            </p:custDataLst>
          </p:nvPr>
        </p:nvGraphicFramePr>
        <p:xfrm>
          <a:off x="1772693" y="2179977"/>
          <a:ext cx="6566090" cy="2323784"/>
        </p:xfrm>
        <a:graphic>
          <a:graphicData uri="http://schemas.openxmlformats.org/drawingml/2006/table">
            <a:tbl>
              <a:tblPr firstRow="1" bandRow="1">
                <a:tableStyleId>{5C22544A-7EE6-4342-B048-85BDC9FD1C3A}</a:tableStyleId>
              </a:tblPr>
              <a:tblGrid>
                <a:gridCol w="1258093"/>
                <a:gridCol w="1973502"/>
                <a:gridCol w="3334495"/>
              </a:tblGrid>
              <a:tr h="658757">
                <a:tc>
                  <a:txBody>
                    <a:bodyPr/>
                    <a:lstStyle/>
                    <a:p>
                      <a:pPr algn="ctr"/>
                      <a:endParaRPr lang="zh-CN" altLang="en-US" b="1" dirty="0">
                        <a:latin typeface="MS Mincho" panose="02020609040205080304" charset="-128"/>
                        <a:ea typeface="MS Mincho" panose="02020609040205080304" charset="-128"/>
                      </a:endParaRPr>
                    </a:p>
                  </a:txBody>
                  <a:tcPr anchor="ctr"/>
                </a:tc>
                <a:tc>
                  <a:txBody>
                    <a:bodyPr/>
                    <a:lstStyle/>
                    <a:p>
                      <a:pPr algn="ctr"/>
                      <a:r>
                        <a:rPr lang="ja-JP" altLang="en-US" b="1" dirty="0" smtClean="0">
                          <a:latin typeface="MS Mincho" panose="02020609040205080304" charset="-128"/>
                          <a:ea typeface="MS Mincho" panose="02020609040205080304" charset="-128"/>
                        </a:rPr>
                        <a:t>昔</a:t>
                      </a:r>
                    </a:p>
                  </a:txBody>
                  <a:tcPr anchor="ctr"/>
                </a:tc>
                <a:tc>
                  <a:txBody>
                    <a:bodyPr/>
                    <a:lstStyle/>
                    <a:p>
                      <a:pPr algn="ctr"/>
                      <a:r>
                        <a:rPr lang="ja-JP" altLang="en-US" b="1" dirty="0" smtClean="0">
                          <a:latin typeface="MS Mincho" panose="02020609040205080304" charset="-128"/>
                          <a:ea typeface="MS Mincho" panose="02020609040205080304" charset="-128"/>
                        </a:rPr>
                        <a:t>現在</a:t>
                      </a:r>
                    </a:p>
                  </a:txBody>
                  <a:tcPr anchor="ctr"/>
                </a:tc>
              </a:tr>
              <a:tr h="736979">
                <a:tc>
                  <a:txBody>
                    <a:bodyPr/>
                    <a:lstStyle/>
                    <a:p>
                      <a:pPr algn="ctr"/>
                      <a:r>
                        <a:rPr lang="ja-JP" altLang="en-US" b="1" dirty="0" smtClean="0">
                          <a:latin typeface="MS Mincho" panose="02020609040205080304" charset="-128"/>
                          <a:ea typeface="MS Mincho" panose="02020609040205080304" charset="-128"/>
                        </a:rPr>
                        <a:t>顔</a:t>
                      </a:r>
                    </a:p>
                  </a:txBody>
                  <a:tcPr anchor="ctr"/>
                </a:tc>
                <a:tc>
                  <a:txBody>
                    <a:bodyPr/>
                    <a:lstStyle/>
                    <a:p>
                      <a:pPr algn="ctr"/>
                      <a:r>
                        <a:rPr lang="zh-CN" altLang="en-US" b="1" dirty="0" smtClean="0">
                          <a:latin typeface="MS Mincho" panose="02020609040205080304" charset="-128"/>
                          <a:ea typeface="MS Mincho" panose="02020609040205080304" charset="-128"/>
                        </a:rPr>
                        <a:t>豆腐屋小町　</a:t>
                      </a:r>
                    </a:p>
                  </a:txBody>
                  <a:tcPr anchor="ctr"/>
                </a:tc>
                <a:tc>
                  <a:txBody>
                    <a:bodyPr/>
                    <a:lstStyle/>
                    <a:p>
                      <a:pPr algn="ctr"/>
                      <a:r>
                        <a:rPr lang="ja-JP" altLang="en-US" b="1" dirty="0" smtClean="0">
                          <a:latin typeface="MS Mincho" panose="02020609040205080304" charset="-128"/>
                          <a:ea typeface="MS Mincho" panose="02020609040205080304" charset="-128"/>
                        </a:rPr>
                        <a:t>製図器のコンパス</a:t>
                      </a:r>
                    </a:p>
                  </a:txBody>
                  <a:tcPr anchor="ctr"/>
                </a:tc>
              </a:tr>
              <a:tr h="928048">
                <a:tc>
                  <a:txBody>
                    <a:bodyPr/>
                    <a:lstStyle/>
                    <a:p>
                      <a:pPr algn="ctr"/>
                      <a:r>
                        <a:rPr lang="ja-JP" altLang="en-US" b="1" dirty="0" smtClean="0">
                          <a:latin typeface="MS Mincho" panose="02020609040205080304" charset="-128"/>
                          <a:ea typeface="MS Mincho" panose="02020609040205080304" charset="-128"/>
                        </a:rPr>
                        <a:t>性格</a:t>
                      </a:r>
                    </a:p>
                  </a:txBody>
                  <a:tcPr anchor="ctr"/>
                </a:tc>
                <a:tc>
                  <a:txBody>
                    <a:bodyPr/>
                    <a:lstStyle/>
                    <a:p>
                      <a:pPr algn="ctr"/>
                      <a:r>
                        <a:rPr lang="ja-JP" altLang="en-US" b="1" dirty="0" smtClean="0">
                          <a:latin typeface="MS Mincho" panose="02020609040205080304" charset="-128"/>
                          <a:ea typeface="MS Mincho" panose="02020609040205080304" charset="-128"/>
                        </a:rPr>
                        <a:t>おっとり</a:t>
                      </a:r>
                    </a:p>
                  </a:txBody>
                  <a:tcPr anchor="ctr"/>
                </a:tc>
                <a:tc>
                  <a:txBody>
                    <a:bodyPr/>
                    <a:lstStyle/>
                    <a:p>
                      <a:pPr algn="ctr"/>
                      <a:r>
                        <a:rPr lang="zh-CN" altLang="en-US" b="1" dirty="0" smtClean="0">
                          <a:latin typeface="MS Mincho" panose="02020609040205080304" charset="-128"/>
                          <a:ea typeface="MS Mincho" panose="02020609040205080304" charset="-128"/>
                        </a:rPr>
                        <a:t>荒々</a:t>
                      </a:r>
                      <a:r>
                        <a:rPr lang="ja-JP" altLang="en-US" b="1" dirty="0" smtClean="0">
                          <a:latin typeface="MS Mincho" panose="02020609040205080304" charset="-128"/>
                          <a:ea typeface="MS Mincho" panose="02020609040205080304" charset="-128"/>
                        </a:rPr>
                        <a:t>しい</a:t>
                      </a:r>
                    </a:p>
                    <a:p>
                      <a:pPr algn="ctr"/>
                      <a:endParaRPr lang="zh-CN" altLang="en-US" b="1" dirty="0">
                        <a:latin typeface="MS Mincho" panose="02020609040205080304" charset="-128"/>
                        <a:ea typeface="MS Mincho" panose="02020609040205080304" charset="-128"/>
                      </a:endParaRPr>
                    </a:p>
                  </a:txBody>
                  <a:tcPr anchor="ctr"/>
                </a:tc>
              </a:tr>
            </a:tbl>
          </a:graphicData>
        </a:graphic>
      </p:graphicFrame>
      <p:sp>
        <p:nvSpPr>
          <p:cNvPr id="4" name="圆角矩形 3">
            <a:hlinkClick r:id="rId4" action="ppaction://hlinksldjump"/>
          </p:cNvPr>
          <p:cNvSpPr/>
          <p:nvPr>
            <p:custDataLst>
              <p:tags r:id="rId2"/>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5"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指示２</a:t>
            </a:r>
            <a:endParaRPr lang="zh-CN" altLang="en-US" dirty="0"/>
          </a:p>
        </p:txBody>
      </p:sp>
      <p:sp>
        <p:nvSpPr>
          <p:cNvPr id="3" name="内容占位符 2"/>
          <p:cNvSpPr>
            <a:spLocks noGrp="1"/>
          </p:cNvSpPr>
          <p:nvPr>
            <p:ph idx="1"/>
          </p:nvPr>
        </p:nvSpPr>
        <p:spPr/>
        <p:txBody>
          <a:bodyPr/>
          <a:lstStyle/>
          <a:p>
            <a:pPr marL="0" indent="0">
              <a:buNone/>
            </a:pPr>
            <a:r>
              <a:rPr lang="ja-JP" altLang="en-US" b="1" dirty="0"/>
              <a:t>楊二嫂</a:t>
            </a:r>
            <a:r>
              <a:rPr lang="ja-JP" altLang="en-US" dirty="0" smtClean="0"/>
              <a:t>の</a:t>
            </a:r>
            <a:endParaRPr lang="en-US" altLang="ja-JP" dirty="0" smtClean="0"/>
          </a:p>
          <a:p>
            <a:pPr marL="0" indent="0">
              <a:buNone/>
            </a:pPr>
            <a:r>
              <a:rPr lang="ja-JP" altLang="en-US" dirty="0" smtClean="0"/>
              <a:t>・性格</a:t>
            </a:r>
            <a:endParaRPr lang="en-US" altLang="ja-JP" dirty="0" smtClean="0"/>
          </a:p>
          <a:p>
            <a:pPr marL="0" indent="0">
              <a:buNone/>
            </a:pPr>
            <a:r>
              <a:rPr lang="ja-JP" altLang="en-US" dirty="0" smtClean="0"/>
              <a:t>・</a:t>
            </a:r>
            <a:r>
              <a:rPr lang="ja-JP" altLang="en-US" dirty="0"/>
              <a:t>容</a:t>
            </a:r>
            <a:r>
              <a:rPr lang="ja-JP" altLang="en-US" dirty="0" smtClean="0"/>
              <a:t>姿</a:t>
            </a:r>
            <a:endParaRPr lang="en-US" altLang="ja-JP" dirty="0" smtClean="0"/>
          </a:p>
          <a:p>
            <a:pPr marL="0" indent="0">
              <a:buNone/>
            </a:pPr>
            <a:r>
              <a:rPr lang="ja-JP" altLang="en-US" dirty="0" smtClean="0"/>
              <a:t>・</a:t>
            </a:r>
            <a:r>
              <a:rPr lang="ja-JP" altLang="en-US" dirty="0"/>
              <a:t>昔の様</a:t>
            </a:r>
            <a:r>
              <a:rPr lang="ja-JP" altLang="en-US" dirty="0" smtClean="0"/>
              <a:t>子</a:t>
            </a:r>
            <a:endParaRPr lang="en-US" altLang="ja-JP" dirty="0" smtClean="0"/>
          </a:p>
          <a:p>
            <a:pPr marL="0" indent="0">
              <a:buNone/>
            </a:pPr>
            <a:r>
              <a:rPr lang="ja-JP" altLang="en-US" dirty="0" smtClean="0"/>
              <a:t>・</a:t>
            </a:r>
            <a:r>
              <a:rPr lang="ja-JP" altLang="en-US" dirty="0"/>
              <a:t>今の</a:t>
            </a:r>
            <a:r>
              <a:rPr lang="ja-JP" altLang="en-US" dirty="0" smtClean="0"/>
              <a:t>生活</a:t>
            </a:r>
            <a:endParaRPr lang="en-US" altLang="ja-JP" dirty="0" smtClean="0"/>
          </a:p>
          <a:p>
            <a:pPr marL="0" indent="0">
              <a:buNone/>
            </a:pPr>
            <a:r>
              <a:rPr lang="ja-JP" altLang="en-US" dirty="0" smtClean="0"/>
              <a:t>などがわかる。</a:t>
            </a: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質問１</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ja-JP" altLang="en-US" dirty="0"/>
              <a:t>・貧乏になって盗みばっかりしているうちに、「なんで自分だけが」と思</a:t>
            </a:r>
            <a:r>
              <a:rPr lang="ja-JP" altLang="en-US" dirty="0" smtClean="0"/>
              <a:t>うようになってひねくれてしまったから。</a:t>
            </a:r>
            <a:endParaRPr lang="ja-JP" altLang="en-US" dirty="0"/>
          </a:p>
          <a:p>
            <a:pPr marL="0" indent="0">
              <a:buNone/>
            </a:pPr>
            <a:r>
              <a:rPr lang="ja-JP" altLang="en-US" dirty="0"/>
              <a:t>・生活が苦しいから。</a:t>
            </a:r>
          </a:p>
          <a:p>
            <a:pPr marL="0" indent="0">
              <a:buNone/>
            </a:pPr>
            <a:r>
              <a:rPr lang="ja-JP" altLang="en-US" dirty="0"/>
              <a:t>・年をとってしまったから　→　容姿が衰えたから</a:t>
            </a:r>
          </a:p>
          <a:p>
            <a:pPr marL="0" indent="0">
              <a:buNone/>
            </a:pPr>
            <a:r>
              <a:rPr lang="ja-JP" altLang="en-US" dirty="0"/>
              <a:t>・みんなが注目してくれないから</a:t>
            </a:r>
          </a:p>
          <a:p>
            <a:pPr marL="0" indent="0">
              <a:buNone/>
            </a:pPr>
            <a:r>
              <a:rPr lang="ja-JP" altLang="en-US" dirty="0"/>
              <a:t>・豆腐屋がはやらないから？</a:t>
            </a:r>
          </a:p>
          <a:p>
            <a:pPr marL="0" indent="0">
              <a:buNone/>
            </a:pPr>
            <a:r>
              <a:rPr lang="ja-JP" altLang="en-US" dirty="0" smtClean="0"/>
              <a:t>・故</a:t>
            </a:r>
            <a:r>
              <a:rPr lang="ja-JP" altLang="en-US" dirty="0"/>
              <a:t>郷は変わり果ててしまった。そこに住</a:t>
            </a:r>
            <a:r>
              <a:rPr lang="ja-JP" altLang="en-US" dirty="0" smtClean="0"/>
              <a:t>む楊二嫂も</a:t>
            </a:r>
            <a:r>
              <a:rPr lang="ja-JP" altLang="en-US" dirty="0"/>
              <a:t>変わり果ててしまった。</a:t>
            </a:r>
          </a:p>
          <a:p>
            <a:pPr marL="0" indent="0">
              <a:buNone/>
            </a:pPr>
            <a:endParaRPr lang="ja-JP" altLang="en-US" dirty="0"/>
          </a:p>
          <a:p>
            <a:pPr marL="0" indent="0">
              <a:buNone/>
            </a:pP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a:t>　閏土との再会場面（起承転結の「転」</a:t>
            </a:r>
            <a:r>
              <a:rPr lang="ja-JP" altLang="en-US" sz="4000" dirty="0" smtClean="0"/>
              <a:t>）</a:t>
            </a:r>
            <a:endParaRPr lang="zh-CN" altLang="en-US" sz="4000" dirty="0"/>
          </a:p>
        </p:txBody>
      </p:sp>
      <p:sp>
        <p:nvSpPr>
          <p:cNvPr id="3" name="内容占位符 2"/>
          <p:cNvSpPr>
            <a:spLocks noGrp="1"/>
          </p:cNvSpPr>
          <p:nvPr>
            <p:ph idx="1"/>
          </p:nvPr>
        </p:nvSpPr>
        <p:spPr/>
        <p:txBody>
          <a:bodyPr/>
          <a:lstStyle/>
          <a:p>
            <a:pPr marL="0" indent="0">
              <a:buNone/>
            </a:pPr>
            <a:r>
              <a:rPr lang="ja-JP" altLang="en-US" b="1" dirty="0">
                <a:hlinkClick r:id="rId2" action="ppaction://hlinksldjump"/>
              </a:rPr>
              <a:t>指示１</a:t>
            </a:r>
            <a:r>
              <a:rPr lang="ja-JP" altLang="en-US" b="1" dirty="0" smtClean="0"/>
              <a:t>、閏土との</a:t>
            </a:r>
            <a:r>
              <a:rPr lang="ja-JP" altLang="en-US" b="1" dirty="0"/>
              <a:t>再会場面を読んで、感想・疑問などを自由に</a:t>
            </a:r>
            <a:r>
              <a:rPr lang="ja-JP" altLang="en-US" b="1" dirty="0" smtClean="0"/>
              <a:t>書</a:t>
            </a:r>
            <a:endParaRPr lang="en-US" altLang="ja-JP" b="1" dirty="0" smtClean="0"/>
          </a:p>
          <a:p>
            <a:pPr marL="0" indent="0">
              <a:buNone/>
            </a:pPr>
            <a:r>
              <a:rPr lang="ja-JP" altLang="en-US" b="1" dirty="0"/>
              <a:t>　</a:t>
            </a:r>
            <a:r>
              <a:rPr lang="ja-JP" altLang="en-US" b="1" dirty="0" smtClean="0"/>
              <a:t>　　　いてみる。</a:t>
            </a:r>
            <a:endParaRPr lang="en-US" altLang="ja-JP" b="1" dirty="0" smtClean="0"/>
          </a:p>
          <a:p>
            <a:pPr marL="0" indent="0">
              <a:buNone/>
            </a:pPr>
            <a:r>
              <a:rPr lang="ja-JP" altLang="en-US" b="1" dirty="0" smtClean="0">
                <a:hlinkClick r:id="rId3" action="ppaction://hlinksldjump"/>
              </a:rPr>
              <a:t>指示</a:t>
            </a:r>
            <a:r>
              <a:rPr lang="ja-JP" altLang="en-US" b="1" dirty="0">
                <a:hlinkClick r:id="rId3" action="ppaction://hlinksldjump"/>
              </a:rPr>
              <a:t>２</a:t>
            </a:r>
            <a:r>
              <a:rPr lang="ja-JP" altLang="en-US" b="1" dirty="0" smtClean="0"/>
              <a:t>、昔と</a:t>
            </a:r>
            <a:r>
              <a:rPr lang="ja-JP" altLang="en-US" b="1" dirty="0"/>
              <a:t>今の閏土の様子を比</a:t>
            </a:r>
            <a:r>
              <a:rPr lang="ja-JP" altLang="en-US" b="1" dirty="0" smtClean="0"/>
              <a:t>べてみよう。</a:t>
            </a:r>
            <a:endParaRPr lang="en-US" altLang="ja-JP" b="1" dirty="0" smtClean="0"/>
          </a:p>
          <a:p>
            <a:pPr marL="0" indent="0">
              <a:buNone/>
            </a:pPr>
            <a:r>
              <a:rPr lang="ja-JP" altLang="en-US" b="1" dirty="0">
                <a:hlinkClick r:id="rId4" action="ppaction://hlinksldjump"/>
              </a:rPr>
              <a:t>質</a:t>
            </a:r>
            <a:r>
              <a:rPr lang="ja-JP" altLang="en-US" b="1" dirty="0" smtClean="0">
                <a:hlinkClick r:id="rId4" action="ppaction://hlinksldjump"/>
              </a:rPr>
              <a:t>問</a:t>
            </a:r>
            <a:r>
              <a:rPr lang="ja-JP" altLang="en-US" b="1" dirty="0">
                <a:hlinkClick r:id="rId4" action="ppaction://hlinksldjump"/>
              </a:rPr>
              <a:t>１</a:t>
            </a:r>
            <a:r>
              <a:rPr lang="ja-JP" altLang="en-US" b="1" dirty="0"/>
              <a:t>、この対比表現によって印象づけられるのは</a:t>
            </a:r>
            <a:r>
              <a:rPr lang="ja-JP" altLang="en-US" b="1" dirty="0" smtClean="0"/>
              <a:t>何か。</a:t>
            </a:r>
            <a:endParaRPr lang="en-US" altLang="ja-JP" b="1" dirty="0" smtClean="0"/>
          </a:p>
          <a:p>
            <a:pPr marL="0" indent="0">
              <a:buNone/>
            </a:pPr>
            <a:r>
              <a:rPr lang="ja-JP" altLang="en-US" b="1" dirty="0" smtClean="0">
                <a:hlinkClick r:id="rId5" action="ppaction://hlinksldjump"/>
              </a:rPr>
              <a:t>指示</a:t>
            </a:r>
            <a:r>
              <a:rPr lang="ja-JP" altLang="en-US" b="1" dirty="0">
                <a:hlinkClick r:id="rId5" action="ppaction://hlinksldjump"/>
              </a:rPr>
              <a:t>３</a:t>
            </a:r>
            <a:r>
              <a:rPr lang="ja-JP" altLang="en-US" b="1" dirty="0"/>
              <a:t>、二人の心の動きを表</a:t>
            </a:r>
            <a:r>
              <a:rPr lang="ja-JP" altLang="en-US" b="1" dirty="0" smtClean="0"/>
              <a:t>にしてまとめまてみよう。</a:t>
            </a:r>
            <a:endParaRPr lang="en-US" altLang="ja-JP" b="1" dirty="0" smtClean="0"/>
          </a:p>
          <a:p>
            <a:pPr marL="0" indent="0">
              <a:buNone/>
            </a:pPr>
            <a:r>
              <a:rPr lang="ja-JP" altLang="en-US" b="1" dirty="0">
                <a:hlinkClick r:id="rId6" action="ppaction://hlinksldjump"/>
              </a:rPr>
              <a:t>指示４</a:t>
            </a:r>
            <a:r>
              <a:rPr lang="ja-JP" altLang="en-US" b="1" dirty="0"/>
              <a:t>、２つの表をまとめてみて、気づいたこと・分</a:t>
            </a:r>
            <a:r>
              <a:rPr lang="ja-JP" altLang="en-US" b="1" dirty="0" smtClean="0"/>
              <a:t>かったこと</a:t>
            </a:r>
            <a:endParaRPr lang="en-US" altLang="ja-JP" b="1" dirty="0" smtClean="0"/>
          </a:p>
          <a:p>
            <a:pPr marL="0" indent="0">
              <a:buNone/>
            </a:pPr>
            <a:r>
              <a:rPr lang="ja-JP" altLang="en-US" b="1" dirty="0"/>
              <a:t>　</a:t>
            </a:r>
            <a:r>
              <a:rPr lang="ja-JP" altLang="en-US" b="1" dirty="0" smtClean="0"/>
              <a:t>　　　を書</a:t>
            </a:r>
            <a:r>
              <a:rPr lang="ja-JP" altLang="en-US" b="1" dirty="0"/>
              <a:t>いてみる</a:t>
            </a:r>
            <a:r>
              <a:rPr lang="ja-JP" altLang="en-US" b="1" dirty="0" smtClean="0"/>
              <a:t>。</a:t>
            </a:r>
            <a:endParaRPr lang="zh-CN" altLang="en-US" b="1"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a:t>
            </a:r>
            <a:r>
              <a:rPr lang="ja-JP" altLang="en-US" dirty="0"/>
              <a:t>１</a:t>
            </a:r>
            <a:endParaRPr lang="zh-CN" altLang="en-US" dirty="0"/>
          </a:p>
        </p:txBody>
      </p:sp>
      <p:sp>
        <p:nvSpPr>
          <p:cNvPr id="3" name="内容占位符 2"/>
          <p:cNvSpPr>
            <a:spLocks noGrp="1"/>
          </p:cNvSpPr>
          <p:nvPr>
            <p:ph idx="1"/>
          </p:nvPr>
        </p:nvSpPr>
        <p:spPr/>
        <p:txBody>
          <a:bodyPr>
            <a:normAutofit fontScale="90000" lnSpcReduction="10000"/>
          </a:bodyPr>
          <a:lstStyle/>
          <a:p>
            <a:pPr marL="0" indent="0">
              <a:buNone/>
            </a:pPr>
            <a:r>
              <a:rPr lang="ja-JP" altLang="en-US" dirty="0" smtClean="0"/>
              <a:t>＊私は閏土にとても</a:t>
            </a:r>
            <a:r>
              <a:rPr lang="ja-JP" altLang="en-US" dirty="0"/>
              <a:t>会</a:t>
            </a:r>
            <a:r>
              <a:rPr lang="ja-JP" altLang="en-US" dirty="0" smtClean="0"/>
              <a:t>いたがっている</a:t>
            </a:r>
            <a:endParaRPr lang="en-US" altLang="ja-JP" dirty="0" smtClean="0"/>
          </a:p>
          <a:p>
            <a:pPr marL="0" indent="0">
              <a:buNone/>
            </a:pPr>
            <a:r>
              <a:rPr lang="ja-JP" altLang="en-US" dirty="0" smtClean="0"/>
              <a:t>＊やっと閏土に</a:t>
            </a:r>
            <a:r>
              <a:rPr lang="ja-JP" altLang="en-US" dirty="0"/>
              <a:t>会</a:t>
            </a:r>
            <a:r>
              <a:rPr lang="ja-JP" altLang="en-US" dirty="0" smtClean="0"/>
              <a:t>えたら、</a:t>
            </a:r>
            <a:r>
              <a:rPr lang="ja-JP" altLang="en-US" dirty="0"/>
              <a:t>案の定、故郷と同じように変</a:t>
            </a:r>
            <a:r>
              <a:rPr lang="ja-JP" altLang="en-US" dirty="0" smtClean="0"/>
              <a:t>わってしまった</a:t>
            </a:r>
            <a:endParaRPr lang="en-US" altLang="ja-JP" dirty="0" smtClean="0"/>
          </a:p>
          <a:p>
            <a:pPr marL="0" indent="0">
              <a:buNone/>
            </a:pPr>
            <a:r>
              <a:rPr lang="ja-JP" altLang="en-US" dirty="0" smtClean="0"/>
              <a:t>＊閏土を</a:t>
            </a:r>
            <a:r>
              <a:rPr lang="ja-JP" altLang="en-US" dirty="0"/>
              <a:t>見て、</a:t>
            </a:r>
            <a:r>
              <a:rPr lang="ja-JP" altLang="en-US" dirty="0" smtClean="0"/>
              <a:t>うれしい。何</a:t>
            </a:r>
            <a:r>
              <a:rPr lang="ja-JP" altLang="en-US" dirty="0"/>
              <a:t>とも言えない悲しい気持</a:t>
            </a:r>
            <a:r>
              <a:rPr lang="ja-JP" altLang="en-US" dirty="0" smtClean="0"/>
              <a:t>ちがこみあげていた</a:t>
            </a:r>
            <a:endParaRPr lang="ja-JP" altLang="en-US" dirty="0"/>
          </a:p>
          <a:p>
            <a:pPr marL="0" indent="0">
              <a:buNone/>
            </a:pPr>
            <a:r>
              <a:rPr lang="ja-JP" altLang="en-US" dirty="0" smtClean="0"/>
              <a:t>＊それで</a:t>
            </a:r>
            <a:r>
              <a:rPr lang="ja-JP" altLang="en-US" dirty="0"/>
              <a:t>、言いたいことがなかなか言</a:t>
            </a:r>
            <a:r>
              <a:rPr lang="ja-JP" altLang="en-US" dirty="0" smtClean="0"/>
              <a:t>えなかった</a:t>
            </a:r>
            <a:endParaRPr lang="ja-JP" altLang="en-US" dirty="0"/>
          </a:p>
          <a:p>
            <a:pPr marL="0" indent="0">
              <a:buNone/>
            </a:pPr>
            <a:r>
              <a:rPr lang="ja-JP" altLang="en-US" dirty="0" smtClean="0"/>
              <a:t>＊閏土に</a:t>
            </a:r>
            <a:r>
              <a:rPr lang="ja-JP" altLang="en-US" dirty="0"/>
              <a:t>思いがけない言葉「だんな</a:t>
            </a:r>
            <a:r>
              <a:rPr lang="ja-JP" altLang="en-US" dirty="0" smtClean="0"/>
              <a:t>様</a:t>
            </a:r>
            <a:r>
              <a:rPr lang="en-US" altLang="ja-JP" dirty="0" smtClean="0"/>
              <a:t>…</a:t>
            </a:r>
            <a:r>
              <a:rPr lang="ja-JP" altLang="en-US" dirty="0" smtClean="0"/>
              <a:t>」</a:t>
            </a:r>
            <a:r>
              <a:rPr lang="ja-JP" altLang="en-US" dirty="0"/>
              <a:t>と言われて身震</a:t>
            </a:r>
            <a:r>
              <a:rPr lang="ja-JP" altLang="en-US" dirty="0" smtClean="0"/>
              <a:t>いした</a:t>
            </a:r>
            <a:endParaRPr lang="en-US" altLang="ja-JP" dirty="0" smtClean="0"/>
          </a:p>
          <a:p>
            <a:pPr marL="0" indent="0">
              <a:buNone/>
            </a:pPr>
            <a:r>
              <a:rPr lang="ja-JP" altLang="en-US" dirty="0" smtClean="0"/>
              <a:t>＊閏土は外</a:t>
            </a:r>
            <a:r>
              <a:rPr lang="ja-JP" altLang="en-US" dirty="0"/>
              <a:t>見だけではなく内面も変</a:t>
            </a:r>
            <a:r>
              <a:rPr lang="ja-JP" altLang="en-US" dirty="0" smtClean="0"/>
              <a:t>わってしまった</a:t>
            </a:r>
            <a:endParaRPr lang="en-US" altLang="ja-JP" dirty="0" smtClean="0"/>
          </a:p>
          <a:p>
            <a:pPr marL="0" indent="0">
              <a:buNone/>
            </a:pPr>
            <a:r>
              <a:rPr lang="ja-JP" altLang="en-US" dirty="0" smtClean="0"/>
              <a:t>＊昔</a:t>
            </a:r>
            <a:r>
              <a:rPr lang="ja-JP" altLang="en-US" dirty="0"/>
              <a:t>の仲</a:t>
            </a:r>
            <a:r>
              <a:rPr lang="ja-JP" altLang="en-US" dirty="0" smtClean="0"/>
              <a:t>にはもうもどれない</a:t>
            </a:r>
            <a:endParaRPr lang="ja-JP" altLang="en-US" dirty="0"/>
          </a:p>
          <a:p>
            <a:pPr marL="0" indent="0">
              <a:buNone/>
            </a:pPr>
            <a:endParaRPr lang="en-US" altLang="ja-JP" dirty="0" smtClean="0"/>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指示２</a:t>
            </a:r>
            <a:endParaRPr lang="zh-CN" altLang="en-US" dirty="0"/>
          </a:p>
        </p:txBody>
      </p:sp>
      <p:graphicFrame>
        <p:nvGraphicFramePr>
          <p:cNvPr id="5" name="内容占位符 4"/>
          <p:cNvGraphicFramePr>
            <a:graphicFrameLocks noGrp="1"/>
          </p:cNvGraphicFramePr>
          <p:nvPr>
            <p:ph idx="1"/>
          </p:nvPr>
        </p:nvGraphicFramePr>
        <p:xfrm>
          <a:off x="273406" y="2159403"/>
          <a:ext cx="11274426" cy="3774440"/>
        </p:xfrm>
        <a:graphic>
          <a:graphicData uri="http://schemas.openxmlformats.org/drawingml/2006/table">
            <a:tbl>
              <a:tblPr firstRow="1" bandRow="1">
                <a:tableStyleId>{5C22544A-7EE6-4342-B048-85BDC9FD1C3A}</a:tableStyleId>
              </a:tblPr>
              <a:tblGrid>
                <a:gridCol w="3834570"/>
                <a:gridCol w="7439856"/>
              </a:tblGrid>
              <a:tr h="370840">
                <a:tc>
                  <a:txBody>
                    <a:bodyPr/>
                    <a:lstStyle/>
                    <a:p>
                      <a:pPr algn="ctr"/>
                      <a:r>
                        <a:rPr lang="ja-JP" altLang="en-US" dirty="0" smtClean="0"/>
                        <a:t>昔</a:t>
                      </a:r>
                      <a:endParaRPr lang="zh-CN" altLang="en-US" dirty="0"/>
                    </a:p>
                  </a:txBody>
                  <a:tcPr/>
                </a:tc>
                <a:tc>
                  <a:txBody>
                    <a:bodyPr/>
                    <a:lstStyle/>
                    <a:p>
                      <a:pPr algn="ctr"/>
                      <a:r>
                        <a:rPr lang="ja-JP" altLang="en-US" dirty="0" smtClean="0"/>
                        <a:t>現在</a:t>
                      </a:r>
                      <a:endParaRPr lang="zh-CN" altLang="en-US" dirty="0"/>
                    </a:p>
                  </a:txBody>
                  <a:tcPr/>
                </a:tc>
              </a:tr>
              <a:tr h="370840">
                <a:tc>
                  <a:txBody>
                    <a:bodyPr/>
                    <a:lstStyle/>
                    <a:p>
                      <a:pPr algn="ctr"/>
                      <a:r>
                        <a:rPr lang="ja-JP" altLang="en-US" dirty="0" smtClean="0"/>
                        <a:t>紫色の丸顔</a:t>
                      </a:r>
                      <a:endParaRPr lang="zh-CN" altLang="en-US" dirty="0"/>
                    </a:p>
                  </a:txBody>
                  <a:tcPr/>
                </a:tc>
                <a:tc>
                  <a:txBody>
                    <a:bodyPr/>
                    <a:lstStyle/>
                    <a:p>
                      <a:pPr algn="ctr"/>
                      <a:r>
                        <a:rPr lang="ja-JP" altLang="en-US" dirty="0" smtClean="0"/>
                        <a:t>どんよりと黄ばんだ顔、額に溝のような深皴ができている、</a:t>
                      </a:r>
                    </a:p>
                    <a:p>
                      <a:pPr algn="ctr"/>
                      <a:r>
                        <a:rPr lang="ja-JP" altLang="en-US" dirty="0" smtClean="0"/>
                        <a:t>目許は地腫れがする</a:t>
                      </a:r>
                    </a:p>
                  </a:txBody>
                  <a:tcPr/>
                </a:tc>
              </a:tr>
              <a:tr h="370840">
                <a:tc>
                  <a:txBody>
                    <a:bodyPr/>
                    <a:lstStyle/>
                    <a:p>
                      <a:pPr algn="ctr"/>
                      <a:r>
                        <a:rPr lang="ja-JP" altLang="en-US" dirty="0" smtClean="0"/>
                        <a:t>頭に小さな漉羅紗帽をかぶる</a:t>
                      </a:r>
                      <a:endParaRPr lang="zh-CN" altLang="en-US" dirty="0"/>
                    </a:p>
                  </a:txBody>
                  <a:tcPr/>
                </a:tc>
                <a:tc>
                  <a:txBody>
                    <a:bodyPr/>
                    <a:lstStyle/>
                    <a:p>
                      <a:pPr algn="ctr"/>
                      <a:r>
                        <a:rPr lang="ja-JP" altLang="en-US" dirty="0" smtClean="0"/>
                        <a:t>頭には破れた漉羅紗帽をかぶる</a:t>
                      </a:r>
                    </a:p>
                  </a:txBody>
                  <a:tcPr/>
                </a:tc>
              </a:tr>
              <a:tr h="370840">
                <a:tc>
                  <a:txBody>
                    <a:bodyPr/>
                    <a:lstStyle/>
                    <a:p>
                      <a:pPr algn="ctr"/>
                      <a:r>
                        <a:rPr lang="ja-JP" altLang="en-US" dirty="0" smtClean="0"/>
                        <a:t>項には銀の頸輪を掛ける</a:t>
                      </a:r>
                      <a:endParaRPr lang="zh-CN" altLang="en-US" dirty="0"/>
                    </a:p>
                  </a:txBody>
                  <a:tcPr/>
                </a:tc>
                <a:tc>
                  <a:txBody>
                    <a:bodyPr/>
                    <a:lstStyle/>
                    <a:p>
                      <a:pPr algn="ctr"/>
                      <a:r>
                        <a:rPr lang="ja-JP" altLang="en-US" dirty="0" smtClean="0"/>
                        <a:t>身体には薄い綿入れ</a:t>
                      </a:r>
                    </a:p>
                  </a:txBody>
                  <a:tcPr/>
                </a:tc>
              </a:tr>
              <a:tr h="370840">
                <a:tc>
                  <a:txBody>
                    <a:bodyPr/>
                    <a:lstStyle/>
                    <a:p>
                      <a:pPr algn="ctr"/>
                      <a:r>
                        <a:rPr lang="ja-JP" altLang="en-US" dirty="0" smtClean="0"/>
                        <a:t>私とは仲よしである</a:t>
                      </a:r>
                      <a:endParaRPr lang="zh-CN" alt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旦那様</a:t>
                      </a:r>
                      <a:r>
                        <a:rPr lang="ja-JP" altLang="en-US" dirty="0" smtClean="0"/>
                        <a:t>、態度は敬い奉る</a:t>
                      </a:r>
                    </a:p>
                  </a:txBody>
                  <a:tcPr/>
                </a:tc>
              </a:tr>
              <a:tr h="370840">
                <a:tc>
                  <a:txBody>
                    <a:bodyPr/>
                    <a:lstStyle/>
                    <a:p>
                      <a:pPr algn="ctr"/>
                      <a:r>
                        <a:rPr lang="ja-JP" altLang="en-US" dirty="0" smtClean="0"/>
                        <a:t>鳥を捕る・貝殻を拾う・すいかの話</a:t>
                      </a:r>
                      <a:endParaRPr lang="zh-CN" altLang="en-US" dirty="0"/>
                    </a:p>
                  </a:txBody>
                  <a:tcPr/>
                </a:tc>
                <a:tc>
                  <a:txBody>
                    <a:bodyPr/>
                    <a:lstStyle/>
                    <a:p>
                      <a:pPr algn="ctr"/>
                      <a:r>
                        <a:rPr lang="ja-JP" altLang="en-US" dirty="0" smtClean="0"/>
                        <a:t>子だくさん・凶作・税金・匪賊の話</a:t>
                      </a:r>
                      <a:endParaRPr lang="zh-CN" altLang="en-US" dirty="0"/>
                    </a:p>
                  </a:txBody>
                  <a:tcPr/>
                </a:tc>
              </a:tr>
              <a:tr h="370840">
                <a:tc>
                  <a:txBody>
                    <a:bodyPr/>
                    <a:lstStyle/>
                    <a:p>
                      <a:pPr algn="ctr"/>
                      <a:r>
                        <a:rPr lang="ja-JP" altLang="en-US" dirty="0" smtClean="0"/>
                        <a:t>貝殻や美しい鳥の羽をくれた</a:t>
                      </a:r>
                      <a:endParaRPr lang="zh-CN" altLang="en-US" dirty="0"/>
                    </a:p>
                  </a:txBody>
                  <a:tcPr/>
                </a:tc>
                <a:tc>
                  <a:txBody>
                    <a:bodyPr/>
                    <a:lstStyle/>
                    <a:p>
                      <a:pPr algn="ctr"/>
                      <a:r>
                        <a:rPr lang="ja-JP" altLang="en-US" dirty="0" smtClean="0"/>
                        <a:t>青豆の干したものをくれた</a:t>
                      </a:r>
                      <a:endParaRPr lang="zh-CN" altLang="en-US" dirty="0"/>
                    </a:p>
                  </a:txBody>
                  <a:tcPr/>
                </a:tc>
              </a:tr>
              <a:tr h="370840">
                <a:tc>
                  <a:txBody>
                    <a:bodyPr/>
                    <a:lstStyle/>
                    <a:p>
                      <a:pPr algn="ctr"/>
                      <a:r>
                        <a:rPr lang="ja-JP" altLang="en-US" dirty="0" smtClean="0"/>
                        <a:t>赤く丸い、ふっくらした手</a:t>
                      </a:r>
                      <a:endParaRPr lang="zh-CN" altLang="en-US" dirty="0"/>
                    </a:p>
                  </a:txBody>
                  <a:tcPr/>
                </a:tc>
                <a:tc>
                  <a:txBody>
                    <a:bodyPr/>
                    <a:lstStyle/>
                    <a:p>
                      <a:pPr algn="ctr"/>
                      <a:r>
                        <a:rPr lang="ja-JP" altLang="en-US" dirty="0" smtClean="0"/>
                        <a:t>手に紙包みと長煙管を持っている、荒っぽくざらざらして松皮のような裂け目のある手</a:t>
                      </a:r>
                      <a:endParaRPr lang="zh-CN" altLang="en-US" dirty="0"/>
                    </a:p>
                  </a:txBody>
                  <a:tcPr/>
                </a:tc>
              </a:tr>
            </a:tbl>
          </a:graphicData>
        </a:graphic>
      </p:graphicFrame>
      <p:sp>
        <p:nvSpPr>
          <p:cNvPr id="4" name="圆角矩形 3">
            <a:hlinkClick r:id="rId3" action="ppaction://hlinksldjump"/>
          </p:cNvPr>
          <p:cNvSpPr/>
          <p:nvPr>
            <p:custDataLst>
              <p:tags r:id="rId1"/>
            </p:custDataLst>
          </p:nvPr>
        </p:nvSpPr>
        <p:spPr>
          <a:xfrm>
            <a:off x="9593580" y="6119495"/>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質問１</a:t>
            </a:r>
            <a:endParaRPr lang="zh-CN" altLang="en-US" dirty="0"/>
          </a:p>
        </p:txBody>
      </p:sp>
      <p:sp>
        <p:nvSpPr>
          <p:cNvPr id="3" name="内容占位符 2"/>
          <p:cNvSpPr>
            <a:spLocks noGrp="1"/>
          </p:cNvSpPr>
          <p:nvPr>
            <p:ph idx="1"/>
          </p:nvPr>
        </p:nvSpPr>
        <p:spPr/>
        <p:txBody>
          <a:bodyPr/>
          <a:lstStyle/>
          <a:p>
            <a:pPr marL="0" indent="0">
              <a:buNone/>
            </a:pPr>
            <a:r>
              <a:rPr lang="ja-JP" altLang="en-US" dirty="0"/>
              <a:t>・「昔のルントウのよさ」と、「今のルントウのひどさ」　</a:t>
            </a:r>
          </a:p>
          <a:p>
            <a:pPr marL="0" indent="0">
              <a:buNone/>
            </a:pPr>
            <a:r>
              <a:rPr lang="ja-JP" altLang="en-US" dirty="0"/>
              <a:t>・「美しい思い出」と、「厳しい現実」</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dirty="0">
                <a:latin typeface="MS Mincho" panose="02020609040205080304" charset="-128"/>
                <a:ea typeface="MS Mincho" panose="02020609040205080304" charset="-128"/>
                <a:hlinkClick r:id="rId4" action="ppaction://hlinksldjump"/>
              </a:rPr>
              <a:t>戻る</a:t>
            </a:r>
            <a:endParaRPr lang="ja-JP" altLang="zh-CN" sz="3600" dirty="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指示３</a:t>
            </a:r>
            <a:endParaRPr lang="zh-CN" altLang="en-US" dirty="0"/>
          </a:p>
        </p:txBody>
      </p:sp>
      <p:graphicFrame>
        <p:nvGraphicFramePr>
          <p:cNvPr id="4" name="内容占位符 3"/>
          <p:cNvGraphicFramePr>
            <a:graphicFrameLocks noGrp="1"/>
          </p:cNvGraphicFramePr>
          <p:nvPr>
            <p:ph idx="1"/>
            <p:custDataLst>
              <p:tags r:id="rId1"/>
            </p:custDataLst>
          </p:nvPr>
        </p:nvGraphicFramePr>
        <p:xfrm>
          <a:off x="314349" y="2318551"/>
          <a:ext cx="11274426" cy="3886631"/>
        </p:xfrm>
        <a:graphic>
          <a:graphicData uri="http://schemas.openxmlformats.org/drawingml/2006/table">
            <a:tbl>
              <a:tblPr firstRow="1" bandRow="1">
                <a:tableStyleId>{5C22544A-7EE6-4342-B048-85BDC9FD1C3A}</a:tableStyleId>
              </a:tblPr>
              <a:tblGrid>
                <a:gridCol w="5637213"/>
                <a:gridCol w="5637213"/>
              </a:tblGrid>
              <a:tr h="370840">
                <a:tc>
                  <a:txBody>
                    <a:bodyPr/>
                    <a:lstStyle/>
                    <a:p>
                      <a:pPr algn="ctr"/>
                      <a:r>
                        <a:rPr lang="ja-JP" altLang="en-US" dirty="0" smtClean="0">
                          <a:latin typeface="MS Mincho" panose="02020609040205080304" charset="-128"/>
                          <a:ea typeface="MS Mincho" panose="02020609040205080304" charset="-128"/>
                        </a:rPr>
                        <a:t>わたし</a:t>
                      </a:r>
                    </a:p>
                  </a:txBody>
                  <a:tcPr anchor="ctr"/>
                </a:tc>
                <a:tc>
                  <a:txBody>
                    <a:bodyPr/>
                    <a:lstStyle/>
                    <a:p>
                      <a:pPr algn="ctr"/>
                      <a:r>
                        <a:rPr lang="ja-JP" altLang="en-US" dirty="0" smtClean="0">
                          <a:latin typeface="MS Mincho" panose="02020609040205080304" charset="-128"/>
                          <a:ea typeface="MS Mincho" panose="02020609040205080304" charset="-128"/>
                        </a:rPr>
                        <a:t>閏土</a:t>
                      </a:r>
                    </a:p>
                  </a:txBody>
                  <a:tcPr anchor="ctr"/>
                </a:tc>
              </a:tr>
              <a:tr h="554151">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思わずあっと</a:t>
                      </a:r>
                    </a:p>
                  </a:txBody>
                  <a:tcPr anchor="ctr"/>
                </a:tc>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突っ立ったままだった</a:t>
                      </a: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急いで立ち上がって</a:t>
                      </a:r>
                    </a:p>
                  </a:txBody>
                  <a:tcPr anchor="ctr"/>
                </a:tc>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喜びと寂しさの色</a:t>
                      </a: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感激で胸がいっぱい</a:t>
                      </a:r>
                    </a:p>
                  </a:txBody>
                  <a:tcPr anchor="ctr"/>
                </a:tc>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唇が動いた</a:t>
                      </a: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どう口を開いたものやら</a:t>
                      </a:r>
                    </a:p>
                  </a:txBody>
                  <a:tcPr anchor="ctr"/>
                </a:tc>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うやうやしい態度</a:t>
                      </a: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口からは出なかった</a:t>
                      </a:r>
                    </a:p>
                  </a:txBody>
                  <a:tcPr anchor="ctr"/>
                </a:tc>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「だんな様」</a:t>
                      </a: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身震いしたらしかった</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ja-JP" altLang="zh-CN" sz="1800" kern="1200" dirty="0" smtClean="0">
                          <a:solidFill>
                            <a:schemeClr val="dk1"/>
                          </a:solidFill>
                          <a:effectLst/>
                          <a:latin typeface="MS Mincho" panose="02020609040205080304" charset="-128"/>
                          <a:ea typeface="MS Mincho" panose="02020609040205080304" charset="-128"/>
                          <a:cs typeface="+mn-cs"/>
                        </a:rPr>
                        <a:t>うれしくてたまりません</a:t>
                      </a: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悲しむべき壁</a:t>
                      </a:r>
                    </a:p>
                  </a:txBody>
                  <a:tcPr anchor="ctr"/>
                </a:tc>
                <a:tc>
                  <a:txBody>
                    <a:bodyPr/>
                    <a:lstStyle/>
                    <a:p>
                      <a:pPr algn="ctr"/>
                      <a:endParaRPr lang="zh-CN" altLang="en-US" dirty="0">
                        <a:latin typeface="MS Mincho" panose="02020609040205080304" charset="-128"/>
                        <a:ea typeface="MS Mincho" panose="02020609040205080304" charset="-128"/>
                      </a:endParaRPr>
                    </a:p>
                  </a:txBody>
                  <a:tcPr anchor="ctr"/>
                </a:tc>
              </a:tr>
              <a:tr h="370840">
                <a:tc>
                  <a:txBody>
                    <a:bodyPr/>
                    <a:lstStyle/>
                    <a:p>
                      <a:pPr algn="ctr"/>
                      <a:r>
                        <a:rPr lang="ja-JP" altLang="zh-CN" sz="1800" kern="1200" dirty="0" smtClean="0">
                          <a:solidFill>
                            <a:schemeClr val="dk1"/>
                          </a:solidFill>
                          <a:effectLst/>
                          <a:latin typeface="MS Mincho" panose="02020609040205080304" charset="-128"/>
                          <a:ea typeface="MS Mincho" panose="02020609040205080304" charset="-128"/>
                          <a:cs typeface="+mn-cs"/>
                        </a:rPr>
                        <a:t>口が開けなかった</a:t>
                      </a:r>
                    </a:p>
                  </a:txBody>
                  <a:tcPr anchor="ctr"/>
                </a:tc>
                <a:tc>
                  <a:txBody>
                    <a:bodyPr/>
                    <a:lstStyle/>
                    <a:p>
                      <a:pPr algn="ctr"/>
                      <a:endParaRPr lang="zh-CN" altLang="en-US" dirty="0">
                        <a:latin typeface="MS Mincho" panose="02020609040205080304" charset="-128"/>
                        <a:ea typeface="MS Mincho" panose="02020609040205080304" charset="-128"/>
                      </a:endParaRPr>
                    </a:p>
                  </a:txBody>
                  <a:tcPr anchor="ctr"/>
                </a:tc>
              </a:tr>
              <a:tr h="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ja-JP" altLang="zh-CN" sz="1800" kern="1200" dirty="0" smtClean="0">
                          <a:solidFill>
                            <a:schemeClr val="dk1"/>
                          </a:solidFill>
                          <a:effectLst/>
                          <a:latin typeface="MS Mincho" panose="02020609040205080304" charset="-128"/>
                          <a:ea typeface="MS Mincho" panose="02020609040205080304" charset="-128"/>
                          <a:cs typeface="+mn-cs"/>
                        </a:rPr>
                        <a:t>彼の境遇を思ってため息をついた</a:t>
                      </a:r>
                    </a:p>
                  </a:txBody>
                  <a:tcPr anchor="ctr"/>
                </a:tc>
                <a:tc>
                  <a:txBody>
                    <a:bodyPr/>
                    <a:lstStyle/>
                    <a:p>
                      <a:pPr algn="ctr"/>
                      <a:endParaRPr lang="zh-CN" altLang="en-US" dirty="0">
                        <a:latin typeface="MS Mincho" panose="02020609040205080304" charset="-128"/>
                        <a:ea typeface="MS Mincho" panose="02020609040205080304" charset="-128"/>
                      </a:endParaRPr>
                    </a:p>
                  </a:txBody>
                  <a:tcPr anchor="ctr"/>
                </a:tc>
              </a:tr>
            </a:tbl>
          </a:graphicData>
        </a:graphic>
      </p:graphicFrame>
      <p:sp>
        <p:nvSpPr>
          <p:cNvPr id="3" name="圆角矩形 2">
            <a:hlinkClick r:id="rId4" action="ppaction://hlinksldjump"/>
          </p:cNvPr>
          <p:cNvSpPr/>
          <p:nvPr>
            <p:custDataLst>
              <p:tags r:id="rId2"/>
            </p:custDataLst>
          </p:nvPr>
        </p:nvSpPr>
        <p:spPr>
          <a:xfrm>
            <a:off x="9736455" y="64122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5"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指示４</a:t>
            </a:r>
            <a:endParaRPr lang="zh-CN" altLang="en-US" dirty="0"/>
          </a:p>
        </p:txBody>
      </p:sp>
      <p:sp>
        <p:nvSpPr>
          <p:cNvPr id="3" name="内容占位符 2"/>
          <p:cNvSpPr>
            <a:spLocks noGrp="1"/>
          </p:cNvSpPr>
          <p:nvPr>
            <p:ph idx="1"/>
          </p:nvPr>
        </p:nvSpPr>
        <p:spPr/>
        <p:txBody>
          <a:bodyPr/>
          <a:lstStyle/>
          <a:p>
            <a:pPr marL="0" indent="0">
              <a:buNone/>
            </a:pPr>
            <a:r>
              <a:rPr lang="ja-JP" altLang="en-US" dirty="0"/>
              <a:t>故郷は変わり果てて、幼なじみのルントウまでもがすっかり変わり果てていた。</a:t>
            </a:r>
          </a:p>
          <a:p>
            <a:pPr marL="0" indent="0">
              <a:buNone/>
            </a:pPr>
            <a:r>
              <a:rPr lang="ja-JP" altLang="en-US" dirty="0"/>
              <a:t>もはや故郷への未練はすっかりなくなり、故郷を離れることになるという仕組みになっている。</a:t>
            </a:r>
          </a:p>
          <a:p>
            <a:pPr marL="0" indent="0">
              <a:buNone/>
            </a:pPr>
            <a:r>
              <a:rPr lang="ja-JP" altLang="en-US" dirty="0"/>
              <a:t>ただし、単なる離郷ではない。次世代との重なり・未来への期待と新たな展望をもたせている。</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5235575"/>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作品紹介</a:t>
            </a:r>
            <a:r>
              <a:rPr lang="en-US" altLang="ja-JP" sz="3200">
                <a:latin typeface="MS UI Gothic" panose="020B0600070205080204" pitchFamily="34" charset="-128"/>
                <a:ea typeface="MS UI Gothic" panose="020B0600070205080204" pitchFamily="34" charset="-128"/>
                <a:sym typeface="+mn-ea"/>
              </a:rPr>
              <a:t>】</a:t>
            </a:r>
            <a:endParaRPr lang="zh-CN" altLang="en-US" sz="3200"/>
          </a:p>
        </p:txBody>
      </p:sp>
      <p:sp>
        <p:nvSpPr>
          <p:cNvPr id="4" name="文本框 3"/>
          <p:cNvSpPr txBox="1"/>
          <p:nvPr/>
        </p:nvSpPr>
        <p:spPr>
          <a:xfrm>
            <a:off x="3637915" y="1607820"/>
            <a:ext cx="8154670" cy="4399915"/>
          </a:xfrm>
          <a:prstGeom prst="rect">
            <a:avLst/>
          </a:prstGeom>
          <a:solidFill>
            <a:schemeClr val="tx2">
              <a:lumMod val="10000"/>
              <a:lumOff val="90000"/>
            </a:schemeClr>
          </a:solidFill>
        </p:spPr>
        <p:txBody>
          <a:bodyPr wrap="square" rtlCol="0">
            <a:spAutoFit/>
          </a:bodyPr>
          <a:lstStyle/>
          <a:p>
            <a:pPr indent="0">
              <a:buFont typeface="Wingdings" panose="05000000000000000000" pitchFamily="2" charset="2"/>
              <a:buNone/>
            </a:pPr>
            <a:r>
              <a:rPr lang="zh-CN" altLang="en-US" sz="2800" b="1">
                <a:solidFill>
                  <a:schemeClr val="tx1"/>
                </a:solidFill>
                <a:latin typeface="MS Mincho" panose="02020609040205080304" charset="-128"/>
                <a:ea typeface="MS Mincho" panose="02020609040205080304" charset="-128"/>
                <a:cs typeface="MS Mincho" panose="02020609040205080304" charset="-128"/>
                <a:sym typeface="+mn-ea"/>
              </a:rPr>
              <a:t>「故郷」（こきょう、原題：故鄕）は、魯迅の代表作ともいえる短編小説のひとつ。</a:t>
            </a:r>
          </a:p>
          <a:p>
            <a:pPr indent="0">
              <a:buFont typeface="Wingdings" panose="05000000000000000000" pitchFamily="2" charset="2"/>
              <a:buNone/>
            </a:pPr>
            <a:r>
              <a:rPr lang="zh-CN" altLang="en-US" sz="2800" b="1">
                <a:solidFill>
                  <a:schemeClr val="tx1"/>
                </a:solidFill>
                <a:latin typeface="MS Mincho" panose="02020609040205080304" charset="-128"/>
                <a:ea typeface="MS Mincho" panose="02020609040205080304" charset="-128"/>
                <a:cs typeface="MS Mincho" panose="02020609040205080304" charset="-128"/>
                <a:sym typeface="+mn-ea"/>
              </a:rPr>
              <a:t>1921年5月『新青年』に発表され、のちに魯迅の最初の作品集である『吶喊』（1923年）に収録された。</a:t>
            </a:r>
          </a:p>
          <a:p>
            <a:pPr indent="0">
              <a:buFont typeface="Wingdings" panose="05000000000000000000" pitchFamily="2" charset="2"/>
              <a:buNone/>
            </a:pPr>
            <a:r>
              <a:rPr lang="zh-CN" altLang="en-US" sz="2800" b="1">
                <a:solidFill>
                  <a:schemeClr val="tx1"/>
                </a:solidFill>
                <a:latin typeface="MS Mincho" panose="02020609040205080304" charset="-128"/>
                <a:ea typeface="MS Mincho" panose="02020609040205080304" charset="-128"/>
                <a:cs typeface="MS Mincho" panose="02020609040205080304" charset="-128"/>
                <a:sym typeface="+mn-ea"/>
              </a:rPr>
              <a:t>作品に描かれた主人公の生家の没落、故郷からの退去は、魯迅本人の経験がもととなっている。</a:t>
            </a:r>
          </a:p>
          <a:p>
            <a:pPr indent="0">
              <a:buFont typeface="Wingdings" panose="05000000000000000000" pitchFamily="2" charset="2"/>
              <a:buNone/>
            </a:pPr>
            <a:r>
              <a:rPr lang="zh-CN" altLang="en-US" sz="2800" b="1">
                <a:solidFill>
                  <a:schemeClr val="tx1"/>
                </a:solidFill>
                <a:latin typeface="MS Mincho" panose="02020609040205080304" charset="-128"/>
                <a:ea typeface="MS Mincho" panose="02020609040205080304" charset="-128"/>
                <a:cs typeface="MS Mincho" panose="02020609040205080304" charset="-128"/>
                <a:sym typeface="+mn-ea"/>
              </a:rPr>
              <a:t>当時の社会に残存する封建的な身分慣習に対する悲痛な慨嘆が込められている作品である。</a:t>
            </a:r>
          </a:p>
          <a:p>
            <a:pPr marL="285750" indent="-285750">
              <a:buFont typeface="Wingdings" panose="05000000000000000000" pitchFamily="2" charset="2"/>
              <a:buChar char="Ø"/>
            </a:pPr>
            <a:endParaRPr lang="zh-CN" altLang="en-US"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pic>
        <p:nvPicPr>
          <p:cNvPr id="3" name="图片 2"/>
          <p:cNvPicPr>
            <a:picLocks noChangeAspect="1"/>
          </p:cNvPicPr>
          <p:nvPr/>
        </p:nvPicPr>
        <p:blipFill>
          <a:blip r:embed="rId3"/>
          <a:stretch>
            <a:fillRect/>
          </a:stretch>
        </p:blipFill>
        <p:spPr>
          <a:xfrm>
            <a:off x="502285" y="1766570"/>
            <a:ext cx="2438400" cy="3324225"/>
          </a:xfrm>
          <a:prstGeom prst="rect">
            <a:avLst/>
          </a:prstGeom>
        </p:spPr>
      </p:pic>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smtClean="0"/>
              <a:t>　故</a:t>
            </a:r>
            <a:r>
              <a:rPr lang="ja-JP" altLang="en-US" sz="4000" dirty="0"/>
              <a:t>郷を離れる場面（起承転結の「結」</a:t>
            </a:r>
            <a:r>
              <a:rPr lang="ja-JP" altLang="en-US" sz="4000" dirty="0" smtClean="0"/>
              <a:t>）</a:t>
            </a:r>
            <a:endParaRPr lang="zh-CN" altLang="en-US" sz="4000" dirty="0"/>
          </a:p>
        </p:txBody>
      </p:sp>
      <p:sp>
        <p:nvSpPr>
          <p:cNvPr id="3" name="内容占位符 2"/>
          <p:cNvSpPr>
            <a:spLocks noGrp="1"/>
          </p:cNvSpPr>
          <p:nvPr>
            <p:ph idx="1"/>
          </p:nvPr>
        </p:nvSpPr>
        <p:spPr>
          <a:xfrm>
            <a:off x="341194" y="1367073"/>
            <a:ext cx="11668162" cy="5604095"/>
          </a:xfrm>
        </p:spPr>
        <p:txBody>
          <a:bodyPr>
            <a:noAutofit/>
          </a:bodyPr>
          <a:lstStyle/>
          <a:p>
            <a:pPr marL="0" indent="0">
              <a:buNone/>
            </a:pPr>
            <a:r>
              <a:rPr lang="ja-JP" altLang="en-US" sz="2400" b="1" dirty="0">
                <a:hlinkClick r:id="rId2" action="ppaction://hlinksldjump"/>
              </a:rPr>
              <a:t>指示１</a:t>
            </a:r>
            <a:r>
              <a:rPr lang="ja-JP" altLang="en-US" sz="2400" b="1" dirty="0"/>
              <a:t>、「わたし」が故郷を離れる場面を読んで、感想・疑問</a:t>
            </a:r>
            <a:r>
              <a:rPr lang="ja-JP" altLang="en-US" sz="2400" b="1" dirty="0" smtClean="0"/>
              <a:t>などを</a:t>
            </a:r>
            <a:r>
              <a:rPr lang="ja-JP" altLang="en-US" sz="2400" b="1" dirty="0"/>
              <a:t>自由に</a:t>
            </a:r>
            <a:r>
              <a:rPr lang="ja-JP" altLang="en-US" sz="2400" b="1" dirty="0" smtClean="0"/>
              <a:t>書いてみる。</a:t>
            </a:r>
            <a:endParaRPr lang="en-US" altLang="ja-JP" sz="2400" b="1" dirty="0" smtClean="0"/>
          </a:p>
          <a:p>
            <a:pPr marL="0" indent="0">
              <a:buNone/>
            </a:pPr>
            <a:r>
              <a:rPr lang="ja-JP" altLang="en-US" sz="2400" b="1" dirty="0">
                <a:hlinkClick r:id="rId3" action="ppaction://hlinksldjump"/>
              </a:rPr>
              <a:t>質</a:t>
            </a:r>
            <a:r>
              <a:rPr lang="ja-JP" altLang="en-US" sz="2400" b="1" dirty="0" smtClean="0">
                <a:hlinkClick r:id="rId3" action="ppaction://hlinksldjump"/>
              </a:rPr>
              <a:t>問</a:t>
            </a:r>
            <a:r>
              <a:rPr lang="ja-JP" altLang="en-US" sz="2400" b="1" dirty="0">
                <a:hlinkClick r:id="rId3" action="ppaction://hlinksldjump"/>
              </a:rPr>
              <a:t>１</a:t>
            </a:r>
            <a:r>
              <a:rPr lang="ja-JP" altLang="en-US" sz="2400" b="1" dirty="0" smtClean="0"/>
              <a:t>、水生を</a:t>
            </a:r>
            <a:r>
              <a:rPr lang="ja-JP" altLang="en-US" sz="2400" b="1" dirty="0"/>
              <a:t>連</a:t>
            </a:r>
            <a:r>
              <a:rPr lang="ja-JP" altLang="en-US" sz="2400" b="1" dirty="0" smtClean="0"/>
              <a:t>れてこなかったのはなぜか。たくさん理由を考えてみよう。</a:t>
            </a:r>
            <a:endParaRPr lang="en-US" altLang="ja-JP" sz="2400" b="1" dirty="0" smtClean="0"/>
          </a:p>
          <a:p>
            <a:pPr marL="0" indent="0">
              <a:buNone/>
            </a:pPr>
            <a:r>
              <a:rPr lang="ja-JP" altLang="en-US" sz="2400" b="1" dirty="0" smtClean="0">
                <a:hlinkClick r:id="rId4" action="ppaction://hlinksldjump"/>
              </a:rPr>
              <a:t>質</a:t>
            </a:r>
            <a:r>
              <a:rPr lang="ja-JP" altLang="en-US" sz="2400" b="1" dirty="0">
                <a:hlinkClick r:id="rId4" action="ppaction://hlinksldjump"/>
              </a:rPr>
              <a:t>問２</a:t>
            </a:r>
            <a:r>
              <a:rPr lang="ja-JP" altLang="en-US" sz="2400" b="1" dirty="0"/>
              <a:t>、なぜ「私」は、閏土と少ししか話</a:t>
            </a:r>
            <a:r>
              <a:rPr lang="ja-JP" altLang="en-US" sz="2400" b="1" dirty="0" smtClean="0"/>
              <a:t>をしなかったか。たくさん理由</a:t>
            </a:r>
            <a:r>
              <a:rPr lang="ja-JP" altLang="en-US" sz="2400" b="1" dirty="0"/>
              <a:t>を考</a:t>
            </a:r>
            <a:r>
              <a:rPr lang="ja-JP" altLang="en-US" sz="2400" b="1" dirty="0" smtClean="0"/>
              <a:t>えてみよう。</a:t>
            </a:r>
            <a:endParaRPr lang="en-US" altLang="ja-JP" sz="2400" b="1" dirty="0" smtClean="0"/>
          </a:p>
          <a:p>
            <a:pPr marL="0" indent="0">
              <a:buNone/>
            </a:pPr>
            <a:r>
              <a:rPr lang="ja-JP" altLang="en-US" sz="2400" b="1" dirty="0" smtClean="0">
                <a:hlinkClick r:id="rId5" action="ppaction://hlinksldjump"/>
              </a:rPr>
              <a:t>質問</a:t>
            </a:r>
            <a:r>
              <a:rPr lang="ja-JP" altLang="en-US" sz="2400" b="1" dirty="0">
                <a:hlinkClick r:id="rId5" action="ppaction://hlinksldjump"/>
              </a:rPr>
              <a:t>３</a:t>
            </a:r>
            <a:r>
              <a:rPr lang="ja-JP" altLang="en-US" sz="2400" b="1" dirty="0"/>
              <a:t>、わたしもわたしの母も、はっと胸</a:t>
            </a:r>
            <a:r>
              <a:rPr lang="ja-JP" altLang="en-US" sz="2400" b="1" dirty="0" smtClean="0"/>
              <a:t>をつかれたのはなぜか。</a:t>
            </a:r>
            <a:endParaRPr lang="en-US" altLang="ja-JP" sz="2400" b="1" dirty="0" smtClean="0"/>
          </a:p>
          <a:p>
            <a:pPr marL="0" indent="0">
              <a:buNone/>
            </a:pPr>
            <a:r>
              <a:rPr lang="ja-JP" altLang="en-US" sz="2400" b="1" dirty="0" smtClean="0">
                <a:hlinkClick r:id="rId6" action="ppaction://hlinksldjump"/>
              </a:rPr>
              <a:t>質問</a:t>
            </a:r>
            <a:r>
              <a:rPr lang="ja-JP" altLang="en-US" sz="2400" b="1" dirty="0">
                <a:hlinkClick r:id="rId6" action="ppaction://hlinksldjump"/>
              </a:rPr>
              <a:t>４</a:t>
            </a:r>
            <a:r>
              <a:rPr lang="ja-JP" altLang="en-US" sz="2400" b="1" dirty="0"/>
              <a:t>、</a:t>
            </a:r>
            <a:r>
              <a:rPr lang="ja-JP" altLang="en-US" sz="2400" b="1" dirty="0" smtClean="0"/>
              <a:t>「宏児と水生」</a:t>
            </a:r>
            <a:r>
              <a:rPr lang="ja-JP" altLang="en-US" sz="2400" b="1" dirty="0"/>
              <a:t>は、大きくなったら「</a:t>
            </a:r>
            <a:r>
              <a:rPr lang="ja-JP" altLang="en-US" sz="2400" b="1" dirty="0" smtClean="0"/>
              <a:t>わたしと</a:t>
            </a:r>
            <a:r>
              <a:rPr lang="ja-JP" altLang="en-US" sz="2400" b="1" dirty="0"/>
              <a:t>閏土</a:t>
            </a:r>
            <a:r>
              <a:rPr lang="ja-JP" altLang="en-US" sz="2400" b="1" dirty="0" smtClean="0"/>
              <a:t>」</a:t>
            </a:r>
            <a:r>
              <a:rPr lang="ja-JP" altLang="en-US" sz="2400" b="1" dirty="0"/>
              <a:t>のような悲しい思</a:t>
            </a:r>
            <a:r>
              <a:rPr lang="ja-JP" altLang="en-US" sz="2400" b="1" dirty="0" smtClean="0"/>
              <a:t>いをするのだろうか。「</a:t>
            </a:r>
            <a:r>
              <a:rPr lang="ja-JP" altLang="en-US" sz="2400" b="1" dirty="0"/>
              <a:t>する」「しない」を決めて、理由をノートに</a:t>
            </a:r>
            <a:r>
              <a:rPr lang="ja-JP" altLang="en-US" sz="2400" b="1" dirty="0" smtClean="0"/>
              <a:t>書いてみる。</a:t>
            </a:r>
            <a:endParaRPr lang="en-US" altLang="ja-JP" sz="2400" b="1" dirty="0" smtClean="0"/>
          </a:p>
          <a:p>
            <a:pPr marL="0" indent="0">
              <a:buNone/>
            </a:pPr>
            <a:r>
              <a:rPr lang="ja-JP" altLang="en-US" sz="2400" b="1" dirty="0">
                <a:hlinkClick r:id="rId7" action="ppaction://hlinksldjump"/>
              </a:rPr>
              <a:t>質</a:t>
            </a:r>
            <a:r>
              <a:rPr lang="ja-JP" altLang="en-US" sz="2400" b="1" dirty="0" smtClean="0">
                <a:hlinkClick r:id="rId7" action="ppaction://hlinksldjump"/>
              </a:rPr>
              <a:t>問</a:t>
            </a:r>
            <a:r>
              <a:rPr lang="ja-JP" altLang="en-US" sz="2400" b="1" dirty="0">
                <a:hlinkClick r:id="rId7" action="ppaction://hlinksldjump"/>
              </a:rPr>
              <a:t>５</a:t>
            </a:r>
            <a:r>
              <a:rPr lang="ja-JP" altLang="en-US" sz="2400" b="1" dirty="0" smtClean="0"/>
              <a:t>、</a:t>
            </a:r>
            <a:r>
              <a:rPr lang="ja-JP" altLang="en-US" sz="2400" b="1" dirty="0"/>
              <a:t> 「せめて彼らだけは新しい生活を」という希望が書</a:t>
            </a:r>
            <a:r>
              <a:rPr lang="ja-JP" altLang="en-US" sz="2400" b="1" dirty="0" smtClean="0"/>
              <a:t>いてある。逆にどんな生活をしてほしないと書いてあるか。</a:t>
            </a:r>
            <a:endParaRPr lang="zh-CN" altLang="en-US" sz="24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指示１</a:t>
            </a:r>
            <a:endParaRPr lang="zh-CN" altLang="en-US" dirty="0"/>
          </a:p>
        </p:txBody>
      </p:sp>
      <p:sp>
        <p:nvSpPr>
          <p:cNvPr id="3" name="内容占位符 2"/>
          <p:cNvSpPr>
            <a:spLocks noGrp="1"/>
          </p:cNvSpPr>
          <p:nvPr>
            <p:ph idx="1"/>
          </p:nvPr>
        </p:nvSpPr>
        <p:spPr/>
        <p:txBody>
          <a:bodyPr/>
          <a:lstStyle/>
          <a:p>
            <a:pPr marL="0" indent="0">
              <a:buNone/>
            </a:pPr>
            <a:r>
              <a:rPr lang="ja-JP" altLang="en-US" dirty="0"/>
              <a:t>・シュイションを連れてこなかったのはなぜか？</a:t>
            </a:r>
          </a:p>
          <a:p>
            <a:pPr marL="0" indent="0">
              <a:buNone/>
            </a:pPr>
            <a:r>
              <a:rPr lang="ja-JP" altLang="en-US" dirty="0"/>
              <a:t>・なぜ少しくらい話をしなかったのか？</a:t>
            </a:r>
          </a:p>
          <a:p>
            <a:pPr marL="0" indent="0">
              <a:buNone/>
            </a:pPr>
            <a:r>
              <a:rPr lang="ja-JP" altLang="en-US" dirty="0"/>
              <a:t>・わたしもわたしの母も、はっと胸をつかれたとは？</a:t>
            </a:r>
          </a:p>
          <a:p>
            <a:pPr marL="0" indent="0">
              <a:buNone/>
            </a:pPr>
            <a:r>
              <a:rPr lang="ja-JP" altLang="en-US" dirty="0"/>
              <a:t>・「ホンルとシュイション」も自分たちと同じ道を歩くことになるのか？</a:t>
            </a:r>
          </a:p>
          <a:p>
            <a:pPr marL="0" indent="0">
              <a:buNone/>
            </a:pPr>
            <a:r>
              <a:rPr lang="ja-JP" altLang="en-US" dirty="0"/>
              <a:t>・「希望も手製の偶像</a:t>
            </a:r>
            <a:r>
              <a:rPr lang="ja-JP" altLang="en-US" dirty="0" smtClean="0"/>
              <a:t>に</a:t>
            </a:r>
            <a:r>
              <a:rPr lang="en-US" altLang="ja-JP" dirty="0" smtClean="0"/>
              <a:t>…</a:t>
            </a:r>
            <a:r>
              <a:rPr lang="ja-JP" altLang="en-US" dirty="0" smtClean="0"/>
              <a:t>」</a:t>
            </a:r>
            <a:r>
              <a:rPr lang="ja-JP" altLang="en-US" dirty="0"/>
              <a:t>はどういう意味か？</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質問１</a:t>
            </a:r>
            <a:endParaRPr lang="zh-CN" altLang="en-US" dirty="0"/>
          </a:p>
        </p:txBody>
      </p:sp>
      <p:sp>
        <p:nvSpPr>
          <p:cNvPr id="3" name="内容占位符 2"/>
          <p:cNvSpPr>
            <a:spLocks noGrp="1"/>
          </p:cNvSpPr>
          <p:nvPr>
            <p:ph idx="1"/>
          </p:nvPr>
        </p:nvSpPr>
        <p:spPr/>
        <p:txBody>
          <a:bodyPr/>
          <a:lstStyle/>
          <a:p>
            <a:pPr marL="0" indent="0">
              <a:buNone/>
            </a:pPr>
            <a:r>
              <a:rPr lang="ja-JP" altLang="en-US" dirty="0"/>
              <a:t>・シュイションが役に立たないから</a:t>
            </a:r>
          </a:p>
          <a:p>
            <a:pPr marL="0" indent="0">
              <a:buNone/>
            </a:pPr>
            <a:r>
              <a:rPr lang="ja-JP" altLang="en-US" dirty="0"/>
              <a:t>・シュイションは世間に出さないからおどおどしていて船の番はできないと思ったから</a:t>
            </a:r>
          </a:p>
          <a:p>
            <a:pPr marL="0" indent="0">
              <a:buNone/>
            </a:pPr>
            <a:r>
              <a:rPr lang="ja-JP" altLang="en-US" dirty="0"/>
              <a:t>・シュイションは他の仕事をしているから？</a:t>
            </a:r>
          </a:p>
          <a:p>
            <a:pPr marL="0" indent="0">
              <a:buNone/>
            </a:pPr>
            <a:r>
              <a:rPr lang="ja-JP" altLang="en-US" dirty="0"/>
              <a:t>・シュイションを連れてくるとホンルと別れたがらないから。</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質問２</a:t>
            </a:r>
            <a:endParaRPr lang="zh-CN" altLang="en-US" dirty="0"/>
          </a:p>
        </p:txBody>
      </p:sp>
      <p:sp>
        <p:nvSpPr>
          <p:cNvPr id="3" name="内容占位符 2"/>
          <p:cNvSpPr>
            <a:spLocks noGrp="1"/>
          </p:cNvSpPr>
          <p:nvPr>
            <p:ph idx="1"/>
          </p:nvPr>
        </p:nvSpPr>
        <p:spPr/>
        <p:txBody>
          <a:bodyPr/>
          <a:lstStyle/>
          <a:p>
            <a:pPr marL="0" indent="0">
              <a:buNone/>
            </a:pPr>
            <a:r>
              <a:rPr lang="ja-JP" altLang="en-US" dirty="0"/>
              <a:t>・何を話せばいいか分からなかったから。</a:t>
            </a:r>
          </a:p>
          <a:p>
            <a:pPr marL="0" indent="0">
              <a:buNone/>
            </a:pPr>
            <a:r>
              <a:rPr lang="ja-JP" altLang="en-US" dirty="0"/>
              <a:t>・自分は話しかけようと思ったけど、ルントウの方が変に意識して避けていたから？</a:t>
            </a:r>
          </a:p>
          <a:p>
            <a:pPr marL="0" indent="0">
              <a:buNone/>
            </a:pPr>
            <a:r>
              <a:rPr lang="ja-JP" altLang="en-US" dirty="0"/>
              <a:t>・「悲しむべき厚い壁」があって気まずかったから。</a:t>
            </a:r>
          </a:p>
          <a:p>
            <a:pPr marL="0" indent="0">
              <a:buNone/>
            </a:pPr>
            <a:r>
              <a:rPr lang="ja-JP" altLang="en-US" dirty="0"/>
              <a:t>・話しても、もう楽しい話にはならないから。</a:t>
            </a:r>
          </a:p>
          <a:p>
            <a:pPr marL="0" indent="0">
              <a:buNone/>
            </a:pPr>
            <a:r>
              <a:rPr lang="ja-JP" altLang="en-US" dirty="0"/>
              <a:t>・ルントウに対して未練がなくなったから。</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質問３</a:t>
            </a:r>
            <a:endParaRPr lang="zh-CN" altLang="en-US" dirty="0"/>
          </a:p>
        </p:txBody>
      </p:sp>
      <p:sp>
        <p:nvSpPr>
          <p:cNvPr id="3" name="内容占位符 2"/>
          <p:cNvSpPr>
            <a:spLocks noGrp="1"/>
          </p:cNvSpPr>
          <p:nvPr>
            <p:ph idx="1"/>
          </p:nvPr>
        </p:nvSpPr>
        <p:spPr/>
        <p:txBody>
          <a:bodyPr/>
          <a:lstStyle/>
          <a:p>
            <a:pPr marL="0" indent="0">
              <a:buNone/>
            </a:pPr>
            <a:r>
              <a:rPr lang="ja-JP" altLang="en-US" dirty="0"/>
              <a:t>・わたしとルントウみたいに、同じ悲しいことが繰り返されるのではないかと思ったから。</a:t>
            </a:r>
          </a:p>
          <a:p>
            <a:pPr marL="0" indent="0">
              <a:buNone/>
            </a:pPr>
            <a:r>
              <a:rPr lang="ja-JP" altLang="en-US" dirty="0"/>
              <a:t>・「ホンルとシュイション」の関係が、昔の「わたしとルントウ」と同じだから。</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質問４</a:t>
            </a:r>
            <a:endParaRPr lang="zh-CN" altLang="en-US" dirty="0"/>
          </a:p>
        </p:txBody>
      </p:sp>
      <p:sp>
        <p:nvSpPr>
          <p:cNvPr id="3" name="内容占位符 2"/>
          <p:cNvSpPr>
            <a:spLocks noGrp="1"/>
          </p:cNvSpPr>
          <p:nvPr>
            <p:ph idx="1"/>
          </p:nvPr>
        </p:nvSpPr>
        <p:spPr/>
        <p:txBody>
          <a:bodyPr>
            <a:normAutofit fontScale="97500" lnSpcReduction="10000"/>
          </a:bodyPr>
          <a:lstStyle/>
          <a:p>
            <a:pPr marL="0" indent="0">
              <a:buNone/>
            </a:pPr>
            <a:r>
              <a:rPr lang="ja-JP" altLang="en-US" dirty="0"/>
              <a:t>「する」「しない」を決めて、理由をノートに書きなさい。</a:t>
            </a:r>
          </a:p>
          <a:p>
            <a:pPr marL="0" indent="0">
              <a:buNone/>
            </a:pPr>
            <a:r>
              <a:rPr lang="ja-JP" altLang="en-US" dirty="0"/>
              <a:t>・しない。「遊びに来い」と言われても、もう行くことはないから。</a:t>
            </a:r>
          </a:p>
          <a:p>
            <a:pPr marL="0" indent="0">
              <a:buNone/>
            </a:pPr>
            <a:r>
              <a:rPr lang="ja-JP" altLang="en-US" dirty="0"/>
              <a:t>・しない。二度と故郷には戻らないから（家を売り払ってしまったから）。</a:t>
            </a:r>
          </a:p>
          <a:p>
            <a:pPr marL="0" indent="0">
              <a:buNone/>
            </a:pPr>
            <a:r>
              <a:rPr lang="ja-JP" altLang="en-US" dirty="0"/>
              <a:t>・しないというか、してほしくない。「せめて彼らだけは新しい生活</a:t>
            </a:r>
            <a:r>
              <a:rPr lang="ja-JP" altLang="en-US" dirty="0" smtClean="0"/>
              <a:t>を</a:t>
            </a:r>
            <a:r>
              <a:rPr lang="en-US" altLang="ja-JP" dirty="0" smtClean="0"/>
              <a:t>…</a:t>
            </a:r>
            <a:r>
              <a:rPr lang="ja-JP" altLang="en-US" dirty="0" smtClean="0"/>
              <a:t>」</a:t>
            </a:r>
            <a:r>
              <a:rPr lang="ja-JP" altLang="en-US" dirty="0"/>
              <a:t>と書いてあるから。</a:t>
            </a:r>
          </a:p>
          <a:p>
            <a:pPr marL="0" indent="0">
              <a:buNone/>
            </a:pPr>
            <a:r>
              <a:rPr lang="ja-JP" altLang="en-US" dirty="0"/>
              <a:t>大人は二度と故郷に帰るつもりはないのに、子どもは再会するつもりでいることを知って「はっと」したのですね。</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928860" y="6119495"/>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質問５</a:t>
            </a:r>
            <a:endParaRPr lang="zh-CN" altLang="en-US" dirty="0"/>
          </a:p>
        </p:txBody>
      </p:sp>
      <p:sp>
        <p:nvSpPr>
          <p:cNvPr id="3" name="内容占位符 2"/>
          <p:cNvSpPr>
            <a:spLocks noGrp="1"/>
          </p:cNvSpPr>
          <p:nvPr>
            <p:ph idx="1"/>
          </p:nvPr>
        </p:nvSpPr>
        <p:spPr/>
        <p:txBody>
          <a:bodyPr/>
          <a:lstStyle/>
          <a:p>
            <a:pPr marL="0" indent="0">
              <a:buNone/>
            </a:pPr>
            <a:r>
              <a:rPr lang="ja-JP" altLang="en-US" dirty="0"/>
              <a:t>①わたしのように　魂をすり減らす生活</a:t>
            </a:r>
          </a:p>
          <a:p>
            <a:pPr marL="0" indent="0">
              <a:buNone/>
            </a:pPr>
            <a:r>
              <a:rPr lang="ja-JP" altLang="en-US" dirty="0"/>
              <a:t>②ルントウのように心が麻痺する生活</a:t>
            </a:r>
          </a:p>
          <a:p>
            <a:pPr marL="0" indent="0">
              <a:buNone/>
            </a:pPr>
            <a:r>
              <a:rPr lang="ja-JP" altLang="en-US" dirty="0"/>
              <a:t>③他の人のように野放図に走る生活</a:t>
            </a:r>
          </a:p>
          <a:p>
            <a:pPr marL="0" indent="0">
              <a:buNone/>
            </a:pPr>
            <a:r>
              <a:rPr lang="en-US" altLang="ja-JP" dirty="0" smtClean="0"/>
              <a:t>…</a:t>
            </a:r>
            <a:r>
              <a:rPr lang="ja-JP" altLang="en-US" dirty="0" smtClean="0"/>
              <a:t>「</a:t>
            </a:r>
            <a:r>
              <a:rPr lang="ja-JP" altLang="en-US" dirty="0"/>
              <a:t>他の人」って例えば誰のことですか、を問うて「ヤンおばさん」が野放図な生き方であることを確認。</a:t>
            </a:r>
          </a:p>
          <a:p>
            <a:pPr marL="0" indent="0">
              <a:buNone/>
            </a:pPr>
            <a:endParaRPr lang="zh-CN" altLang="en-US" dirty="0"/>
          </a:p>
        </p:txBody>
      </p:sp>
      <p:sp>
        <p:nvSpPr>
          <p:cNvPr id="4" name="圆角矩形 3">
            <a:hlinkClick r:id="rId3" action="ppaction://hlinksldjump"/>
          </p:cNvPr>
          <p:cNvSpPr/>
          <p:nvPr>
            <p:custDataLst>
              <p:tags r:id="rId1"/>
            </p:custDataLst>
          </p:nvPr>
        </p:nvSpPr>
        <p:spPr>
          <a:xfrm>
            <a:off x="9492615" y="4799330"/>
            <a:ext cx="1587500" cy="73850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ja-JP" altLang="zh-CN" sz="3600">
                <a:latin typeface="MS Mincho" panose="02020609040205080304" charset="-128"/>
                <a:ea typeface="MS Mincho" panose="02020609040205080304" charset="-128"/>
                <a:hlinkClick r:id="rId4" action="ppaction://hlinksldjump"/>
              </a:rPr>
              <a:t>戻る</a:t>
            </a:r>
            <a:endParaRPr lang="ja-JP" altLang="zh-CN" sz="3600">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ja-JP" altLang="en-US" dirty="0"/>
              <a:t>　</a:t>
            </a:r>
            <a:r>
              <a:rPr lang="ja-JP" altLang="en-US" dirty="0" smtClean="0"/>
              <a:t>　</a:t>
            </a:r>
            <a:r>
              <a:rPr lang="en-US" altLang="ja-JP" dirty="0" smtClean="0"/>
              <a:t/>
            </a:r>
            <a:br>
              <a:rPr lang="en-US" altLang="ja-JP" dirty="0" smtClean="0"/>
            </a:br>
            <a:r>
              <a:rPr lang="ja-JP" altLang="en-US" dirty="0"/>
              <a:t>　</a:t>
            </a:r>
            <a:r>
              <a:rPr lang="en-US" altLang="ja-JP" dirty="0" smtClean="0"/>
              <a:t>『</a:t>
            </a:r>
            <a:r>
              <a:rPr lang="ja-JP" altLang="en-US" dirty="0"/>
              <a:t>小景異情</a:t>
            </a:r>
            <a:r>
              <a:rPr lang="en-US" altLang="ja-JP" dirty="0"/>
              <a:t>(</a:t>
            </a:r>
            <a:r>
              <a:rPr lang="ja-JP" altLang="en-US" dirty="0"/>
              <a:t>その二</a:t>
            </a:r>
            <a:r>
              <a:rPr lang="en-US" altLang="ja-JP" dirty="0" smtClean="0"/>
              <a:t>)』</a:t>
            </a:r>
            <a:r>
              <a:rPr lang="ja-JP" altLang="en-US" dirty="0" smtClean="0"/>
              <a:t>　（</a:t>
            </a:r>
            <a:r>
              <a:rPr lang="zh-CN" altLang="en-US" dirty="0" smtClean="0"/>
              <a:t>室</a:t>
            </a:r>
            <a:r>
              <a:rPr lang="zh-CN" altLang="en-US" dirty="0"/>
              <a:t>生犀</a:t>
            </a:r>
            <a:r>
              <a:rPr lang="zh-CN" altLang="en-US" dirty="0" smtClean="0"/>
              <a:t>星</a:t>
            </a:r>
            <a:r>
              <a:rPr lang="en-US" altLang="zh-CN" dirty="0" smtClean="0"/>
              <a:t>)</a:t>
            </a:r>
            <a:r>
              <a:rPr lang="zh-CN" altLang="en-US" dirty="0"/>
              <a:t/>
            </a:r>
            <a:br>
              <a:rPr lang="zh-CN" altLang="en-US" dirty="0"/>
            </a:br>
            <a:endParaRPr lang="zh-CN" altLang="en-US" dirty="0"/>
          </a:p>
        </p:txBody>
      </p:sp>
      <p:sp>
        <p:nvSpPr>
          <p:cNvPr id="3" name="内容占位符 2"/>
          <p:cNvSpPr>
            <a:spLocks noGrp="1"/>
          </p:cNvSpPr>
          <p:nvPr>
            <p:ph idx="1"/>
          </p:nvPr>
        </p:nvSpPr>
        <p:spPr>
          <a:xfrm>
            <a:off x="0" y="1490345"/>
            <a:ext cx="11656695" cy="5367655"/>
          </a:xfrm>
        </p:spPr>
        <p:txBody>
          <a:bodyPr>
            <a:normAutofit fontScale="70000" lnSpcReduction="20000"/>
          </a:bodyPr>
          <a:lstStyle/>
          <a:p>
            <a:pPr marL="0" indent="0">
              <a:buNone/>
            </a:pPr>
            <a:r>
              <a:rPr lang="ja-JP" altLang="en-US" b="1" dirty="0" smtClean="0"/>
              <a:t>ふるさとは</a:t>
            </a:r>
            <a:r>
              <a:rPr lang="ja-JP" altLang="en-US" b="1" dirty="0"/>
              <a:t>遠きにありて思</a:t>
            </a:r>
            <a:r>
              <a:rPr lang="ja-JP" altLang="en-US" b="1" dirty="0" smtClean="0"/>
              <a:t>ふもの</a:t>
            </a:r>
          </a:p>
          <a:p>
            <a:pPr marL="0" indent="0">
              <a:buNone/>
            </a:pPr>
            <a:r>
              <a:rPr lang="ja-JP" altLang="en-US" b="1" dirty="0" smtClean="0"/>
              <a:t>そして悲しくうたふもの</a:t>
            </a:r>
          </a:p>
          <a:p>
            <a:pPr marL="0" indent="0">
              <a:buNone/>
            </a:pPr>
            <a:r>
              <a:rPr lang="ja-JP" altLang="en-US" b="1" dirty="0" smtClean="0"/>
              <a:t>よしや</a:t>
            </a:r>
            <a:endParaRPr lang="ja-JP" altLang="en-US" b="1" dirty="0"/>
          </a:p>
          <a:p>
            <a:pPr marL="0" indent="0">
              <a:buNone/>
            </a:pPr>
            <a:r>
              <a:rPr lang="ja-JP" altLang="en-US" b="1" dirty="0"/>
              <a:t>うらぶれて異土の乞食となるとても</a:t>
            </a:r>
          </a:p>
          <a:p>
            <a:pPr marL="0" indent="0">
              <a:buNone/>
            </a:pPr>
            <a:r>
              <a:rPr lang="ja-JP" altLang="en-US" b="1" dirty="0"/>
              <a:t>帰るところにあるまじや</a:t>
            </a:r>
          </a:p>
          <a:p>
            <a:pPr marL="0" indent="0">
              <a:buNone/>
            </a:pPr>
            <a:r>
              <a:rPr lang="ja-JP" altLang="en-US" dirty="0" smtClean="0"/>
              <a:t>　</a:t>
            </a:r>
            <a:endParaRPr lang="en-US" altLang="ja-JP" dirty="0" smtClean="0"/>
          </a:p>
          <a:p>
            <a:pPr marL="0" indent="0">
              <a:buNone/>
            </a:pPr>
            <a:r>
              <a:rPr lang="ja-JP" altLang="en-US" b="1" dirty="0" smtClean="0"/>
              <a:t>（ふるさとを</a:t>
            </a:r>
            <a:r>
              <a:rPr lang="ja-JP" altLang="en-US" b="1" dirty="0"/>
              <a:t>離れた人の多くが、一度や二度は、この詩のような心理状態になるような気がします。わたし自身もやむを得ぬ事情で、ふるさとを離れて暮らすようになりました。</a:t>
            </a:r>
          </a:p>
          <a:p>
            <a:pPr marL="0" indent="0">
              <a:buNone/>
            </a:pPr>
            <a:r>
              <a:rPr lang="ja-JP" altLang="en-US" b="1" dirty="0"/>
              <a:t>今でも時々ふるさとのことを思い出します。その記憶はどこか甘酸っぱくもあり、ほろ苦くもあり、まるで初恋のときの記憶のようです</a:t>
            </a:r>
            <a:r>
              <a:rPr lang="ja-JP" altLang="en-US" b="1" dirty="0" smtClean="0"/>
              <a:t>。</a:t>
            </a:r>
            <a:r>
              <a:rPr lang="ja-JP" altLang="en-US" dirty="0" smtClean="0"/>
              <a:t>）</a:t>
            </a:r>
            <a:endParaRPr lang="ja-JP" altLang="en-US" dirty="0"/>
          </a:p>
          <a:p>
            <a:pPr marL="0" indent="0">
              <a:buNone/>
            </a:pPr>
            <a:r>
              <a:rPr lang="ja-JP" altLang="en-US" dirty="0" smtClean="0"/>
              <a:t>　　</a:t>
            </a:r>
            <a:endParaRPr lang="en-US" altLang="ja-JP" dirty="0" smtClean="0"/>
          </a:p>
          <a:p>
            <a:pPr marL="0" indent="0">
              <a:buNone/>
            </a:pPr>
            <a:r>
              <a:rPr lang="ja-JP" altLang="en-US" dirty="0"/>
              <a:t>　</a:t>
            </a:r>
            <a:r>
              <a:rPr lang="ja-JP" altLang="en-US" dirty="0" smtClean="0"/>
              <a:t>　　　　　　　　　　　　　　</a:t>
            </a: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ym typeface="+mn-ea"/>
              </a:rPr>
              <a:t>一、次の文を完成しなさい。</a:t>
            </a:r>
            <a:endParaRPr lang="zh-CN" altLang="en-US" dirty="0"/>
          </a:p>
        </p:txBody>
      </p:sp>
      <p:sp>
        <p:nvSpPr>
          <p:cNvPr id="3" name="内容占位符 2"/>
          <p:cNvSpPr>
            <a:spLocks noGrp="1"/>
          </p:cNvSpPr>
          <p:nvPr>
            <p:ph idx="1"/>
          </p:nvPr>
        </p:nvSpPr>
        <p:spPr>
          <a:xfrm>
            <a:off x="382905" y="1490345"/>
            <a:ext cx="11273790" cy="5238001"/>
          </a:xfrm>
        </p:spPr>
        <p:txBody>
          <a:bodyPr>
            <a:normAutofit fontScale="85000" lnSpcReduction="20000"/>
          </a:bodyPr>
          <a:lstStyle/>
          <a:p>
            <a:pPr marL="0" indent="0">
              <a:buNone/>
            </a:pPr>
            <a:r>
              <a:rPr lang="ja-JP" altLang="en-US" sz="3200" dirty="0" smtClean="0"/>
              <a:t>１、メンバー集まり次第、</a:t>
            </a:r>
            <a:r>
              <a:rPr lang="zh-CN" altLang="en-US" sz="3200" b="1" u="sng" dirty="0">
                <a:sym typeface="+mn-ea"/>
              </a:rPr>
              <a:t>                                 </a:t>
            </a:r>
            <a:r>
              <a:rPr lang="ja-JP" altLang="en-US" sz="3200" b="1" u="sng" dirty="0" smtClean="0">
                <a:sym typeface="+mn-ea"/>
              </a:rPr>
              <a:t>　　　　　　　　</a:t>
            </a:r>
            <a:r>
              <a:rPr lang="ja-JP" altLang="en-US" sz="3200" dirty="0" smtClean="0"/>
              <a:t>。</a:t>
            </a:r>
            <a:endParaRPr lang="en-US" altLang="ja-JP" sz="3200" dirty="0" smtClean="0"/>
          </a:p>
          <a:p>
            <a:pPr marL="0" indent="0">
              <a:buNone/>
            </a:pPr>
            <a:r>
              <a:rPr lang="ja-JP" altLang="en-US" sz="3200" dirty="0"/>
              <a:t>２</a:t>
            </a:r>
            <a:r>
              <a:rPr lang="ja-JP" altLang="en-US" sz="3200" dirty="0" smtClean="0"/>
              <a:t>、参加者が決まり次第、</a:t>
            </a:r>
            <a:r>
              <a:rPr lang="zh-CN" altLang="en-US" sz="3200" b="1" u="sng" dirty="0">
                <a:sym typeface="+mn-ea"/>
              </a:rPr>
              <a:t>                                 </a:t>
            </a:r>
            <a:r>
              <a:rPr lang="ja-JP" altLang="en-US" sz="3200" b="1" u="sng" dirty="0" smtClean="0">
                <a:sym typeface="+mn-ea"/>
              </a:rPr>
              <a:t>　　　　　　　　</a:t>
            </a:r>
            <a:r>
              <a:rPr lang="ja-JP" altLang="en-US" sz="3200" dirty="0" smtClean="0"/>
              <a:t>。</a:t>
            </a:r>
            <a:endParaRPr lang="en-US" altLang="ja-JP" sz="3200" dirty="0" smtClean="0"/>
          </a:p>
          <a:p>
            <a:pPr marL="0" indent="0">
              <a:buNone/>
            </a:pPr>
            <a:r>
              <a:rPr lang="ja-JP" altLang="en-US" sz="3200" dirty="0"/>
              <a:t>３</a:t>
            </a:r>
            <a:r>
              <a:rPr lang="ja-JP" altLang="en-US" sz="3200" dirty="0" smtClean="0"/>
              <a:t>、この建物は許可なしに、</a:t>
            </a:r>
            <a:r>
              <a:rPr lang="zh-CN" altLang="en-US" sz="3200" b="1" u="sng" dirty="0">
                <a:sym typeface="+mn-ea"/>
              </a:rPr>
              <a:t>                                </a:t>
            </a:r>
            <a:r>
              <a:rPr lang="ja-JP" altLang="en-US" sz="3200" b="1" u="sng" dirty="0" smtClean="0">
                <a:sym typeface="+mn-ea"/>
              </a:rPr>
              <a:t>　　　　　　</a:t>
            </a:r>
            <a:r>
              <a:rPr lang="ja-JP" altLang="en-US" sz="3200" dirty="0" smtClean="0"/>
              <a:t>。</a:t>
            </a:r>
            <a:endParaRPr lang="en-US" altLang="ja-JP" sz="3200" dirty="0" smtClean="0"/>
          </a:p>
          <a:p>
            <a:pPr marL="0" indent="0">
              <a:buNone/>
            </a:pPr>
            <a:r>
              <a:rPr lang="ja-JP" altLang="en-US" sz="3200" dirty="0"/>
              <a:t>４</a:t>
            </a:r>
            <a:r>
              <a:rPr lang="ja-JP" altLang="en-US" sz="3200" dirty="0" smtClean="0"/>
              <a:t>、授業は休憩なしに</a:t>
            </a:r>
            <a:r>
              <a:rPr lang="ja-JP" altLang="en-US" sz="3200" u="sng" dirty="0" smtClean="0"/>
              <a:t>　　　　　　　　　　　　　　　　　　　　　　　　　　</a:t>
            </a:r>
            <a:r>
              <a:rPr lang="ja-JP" altLang="en-US" sz="3200" dirty="0" smtClean="0"/>
              <a:t>。</a:t>
            </a:r>
            <a:endParaRPr lang="en-US" altLang="ja-JP" sz="3200" dirty="0" smtClean="0"/>
          </a:p>
          <a:p>
            <a:pPr marL="0" indent="0">
              <a:buNone/>
            </a:pPr>
            <a:r>
              <a:rPr lang="ja-JP" altLang="en-US" sz="3200" dirty="0" smtClean="0"/>
              <a:t>５、先月メールを送ったのに、未だに</a:t>
            </a:r>
            <a:r>
              <a:rPr lang="ja-JP" altLang="en-US" sz="3200" u="sng" dirty="0" smtClean="0"/>
              <a:t>　　　　　　　　　　　　　　　　</a:t>
            </a:r>
            <a:r>
              <a:rPr lang="ja-JP" altLang="en-US" u="sng" dirty="0" smtClean="0"/>
              <a:t>　　</a:t>
            </a:r>
            <a:r>
              <a:rPr lang="ja-JP" altLang="en-US" dirty="0" smtClean="0"/>
              <a:t>。</a:t>
            </a:r>
            <a:endParaRPr lang="en-US" altLang="ja-JP" dirty="0" smtClean="0"/>
          </a:p>
        </p:txBody>
      </p:sp>
      <p:sp>
        <p:nvSpPr>
          <p:cNvPr id="4" name="矩形 3"/>
          <p:cNvSpPr/>
          <p:nvPr/>
        </p:nvSpPr>
        <p:spPr>
          <a:xfrm>
            <a:off x="4063377" y="1846363"/>
            <a:ext cx="5186150" cy="614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会議をはじめたいと思います</a:t>
            </a:r>
            <a:endParaRPr lang="zh-CN" altLang="en-US" dirty="0"/>
          </a:p>
        </p:txBody>
      </p:sp>
      <p:sp>
        <p:nvSpPr>
          <p:cNvPr id="5" name="矩形 4"/>
          <p:cNvSpPr/>
          <p:nvPr/>
        </p:nvSpPr>
        <p:spPr>
          <a:xfrm>
            <a:off x="2667284" y="2941843"/>
            <a:ext cx="6155141" cy="5459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ご連絡します</a:t>
            </a:r>
            <a:endParaRPr lang="zh-CN" altLang="en-US" dirty="0"/>
          </a:p>
        </p:txBody>
      </p:sp>
      <p:sp>
        <p:nvSpPr>
          <p:cNvPr id="6" name="矩形 5"/>
          <p:cNvSpPr/>
          <p:nvPr/>
        </p:nvSpPr>
        <p:spPr>
          <a:xfrm>
            <a:off x="2123933" y="4020475"/>
            <a:ext cx="5677468" cy="4367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立ち入り禁止です</a:t>
            </a:r>
            <a:endParaRPr lang="zh-CN" altLang="en-US" dirty="0"/>
          </a:p>
        </p:txBody>
      </p:sp>
      <p:sp>
        <p:nvSpPr>
          <p:cNvPr id="7" name="矩形 6"/>
          <p:cNvSpPr/>
          <p:nvPr/>
        </p:nvSpPr>
        <p:spPr>
          <a:xfrm>
            <a:off x="2048870" y="4976738"/>
            <a:ext cx="5827594" cy="5595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二時間も続いた</a:t>
            </a:r>
            <a:endParaRPr lang="zh-CN" altLang="en-US" dirty="0"/>
          </a:p>
        </p:txBody>
      </p:sp>
      <p:sp>
        <p:nvSpPr>
          <p:cNvPr id="8" name="矩形 7"/>
          <p:cNvSpPr/>
          <p:nvPr/>
        </p:nvSpPr>
        <p:spPr>
          <a:xfrm>
            <a:off x="2599898" y="6015923"/>
            <a:ext cx="4135272" cy="464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返</a:t>
            </a:r>
            <a:r>
              <a:rPr lang="ja-JP" altLang="en-US" dirty="0" smtClean="0"/>
              <a:t>事が返ってこない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circle(in)">
                                      <p:cBhvr>
                                        <p:cTn id="31" dur="20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ppt_x"/>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ppt_x"/>
                                          </p:val>
                                        </p:tav>
                                        <p:tav tm="100000">
                                          <p:val>
                                            <p:strVal val="#ppt_x"/>
                                          </p:val>
                                        </p:tav>
                                      </p:tavLst>
                                    </p:anim>
                                    <p:anim calcmode="lin" valueType="num">
                                      <p:cBhvr additive="base">
                                        <p:cTn id="5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500" fill="hold"/>
                                        <p:tgtEl>
                                          <p:spTgt spid="8"/>
                                        </p:tgtEl>
                                        <p:attrNameLst>
                                          <p:attrName>ppt_x</p:attrName>
                                        </p:attrNameLst>
                                      </p:cBhvr>
                                      <p:tavLst>
                                        <p:tav tm="0">
                                          <p:val>
                                            <p:strVal val="#ppt_x"/>
                                          </p:val>
                                        </p:tav>
                                        <p:tav tm="100000">
                                          <p:val>
                                            <p:strVal val="#ppt_x"/>
                                          </p:val>
                                        </p:tav>
                                      </p:tavLst>
                                    </p:anim>
                                    <p:anim calcmode="lin" valueType="num">
                                      <p:cBhvr additive="base">
                                        <p:cTn id="6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rgbClr val="56CA95">
                    <a:lumMod val="50000"/>
                  </a:srgb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rgbClr val="56CA95">
                    <a:lumMod val="50000"/>
                  </a:srgbClr>
                </a:solidFill>
                <a:latin typeface="MS Mincho" panose="02020609040205080304" charset="-128"/>
                <a:ea typeface="MS Mincho" panose="02020609040205080304" charset="-128"/>
              </a:rPr>
              <a:t>Par</a:t>
            </a:r>
            <a:r>
              <a:rPr lang="en-US" altLang="ja-JP" sz="3200" b="1" dirty="0">
                <a:solidFill>
                  <a:srgbClr val="56CA95">
                    <a:lumMod val="50000"/>
                  </a:srgbClr>
                </a:solidFill>
                <a:latin typeface="MS Mincho" panose="02020609040205080304" charset="-128"/>
                <a:ea typeface="MS Mincho" panose="02020609040205080304" charset="-128"/>
              </a:rPr>
              <a:t>t1 </a:t>
            </a:r>
            <a:r>
              <a:rPr lang="ja-JP" altLang="en-US" sz="3200" b="1" dirty="0">
                <a:solidFill>
                  <a:srgbClr val="56CA95">
                    <a:lumMod val="50000"/>
                  </a:srgb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Part2 </a:t>
            </a:r>
            <a:r>
              <a:rPr lang="ja-JP" altLang="en-US" sz="3200" b="1" dirty="0" smtClean="0">
                <a:solidFill>
                  <a:srgbClr val="56CA95">
                    <a:lumMod val="50000"/>
                  </a:srgbClr>
                </a:solidFill>
                <a:latin typeface="MS Mincho" panose="02020609040205080304" charset="-128"/>
                <a:ea typeface="MS Mincho" panose="02020609040205080304" charset="-128"/>
              </a:rPr>
              <a:t>言葉と重要</a:t>
            </a:r>
            <a:r>
              <a:rPr lang="ja-JP" altLang="en-US" sz="3200" b="1" dirty="0">
                <a:solidFill>
                  <a:srgbClr val="56CA95">
                    <a:lumMod val="50000"/>
                  </a:srgbClr>
                </a:solidFill>
                <a:latin typeface="MS Mincho" panose="02020609040205080304" charset="-128"/>
                <a:ea typeface="MS Mincho" panose="02020609040205080304" charset="-128"/>
              </a:rPr>
              <a:t>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Part3 </a:t>
            </a:r>
            <a:r>
              <a:rPr lang="ja-JP" altLang="en-US" sz="3200" b="1" dirty="0">
                <a:solidFill>
                  <a:srgbClr val="56CA95">
                    <a:lumMod val="50000"/>
                  </a:srgb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Part4 </a:t>
            </a:r>
            <a:r>
              <a:rPr lang="ja-JP" altLang="en-US" sz="3200" b="1" dirty="0">
                <a:solidFill>
                  <a:srgbClr val="56CA95">
                    <a:lumMod val="50000"/>
                  </a:srgb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Part5 </a:t>
            </a:r>
            <a:r>
              <a:rPr lang="ja-JP" altLang="en-US" sz="3200" b="1" dirty="0">
                <a:solidFill>
                  <a:srgbClr val="56CA95">
                    <a:lumMod val="50000"/>
                  </a:srgbClr>
                </a:solidFill>
                <a:latin typeface="MS Mincho" panose="02020609040205080304" charset="-128"/>
                <a:ea typeface="MS Mincho" panose="02020609040205080304" charset="-128"/>
              </a:rPr>
              <a:t>コラム</a:t>
            </a:r>
          </a:p>
        </p:txBody>
      </p:sp>
    </p:spTree>
    <p:custDataLst>
      <p:tags r:id="rId1"/>
    </p:custDataLst>
    <p:extLst>
      <p:ext uri="{BB962C8B-B14F-4D97-AF65-F5344CB8AC3E}">
        <p14:creationId xmlns:p14="http://schemas.microsoft.com/office/powerpoint/2010/main" val="25651182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一、次の文を完成しなさい。</a:t>
            </a:r>
            <a:endParaRPr lang="zh-CN" altLang="en-US" dirty="0"/>
          </a:p>
        </p:txBody>
      </p:sp>
      <p:sp>
        <p:nvSpPr>
          <p:cNvPr id="3" name="内容占位符 2"/>
          <p:cNvSpPr>
            <a:spLocks noGrp="1"/>
          </p:cNvSpPr>
          <p:nvPr>
            <p:ph idx="1"/>
          </p:nvPr>
        </p:nvSpPr>
        <p:spPr/>
        <p:txBody>
          <a:bodyPr>
            <a:normAutofit fontScale="85000" lnSpcReduction="20000"/>
          </a:bodyPr>
          <a:lstStyle/>
          <a:p>
            <a:pPr marL="0" indent="0">
              <a:buNone/>
            </a:pPr>
            <a:r>
              <a:rPr lang="ja-JP" altLang="en-US" dirty="0" smtClean="0"/>
              <a:t>６</a:t>
            </a:r>
            <a:r>
              <a:rPr lang="ja-JP" altLang="en-US" dirty="0"/>
              <a:t>、十時を過ぎたのに</a:t>
            </a:r>
            <a:r>
              <a:rPr lang="ja-JP" altLang="en-US" dirty="0" smtClean="0"/>
              <a:t>、</a:t>
            </a:r>
            <a:r>
              <a:rPr lang="ja-JP" altLang="en-US" u="sng" dirty="0" smtClean="0"/>
              <a:t>                                                  </a:t>
            </a:r>
            <a:r>
              <a:rPr lang="ja-JP" altLang="en-US" dirty="0" smtClean="0"/>
              <a:t>。</a:t>
            </a:r>
            <a:endParaRPr lang="ja-JP" altLang="en-US" dirty="0"/>
          </a:p>
          <a:p>
            <a:pPr marL="0" indent="0">
              <a:buNone/>
            </a:pPr>
            <a:r>
              <a:rPr lang="ja-JP" altLang="en-US" dirty="0"/>
              <a:t>７、私の代</a:t>
            </a:r>
            <a:r>
              <a:rPr lang="ja-JP" altLang="en-US" dirty="0" smtClean="0"/>
              <a:t>わりに</a:t>
            </a:r>
            <a:r>
              <a:rPr lang="ja-JP" altLang="en-US" u="sng" dirty="0" smtClean="0"/>
              <a:t>                                                          </a:t>
            </a:r>
            <a:r>
              <a:rPr lang="ja-JP" altLang="en-US" dirty="0" smtClean="0"/>
              <a:t>。</a:t>
            </a:r>
            <a:endParaRPr lang="en-US" altLang="ja-JP" dirty="0" smtClean="0"/>
          </a:p>
          <a:p>
            <a:pPr marL="0" indent="0">
              <a:buNone/>
            </a:pPr>
            <a:r>
              <a:rPr lang="ja-JP" altLang="en-US" dirty="0" smtClean="0"/>
              <a:t>８、今日は田中先生の代わりに、</a:t>
            </a:r>
            <a:r>
              <a:rPr lang="ja-JP" altLang="en-US" u="sng" dirty="0" smtClean="0"/>
              <a:t>                                             </a:t>
            </a:r>
            <a:r>
              <a:rPr lang="ja-JP" altLang="en-US" dirty="0" smtClean="0"/>
              <a:t>。</a:t>
            </a:r>
            <a:endParaRPr lang="en-US" altLang="ja-JP" dirty="0" smtClean="0"/>
          </a:p>
          <a:p>
            <a:pPr marL="0" indent="0">
              <a:buNone/>
            </a:pPr>
            <a:r>
              <a:rPr lang="ja-JP" altLang="en-US" dirty="0"/>
              <a:t>９</a:t>
            </a:r>
            <a:r>
              <a:rPr lang="ja-JP" altLang="en-US" dirty="0" smtClean="0"/>
              <a:t>、高校時代のクラスメートとは分かれたきり、</a:t>
            </a:r>
            <a:r>
              <a:rPr lang="ja-JP" altLang="en-US" u="sng" dirty="0" smtClean="0"/>
              <a:t>                              </a:t>
            </a:r>
            <a:r>
              <a:rPr lang="ja-JP" altLang="en-US" dirty="0" smtClean="0"/>
              <a:t>。</a:t>
            </a:r>
            <a:endParaRPr lang="en-US" altLang="ja-JP" dirty="0" smtClean="0"/>
          </a:p>
          <a:p>
            <a:pPr marL="0" indent="0">
              <a:buNone/>
            </a:pPr>
            <a:r>
              <a:rPr lang="en-US" altLang="ja-JP" dirty="0" smtClean="0"/>
              <a:t>10</a:t>
            </a:r>
            <a:r>
              <a:rPr lang="ja-JP" altLang="en-US" dirty="0" smtClean="0"/>
              <a:t>、五年前に海外旅行に行ったきり</a:t>
            </a:r>
            <a:r>
              <a:rPr lang="ja-JP" altLang="en-US" u="sng" dirty="0" smtClean="0"/>
              <a:t>                                           </a:t>
            </a:r>
            <a:r>
              <a:rPr lang="ja-JP" altLang="en-US" dirty="0" smtClean="0"/>
              <a:t>。</a:t>
            </a:r>
            <a:endParaRPr lang="en-US" altLang="ja-JP" dirty="0" smtClean="0"/>
          </a:p>
        </p:txBody>
      </p:sp>
      <p:sp>
        <p:nvSpPr>
          <p:cNvPr id="4" name="矩形 3"/>
          <p:cNvSpPr/>
          <p:nvPr/>
        </p:nvSpPr>
        <p:spPr>
          <a:xfrm>
            <a:off x="2442949" y="1975835"/>
            <a:ext cx="4722125" cy="5186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まだ寮に戻っていない</a:t>
            </a:r>
            <a:endParaRPr lang="zh-CN" altLang="en-US" dirty="0"/>
          </a:p>
        </p:txBody>
      </p:sp>
      <p:sp>
        <p:nvSpPr>
          <p:cNvPr id="5" name="矩形 4"/>
          <p:cNvSpPr/>
          <p:nvPr/>
        </p:nvSpPr>
        <p:spPr>
          <a:xfrm>
            <a:off x="1834284" y="2798871"/>
            <a:ext cx="5786650" cy="61414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山下先生が参加しました</a:t>
            </a:r>
            <a:endParaRPr lang="zh-CN" altLang="en-US" dirty="0"/>
          </a:p>
        </p:txBody>
      </p:sp>
      <p:sp>
        <p:nvSpPr>
          <p:cNvPr id="6" name="矩形 5"/>
          <p:cNvSpPr/>
          <p:nvPr/>
        </p:nvSpPr>
        <p:spPr>
          <a:xfrm>
            <a:off x="1760560" y="3793575"/>
            <a:ext cx="5404514" cy="4640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李先生が授業をします</a:t>
            </a:r>
            <a:endParaRPr lang="zh-CN" altLang="en-US" dirty="0"/>
          </a:p>
        </p:txBody>
      </p:sp>
      <p:sp>
        <p:nvSpPr>
          <p:cNvPr id="8" name="矩形 7"/>
          <p:cNvSpPr/>
          <p:nvPr/>
        </p:nvSpPr>
        <p:spPr>
          <a:xfrm>
            <a:off x="1721446" y="4618761"/>
            <a:ext cx="3739487" cy="6414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一度も会っていない</a:t>
            </a:r>
            <a:endParaRPr lang="zh-CN" altLang="en-US" dirty="0"/>
          </a:p>
        </p:txBody>
      </p:sp>
      <p:sp>
        <p:nvSpPr>
          <p:cNvPr id="9" name="矩形 8"/>
          <p:cNvSpPr/>
          <p:nvPr/>
        </p:nvSpPr>
        <p:spPr>
          <a:xfrm>
            <a:off x="1834284" y="5594577"/>
            <a:ext cx="4531056" cy="7506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何の連絡もない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ppt_x"/>
                                          </p:val>
                                        </p:tav>
                                        <p:tav tm="100000">
                                          <p:val>
                                            <p:strVal val="#ppt_x"/>
                                          </p:val>
                                        </p:tav>
                                      </p:tavLst>
                                    </p:anim>
                                    <p:anim calcmode="lin" valueType="num">
                                      <p:cBhvr additive="base">
                                        <p:cTn id="5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500" fill="hold"/>
                                        <p:tgtEl>
                                          <p:spTgt spid="9"/>
                                        </p:tgtEl>
                                        <p:attrNameLst>
                                          <p:attrName>ppt_x</p:attrName>
                                        </p:attrNameLst>
                                      </p:cBhvr>
                                      <p:tavLst>
                                        <p:tav tm="0">
                                          <p:val>
                                            <p:strVal val="#ppt_x"/>
                                          </p:val>
                                        </p:tav>
                                        <p:tav tm="100000">
                                          <p:val>
                                            <p:strVal val="#ppt_x"/>
                                          </p:val>
                                        </p:tav>
                                      </p:tavLst>
                                    </p:anim>
                                    <p:anim calcmode="lin" valueType="num">
                                      <p:cBhvr additive="base">
                                        <p:cTn id="5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11" name="文本框 10"/>
          <p:cNvSpPr txBox="1"/>
          <p:nvPr/>
        </p:nvSpPr>
        <p:spPr>
          <a:xfrm>
            <a:off x="499745" y="4430395"/>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我冒着严寒，回到相隔二千余里，别了二十余年的故乡去。时候既然是深冬;渐近故乡时，天气又阴晦了，冷风吹进船舱中，呜呜的响，从蓬隙向外一望，苍黄的天底下，远近横着几个萧索的荒村，没有一些活气。我的心禁不住悲凉起来了。</a:t>
            </a:r>
            <a:endParaRPr lang="en-US" altLang="ja-JP" sz="2800" dirty="0">
              <a:solidFill>
                <a:schemeClr val="tx1"/>
              </a:solidFill>
              <a:latin typeface="+mn-ea"/>
              <a:cs typeface="MS Mincho" panose="02020609040205080304" charset="-128"/>
              <a:sym typeface="+mn-ea"/>
            </a:endParaRPr>
          </a:p>
        </p:txBody>
      </p:sp>
      <p:sp>
        <p:nvSpPr>
          <p:cNvPr id="3" name="文本框 2"/>
          <p:cNvSpPr txBox="1"/>
          <p:nvPr/>
        </p:nvSpPr>
        <p:spPr>
          <a:xfrm>
            <a:off x="391160" y="1261110"/>
            <a:ext cx="11518900" cy="31692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1．わたしは厳寒を冒して、二千余里を隔て二十余年も別れていた故郷に帰って来た。時はもう冬の最中で故郷に近づくに従って天気は小闇くなり、身を切るような風が船室に吹き込んでびゅうびゅうと鳴る。苫の隙間から外を見ると、蒼黄いろい空の下にしめやかな荒村があちこちに横たわっていささかの活気もない。わたしはうら悲しき心の動きが抑え切れなくなっ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077575" cy="3170099"/>
          </a:xfrm>
          <a:prstGeom prst="rect">
            <a:avLst/>
          </a:prstGeom>
          <a:noFill/>
        </p:spPr>
        <p:txBody>
          <a:bodyPr wrap="square" rtlCol="0" anchor="t">
            <a:spAutoFit/>
          </a:bodyPr>
          <a:lstStyle/>
          <a:p>
            <a:pPr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2.この時わたしの頭の中に一つの神さびた画面が閃き出した。深藍色の大空にかかる月はまんまろの黄金色であった。下は海辺の砂地に作られた西瓜畑で、果てしもなき碧緑の中に十一二歳の少年がぽつりと一人立っている。項には銀の輪を掛け、</a:t>
            </a: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手には鋼鉄の叉棒を握って一</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疋の土竜に向かって力任せに突き刺すと、土竜は身をひねって彼のまたぐらを潜って逃げ出す</a:t>
            </a:r>
            <a:r>
              <a:rPr lang="ja-JP" altLang="en-US" sz="2800" b="1" dirty="0">
                <a:solidFill>
                  <a:schemeClr val="tx2"/>
                </a:solidFill>
                <a:latin typeface="MS Mincho" panose="02020609040205080304" charset="-128"/>
                <a:ea typeface="MS Mincho" panose="02020609040205080304" charset="-128"/>
                <a:cs typeface="MS Mincho" panose="02020609040205080304" charset="-128"/>
                <a:sym typeface="+mn-ea"/>
              </a:rPr>
              <a:t>。</a:t>
            </a:r>
            <a:endParaRPr lang="en-US" altLang="ja-JP"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382905" y="4756656"/>
            <a:ext cx="11428276" cy="2101344"/>
          </a:xfrm>
          <a:prstGeom prst="rect">
            <a:avLst/>
          </a:prstGeom>
          <a:solidFill>
            <a:schemeClr val="tx2">
              <a:lumMod val="10000"/>
              <a:lumOff val="90000"/>
            </a:schemeClr>
          </a:solidFill>
        </p:spPr>
        <p:txBody>
          <a:bodyPr wrap="square" rtlCol="0" anchor="t">
            <a:spAutoFit/>
          </a:bodyPr>
          <a:lstStyle/>
          <a:p>
            <a:pPr>
              <a:lnSpc>
                <a:spcPts val="4000"/>
              </a:lnSpc>
            </a:pPr>
            <a:r>
              <a:rPr lang="zh-CN" altLang="en-US" sz="2800" dirty="0"/>
              <a:t>这时候，我的脑里忽然闪出一幅神异的图画来：深蓝的天空中挂着一轮金黄的圆月，下面是海边的沙地，都种着一望无际的碧绿的西瓜，其间有一个十一二岁的少年，项带银圈，手捏一柄钢叉，向一匹猹尽力的刺去，那猹却将身一扭，反从他的胯下逃走了。</a:t>
            </a:r>
            <a:endParaRPr lang="en-US" altLang="ja-JP" sz="2800" dirty="0">
              <a:latin typeface="华文中宋" panose="02010600040101010101" charset="-122"/>
              <a:ea typeface="华文中宋" panose="0201060004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316928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ああ閏土の胸の中には際限もなく不思議な話が繋がっていた。それはふだんわたしどもの往来している友達の知らぬことばかりで、彼等は本当に何一つ知らなかった。閏土が海辺にいる時彼等はわたしと同じように、高塀に囲まれた屋敷の上の四角な空ばかり眺めていたのだから。</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391160" y="4102735"/>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阿!闰土的心里有无穷无尽的希奇的事，都是我往常的朋友所不知道的。他们不知道一些事，闰土在海边时，他们都和我一样只看见院子里高墙上的四角的天空。</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.わたしは喫驚して頭を上げると、頬骨の尖った唇の薄い、五十前後の女が一人、わたしの眼の前に突立っていた。袴も無しに股引穿きの両足を踏ん張っている姿は、まるで製図器のコンパスみたいだ。</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733165"/>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我吃了一吓，赶忙抬起头，却见一个凸颧骨，薄嘴唇，五十岁上下的女人站在我面前，两手搭在髀间，没有系裙，张着两脚，正像一个画图仪器里细脚伶仃的圆规。</a:t>
            </a:r>
            <a:endParaRPr lang="en-US" altLang="ja-JP" sz="2800" dirty="0">
              <a:solidFill>
                <a:schemeClr val="tx1"/>
              </a:solidFill>
              <a:latin typeface="+mn-ea"/>
              <a:cs typeface="MS Mincho" panose="02020609040205080304" charset="-128"/>
              <a:sym typeface="+mn-ea"/>
            </a:endParaRPr>
          </a:p>
          <a:p>
            <a:pPr algn="l" fontAlgn="auto">
              <a:lnSpc>
                <a:spcPts val="4000"/>
              </a:lnSpc>
            </a:pPr>
            <a:endParaRPr lang="en-US" altLang="ja-JP" sz="2800" dirty="0">
              <a:latin typeface="华文中宋" panose="02010600040101010101" charset="-122"/>
              <a:ea typeface="华文中宋" panose="0201060004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希望は本来有というものでもなく、無というものでもない。これこそ地上の道のように、初めから道があるのではないが、歩く人が多くなると初めて道が出来る。</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391160" y="3601085"/>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err="1">
                <a:latin typeface="+mn-ea"/>
                <a:cs typeface="MS Mincho" panose="02020609040205080304" charset="-128"/>
                <a:sym typeface="+mn-ea"/>
              </a:rPr>
              <a:t>希望本是无所谓有，无所谓无的。这正如地上的路;其实地上本没有路，走的人多了，也便成了路</a:t>
            </a:r>
            <a:r>
              <a:rPr lang="en-US" altLang="ja-JP" sz="2800" dirty="0">
                <a:latin typeface="+mn-ea"/>
                <a:cs typeface="MS Mincho" panose="02020609040205080304" charset="-128"/>
                <a:sym typeface="+mn-ea"/>
              </a:rPr>
              <a:t>。</a:t>
            </a:r>
            <a:endParaRPr lang="en-US" altLang="ja-JP" sz="2800" dirty="0">
              <a:solidFill>
                <a:schemeClr val="tx1"/>
              </a:solidFill>
              <a:latin typeface="+mn-ea"/>
              <a:cs typeface="MS Mincho" panose="02020609040205080304" charset="-128"/>
              <a:sym typeface="+mn-ea"/>
            </a:endParaRPr>
          </a:p>
          <a:p>
            <a:pPr algn="l" fontAlgn="auto">
              <a:lnSpc>
                <a:spcPts val="4000"/>
              </a:lnSpc>
            </a:pPr>
            <a:endParaRPr lang="en-US" altLang="ja-JP" sz="2800" dirty="0">
              <a:latin typeface="华文中宋" panose="02010600040101010101" charset="-122"/>
              <a:ea typeface="华文中宋" panose="0201060004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173841" y="1239520"/>
            <a:ext cx="11697335" cy="73723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私が二十年ぶりに故郷の地を踏むようになった理由を述べてみよう。</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わたしどもが永い間身内と一緒に棲んでいた老屋がすでに公売され、家を明け渡す期限が本年一ぱいになっていたから、ぜひとも正月元日前に行かなければならななくなったからである。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2．</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私の記憶にある幼い閏土について描写してみよう。</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深藍色の大空にかかる月はまんまろの黄金色であった。下は海辺の砂地に作られた西瓜畑で、果てしもなき碧緑の中に十一二歳の少年がぽつりと一人立っている。項には銀の輪を掛け、手には鋼鉄の叉棒を握って一疋の土竜に向って力任せに突き刺すと、土竜は身をひねって彼の跨ぐらを潜って逃げ出す。</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4" y="1239520"/>
            <a:ext cx="11697335" cy="603885"/>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3.大人になった閏土はどう変わったかを言ってみよう。</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214245"/>
            <a:ext cx="11697335" cy="419481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身の丈けは一倍も伸びて、紫色の丸顔はすでに変じてどんよりと黄ばみ、額には溝のような深皺が出来ていた。目許は彼の父親ソックリで地腫れがしていたが、これはわたしも知っている。海辺地方の百姓は年じゅう汐風に吹かれているので皆が皆こんな風になるのである。彼の頭の上には破れた漉羅紗帽が一つ、身体の上にはごく薄い棉入れが一枚、その著こなしがいかにも見すぼらしく、手に紙包と長煙管を持っていたが、その手もわたしの覚えていた赤く丸い、ふっくらしたものではなく、荒っぽくざらざらして松皮のような裂け目があった。</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4.楊二嫂はどういう人物なのかを言ってみよう。</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31330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短気で欲深い人物である。若いころは、美貌を以て商売をしていたが、美貌がなくなると、楊二嫂の気短さと欲深さが赤裸々に現れている。</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smtClean="0">
                <a:solidFill>
                  <a:schemeClr val="accent3">
                    <a:lumMod val="50000"/>
                  </a:schemeClr>
                </a:solidFill>
                <a:uFillTx/>
                <a:latin typeface="MS Mincho" panose="02020609040205080304" charset="-128"/>
                <a:ea typeface="MS Mincho" panose="02020609040205080304" charset="-128"/>
                <a:sym typeface="+mn-ea"/>
              </a:rPr>
              <a:t>        学</a:t>
            </a: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習目</a:t>
            </a:r>
            <a:r>
              <a:rPr lang="ja-JP" altLang="en-US" sz="4800" b="1" spc="300" dirty="0" smtClean="0">
                <a:solidFill>
                  <a:schemeClr val="accent3">
                    <a:lumMod val="50000"/>
                  </a:schemeClr>
                </a:solidFill>
                <a:uFillTx/>
                <a:latin typeface="MS Mincho" panose="02020609040205080304" charset="-128"/>
                <a:ea typeface="MS Mincho" panose="02020609040205080304" charset="-128"/>
                <a:sym typeface="+mn-ea"/>
              </a:rPr>
              <a:t>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5.『故郷』のあらすじをまとめてみよう。</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073910"/>
            <a:ext cx="11697335" cy="4119718"/>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　</a:t>
            </a:r>
            <a:r>
              <a:rPr lang="en-US" altLang="ja-JP" sz="2400" b="1" dirty="0">
                <a:latin typeface="MS Mincho" panose="02020609040205080304" charset="-128"/>
                <a:ea typeface="MS Mincho" panose="02020609040205080304" charset="-128"/>
                <a:cs typeface="MS Mincho" panose="02020609040205080304" charset="-128"/>
                <a:sym typeface="+mn-ea"/>
              </a:rPr>
              <a:t>一族が長い間住んでいた家が他人の持ち物となり、明け渡しの期限までに引っ越さなければならなくなったため、私は二十年ぶりに故郷を訪れました。自宅の庭先にくると母と八歳になる初対面の甥の宏児（こうじ）が私を迎えました。母は引越しの話をした後で、閏土（じゅんど）が私に会いたがっていたと言いました。閏土は、</a:t>
            </a:r>
            <a:r>
              <a:rPr lang="en-US" altLang="ja-JP" sz="2400" b="1" dirty="0" smtClean="0">
                <a:latin typeface="MS Mincho" panose="02020609040205080304" charset="-128"/>
                <a:ea typeface="MS Mincho" panose="02020609040205080304" charset="-128"/>
                <a:cs typeface="MS Mincho" panose="02020609040205080304" charset="-128"/>
                <a:sym typeface="+mn-ea"/>
              </a:rPr>
              <a:t>私の家の雇い人の息子で</a:t>
            </a:r>
            <a:r>
              <a:rPr lang="ja-JP" altLang="en-US" sz="2400" b="1" dirty="0" smtClean="0">
                <a:latin typeface="MS Mincho" panose="02020609040205080304" charset="-128"/>
                <a:ea typeface="MS Mincho" panose="02020609040205080304" charset="-128"/>
                <a:cs typeface="MS Mincho" panose="02020609040205080304" charset="-128"/>
                <a:sym typeface="+mn-ea"/>
              </a:rPr>
              <a:t>、</a:t>
            </a:r>
            <a:r>
              <a:rPr lang="en-US" altLang="ja-JP" sz="2400" b="1" dirty="0" smtClean="0">
                <a:latin typeface="MS Mincho" panose="02020609040205080304" charset="-128"/>
                <a:ea typeface="MS Mincho" panose="02020609040205080304" charset="-128"/>
                <a:cs typeface="MS Mincho" panose="02020609040205080304" charset="-128"/>
                <a:sym typeface="+mn-ea"/>
              </a:rPr>
              <a:t>当時は新年に人出が足りないときに祭器の番のために呼ばれていました</a:t>
            </a:r>
            <a:r>
              <a:rPr lang="en-US" altLang="ja-JP" sz="2400" b="1" dirty="0">
                <a:latin typeface="MS Mincho" panose="02020609040205080304" charset="-128"/>
                <a:ea typeface="MS Mincho" panose="02020609040205080304" charset="-128"/>
                <a:cs typeface="MS Mincho" panose="02020609040205080304" charset="-128"/>
                <a:sym typeface="+mn-ea"/>
              </a:rPr>
              <a:t>。少年だった私は、同じ歳の頃の閏土とすぐに仲良くなりました。海辺に住んでいた閏土は、鳥を捕る方法や、西瓜畑を荒らしに来るチャーという動物を突く話を教えてくれました。少年時代の私は、閏土の話に魅了されました。</a:t>
            </a:r>
            <a:endParaRPr lang="ja-JP" altLang="en-US" sz="24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5.『故郷』のあらすじをまとめてみよう。</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073910"/>
            <a:ext cx="11697335" cy="3989705"/>
          </a:xfrm>
          <a:prstGeom prst="rect">
            <a:avLst/>
          </a:prstGeom>
          <a:solidFill>
            <a:schemeClr val="tx2">
              <a:lumMod val="10000"/>
              <a:lumOff val="90000"/>
            </a:schemeClr>
          </a:solidFill>
        </p:spPr>
        <p:txBody>
          <a:bodyPr wrap="square" rtlCol="0" anchor="t">
            <a:spAutoFit/>
          </a:bodyPr>
          <a:lstStyle/>
          <a:p>
            <a:pPr algn="l" fontAlgn="auto">
              <a:lnSpc>
                <a:spcPts val="3800"/>
              </a:lnSpc>
            </a:pPr>
            <a:r>
              <a:rPr lang="ja-JP" altLang="en-US" sz="2800" b="1">
                <a:latin typeface="MS Mincho" panose="02020609040205080304" charset="-128"/>
                <a:ea typeface="MS Mincho" panose="02020609040205080304" charset="-128"/>
                <a:cs typeface="MS Mincho" panose="02020609040205080304" charset="-128"/>
                <a:sym typeface="+mn-ea"/>
              </a:rPr>
              <a:t>　</a:t>
            </a:r>
            <a:r>
              <a:rPr lang="en-US" altLang="ja-JP" sz="2800" b="1">
                <a:latin typeface="MS Mincho" panose="02020609040205080304" charset="-128"/>
                <a:ea typeface="MS Mincho" panose="02020609040205080304" charset="-128"/>
                <a:cs typeface="MS Mincho" panose="02020609040205080304" charset="-128"/>
                <a:sym typeface="+mn-ea"/>
              </a:rPr>
              <a:t>母に聞くと、閏土の暮らし向きは良くないようでした。四、五日後、閏土が訪ねてきました。閏土は長年海風に吹かれた男らしく、深い皺が刻まれた顔は黄ばみ、眼の周りが赤く腫れていました。私は胸がいっぱいになり、昔のことを話そうとしても言葉が出てきませんでした。</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3800"/>
              </a:lnSpc>
            </a:pPr>
            <a:r>
              <a:rPr lang="en-US" altLang="ja-JP" sz="2800" b="1">
                <a:latin typeface="MS Mincho" panose="02020609040205080304" charset="-128"/>
                <a:ea typeface="MS Mincho" panose="02020609040205080304" charset="-128"/>
                <a:cs typeface="MS Mincho" panose="02020609040205080304" charset="-128"/>
                <a:sym typeface="+mn-ea"/>
              </a:rPr>
              <a:t>閏土は、うやうやしい態度になり、「旦那さま！」と言いました。私は閏土との間に悲しむべき厚い壁ができたことを悟りました。閏土は、息子の水生（すいしょう）を紹介しました。水生は三十年前の閏土にそっくりでした。宏児は水生を誘い、一緒に遊び始めました。</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5.『故郷』のあらすじをまとめてみよう。</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073910"/>
            <a:ext cx="11697335" cy="470789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  私が暮らしむきについて聞くと、物騒な世間や重い税金のせいで、とても生活が追いつかないと閏土は言いました。私と母は、彼の境遇を憐れみ、いらない家の品物を好きなように選ばせました。九日後、私たちの旅立ちの日に、閏土はまたやってきました。私は忙しく、閏土と話す機会はありませんでした。</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  船に乗り込むと、宏児が私に、いつ戻ってくるのかと聞きました。水生が自分の家に宏児を誘ったようでした。私と閏土との距離は離れてしまいましたが、若い世代は心を通わせているようでした。彼らは心を隔絶することなく、新しい生活を持つようにと私は希望しました</a:t>
            </a:r>
            <a:r>
              <a:rPr lang="ja-JP" altLang="en-US" sz="2800" b="1">
                <a:latin typeface="MS Mincho" panose="02020609040205080304" charset="-128"/>
                <a:ea typeface="MS Mincho" panose="02020609040205080304" charset="-128"/>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5.『故郷』のあらすじをまとめてみよう。</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073910"/>
            <a:ext cx="11697335" cy="316928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  閏土が香炉と燭台を持ち帰るのを希望した時、私は偶像崇拝だと心密かに笑いましたが、自分のこのような希望もまた、手製の偶像に過ぎないのではないかと、私は思いました。</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1．</a:t>
            </a:r>
            <a:r>
              <a:rPr sz="2800" b="1">
                <a:solidFill>
                  <a:srgbClr val="002060"/>
                </a:solidFill>
                <a:latin typeface="MS Mincho" panose="02020609040205080304" charset="-128"/>
                <a:ea typeface="MS Mincho" panose="02020609040205080304" charset="-128"/>
                <a:cs typeface="MS Mincho" panose="02020609040205080304" charset="-128"/>
                <a:sym typeface="+mn-ea"/>
              </a:rPr>
              <a:t>閏土に再会する前後の私の心情を比べてみよう。</a:t>
            </a:r>
            <a:endParaRPr lang="en-US" sz="2800" b="1">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650" y="2398395"/>
            <a:ext cx="11697335" cy="214312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大人になった閏土との久々の再会に私は喜びますが、「旦那様！」と呼ばれたことで、かつて自分をわくわくさせていた彼との関係は失われてしまったことを悟ることになる。閏土と再会する前の私の高揚感と、再会した後の失望感がとても対照的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3" grpId="0" animBg="1"/>
      <p:bldP spid="3"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2．</a:t>
            </a:r>
            <a:r>
              <a:rPr sz="2800" b="1">
                <a:solidFill>
                  <a:srgbClr val="002060"/>
                </a:solidFill>
                <a:latin typeface="MS Mincho" panose="02020609040205080304" charset="-128"/>
                <a:ea typeface="MS Mincho" panose="02020609040205080304" charset="-128"/>
                <a:cs typeface="MS Mincho" panose="02020609040205080304" charset="-128"/>
                <a:sym typeface="+mn-ea"/>
              </a:rPr>
              <a:t>貧しくても実直に生きていく閏土の描写から、作者のどういう思想が読み取れるかを話し合ってみよう。</a:t>
            </a:r>
            <a:endParaRPr sz="2800" b="1">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015" y="2764790"/>
            <a:ext cx="11697335" cy="60388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社会の下層を生きる無知な国民で、短気で欲深い階級の代表である。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3．</a:t>
            </a:r>
            <a:r>
              <a:rPr sz="2800" b="1">
                <a:solidFill>
                  <a:srgbClr val="002060"/>
                </a:solidFill>
                <a:latin typeface="MS Mincho" panose="02020609040205080304" charset="-128"/>
                <a:ea typeface="MS Mincho" panose="02020609040205080304" charset="-128"/>
                <a:cs typeface="MS Mincho" panose="02020609040205080304" charset="-128"/>
                <a:sym typeface="+mn-ea"/>
              </a:rPr>
              <a:t>楊二嫂という人物像はどのような階級を代表しているのかを話し合ってみよう。</a:t>
            </a:r>
            <a:endParaRPr sz="2800" b="1">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015" y="2764790"/>
            <a:ext cx="11697335" cy="60388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作者は無知な国民をも深く愛していたことが読み取れる。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2"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4．</a:t>
            </a:r>
            <a:r>
              <a:rPr sz="2800" b="1">
                <a:solidFill>
                  <a:srgbClr val="002060"/>
                </a:solidFill>
                <a:latin typeface="MS Mincho" panose="02020609040205080304" charset="-128"/>
                <a:ea typeface="MS Mincho" panose="02020609040205080304" charset="-128"/>
                <a:cs typeface="MS Mincho" panose="02020609040205080304" charset="-128"/>
                <a:sym typeface="+mn-ea"/>
              </a:rPr>
              <a:t>宏児と水生の友情を目の当たりにした私は、彼らにどういうことを希望していたかを話し合ってみよう。</a:t>
            </a:r>
            <a:endParaRPr sz="2800" b="1">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015" y="2764790"/>
            <a:ext cx="11697335" cy="111696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子供たちには自分たちのように友情を隔絶することのないようにと望んでいる。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3"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3"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903075" cy="2144177"/>
          </a:xfrm>
          <a:prstGeom prst="rect">
            <a:avLst/>
          </a:prstGeom>
          <a:noFill/>
        </p:spPr>
        <p:txBody>
          <a:bodyPr wrap="square" rtlCol="0" anchor="t">
            <a:spAutoFit/>
          </a:bodyPr>
          <a:lstStyle/>
          <a:p>
            <a:pPr fontAlgn="auto">
              <a:lnSpc>
                <a:spcPts val="4000"/>
              </a:lnSpc>
            </a:pPr>
            <a:r>
              <a:rPr sz="2800" b="1" dirty="0">
                <a:latin typeface="MS Mincho" panose="02020609040205080304" charset="-128"/>
                <a:ea typeface="MS Mincho" panose="02020609040205080304" charset="-128"/>
                <a:cs typeface="MS Mincho" panose="02020609040205080304" charset="-128"/>
                <a:sym typeface="+mn-ea"/>
              </a:rPr>
              <a:t>5．</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作品は「希望は本来有というものでもなく、無というものでもない。これこそ地上の道のように、初めから道があるのではないが、歩く人が多くなると初めて道が出来る。」</a:t>
            </a:r>
            <a:r>
              <a:rPr sz="2800" b="1" dirty="0" err="1">
                <a:solidFill>
                  <a:srgbClr val="002060"/>
                </a:solidFill>
                <a:latin typeface="MS Mincho" panose="02020609040205080304" charset="-128"/>
                <a:ea typeface="MS Mincho" panose="02020609040205080304" charset="-128"/>
                <a:cs typeface="MS Mincho" panose="02020609040205080304" charset="-128"/>
                <a:sym typeface="+mn-ea"/>
              </a:rPr>
              <a:t>で終わりを告げるが、この最後の部分は何を意味するのかを話し合ってみよう</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endParaRPr sz="2800" b="1" dirty="0">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650" y="3926205"/>
            <a:ext cx="11697335" cy="163004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この希望は、単に二人の友情が続くことだけではなく、国民全体が手を取り合って、中華民国を良い方向に導いて欲しいという願いが含まれていると考えられる。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2"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2586990"/>
          </a:xfrm>
        </p:spPr>
        <p:txBody>
          <a:bodyPr/>
          <a:lstStyle/>
          <a:p>
            <a:pPr marL="0" indent="0">
              <a:buNone/>
            </a:pPr>
            <a:r>
              <a:rPr lang="zh-CN" altLang="en-US" dirty="0">
                <a:solidFill>
                  <a:schemeClr val="tx1"/>
                </a:solidFill>
              </a:rPr>
              <a:t>　</a:t>
            </a:r>
            <a:r>
              <a:rPr lang="ja-JP" altLang="en-US" b="1" dirty="0" smtClean="0">
                <a:solidFill>
                  <a:schemeClr val="tx1"/>
                </a:solidFill>
              </a:rPr>
              <a:t>誇りを持って自分の故郷を紹介してみよう。故郷の名物、美しい景色、いいところなどを</a:t>
            </a:r>
            <a:r>
              <a:rPr lang="en-US" altLang="ja-JP" b="1" dirty="0" smtClean="0">
                <a:solidFill>
                  <a:schemeClr val="tx1"/>
                </a:solidFill>
              </a:rPr>
              <a:t>PPT</a:t>
            </a:r>
            <a:r>
              <a:rPr lang="ja-JP" altLang="en-US" b="1" dirty="0" smtClean="0">
                <a:solidFill>
                  <a:schemeClr val="tx1"/>
                </a:solidFill>
              </a:rPr>
              <a:t>で発表してみよう。</a:t>
            </a:r>
            <a:endParaRPr lang="zh-CN" altLang="en-US" b="1" dirty="0">
              <a:solidFill>
                <a:schemeClr val="tx1"/>
              </a:solidFill>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p:txBody>
          <a:bodyPr>
            <a:normAutofit/>
          </a:bodyPr>
          <a:lstStyle/>
          <a:p>
            <a:pPr marL="0" indent="0">
              <a:buNone/>
            </a:pPr>
            <a:r>
              <a:rPr lang="en-US" altLang="zh-CN" sz="3200" b="1" dirty="0" smtClean="0">
                <a:solidFill>
                  <a:schemeClr val="tx2"/>
                </a:solidFill>
                <a:sym typeface="+mn-ea"/>
              </a:rPr>
              <a:t>１</a:t>
            </a:r>
            <a:r>
              <a:rPr lang="en-US" altLang="ja-JP" sz="3200" b="1" dirty="0" smtClean="0">
                <a:solidFill>
                  <a:schemeClr val="tx2"/>
                </a:solidFill>
                <a:sym typeface="+mn-ea"/>
              </a:rPr>
              <a:t>.</a:t>
            </a:r>
            <a:r>
              <a:rPr lang="ja-JP" altLang="en-US" sz="3200" b="1" dirty="0" smtClean="0">
                <a:solidFill>
                  <a:schemeClr val="tx2"/>
                </a:solidFill>
                <a:sym typeface="+mn-ea"/>
              </a:rPr>
              <a:t>よく知られている中国文学作品を日本語で紹介できる</a:t>
            </a:r>
            <a:r>
              <a:rPr lang="en-US" altLang="zh-CN" sz="3200" b="1" dirty="0" smtClean="0">
                <a:solidFill>
                  <a:schemeClr val="tx2"/>
                </a:solidFill>
                <a:sym typeface="+mn-ea"/>
              </a:rPr>
              <a:t>。</a:t>
            </a:r>
            <a:endParaRPr lang="en-US" altLang="zh-CN" sz="3200" b="1" dirty="0">
              <a:solidFill>
                <a:schemeClr val="tx2"/>
              </a:solidFill>
              <a:latin typeface="MS Mincho" panose="02020609040205080304" charset="-128"/>
              <a:ea typeface="MS Mincho" panose="02020609040205080304" charset="-128"/>
            </a:endParaRPr>
          </a:p>
          <a:p>
            <a:pPr marL="0" indent="0">
              <a:buNone/>
            </a:pPr>
            <a:r>
              <a:rPr lang="ja-JP" altLang="en-US" sz="3200" b="1" dirty="0">
                <a:solidFill>
                  <a:schemeClr val="tx2"/>
                </a:solidFill>
                <a:sym typeface="+mn-ea"/>
              </a:rPr>
              <a:t>２</a:t>
            </a:r>
            <a:r>
              <a:rPr lang="en-US" altLang="zh-CN" sz="3200" b="1" dirty="0" smtClean="0">
                <a:solidFill>
                  <a:schemeClr val="tx2"/>
                </a:solidFill>
                <a:sym typeface="+mn-ea"/>
              </a:rPr>
              <a:t>.</a:t>
            </a:r>
            <a:r>
              <a:rPr lang="ja-JP" altLang="en-US" sz="3200" b="1" dirty="0" smtClean="0">
                <a:solidFill>
                  <a:schemeClr val="tx2"/>
                </a:solidFill>
                <a:sym typeface="+mn-ea"/>
              </a:rPr>
              <a:t>国民の自覚を呼びかける作者の意図について考える</a:t>
            </a:r>
            <a:r>
              <a:rPr lang="en-US" altLang="zh-CN" sz="3200" b="1" dirty="0" smtClean="0">
                <a:solidFill>
                  <a:schemeClr val="tx2"/>
                </a:solidFill>
                <a:sym typeface="+mn-ea"/>
              </a:rPr>
              <a:t>。</a:t>
            </a:r>
            <a:endParaRPr lang="en-US" altLang="zh-CN" sz="3200" b="1" dirty="0">
              <a:solidFill>
                <a:schemeClr val="tx2"/>
              </a:solidFill>
              <a:latin typeface="MS Mincho" panose="02020609040205080304" charset="-128"/>
              <a:ea typeface="MS Mincho" panose="02020609040205080304" charset="-128"/>
              <a:sym typeface="+mn-ea"/>
            </a:endParaRPr>
          </a:p>
          <a:p>
            <a:pPr marL="0" indent="0">
              <a:buNone/>
            </a:pPr>
            <a:r>
              <a:rPr lang="ja-JP" altLang="en-US" sz="3200" b="1" dirty="0">
                <a:solidFill>
                  <a:schemeClr val="tx2"/>
                </a:solidFill>
                <a:sym typeface="+mn-ea"/>
              </a:rPr>
              <a:t>３</a:t>
            </a:r>
            <a:r>
              <a:rPr lang="en-US" altLang="zh-CN" sz="3200" b="1" dirty="0" smtClean="0">
                <a:solidFill>
                  <a:schemeClr val="tx2"/>
                </a:solidFill>
                <a:sym typeface="+mn-ea"/>
              </a:rPr>
              <a:t>.</a:t>
            </a:r>
            <a:r>
              <a:rPr lang="ja-JP" altLang="en-US" sz="3200" b="1" dirty="0" smtClean="0">
                <a:solidFill>
                  <a:schemeClr val="tx2"/>
                </a:solidFill>
                <a:sym typeface="+mn-ea"/>
              </a:rPr>
              <a:t>階級差別のない社会に生まれた「幸運」を改めて感じ、今を大切にする心を持つ</a:t>
            </a:r>
            <a:r>
              <a:rPr lang="en-US" altLang="zh-CN" sz="3200" b="1" dirty="0" smtClean="0">
                <a:solidFill>
                  <a:schemeClr val="tx2"/>
                </a:solidFill>
                <a:sym typeface="+mn-ea"/>
              </a:rPr>
              <a:t>。</a:t>
            </a:r>
            <a:endParaRPr lang="en-US" altLang="zh-CN" sz="3200" b="1" dirty="0">
              <a:solidFill>
                <a:schemeClr val="tx2"/>
              </a:solidFill>
              <a:latin typeface="MS Mincho" panose="02020609040205080304" charset="-128"/>
              <a:ea typeface="MS Mincho" panose="02020609040205080304" charset="-128"/>
              <a:sym typeface="+mn-ea"/>
            </a:endParaRPr>
          </a:p>
          <a:p>
            <a:pPr marL="0" indent="0">
              <a:lnSpc>
                <a:spcPts val="4500"/>
              </a:lnSpc>
              <a:spcBef>
                <a:spcPts val="1000"/>
              </a:spcBef>
              <a:buNone/>
            </a:pPr>
            <a:endParaRPr lang="en-US" altLang="zh-CN" sz="3200" b="1" dirty="0">
              <a:solidFill>
                <a:schemeClr val="tx2"/>
              </a:solidFill>
              <a:latin typeface="MS Mincho" panose="02020609040205080304" charset="-128"/>
              <a:ea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544830" y="1470660"/>
            <a:ext cx="11043606" cy="5386705"/>
          </a:xfrm>
        </p:spPr>
        <p:txBody>
          <a:bodyPr>
            <a:noAutofit/>
          </a:bodyPr>
          <a:lstStyle/>
          <a:p>
            <a:pPr marL="0" indent="0" algn="ctr">
              <a:lnSpc>
                <a:spcPts val="3500"/>
              </a:lnSpc>
              <a:spcAft>
                <a:spcPts val="0"/>
              </a:spcAft>
              <a:buNone/>
            </a:pPr>
            <a:r>
              <a:rPr lang="ja-JP" altLang="en-US" sz="3600" b="1" dirty="0" smtClean="0">
                <a:solidFill>
                  <a:srgbClr val="002060"/>
                </a:solidFill>
                <a:cs typeface="MS Mincho" panose="02020609040205080304" charset="-128"/>
                <a:sym typeface="+mn-ea"/>
              </a:rPr>
              <a:t>和歌の世界</a:t>
            </a:r>
            <a:endParaRPr lang="en-US" altLang="ja-JP" sz="3600" b="1" dirty="0">
              <a:solidFill>
                <a:srgbClr val="002060"/>
              </a:solidFill>
              <a:cs typeface="MS Mincho" panose="02020609040205080304" charset="-128"/>
              <a:sym typeface="+mn-ea"/>
            </a:endParaRPr>
          </a:p>
          <a:p>
            <a:pPr marL="0" indent="0" algn="ctr">
              <a:lnSpc>
                <a:spcPts val="3500"/>
              </a:lnSpc>
              <a:spcAft>
                <a:spcPts val="0"/>
              </a:spcAft>
              <a:buNone/>
            </a:pPr>
            <a:endParaRPr lang="en-US" altLang="ja-JP" sz="3600" b="1" dirty="0">
              <a:solidFill>
                <a:srgbClr val="002060"/>
              </a:solidFill>
              <a:cs typeface="MS Mincho" panose="02020609040205080304" charset="-128"/>
              <a:sym typeface="+mn-ea"/>
            </a:endParaRPr>
          </a:p>
          <a:p>
            <a:pPr marL="0" indent="0">
              <a:lnSpc>
                <a:spcPts val="3500"/>
              </a:lnSpc>
              <a:spcAft>
                <a:spcPts val="0"/>
              </a:spcAft>
              <a:buNone/>
            </a:pPr>
            <a:r>
              <a:rPr lang="ja-JP" altLang="en-US" b="1" dirty="0" smtClean="0">
                <a:solidFill>
                  <a:srgbClr val="002060"/>
                </a:solidFill>
                <a:cs typeface="MS Mincho" panose="02020609040205080304" charset="-128"/>
                <a:sym typeface="+mn-ea"/>
              </a:rPr>
              <a:t>月みれば　千々（ちぢ）に物こそ　悲しけれ　我が身一つの秋</a:t>
            </a:r>
            <a:endParaRPr lang="en-US" altLang="ja-JP" b="1" dirty="0" smtClean="0">
              <a:solidFill>
                <a:srgbClr val="002060"/>
              </a:solidFill>
              <a:cs typeface="MS Mincho" panose="02020609040205080304" charset="-128"/>
              <a:sym typeface="+mn-ea"/>
            </a:endParaRPr>
          </a:p>
          <a:p>
            <a:pPr marL="0" indent="0">
              <a:lnSpc>
                <a:spcPts val="3500"/>
              </a:lnSpc>
              <a:spcAft>
                <a:spcPts val="0"/>
              </a:spcAft>
              <a:buNone/>
            </a:pPr>
            <a:r>
              <a:rPr lang="ja-JP" altLang="en-US" b="1" dirty="0">
                <a:solidFill>
                  <a:srgbClr val="002060"/>
                </a:solidFill>
                <a:cs typeface="MS Mincho" panose="02020609040205080304" charset="-128"/>
                <a:sym typeface="+mn-ea"/>
              </a:rPr>
              <a:t>　</a:t>
            </a:r>
            <a:r>
              <a:rPr lang="ja-JP" altLang="en-US" b="1" dirty="0" smtClean="0">
                <a:solidFill>
                  <a:srgbClr val="002060"/>
                </a:solidFill>
                <a:cs typeface="MS Mincho" panose="02020609040205080304" charset="-128"/>
                <a:sym typeface="+mn-ea"/>
              </a:rPr>
              <a:t>　　　　　　　　　　　　　　　　　　　　　　　　　　　　　         </a:t>
            </a:r>
            <a:endParaRPr lang="en-US" altLang="ja-JP" b="1" dirty="0" smtClean="0">
              <a:solidFill>
                <a:srgbClr val="002060"/>
              </a:solidFill>
              <a:cs typeface="MS Mincho" panose="02020609040205080304" charset="-128"/>
              <a:sym typeface="+mn-ea"/>
            </a:endParaRPr>
          </a:p>
          <a:p>
            <a:pPr marL="0" indent="0">
              <a:lnSpc>
                <a:spcPts val="3500"/>
              </a:lnSpc>
              <a:spcAft>
                <a:spcPts val="0"/>
              </a:spcAft>
              <a:buNone/>
            </a:pPr>
            <a:r>
              <a:rPr lang="en-US" altLang="ja-JP" b="1" dirty="0">
                <a:solidFill>
                  <a:srgbClr val="002060"/>
                </a:solidFill>
                <a:cs typeface="MS Mincho" panose="02020609040205080304" charset="-128"/>
                <a:sym typeface="+mn-ea"/>
              </a:rPr>
              <a:t> </a:t>
            </a:r>
            <a:r>
              <a:rPr lang="en-US" altLang="ja-JP" b="1" dirty="0" smtClean="0">
                <a:solidFill>
                  <a:srgbClr val="002060"/>
                </a:solidFill>
                <a:cs typeface="MS Mincho" panose="02020609040205080304" charset="-128"/>
                <a:sym typeface="+mn-ea"/>
              </a:rPr>
              <a:t>                                          </a:t>
            </a:r>
            <a:r>
              <a:rPr lang="ja-JP" altLang="en-US" b="1" dirty="0" smtClean="0">
                <a:solidFill>
                  <a:srgbClr val="002060"/>
                </a:solidFill>
                <a:cs typeface="MS Mincho" panose="02020609040205080304" charset="-128"/>
                <a:sym typeface="+mn-ea"/>
              </a:rPr>
              <a:t>（大江千里）</a:t>
            </a:r>
            <a:endParaRPr lang="en-US" altLang="ja-JP" b="1" dirty="0">
              <a:solidFill>
                <a:srgbClr val="002060"/>
              </a:solidFill>
              <a:cs typeface="MS Mincho" panose="02020609040205080304" charset="-128"/>
              <a:sym typeface="+mn-ea"/>
            </a:endParaRPr>
          </a:p>
          <a:p>
            <a:pPr marL="0" indent="0">
              <a:lnSpc>
                <a:spcPct val="150000"/>
              </a:lnSpc>
              <a:spcAft>
                <a:spcPts val="0"/>
              </a:spcAft>
              <a:buNone/>
            </a:pPr>
            <a:endParaRPr lang="en-US" altLang="ja-JP" b="1" dirty="0" smtClean="0">
              <a:solidFill>
                <a:srgbClr val="002060"/>
              </a:solidFill>
              <a:cs typeface="MS Mincho" panose="02020609040205080304" charset="-128"/>
              <a:sym typeface="+mn-ea"/>
            </a:endParaRPr>
          </a:p>
          <a:p>
            <a:pPr marL="0" indent="0">
              <a:lnSpc>
                <a:spcPct val="150000"/>
              </a:lnSpc>
              <a:spcAft>
                <a:spcPts val="0"/>
              </a:spcAft>
              <a:buNone/>
            </a:pPr>
            <a:r>
              <a:rPr lang="ja-JP" altLang="en-US" b="1" dirty="0" smtClean="0">
                <a:solidFill>
                  <a:srgbClr val="002060"/>
                </a:solidFill>
                <a:cs typeface="MS Mincho" panose="02020609040205080304" charset="-128"/>
                <a:sym typeface="+mn-ea"/>
              </a:rPr>
              <a:t>現代語訳：月を見れば、さまざまに物悲しくなってしまう。私一人だけの秋ではないのだけれど</a:t>
            </a:r>
            <a:r>
              <a:rPr lang="en-US" altLang="ja-JP" b="1" dirty="0" smtClean="0">
                <a:solidFill>
                  <a:srgbClr val="002060"/>
                </a:solidFill>
                <a:cs typeface="MS Mincho" panose="02020609040205080304" charset="-128"/>
                <a:sym typeface="+mn-ea"/>
              </a:rPr>
              <a:t>…</a:t>
            </a:r>
            <a:r>
              <a:rPr lang="ja-JP" altLang="en-US" b="1" dirty="0" smtClean="0">
                <a:solidFill>
                  <a:srgbClr val="002060"/>
                </a:solidFill>
                <a:cs typeface="MS Mincho" panose="02020609040205080304" charset="-128"/>
                <a:sym typeface="+mn-ea"/>
              </a:rPr>
              <a:t>。</a:t>
            </a:r>
            <a:endParaRPr lang="en-US" altLang="ja-JP" b="1" dirty="0">
              <a:solidFill>
                <a:srgbClr val="002060"/>
              </a:solidFill>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ja-JP" altLang="en-US" dirty="0"/>
              <a:t> </a:t>
            </a:r>
            <a:r>
              <a:rPr lang="ja-JP" altLang="en-US" dirty="0" smtClean="0"/>
              <a:t>和歌の解説</a:t>
            </a:r>
            <a:endParaRPr lang="zh-CN" altLang="en-US" dirty="0"/>
          </a:p>
        </p:txBody>
      </p:sp>
      <p:sp>
        <p:nvSpPr>
          <p:cNvPr id="3" name="内容占位符 2"/>
          <p:cNvSpPr>
            <a:spLocks noGrp="1"/>
          </p:cNvSpPr>
          <p:nvPr>
            <p:ph idx="1"/>
          </p:nvPr>
        </p:nvSpPr>
        <p:spPr>
          <a:xfrm>
            <a:off x="382905" y="1731981"/>
            <a:ext cx="11273790" cy="4517689"/>
          </a:xfrm>
        </p:spPr>
        <p:txBody>
          <a:bodyPr>
            <a:normAutofit fontScale="92500" lnSpcReduction="10000"/>
          </a:bodyPr>
          <a:lstStyle/>
          <a:p>
            <a:pPr marL="0" indent="0">
              <a:buNone/>
            </a:pPr>
            <a:r>
              <a:rPr lang="ja-JP" altLang="en-US" b="1" dirty="0">
                <a:cs typeface="MS Mincho" panose="02020609040205080304" charset="-128"/>
                <a:sym typeface="+mn-ea"/>
              </a:rPr>
              <a:t>大江千里（</a:t>
            </a:r>
            <a:r>
              <a:rPr lang="ja-JP" altLang="en-US" b="1" dirty="0" smtClean="0">
                <a:cs typeface="MS Mincho" panose="02020609040205080304" charset="-128"/>
                <a:sym typeface="+mn-ea"/>
              </a:rPr>
              <a:t>おおえのちさと</a:t>
            </a:r>
            <a:r>
              <a:rPr lang="en-US" altLang="ja-JP" b="1" dirty="0" smtClean="0">
                <a:cs typeface="MS Mincho" panose="02020609040205080304" charset="-128"/>
                <a:sym typeface="+mn-ea"/>
              </a:rPr>
              <a:t>/</a:t>
            </a:r>
            <a:r>
              <a:rPr lang="ja-JP" altLang="en-US" b="1" dirty="0" smtClean="0">
                <a:cs typeface="MS Mincho" panose="02020609040205080304" charset="-128"/>
                <a:sym typeface="+mn-ea"/>
              </a:rPr>
              <a:t>生没年不明）：平安</a:t>
            </a:r>
            <a:r>
              <a:rPr lang="ja-JP" altLang="en-US" b="1" dirty="0">
                <a:cs typeface="MS Mincho" panose="02020609040205080304" charset="-128"/>
                <a:sym typeface="+mn-ea"/>
              </a:rPr>
              <a:t>時代初期、宇多天皇の頃の漢学者で、参議・大江音人の子</a:t>
            </a:r>
            <a:r>
              <a:rPr lang="ja-JP" altLang="en-US" b="1" dirty="0" smtClean="0">
                <a:cs typeface="MS Mincho" panose="02020609040205080304" charset="-128"/>
                <a:sym typeface="+mn-ea"/>
              </a:rPr>
              <a:t>どもである。歌</a:t>
            </a:r>
            <a:r>
              <a:rPr lang="ja-JP" altLang="en-US" b="1" dirty="0">
                <a:cs typeface="MS Mincho" panose="02020609040205080304" charset="-128"/>
                <a:sym typeface="+mn-ea"/>
              </a:rPr>
              <a:t>人として有名な在原業平</a:t>
            </a:r>
            <a:r>
              <a:rPr lang="en-US" altLang="ja-JP" b="1" dirty="0">
                <a:cs typeface="MS Mincho" panose="02020609040205080304" charset="-128"/>
                <a:sym typeface="+mn-ea"/>
              </a:rPr>
              <a:t>､</a:t>
            </a:r>
            <a:r>
              <a:rPr lang="ja-JP" altLang="en-US" b="1" dirty="0">
                <a:cs typeface="MS Mincho" panose="02020609040205080304" charset="-128"/>
                <a:sym typeface="+mn-ea"/>
              </a:rPr>
              <a:t>行平は大江千里の叔父</a:t>
            </a:r>
            <a:r>
              <a:rPr lang="ja-JP" altLang="en-US" b="1" dirty="0" smtClean="0">
                <a:cs typeface="MS Mincho" panose="02020609040205080304" charset="-128"/>
                <a:sym typeface="+mn-ea"/>
              </a:rPr>
              <a:t>にあたるといわれている。</a:t>
            </a:r>
            <a:endParaRPr lang="ja-JP" altLang="en-US" b="1" dirty="0">
              <a:cs typeface="MS Mincho" panose="02020609040205080304" charset="-128"/>
              <a:sym typeface="+mn-ea"/>
            </a:endParaRPr>
          </a:p>
          <a:p>
            <a:pPr marL="0" indent="0">
              <a:buNone/>
            </a:pPr>
            <a:r>
              <a:rPr lang="ja-JP" altLang="en-US" b="1" dirty="0">
                <a:cs typeface="MS Mincho" panose="02020609040205080304" charset="-128"/>
                <a:sym typeface="+mn-ea"/>
              </a:rPr>
              <a:t>　この和歌は自然の情景を詠</a:t>
            </a:r>
            <a:r>
              <a:rPr lang="ja-JP" altLang="en-US" b="1" dirty="0" smtClean="0">
                <a:cs typeface="MS Mincho" panose="02020609040205080304" charset="-128"/>
                <a:sym typeface="+mn-ea"/>
              </a:rPr>
              <a:t>んだものだが</a:t>
            </a:r>
            <a:r>
              <a:rPr lang="ja-JP" altLang="en-US" b="1" dirty="0">
                <a:cs typeface="MS Mincho" panose="02020609040205080304" charset="-128"/>
                <a:sym typeface="+mn-ea"/>
              </a:rPr>
              <a:t>、秋の夜のもの寂しさがとてもよく伝</a:t>
            </a:r>
            <a:r>
              <a:rPr lang="ja-JP" altLang="en-US" b="1" dirty="0" smtClean="0">
                <a:cs typeface="MS Mincho" panose="02020609040205080304" charset="-128"/>
                <a:sym typeface="+mn-ea"/>
              </a:rPr>
              <a:t>わってくる。</a:t>
            </a:r>
            <a:endParaRPr lang="ja-JP" altLang="en-US" b="1" dirty="0">
              <a:cs typeface="MS Mincho" panose="02020609040205080304" charset="-128"/>
              <a:sym typeface="+mn-ea"/>
            </a:endParaRPr>
          </a:p>
          <a:p>
            <a:pPr marL="0" indent="0">
              <a:buNone/>
            </a:pPr>
            <a:r>
              <a:rPr lang="ja-JP" altLang="en-US" b="1" dirty="0">
                <a:cs typeface="MS Mincho" panose="02020609040205080304" charset="-128"/>
                <a:sym typeface="+mn-ea"/>
              </a:rPr>
              <a:t>　「月」と「わが身」、「ちぢ</a:t>
            </a:r>
            <a:r>
              <a:rPr lang="en-US" altLang="ja-JP" b="1" dirty="0">
                <a:cs typeface="MS Mincho" panose="02020609040205080304" charset="-128"/>
                <a:sym typeface="+mn-ea"/>
              </a:rPr>
              <a:t>(</a:t>
            </a:r>
            <a:r>
              <a:rPr lang="ja-JP" altLang="en-US" b="1" dirty="0">
                <a:cs typeface="MS Mincho" panose="02020609040205080304" charset="-128"/>
                <a:sym typeface="+mn-ea"/>
              </a:rPr>
              <a:t>千々</a:t>
            </a:r>
            <a:r>
              <a:rPr lang="en-US" altLang="ja-JP" b="1" dirty="0">
                <a:cs typeface="MS Mincho" panose="02020609040205080304" charset="-128"/>
                <a:sym typeface="+mn-ea"/>
              </a:rPr>
              <a:t>)</a:t>
            </a:r>
            <a:r>
              <a:rPr lang="ja-JP" altLang="en-US" b="1" dirty="0">
                <a:cs typeface="MS Mincho" panose="02020609040205080304" charset="-128"/>
                <a:sym typeface="+mn-ea"/>
              </a:rPr>
              <a:t>」と「ひとつ」を対比させているつくりも巧みで、秋を代表する和歌として、長く親しまれている歌</a:t>
            </a:r>
            <a:r>
              <a:rPr lang="ja-JP" altLang="en-US" b="1" dirty="0" smtClean="0">
                <a:cs typeface="MS Mincho" panose="02020609040205080304" charset="-128"/>
                <a:sym typeface="+mn-ea"/>
              </a:rPr>
              <a:t>のひとつである。</a:t>
            </a:r>
            <a:endParaRPr lang="en-US" altLang="ja-JP" b="1" dirty="0" smtClean="0">
              <a:cs typeface="MS Mincho" panose="02020609040205080304" charset="-128"/>
              <a:sym typeface="+mn-ea"/>
            </a:endParaRPr>
          </a:p>
          <a:p>
            <a:pPr marL="0" indent="0">
              <a:buNone/>
            </a:pPr>
            <a:endParaRPr lang="ja-JP" altLang="en-US" b="1" dirty="0">
              <a:cs typeface="MS Mincho" panose="02020609040205080304" charset="-128"/>
              <a:sym typeface="+mn-ea"/>
            </a:endParaRPr>
          </a:p>
          <a:p>
            <a:pPr marL="0" indent="0">
              <a:buNone/>
            </a:pPr>
            <a:endParaRPr lang="ja-JP" altLang="en-US" b="1" dirty="0">
              <a:cs typeface="MS Mincho" panose="02020609040205080304" charset="-128"/>
              <a:sym typeface="+mn-ea"/>
            </a:endParaRPr>
          </a:p>
          <a:p>
            <a:pPr marL="0" indent="0">
              <a:buNone/>
            </a:pPr>
            <a:endParaRPr lang="en-US" altLang="ja-JP" b="1" dirty="0">
              <a:cs typeface="MS Mincho" panose="02020609040205080304" charset="-128"/>
              <a:sym typeface="+mn-ea"/>
            </a:endParaRPr>
          </a:p>
          <a:p>
            <a:pPr marL="0" indent="0">
              <a:buNone/>
            </a:pPr>
            <a:endParaRPr lang="en-US" altLang="zh-CN" b="1" dirty="0" smtClean="0">
              <a:solidFill>
                <a:srgbClr val="002060"/>
              </a:solidFill>
              <a:cs typeface="MS Mincho" panose="02020609040205080304" charset="-128"/>
              <a:sym typeface="+mn-ea"/>
            </a:endParaRPr>
          </a:p>
          <a:p>
            <a:pPr marL="0" indent="0">
              <a:buNone/>
            </a:pPr>
            <a:endParaRPr lang="en-US" altLang="ja-JP" b="1" dirty="0">
              <a:cs typeface="MS Mincho" panose="02020609040205080304" charset="-128"/>
              <a:sym typeface="+mn-ea"/>
            </a:endParaRPr>
          </a:p>
          <a:p>
            <a:pPr marL="0" indent="0">
              <a:buNone/>
            </a:pPr>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1569660"/>
          </a:xfrm>
          <a:prstGeom prst="rect">
            <a:avLst/>
          </a:prstGeom>
          <a:noFill/>
        </p:spPr>
        <p:txBody>
          <a:bodyPr wrap="square" rtlCol="0">
            <a:spAutoFit/>
          </a:bodyPr>
          <a:lstStyle/>
          <a:p>
            <a:r>
              <a:rPr lang="ja-JP" altLang="en-US" sz="4800" b="1" dirty="0">
                <a:solidFill>
                  <a:srgbClr val="56CA95">
                    <a:lumMod val="50000"/>
                  </a:srgbClr>
                </a:solidFill>
                <a:latin typeface="MS Mincho" panose="02020609040205080304" charset="-128"/>
                <a:ea typeface="MS Mincho" panose="02020609040205080304" charset="-128"/>
                <a:sym typeface="+mn-ea"/>
              </a:rPr>
              <a:t>言語・文化・社会コラム</a:t>
            </a:r>
          </a:p>
          <a:p>
            <a:endParaRPr lang="ja-JP" altLang="en-US" sz="4800" b="1" dirty="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05</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40115688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smtClean="0"/>
              <a:t>小川環樹「魯迅は、あんなんでなかった」</a:t>
            </a:r>
            <a:endParaRPr lang="zh-CN" altLang="en-US" sz="4000" dirty="0"/>
          </a:p>
        </p:txBody>
      </p:sp>
      <p:sp>
        <p:nvSpPr>
          <p:cNvPr id="3" name="内容占位符 2"/>
          <p:cNvSpPr>
            <a:spLocks noGrp="1"/>
          </p:cNvSpPr>
          <p:nvPr>
            <p:ph idx="1"/>
          </p:nvPr>
        </p:nvSpPr>
        <p:spPr/>
        <p:txBody>
          <a:bodyPr/>
          <a:lstStyle/>
          <a:p>
            <a:pPr marL="0" lvl="0" indent="0">
              <a:buClrTx/>
              <a:buSzTx/>
              <a:buNone/>
            </a:pPr>
            <a:r>
              <a:rPr lang="ja-JP" altLang="zh-CN" b="1" noProof="1" smtClean="0">
                <a:solidFill>
                  <a:srgbClr val="000000"/>
                </a:solidFill>
                <a:sym typeface="+mn-ea"/>
              </a:rPr>
              <a:t>１</a:t>
            </a:r>
            <a:r>
              <a:rPr lang="ja-JP" altLang="en-US" b="1" noProof="1" smtClean="0">
                <a:solidFill>
                  <a:srgbClr val="000000"/>
                </a:solidFill>
                <a:sym typeface="+mn-ea"/>
              </a:rPr>
              <a:t>、</a:t>
            </a:r>
            <a:r>
              <a:rPr lang="ja-JP" altLang="zh-CN" b="1" noProof="1" smtClean="0">
                <a:solidFill>
                  <a:srgbClr val="000000"/>
                </a:solidFill>
                <a:sym typeface="+mn-ea"/>
              </a:rPr>
              <a:t>内容</a:t>
            </a:r>
            <a:r>
              <a:rPr lang="ja-JP" altLang="zh-CN" b="1" noProof="1">
                <a:solidFill>
                  <a:srgbClr val="000000"/>
                </a:solidFill>
                <a:sym typeface="+mn-ea"/>
              </a:rPr>
              <a:t>が理解できるまで読んでください。</a:t>
            </a:r>
          </a:p>
          <a:p>
            <a:pPr marL="0" lvl="0" indent="0">
              <a:buClrTx/>
              <a:buSzTx/>
              <a:buNone/>
            </a:pPr>
            <a:r>
              <a:rPr lang="ja-JP" altLang="zh-CN" b="1" noProof="1" smtClean="0">
                <a:solidFill>
                  <a:srgbClr val="000000"/>
                </a:solidFill>
                <a:sym typeface="+mn-ea"/>
              </a:rPr>
              <a:t>２</a:t>
            </a:r>
            <a:r>
              <a:rPr lang="ja-JP" altLang="en-US" b="1" noProof="1" smtClean="0">
                <a:solidFill>
                  <a:srgbClr val="000000"/>
                </a:solidFill>
                <a:sym typeface="+mn-ea"/>
              </a:rPr>
              <a:t>、</a:t>
            </a:r>
            <a:r>
              <a:rPr lang="ja-JP" altLang="zh-CN" b="1" noProof="1" smtClean="0">
                <a:solidFill>
                  <a:srgbClr val="000000"/>
                </a:solidFill>
                <a:sym typeface="+mn-ea"/>
              </a:rPr>
              <a:t>キ</a:t>
            </a:r>
            <a:r>
              <a:rPr lang="ja-JP" altLang="zh-CN" b="1" noProof="1">
                <a:solidFill>
                  <a:srgbClr val="000000"/>
                </a:solidFill>
                <a:sym typeface="+mn-ea"/>
              </a:rPr>
              <a:t>ーワードを五つ書いてください。</a:t>
            </a:r>
          </a:p>
          <a:p>
            <a:pPr marL="0" lvl="0" indent="0">
              <a:buClrTx/>
              <a:buSzTx/>
              <a:buNone/>
            </a:pPr>
            <a:r>
              <a:rPr lang="ja-JP" altLang="zh-CN" b="1" noProof="1" smtClean="0">
                <a:solidFill>
                  <a:srgbClr val="000000"/>
                </a:solidFill>
                <a:sym typeface="+mn-ea"/>
              </a:rPr>
              <a:t>３</a:t>
            </a:r>
            <a:r>
              <a:rPr lang="ja-JP" altLang="en-US" b="1" noProof="1" smtClean="0">
                <a:solidFill>
                  <a:srgbClr val="000000"/>
                </a:solidFill>
                <a:sym typeface="+mn-ea"/>
              </a:rPr>
              <a:t>、</a:t>
            </a:r>
            <a:r>
              <a:rPr lang="ja-JP" altLang="zh-CN" b="1" noProof="1" smtClean="0">
                <a:solidFill>
                  <a:srgbClr val="000000"/>
                </a:solidFill>
                <a:sym typeface="+mn-ea"/>
              </a:rPr>
              <a:t>コラムを</a:t>
            </a:r>
            <a:r>
              <a:rPr lang="ja-JP" altLang="zh-CN" b="1" noProof="1">
                <a:solidFill>
                  <a:srgbClr val="000000"/>
                </a:solidFill>
                <a:sym typeface="+mn-ea"/>
              </a:rPr>
              <a:t>読んで、わかったこと、理解したことを</a:t>
            </a:r>
            <a:r>
              <a:rPr lang="ja-JP" altLang="zh-CN" b="1" noProof="1" smtClean="0">
                <a:solidFill>
                  <a:srgbClr val="000000"/>
                </a:solidFill>
                <a:sym typeface="+mn-ea"/>
              </a:rPr>
              <a:t>２</a:t>
            </a:r>
            <a:r>
              <a:rPr lang="ja-JP" altLang="en-US" b="1" noProof="1" smtClean="0">
                <a:solidFill>
                  <a:srgbClr val="000000"/>
                </a:solidFill>
                <a:sym typeface="+mn-ea"/>
              </a:rPr>
              <a:t>～</a:t>
            </a:r>
            <a:r>
              <a:rPr lang="ja-JP" altLang="zh-CN" b="1" noProof="1" smtClean="0">
                <a:solidFill>
                  <a:srgbClr val="000000"/>
                </a:solidFill>
                <a:sym typeface="+mn-ea"/>
              </a:rPr>
              <a:t>３</a:t>
            </a:r>
            <a:r>
              <a:rPr lang="ja-JP" altLang="zh-CN" b="1" noProof="1">
                <a:solidFill>
                  <a:srgbClr val="000000"/>
                </a:solidFill>
                <a:sym typeface="+mn-ea"/>
              </a:rPr>
              <a:t>点まとめてください。</a:t>
            </a:r>
          </a:p>
          <a:p>
            <a:pPr marL="0" indent="0">
              <a:buNone/>
            </a:pPr>
            <a:endParaRPr lang="zh-CN" altLang="en-US" dirty="0"/>
          </a:p>
        </p:txBody>
      </p:sp>
    </p:spTree>
    <p:extLst>
      <p:ext uri="{BB962C8B-B14F-4D97-AF65-F5344CB8AC3E}">
        <p14:creationId xmlns:p14="http://schemas.microsoft.com/office/powerpoint/2010/main" val="192007255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zh-CN" altLang="en-US" sz="4800" b="1" dirty="0" smtClean="0">
                <a:solidFill>
                  <a:srgbClr val="56CA95">
                    <a:lumMod val="50000"/>
                  </a:srgbClr>
                </a:solidFill>
                <a:latin typeface="MS Mincho" panose="02020609040205080304" charset="-128"/>
                <a:ea typeface="MS Mincho" panose="02020609040205080304" charset="-128"/>
                <a:sym typeface="+mn-ea"/>
              </a:rPr>
              <a:t>自己</a:t>
            </a:r>
            <a:r>
              <a:rPr lang="zh-CN" altLang="en-US" sz="4800" b="1" dirty="0">
                <a:solidFill>
                  <a:srgbClr val="56CA95">
                    <a:lumMod val="50000"/>
                  </a:srgbClr>
                </a:solidFill>
                <a:latin typeface="MS Mincho" panose="02020609040205080304" charset="-128"/>
                <a:ea typeface="MS Mincho" panose="02020609040205080304" charset="-128"/>
                <a:sym typeface="+mn-ea"/>
              </a:rPr>
              <a:t>評価</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a:t>
            </a:r>
            <a:r>
              <a:rPr lang="en-US" altLang="zh-CN" sz="6600" dirty="0">
                <a:solidFill>
                  <a:srgbClr val="F5F4EF"/>
                </a:solidFill>
                <a:latin typeface="Arial Black" panose="020B0A04020102020204" charset="0"/>
                <a:cs typeface="Arial Black" panose="020B0A04020102020204" charset="0"/>
              </a:rPr>
              <a:t>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401156880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自己チェック表</a:t>
            </a:r>
            <a:endParaRPr lang="zh-CN" altLang="en-US" dirty="0"/>
          </a:p>
        </p:txBody>
      </p:sp>
      <p:sp>
        <p:nvSpPr>
          <p:cNvPr id="3" name="内容占位符 2"/>
          <p:cNvSpPr>
            <a:spLocks noGrp="1"/>
          </p:cNvSpPr>
          <p:nvPr>
            <p:ph idx="1"/>
          </p:nvPr>
        </p:nvSpPr>
        <p:spPr/>
        <p:txBody>
          <a:bodyPr/>
          <a:lstStyle/>
          <a:p>
            <a:pPr marL="0" indent="0">
              <a:buNone/>
            </a:pPr>
            <a:r>
              <a:rPr lang="ja-JP" altLang="zh-CN" b="1" dirty="0"/>
              <a:t>表に沿って完成してください。</a:t>
            </a:r>
          </a:p>
          <a:p>
            <a:pPr marL="0" indent="0">
              <a:buNone/>
            </a:pPr>
            <a:endParaRPr lang="ja-JP" altLang="zh-CN" b="1" dirty="0"/>
          </a:p>
          <a:p>
            <a:pPr marL="0" indent="0">
              <a:buNone/>
            </a:pPr>
            <a:r>
              <a:rPr lang="ja-JP" altLang="zh-CN" b="1" dirty="0"/>
              <a:t>１．本文の内容についてもう一回振り返ってみましょう。</a:t>
            </a:r>
          </a:p>
          <a:p>
            <a:pPr marL="0" indent="0">
              <a:buNone/>
            </a:pPr>
            <a:endParaRPr lang="ja-JP" altLang="zh-CN" b="1" dirty="0"/>
          </a:p>
          <a:p>
            <a:pPr marL="0" indent="0">
              <a:buNone/>
            </a:pPr>
            <a:r>
              <a:rPr lang="ja-JP" altLang="zh-CN" b="1" dirty="0"/>
              <a:t>２．各活動への取り組み、姿勢はいかがでしたか。</a:t>
            </a:r>
          </a:p>
          <a:p>
            <a:pPr marL="0" indent="0">
              <a:buNone/>
            </a:pPr>
            <a:endParaRPr lang="zh-CN" altLang="en-US" dirty="0"/>
          </a:p>
        </p:txBody>
      </p:sp>
    </p:spTree>
    <p:extLst>
      <p:ext uri="{BB962C8B-B14F-4D97-AF65-F5344CB8AC3E}">
        <p14:creationId xmlns:p14="http://schemas.microsoft.com/office/powerpoint/2010/main" val="52408345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ja-JP" altLang="en-US" sz="4800" b="1" dirty="0" smtClean="0">
                <a:solidFill>
                  <a:srgbClr val="56CA95">
                    <a:lumMod val="50000"/>
                  </a:srgbClr>
                </a:solidFill>
                <a:latin typeface="MS Mincho" panose="02020609040205080304" charset="-128"/>
                <a:ea typeface="MS Mincho" panose="02020609040205080304" charset="-128"/>
                <a:sym typeface="+mn-ea"/>
              </a:rPr>
              <a:t>宿題</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07</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116994176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ja-JP" altLang="en-US" sz="3200" b="1" dirty="0"/>
              <a:t>予習する時の留意点</a:t>
            </a:r>
            <a:r>
              <a:rPr lang="ja-JP" altLang="en-US" sz="3200" b="1" dirty="0" smtClean="0"/>
              <a:t>：</a:t>
            </a:r>
            <a:endParaRPr lang="ja-JP" altLang="en-US" sz="3200" b="1" dirty="0"/>
          </a:p>
          <a:p>
            <a:pPr marL="0" indent="0">
              <a:buNone/>
            </a:pPr>
            <a:r>
              <a:rPr lang="ja-JP" altLang="en-US" sz="3200" b="1" dirty="0" smtClean="0"/>
              <a:t>１、新</a:t>
            </a:r>
            <a:r>
              <a:rPr lang="ja-JP" altLang="en-US" sz="3200" b="1" dirty="0"/>
              <a:t>しい言葉の意味を理解すること。</a:t>
            </a:r>
          </a:p>
          <a:p>
            <a:pPr marL="0" indent="0">
              <a:buNone/>
            </a:pPr>
            <a:r>
              <a:rPr lang="ja-JP" altLang="en-US" sz="3200" b="1" dirty="0" smtClean="0"/>
              <a:t>２、本文</a:t>
            </a:r>
            <a:r>
              <a:rPr lang="ja-JP" altLang="en-US" sz="3200" b="1" dirty="0"/>
              <a:t>の大意をキャッチすること</a:t>
            </a:r>
            <a:r>
              <a:rPr lang="ja-JP" altLang="en-US" sz="3200" dirty="0"/>
              <a:t>。</a:t>
            </a:r>
          </a:p>
          <a:p>
            <a:pPr marL="0" indent="0">
              <a:buNone/>
            </a:pPr>
            <a:endParaRPr lang="zh-CN" altLang="en-US" dirty="0"/>
          </a:p>
        </p:txBody>
      </p:sp>
    </p:spTree>
    <p:extLst>
      <p:ext uri="{BB962C8B-B14F-4D97-AF65-F5344CB8AC3E}">
        <p14:creationId xmlns:p14="http://schemas.microsoft.com/office/powerpoint/2010/main" val="321223321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093470"/>
            <a:ext cx="12194540" cy="430847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965200" y="2224405"/>
            <a:ext cx="10939780" cy="1337945"/>
          </a:xfrm>
          <a:prstGeom prst="rect">
            <a:avLst/>
          </a:prstGeom>
          <a:noFill/>
        </p:spPr>
        <p:txBody>
          <a:bodyPr wrap="square" rtlCol="0">
            <a:spAutoFit/>
          </a:bodyPr>
          <a:lstStyle/>
          <a:p>
            <a:pPr algn="just">
              <a:lnSpc>
                <a:spcPct val="150000"/>
              </a:lnSpc>
              <a:defRPr/>
            </a:pPr>
            <a:r>
              <a:rPr lang="ja-JP" altLang="en-US" sz="5400" kern="0" dirty="0" smtClean="0">
                <a:solidFill>
                  <a:srgbClr val="F5F4EF"/>
                </a:solidFill>
                <a:latin typeface="MS Gothic" panose="020B0609070205080204" charset="-128"/>
                <a:ea typeface="MS Gothic" panose="020B0609070205080204" charset="-128"/>
                <a:cs typeface="+mn-ea"/>
                <a:sym typeface="+mn-lt"/>
              </a:rPr>
              <a:t>ご清聴ありがとうございました</a:t>
            </a:r>
          </a:p>
        </p:txBody>
      </p:sp>
      <p:cxnSp>
        <p:nvCxnSpPr>
          <p:cNvPr id="44" name="直接连接符 43"/>
          <p:cNvCxnSpPr/>
          <p:nvPr/>
        </p:nvCxnSpPr>
        <p:spPr>
          <a:xfrm>
            <a:off x="1350344" y="3562292"/>
            <a:ext cx="6055711" cy="0"/>
          </a:xfrm>
          <a:prstGeom prst="line">
            <a:avLst/>
          </a:prstGeom>
          <a:ln w="12700" cmpd="sng">
            <a:solidFill>
              <a:srgbClr val="FBF6F4"/>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106386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0200" y="317178"/>
            <a:ext cx="11194415" cy="705485"/>
          </a:xfrm>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a:bodyPr>
          <a:lstStyle/>
          <a:p>
            <a:pPr marL="0" indent="0">
              <a:buNone/>
            </a:pPr>
            <a:r>
              <a:rPr sz="3200" b="1" dirty="0">
                <a:solidFill>
                  <a:schemeClr val="tx2"/>
                </a:solidFill>
                <a:cs typeface="MS Mincho" panose="02020609040205080304" charset="-128"/>
                <a:sym typeface="+mn-ea"/>
              </a:rPr>
              <a:t>１</a:t>
            </a:r>
            <a:r>
              <a:rPr lang="en-US" altLang="zh-CN" sz="3200" b="1" dirty="0" smtClean="0">
                <a:solidFill>
                  <a:schemeClr val="tx2"/>
                </a:solidFill>
                <a:cs typeface="MS Mincho" panose="02020609040205080304" charset="-128"/>
                <a:sym typeface="+mn-ea"/>
              </a:rPr>
              <a:t>.</a:t>
            </a: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故郷</a:t>
            </a: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が書かれた時代背景を調べてみよう</a:t>
            </a:r>
            <a:r>
              <a:rPr lang="en-US" altLang="zh-CN" sz="3200" b="1" dirty="0" smtClean="0">
                <a:solidFill>
                  <a:schemeClr val="tx2"/>
                </a:solidFill>
                <a:sym typeface="+mn-ea"/>
              </a:rPr>
              <a:t>。</a:t>
            </a:r>
            <a:endParaRPr lang="en-US" altLang="zh-CN" sz="3200" b="1" dirty="0">
              <a:solidFill>
                <a:schemeClr val="tx2"/>
              </a:solidFill>
              <a:sym typeface="+mn-ea"/>
            </a:endParaRPr>
          </a:p>
          <a:p>
            <a:pPr marL="0" indent="0">
              <a:buNone/>
            </a:pPr>
            <a:r>
              <a:rPr lang="ja-JP" altLang="en-US" sz="3200" b="1" dirty="0" smtClean="0">
                <a:solidFill>
                  <a:schemeClr val="tx2"/>
                </a:solidFill>
              </a:rPr>
              <a:t>＊</a:t>
            </a:r>
            <a:r>
              <a:rPr lang="ja-JP" altLang="en-US" sz="3200" b="1" dirty="0">
                <a:solidFill>
                  <a:schemeClr val="tx2"/>
                </a:solidFill>
              </a:rPr>
              <a:t>清王朝末期、欧米列強がアジアの植民地化政策を推し進</a:t>
            </a:r>
            <a:r>
              <a:rPr lang="ja-JP" altLang="en-US" sz="3200" b="1" dirty="0" smtClean="0">
                <a:solidFill>
                  <a:schemeClr val="tx2"/>
                </a:solidFill>
              </a:rPr>
              <a:t>める時</a:t>
            </a:r>
            <a:r>
              <a:rPr lang="ja-JP" altLang="en-US" sz="3200" b="1" dirty="0">
                <a:solidFill>
                  <a:schemeClr val="tx2"/>
                </a:solidFill>
              </a:rPr>
              <a:t>期 </a:t>
            </a:r>
          </a:p>
          <a:p>
            <a:pPr marL="0" indent="0">
              <a:buNone/>
            </a:pPr>
            <a:r>
              <a:rPr lang="ja-JP" altLang="en-US" sz="3200" b="1" dirty="0" smtClean="0">
                <a:solidFill>
                  <a:schemeClr val="tx2"/>
                </a:solidFill>
              </a:rPr>
              <a:t>＊</a:t>
            </a:r>
            <a:r>
              <a:rPr lang="en-US" altLang="ja-JP" sz="3200" b="1" dirty="0">
                <a:solidFill>
                  <a:schemeClr val="tx2"/>
                </a:solidFill>
              </a:rPr>
              <a:t>1911</a:t>
            </a:r>
            <a:r>
              <a:rPr lang="ja-JP" altLang="en-US" sz="3200" b="1" dirty="0">
                <a:solidFill>
                  <a:schemeClr val="tx2"/>
                </a:solidFill>
              </a:rPr>
              <a:t>年辛亥革命、清王朝滅亡</a:t>
            </a:r>
          </a:p>
          <a:p>
            <a:pPr marL="0" indent="0">
              <a:buNone/>
            </a:pPr>
            <a:r>
              <a:rPr lang="ja-JP" altLang="en-US" sz="3200" b="1" dirty="0" smtClean="0">
                <a:solidFill>
                  <a:schemeClr val="tx2"/>
                </a:solidFill>
              </a:rPr>
              <a:t>＊</a:t>
            </a:r>
            <a:r>
              <a:rPr lang="en-US" altLang="ja-JP" sz="3200" b="1" dirty="0">
                <a:solidFill>
                  <a:schemeClr val="tx2"/>
                </a:solidFill>
              </a:rPr>
              <a:t>1912</a:t>
            </a:r>
            <a:r>
              <a:rPr lang="ja-JP" altLang="en-US" sz="3200" b="1" dirty="0">
                <a:solidFill>
                  <a:schemeClr val="tx2"/>
                </a:solidFill>
              </a:rPr>
              <a:t>年中華民国政府が成立、臨時政府の北京への移転</a:t>
            </a:r>
          </a:p>
          <a:p>
            <a:pPr marL="0" indent="0">
              <a:buNone/>
            </a:pPr>
            <a:r>
              <a:rPr lang="ja-JP" altLang="en-US" sz="3200" b="1" dirty="0" smtClean="0">
                <a:solidFill>
                  <a:schemeClr val="tx2"/>
                </a:solidFill>
              </a:rPr>
              <a:t>＊</a:t>
            </a:r>
            <a:r>
              <a:rPr lang="en-US" altLang="ja-JP" sz="3200" b="1" dirty="0">
                <a:solidFill>
                  <a:schemeClr val="tx2"/>
                </a:solidFill>
              </a:rPr>
              <a:t>1920</a:t>
            </a:r>
            <a:r>
              <a:rPr lang="ja-JP" altLang="en-US" sz="3200" b="1" dirty="0">
                <a:solidFill>
                  <a:schemeClr val="tx2"/>
                </a:solidFill>
              </a:rPr>
              <a:t>年代に高まった中国革命運動の幕開けの混乱</a:t>
            </a:r>
            <a:r>
              <a:rPr lang="ja-JP" altLang="en-US" sz="3200" b="1" dirty="0" smtClean="0">
                <a:solidFill>
                  <a:schemeClr val="tx2"/>
                </a:solidFill>
              </a:rPr>
              <a:t>期</a:t>
            </a:r>
            <a:endParaRPr lang="en-US" altLang="zh-CN" sz="32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db9727dd-32fa-4f8c-bdc8-62500f8b48f3"/>
  <p:tag name="COMMONDATA" val="eyJoZGlkIjoiN2M1NDI0NzUyNmY1ZTJiYWVmY2M1ZDM3ZWU0Y2ExMmM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0.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PA" val="v3.0.1"/>
</p:tagLst>
</file>

<file path=ppt/tags/tag881.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5.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886.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88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88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88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9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89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9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9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9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89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3.xml><?xml version="1.0" encoding="utf-8"?>
<p:tagLst xmlns:a="http://schemas.openxmlformats.org/drawingml/2006/main" xmlns:r="http://schemas.openxmlformats.org/officeDocument/2006/relationships" xmlns:p="http://schemas.openxmlformats.org/presentationml/2006/main">
  <p:tag name="KSO_WM_UNIT_TABLE_BEAUTIFY" val="smartTable{a4816874-20af-479a-9241-71d9475c41f2}"/>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9.xml><?xml version="1.0" encoding="utf-8"?>
<p:tagLst xmlns:a="http://schemas.openxmlformats.org/drawingml/2006/main" xmlns:r="http://schemas.openxmlformats.org/officeDocument/2006/relationships" xmlns:p="http://schemas.openxmlformats.org/presentationml/2006/main">
  <p:tag name="KSO_WM_UNIT_TABLE_BEAUTIFY" val="smartTable{f8862179-7991-4f40-92aa-a77e5fac9a22}"/>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3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3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3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TotalTime>
  <Words>4372</Words>
  <Application>Microsoft Office PowerPoint</Application>
  <PresentationFormat>宽屏</PresentationFormat>
  <Paragraphs>508</Paragraphs>
  <Slides>88</Slides>
  <Notes>10</Notes>
  <HiddenSlides>0</HiddenSlides>
  <MMClips>0</MMClips>
  <ScaleCrop>false</ScaleCrop>
  <HeadingPairs>
    <vt:vector size="6" baseType="variant">
      <vt:variant>
        <vt:lpstr>已用的字体</vt:lpstr>
      </vt:variant>
      <vt:variant>
        <vt:i4>11</vt:i4>
      </vt:variant>
      <vt:variant>
        <vt:lpstr>主题</vt:lpstr>
      </vt:variant>
      <vt:variant>
        <vt:i4>29</vt:i4>
      </vt:variant>
      <vt:variant>
        <vt:lpstr>幻灯片标题</vt:lpstr>
      </vt:variant>
      <vt:variant>
        <vt:i4>88</vt:i4>
      </vt:variant>
    </vt:vector>
  </HeadingPairs>
  <TitlesOfParts>
    <vt:vector size="128" baseType="lpstr">
      <vt:lpstr>MS Gothic</vt:lpstr>
      <vt:lpstr>MS Mincho</vt:lpstr>
      <vt:lpstr>MS PGothic</vt:lpstr>
      <vt:lpstr>MS UI Gothic</vt:lpstr>
      <vt:lpstr>华文中宋</vt:lpstr>
      <vt:lpstr>宋体</vt:lpstr>
      <vt:lpstr>微软雅黑</vt:lpstr>
      <vt:lpstr>Arial</vt:lpstr>
      <vt:lpstr>Arial Black</vt:lpstr>
      <vt:lpstr>Calibri</vt:lpstr>
      <vt:lpstr>Wingdings</vt:lpstr>
      <vt:lpstr>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25_Office 主题​​</vt:lpstr>
      <vt:lpstr>26_Office 主题​​</vt:lpstr>
      <vt:lpstr>27_Office 主题​​</vt:lpstr>
      <vt:lpstr>1_Office 主题​​</vt:lpstr>
      <vt:lpstr>2_Office 主题​​</vt:lpstr>
      <vt:lpstr>3_Office 主题​​</vt:lpstr>
      <vt:lpstr>4_Office 主题​​</vt:lpstr>
      <vt:lpstr>21_Office 主题​​</vt:lpstr>
      <vt:lpstr>23_Office 主题​​</vt:lpstr>
      <vt:lpstr>28_Office 主题​​</vt:lpstr>
      <vt:lpstr>29_Office 主题​​</vt:lpstr>
      <vt:lpstr>30_Office 主题​​</vt:lpstr>
      <vt:lpstr>31_Office 主题​​</vt:lpstr>
      <vt:lpstr>19_Office 主题​​</vt:lpstr>
      <vt:lpstr>PowerPoint 演示文稿</vt:lpstr>
      <vt:lpstr> 　　　授業の流れ</vt:lpstr>
      <vt:lpstr>【著者紹介】 魯迅（1881年8月3日～1936年10月19日）  　</vt:lpstr>
      <vt:lpstr>【著者紹介】 魯迅（1881年8月3日～1936年10月19日）  　</vt:lpstr>
      <vt:lpstr>【作品紹介】</vt:lpstr>
      <vt:lpstr>PowerPoint 演示文稿</vt:lpstr>
      <vt:lpstr>PowerPoint 演示文稿</vt:lpstr>
      <vt:lpstr>学習目標</vt:lpstr>
      <vt:lpstr>調べましょう</vt:lpstr>
      <vt:lpstr>調べましょう</vt:lpstr>
      <vt:lpstr>PowerPoint 演示文稿</vt:lpstr>
      <vt:lpstr>PowerPoint 演示文稿</vt:lpstr>
      <vt:lpstr>しめやか</vt:lpstr>
      <vt:lpstr>まぎらす（紛らす）</vt:lpstr>
      <vt:lpstr>いとまごい（暇乞い）</vt:lpstr>
      <vt:lpstr>かみさびる（神さびる）</vt:lpstr>
      <vt:lpstr>よこす（寄越す）</vt:lpstr>
      <vt:lpstr>さながら（宛ら）</vt:lpstr>
      <vt:lpstr>うすら</vt:lpstr>
      <vt:lpstr>PowerPoint 演示文稿</vt:lpstr>
      <vt:lpstr>～次第</vt:lpstr>
      <vt:lpstr>～きり～ない</vt:lpstr>
      <vt:lpstr>～無しに</vt:lpstr>
      <vt:lpstr>未だ（に）</vt:lpstr>
      <vt:lpstr>～代わりに</vt:lpstr>
      <vt:lpstr>PowerPoint 演示文稿</vt:lpstr>
      <vt:lpstr>故郷</vt:lpstr>
      <vt:lpstr>帰郷の場面（起承転結の「起」）</vt:lpstr>
      <vt:lpstr>わかること</vt:lpstr>
      <vt:lpstr>わからないこと</vt:lpstr>
      <vt:lpstr>　　　帰郷の場面（起承転結の「起」）</vt:lpstr>
      <vt:lpstr>答え</vt:lpstr>
      <vt:lpstr>答え</vt:lpstr>
      <vt:lpstr>　閏土の回想場面（起承転結の「承」１）</vt:lpstr>
      <vt:lpstr>指示１</vt:lpstr>
      <vt:lpstr>指示２</vt:lpstr>
      <vt:lpstr>閏土の回想場面（起承転結の「承」１）</vt:lpstr>
      <vt:lpstr>質問１</vt:lpstr>
      <vt:lpstr>指示３</vt:lpstr>
      <vt:lpstr>　楊二嫂の場面（起承転結の「承」２）</vt:lpstr>
      <vt:lpstr>指示１</vt:lpstr>
      <vt:lpstr>指示２</vt:lpstr>
      <vt:lpstr>質問１</vt:lpstr>
      <vt:lpstr>　閏土との再会場面（起承転結の「転」）</vt:lpstr>
      <vt:lpstr>指示１</vt:lpstr>
      <vt:lpstr>指示２</vt:lpstr>
      <vt:lpstr>質問１</vt:lpstr>
      <vt:lpstr>指示３</vt:lpstr>
      <vt:lpstr>指示４</vt:lpstr>
      <vt:lpstr>　故郷を離れる場面（起承転結の「結」）</vt:lpstr>
      <vt:lpstr>指示１</vt:lpstr>
      <vt:lpstr>質問１</vt:lpstr>
      <vt:lpstr>質問２</vt:lpstr>
      <vt:lpstr>質問３</vt:lpstr>
      <vt:lpstr>質問４</vt:lpstr>
      <vt:lpstr>質問５</vt:lpstr>
      <vt:lpstr>　　　　 　『小景異情(その二)』　（室生犀星) </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　　　　　 和歌の解説</vt:lpstr>
      <vt:lpstr>PowerPoint 演示文稿</vt:lpstr>
      <vt:lpstr>小川環樹「魯迅は、あんなんでなかった」</vt:lpstr>
      <vt:lpstr>PowerPoint 演示文稿</vt:lpstr>
      <vt:lpstr>　　　　自己チェック表</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289</cp:revision>
  <dcterms:created xsi:type="dcterms:W3CDTF">2019-06-19T02:08:00Z</dcterms:created>
  <dcterms:modified xsi:type="dcterms:W3CDTF">2023-08-14T07:34:38Z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93B8325668D3497E817A4F79361DE4C7_12</vt:lpwstr>
  </property>
</Properties>
</file>