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7.xml" ContentType="application/vnd.openxmlformats-officedocument.theme+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8.xml" ContentType="application/vnd.openxmlformats-officedocument.theme+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9.xml" ContentType="application/vnd.openxmlformats-officedocument.theme+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20.xml" ContentType="application/vnd.openxmlformats-officedocument.theme+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21.xml" ContentType="application/vnd.openxmlformats-officedocument.theme+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22.xml" ContentType="application/vnd.openxmlformats-officedocument.theme+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23.xml" ContentType="application/vnd.openxmlformats-officedocument.theme+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24.xml" ContentType="application/vnd.openxmlformats-officedocument.theme+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theme/theme25.xml" ContentType="application/vnd.openxmlformats-officedocument.theme+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26.xml" ContentType="application/vnd.openxmlformats-officedocument.theme+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27.xml" ContentType="application/vnd.openxmlformats-officedocument.theme+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28.xml" ContentType="application/vnd.openxmlformats-officedocument.theme+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heme/theme29.xml" ContentType="application/vnd.openxmlformats-officedocument.theme+xml"/>
  <Override PartName="/ppt/tags/tag863.xml" ContentType="application/vnd.openxmlformats-officedocument.presentationml.tags+xml"/>
  <Override PartName="/ppt/notesSlides/notesSlide1.xml" ContentType="application/vnd.openxmlformats-officedocument.presentationml.notesSlide+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notesSlides/notesSlide2.xml" ContentType="application/vnd.openxmlformats-officedocument.presentationml.notesSlide+xml"/>
  <Override PartName="/ppt/tags/tag880.xml" ContentType="application/vnd.openxmlformats-officedocument.presentationml.tags+xml"/>
  <Override PartName="/ppt/notesSlides/notesSlide3.xml" ContentType="application/vnd.openxmlformats-officedocument.presentationml.notesSlide+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notesSlides/notesSlide4.xml" ContentType="application/vnd.openxmlformats-officedocument.presentationml.notesSlide+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notesSlides/notesSlide5.xml" ContentType="application/vnd.openxmlformats-officedocument.presentationml.notesSlide+xml"/>
  <Override PartName="/ppt/tags/tag898.xml" ContentType="application/vnd.openxmlformats-officedocument.presentationml.tags+xml"/>
  <Override PartName="/ppt/notesSlides/notesSlide6.xml" ContentType="application/vnd.openxmlformats-officedocument.presentationml.notesSlide+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notesSlides/notesSlide7.xml" ContentType="application/vnd.openxmlformats-officedocument.presentationml.notesSlide+xml"/>
  <Override PartName="/ppt/tags/tag920.xml" ContentType="application/vnd.openxmlformats-officedocument.presentationml.tags+xml"/>
  <Override PartName="/ppt/notesSlides/notesSlide8.xml" ContentType="application/vnd.openxmlformats-officedocument.presentationml.notesSlide+xml"/>
  <Override PartName="/ppt/tags/tag921.xml" ContentType="application/vnd.openxmlformats-officedocument.presentationml.tags+xml"/>
  <Override PartName="/ppt/notesSlides/notesSlide9.xml" ContentType="application/vnd.openxmlformats-officedocument.presentationml.notesSlide+xml"/>
  <Override PartName="/ppt/tags/tag922.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2" r:id="rId3"/>
    <p:sldMasterId id="2147483680" r:id="rId4"/>
    <p:sldMasterId id="2147483688" r:id="rId5"/>
    <p:sldMasterId id="2147483696" r:id="rId6"/>
    <p:sldMasterId id="2147483704" r:id="rId7"/>
    <p:sldMasterId id="2147483712" r:id="rId8"/>
    <p:sldMasterId id="2147483720" r:id="rId9"/>
    <p:sldMasterId id="2147483728" r:id="rId10"/>
    <p:sldMasterId id="2147483736" r:id="rId11"/>
    <p:sldMasterId id="2147483744" r:id="rId12"/>
    <p:sldMasterId id="2147483752" r:id="rId13"/>
    <p:sldMasterId id="2147483760" r:id="rId14"/>
    <p:sldMasterId id="2147483768" r:id="rId15"/>
    <p:sldMasterId id="2147483776" r:id="rId16"/>
    <p:sldMasterId id="2147483792" r:id="rId17"/>
    <p:sldMasterId id="2147483817" r:id="rId18"/>
    <p:sldMasterId id="2147483826" r:id="rId19"/>
    <p:sldMasterId id="2147483835" r:id="rId20"/>
    <p:sldMasterId id="2147483844" r:id="rId21"/>
    <p:sldMasterId id="2147483853" r:id="rId22"/>
    <p:sldMasterId id="2147483862" r:id="rId23"/>
    <p:sldMasterId id="2147483870" r:id="rId24"/>
    <p:sldMasterId id="2147483878" r:id="rId25"/>
    <p:sldMasterId id="2147483886" r:id="rId26"/>
    <p:sldMasterId id="2147483894" r:id="rId27"/>
    <p:sldMasterId id="2147483908" r:id="rId28"/>
  </p:sldMasterIdLst>
  <p:notesMasterIdLst>
    <p:notesMasterId r:id="rId94"/>
  </p:notesMasterIdLst>
  <p:sldIdLst>
    <p:sldId id="262" r:id="rId29"/>
    <p:sldId id="269" r:id="rId30"/>
    <p:sldId id="318" r:id="rId31"/>
    <p:sldId id="319" r:id="rId32"/>
    <p:sldId id="558" r:id="rId33"/>
    <p:sldId id="294" r:id="rId34"/>
    <p:sldId id="314" r:id="rId35"/>
    <p:sldId id="316" r:id="rId36"/>
    <p:sldId id="560" r:id="rId37"/>
    <p:sldId id="579" r:id="rId38"/>
    <p:sldId id="570" r:id="rId39"/>
    <p:sldId id="572" r:id="rId40"/>
    <p:sldId id="573" r:id="rId41"/>
    <p:sldId id="574" r:id="rId42"/>
    <p:sldId id="575" r:id="rId43"/>
    <p:sldId id="576" r:id="rId44"/>
    <p:sldId id="577" r:id="rId45"/>
    <p:sldId id="578" r:id="rId46"/>
    <p:sldId id="409" r:id="rId47"/>
    <p:sldId id="410" r:id="rId48"/>
    <p:sldId id="327" r:id="rId49"/>
    <p:sldId id="450" r:id="rId50"/>
    <p:sldId id="412" r:id="rId51"/>
    <p:sldId id="519" r:id="rId52"/>
    <p:sldId id="522" r:id="rId53"/>
    <p:sldId id="523" r:id="rId54"/>
    <p:sldId id="524" r:id="rId55"/>
    <p:sldId id="525" r:id="rId56"/>
    <p:sldId id="561" r:id="rId57"/>
    <p:sldId id="562" r:id="rId58"/>
    <p:sldId id="565" r:id="rId59"/>
    <p:sldId id="563" r:id="rId60"/>
    <p:sldId id="566" r:id="rId61"/>
    <p:sldId id="564" r:id="rId62"/>
    <p:sldId id="568" r:id="rId63"/>
    <p:sldId id="567" r:id="rId64"/>
    <p:sldId id="569" r:id="rId65"/>
    <p:sldId id="293" r:id="rId66"/>
    <p:sldId id="276"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6" r:id="rId83"/>
    <p:sldId id="347" r:id="rId84"/>
    <p:sldId id="348" r:id="rId85"/>
    <p:sldId id="550" r:id="rId86"/>
    <p:sldId id="551" r:id="rId87"/>
    <p:sldId id="552" r:id="rId88"/>
    <p:sldId id="553" r:id="rId89"/>
    <p:sldId id="554" r:id="rId90"/>
    <p:sldId id="555" r:id="rId91"/>
    <p:sldId id="556" r:id="rId92"/>
    <p:sldId id="557" r:id="rId9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5">
          <p15:clr>
            <a:srgbClr val="A4A3A4"/>
          </p15:clr>
        </p15:guide>
        <p15:guide id="2" pos="379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7" d="100"/>
          <a:sy n="117" d="100"/>
        </p:scale>
        <p:origin x="420" y="84"/>
      </p:cViewPr>
      <p:guideLst>
        <p:guide orient="horz" pos="2255"/>
        <p:guide pos="379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34" Type="http://schemas.openxmlformats.org/officeDocument/2006/relationships/slide" Target="slides/slide6.xml"/><Relationship Id="rId42" Type="http://schemas.openxmlformats.org/officeDocument/2006/relationships/slide" Target="slides/slide14.xml"/><Relationship Id="rId47" Type="http://schemas.openxmlformats.org/officeDocument/2006/relationships/slide" Target="slides/slide19.xml"/><Relationship Id="rId50" Type="http://schemas.openxmlformats.org/officeDocument/2006/relationships/slide" Target="slides/slide22.xml"/><Relationship Id="rId55" Type="http://schemas.openxmlformats.org/officeDocument/2006/relationships/slide" Target="slides/slide27.xml"/><Relationship Id="rId63" Type="http://schemas.openxmlformats.org/officeDocument/2006/relationships/slide" Target="slides/slide35.xml"/><Relationship Id="rId68" Type="http://schemas.openxmlformats.org/officeDocument/2006/relationships/slide" Target="slides/slide40.xml"/><Relationship Id="rId76" Type="http://schemas.openxmlformats.org/officeDocument/2006/relationships/slide" Target="slides/slide48.xml"/><Relationship Id="rId84" Type="http://schemas.openxmlformats.org/officeDocument/2006/relationships/slide" Target="slides/slide56.xml"/><Relationship Id="rId89" Type="http://schemas.openxmlformats.org/officeDocument/2006/relationships/slide" Target="slides/slide61.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43.xml"/><Relationship Id="rId92"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4.xml"/><Relationship Id="rId37" Type="http://schemas.openxmlformats.org/officeDocument/2006/relationships/slide" Target="slides/slide9.xml"/><Relationship Id="rId40" Type="http://schemas.openxmlformats.org/officeDocument/2006/relationships/slide" Target="slides/slide12.xml"/><Relationship Id="rId45" Type="http://schemas.openxmlformats.org/officeDocument/2006/relationships/slide" Target="slides/slide17.xml"/><Relationship Id="rId53" Type="http://schemas.openxmlformats.org/officeDocument/2006/relationships/slide" Target="slides/slide25.xml"/><Relationship Id="rId58" Type="http://schemas.openxmlformats.org/officeDocument/2006/relationships/slide" Target="slides/slide30.xml"/><Relationship Id="rId66" Type="http://schemas.openxmlformats.org/officeDocument/2006/relationships/slide" Target="slides/slide38.xml"/><Relationship Id="rId74" Type="http://schemas.openxmlformats.org/officeDocument/2006/relationships/slide" Target="slides/slide46.xml"/><Relationship Id="rId79" Type="http://schemas.openxmlformats.org/officeDocument/2006/relationships/slide" Target="slides/slide51.xml"/><Relationship Id="rId87" Type="http://schemas.openxmlformats.org/officeDocument/2006/relationships/slide" Target="slides/slide59.xml"/><Relationship Id="rId5" Type="http://schemas.openxmlformats.org/officeDocument/2006/relationships/slideMaster" Target="slideMasters/slideMaster5.xml"/><Relationship Id="rId61" Type="http://schemas.openxmlformats.org/officeDocument/2006/relationships/slide" Target="slides/slide33.xml"/><Relationship Id="rId82" Type="http://schemas.openxmlformats.org/officeDocument/2006/relationships/slide" Target="slides/slide54.xml"/><Relationship Id="rId90" Type="http://schemas.openxmlformats.org/officeDocument/2006/relationships/slide" Target="slides/slide62.xml"/><Relationship Id="rId95" Type="http://schemas.openxmlformats.org/officeDocument/2006/relationships/presProps" Target="presProp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2.xml"/><Relationship Id="rId35" Type="http://schemas.openxmlformats.org/officeDocument/2006/relationships/slide" Target="slides/slide7.xml"/><Relationship Id="rId43" Type="http://schemas.openxmlformats.org/officeDocument/2006/relationships/slide" Target="slides/slide15.xml"/><Relationship Id="rId48" Type="http://schemas.openxmlformats.org/officeDocument/2006/relationships/slide" Target="slides/slide20.xml"/><Relationship Id="rId56" Type="http://schemas.openxmlformats.org/officeDocument/2006/relationships/slide" Target="slides/slide28.xml"/><Relationship Id="rId64" Type="http://schemas.openxmlformats.org/officeDocument/2006/relationships/slide" Target="slides/slide36.xml"/><Relationship Id="rId69" Type="http://schemas.openxmlformats.org/officeDocument/2006/relationships/slide" Target="slides/slide41.xml"/><Relationship Id="rId77" Type="http://schemas.openxmlformats.org/officeDocument/2006/relationships/slide" Target="slides/slide49.xml"/><Relationship Id="rId8" Type="http://schemas.openxmlformats.org/officeDocument/2006/relationships/slideMaster" Target="slideMasters/slideMaster8.xml"/><Relationship Id="rId51" Type="http://schemas.openxmlformats.org/officeDocument/2006/relationships/slide" Target="slides/slide23.xml"/><Relationship Id="rId72" Type="http://schemas.openxmlformats.org/officeDocument/2006/relationships/slide" Target="slides/slide44.xml"/><Relationship Id="rId80" Type="http://schemas.openxmlformats.org/officeDocument/2006/relationships/slide" Target="slides/slide52.xml"/><Relationship Id="rId85" Type="http://schemas.openxmlformats.org/officeDocument/2006/relationships/slide" Target="slides/slide57.xml"/><Relationship Id="rId93" Type="http://schemas.openxmlformats.org/officeDocument/2006/relationships/slide" Target="slides/slide65.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5.xml"/><Relationship Id="rId38" Type="http://schemas.openxmlformats.org/officeDocument/2006/relationships/slide" Target="slides/slide10.xml"/><Relationship Id="rId46" Type="http://schemas.openxmlformats.org/officeDocument/2006/relationships/slide" Target="slides/slide18.xml"/><Relationship Id="rId59" Type="http://schemas.openxmlformats.org/officeDocument/2006/relationships/slide" Target="slides/slide31.xml"/><Relationship Id="rId67" Type="http://schemas.openxmlformats.org/officeDocument/2006/relationships/slide" Target="slides/slide39.xml"/><Relationship Id="rId20" Type="http://schemas.openxmlformats.org/officeDocument/2006/relationships/slideMaster" Target="slideMasters/slideMaster20.xml"/><Relationship Id="rId41" Type="http://schemas.openxmlformats.org/officeDocument/2006/relationships/slide" Target="slides/slide13.xml"/><Relationship Id="rId54" Type="http://schemas.openxmlformats.org/officeDocument/2006/relationships/slide" Target="slides/slide26.xml"/><Relationship Id="rId62" Type="http://schemas.openxmlformats.org/officeDocument/2006/relationships/slide" Target="slides/slide34.xml"/><Relationship Id="rId70" Type="http://schemas.openxmlformats.org/officeDocument/2006/relationships/slide" Target="slides/slide42.xml"/><Relationship Id="rId75" Type="http://schemas.openxmlformats.org/officeDocument/2006/relationships/slide" Target="slides/slide47.xml"/><Relationship Id="rId83" Type="http://schemas.openxmlformats.org/officeDocument/2006/relationships/slide" Target="slides/slide55.xml"/><Relationship Id="rId88" Type="http://schemas.openxmlformats.org/officeDocument/2006/relationships/slide" Target="slides/slide60.xml"/><Relationship Id="rId91" Type="http://schemas.openxmlformats.org/officeDocument/2006/relationships/slide" Target="slides/slide63.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8.xml"/><Relationship Id="rId49" Type="http://schemas.openxmlformats.org/officeDocument/2006/relationships/slide" Target="slides/slide21.xml"/><Relationship Id="rId57" Type="http://schemas.openxmlformats.org/officeDocument/2006/relationships/slide" Target="slides/slide29.xml"/><Relationship Id="rId10" Type="http://schemas.openxmlformats.org/officeDocument/2006/relationships/slideMaster" Target="slideMasters/slideMaster10.xml"/><Relationship Id="rId31" Type="http://schemas.openxmlformats.org/officeDocument/2006/relationships/slide" Target="slides/slide3.xml"/><Relationship Id="rId44" Type="http://schemas.openxmlformats.org/officeDocument/2006/relationships/slide" Target="slides/slide16.xml"/><Relationship Id="rId52" Type="http://schemas.openxmlformats.org/officeDocument/2006/relationships/slide" Target="slides/slide24.xml"/><Relationship Id="rId60" Type="http://schemas.openxmlformats.org/officeDocument/2006/relationships/slide" Target="slides/slide32.xml"/><Relationship Id="rId65" Type="http://schemas.openxmlformats.org/officeDocument/2006/relationships/slide" Target="slides/slide37.xml"/><Relationship Id="rId73" Type="http://schemas.openxmlformats.org/officeDocument/2006/relationships/slide" Target="slides/slide45.xml"/><Relationship Id="rId78" Type="http://schemas.openxmlformats.org/officeDocument/2006/relationships/slide" Target="slides/slide50.xml"/><Relationship Id="rId81" Type="http://schemas.openxmlformats.org/officeDocument/2006/relationships/slide" Target="slides/slide53.xml"/><Relationship Id="rId86" Type="http://schemas.openxmlformats.org/officeDocument/2006/relationships/slide" Target="slides/slide58.xml"/><Relationship Id="rId9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881016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2597048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65</a:t>
            </a:fld>
            <a:endParaRPr lang="zh-CN" altLang="en-US">
              <a:solidFill>
                <a:prstClr val="black"/>
              </a:solidFill>
            </a:endParaRPr>
          </a:p>
        </p:txBody>
      </p:sp>
    </p:spTree>
    <p:extLst>
      <p:ext uri="{BB962C8B-B14F-4D97-AF65-F5344CB8AC3E}">
        <p14:creationId xmlns:p14="http://schemas.microsoft.com/office/powerpoint/2010/main" val="185779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372629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668898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706103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1939559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2431623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p14="http://schemas.microsoft.com/office/powerpoint/2010/main" val="1350210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61</a:t>
            </a:fld>
            <a:endParaRPr lang="zh-CN" altLang="en-US">
              <a:solidFill>
                <a:prstClr val="black"/>
              </a:solidFill>
            </a:endParaRPr>
          </a:p>
        </p:txBody>
      </p:sp>
    </p:spTree>
    <p:extLst>
      <p:ext uri="{BB962C8B-B14F-4D97-AF65-F5344CB8AC3E}">
        <p14:creationId xmlns:p14="http://schemas.microsoft.com/office/powerpoint/2010/main" val="740665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63</a:t>
            </a:fld>
            <a:endParaRPr lang="zh-CN" altLang="en-US">
              <a:solidFill>
                <a:prstClr val="black"/>
              </a:solidFill>
            </a:endParaRPr>
          </a:p>
        </p:txBody>
      </p:sp>
    </p:spTree>
    <p:extLst>
      <p:ext uri="{BB962C8B-B14F-4D97-AF65-F5344CB8AC3E}">
        <p14:creationId xmlns:p14="http://schemas.microsoft.com/office/powerpoint/2010/main" val="2957012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2.xml"/><Relationship Id="rId4" Type="http://schemas.openxmlformats.org/officeDocument/2006/relationships/tags" Target="../tags/tag47.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slideMaster" Target="../slideMasters/slideMaster15.xml"/><Relationship Id="rId5" Type="http://schemas.openxmlformats.org/officeDocument/2006/relationships/tags" Target="../tags/tag408.xml"/><Relationship Id="rId4" Type="http://schemas.openxmlformats.org/officeDocument/2006/relationships/tags" Target="../tags/tag407.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6" Type="http://schemas.openxmlformats.org/officeDocument/2006/relationships/slideMaster" Target="../slideMasters/slideMaster15.xml"/><Relationship Id="rId5" Type="http://schemas.openxmlformats.org/officeDocument/2006/relationships/tags" Target="../tags/tag413.xml"/><Relationship Id="rId4" Type="http://schemas.openxmlformats.org/officeDocument/2006/relationships/tags" Target="../tags/tag412.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5" Type="http://schemas.openxmlformats.org/officeDocument/2006/relationships/slideMaster" Target="../slideMasters/slideMaster15.xml"/><Relationship Id="rId4" Type="http://schemas.openxmlformats.org/officeDocument/2006/relationships/tags" Target="../tags/tag417.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Master" Target="../slideMasters/slideMaster15.xml"/><Relationship Id="rId5" Type="http://schemas.openxmlformats.org/officeDocument/2006/relationships/tags" Target="../tags/tag422.xml"/><Relationship Id="rId4" Type="http://schemas.openxmlformats.org/officeDocument/2006/relationships/tags" Target="../tags/tag42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Master" Target="../slideMasters/slideMaster15.xml"/><Relationship Id="rId4" Type="http://schemas.openxmlformats.org/officeDocument/2006/relationships/tags" Target="../tags/tag426.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Master" Target="../slideMasters/slideMaster16.xml"/><Relationship Id="rId5" Type="http://schemas.openxmlformats.org/officeDocument/2006/relationships/tags" Target="../tags/tag436.xml"/><Relationship Id="rId4" Type="http://schemas.openxmlformats.org/officeDocument/2006/relationships/tags" Target="../tags/tag43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slideMaster" Target="../slideMasters/slideMaster16.xml"/><Relationship Id="rId5" Type="http://schemas.openxmlformats.org/officeDocument/2006/relationships/tags" Target="../tags/tag441.xml"/><Relationship Id="rId4" Type="http://schemas.openxmlformats.org/officeDocument/2006/relationships/tags" Target="../tags/tag440.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 Id="rId5" Type="http://schemas.openxmlformats.org/officeDocument/2006/relationships/slideMaster" Target="../slideMasters/slideMaster16.xml"/><Relationship Id="rId4" Type="http://schemas.openxmlformats.org/officeDocument/2006/relationships/tags" Target="../tags/tag44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slideMaster" Target="../slideMasters/slideMaster16.xml"/><Relationship Id="rId5" Type="http://schemas.openxmlformats.org/officeDocument/2006/relationships/tags" Target="../tags/tag450.xml"/><Relationship Id="rId4" Type="http://schemas.openxmlformats.org/officeDocument/2006/relationships/tags" Target="../tags/tag44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 Id="rId5" Type="http://schemas.openxmlformats.org/officeDocument/2006/relationships/slideMaster" Target="../slideMasters/slideMaster16.xml"/><Relationship Id="rId4" Type="http://schemas.openxmlformats.org/officeDocument/2006/relationships/tags" Target="../tags/tag454.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slideMaster" Target="../slideMasters/slideMaster17.xml"/><Relationship Id="rId5" Type="http://schemas.openxmlformats.org/officeDocument/2006/relationships/tags" Target="../tags/tag464.xml"/><Relationship Id="rId4" Type="http://schemas.openxmlformats.org/officeDocument/2006/relationships/tags" Target="../tags/tag463.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slideMaster" Target="../slideMasters/slideMaster17.xml"/><Relationship Id="rId5" Type="http://schemas.openxmlformats.org/officeDocument/2006/relationships/tags" Target="../tags/tag469.xml"/><Relationship Id="rId4" Type="http://schemas.openxmlformats.org/officeDocument/2006/relationships/tags" Target="../tags/tag468.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5" Type="http://schemas.openxmlformats.org/officeDocument/2006/relationships/slideMaster" Target="../slideMasters/slideMaster17.xml"/><Relationship Id="rId4" Type="http://schemas.openxmlformats.org/officeDocument/2006/relationships/tags" Target="../tags/tag473.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 Id="rId6" Type="http://schemas.openxmlformats.org/officeDocument/2006/relationships/slideMaster" Target="../slideMasters/slideMaster17.xml"/><Relationship Id="rId5" Type="http://schemas.openxmlformats.org/officeDocument/2006/relationships/tags" Target="../tags/tag478.xml"/><Relationship Id="rId4" Type="http://schemas.openxmlformats.org/officeDocument/2006/relationships/tags" Target="../tags/tag47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slideMaster" Target="../slideMasters/slideMaster17.xml"/><Relationship Id="rId4" Type="http://schemas.openxmlformats.org/officeDocument/2006/relationships/tags" Target="../tags/tag482.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5.xml"/><Relationship Id="rId7" Type="http://schemas.openxmlformats.org/officeDocument/2006/relationships/slideMaster" Target="../slideMasters/slideMaster17.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slideMaster" Target="../slideMasters/slideMaster18.xml"/><Relationship Id="rId5" Type="http://schemas.openxmlformats.org/officeDocument/2006/relationships/tags" Target="../tags/tag498.xml"/><Relationship Id="rId4" Type="http://schemas.openxmlformats.org/officeDocument/2006/relationships/tags" Target="../tags/tag497.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slideMaster" Target="../slideMasters/slideMaster18.xml"/><Relationship Id="rId5" Type="http://schemas.openxmlformats.org/officeDocument/2006/relationships/tags" Target="../tags/tag503.xml"/><Relationship Id="rId4" Type="http://schemas.openxmlformats.org/officeDocument/2006/relationships/tags" Target="../tags/tag502.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5" Type="http://schemas.openxmlformats.org/officeDocument/2006/relationships/slideMaster" Target="../slideMasters/slideMaster18.xml"/><Relationship Id="rId4" Type="http://schemas.openxmlformats.org/officeDocument/2006/relationships/tags" Target="../tags/tag507.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 Id="rId6" Type="http://schemas.openxmlformats.org/officeDocument/2006/relationships/slideMaster" Target="../slideMasters/slideMaster18.xml"/><Relationship Id="rId5" Type="http://schemas.openxmlformats.org/officeDocument/2006/relationships/tags" Target="../tags/tag512.xml"/><Relationship Id="rId4" Type="http://schemas.openxmlformats.org/officeDocument/2006/relationships/tags" Target="../tags/tag5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5" Type="http://schemas.openxmlformats.org/officeDocument/2006/relationships/slideMaster" Target="../slideMasters/slideMaster18.xml"/><Relationship Id="rId4" Type="http://schemas.openxmlformats.org/officeDocument/2006/relationships/tags" Target="../tags/tag516.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19.xml"/><Relationship Id="rId7" Type="http://schemas.openxmlformats.org/officeDocument/2006/relationships/slideMaster" Target="../slideMasters/slideMaster18.xml"/><Relationship Id="rId2" Type="http://schemas.openxmlformats.org/officeDocument/2006/relationships/tags" Target="../tags/tag518.xml"/><Relationship Id="rId1" Type="http://schemas.openxmlformats.org/officeDocument/2006/relationships/tags" Target="../tags/tag517.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slideMaster" Target="../slideMasters/slideMaster19.xml"/><Relationship Id="rId5" Type="http://schemas.openxmlformats.org/officeDocument/2006/relationships/tags" Target="../tags/tag532.xml"/><Relationship Id="rId4" Type="http://schemas.openxmlformats.org/officeDocument/2006/relationships/tags" Target="../tags/tag531.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slideMaster" Target="../slideMasters/slideMaster19.xml"/><Relationship Id="rId5" Type="http://schemas.openxmlformats.org/officeDocument/2006/relationships/tags" Target="../tags/tag537.xml"/><Relationship Id="rId4" Type="http://schemas.openxmlformats.org/officeDocument/2006/relationships/tags" Target="../tags/tag536.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 Id="rId5" Type="http://schemas.openxmlformats.org/officeDocument/2006/relationships/slideMaster" Target="../slideMasters/slideMaster19.xml"/><Relationship Id="rId4" Type="http://schemas.openxmlformats.org/officeDocument/2006/relationships/tags" Target="../tags/tag541.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slideMaster" Target="../slideMasters/slideMaster19.xml"/><Relationship Id="rId5" Type="http://schemas.openxmlformats.org/officeDocument/2006/relationships/tags" Target="../tags/tag546.xml"/><Relationship Id="rId4" Type="http://schemas.openxmlformats.org/officeDocument/2006/relationships/tags" Target="../tags/tag54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 Id="rId5" Type="http://schemas.openxmlformats.org/officeDocument/2006/relationships/slideMaster" Target="../slideMasters/slideMaster19.xml"/><Relationship Id="rId4" Type="http://schemas.openxmlformats.org/officeDocument/2006/relationships/tags" Target="../tags/tag550.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3.xml"/><Relationship Id="rId7" Type="http://schemas.openxmlformats.org/officeDocument/2006/relationships/slideMaster" Target="../slideMasters/slideMaster19.xml"/><Relationship Id="rId2" Type="http://schemas.openxmlformats.org/officeDocument/2006/relationships/tags" Target="../tags/tag552.xml"/><Relationship Id="rId1" Type="http://schemas.openxmlformats.org/officeDocument/2006/relationships/tags" Target="../tags/tag551.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tags" Target="../tags/tag562.xml"/><Relationship Id="rId6" Type="http://schemas.openxmlformats.org/officeDocument/2006/relationships/slideMaster" Target="../slideMasters/slideMaster20.xml"/><Relationship Id="rId5" Type="http://schemas.openxmlformats.org/officeDocument/2006/relationships/tags" Target="../tags/tag566.xml"/><Relationship Id="rId4" Type="http://schemas.openxmlformats.org/officeDocument/2006/relationships/tags" Target="../tags/tag565.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slideMaster" Target="../slideMasters/slideMaster20.xml"/><Relationship Id="rId5" Type="http://schemas.openxmlformats.org/officeDocument/2006/relationships/tags" Target="../tags/tag571.xml"/><Relationship Id="rId4" Type="http://schemas.openxmlformats.org/officeDocument/2006/relationships/tags" Target="../tags/tag57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 Id="rId5" Type="http://schemas.openxmlformats.org/officeDocument/2006/relationships/slideMaster" Target="../slideMasters/slideMaster20.xml"/><Relationship Id="rId4" Type="http://schemas.openxmlformats.org/officeDocument/2006/relationships/tags" Target="../tags/tag575.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slideMaster" Target="../slideMasters/slideMaster20.xml"/><Relationship Id="rId5" Type="http://schemas.openxmlformats.org/officeDocument/2006/relationships/tags" Target="../tags/tag580.xml"/><Relationship Id="rId4" Type="http://schemas.openxmlformats.org/officeDocument/2006/relationships/tags" Target="../tags/tag57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5" Type="http://schemas.openxmlformats.org/officeDocument/2006/relationships/slideMaster" Target="../slideMasters/slideMaster20.xml"/><Relationship Id="rId4" Type="http://schemas.openxmlformats.org/officeDocument/2006/relationships/tags" Target="../tags/tag584.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87.xml"/><Relationship Id="rId7" Type="http://schemas.openxmlformats.org/officeDocument/2006/relationships/slideMaster" Target="../slideMasters/slideMaster20.xml"/><Relationship Id="rId2" Type="http://schemas.openxmlformats.org/officeDocument/2006/relationships/tags" Target="../tags/tag586.xml"/><Relationship Id="rId1" Type="http://schemas.openxmlformats.org/officeDocument/2006/relationships/tags" Target="../tags/tag585.xml"/><Relationship Id="rId6" Type="http://schemas.openxmlformats.org/officeDocument/2006/relationships/tags" Target="../tags/tag590.xml"/><Relationship Id="rId5" Type="http://schemas.openxmlformats.org/officeDocument/2006/relationships/tags" Target="../tags/tag589.xml"/><Relationship Id="rId4" Type="http://schemas.openxmlformats.org/officeDocument/2006/relationships/tags" Target="../tags/tag588.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slideMaster" Target="../slideMasters/slideMaster21.xml"/><Relationship Id="rId5" Type="http://schemas.openxmlformats.org/officeDocument/2006/relationships/tags" Target="../tags/tag600.xml"/><Relationship Id="rId4" Type="http://schemas.openxmlformats.org/officeDocument/2006/relationships/tags" Target="../tags/tag599.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slideMaster" Target="../slideMasters/slideMaster21.xml"/><Relationship Id="rId5" Type="http://schemas.openxmlformats.org/officeDocument/2006/relationships/tags" Target="../tags/tag605.xml"/><Relationship Id="rId4" Type="http://schemas.openxmlformats.org/officeDocument/2006/relationships/tags" Target="../tags/tag604.xml"/></Relationships>
</file>

<file path=ppt/slideLayouts/_rels/slideLayout148.xml.rels><?xml version="1.0" encoding="UTF-8" standalone="yes"?>
<Relationships xmlns="http://schemas.openxmlformats.org/package/2006/relationships"><Relationship Id="rId3" Type="http://schemas.openxmlformats.org/officeDocument/2006/relationships/tags" Target="../tags/tag608.xml"/><Relationship Id="rId2" Type="http://schemas.openxmlformats.org/officeDocument/2006/relationships/tags" Target="../tags/tag607.xml"/><Relationship Id="rId1" Type="http://schemas.openxmlformats.org/officeDocument/2006/relationships/tags" Target="../tags/tag606.xml"/><Relationship Id="rId5" Type="http://schemas.openxmlformats.org/officeDocument/2006/relationships/slideMaster" Target="../slideMasters/slideMaster21.xml"/><Relationship Id="rId4" Type="http://schemas.openxmlformats.org/officeDocument/2006/relationships/tags" Target="../tags/tag609.xml"/></Relationships>
</file>

<file path=ppt/slideLayouts/_rels/slideLayout149.xml.rels><?xml version="1.0" encoding="UTF-8" standalone="yes"?>
<Relationships xmlns="http://schemas.openxmlformats.org/package/2006/relationships"><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 Id="rId6" Type="http://schemas.openxmlformats.org/officeDocument/2006/relationships/slideMaster" Target="../slideMasters/slideMaster21.xml"/><Relationship Id="rId5" Type="http://schemas.openxmlformats.org/officeDocument/2006/relationships/tags" Target="../tags/tag614.xml"/><Relationship Id="rId4" Type="http://schemas.openxmlformats.org/officeDocument/2006/relationships/tags" Target="../tags/tag61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5" Type="http://schemas.openxmlformats.org/officeDocument/2006/relationships/slideMaster" Target="../slideMasters/slideMaster21.xml"/><Relationship Id="rId4" Type="http://schemas.openxmlformats.org/officeDocument/2006/relationships/tags" Target="../tags/tag618.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21.xml"/><Relationship Id="rId7" Type="http://schemas.openxmlformats.org/officeDocument/2006/relationships/slideMaster" Target="../slideMasters/slideMaster21.xml"/><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32.xml"/><Relationship Id="rId2" Type="http://schemas.openxmlformats.org/officeDocument/2006/relationships/tags" Target="../tags/tag631.xml"/><Relationship Id="rId1" Type="http://schemas.openxmlformats.org/officeDocument/2006/relationships/tags" Target="../tags/tag630.xml"/><Relationship Id="rId6" Type="http://schemas.openxmlformats.org/officeDocument/2006/relationships/slideMaster" Target="../slideMasters/slideMaster22.xml"/><Relationship Id="rId5" Type="http://schemas.openxmlformats.org/officeDocument/2006/relationships/tags" Target="../tags/tag634.xml"/><Relationship Id="rId4" Type="http://schemas.openxmlformats.org/officeDocument/2006/relationships/tags" Target="../tags/tag633.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37.xml"/><Relationship Id="rId2" Type="http://schemas.openxmlformats.org/officeDocument/2006/relationships/tags" Target="../tags/tag636.xml"/><Relationship Id="rId1" Type="http://schemas.openxmlformats.org/officeDocument/2006/relationships/tags" Target="../tags/tag635.xml"/><Relationship Id="rId6" Type="http://schemas.openxmlformats.org/officeDocument/2006/relationships/slideMaster" Target="../slideMasters/slideMaster22.xml"/><Relationship Id="rId5" Type="http://schemas.openxmlformats.org/officeDocument/2006/relationships/tags" Target="../tags/tag639.xml"/><Relationship Id="rId4" Type="http://schemas.openxmlformats.org/officeDocument/2006/relationships/tags" Target="../tags/tag638.xml"/></Relationships>
</file>

<file path=ppt/slideLayouts/_rels/slideLayout156.xml.rels><?xml version="1.0" encoding="UTF-8" standalone="yes"?>
<Relationships xmlns="http://schemas.openxmlformats.org/package/2006/relationships"><Relationship Id="rId3" Type="http://schemas.openxmlformats.org/officeDocument/2006/relationships/tags" Target="../tags/tag642.xml"/><Relationship Id="rId2" Type="http://schemas.openxmlformats.org/officeDocument/2006/relationships/tags" Target="../tags/tag641.xml"/><Relationship Id="rId1" Type="http://schemas.openxmlformats.org/officeDocument/2006/relationships/tags" Target="../tags/tag640.xml"/><Relationship Id="rId5" Type="http://schemas.openxmlformats.org/officeDocument/2006/relationships/slideMaster" Target="../slideMasters/slideMaster22.xml"/><Relationship Id="rId4" Type="http://schemas.openxmlformats.org/officeDocument/2006/relationships/tags" Target="../tags/tag643.xml"/></Relationships>
</file>

<file path=ppt/slideLayouts/_rels/slideLayout157.xml.rels><?xml version="1.0" encoding="UTF-8" standalone="yes"?>
<Relationships xmlns="http://schemas.openxmlformats.org/package/2006/relationships"><Relationship Id="rId3" Type="http://schemas.openxmlformats.org/officeDocument/2006/relationships/tags" Target="../tags/tag646.xml"/><Relationship Id="rId2" Type="http://schemas.openxmlformats.org/officeDocument/2006/relationships/tags" Target="../tags/tag645.xml"/><Relationship Id="rId1" Type="http://schemas.openxmlformats.org/officeDocument/2006/relationships/tags" Target="../tags/tag644.xml"/><Relationship Id="rId6" Type="http://schemas.openxmlformats.org/officeDocument/2006/relationships/slideMaster" Target="../slideMasters/slideMaster22.xml"/><Relationship Id="rId5" Type="http://schemas.openxmlformats.org/officeDocument/2006/relationships/tags" Target="../tags/tag648.xml"/><Relationship Id="rId4" Type="http://schemas.openxmlformats.org/officeDocument/2006/relationships/tags" Target="../tags/tag64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3.xml"/><Relationship Id="rId5" Type="http://schemas.openxmlformats.org/officeDocument/2006/relationships/tags" Target="../tags/tag72.xml"/><Relationship Id="rId4" Type="http://schemas.openxmlformats.org/officeDocument/2006/relationships/tags" Target="../tags/tag71.xml"/></Relationships>
</file>

<file path=ppt/slideLayouts/_rels/slideLayout160.xml.rels><?xml version="1.0" encoding="UTF-8" standalone="yes"?>
<Relationships xmlns="http://schemas.openxmlformats.org/package/2006/relationships"><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 Id="rId5" Type="http://schemas.openxmlformats.org/officeDocument/2006/relationships/slideMaster" Target="../slideMasters/slideMaster22.xml"/><Relationship Id="rId4" Type="http://schemas.openxmlformats.org/officeDocument/2006/relationships/tags" Target="../tags/tag652.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55.xml"/><Relationship Id="rId7" Type="http://schemas.openxmlformats.org/officeDocument/2006/relationships/slideMaster" Target="../slideMasters/slideMaster22.xml"/><Relationship Id="rId2" Type="http://schemas.openxmlformats.org/officeDocument/2006/relationships/tags" Target="../tags/tag654.xml"/><Relationship Id="rId1" Type="http://schemas.openxmlformats.org/officeDocument/2006/relationships/tags" Target="../tags/tag653.xml"/><Relationship Id="rId6" Type="http://schemas.openxmlformats.org/officeDocument/2006/relationships/tags" Target="../tags/tag658.xml"/><Relationship Id="rId5" Type="http://schemas.openxmlformats.org/officeDocument/2006/relationships/tags" Target="../tags/tag657.xml"/><Relationship Id="rId4" Type="http://schemas.openxmlformats.org/officeDocument/2006/relationships/tags" Target="../tags/tag656.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slideMaster" Target="../slideMasters/slideMaster23.xml"/><Relationship Id="rId5" Type="http://schemas.openxmlformats.org/officeDocument/2006/relationships/tags" Target="../tags/tag668.xml"/><Relationship Id="rId4" Type="http://schemas.openxmlformats.org/officeDocument/2006/relationships/tags" Target="../tags/tag667.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slideMaster" Target="../slideMasters/slideMaster23.xml"/><Relationship Id="rId5" Type="http://schemas.openxmlformats.org/officeDocument/2006/relationships/tags" Target="../tags/tag673.xml"/><Relationship Id="rId4" Type="http://schemas.openxmlformats.org/officeDocument/2006/relationships/tags" Target="../tags/tag672.xml"/></Relationships>
</file>

<file path=ppt/slideLayouts/_rels/slideLayout164.xml.rels><?xml version="1.0" encoding="UTF-8" standalone="yes"?>
<Relationships xmlns="http://schemas.openxmlformats.org/package/2006/relationships"><Relationship Id="rId3" Type="http://schemas.openxmlformats.org/officeDocument/2006/relationships/tags" Target="../tags/tag676.xml"/><Relationship Id="rId2" Type="http://schemas.openxmlformats.org/officeDocument/2006/relationships/tags" Target="../tags/tag675.xml"/><Relationship Id="rId1" Type="http://schemas.openxmlformats.org/officeDocument/2006/relationships/tags" Target="../tags/tag674.xml"/><Relationship Id="rId5" Type="http://schemas.openxmlformats.org/officeDocument/2006/relationships/slideMaster" Target="../slideMasters/slideMaster23.xml"/><Relationship Id="rId4" Type="http://schemas.openxmlformats.org/officeDocument/2006/relationships/tags" Target="../tags/tag677.xml"/></Relationships>
</file>

<file path=ppt/slideLayouts/_rels/slideLayout165.xml.rels><?xml version="1.0" encoding="UTF-8" standalone="yes"?>
<Relationships xmlns="http://schemas.openxmlformats.org/package/2006/relationships"><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 Id="rId6" Type="http://schemas.openxmlformats.org/officeDocument/2006/relationships/slideMaster" Target="../slideMasters/slideMaster23.xml"/><Relationship Id="rId5" Type="http://schemas.openxmlformats.org/officeDocument/2006/relationships/tags" Target="../tags/tag682.xml"/><Relationship Id="rId4" Type="http://schemas.openxmlformats.org/officeDocument/2006/relationships/tags" Target="../tags/tag68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 Id="rId5" Type="http://schemas.openxmlformats.org/officeDocument/2006/relationships/slideMaster" Target="../slideMasters/slideMaster23.xml"/><Relationship Id="rId4" Type="http://schemas.openxmlformats.org/officeDocument/2006/relationships/tags" Target="../tags/tag686.xm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694.xml"/><Relationship Id="rId2" Type="http://schemas.openxmlformats.org/officeDocument/2006/relationships/tags" Target="../tags/tag693.xml"/><Relationship Id="rId1" Type="http://schemas.openxmlformats.org/officeDocument/2006/relationships/tags" Target="../tags/tag692.xml"/><Relationship Id="rId6" Type="http://schemas.openxmlformats.org/officeDocument/2006/relationships/slideMaster" Target="../slideMasters/slideMaster24.xml"/><Relationship Id="rId5" Type="http://schemas.openxmlformats.org/officeDocument/2006/relationships/tags" Target="../tags/tag696.xml"/><Relationship Id="rId4" Type="http://schemas.openxmlformats.org/officeDocument/2006/relationships/tags" Target="../tags/tag69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3.xml"/><Relationship Id="rId5" Type="http://schemas.openxmlformats.org/officeDocument/2006/relationships/tags" Target="../tags/tag77.xml"/><Relationship Id="rId4" Type="http://schemas.openxmlformats.org/officeDocument/2006/relationships/tags" Target="../tags/tag76.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tags" Target="../tags/tag697.xml"/><Relationship Id="rId6" Type="http://schemas.openxmlformats.org/officeDocument/2006/relationships/slideMaster" Target="../slideMasters/slideMaster24.xml"/><Relationship Id="rId5" Type="http://schemas.openxmlformats.org/officeDocument/2006/relationships/tags" Target="../tags/tag701.xml"/><Relationship Id="rId4" Type="http://schemas.openxmlformats.org/officeDocument/2006/relationships/tags" Target="../tags/tag700.xml"/></Relationships>
</file>

<file path=ppt/slideLayouts/_rels/slideLayout171.xml.rels><?xml version="1.0" encoding="UTF-8" standalone="yes"?>
<Relationships xmlns="http://schemas.openxmlformats.org/package/2006/relationships"><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 Id="rId5" Type="http://schemas.openxmlformats.org/officeDocument/2006/relationships/slideMaster" Target="../slideMasters/slideMaster24.xml"/><Relationship Id="rId4" Type="http://schemas.openxmlformats.org/officeDocument/2006/relationships/tags" Target="../tags/tag705.xml"/></Relationships>
</file>

<file path=ppt/slideLayouts/_rels/slideLayout172.xml.rels><?xml version="1.0" encoding="UTF-8" standalone="yes"?>
<Relationships xmlns="http://schemas.openxmlformats.org/package/2006/relationships"><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 Id="rId6" Type="http://schemas.openxmlformats.org/officeDocument/2006/relationships/slideMaster" Target="../slideMasters/slideMaster24.xml"/><Relationship Id="rId5" Type="http://schemas.openxmlformats.org/officeDocument/2006/relationships/tags" Target="../tags/tag710.xml"/><Relationship Id="rId4" Type="http://schemas.openxmlformats.org/officeDocument/2006/relationships/tags" Target="../tags/tag70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5.xml.rels><?xml version="1.0" encoding="UTF-8" standalone="yes"?>
<Relationships xmlns="http://schemas.openxmlformats.org/package/2006/relationships"><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 Id="rId5" Type="http://schemas.openxmlformats.org/officeDocument/2006/relationships/slideMaster" Target="../slideMasters/slideMaster24.xml"/><Relationship Id="rId4" Type="http://schemas.openxmlformats.org/officeDocument/2006/relationships/tags" Target="../tags/tag714.xml"/></Relationships>
</file>

<file path=ppt/slideLayouts/_rels/slideLayout176.xml.rels><?xml version="1.0" encoding="UTF-8" standalone="yes"?>
<Relationships xmlns="http://schemas.openxmlformats.org/package/2006/relationships"><Relationship Id="rId3" Type="http://schemas.openxmlformats.org/officeDocument/2006/relationships/tags" Target="../tags/tag722.xml"/><Relationship Id="rId2" Type="http://schemas.openxmlformats.org/officeDocument/2006/relationships/tags" Target="../tags/tag721.xml"/><Relationship Id="rId1" Type="http://schemas.openxmlformats.org/officeDocument/2006/relationships/tags" Target="../tags/tag720.xml"/><Relationship Id="rId6" Type="http://schemas.openxmlformats.org/officeDocument/2006/relationships/slideMaster" Target="../slideMasters/slideMaster25.xml"/><Relationship Id="rId5" Type="http://schemas.openxmlformats.org/officeDocument/2006/relationships/tags" Target="../tags/tag724.xml"/><Relationship Id="rId4" Type="http://schemas.openxmlformats.org/officeDocument/2006/relationships/tags" Target="../tags/tag723.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slideMaster" Target="../slideMasters/slideMaster25.xml"/><Relationship Id="rId5" Type="http://schemas.openxmlformats.org/officeDocument/2006/relationships/tags" Target="../tags/tag729.xml"/><Relationship Id="rId4" Type="http://schemas.openxmlformats.org/officeDocument/2006/relationships/tags" Target="../tags/tag728.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32.xml"/><Relationship Id="rId2" Type="http://schemas.openxmlformats.org/officeDocument/2006/relationships/tags" Target="../tags/tag731.xml"/><Relationship Id="rId1" Type="http://schemas.openxmlformats.org/officeDocument/2006/relationships/tags" Target="../tags/tag730.xml"/><Relationship Id="rId5" Type="http://schemas.openxmlformats.org/officeDocument/2006/relationships/slideMaster" Target="../slideMasters/slideMaster25.xml"/><Relationship Id="rId4" Type="http://schemas.openxmlformats.org/officeDocument/2006/relationships/tags" Target="../tags/tag733.xml"/></Relationships>
</file>

<file path=ppt/slideLayouts/_rels/slideLayout179.xml.rels><?xml version="1.0" encoding="UTF-8" standalone="yes"?>
<Relationships xmlns="http://schemas.openxmlformats.org/package/2006/relationships"><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slideMaster" Target="../slideMasters/slideMaster25.xml"/><Relationship Id="rId5" Type="http://schemas.openxmlformats.org/officeDocument/2006/relationships/tags" Target="../tags/tag738.xml"/><Relationship Id="rId4" Type="http://schemas.openxmlformats.org/officeDocument/2006/relationships/tags" Target="../tags/tag73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3.xml"/><Relationship Id="rId4" Type="http://schemas.openxmlformats.org/officeDocument/2006/relationships/tags" Target="../tags/tag8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2.xml.rels><?xml version="1.0" encoding="UTF-8" standalone="yes"?>
<Relationships xmlns="http://schemas.openxmlformats.org/package/2006/relationships"><Relationship Id="rId3" Type="http://schemas.openxmlformats.org/officeDocument/2006/relationships/tags" Target="../tags/tag741.xml"/><Relationship Id="rId2" Type="http://schemas.openxmlformats.org/officeDocument/2006/relationships/tags" Target="../tags/tag740.xml"/><Relationship Id="rId1" Type="http://schemas.openxmlformats.org/officeDocument/2006/relationships/tags" Target="../tags/tag739.xml"/><Relationship Id="rId5" Type="http://schemas.openxmlformats.org/officeDocument/2006/relationships/slideMaster" Target="../slideMasters/slideMaster25.xml"/><Relationship Id="rId4" Type="http://schemas.openxmlformats.org/officeDocument/2006/relationships/tags" Target="../tags/tag742.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750.xml"/><Relationship Id="rId2" Type="http://schemas.openxmlformats.org/officeDocument/2006/relationships/tags" Target="../tags/tag749.xml"/><Relationship Id="rId1" Type="http://schemas.openxmlformats.org/officeDocument/2006/relationships/tags" Target="../tags/tag748.xml"/><Relationship Id="rId6" Type="http://schemas.openxmlformats.org/officeDocument/2006/relationships/slideMaster" Target="../slideMasters/slideMaster26.xml"/><Relationship Id="rId5" Type="http://schemas.openxmlformats.org/officeDocument/2006/relationships/tags" Target="../tags/tag752.xml"/><Relationship Id="rId4" Type="http://schemas.openxmlformats.org/officeDocument/2006/relationships/tags" Target="../tags/tag751.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slideMaster" Target="../slideMasters/slideMaster26.xml"/><Relationship Id="rId5" Type="http://schemas.openxmlformats.org/officeDocument/2006/relationships/tags" Target="../tags/tag757.xml"/><Relationship Id="rId4" Type="http://schemas.openxmlformats.org/officeDocument/2006/relationships/tags" Target="../tags/tag756.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5" Type="http://schemas.openxmlformats.org/officeDocument/2006/relationships/slideMaster" Target="../slideMasters/slideMaster26.xml"/><Relationship Id="rId4" Type="http://schemas.openxmlformats.org/officeDocument/2006/relationships/tags" Target="../tags/tag761.xml"/></Relationships>
</file>

<file path=ppt/slideLayouts/_rels/slideLayout186.xml.rels><?xml version="1.0" encoding="UTF-8" standalone="yes"?>
<Relationships xmlns="http://schemas.openxmlformats.org/package/2006/relationships"><Relationship Id="rId3" Type="http://schemas.openxmlformats.org/officeDocument/2006/relationships/tags" Target="../tags/tag764.xml"/><Relationship Id="rId2" Type="http://schemas.openxmlformats.org/officeDocument/2006/relationships/tags" Target="../tags/tag763.xml"/><Relationship Id="rId1" Type="http://schemas.openxmlformats.org/officeDocument/2006/relationships/tags" Target="../tags/tag762.xml"/><Relationship Id="rId6" Type="http://schemas.openxmlformats.org/officeDocument/2006/relationships/slideMaster" Target="../slideMasters/slideMaster26.xml"/><Relationship Id="rId5" Type="http://schemas.openxmlformats.org/officeDocument/2006/relationships/tags" Target="../tags/tag766.xml"/><Relationship Id="rId4" Type="http://schemas.openxmlformats.org/officeDocument/2006/relationships/tags" Target="../tags/tag76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89.xml.rels><?xml version="1.0" encoding="UTF-8" standalone="yes"?>
<Relationships xmlns="http://schemas.openxmlformats.org/package/2006/relationships"><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 Id="rId5" Type="http://schemas.openxmlformats.org/officeDocument/2006/relationships/slideMaster" Target="../slideMasters/slideMaster26.xml"/><Relationship Id="rId4" Type="http://schemas.openxmlformats.org/officeDocument/2006/relationships/tags" Target="../tags/tag770.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3.xml"/><Relationship Id="rId5" Type="http://schemas.openxmlformats.org/officeDocument/2006/relationships/tags" Target="../tags/tag86.xml"/><Relationship Id="rId4" Type="http://schemas.openxmlformats.org/officeDocument/2006/relationships/tags" Target="../tags/tag85.xml"/></Relationships>
</file>

<file path=ppt/slideLayouts/_rels/slideLayout190.xml.rels><?xml version="1.0" encoding="UTF-8" standalone="yes"?>
<Relationships xmlns="http://schemas.openxmlformats.org/package/2006/relationships"><Relationship Id="rId3" Type="http://schemas.openxmlformats.org/officeDocument/2006/relationships/tags" Target="../tags/tag780.xml"/><Relationship Id="rId2" Type="http://schemas.openxmlformats.org/officeDocument/2006/relationships/tags" Target="../tags/tag779.xml"/><Relationship Id="rId1" Type="http://schemas.openxmlformats.org/officeDocument/2006/relationships/tags" Target="../tags/tag778.xml"/><Relationship Id="rId6" Type="http://schemas.openxmlformats.org/officeDocument/2006/relationships/slideMaster" Target="../slideMasters/slideMaster27.xml"/><Relationship Id="rId5" Type="http://schemas.openxmlformats.org/officeDocument/2006/relationships/tags" Target="../tags/tag782.xml"/><Relationship Id="rId4" Type="http://schemas.openxmlformats.org/officeDocument/2006/relationships/tags" Target="../tags/tag781.xml"/></Relationships>
</file>

<file path=ppt/slideLayouts/_rels/slideLayout191.xml.rels><?xml version="1.0" encoding="UTF-8" standalone="yes"?>
<Relationships xmlns="http://schemas.openxmlformats.org/package/2006/relationships"><Relationship Id="rId3" Type="http://schemas.openxmlformats.org/officeDocument/2006/relationships/tags" Target="../tags/tag785.xml"/><Relationship Id="rId2" Type="http://schemas.openxmlformats.org/officeDocument/2006/relationships/tags" Target="../tags/tag784.xml"/><Relationship Id="rId1" Type="http://schemas.openxmlformats.org/officeDocument/2006/relationships/tags" Target="../tags/tag783.xml"/><Relationship Id="rId6" Type="http://schemas.openxmlformats.org/officeDocument/2006/relationships/slideMaster" Target="../slideMasters/slideMaster27.xml"/><Relationship Id="rId5" Type="http://schemas.openxmlformats.org/officeDocument/2006/relationships/tags" Target="../tags/tag787.xml"/><Relationship Id="rId4" Type="http://schemas.openxmlformats.org/officeDocument/2006/relationships/tags" Target="../tags/tag786.xml"/></Relationships>
</file>

<file path=ppt/slideLayouts/_rels/slideLayout192.xml.rels><?xml version="1.0" encoding="UTF-8" standalone="yes"?>
<Relationships xmlns="http://schemas.openxmlformats.org/package/2006/relationships"><Relationship Id="rId3" Type="http://schemas.openxmlformats.org/officeDocument/2006/relationships/tags" Target="../tags/tag790.xml"/><Relationship Id="rId2" Type="http://schemas.openxmlformats.org/officeDocument/2006/relationships/tags" Target="../tags/tag789.xml"/><Relationship Id="rId1" Type="http://schemas.openxmlformats.org/officeDocument/2006/relationships/tags" Target="../tags/tag788.xml"/><Relationship Id="rId6" Type="http://schemas.openxmlformats.org/officeDocument/2006/relationships/slideMaster" Target="../slideMasters/slideMaster27.xml"/><Relationship Id="rId5" Type="http://schemas.openxmlformats.org/officeDocument/2006/relationships/tags" Target="../tags/tag792.xml"/><Relationship Id="rId4" Type="http://schemas.openxmlformats.org/officeDocument/2006/relationships/tags" Target="../tags/tag791.xml"/></Relationships>
</file>

<file path=ppt/slideLayouts/_rels/slideLayout193.xml.rels><?xml version="1.0" encoding="UTF-8" standalone="yes"?>
<Relationships xmlns="http://schemas.openxmlformats.org/package/2006/relationships"><Relationship Id="rId3" Type="http://schemas.openxmlformats.org/officeDocument/2006/relationships/tags" Target="../tags/tag795.xml"/><Relationship Id="rId7" Type="http://schemas.openxmlformats.org/officeDocument/2006/relationships/slideMaster" Target="../slideMasters/slideMaster27.xml"/><Relationship Id="rId2" Type="http://schemas.openxmlformats.org/officeDocument/2006/relationships/tags" Target="../tags/tag794.xml"/><Relationship Id="rId1" Type="http://schemas.openxmlformats.org/officeDocument/2006/relationships/tags" Target="../tags/tag793.xml"/><Relationship Id="rId6" Type="http://schemas.openxmlformats.org/officeDocument/2006/relationships/tags" Target="../tags/tag798.xml"/><Relationship Id="rId5" Type="http://schemas.openxmlformats.org/officeDocument/2006/relationships/tags" Target="../tags/tag797.xml"/><Relationship Id="rId4" Type="http://schemas.openxmlformats.org/officeDocument/2006/relationships/tags" Target="../tags/tag796.xml"/></Relationships>
</file>

<file path=ppt/slideLayouts/_rels/slideLayout194.xml.rels><?xml version="1.0" encoding="UTF-8" standalone="yes"?>
<Relationships xmlns="http://schemas.openxmlformats.org/package/2006/relationships"><Relationship Id="rId3" Type="http://schemas.openxmlformats.org/officeDocument/2006/relationships/tags" Target="../tags/tag801.xml"/><Relationship Id="rId7" Type="http://schemas.openxmlformats.org/officeDocument/2006/relationships/slideMaster" Target="../slideMasters/slideMaster27.xml"/><Relationship Id="rId2" Type="http://schemas.openxmlformats.org/officeDocument/2006/relationships/tags" Target="../tags/tag800.xml"/><Relationship Id="rId1" Type="http://schemas.openxmlformats.org/officeDocument/2006/relationships/tags" Target="../tags/tag799.xml"/><Relationship Id="rId6" Type="http://schemas.openxmlformats.org/officeDocument/2006/relationships/tags" Target="../tags/tag804.xml"/><Relationship Id="rId5" Type="http://schemas.openxmlformats.org/officeDocument/2006/relationships/tags" Target="../tags/tag803.xml"/><Relationship Id="rId4" Type="http://schemas.openxmlformats.org/officeDocument/2006/relationships/tags" Target="../tags/tag802.xml"/></Relationships>
</file>

<file path=ppt/slideLayouts/_rels/slideLayout195.xml.rels><?xml version="1.0" encoding="UTF-8" standalone="yes"?>
<Relationships xmlns="http://schemas.openxmlformats.org/package/2006/relationships"><Relationship Id="rId8" Type="http://schemas.openxmlformats.org/officeDocument/2006/relationships/tags" Target="../tags/tag812.xml"/><Relationship Id="rId3" Type="http://schemas.openxmlformats.org/officeDocument/2006/relationships/tags" Target="../tags/tag807.xml"/><Relationship Id="rId7" Type="http://schemas.openxmlformats.org/officeDocument/2006/relationships/tags" Target="../tags/tag811.xml"/><Relationship Id="rId2" Type="http://schemas.openxmlformats.org/officeDocument/2006/relationships/tags" Target="../tags/tag806.xml"/><Relationship Id="rId1" Type="http://schemas.openxmlformats.org/officeDocument/2006/relationships/tags" Target="../tags/tag805.xml"/><Relationship Id="rId6" Type="http://schemas.openxmlformats.org/officeDocument/2006/relationships/tags" Target="../tags/tag810.xml"/><Relationship Id="rId5" Type="http://schemas.openxmlformats.org/officeDocument/2006/relationships/tags" Target="../tags/tag809.xml"/><Relationship Id="rId4" Type="http://schemas.openxmlformats.org/officeDocument/2006/relationships/tags" Target="../tags/tag808.xml"/><Relationship Id="rId9" Type="http://schemas.openxmlformats.org/officeDocument/2006/relationships/slideMaster" Target="../slideMasters/slideMaster27.xml"/></Relationships>
</file>

<file path=ppt/slideLayouts/_rels/slideLayout196.xml.rels><?xml version="1.0" encoding="UTF-8" standalone="yes"?>
<Relationships xmlns="http://schemas.openxmlformats.org/package/2006/relationships"><Relationship Id="rId3" Type="http://schemas.openxmlformats.org/officeDocument/2006/relationships/tags" Target="../tags/tag815.xml"/><Relationship Id="rId2" Type="http://schemas.openxmlformats.org/officeDocument/2006/relationships/tags" Target="../tags/tag814.xml"/><Relationship Id="rId1" Type="http://schemas.openxmlformats.org/officeDocument/2006/relationships/tags" Target="../tags/tag813.xml"/><Relationship Id="rId5" Type="http://schemas.openxmlformats.org/officeDocument/2006/relationships/slideMaster" Target="../slideMasters/slideMaster27.xml"/><Relationship Id="rId4" Type="http://schemas.openxmlformats.org/officeDocument/2006/relationships/tags" Target="../tags/tag816.xml"/></Relationships>
</file>

<file path=ppt/slideLayouts/_rels/slideLayout197.xml.rels><?xml version="1.0" encoding="UTF-8" standalone="yes"?>
<Relationships xmlns="http://schemas.openxmlformats.org/package/2006/relationships"><Relationship Id="rId3" Type="http://schemas.openxmlformats.org/officeDocument/2006/relationships/tags" Target="../tags/tag819.xml"/><Relationship Id="rId2" Type="http://schemas.openxmlformats.org/officeDocument/2006/relationships/tags" Target="../tags/tag818.xml"/><Relationship Id="rId1" Type="http://schemas.openxmlformats.org/officeDocument/2006/relationships/tags" Target="../tags/tag817.xml"/><Relationship Id="rId4" Type="http://schemas.openxmlformats.org/officeDocument/2006/relationships/slideMaster" Target="../slideMasters/slideMaster27.xml"/></Relationships>
</file>

<file path=ppt/slideLayouts/_rels/slideLayout198.xml.rels><?xml version="1.0" encoding="UTF-8" standalone="yes"?>
<Relationships xmlns="http://schemas.openxmlformats.org/package/2006/relationships"><Relationship Id="rId3" Type="http://schemas.openxmlformats.org/officeDocument/2006/relationships/tags" Target="../tags/tag822.xml"/><Relationship Id="rId7" Type="http://schemas.openxmlformats.org/officeDocument/2006/relationships/slideMaster" Target="../slideMasters/slideMaster27.xml"/><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s>
</file>

<file path=ppt/slideLayouts/_rels/slideLayout199.xml.rels><?xml version="1.0" encoding="UTF-8" standalone="yes"?>
<Relationships xmlns="http://schemas.openxmlformats.org/package/2006/relationships"><Relationship Id="rId3" Type="http://schemas.openxmlformats.org/officeDocument/2006/relationships/tags" Target="../tags/tag828.xml"/><Relationship Id="rId2" Type="http://schemas.openxmlformats.org/officeDocument/2006/relationships/tags" Target="../tags/tag827.xml"/><Relationship Id="rId1" Type="http://schemas.openxmlformats.org/officeDocument/2006/relationships/tags" Target="../tags/tag826.xml"/><Relationship Id="rId5" Type="http://schemas.openxmlformats.org/officeDocument/2006/relationships/slideMaster" Target="../slideMasters/slideMaster27.xml"/><Relationship Id="rId4" Type="http://schemas.openxmlformats.org/officeDocument/2006/relationships/tags" Target="../tags/tag82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tags" Target="../tags/tag832.xml"/><Relationship Id="rId2" Type="http://schemas.openxmlformats.org/officeDocument/2006/relationships/tags" Target="../tags/tag831.xml"/><Relationship Id="rId1" Type="http://schemas.openxmlformats.org/officeDocument/2006/relationships/tags" Target="../tags/tag830.xml"/><Relationship Id="rId6" Type="http://schemas.openxmlformats.org/officeDocument/2006/relationships/slideMaster" Target="../slideMasters/slideMaster27.xml"/><Relationship Id="rId5" Type="http://schemas.openxmlformats.org/officeDocument/2006/relationships/tags" Target="../tags/tag834.xml"/><Relationship Id="rId4" Type="http://schemas.openxmlformats.org/officeDocument/2006/relationships/tags" Target="../tags/tag83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3.xml.rels><?xml version="1.0" encoding="UTF-8" standalone="yes"?>
<Relationships xmlns="http://schemas.openxmlformats.org/package/2006/relationships"><Relationship Id="rId3" Type="http://schemas.openxmlformats.org/officeDocument/2006/relationships/tags" Target="../tags/tag842.xml"/><Relationship Id="rId2" Type="http://schemas.openxmlformats.org/officeDocument/2006/relationships/tags" Target="../tags/tag841.xml"/><Relationship Id="rId1" Type="http://schemas.openxmlformats.org/officeDocument/2006/relationships/tags" Target="../tags/tag840.xml"/><Relationship Id="rId6" Type="http://schemas.openxmlformats.org/officeDocument/2006/relationships/slideMaster" Target="../slideMasters/slideMaster28.xml"/><Relationship Id="rId5" Type="http://schemas.openxmlformats.org/officeDocument/2006/relationships/tags" Target="../tags/tag844.xml"/><Relationship Id="rId4" Type="http://schemas.openxmlformats.org/officeDocument/2006/relationships/tags" Target="../tags/tag843.xml"/></Relationships>
</file>

<file path=ppt/slideLayouts/_rels/slideLayout204.xml.rels><?xml version="1.0" encoding="UTF-8" standalone="yes"?>
<Relationships xmlns="http://schemas.openxmlformats.org/package/2006/relationships"><Relationship Id="rId3" Type="http://schemas.openxmlformats.org/officeDocument/2006/relationships/tags" Target="../tags/tag847.xml"/><Relationship Id="rId2" Type="http://schemas.openxmlformats.org/officeDocument/2006/relationships/tags" Target="../tags/tag846.xml"/><Relationship Id="rId1" Type="http://schemas.openxmlformats.org/officeDocument/2006/relationships/tags" Target="../tags/tag845.xml"/><Relationship Id="rId6" Type="http://schemas.openxmlformats.org/officeDocument/2006/relationships/slideMaster" Target="../slideMasters/slideMaster28.xml"/><Relationship Id="rId5" Type="http://schemas.openxmlformats.org/officeDocument/2006/relationships/tags" Target="../tags/tag849.xml"/><Relationship Id="rId4" Type="http://schemas.openxmlformats.org/officeDocument/2006/relationships/tags" Target="../tags/tag848.xml"/></Relationships>
</file>

<file path=ppt/slideLayouts/_rels/slideLayout205.xml.rels><?xml version="1.0" encoding="UTF-8" standalone="yes"?>
<Relationships xmlns="http://schemas.openxmlformats.org/package/2006/relationships"><Relationship Id="rId3" Type="http://schemas.openxmlformats.org/officeDocument/2006/relationships/tags" Target="../tags/tag852.xml"/><Relationship Id="rId2" Type="http://schemas.openxmlformats.org/officeDocument/2006/relationships/tags" Target="../tags/tag851.xml"/><Relationship Id="rId1" Type="http://schemas.openxmlformats.org/officeDocument/2006/relationships/tags" Target="../tags/tag850.xml"/><Relationship Id="rId5" Type="http://schemas.openxmlformats.org/officeDocument/2006/relationships/slideMaster" Target="../slideMasters/slideMaster28.xml"/><Relationship Id="rId4" Type="http://schemas.openxmlformats.org/officeDocument/2006/relationships/tags" Target="../tags/tag853.xml"/></Relationships>
</file>

<file path=ppt/slideLayouts/_rels/slideLayout206.xml.rels><?xml version="1.0" encoding="UTF-8" standalone="yes"?>
<Relationships xmlns="http://schemas.openxmlformats.org/package/2006/relationships"><Relationship Id="rId3" Type="http://schemas.openxmlformats.org/officeDocument/2006/relationships/tags" Target="../tags/tag856.xml"/><Relationship Id="rId2" Type="http://schemas.openxmlformats.org/officeDocument/2006/relationships/tags" Target="../tags/tag855.xml"/><Relationship Id="rId1" Type="http://schemas.openxmlformats.org/officeDocument/2006/relationships/tags" Target="../tags/tag854.xml"/><Relationship Id="rId6" Type="http://schemas.openxmlformats.org/officeDocument/2006/relationships/slideMaster" Target="../slideMasters/slideMaster28.xml"/><Relationship Id="rId5" Type="http://schemas.openxmlformats.org/officeDocument/2006/relationships/tags" Target="../tags/tag858.xml"/><Relationship Id="rId4" Type="http://schemas.openxmlformats.org/officeDocument/2006/relationships/tags" Target="../tags/tag85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9.xml.rels><?xml version="1.0" encoding="UTF-8" standalone="yes"?>
<Relationships xmlns="http://schemas.openxmlformats.org/package/2006/relationships"><Relationship Id="rId3" Type="http://schemas.openxmlformats.org/officeDocument/2006/relationships/tags" Target="../tags/tag861.xml"/><Relationship Id="rId2" Type="http://schemas.openxmlformats.org/officeDocument/2006/relationships/tags" Target="../tags/tag860.xml"/><Relationship Id="rId1" Type="http://schemas.openxmlformats.org/officeDocument/2006/relationships/tags" Target="../tags/tag859.xml"/><Relationship Id="rId5" Type="http://schemas.openxmlformats.org/officeDocument/2006/relationships/slideMaster" Target="../slideMasters/slideMaster28.xml"/><Relationship Id="rId4" Type="http://schemas.openxmlformats.org/officeDocument/2006/relationships/tags" Target="../tags/tag86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slideMaster" Target="../slideMasters/slideMaster3.xml"/><Relationship Id="rId4" Type="http://schemas.openxmlformats.org/officeDocument/2006/relationships/tags" Target="../tags/tag90.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4.xml"/><Relationship Id="rId5" Type="http://schemas.openxmlformats.org/officeDocument/2006/relationships/tags" Target="../tags/tag100.xml"/><Relationship Id="rId4" Type="http://schemas.openxmlformats.org/officeDocument/2006/relationships/tags" Target="../tags/tag9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slideMaster" Target="../slideMasters/slideMaster4.xml"/><Relationship Id="rId5" Type="http://schemas.openxmlformats.org/officeDocument/2006/relationships/tags" Target="../tags/tag105.xml"/><Relationship Id="rId4" Type="http://schemas.openxmlformats.org/officeDocument/2006/relationships/tags" Target="../tags/tag10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Master" Target="../slideMasters/slideMaster4.xml"/><Relationship Id="rId4" Type="http://schemas.openxmlformats.org/officeDocument/2006/relationships/tags" Target="../tags/tag10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4.xml"/><Relationship Id="rId5" Type="http://schemas.openxmlformats.org/officeDocument/2006/relationships/tags" Target="../tags/tag114.xml"/><Relationship Id="rId4" Type="http://schemas.openxmlformats.org/officeDocument/2006/relationships/tags" Target="../tags/tag1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4.xml"/><Relationship Id="rId4" Type="http://schemas.openxmlformats.org/officeDocument/2006/relationships/tags" Target="../tags/tag11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5.xml"/><Relationship Id="rId5" Type="http://schemas.openxmlformats.org/officeDocument/2006/relationships/tags" Target="../tags/tag128.xml"/><Relationship Id="rId4" Type="http://schemas.openxmlformats.org/officeDocument/2006/relationships/tags" Target="../tags/tag12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5.xml"/><Relationship Id="rId5" Type="http://schemas.openxmlformats.org/officeDocument/2006/relationships/tags" Target="../tags/tag133.xml"/><Relationship Id="rId4" Type="http://schemas.openxmlformats.org/officeDocument/2006/relationships/tags" Target="../tags/tag13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Master" Target="../slideMasters/slideMaster5.xml"/><Relationship Id="rId4" Type="http://schemas.openxmlformats.org/officeDocument/2006/relationships/tags" Target="../tags/tag137.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Master" Target="../slideMasters/slideMaster5.xml"/><Relationship Id="rId5" Type="http://schemas.openxmlformats.org/officeDocument/2006/relationships/tags" Target="../tags/tag142.xml"/><Relationship Id="rId4" Type="http://schemas.openxmlformats.org/officeDocument/2006/relationships/tags" Target="../tags/tag14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Master" Target="../slideMasters/slideMaster5.xml"/><Relationship Id="rId4" Type="http://schemas.openxmlformats.org/officeDocument/2006/relationships/tags" Target="../tags/tag14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6.xml"/><Relationship Id="rId5" Type="http://schemas.openxmlformats.org/officeDocument/2006/relationships/tags" Target="../tags/tag156.xml"/><Relationship Id="rId4" Type="http://schemas.openxmlformats.org/officeDocument/2006/relationships/tags" Target="../tags/tag15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Master" Target="../slideMasters/slideMaster6.xml"/><Relationship Id="rId5" Type="http://schemas.openxmlformats.org/officeDocument/2006/relationships/tags" Target="../tags/tag161.xml"/><Relationship Id="rId4" Type="http://schemas.openxmlformats.org/officeDocument/2006/relationships/tags" Target="../tags/tag16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Master" Target="../slideMasters/slideMaster6.xml"/><Relationship Id="rId4" Type="http://schemas.openxmlformats.org/officeDocument/2006/relationships/tags" Target="../tags/tag16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Master" Target="../slideMasters/slideMaster6.xml"/><Relationship Id="rId5" Type="http://schemas.openxmlformats.org/officeDocument/2006/relationships/tags" Target="../tags/tag170.xml"/><Relationship Id="rId4" Type="http://schemas.openxmlformats.org/officeDocument/2006/relationships/tags" Target="../tags/tag16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Master" Target="../slideMasters/slideMaster6.xml"/><Relationship Id="rId4" Type="http://schemas.openxmlformats.org/officeDocument/2006/relationships/tags" Target="../tags/tag17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7.xml"/><Relationship Id="rId5" Type="http://schemas.openxmlformats.org/officeDocument/2006/relationships/tags" Target="../tags/tag184.xml"/><Relationship Id="rId4" Type="http://schemas.openxmlformats.org/officeDocument/2006/relationships/tags" Target="../tags/tag18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Master" Target="../slideMasters/slideMaster7.xml"/><Relationship Id="rId5" Type="http://schemas.openxmlformats.org/officeDocument/2006/relationships/tags" Target="../tags/tag189.xml"/><Relationship Id="rId4" Type="http://schemas.openxmlformats.org/officeDocument/2006/relationships/tags" Target="../tags/tag188.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Master" Target="../slideMasters/slideMaster7.xml"/><Relationship Id="rId4" Type="http://schemas.openxmlformats.org/officeDocument/2006/relationships/tags" Target="../tags/tag193.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Master" Target="../slideMasters/slideMaster7.xml"/><Relationship Id="rId5" Type="http://schemas.openxmlformats.org/officeDocument/2006/relationships/tags" Target="../tags/tag198.xml"/><Relationship Id="rId4" Type="http://schemas.openxmlformats.org/officeDocument/2006/relationships/tags" Target="../tags/tag19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Master" Target="../slideMasters/slideMaster7.xml"/><Relationship Id="rId4" Type="http://schemas.openxmlformats.org/officeDocument/2006/relationships/tags" Target="../tags/tag20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8.xml"/><Relationship Id="rId5" Type="http://schemas.openxmlformats.org/officeDocument/2006/relationships/tags" Target="../tags/tag212.xml"/><Relationship Id="rId4" Type="http://schemas.openxmlformats.org/officeDocument/2006/relationships/tags" Target="../tags/tag211.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Master" Target="../slideMasters/slideMaster8.xml"/><Relationship Id="rId5" Type="http://schemas.openxmlformats.org/officeDocument/2006/relationships/tags" Target="../tags/tag217.xml"/><Relationship Id="rId4" Type="http://schemas.openxmlformats.org/officeDocument/2006/relationships/tags" Target="../tags/tag216.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Master" Target="../slideMasters/slideMaster8.xml"/><Relationship Id="rId4" Type="http://schemas.openxmlformats.org/officeDocument/2006/relationships/tags" Target="../tags/tag221.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slideMaster" Target="../slideMasters/slideMaster8.xml"/><Relationship Id="rId5" Type="http://schemas.openxmlformats.org/officeDocument/2006/relationships/tags" Target="../tags/tag226.xml"/><Relationship Id="rId4" Type="http://schemas.openxmlformats.org/officeDocument/2006/relationships/tags" Target="../tags/tag22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slideMaster" Target="../slideMasters/slideMaster8.xml"/><Relationship Id="rId4" Type="http://schemas.openxmlformats.org/officeDocument/2006/relationships/tags" Target="../tags/tag230.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9.xml"/><Relationship Id="rId5" Type="http://schemas.openxmlformats.org/officeDocument/2006/relationships/tags" Target="../tags/tag240.xml"/><Relationship Id="rId4" Type="http://schemas.openxmlformats.org/officeDocument/2006/relationships/tags" Target="../tags/tag23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Master" Target="../slideMasters/slideMaster9.xml"/><Relationship Id="rId5" Type="http://schemas.openxmlformats.org/officeDocument/2006/relationships/tags" Target="../tags/tag245.xml"/><Relationship Id="rId4" Type="http://schemas.openxmlformats.org/officeDocument/2006/relationships/tags" Target="../tags/tag24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slideMaster" Target="../slideMasters/slideMaster9.xml"/><Relationship Id="rId4" Type="http://schemas.openxmlformats.org/officeDocument/2006/relationships/tags" Target="../tags/tag249.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slideMaster" Target="../slideMasters/slideMaster9.xml"/><Relationship Id="rId5" Type="http://schemas.openxmlformats.org/officeDocument/2006/relationships/tags" Target="../tags/tag254.xml"/><Relationship Id="rId4" Type="http://schemas.openxmlformats.org/officeDocument/2006/relationships/tags" Target="../tags/tag25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slideMaster" Target="../slideMasters/slideMaster9.xml"/><Relationship Id="rId4" Type="http://schemas.openxmlformats.org/officeDocument/2006/relationships/tags" Target="../tags/tag258.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10.xml"/><Relationship Id="rId5" Type="http://schemas.openxmlformats.org/officeDocument/2006/relationships/tags" Target="../tags/tag268.xml"/><Relationship Id="rId4" Type="http://schemas.openxmlformats.org/officeDocument/2006/relationships/tags" Target="../tags/tag26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Master" Target="../slideMasters/slideMaster10.xml"/><Relationship Id="rId5" Type="http://schemas.openxmlformats.org/officeDocument/2006/relationships/tags" Target="../tags/tag273.xml"/><Relationship Id="rId4" Type="http://schemas.openxmlformats.org/officeDocument/2006/relationships/tags" Target="../tags/tag272.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slideMaster" Target="../slideMasters/slideMaster10.xml"/><Relationship Id="rId4" Type="http://schemas.openxmlformats.org/officeDocument/2006/relationships/tags" Target="../tags/tag277.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slideMaster" Target="../slideMasters/slideMaster10.xml"/><Relationship Id="rId5" Type="http://schemas.openxmlformats.org/officeDocument/2006/relationships/tags" Target="../tags/tag282.xml"/><Relationship Id="rId4" Type="http://schemas.openxmlformats.org/officeDocument/2006/relationships/tags" Target="../tags/tag28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Master" Target="../slideMasters/slideMaster1.xml"/><Relationship Id="rId4" Type="http://schemas.openxmlformats.org/officeDocument/2006/relationships/tags" Target="../tags/tag28.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5" Type="http://schemas.openxmlformats.org/officeDocument/2006/relationships/slideMaster" Target="../slideMasters/slideMaster10.xml"/><Relationship Id="rId4" Type="http://schemas.openxmlformats.org/officeDocument/2006/relationships/tags" Target="../tags/tag286.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11.xml"/><Relationship Id="rId5" Type="http://schemas.openxmlformats.org/officeDocument/2006/relationships/tags" Target="../tags/tag296.xml"/><Relationship Id="rId4" Type="http://schemas.openxmlformats.org/officeDocument/2006/relationships/tags" Target="../tags/tag295.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slideMaster" Target="../slideMasters/slideMaster11.xml"/><Relationship Id="rId5" Type="http://schemas.openxmlformats.org/officeDocument/2006/relationships/tags" Target="../tags/tag301.xml"/><Relationship Id="rId4" Type="http://schemas.openxmlformats.org/officeDocument/2006/relationships/tags" Target="../tags/tag300.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slideMaster" Target="../slideMasters/slideMaster11.xml"/><Relationship Id="rId4" Type="http://schemas.openxmlformats.org/officeDocument/2006/relationships/tags" Target="../tags/tag305.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slideMaster" Target="../slideMasters/slideMaster11.xml"/><Relationship Id="rId5" Type="http://schemas.openxmlformats.org/officeDocument/2006/relationships/tags" Target="../tags/tag310.xml"/><Relationship Id="rId4" Type="http://schemas.openxmlformats.org/officeDocument/2006/relationships/tags" Target="../tags/tag30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5" Type="http://schemas.openxmlformats.org/officeDocument/2006/relationships/slideMaster" Target="../slideMasters/slideMaster11.xml"/><Relationship Id="rId4" Type="http://schemas.openxmlformats.org/officeDocument/2006/relationships/tags" Target="../tags/tag314.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Master" Target="../slideMasters/slideMaster12.xml"/><Relationship Id="rId5" Type="http://schemas.openxmlformats.org/officeDocument/2006/relationships/tags" Target="../tags/tag324.xml"/><Relationship Id="rId4" Type="http://schemas.openxmlformats.org/officeDocument/2006/relationships/tags" Target="../tags/tag32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Master" Target="../slideMasters/slideMaster2.xml"/><Relationship Id="rId5" Type="http://schemas.openxmlformats.org/officeDocument/2006/relationships/tags" Target="../tags/tag38.xml"/><Relationship Id="rId4" Type="http://schemas.openxmlformats.org/officeDocument/2006/relationships/tags" Target="../tags/tag37.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slideMaster" Target="../slideMasters/slideMaster12.xml"/><Relationship Id="rId5" Type="http://schemas.openxmlformats.org/officeDocument/2006/relationships/tags" Target="../tags/tag329.xml"/><Relationship Id="rId4" Type="http://schemas.openxmlformats.org/officeDocument/2006/relationships/tags" Target="../tags/tag328.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slideMaster" Target="../slideMasters/slideMaster12.xml"/><Relationship Id="rId4" Type="http://schemas.openxmlformats.org/officeDocument/2006/relationships/tags" Target="../tags/tag333.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slideMaster" Target="../slideMasters/slideMaster12.xml"/><Relationship Id="rId5" Type="http://schemas.openxmlformats.org/officeDocument/2006/relationships/tags" Target="../tags/tag338.xml"/><Relationship Id="rId4" Type="http://schemas.openxmlformats.org/officeDocument/2006/relationships/tags" Target="../tags/tag33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slideMaster" Target="../slideMasters/slideMaster12.xml"/><Relationship Id="rId4" Type="http://schemas.openxmlformats.org/officeDocument/2006/relationships/tags" Target="../tags/tag342.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Master" Target="../slideMasters/slideMaster13.xml"/><Relationship Id="rId5" Type="http://schemas.openxmlformats.org/officeDocument/2006/relationships/tags" Target="../tags/tag352.xml"/><Relationship Id="rId4" Type="http://schemas.openxmlformats.org/officeDocument/2006/relationships/tags" Target="../tags/tag351.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slideMaster" Target="../slideMasters/slideMaster13.xml"/><Relationship Id="rId5" Type="http://schemas.openxmlformats.org/officeDocument/2006/relationships/tags" Target="../tags/tag357.xml"/><Relationship Id="rId4" Type="http://schemas.openxmlformats.org/officeDocument/2006/relationships/tags" Target="../tags/tag356.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5" Type="http://schemas.openxmlformats.org/officeDocument/2006/relationships/slideMaster" Target="../slideMasters/slideMaster13.xml"/><Relationship Id="rId4" Type="http://schemas.openxmlformats.org/officeDocument/2006/relationships/tags" Target="../tags/tag361.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slideMaster" Target="../slideMasters/slideMaster13.xml"/><Relationship Id="rId5" Type="http://schemas.openxmlformats.org/officeDocument/2006/relationships/tags" Target="../tags/tag366.xml"/><Relationship Id="rId4" Type="http://schemas.openxmlformats.org/officeDocument/2006/relationships/tags" Target="../tags/tag36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Master" Target="../slideMasters/slideMaster2.xml"/><Relationship Id="rId5" Type="http://schemas.openxmlformats.org/officeDocument/2006/relationships/tags" Target="../tags/tag43.xml"/><Relationship Id="rId4" Type="http://schemas.openxmlformats.org/officeDocument/2006/relationships/tags" Target="../tags/tag4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slideMaster" Target="../slideMasters/slideMaster13.xml"/><Relationship Id="rId4" Type="http://schemas.openxmlformats.org/officeDocument/2006/relationships/tags" Target="../tags/tag370.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slideMaster" Target="../slideMasters/slideMaster14.xml"/><Relationship Id="rId5" Type="http://schemas.openxmlformats.org/officeDocument/2006/relationships/tags" Target="../tags/tag380.xml"/><Relationship Id="rId4" Type="http://schemas.openxmlformats.org/officeDocument/2006/relationships/tags" Target="../tags/tag37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slideMaster" Target="../slideMasters/slideMaster14.xml"/><Relationship Id="rId5" Type="http://schemas.openxmlformats.org/officeDocument/2006/relationships/tags" Target="../tags/tag385.xml"/><Relationship Id="rId4" Type="http://schemas.openxmlformats.org/officeDocument/2006/relationships/tags" Target="../tags/tag384.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5" Type="http://schemas.openxmlformats.org/officeDocument/2006/relationships/slideMaster" Target="../slideMasters/slideMaster14.xml"/><Relationship Id="rId4" Type="http://schemas.openxmlformats.org/officeDocument/2006/relationships/tags" Target="../tags/tag389.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slideMaster" Target="../slideMasters/slideMaster14.xml"/><Relationship Id="rId5" Type="http://schemas.openxmlformats.org/officeDocument/2006/relationships/tags" Target="../tags/tag394.xml"/><Relationship Id="rId4" Type="http://schemas.openxmlformats.org/officeDocument/2006/relationships/tags" Target="../tags/tag39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5" Type="http://schemas.openxmlformats.org/officeDocument/2006/relationships/slideMaster" Target="../slideMasters/slideMaster14.xml"/><Relationship Id="rId4" Type="http://schemas.openxmlformats.org/officeDocument/2006/relationships/tags" Target="../tags/tag39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496523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398792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81260801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46361056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40121591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0969671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35576365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33406394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180319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94867766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7296531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2946052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7926378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99769974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95094076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76640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165808291"/>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419788106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02107618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1084205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5927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85311108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2210" y="315665"/>
            <a:ext cx="10969200" cy="705600"/>
          </a:xfrm>
        </p:spPr>
        <p:txBody>
          <a:bodyPr vert="horz" lIns="90000" tIns="46800" rIns="90000" bIns="46800" rtlCol="0" anchor="ctr" anchorCtr="0">
            <a:noAutofit/>
          </a:bodyPr>
          <a:lstStyle>
            <a:lvl1pPr marL="0" marR="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5pPr>
            <a:lvl6pPr marL="2286000" indent="0">
              <a:buNone/>
              <a:defRPr/>
            </a:lvl6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321917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2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293225782"/>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57127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61923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315665"/>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302835"/>
            <a:ext cx="5342400" cy="381600"/>
          </a:xfrm>
        </p:spPr>
        <p:txBody>
          <a:bodyPr lIns="101600" tIns="38100" rIns="76200" bIns="38100" anchor="t" anchorCtr="0">
            <a:noAutofit/>
          </a:bodyPr>
          <a:lstStyle>
            <a:lvl1pPr marL="0" indent="0" eaLnBrk="1" fontAlgn="auto" latinLnBrk="0" hangingPunct="1">
              <a:lnSpc>
                <a:spcPct val="100000"/>
              </a:lnSpc>
              <a:spcAft>
                <a:spcPts val="0"/>
              </a:spcAft>
              <a:buNone/>
              <a:defRPr sz="2800" b="1" u="none" strike="noStrike" kern="1200" cap="none" spc="200" normalizeH="0" baseline="0">
                <a:solidFill>
                  <a:schemeClr val="tx1">
                    <a:lumMod val="95000"/>
                    <a:lumOff val="5000"/>
                  </a:schemeClr>
                </a:solidFill>
                <a:uFillTx/>
                <a:latin typeface="MS Mincho" panose="02020609040205080304" charset="-128"/>
                <a:ea typeface="MS Mincho" panose="0202060904020508030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5" name="文本占位符 4"/>
          <p:cNvSpPr>
            <a:spLocks noGrp="1"/>
          </p:cNvSpPr>
          <p:nvPr>
            <p:ph type="body" sz="quarter" idx="3" hasCustomPrompt="1"/>
            <p:custDataLst>
              <p:tags r:id="rId4"/>
            </p:custDataLst>
          </p:nvPr>
        </p:nvSpPr>
        <p:spPr>
          <a:xfrm>
            <a:off x="6235750" y="1302984"/>
            <a:ext cx="5342400" cy="381600"/>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800" b="1" i="0" u="none" strike="noStrike" kern="1200" cap="none" spc="200" normalizeH="0" baseline="0" noProof="1" dirty="0">
                <a:solidFill>
                  <a:schemeClr val="tx1">
                    <a:lumMod val="95000"/>
                    <a:lumOff val="5000"/>
                  </a:schemeClr>
                </a:solidFill>
                <a:uFillTx/>
                <a:latin typeface="MS Mincho" panose="02020609040205080304" charset="-128"/>
                <a:ea typeface="MS Mincho" panose="02020609040205080304" charset="-128"/>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10" name="直接连接符 9"/>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625235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0649156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4E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240248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4E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2800" b="0" i="0" u="none" strike="noStrike" kern="1200" cap="none" spc="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49765"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pPr/>
              <a:t>2023/8/15</a:t>
            </a:fld>
            <a:endParaRPr lang="zh-CN" altLang="en-US" dirty="0">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cxnSp>
        <p:nvCxnSpPr>
          <p:cNvPr id="2" name="直接连接符 1"/>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763362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solidFill>
                <a:uFillTx/>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4535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351047150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881314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42551224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953820152"/>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851091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412507873"/>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34307537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6954504"/>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394721566"/>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34331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ags" Target="../tags/tag1.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3.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62.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61.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60.xml"/><Relationship Id="rId4" Type="http://schemas.openxmlformats.org/officeDocument/2006/relationships/slideLayout" Target="../slideLayouts/slideLayout68.xml"/><Relationship Id="rId9" Type="http://schemas.openxmlformats.org/officeDocument/2006/relationships/tags" Target="../tags/tag259.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91.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90.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9.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8.xml"/><Relationship Id="rId4" Type="http://schemas.openxmlformats.org/officeDocument/2006/relationships/slideLayout" Target="../slideLayouts/slideLayout75.xml"/><Relationship Id="rId9" Type="http://schemas.openxmlformats.org/officeDocument/2006/relationships/tags" Target="../tags/tag287.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9.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7.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6.xml"/><Relationship Id="rId4" Type="http://schemas.openxmlformats.org/officeDocument/2006/relationships/slideLayout" Target="../slideLayouts/slideLayout82.xml"/><Relationship Id="rId9" Type="http://schemas.openxmlformats.org/officeDocument/2006/relationships/tags" Target="../tags/tag315.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7.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6.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5.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4.xml"/><Relationship Id="rId4" Type="http://schemas.openxmlformats.org/officeDocument/2006/relationships/slideLayout" Target="../slideLayouts/slideLayout89.xml"/><Relationship Id="rId9" Type="http://schemas.openxmlformats.org/officeDocument/2006/relationships/tags" Target="../tags/tag343.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3.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72.xml"/><Relationship Id="rId4" Type="http://schemas.openxmlformats.org/officeDocument/2006/relationships/slideLayout" Target="../slideLayouts/slideLayout96.xml"/><Relationship Id="rId9" Type="http://schemas.openxmlformats.org/officeDocument/2006/relationships/tags" Target="../tags/tag371.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3.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402.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401.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400.xml"/><Relationship Id="rId4" Type="http://schemas.openxmlformats.org/officeDocument/2006/relationships/slideLayout" Target="../slideLayouts/slideLayout103.xml"/><Relationship Id="rId9" Type="http://schemas.openxmlformats.org/officeDocument/2006/relationships/tags" Target="../tags/tag399.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31.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30.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9.xml"/><Relationship Id="rId5" Type="http://schemas.openxmlformats.org/officeDocument/2006/relationships/slideLayout" Target="../slideLayouts/slideLayout111.xml"/><Relationship Id="rId15" Type="http://schemas.openxmlformats.org/officeDocument/2006/relationships/image" Target="../media/image2.GIF"/><Relationship Id="rId10" Type="http://schemas.openxmlformats.org/officeDocument/2006/relationships/tags" Target="../tags/tag428.xml"/><Relationship Id="rId4" Type="http://schemas.openxmlformats.org/officeDocument/2006/relationships/slideLayout" Target="../slideLayouts/slideLayout110.xml"/><Relationship Id="rId9" Type="http://schemas.openxmlformats.org/officeDocument/2006/relationships/tags" Target="../tags/tag427.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tags" Target="../tags/tag458.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ags" Target="../tags/tag457.xml"/><Relationship Id="rId2" Type="http://schemas.openxmlformats.org/officeDocument/2006/relationships/slideLayout" Target="../slideLayouts/slideLayout115.xml"/><Relationship Id="rId16" Type="http://schemas.openxmlformats.org/officeDocument/2006/relationships/image" Target="../media/image2.GIF"/><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tags" Target="../tags/tag456.xml"/><Relationship Id="rId5" Type="http://schemas.openxmlformats.org/officeDocument/2006/relationships/slideLayout" Target="../slideLayouts/slideLayout118.xml"/><Relationship Id="rId15" Type="http://schemas.openxmlformats.org/officeDocument/2006/relationships/image" Target="../media/image1.jpeg"/><Relationship Id="rId10" Type="http://schemas.openxmlformats.org/officeDocument/2006/relationships/tags" Target="../tags/tag455.xml"/><Relationship Id="rId4" Type="http://schemas.openxmlformats.org/officeDocument/2006/relationships/slideLayout" Target="../slideLayouts/slideLayout117.xml"/><Relationship Id="rId9" Type="http://schemas.openxmlformats.org/officeDocument/2006/relationships/theme" Target="../theme/theme17.xml"/><Relationship Id="rId14" Type="http://schemas.openxmlformats.org/officeDocument/2006/relationships/tags" Target="../tags/tag459.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ags" Target="../tags/tag492.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ags" Target="../tags/tag491.xml"/><Relationship Id="rId2" Type="http://schemas.openxmlformats.org/officeDocument/2006/relationships/slideLayout" Target="../slideLayouts/slideLayout123.xml"/><Relationship Id="rId16" Type="http://schemas.openxmlformats.org/officeDocument/2006/relationships/image" Target="../media/image2.GIF"/><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tags" Target="../tags/tag490.xml"/><Relationship Id="rId5" Type="http://schemas.openxmlformats.org/officeDocument/2006/relationships/slideLayout" Target="../slideLayouts/slideLayout126.xml"/><Relationship Id="rId15" Type="http://schemas.openxmlformats.org/officeDocument/2006/relationships/image" Target="../media/image1.jpeg"/><Relationship Id="rId10" Type="http://schemas.openxmlformats.org/officeDocument/2006/relationships/tags" Target="../tags/tag489.xml"/><Relationship Id="rId4" Type="http://schemas.openxmlformats.org/officeDocument/2006/relationships/slideLayout" Target="../slideLayouts/slideLayout125.xml"/><Relationship Id="rId9" Type="http://schemas.openxmlformats.org/officeDocument/2006/relationships/theme" Target="../theme/theme18.xml"/><Relationship Id="rId14" Type="http://schemas.openxmlformats.org/officeDocument/2006/relationships/tags" Target="../tags/tag49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tags" Target="../tags/tag526.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ags" Target="../tags/tag525.xml"/><Relationship Id="rId2" Type="http://schemas.openxmlformats.org/officeDocument/2006/relationships/slideLayout" Target="../slideLayouts/slideLayout131.xml"/><Relationship Id="rId16" Type="http://schemas.openxmlformats.org/officeDocument/2006/relationships/image" Target="../media/image2.GIF"/><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tags" Target="../tags/tag524.xml"/><Relationship Id="rId5" Type="http://schemas.openxmlformats.org/officeDocument/2006/relationships/slideLayout" Target="../slideLayouts/slideLayout134.xml"/><Relationship Id="rId15" Type="http://schemas.openxmlformats.org/officeDocument/2006/relationships/image" Target="../media/image1.jpeg"/><Relationship Id="rId10" Type="http://schemas.openxmlformats.org/officeDocument/2006/relationships/tags" Target="../tags/tag523.xml"/><Relationship Id="rId4" Type="http://schemas.openxmlformats.org/officeDocument/2006/relationships/slideLayout" Target="../slideLayouts/slideLayout133.xml"/><Relationship Id="rId9" Type="http://schemas.openxmlformats.org/officeDocument/2006/relationships/theme" Target="../theme/theme19.xml"/><Relationship Id="rId14" Type="http://schemas.openxmlformats.org/officeDocument/2006/relationships/tags" Target="../tags/tag5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ags" Target="../tags/tag3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ags" Target="../tags/tag31.xml"/><Relationship Id="rId2" Type="http://schemas.openxmlformats.org/officeDocument/2006/relationships/slideLayout" Target="../slideLayouts/slideLayout9.xml"/><Relationship Id="rId16" Type="http://schemas.openxmlformats.org/officeDocument/2006/relationships/image" Target="../media/image2.GI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ags" Target="../tags/tag30.xml"/><Relationship Id="rId5" Type="http://schemas.openxmlformats.org/officeDocument/2006/relationships/slideLayout" Target="../slideLayouts/slideLayout12.xml"/><Relationship Id="rId15" Type="http://schemas.openxmlformats.org/officeDocument/2006/relationships/image" Target="../media/image1.jpeg"/><Relationship Id="rId10" Type="http://schemas.openxmlformats.org/officeDocument/2006/relationships/tags" Target="../tags/tag29.xml"/><Relationship Id="rId4" Type="http://schemas.openxmlformats.org/officeDocument/2006/relationships/slideLayout" Target="../slideLayouts/slideLayout11.xml"/><Relationship Id="rId9" Type="http://schemas.openxmlformats.org/officeDocument/2006/relationships/theme" Target="../theme/theme2.xml"/><Relationship Id="rId14" Type="http://schemas.openxmlformats.org/officeDocument/2006/relationships/tags" Target="../tags/tag3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ags" Target="../tags/tag560.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ags" Target="../tags/tag559.xml"/><Relationship Id="rId2" Type="http://schemas.openxmlformats.org/officeDocument/2006/relationships/slideLayout" Target="../slideLayouts/slideLayout139.xml"/><Relationship Id="rId16" Type="http://schemas.openxmlformats.org/officeDocument/2006/relationships/image" Target="../media/image2.GIF"/><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tags" Target="../tags/tag558.xml"/><Relationship Id="rId5" Type="http://schemas.openxmlformats.org/officeDocument/2006/relationships/slideLayout" Target="../slideLayouts/slideLayout142.xml"/><Relationship Id="rId15" Type="http://schemas.openxmlformats.org/officeDocument/2006/relationships/image" Target="../media/image1.jpeg"/><Relationship Id="rId10" Type="http://schemas.openxmlformats.org/officeDocument/2006/relationships/tags" Target="../tags/tag557.xml"/><Relationship Id="rId4" Type="http://schemas.openxmlformats.org/officeDocument/2006/relationships/slideLayout" Target="../slideLayouts/slideLayout141.xml"/><Relationship Id="rId9" Type="http://schemas.openxmlformats.org/officeDocument/2006/relationships/theme" Target="../theme/theme20.xml"/><Relationship Id="rId14" Type="http://schemas.openxmlformats.org/officeDocument/2006/relationships/tags" Target="../tags/tag56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ags" Target="../tags/tag594.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ags" Target="../tags/tag593.xml"/><Relationship Id="rId2" Type="http://schemas.openxmlformats.org/officeDocument/2006/relationships/slideLayout" Target="../slideLayouts/slideLayout147.xml"/><Relationship Id="rId16" Type="http://schemas.openxmlformats.org/officeDocument/2006/relationships/image" Target="../media/image2.GIF"/><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ags" Target="../tags/tag592.xml"/><Relationship Id="rId5" Type="http://schemas.openxmlformats.org/officeDocument/2006/relationships/slideLayout" Target="../slideLayouts/slideLayout150.xml"/><Relationship Id="rId15" Type="http://schemas.openxmlformats.org/officeDocument/2006/relationships/image" Target="../media/image1.jpeg"/><Relationship Id="rId10" Type="http://schemas.openxmlformats.org/officeDocument/2006/relationships/tags" Target="../tags/tag591.xml"/><Relationship Id="rId4" Type="http://schemas.openxmlformats.org/officeDocument/2006/relationships/slideLayout" Target="../slideLayouts/slideLayout149.xml"/><Relationship Id="rId9" Type="http://schemas.openxmlformats.org/officeDocument/2006/relationships/theme" Target="../theme/theme21.xml"/><Relationship Id="rId14" Type="http://schemas.openxmlformats.org/officeDocument/2006/relationships/tags" Target="../tags/tag595.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tags" Target="../tags/tag628.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tags" Target="../tags/tag627.xml"/><Relationship Id="rId2" Type="http://schemas.openxmlformats.org/officeDocument/2006/relationships/slideLayout" Target="../slideLayouts/slideLayout155.xml"/><Relationship Id="rId16" Type="http://schemas.openxmlformats.org/officeDocument/2006/relationships/image" Target="../media/image2.GIF"/><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tags" Target="../tags/tag626.xml"/><Relationship Id="rId5" Type="http://schemas.openxmlformats.org/officeDocument/2006/relationships/slideLayout" Target="../slideLayouts/slideLayout158.xml"/><Relationship Id="rId15" Type="http://schemas.openxmlformats.org/officeDocument/2006/relationships/image" Target="../media/image1.jpeg"/><Relationship Id="rId10" Type="http://schemas.openxmlformats.org/officeDocument/2006/relationships/tags" Target="../tags/tag625.xml"/><Relationship Id="rId4" Type="http://schemas.openxmlformats.org/officeDocument/2006/relationships/slideLayout" Target="../slideLayouts/slideLayout157.xml"/><Relationship Id="rId9" Type="http://schemas.openxmlformats.org/officeDocument/2006/relationships/theme" Target="../theme/theme22.xml"/><Relationship Id="rId14" Type="http://schemas.openxmlformats.org/officeDocument/2006/relationships/tags" Target="../tags/tag629.xml"/></Relationships>
</file>

<file path=ppt/slideMasters/_rels/slideMaster23.xml.rels><?xml version="1.0" encoding="UTF-8" standalone="yes"?>
<Relationships xmlns="http://schemas.openxmlformats.org/package/2006/relationships"><Relationship Id="rId8" Type="http://schemas.openxmlformats.org/officeDocument/2006/relationships/theme" Target="../theme/theme23.xml"/><Relationship Id="rId13" Type="http://schemas.openxmlformats.org/officeDocument/2006/relationships/tags" Target="../tags/tag663.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tags" Target="../tags/tag662.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tags" Target="../tags/tag661.xml"/><Relationship Id="rId5" Type="http://schemas.openxmlformats.org/officeDocument/2006/relationships/slideLayout" Target="../slideLayouts/slideLayout166.xml"/><Relationship Id="rId15" Type="http://schemas.openxmlformats.org/officeDocument/2006/relationships/image" Target="../media/image2.GIF"/><Relationship Id="rId10" Type="http://schemas.openxmlformats.org/officeDocument/2006/relationships/tags" Target="../tags/tag660.xml"/><Relationship Id="rId4" Type="http://schemas.openxmlformats.org/officeDocument/2006/relationships/slideLayout" Target="../slideLayouts/slideLayout165.xml"/><Relationship Id="rId9" Type="http://schemas.openxmlformats.org/officeDocument/2006/relationships/tags" Target="../tags/tag659.xml"/><Relationship Id="rId14" Type="http://schemas.openxmlformats.org/officeDocument/2006/relationships/image" Target="../media/image1.jpeg"/></Relationships>
</file>

<file path=ppt/slideMasters/_rels/slideMaster24.xml.rels><?xml version="1.0" encoding="UTF-8" standalone="yes"?>
<Relationships xmlns="http://schemas.openxmlformats.org/package/2006/relationships"><Relationship Id="rId8" Type="http://schemas.openxmlformats.org/officeDocument/2006/relationships/theme" Target="../theme/theme24.xml"/><Relationship Id="rId13" Type="http://schemas.openxmlformats.org/officeDocument/2006/relationships/tags" Target="../tags/tag691.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ags" Target="../tags/tag69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tags" Target="../tags/tag689.xml"/><Relationship Id="rId5" Type="http://schemas.openxmlformats.org/officeDocument/2006/relationships/slideLayout" Target="../slideLayouts/slideLayout173.xml"/><Relationship Id="rId15" Type="http://schemas.openxmlformats.org/officeDocument/2006/relationships/image" Target="../media/image2.GIF"/><Relationship Id="rId10" Type="http://schemas.openxmlformats.org/officeDocument/2006/relationships/tags" Target="../tags/tag688.xml"/><Relationship Id="rId4" Type="http://schemas.openxmlformats.org/officeDocument/2006/relationships/slideLayout" Target="../slideLayouts/slideLayout172.xml"/><Relationship Id="rId9" Type="http://schemas.openxmlformats.org/officeDocument/2006/relationships/tags" Target="../tags/tag687.xml"/><Relationship Id="rId14" Type="http://schemas.openxmlformats.org/officeDocument/2006/relationships/image" Target="../media/image1.jpe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13" Type="http://schemas.openxmlformats.org/officeDocument/2006/relationships/tags" Target="../tags/tag719.xml"/><Relationship Id="rId3" Type="http://schemas.openxmlformats.org/officeDocument/2006/relationships/slideLayout" Target="../slideLayouts/slideLayout178.xml"/><Relationship Id="rId7" Type="http://schemas.openxmlformats.org/officeDocument/2006/relationships/slideLayout" Target="../slideLayouts/slideLayout182.xml"/><Relationship Id="rId12" Type="http://schemas.openxmlformats.org/officeDocument/2006/relationships/tags" Target="../tags/tag718.xml"/><Relationship Id="rId2" Type="http://schemas.openxmlformats.org/officeDocument/2006/relationships/slideLayout" Target="../slideLayouts/slideLayout177.xml"/><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tags" Target="../tags/tag717.xml"/><Relationship Id="rId5" Type="http://schemas.openxmlformats.org/officeDocument/2006/relationships/slideLayout" Target="../slideLayouts/slideLayout180.xml"/><Relationship Id="rId15" Type="http://schemas.openxmlformats.org/officeDocument/2006/relationships/image" Target="../media/image2.GIF"/><Relationship Id="rId10" Type="http://schemas.openxmlformats.org/officeDocument/2006/relationships/tags" Target="../tags/tag716.xml"/><Relationship Id="rId4" Type="http://schemas.openxmlformats.org/officeDocument/2006/relationships/slideLayout" Target="../slideLayouts/slideLayout179.xml"/><Relationship Id="rId9" Type="http://schemas.openxmlformats.org/officeDocument/2006/relationships/tags" Target="../tags/tag715.xml"/><Relationship Id="rId14" Type="http://schemas.openxmlformats.org/officeDocument/2006/relationships/image" Target="../media/image1.jpeg"/></Relationships>
</file>

<file path=ppt/slideMasters/_rels/slideMaster26.xml.rels><?xml version="1.0" encoding="UTF-8" standalone="yes"?>
<Relationships xmlns="http://schemas.openxmlformats.org/package/2006/relationships"><Relationship Id="rId8" Type="http://schemas.openxmlformats.org/officeDocument/2006/relationships/theme" Target="../theme/theme26.xml"/><Relationship Id="rId13" Type="http://schemas.openxmlformats.org/officeDocument/2006/relationships/tags" Target="../tags/tag747.xml"/><Relationship Id="rId3" Type="http://schemas.openxmlformats.org/officeDocument/2006/relationships/slideLayout" Target="../slideLayouts/slideLayout185.xml"/><Relationship Id="rId7" Type="http://schemas.openxmlformats.org/officeDocument/2006/relationships/slideLayout" Target="../slideLayouts/slideLayout189.xml"/><Relationship Id="rId12" Type="http://schemas.openxmlformats.org/officeDocument/2006/relationships/tags" Target="../tags/tag746.xml"/><Relationship Id="rId2" Type="http://schemas.openxmlformats.org/officeDocument/2006/relationships/slideLayout" Target="../slideLayouts/slideLayout184.xml"/><Relationship Id="rId1" Type="http://schemas.openxmlformats.org/officeDocument/2006/relationships/slideLayout" Target="../slideLayouts/slideLayout183.xml"/><Relationship Id="rId6" Type="http://schemas.openxmlformats.org/officeDocument/2006/relationships/slideLayout" Target="../slideLayouts/slideLayout188.xml"/><Relationship Id="rId11" Type="http://schemas.openxmlformats.org/officeDocument/2006/relationships/tags" Target="../tags/tag745.xml"/><Relationship Id="rId5" Type="http://schemas.openxmlformats.org/officeDocument/2006/relationships/slideLayout" Target="../slideLayouts/slideLayout187.xml"/><Relationship Id="rId15" Type="http://schemas.openxmlformats.org/officeDocument/2006/relationships/image" Target="../media/image2.GIF"/><Relationship Id="rId10" Type="http://schemas.openxmlformats.org/officeDocument/2006/relationships/tags" Target="../tags/tag744.xml"/><Relationship Id="rId4" Type="http://schemas.openxmlformats.org/officeDocument/2006/relationships/slideLayout" Target="../slideLayouts/slideLayout186.xml"/><Relationship Id="rId9" Type="http://schemas.openxmlformats.org/officeDocument/2006/relationships/tags" Target="../tags/tag743.xml"/><Relationship Id="rId14" Type="http://schemas.openxmlformats.org/officeDocument/2006/relationships/image" Target="../media/image1.jpeg"/></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18" Type="http://schemas.openxmlformats.org/officeDocument/2006/relationships/tags" Target="../tags/tag774.xml"/><Relationship Id="rId3" Type="http://schemas.openxmlformats.org/officeDocument/2006/relationships/slideLayout" Target="../slideLayouts/slideLayout192.xml"/><Relationship Id="rId21" Type="http://schemas.openxmlformats.org/officeDocument/2006/relationships/tags" Target="../tags/tag777.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17" Type="http://schemas.openxmlformats.org/officeDocument/2006/relationships/tags" Target="../tags/tag773.xml"/><Relationship Id="rId2" Type="http://schemas.openxmlformats.org/officeDocument/2006/relationships/slideLayout" Target="../slideLayouts/slideLayout191.xml"/><Relationship Id="rId16" Type="http://schemas.openxmlformats.org/officeDocument/2006/relationships/tags" Target="../tags/tag772.xml"/><Relationship Id="rId20" Type="http://schemas.openxmlformats.org/officeDocument/2006/relationships/tags" Target="../tags/tag776.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tags" Target="../tags/tag771.xml"/><Relationship Id="rId10" Type="http://schemas.openxmlformats.org/officeDocument/2006/relationships/slideLayout" Target="../slideLayouts/slideLayout199.xml"/><Relationship Id="rId19" Type="http://schemas.openxmlformats.org/officeDocument/2006/relationships/tags" Target="../tags/tag775.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theme" Target="../theme/theme27.xml"/><Relationship Id="rId22" Type="http://schemas.openxmlformats.org/officeDocument/2006/relationships/image" Target="../media/image3.jpeg"/></Relationships>
</file>

<file path=ppt/slideMasters/_rels/slideMaster28.xml.rels><?xml version="1.0" encoding="UTF-8" standalone="yes"?>
<Relationships xmlns="http://schemas.openxmlformats.org/package/2006/relationships"><Relationship Id="rId8" Type="http://schemas.openxmlformats.org/officeDocument/2006/relationships/theme" Target="../theme/theme28.xml"/><Relationship Id="rId13" Type="http://schemas.openxmlformats.org/officeDocument/2006/relationships/tags" Target="../tags/tag839.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ags" Target="../tags/tag838.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tags" Target="../tags/tag837.xml"/><Relationship Id="rId5" Type="http://schemas.openxmlformats.org/officeDocument/2006/relationships/slideLayout" Target="../slideLayouts/slideLayout207.xml"/><Relationship Id="rId15" Type="http://schemas.openxmlformats.org/officeDocument/2006/relationships/image" Target="../media/image2.GIF"/><Relationship Id="rId10" Type="http://schemas.openxmlformats.org/officeDocument/2006/relationships/tags" Target="../tags/tag836.xml"/><Relationship Id="rId4" Type="http://schemas.openxmlformats.org/officeDocument/2006/relationships/slideLayout" Target="../slideLayouts/slideLayout206.xml"/><Relationship Id="rId9" Type="http://schemas.openxmlformats.org/officeDocument/2006/relationships/tags" Target="../tags/tag835.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7.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6.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5.xml"/><Relationship Id="rId5" Type="http://schemas.openxmlformats.org/officeDocument/2006/relationships/slideLayout" Target="../slideLayouts/slideLayout20.xml"/><Relationship Id="rId15" Type="http://schemas.openxmlformats.org/officeDocument/2006/relationships/image" Target="../media/image2.GIF"/><Relationship Id="rId10" Type="http://schemas.openxmlformats.org/officeDocument/2006/relationships/tags" Target="../tags/tag64.xml"/><Relationship Id="rId4" Type="http://schemas.openxmlformats.org/officeDocument/2006/relationships/slideLayout" Target="../slideLayouts/slideLayout19.xml"/><Relationship Id="rId9" Type="http://schemas.openxmlformats.org/officeDocument/2006/relationships/tags" Target="../tags/tag6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3.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92.xml"/><Relationship Id="rId4" Type="http://schemas.openxmlformats.org/officeDocument/2006/relationships/slideLayout" Target="../slideLayouts/slideLayout26.xml"/><Relationship Id="rId9" Type="http://schemas.openxmlformats.org/officeDocument/2006/relationships/tags" Target="../tags/tag91.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2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21.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20.xml"/><Relationship Id="rId4" Type="http://schemas.openxmlformats.org/officeDocument/2006/relationships/slideLayout" Target="../slideLayouts/slideLayout33.xml"/><Relationship Id="rId9" Type="http://schemas.openxmlformats.org/officeDocument/2006/relationships/tags" Target="../tags/tag119.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51.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50.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9.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8.xml"/><Relationship Id="rId4" Type="http://schemas.openxmlformats.org/officeDocument/2006/relationships/slideLayout" Target="../slideLayouts/slideLayout40.xml"/><Relationship Id="rId9" Type="http://schemas.openxmlformats.org/officeDocument/2006/relationships/tags" Target="../tags/tag147.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9.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8.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7.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6.xml"/><Relationship Id="rId4" Type="http://schemas.openxmlformats.org/officeDocument/2006/relationships/slideLayout" Target="../slideLayouts/slideLayout47.xml"/><Relationship Id="rId9" Type="http://schemas.openxmlformats.org/officeDocument/2006/relationships/tags" Target="../tags/tag175.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7.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5.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204.xml"/><Relationship Id="rId4" Type="http://schemas.openxmlformats.org/officeDocument/2006/relationships/slideLayout" Target="../slideLayouts/slideLayout54.xml"/><Relationship Id="rId9" Type="http://schemas.openxmlformats.org/officeDocument/2006/relationships/tags" Target="../tags/tag20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3.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32.xml"/><Relationship Id="rId4" Type="http://schemas.openxmlformats.org/officeDocument/2006/relationships/slideLayout" Target="../slideLayouts/slideLayout61.xml"/><Relationship Id="rId9" Type="http://schemas.openxmlformats.org/officeDocument/2006/relationships/tags" Target="../tags/tag23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845659946"/>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73774883"/>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832072063"/>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rgbClr val="F5F4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12210" y="3417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pic>
        <p:nvPicPr>
          <p:cNvPr id="7" name="图片 6"/>
          <p:cNvPicPr>
            <a:picLocks noChangeAspect="1"/>
          </p:cNvPicPr>
          <p:nvPr userDrawn="1">
            <p:custDataLst>
              <p:tags r:id="rId21"/>
            </p:custDataLst>
          </p:nvPr>
        </p:nvPicPr>
        <p:blipFill rotWithShape="1">
          <a:blip r:embed="rId22">
            <a:clrChange>
              <a:clrFrom>
                <a:srgbClr val="FEFEFE"/>
              </a:clrFrom>
              <a:clrTo>
                <a:srgbClr val="FEFEFE">
                  <a:alpha val="0"/>
                </a:srgbClr>
              </a:clrTo>
            </a:clrChange>
          </a:blip>
          <a:srcRect/>
          <a:stretch>
            <a:fillRect/>
          </a:stretch>
        </p:blipFill>
        <p:spPr>
          <a:xfrm>
            <a:off x="10478770" y="5346700"/>
            <a:ext cx="1713230" cy="1511300"/>
          </a:xfrm>
          <a:prstGeom prst="rect">
            <a:avLst/>
          </a:prstGeom>
        </p:spPr>
      </p:pic>
    </p:spTree>
    <p:custDataLst>
      <p:tags r:id="rId15"/>
    </p:custDataLst>
    <p:extLst>
      <p:ext uri="{BB962C8B-B14F-4D97-AF65-F5344CB8AC3E}">
        <p14:creationId xmlns:p14="http://schemas.microsoft.com/office/powerpoint/2010/main" val="4049336373"/>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 id="2147483906" r:id="rId12"/>
    <p:sldLayoutId id="2147483907" r:id="rId13"/>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Font typeface="Arial" panose="020B0604020202020204" pitchFamily="34" charset="0"/>
        <a:buNone/>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750130757"/>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863.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4.xml"/><Relationship Id="rId1" Type="http://schemas.openxmlformats.org/officeDocument/2006/relationships/tags" Target="../tags/tag88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8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88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864.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88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8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9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1.xml"/><Relationship Id="rId1" Type="http://schemas.openxmlformats.org/officeDocument/2006/relationships/tags" Target="../tags/tag89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ags" Target="../tags/tag89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7.xml"/><Relationship Id="rId1" Type="http://schemas.openxmlformats.org/officeDocument/2006/relationships/tags" Target="../tags/tag89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89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53.xml"/><Relationship Id="rId1" Type="http://schemas.openxmlformats.org/officeDocument/2006/relationships/tags" Target="../tags/tag89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61.xml"/><Relationship Id="rId1" Type="http://schemas.openxmlformats.org/officeDocument/2006/relationships/tags" Target="../tags/tag89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4.xml"/><Relationship Id="rId1" Type="http://schemas.openxmlformats.org/officeDocument/2006/relationships/tags" Target="../tags/tag89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86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9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9.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86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90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90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90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90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90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90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90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90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90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909.xml"/></Relationships>
</file>

<file path=ppt/slides/_rels/slide5.xml.rels><?xml version="1.0" encoding="UTF-8" standalone="yes"?>
<Relationships xmlns="http://schemas.openxmlformats.org/package/2006/relationships"><Relationship Id="rId8" Type="http://schemas.openxmlformats.org/officeDocument/2006/relationships/tags" Target="../tags/tag874.xml"/><Relationship Id="rId13" Type="http://schemas.openxmlformats.org/officeDocument/2006/relationships/tags" Target="../tags/tag879.xml"/><Relationship Id="rId3" Type="http://schemas.openxmlformats.org/officeDocument/2006/relationships/tags" Target="../tags/tag869.xml"/><Relationship Id="rId7" Type="http://schemas.openxmlformats.org/officeDocument/2006/relationships/tags" Target="../tags/tag873.xml"/><Relationship Id="rId12" Type="http://schemas.openxmlformats.org/officeDocument/2006/relationships/tags" Target="../tags/tag878.xml"/><Relationship Id="rId2" Type="http://schemas.openxmlformats.org/officeDocument/2006/relationships/tags" Target="../tags/tag868.xml"/><Relationship Id="rId1" Type="http://schemas.openxmlformats.org/officeDocument/2006/relationships/tags" Target="../tags/tag867.xml"/><Relationship Id="rId6" Type="http://schemas.openxmlformats.org/officeDocument/2006/relationships/tags" Target="../tags/tag872.xml"/><Relationship Id="rId11" Type="http://schemas.openxmlformats.org/officeDocument/2006/relationships/tags" Target="../tags/tag877.xml"/><Relationship Id="rId5" Type="http://schemas.openxmlformats.org/officeDocument/2006/relationships/tags" Target="../tags/tag871.xml"/><Relationship Id="rId15" Type="http://schemas.openxmlformats.org/officeDocument/2006/relationships/notesSlide" Target="../notesSlides/notesSlide2.xml"/><Relationship Id="rId10" Type="http://schemas.openxmlformats.org/officeDocument/2006/relationships/tags" Target="../tags/tag876.xml"/><Relationship Id="rId4" Type="http://schemas.openxmlformats.org/officeDocument/2006/relationships/tags" Target="../tags/tag870.xml"/><Relationship Id="rId9" Type="http://schemas.openxmlformats.org/officeDocument/2006/relationships/tags" Target="../tags/tag875.xml"/><Relationship Id="rId14" Type="http://schemas.openxmlformats.org/officeDocument/2006/relationships/slideLayout" Target="../slideLayouts/slideLayout20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91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91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91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91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91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915.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916.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91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63.xml"/><Relationship Id="rId1" Type="http://schemas.openxmlformats.org/officeDocument/2006/relationships/tags" Target="../tags/tag918.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0.xml"/><Relationship Id="rId1" Type="http://schemas.openxmlformats.org/officeDocument/2006/relationships/tags" Target="../tags/tag91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8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7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7.xml"/><Relationship Id="rId1" Type="http://schemas.openxmlformats.org/officeDocument/2006/relationships/tags" Target="../tags/tag9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7.xml"/><Relationship Id="rId1" Type="http://schemas.openxmlformats.org/officeDocument/2006/relationships/tags" Target="../tags/tag92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7.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4.xml"/><Relationship Id="rId1" Type="http://schemas.openxmlformats.org/officeDocument/2006/relationships/tags" Target="../tags/tag92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48195" y="3691890"/>
            <a:ext cx="3968750" cy="1272540"/>
          </a:xfrm>
          <a:prstGeom prst="rect">
            <a:avLst/>
          </a:prstGeom>
          <a:noFill/>
        </p:spPr>
        <p:txBody>
          <a:bodyPr wrap="square">
            <a:spAutoFit/>
          </a:bodyPr>
          <a:lstStyle/>
          <a:p>
            <a:pPr algn="l">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ja-JP" sz="3200">
                <a:solidFill>
                  <a:schemeClr val="accent3">
                    <a:lumMod val="50000"/>
                  </a:schemeClr>
                </a:solidFill>
                <a:sym typeface="+mn-ea"/>
              </a:rPr>
              <a:t>モーパッサン</a:t>
            </a:r>
          </a:p>
          <a:p>
            <a:pPr algn="l">
              <a:lnSpc>
                <a:spcPct val="120000"/>
              </a:lnSpc>
              <a:defRPr/>
            </a:pPr>
            <a:r>
              <a:rPr lang="ja-JP" sz="3200">
                <a:solidFill>
                  <a:schemeClr val="accent3">
                    <a:lumMod val="50000"/>
                  </a:schemeClr>
                </a:solidFill>
                <a:sym typeface="+mn-ea"/>
              </a:rPr>
              <a:t>　訳：辻潤</a:t>
            </a:r>
          </a:p>
        </p:txBody>
      </p:sp>
      <p:sp>
        <p:nvSpPr>
          <p:cNvPr id="7" name="Rectangle 4"/>
          <p:cNvSpPr/>
          <p:nvPr/>
        </p:nvSpPr>
        <p:spPr>
          <a:xfrm>
            <a:off x="3672711" y="1899376"/>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zh-CN" altLang="en-US" sz="6600" b="1">
                <a:solidFill>
                  <a:schemeClr val="accent3">
                    <a:lumMod val="50000"/>
                  </a:schemeClr>
                </a:solidFill>
                <a:latin typeface="MS Mincho" panose="02020609040205080304" charset="-128"/>
                <a:ea typeface="MS Mincho" panose="02020609040205080304" charset="-128"/>
                <a:cs typeface="+mn-ea"/>
                <a:sym typeface="+mn-lt"/>
              </a:rPr>
              <a:t>頸飾り</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34975" y="2095500"/>
            <a:ext cx="3218180" cy="768350"/>
          </a:xfrm>
          <a:prstGeom prst="rect">
            <a:avLst/>
          </a:prstGeom>
          <a:noFill/>
        </p:spPr>
        <p:txBody>
          <a:bodyPr wrap="square" rtlCol="0" anchor="t">
            <a:spAutoFit/>
          </a:bodyPr>
          <a:lstStyle/>
          <a:p>
            <a:pPr algn="ctr"/>
            <a:r>
              <a:rPr lang="ja-JP" altLang="zh-CN" sz="4400" b="1" dirty="0">
                <a:solidFill>
                  <a:schemeClr val="accent3">
                    <a:lumMod val="50000"/>
                  </a:schemeClr>
                </a:solidFill>
                <a:latin typeface="MS Mincho" panose="02020609040205080304" charset="-128"/>
                <a:ea typeface="MS Mincho" panose="02020609040205080304" charset="-128"/>
                <a:cs typeface="+mn-ea"/>
                <a:sym typeface="+mn-lt"/>
              </a:rPr>
              <a:t>第十二課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ja-JP" altLang="en-US" sz="4800" b="1" dirty="0">
                <a:solidFill>
                  <a:srgbClr val="56CA95">
                    <a:lumMod val="50000"/>
                  </a:srgbClr>
                </a:solidFill>
                <a:sym typeface="+mn-ea"/>
              </a:rPr>
              <a:t>言</a:t>
            </a:r>
            <a:r>
              <a:rPr lang="ja-JP" altLang="en-US" sz="4800" b="1" dirty="0" smtClean="0">
                <a:solidFill>
                  <a:srgbClr val="56CA95">
                    <a:lumMod val="50000"/>
                  </a:srgbClr>
                </a:solidFill>
                <a:sym typeface="+mn-ea"/>
              </a:rPr>
              <a:t>葉</a:t>
            </a:r>
            <a:r>
              <a:rPr lang="ja-JP" altLang="en-US" sz="4800" b="1" dirty="0">
                <a:solidFill>
                  <a:srgbClr val="56CA95">
                    <a:lumMod val="50000"/>
                  </a:srgbClr>
                </a:solidFill>
                <a:sym typeface="+mn-ea"/>
              </a:rPr>
              <a:t>と重要表現</a:t>
            </a: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02</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2796877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smtClean="0">
                <a:solidFill>
                  <a:srgbClr val="FFFFFF"/>
                </a:solidFill>
                <a:latin typeface="MS Mincho" panose="02020609040205080304" charset="-128"/>
                <a:ea typeface="MS Mincho" panose="02020609040205080304" charset="-128"/>
                <a:sym typeface="+mn-ea"/>
              </a:rPr>
              <a:t>言葉</a:t>
            </a:r>
            <a:r>
              <a:rPr lang="ja-JP" altLang="zh-CN" sz="6600" b="1" dirty="0" smtClean="0">
                <a:solidFill>
                  <a:srgbClr val="FFFFFF"/>
                </a:solidFill>
                <a:latin typeface="MS Mincho" panose="02020609040205080304" charset="-128"/>
                <a:ea typeface="MS Mincho" panose="02020609040205080304" charset="-128"/>
                <a:sym typeface="+mn-ea"/>
              </a:rPr>
              <a:t>の</a:t>
            </a:r>
            <a:r>
              <a:rPr lang="ja-JP" altLang="zh-CN" sz="6600" b="1" dirty="0">
                <a:solidFill>
                  <a:srgbClr val="FFFFFF"/>
                </a:solidFill>
                <a:latin typeface="MS Mincho" panose="02020609040205080304" charset="-128"/>
                <a:ea typeface="MS Mincho" panose="02020609040205080304" charset="-128"/>
                <a:sym typeface="+mn-ea"/>
              </a:rPr>
              <a:t>解釈</a:t>
            </a:r>
            <a:endParaRPr lang="ja-JP" altLang="zh-CN" sz="6600" b="1" dirty="0">
              <a:solidFill>
                <a:srgbClr val="FFFFFF"/>
              </a:solidFill>
              <a:latin typeface="MS Mincho" panose="02020609040205080304" charset="-128"/>
              <a:ea typeface="MS Mincho" panose="02020609040205080304" charset="-128"/>
            </a:endParaRPr>
          </a:p>
          <a:p>
            <a:pPr algn="ct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21662575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solidFill>
                  <a:schemeClr val="tx2">
                    <a:lumMod val="90000"/>
                    <a:lumOff val="10000"/>
                  </a:schemeClr>
                </a:solidFill>
              </a:rPr>
              <a:t>かんばしい</a:t>
            </a:r>
            <a:r>
              <a:rPr lang="ja-JP" altLang="en-US" dirty="0" smtClean="0">
                <a:solidFill>
                  <a:schemeClr val="tx2">
                    <a:lumMod val="90000"/>
                    <a:lumOff val="10000"/>
                  </a:schemeClr>
                </a:solidFill>
              </a:rPr>
              <a:t>（芳しい）</a:t>
            </a:r>
            <a:endParaRPr lang="ja-JP" altLang="zh-CN" dirty="0">
              <a:solidFill>
                <a:schemeClr val="tx2">
                  <a:lumMod val="90000"/>
                  <a:lumOff val="10000"/>
                </a:schemeClr>
              </a:solidFill>
            </a:endParaRPr>
          </a:p>
        </p:txBody>
      </p:sp>
      <p:sp>
        <p:nvSpPr>
          <p:cNvPr id="3" name="内容占位符 2"/>
          <p:cNvSpPr>
            <a:spLocks noGrp="1"/>
          </p:cNvSpPr>
          <p:nvPr>
            <p:ph idx="1"/>
          </p:nvPr>
        </p:nvSpPr>
        <p:spPr>
          <a:xfrm>
            <a:off x="382905" y="1490345"/>
            <a:ext cx="11273790" cy="5237026"/>
          </a:xfrm>
        </p:spPr>
        <p:txBody>
          <a:bodyPr>
            <a:normAutofit/>
          </a:bodyPr>
          <a:lstStyle/>
          <a:p>
            <a:pPr marL="0" indent="0">
              <a:buNone/>
            </a:pPr>
            <a:r>
              <a:rPr lang="ja-JP" altLang="en-US" b="1" dirty="0" smtClean="0">
                <a:solidFill>
                  <a:schemeClr val="tx2"/>
                </a:solidFill>
                <a:cs typeface="MS Mincho" panose="02020609040205080304" charset="-128"/>
                <a:sym typeface="+mn-ea"/>
              </a:rPr>
              <a:t>［形</a:t>
            </a:r>
            <a:r>
              <a:rPr lang="ja-JP" altLang="en-US" b="1" dirty="0">
                <a:solidFill>
                  <a:schemeClr val="tx2"/>
                </a:solidFill>
                <a:cs typeface="MS Mincho" panose="02020609040205080304" charset="-128"/>
                <a:sym typeface="+mn-ea"/>
              </a:rPr>
              <a:t>］［文］かんば・し［シク］</a:t>
            </a:r>
            <a:r>
              <a:rPr lang="en-US" altLang="ja-JP" b="1" dirty="0">
                <a:solidFill>
                  <a:schemeClr val="tx2"/>
                </a:solidFill>
                <a:cs typeface="MS Mincho" panose="02020609040205080304" charset="-128"/>
                <a:sym typeface="+mn-ea"/>
              </a:rPr>
              <a:t>《</a:t>
            </a:r>
            <a:r>
              <a:rPr lang="ja-JP" altLang="en-US" b="1" dirty="0">
                <a:solidFill>
                  <a:schemeClr val="tx2"/>
                </a:solidFill>
                <a:cs typeface="MS Mincho" panose="02020609040205080304" charset="-128"/>
                <a:sym typeface="+mn-ea"/>
              </a:rPr>
              <a:t>「かぐわしい」の音変化</a:t>
            </a:r>
            <a:r>
              <a:rPr lang="en-US" altLang="ja-JP" b="1" dirty="0">
                <a:solidFill>
                  <a:schemeClr val="tx2"/>
                </a:solidFill>
                <a:cs typeface="MS Mincho" panose="02020609040205080304" charset="-128"/>
                <a:sym typeface="+mn-ea"/>
              </a:rPr>
              <a:t>》</a:t>
            </a:r>
          </a:p>
          <a:p>
            <a:pPr marL="0" indent="0">
              <a:buNone/>
            </a:pPr>
            <a:r>
              <a:rPr lang="ja-JP" altLang="en-US" b="1" dirty="0">
                <a:solidFill>
                  <a:schemeClr val="tx2"/>
                </a:solidFill>
                <a:cs typeface="MS Mincho" panose="02020609040205080304" charset="-128"/>
                <a:sym typeface="+mn-ea"/>
              </a:rPr>
              <a:t>１ </a:t>
            </a:r>
            <a:r>
              <a:rPr lang="ja-JP" altLang="en-US" b="1" dirty="0" smtClean="0">
                <a:solidFill>
                  <a:schemeClr val="tx2"/>
                </a:solidFill>
                <a:cs typeface="MS Mincho" panose="02020609040205080304" charset="-128"/>
                <a:sym typeface="+mn-ea"/>
              </a:rPr>
              <a:t>かおりが高い。においがよい</a:t>
            </a:r>
            <a:r>
              <a:rPr lang="ja-JP" altLang="en-US" b="1" dirty="0">
                <a:solidFill>
                  <a:schemeClr val="tx2"/>
                </a:solidFill>
                <a:cs typeface="MS Mincho" panose="02020609040205080304" charset="-128"/>
                <a:sym typeface="+mn-ea"/>
              </a:rPr>
              <a:t>。こうばしい</a:t>
            </a:r>
            <a:r>
              <a:rPr lang="ja-JP" altLang="en-US" b="1" dirty="0" smtClean="0">
                <a:solidFill>
                  <a:schemeClr val="tx2"/>
                </a:solidFill>
                <a:cs typeface="MS Mincho" panose="02020609040205080304" charset="-128"/>
                <a:sym typeface="+mn-ea"/>
              </a:rPr>
              <a:t>。</a:t>
            </a:r>
            <a:endParaRPr lang="en-US" altLang="ja-JP" b="1" dirty="0" smtClean="0">
              <a:solidFill>
                <a:schemeClr val="tx2"/>
              </a:solidFill>
              <a:cs typeface="MS Mincho" panose="02020609040205080304" charset="-128"/>
              <a:sym typeface="+mn-ea"/>
            </a:endParaRPr>
          </a:p>
          <a:p>
            <a:pPr marL="0" indent="0">
              <a:buNone/>
            </a:pPr>
            <a:r>
              <a:rPr lang="ja-JP" altLang="en-US" b="1" dirty="0">
                <a:solidFill>
                  <a:schemeClr val="tx2"/>
                </a:solidFill>
                <a:cs typeface="MS Mincho" panose="02020609040205080304" charset="-128"/>
                <a:sym typeface="+mn-ea"/>
              </a:rPr>
              <a:t>　</a:t>
            </a:r>
            <a:r>
              <a:rPr lang="ja-JP" altLang="en-US" b="1" dirty="0" smtClean="0">
                <a:solidFill>
                  <a:schemeClr val="tx2"/>
                </a:solidFill>
                <a:cs typeface="MS Mincho" panose="02020609040205080304" charset="-128"/>
                <a:sym typeface="+mn-ea"/>
              </a:rPr>
              <a:t>＊芳しい</a:t>
            </a:r>
            <a:r>
              <a:rPr lang="ja-JP" altLang="en-US" b="1" dirty="0">
                <a:solidFill>
                  <a:schemeClr val="tx2"/>
                </a:solidFill>
                <a:cs typeface="MS Mincho" panose="02020609040205080304" charset="-128"/>
                <a:sym typeface="+mn-ea"/>
              </a:rPr>
              <a:t>花の香</a:t>
            </a:r>
            <a:r>
              <a:rPr lang="ja-JP" altLang="en-US" b="1" dirty="0" smtClean="0">
                <a:solidFill>
                  <a:schemeClr val="tx2"/>
                </a:solidFill>
                <a:cs typeface="MS Mincho" panose="02020609040205080304" charset="-128"/>
                <a:sym typeface="+mn-ea"/>
              </a:rPr>
              <a:t>りがする。</a:t>
            </a:r>
            <a:endParaRPr lang="en-US" altLang="ja-JP" b="1" dirty="0" smtClean="0">
              <a:solidFill>
                <a:schemeClr val="tx2"/>
              </a:solidFill>
              <a:cs typeface="MS Mincho" panose="02020609040205080304" charset="-128"/>
              <a:sym typeface="+mn-ea"/>
            </a:endParaRPr>
          </a:p>
          <a:p>
            <a:pPr marL="0" indent="0">
              <a:buNone/>
            </a:pPr>
            <a:r>
              <a:rPr lang="ja-JP" altLang="en-US" b="1" dirty="0" smtClean="0">
                <a:solidFill>
                  <a:schemeClr val="tx2"/>
                </a:solidFill>
                <a:cs typeface="MS Mincho" panose="02020609040205080304" charset="-128"/>
                <a:sym typeface="+mn-ea"/>
              </a:rPr>
              <a:t>２ </a:t>
            </a:r>
            <a:r>
              <a:rPr lang="ja-JP" altLang="en-US" b="1" dirty="0">
                <a:solidFill>
                  <a:schemeClr val="tx2"/>
                </a:solidFill>
                <a:cs typeface="MS Mincho" panose="02020609040205080304" charset="-128"/>
                <a:sym typeface="+mn-ea"/>
              </a:rPr>
              <a:t>（多く打消しの語を伴って用いる）好ましいもの、りっぱなものと認められるさま</a:t>
            </a:r>
            <a:r>
              <a:rPr lang="ja-JP" altLang="en-US" b="1" dirty="0" smtClean="0">
                <a:solidFill>
                  <a:schemeClr val="tx2"/>
                </a:solidFill>
                <a:cs typeface="MS Mincho" panose="02020609040205080304" charset="-128"/>
                <a:sym typeface="+mn-ea"/>
              </a:rPr>
              <a:t>。</a:t>
            </a:r>
            <a:endParaRPr lang="en-US" altLang="ja-JP" b="1" dirty="0" smtClean="0">
              <a:solidFill>
                <a:schemeClr val="tx2"/>
              </a:solidFill>
              <a:cs typeface="MS Mincho" panose="02020609040205080304" charset="-128"/>
              <a:sym typeface="+mn-ea"/>
            </a:endParaRPr>
          </a:p>
          <a:p>
            <a:pPr marL="0" indent="0">
              <a:buNone/>
            </a:pPr>
            <a:r>
              <a:rPr lang="ja-JP" altLang="en-US" b="1" dirty="0" smtClean="0">
                <a:solidFill>
                  <a:schemeClr val="tx2"/>
                </a:solidFill>
                <a:cs typeface="MS Mincho" panose="02020609040205080304" charset="-128"/>
                <a:sym typeface="+mn-ea"/>
              </a:rPr>
              <a:t>＊日本国</a:t>
            </a:r>
            <a:r>
              <a:rPr lang="ja-JP" altLang="en-US" b="1" dirty="0">
                <a:solidFill>
                  <a:schemeClr val="tx2"/>
                </a:solidFill>
                <a:cs typeface="MS Mincho" panose="02020609040205080304" charset="-128"/>
                <a:sym typeface="+mn-ea"/>
              </a:rPr>
              <a:t>内での反応は芳しくなかったけれど、世界的にみると非常に人気があり売り上げも芳しく順調</a:t>
            </a:r>
            <a:r>
              <a:rPr lang="ja-JP" altLang="en-US" b="1" dirty="0" smtClean="0">
                <a:solidFill>
                  <a:schemeClr val="tx2"/>
                </a:solidFill>
                <a:cs typeface="MS Mincho" panose="02020609040205080304" charset="-128"/>
                <a:sym typeface="+mn-ea"/>
              </a:rPr>
              <a:t>だ。</a:t>
            </a:r>
            <a:endParaRPr b="1" dirty="0">
              <a:solidFill>
                <a:schemeClr val="tx2"/>
              </a:solidFill>
              <a:cs typeface="MS Mincho" panose="02020609040205080304" charset="-128"/>
              <a:sym typeface="+mn-ea"/>
            </a:endParaRPr>
          </a:p>
        </p:txBody>
      </p:sp>
    </p:spTree>
    <p:custDataLst>
      <p:tags r:id="rId1"/>
    </p:custDataLst>
    <p:extLst>
      <p:ext uri="{BB962C8B-B14F-4D97-AF65-F5344CB8AC3E}">
        <p14:creationId xmlns:p14="http://schemas.microsoft.com/office/powerpoint/2010/main" val="289473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みすみす（見す見す）</a:t>
            </a:r>
            <a:endParaRPr lang="zh-CN" altLang="en-US" dirty="0"/>
          </a:p>
        </p:txBody>
      </p:sp>
      <p:sp>
        <p:nvSpPr>
          <p:cNvPr id="3" name="内容占位符 2"/>
          <p:cNvSpPr>
            <a:spLocks noGrp="1"/>
          </p:cNvSpPr>
          <p:nvPr>
            <p:ph idx="1"/>
          </p:nvPr>
        </p:nvSpPr>
        <p:spPr/>
        <p:txBody>
          <a:bodyPr>
            <a:normAutofit fontScale="92500" lnSpcReduction="20000"/>
          </a:bodyPr>
          <a:lstStyle/>
          <a:p>
            <a:pPr marL="0" indent="0">
              <a:buNone/>
            </a:pPr>
            <a:r>
              <a:rPr lang="ja-JP" altLang="en-US" dirty="0"/>
              <a:t>［副］</a:t>
            </a:r>
            <a:r>
              <a:rPr lang="en-US" altLang="ja-JP" dirty="0"/>
              <a:t>《</a:t>
            </a:r>
            <a:r>
              <a:rPr lang="ja-JP" altLang="en-US" dirty="0"/>
              <a:t>動詞「見す」を重ねた語</a:t>
            </a:r>
            <a:r>
              <a:rPr lang="en-US" altLang="ja-JP" dirty="0"/>
              <a:t>》</a:t>
            </a:r>
          </a:p>
          <a:p>
            <a:pPr marL="0" indent="0">
              <a:buNone/>
            </a:pPr>
            <a:r>
              <a:rPr lang="ja-JP" altLang="en-US" dirty="0"/>
              <a:t>１ 見ていながら、また事情がわかっていながら、それにふさわしい対応をしないさま。また、条件に恵まれながら、何もできずに終わってしまうさま。むざむざと</a:t>
            </a:r>
            <a:r>
              <a:rPr lang="ja-JP" altLang="en-US" dirty="0" smtClean="0"/>
              <a:t>。</a:t>
            </a:r>
            <a:endParaRPr lang="en-US" altLang="ja-JP" dirty="0" smtClean="0"/>
          </a:p>
          <a:p>
            <a:pPr marL="0" indent="0">
              <a:buNone/>
            </a:pPr>
            <a:r>
              <a:rPr lang="ja-JP" altLang="en-US" dirty="0"/>
              <a:t>＊</a:t>
            </a:r>
            <a:r>
              <a:rPr lang="ja-JP" altLang="en-US" dirty="0" smtClean="0"/>
              <a:t>宝</a:t>
            </a:r>
            <a:r>
              <a:rPr lang="ja-JP" altLang="en-US" dirty="0"/>
              <a:t>の山に入りながら見す見す手ぶらで帰</a:t>
            </a:r>
            <a:r>
              <a:rPr lang="ja-JP" altLang="en-US" dirty="0" smtClean="0"/>
              <a:t>るとは。</a:t>
            </a:r>
            <a:endParaRPr lang="en-US" altLang="ja-JP" dirty="0" smtClean="0"/>
          </a:p>
          <a:p>
            <a:pPr marL="0" indent="0">
              <a:buNone/>
            </a:pPr>
            <a:r>
              <a:rPr lang="ja-JP" altLang="en-US" dirty="0" smtClean="0"/>
              <a:t>＊彼は見す見すチャンスを逃してしまった。</a:t>
            </a:r>
            <a:endParaRPr lang="en-US" altLang="ja-JP" dirty="0" smtClean="0"/>
          </a:p>
          <a:p>
            <a:pPr marL="0" indent="0">
              <a:buNone/>
            </a:pPr>
            <a:r>
              <a:rPr lang="ja-JP" altLang="en-US" dirty="0" smtClean="0"/>
              <a:t>＊泥棒を見す見す逃した。</a:t>
            </a:r>
            <a:endParaRPr lang="ja-JP" altLang="en-US" dirty="0"/>
          </a:p>
          <a:p>
            <a:pPr marL="0" indent="0">
              <a:buNone/>
            </a:pPr>
            <a:r>
              <a:rPr lang="ja-JP" altLang="en-US" dirty="0"/>
              <a:t>２ （多く「目に見す見す」の形で）目の前に見ながら。見ているうちに。見る見る。</a:t>
            </a:r>
            <a:endParaRPr lang="zh-CN" altLang="en-US" dirty="0"/>
          </a:p>
        </p:txBody>
      </p:sp>
    </p:spTree>
    <p:extLst>
      <p:ext uri="{BB962C8B-B14F-4D97-AF65-F5344CB8AC3E}">
        <p14:creationId xmlns:p14="http://schemas.microsoft.com/office/powerpoint/2010/main" val="25976641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ひきよせる</a:t>
            </a:r>
            <a:r>
              <a:rPr lang="ja-JP" altLang="en-US" dirty="0" smtClean="0"/>
              <a:t>（引き寄せる）</a:t>
            </a:r>
            <a:endParaRPr lang="zh-CN" altLang="en-US" dirty="0"/>
          </a:p>
        </p:txBody>
      </p:sp>
      <p:sp>
        <p:nvSpPr>
          <p:cNvPr id="3" name="内容占位符 2"/>
          <p:cNvSpPr>
            <a:spLocks noGrp="1"/>
          </p:cNvSpPr>
          <p:nvPr>
            <p:ph idx="1"/>
          </p:nvPr>
        </p:nvSpPr>
        <p:spPr/>
        <p:txBody>
          <a:bodyPr/>
          <a:lstStyle/>
          <a:p>
            <a:pPr marL="0" indent="0">
              <a:buNone/>
            </a:pPr>
            <a:r>
              <a:rPr lang="ja-JP" altLang="en-US" dirty="0"/>
              <a:t>［動サ下</a:t>
            </a:r>
            <a:r>
              <a:rPr lang="ja-JP" altLang="en-US" dirty="0" smtClean="0"/>
              <a:t>一］</a:t>
            </a:r>
            <a:endParaRPr lang="en-US" altLang="ja-JP" dirty="0" smtClean="0"/>
          </a:p>
          <a:p>
            <a:pPr marL="0" indent="0">
              <a:buNone/>
            </a:pPr>
            <a:r>
              <a:rPr lang="ja-JP" altLang="en-US" dirty="0" smtClean="0"/>
              <a:t>１ </a:t>
            </a:r>
            <a:r>
              <a:rPr lang="ja-JP" altLang="en-US" dirty="0"/>
              <a:t>引っ張って近くに寄せる</a:t>
            </a:r>
            <a:r>
              <a:rPr lang="ja-JP" altLang="en-US" dirty="0" smtClean="0"/>
              <a:t>。</a:t>
            </a:r>
            <a:endParaRPr lang="en-US" altLang="ja-JP" dirty="0" smtClean="0"/>
          </a:p>
          <a:p>
            <a:pPr marL="0" indent="0">
              <a:buNone/>
            </a:pPr>
            <a:r>
              <a:rPr lang="ja-JP" altLang="en-US" dirty="0" smtClean="0"/>
              <a:t>　「</a:t>
            </a:r>
            <a:r>
              <a:rPr lang="ja-JP" altLang="en-US" dirty="0"/>
              <a:t>いすを</a:t>
            </a:r>
            <a:r>
              <a:rPr lang="en-US" altLang="ja-JP" dirty="0"/>
              <a:t>―</a:t>
            </a:r>
            <a:r>
              <a:rPr lang="ja-JP" altLang="en-US" dirty="0"/>
              <a:t>・せる」</a:t>
            </a:r>
          </a:p>
          <a:p>
            <a:pPr marL="0" indent="0">
              <a:buNone/>
            </a:pPr>
            <a:r>
              <a:rPr lang="ja-JP" altLang="en-US" dirty="0"/>
              <a:t>２ そのものの方へ寄るようにする。ひきつける</a:t>
            </a:r>
            <a:r>
              <a:rPr lang="ja-JP" altLang="en-US" dirty="0" smtClean="0"/>
              <a:t>。</a:t>
            </a:r>
            <a:endParaRPr lang="en-US" altLang="ja-JP" dirty="0" smtClean="0"/>
          </a:p>
          <a:p>
            <a:pPr marL="0" indent="0">
              <a:buNone/>
            </a:pPr>
            <a:r>
              <a:rPr lang="ja-JP" altLang="en-US" dirty="0"/>
              <a:t>　</a:t>
            </a:r>
            <a:r>
              <a:rPr lang="ja-JP" altLang="en-US" dirty="0" smtClean="0"/>
              <a:t>「</a:t>
            </a:r>
            <a:r>
              <a:rPr lang="ja-JP" altLang="en-US" dirty="0"/>
              <a:t>人の心を</a:t>
            </a:r>
            <a:r>
              <a:rPr lang="en-US" altLang="ja-JP" dirty="0"/>
              <a:t>―</a:t>
            </a:r>
            <a:r>
              <a:rPr lang="ja-JP" altLang="en-US" dirty="0"/>
              <a:t>・せる</a:t>
            </a:r>
            <a:r>
              <a:rPr lang="ja-JP" altLang="en-US" dirty="0" smtClean="0"/>
              <a:t>」</a:t>
            </a:r>
            <a:endParaRPr lang="en-US" altLang="ja-JP" dirty="0" smtClean="0"/>
          </a:p>
          <a:p>
            <a:pPr marL="0" indent="0">
              <a:buNone/>
            </a:pPr>
            <a:r>
              <a:rPr lang="ja-JP" altLang="en-US" dirty="0" smtClean="0"/>
              <a:t>＊「引き寄せる」：密着していないが、それなりに近く。</a:t>
            </a:r>
            <a:endParaRPr lang="en-US" altLang="ja-JP" dirty="0" smtClean="0"/>
          </a:p>
          <a:p>
            <a:pPr marL="0" indent="0">
              <a:buNone/>
            </a:pPr>
            <a:r>
              <a:rPr lang="ja-JP" altLang="en-US" dirty="0"/>
              <a:t>　</a:t>
            </a:r>
            <a:r>
              <a:rPr lang="ja-JP" altLang="en-US" dirty="0" smtClean="0"/>
              <a:t>「引き付ける」：密着するくらいの近さ。</a:t>
            </a:r>
            <a:endParaRPr lang="ja-JP" altLang="en-US" dirty="0"/>
          </a:p>
        </p:txBody>
      </p:sp>
    </p:spTree>
    <p:extLst>
      <p:ext uri="{BB962C8B-B14F-4D97-AF65-F5344CB8AC3E}">
        <p14:creationId xmlns:p14="http://schemas.microsoft.com/office/powerpoint/2010/main" val="23080949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こびる（媚びる）</a:t>
            </a:r>
            <a:endParaRPr lang="zh-CN" altLang="en-US" dirty="0"/>
          </a:p>
        </p:txBody>
      </p:sp>
      <p:sp>
        <p:nvSpPr>
          <p:cNvPr id="3" name="内容占位符 2"/>
          <p:cNvSpPr>
            <a:spLocks noGrp="1"/>
          </p:cNvSpPr>
          <p:nvPr>
            <p:ph idx="1"/>
          </p:nvPr>
        </p:nvSpPr>
        <p:spPr/>
        <p:txBody>
          <a:bodyPr/>
          <a:lstStyle/>
          <a:p>
            <a:pPr marL="0" indent="0">
              <a:buNone/>
            </a:pPr>
            <a:r>
              <a:rPr lang="ja-JP" altLang="en-US" dirty="0"/>
              <a:t>［動バ上一</a:t>
            </a:r>
            <a:r>
              <a:rPr lang="ja-JP" altLang="en-US" dirty="0" smtClean="0"/>
              <a:t>］</a:t>
            </a:r>
            <a:endParaRPr lang="ja-JP" altLang="en-US" dirty="0"/>
          </a:p>
          <a:p>
            <a:pPr marL="0" indent="0">
              <a:buNone/>
            </a:pPr>
            <a:r>
              <a:rPr lang="ja-JP" altLang="en-US" dirty="0"/>
              <a:t>１ 他人に気に入られるような態度をとる。機嫌をとる。へつらう</a:t>
            </a:r>
            <a:r>
              <a:rPr lang="ja-JP" altLang="en-US" dirty="0" smtClean="0"/>
              <a:t>。</a:t>
            </a:r>
            <a:endParaRPr lang="en-US" altLang="ja-JP" dirty="0" smtClean="0"/>
          </a:p>
          <a:p>
            <a:pPr marL="0" indent="0">
              <a:buNone/>
            </a:pPr>
            <a:r>
              <a:rPr lang="ja-JP" altLang="en-US" dirty="0" smtClean="0"/>
              <a:t>「</a:t>
            </a:r>
            <a:r>
              <a:rPr lang="ja-JP" altLang="en-US" dirty="0"/>
              <a:t>権力者に</a:t>
            </a:r>
            <a:r>
              <a:rPr lang="en-US" altLang="ja-JP" dirty="0"/>
              <a:t>―</a:t>
            </a:r>
            <a:r>
              <a:rPr lang="ja-JP" altLang="en-US" dirty="0"/>
              <a:t>・びる」「観客に</a:t>
            </a:r>
            <a:r>
              <a:rPr lang="en-US" altLang="ja-JP" dirty="0"/>
              <a:t>―</a:t>
            </a:r>
            <a:r>
              <a:rPr lang="ja-JP" altLang="en-US" dirty="0"/>
              <a:t>・びる演技」</a:t>
            </a:r>
          </a:p>
          <a:p>
            <a:pPr marL="0" indent="0">
              <a:buNone/>
            </a:pPr>
            <a:r>
              <a:rPr lang="ja-JP" altLang="en-US" dirty="0"/>
              <a:t>２ 女が男の気を引こうとしてなまめかしい態度や表情をする</a:t>
            </a:r>
            <a:r>
              <a:rPr lang="ja-JP" altLang="en-US" dirty="0" smtClean="0"/>
              <a:t>。</a:t>
            </a:r>
            <a:endParaRPr lang="en-US" altLang="ja-JP" dirty="0" smtClean="0"/>
          </a:p>
          <a:p>
            <a:pPr marL="0" indent="0">
              <a:buNone/>
            </a:pPr>
            <a:r>
              <a:rPr lang="ja-JP" altLang="en-US" dirty="0" smtClean="0"/>
              <a:t>「</a:t>
            </a:r>
            <a:r>
              <a:rPr lang="en-US" altLang="ja-JP" dirty="0"/>
              <a:t>―</a:t>
            </a:r>
            <a:r>
              <a:rPr lang="ja-JP" altLang="en-US" dirty="0"/>
              <a:t>・びるような目つき</a:t>
            </a:r>
            <a:r>
              <a:rPr lang="ja-JP" altLang="en-US" dirty="0" smtClean="0"/>
              <a:t>」</a:t>
            </a:r>
            <a:endParaRPr lang="en-US" altLang="ja-JP" dirty="0" smtClean="0"/>
          </a:p>
        </p:txBody>
      </p:sp>
    </p:spTree>
    <p:extLst>
      <p:ext uri="{BB962C8B-B14F-4D97-AF65-F5344CB8AC3E}">
        <p14:creationId xmlns:p14="http://schemas.microsoft.com/office/powerpoint/2010/main" val="3336216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たかが</a:t>
            </a:r>
            <a:r>
              <a:rPr lang="ja-JP" altLang="en-US" dirty="0" smtClean="0"/>
              <a:t>（高が）</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ja-JP" altLang="en-US" dirty="0"/>
              <a:t>［副</a:t>
            </a:r>
            <a:r>
              <a:rPr lang="ja-JP" altLang="en-US" dirty="0" smtClean="0"/>
              <a:t>］</a:t>
            </a:r>
            <a:endParaRPr lang="en-US" altLang="ja-JP" dirty="0" smtClean="0"/>
          </a:p>
          <a:p>
            <a:pPr marL="0" indent="0">
              <a:buNone/>
            </a:pPr>
            <a:r>
              <a:rPr lang="ja-JP" altLang="en-US" dirty="0" smtClean="0"/>
              <a:t>程度</a:t>
            </a:r>
            <a:r>
              <a:rPr lang="ja-JP" altLang="en-US" dirty="0"/>
              <a:t>・質・数量などが、取るに足りないさま。問題にするほどの価値のないさま</a:t>
            </a:r>
            <a:r>
              <a:rPr lang="ja-JP" altLang="en-US" dirty="0" smtClean="0"/>
              <a:t>。</a:t>
            </a:r>
            <a:endParaRPr lang="en-US" altLang="ja-JP" dirty="0" smtClean="0"/>
          </a:p>
          <a:p>
            <a:r>
              <a:rPr lang="ja-JP" altLang="en-US" dirty="0"/>
              <a:t>たかが一度のミスなので、気にすることなく次の仕事を頑張るのが良い。</a:t>
            </a:r>
          </a:p>
          <a:p>
            <a:r>
              <a:rPr lang="ja-JP" altLang="en-US" dirty="0"/>
              <a:t>たかが</a:t>
            </a:r>
            <a:r>
              <a:rPr lang="en-US" altLang="ja-JP" dirty="0"/>
              <a:t>1000</a:t>
            </a:r>
            <a:r>
              <a:rPr lang="ja-JP" altLang="en-US" dirty="0"/>
              <a:t>円ぐらいの品物だから、躊躇しないで買った方が良いよ</a:t>
            </a:r>
            <a:r>
              <a:rPr lang="ja-JP" altLang="en-US" dirty="0" smtClean="0"/>
              <a:t>。</a:t>
            </a:r>
            <a:endParaRPr lang="en-US" altLang="ja-JP" dirty="0" smtClean="0"/>
          </a:p>
          <a:p>
            <a:pPr marL="0" indent="0">
              <a:buNone/>
            </a:pPr>
            <a:r>
              <a:rPr lang="ja-JP" altLang="en-US" dirty="0" smtClean="0"/>
              <a:t>＊高</a:t>
            </a:r>
            <a:r>
              <a:rPr lang="ja-JP" altLang="en-US" dirty="0"/>
              <a:t>が知れる（物事の程度や頻度などが大したことでないさま）</a:t>
            </a:r>
          </a:p>
          <a:p>
            <a:pPr marL="0" indent="0">
              <a:buNone/>
            </a:pPr>
            <a:r>
              <a:rPr lang="ja-JP" altLang="en-US" dirty="0" smtClean="0"/>
              <a:t>＊高</a:t>
            </a:r>
            <a:r>
              <a:rPr lang="ja-JP" altLang="en-US" dirty="0"/>
              <a:t>をくくる（物事の程度が大</a:t>
            </a:r>
            <a:r>
              <a:rPr lang="ja-JP" altLang="en-US" dirty="0" smtClean="0"/>
              <a:t>したものではないとあなどるさま）</a:t>
            </a:r>
            <a:endParaRPr lang="ja-JP" altLang="en-US" dirty="0"/>
          </a:p>
        </p:txBody>
      </p:sp>
    </p:spTree>
    <p:extLst>
      <p:ext uri="{BB962C8B-B14F-4D97-AF65-F5344CB8AC3E}">
        <p14:creationId xmlns:p14="http://schemas.microsoft.com/office/powerpoint/2010/main" val="1762796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かじりつく（齧り付く）</a:t>
            </a:r>
            <a:endParaRPr lang="zh-CN" altLang="en-US" dirty="0"/>
          </a:p>
        </p:txBody>
      </p:sp>
      <p:sp>
        <p:nvSpPr>
          <p:cNvPr id="3" name="内容占位符 2"/>
          <p:cNvSpPr>
            <a:spLocks noGrp="1"/>
          </p:cNvSpPr>
          <p:nvPr>
            <p:ph idx="1"/>
          </p:nvPr>
        </p:nvSpPr>
        <p:spPr/>
        <p:txBody>
          <a:bodyPr/>
          <a:lstStyle/>
          <a:p>
            <a:pPr marL="0" indent="0">
              <a:buNone/>
            </a:pPr>
            <a:r>
              <a:rPr lang="ja-JP" altLang="en-US" dirty="0"/>
              <a:t>［</a:t>
            </a:r>
            <a:r>
              <a:rPr lang="ja-JP" altLang="en-US" dirty="0" smtClean="0"/>
              <a:t>自</a:t>
            </a:r>
            <a:r>
              <a:rPr lang="ja-JP" altLang="en-US" dirty="0"/>
              <a:t>カ</a:t>
            </a:r>
            <a:r>
              <a:rPr lang="ja-JP" altLang="en-US" dirty="0" smtClean="0"/>
              <a:t>五］</a:t>
            </a:r>
            <a:endParaRPr lang="en-US" altLang="ja-JP" dirty="0"/>
          </a:p>
          <a:p>
            <a:pPr marL="0" indent="0">
              <a:buNone/>
            </a:pPr>
            <a:r>
              <a:rPr lang="en-US" altLang="ja-JP" dirty="0"/>
              <a:t>① </a:t>
            </a:r>
            <a:r>
              <a:rPr lang="ja-JP" altLang="en-US" dirty="0"/>
              <a:t>離れないように、しっかりと歯で食いつく。</a:t>
            </a:r>
          </a:p>
          <a:p>
            <a:pPr marL="0" indent="0">
              <a:buNone/>
            </a:pPr>
            <a:r>
              <a:rPr lang="ja-JP" altLang="en-US" dirty="0" smtClean="0"/>
              <a:t>＊大きなフランスパンにかじりつく。</a:t>
            </a:r>
            <a:endParaRPr lang="ja-JP" altLang="en-US" dirty="0"/>
          </a:p>
          <a:p>
            <a:pPr marL="0" indent="0">
              <a:buNone/>
            </a:pPr>
            <a:r>
              <a:rPr lang="ja-JP" altLang="en-US" dirty="0"/>
              <a:t>② 離れないようにしっかりと物に取りつく。地位を失うまいと力を尽くす。しがみつく</a:t>
            </a:r>
            <a:r>
              <a:rPr lang="ja-JP" altLang="en-US" dirty="0" smtClean="0"/>
              <a:t>。</a:t>
            </a:r>
            <a:endParaRPr lang="en-US" altLang="ja-JP" dirty="0" smtClean="0"/>
          </a:p>
          <a:p>
            <a:pPr marL="0" indent="0">
              <a:buNone/>
            </a:pPr>
            <a:r>
              <a:rPr lang="ja-JP" altLang="en-US" dirty="0" smtClean="0"/>
              <a:t>＊母親にかじりついて甘える。</a:t>
            </a:r>
            <a:endParaRPr lang="en-US" altLang="ja-JP" dirty="0" smtClean="0"/>
          </a:p>
          <a:p>
            <a:pPr marL="0" indent="0">
              <a:buNone/>
            </a:pPr>
            <a:r>
              <a:rPr lang="ja-JP" altLang="en-US" dirty="0" smtClean="0"/>
              <a:t>＊テレビにかじりつく。</a:t>
            </a:r>
            <a:endParaRPr lang="zh-CN" altLang="en-US" dirty="0"/>
          </a:p>
        </p:txBody>
      </p:sp>
    </p:spTree>
    <p:extLst>
      <p:ext uri="{BB962C8B-B14F-4D97-AF65-F5344CB8AC3E}">
        <p14:creationId xmlns:p14="http://schemas.microsoft.com/office/powerpoint/2010/main" val="805255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とやかく</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en-US" altLang="ja-JP" dirty="0"/>
              <a:t>〘</a:t>
            </a:r>
            <a:r>
              <a:rPr lang="ja-JP" altLang="en-US" dirty="0"/>
              <a:t>副</a:t>
            </a:r>
            <a:r>
              <a:rPr lang="en-US" altLang="ja-JP" dirty="0" smtClean="0"/>
              <a:t>〙</a:t>
            </a:r>
          </a:p>
          <a:p>
            <a:pPr marL="0" indent="0">
              <a:buNone/>
            </a:pPr>
            <a:r>
              <a:rPr lang="en-US" altLang="ja-JP" dirty="0" smtClean="0"/>
              <a:t> </a:t>
            </a:r>
            <a:r>
              <a:rPr lang="en-US" altLang="ja-JP" dirty="0"/>
              <a:t>(</a:t>
            </a:r>
            <a:r>
              <a:rPr lang="ja-JP" altLang="en-US" dirty="0"/>
              <a:t>「とやかくや」の変化したもの。「と」を伴って用いることもある</a:t>
            </a:r>
            <a:r>
              <a:rPr lang="en-US" altLang="ja-JP" dirty="0"/>
              <a:t>) </a:t>
            </a:r>
            <a:endParaRPr lang="en-US" altLang="ja-JP" dirty="0" smtClean="0"/>
          </a:p>
          <a:p>
            <a:pPr marL="0" indent="0">
              <a:buNone/>
            </a:pPr>
            <a:r>
              <a:rPr lang="ja-JP" altLang="en-US" dirty="0" smtClean="0"/>
              <a:t>雑</a:t>
            </a:r>
            <a:r>
              <a:rPr lang="ja-JP" altLang="en-US" dirty="0"/>
              <a:t>多な事態を、特定しないまま列挙するのに用いる。非難したり迷惑に思う気持を込める場合が多い。何のかのと。ああだこうだと。あれやこれやと</a:t>
            </a:r>
            <a:r>
              <a:rPr lang="ja-JP" altLang="en-US" dirty="0" smtClean="0"/>
              <a:t>。</a:t>
            </a:r>
            <a:endParaRPr lang="en-US" altLang="ja-JP" dirty="0" smtClean="0"/>
          </a:p>
          <a:p>
            <a:pPr marL="0" indent="0">
              <a:buNone/>
            </a:pPr>
            <a:r>
              <a:rPr lang="ja-JP" altLang="en-US" dirty="0" smtClean="0"/>
              <a:t>＊仕事時間以外にはとやかく言われたくない。</a:t>
            </a:r>
            <a:endParaRPr lang="en-US" altLang="ja-JP" dirty="0" smtClean="0"/>
          </a:p>
          <a:p>
            <a:pPr marL="0" indent="0">
              <a:buNone/>
            </a:pPr>
            <a:r>
              <a:rPr lang="ja-JP" altLang="en-US" dirty="0" smtClean="0"/>
              <a:t>＊とやかく迷った末英文学と決めた。</a:t>
            </a:r>
            <a:endParaRPr lang="en-US" altLang="ja-JP" dirty="0" smtClean="0"/>
          </a:p>
          <a:p>
            <a:pPr marL="0" indent="0">
              <a:buNone/>
            </a:pPr>
            <a:r>
              <a:rPr lang="ja-JP" altLang="en-US" dirty="0" smtClean="0"/>
              <a:t>＊そんなことをすると世間でとやかく言ってうるさい。</a:t>
            </a:r>
            <a:endParaRPr lang="zh-CN" altLang="en-US" dirty="0"/>
          </a:p>
        </p:txBody>
      </p:sp>
    </p:spTree>
    <p:extLst>
      <p:ext uri="{BB962C8B-B14F-4D97-AF65-F5344CB8AC3E}">
        <p14:creationId xmlns:p14="http://schemas.microsoft.com/office/powerpoint/2010/main" val="204904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ym typeface="+mn-ea"/>
            </a:endParaRPr>
          </a:p>
          <a:p>
            <a:pPr algn="ctr"/>
            <a:r>
              <a:rPr lang="ja-JP" altLang="zh-CN" sz="6600" b="1" dirty="0" smtClean="0">
                <a:latin typeface="MS Mincho" panose="02020609040205080304" charset="-128"/>
                <a:ea typeface="MS Mincho" panose="02020609040205080304" charset="-128"/>
                <a:sym typeface="+mn-ea"/>
              </a:rPr>
              <a:t>重要</a:t>
            </a:r>
            <a:r>
              <a:rPr lang="ja-JP" altLang="zh-CN" sz="6600" b="1" dirty="0">
                <a:latin typeface="MS Mincho" panose="02020609040205080304" charset="-128"/>
                <a:ea typeface="MS Mincho" panose="02020609040205080304" charset="-128"/>
                <a:sym typeface="+mn-ea"/>
              </a:rPr>
              <a:t>表現の解釈</a:t>
            </a:r>
            <a:endParaRPr lang="ja-JP" altLang="zh-CN" sz="6600" b="1" dirty="0">
              <a:latin typeface="MS Mincho" panose="02020609040205080304" charset="-128"/>
              <a:ea typeface="MS Mincho" panose="02020609040205080304" charset="-128"/>
            </a:endParaRPr>
          </a:p>
          <a:p>
            <a:pPr algn="ctr"/>
            <a:endParaRPr lang="zh-CN" altLang="en-US" sz="66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～はずがない</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【意味】「ありえない･不可能だ･おかしい」など話し手の強い</a:t>
            </a:r>
          </a:p>
          <a:p>
            <a:pPr marL="0" indent="0">
              <a:lnSpc>
                <a:spcPts val="3500"/>
              </a:lnSpc>
              <a:spcAft>
                <a:spcPts val="0"/>
              </a:spcAft>
              <a:buNone/>
            </a:pPr>
            <a:r>
              <a:rPr b="1" dirty="0">
                <a:solidFill>
                  <a:schemeClr val="tx2"/>
                </a:solidFill>
                <a:sym typeface="+mn-ea"/>
              </a:rPr>
              <a:t>        疑念を表す。</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Ａ</a:t>
            </a:r>
            <a:r>
              <a:rPr lang="ja-JP" altLang="en-US" b="1" dirty="0" smtClean="0">
                <a:solidFill>
                  <a:schemeClr val="tx2"/>
                </a:solidFill>
                <a:sym typeface="+mn-ea"/>
              </a:rPr>
              <a:t>い</a:t>
            </a:r>
            <a:r>
              <a:rPr b="1" dirty="0" smtClean="0">
                <a:solidFill>
                  <a:schemeClr val="tx2"/>
                </a:solidFill>
                <a:sym typeface="+mn-ea"/>
              </a:rPr>
              <a:t>/Ｖ</a:t>
            </a:r>
            <a:r>
              <a:rPr lang="en-US" altLang="ja-JP" b="1" dirty="0" smtClean="0">
                <a:solidFill>
                  <a:schemeClr val="tx2"/>
                </a:solidFill>
                <a:sym typeface="+mn-ea"/>
              </a:rPr>
              <a:t>+</a:t>
            </a:r>
            <a:r>
              <a:rPr b="1" dirty="0" smtClean="0">
                <a:solidFill>
                  <a:schemeClr val="tx2"/>
                </a:solidFill>
                <a:sym typeface="+mn-ea"/>
              </a:rPr>
              <a:t>はずがない</a:t>
            </a:r>
            <a:r>
              <a:rPr b="1" dirty="0">
                <a:solidFill>
                  <a:schemeClr val="tx2"/>
                </a:solidFill>
                <a:sym typeface="+mn-ea"/>
              </a:rPr>
              <a:t>　</a:t>
            </a:r>
          </a:p>
        </p:txBody>
      </p:sp>
      <p:sp>
        <p:nvSpPr>
          <p:cNvPr id="4" name="内容占位符 3"/>
          <p:cNvSpPr>
            <a:spLocks noGrp="1"/>
          </p:cNvSpPr>
          <p:nvPr>
            <p:ph sz="half" idx="2"/>
          </p:nvPr>
        </p:nvSpPr>
        <p:spPr>
          <a:xfrm>
            <a:off x="619125" y="3282950"/>
            <a:ext cx="10969625" cy="231965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①華美に衣飾ることなど出来よう</a:t>
            </a:r>
            <a:r>
              <a:rPr lang="ja-JP" altLang="zh-CN" b="1" dirty="0">
                <a:solidFill>
                  <a:srgbClr val="FF0000"/>
                </a:solidFill>
                <a:sym typeface="+mn-ea"/>
              </a:rPr>
              <a:t>はずがない</a:t>
            </a:r>
            <a:r>
              <a:rPr lang="ja-JP" altLang="zh-CN" b="1" dirty="0">
                <a:sym typeface="+mn-ea"/>
              </a:rPr>
              <a:t>。</a:t>
            </a:r>
            <a:endParaRPr lang="ja-JP" altLang="zh-CN" b="1" dirty="0">
              <a:latin typeface="MS Mincho" panose="02020609040205080304" charset="-128"/>
              <a:ea typeface="MS Mincho" panose="02020609040205080304" charset="-128"/>
            </a:endParaRPr>
          </a:p>
          <a:p>
            <a:pPr indent="0" fontAlgn="auto">
              <a:lnSpc>
                <a:spcPts val="3500"/>
              </a:lnSpc>
              <a:buNone/>
            </a:pPr>
            <a:r>
              <a:rPr lang="ja-JP" altLang="zh-CN" b="1" dirty="0" smtClean="0">
                <a:sym typeface="+mn-ea"/>
              </a:rPr>
              <a:t>②</a:t>
            </a:r>
            <a:r>
              <a:rPr lang="ja-JP" altLang="en-US" b="1" dirty="0" smtClean="0">
                <a:sym typeface="+mn-ea"/>
              </a:rPr>
              <a:t>明日までに、これらの漢字を全部覚えられる</a:t>
            </a:r>
            <a:r>
              <a:rPr lang="ja-JP" altLang="zh-CN" b="1" dirty="0" smtClean="0">
                <a:solidFill>
                  <a:srgbClr val="FF0000"/>
                </a:solidFill>
                <a:sym typeface="+mn-ea"/>
              </a:rPr>
              <a:t>はずがない</a:t>
            </a:r>
            <a:r>
              <a:rPr lang="ja-JP" altLang="zh-CN" b="1" dirty="0">
                <a:sym typeface="+mn-ea"/>
              </a:rPr>
              <a:t>。</a:t>
            </a:r>
          </a:p>
          <a:p>
            <a:pPr indent="0" fontAlgn="auto">
              <a:lnSpc>
                <a:spcPts val="3500"/>
              </a:lnSpc>
              <a:buNone/>
            </a:pPr>
            <a:r>
              <a:rPr lang="ja-JP" altLang="zh-CN" b="1" dirty="0" smtClean="0">
                <a:sym typeface="+mn-ea"/>
              </a:rPr>
              <a:t>③</a:t>
            </a:r>
            <a:r>
              <a:rPr lang="ja-JP" altLang="en-US" b="1" dirty="0">
                <a:sym typeface="+mn-ea"/>
              </a:rPr>
              <a:t>毎</a:t>
            </a:r>
            <a:r>
              <a:rPr lang="ja-JP" altLang="en-US" b="1" dirty="0" smtClean="0">
                <a:sym typeface="+mn-ea"/>
              </a:rPr>
              <a:t>日、あのレストランにたくさんの人が並んでいるので、美味しくない</a:t>
            </a:r>
            <a:r>
              <a:rPr lang="ja-JP" altLang="zh-CN" b="1" dirty="0" smtClean="0">
                <a:solidFill>
                  <a:srgbClr val="FF0000"/>
                </a:solidFill>
                <a:sym typeface="+mn-ea"/>
              </a:rPr>
              <a:t>はずがない</a:t>
            </a:r>
            <a:r>
              <a:rPr lang="ja-JP" altLang="zh-CN" b="1" dirty="0">
                <a:sym typeface="+mn-ea"/>
              </a:rPr>
              <a:t>。</a:t>
            </a: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accent3">
                    <a:lumMod val="50000"/>
                  </a:schemeClr>
                </a:solidFill>
              </a:rPr>
              <a:t>～ないでもない</a:t>
            </a:r>
          </a:p>
        </p:txBody>
      </p:sp>
      <p:sp>
        <p:nvSpPr>
          <p:cNvPr id="100" name="文本框 99"/>
          <p:cNvSpPr txBox="1"/>
          <p:nvPr/>
        </p:nvSpPr>
        <p:spPr>
          <a:xfrm>
            <a:off x="423545" y="1384935"/>
            <a:ext cx="11440160"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動詞の否定形を受け、そのような行為、認識が成立する</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　　　　こともあるという意味を表す。</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Ｖ</a:t>
            </a:r>
            <a:r>
              <a:rPr lang="ja-JP" altLang="en-US" sz="2800" b="1" dirty="0" smtClean="0">
                <a:ea typeface="MS Mincho" panose="02020609040205080304" charset="-128"/>
                <a:sym typeface="+mn-ea"/>
              </a:rPr>
              <a:t>（ない形）</a:t>
            </a:r>
            <a:r>
              <a:rPr lang="en-US" altLang="ja-JP" sz="2800" b="1" dirty="0">
                <a:ea typeface="MS Mincho" panose="02020609040205080304" charset="-128"/>
                <a:sym typeface="+mn-ea"/>
              </a:rPr>
              <a:t>+</a:t>
            </a:r>
            <a:r>
              <a:rPr lang="ja-JP" altLang="zh-CN" sz="2800" b="1" dirty="0" smtClean="0">
                <a:ea typeface="MS Mincho" panose="02020609040205080304" charset="-128"/>
                <a:sym typeface="+mn-ea"/>
              </a:rPr>
              <a:t>ないでもない</a:t>
            </a:r>
            <a:endParaRPr lang="ja-JP" altLang="zh-CN" sz="2800" b="1" dirty="0">
              <a:ea typeface="MS Mincho" panose="02020609040205080304" charset="-128"/>
            </a:endParaRPr>
          </a:p>
        </p:txBody>
      </p:sp>
      <p:sp>
        <p:nvSpPr>
          <p:cNvPr id="10" name="文本框 9"/>
          <p:cNvSpPr txBox="1"/>
          <p:nvPr/>
        </p:nvSpPr>
        <p:spPr>
          <a:xfrm>
            <a:off x="423545" y="3144520"/>
            <a:ext cx="11358880" cy="2335530"/>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sym typeface="+mn-ea"/>
              </a:rPr>
              <a:t>①時にはプレトン辺りの農夫の妻が骨身を惜まず真っ黒になって働いている光景などを思い浮かべて、自分が果敢ない空想の徒なことを恥ずかしくも浅ましいことに思わ</a:t>
            </a:r>
            <a:r>
              <a:rPr lang="ja-JP" altLang="zh-CN" sz="2800" b="1">
                <a:solidFill>
                  <a:srgbClr val="FF0000"/>
                </a:solidFill>
                <a:latin typeface="MS Mincho" panose="02020609040205080304" charset="-128"/>
                <a:ea typeface="MS Mincho" panose="02020609040205080304" charset="-128"/>
                <a:sym typeface="+mn-ea"/>
              </a:rPr>
              <a:t>ないでもなかった</a:t>
            </a:r>
            <a:r>
              <a:rPr lang="ja-JP" altLang="zh-CN" sz="2800" b="1">
                <a:latin typeface="MS Mincho" panose="02020609040205080304" charset="-128"/>
                <a:ea typeface="MS Mincho" panose="02020609040205080304" charset="-128"/>
                <a:sym typeface="+mn-ea"/>
              </a:rPr>
              <a:t>。</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②自分にも悪い点があったことは認め</a:t>
            </a:r>
            <a:r>
              <a:rPr lang="ja-JP" altLang="zh-CN" sz="2800" b="1">
                <a:solidFill>
                  <a:srgbClr val="FF0000"/>
                </a:solidFill>
                <a:latin typeface="MS Mincho" panose="02020609040205080304" charset="-128"/>
                <a:ea typeface="MS Mincho" panose="02020609040205080304" charset="-128"/>
                <a:sym typeface="+mn-ea"/>
              </a:rPr>
              <a:t>ないでもない</a:t>
            </a:r>
            <a:r>
              <a:rPr lang="ja-JP" altLang="zh-CN" sz="2800" b="1">
                <a:latin typeface="MS Mincho" panose="02020609040205080304" charset="-128"/>
                <a:ea typeface="MS Mincho" panose="02020609040205080304" charset="-128"/>
                <a:sym typeface="+mn-ea"/>
              </a:rPr>
              <a:t>。</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③考えてみれば、彼の意見をもっともだという気がし</a:t>
            </a:r>
            <a:r>
              <a:rPr lang="ja-JP" altLang="zh-CN" sz="2800" b="1">
                <a:solidFill>
                  <a:srgbClr val="FF0000"/>
                </a:solidFill>
                <a:latin typeface="MS Mincho" panose="02020609040205080304" charset="-128"/>
                <a:ea typeface="MS Mincho" panose="02020609040205080304" charset="-128"/>
                <a:sym typeface="+mn-ea"/>
              </a:rPr>
              <a:t>ないでもない</a:t>
            </a:r>
            <a:r>
              <a:rPr lang="ja-JP" altLang="zh-CN" sz="2800" b="1">
                <a:latin typeface="MS Mincho" panose="02020609040205080304" charset="-128"/>
                <a:ea typeface="MS Mincho" panose="02020609040205080304" charset="-128"/>
                <a:sym typeface="+mn-ea"/>
              </a:rPr>
              <a:t>。</a:t>
            </a:r>
            <a:endParaRPr lang="ja-JP" altLang="zh-CN" sz="28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さも～</a:t>
            </a:r>
          </a:p>
        </p:txBody>
      </p:sp>
      <p:sp>
        <p:nvSpPr>
          <p:cNvPr id="100" name="文本框 99"/>
          <p:cNvSpPr txBox="1"/>
          <p:nvPr/>
        </p:nvSpPr>
        <p:spPr>
          <a:xfrm>
            <a:off x="371475" y="1384935"/>
            <a:ext cx="11492230"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様子や様態を強調する言い方。「本当に、たいへんに～</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　　　　らしい」という意味</a:t>
            </a:r>
            <a:r>
              <a:rPr lang="ja-JP" altLang="zh-CN" sz="2800" b="1" dirty="0" smtClean="0">
                <a:ea typeface="MS Mincho" panose="02020609040205080304" charset="-128"/>
                <a:sym typeface="+mn-ea"/>
              </a:rPr>
              <a:t>。</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さも</a:t>
            </a:r>
            <a:r>
              <a:rPr lang="en-US" altLang="ja-JP" sz="2800" b="1" dirty="0" smtClean="0">
                <a:ea typeface="MS Mincho" panose="02020609040205080304" charset="-128"/>
                <a:sym typeface="+mn-ea"/>
              </a:rPr>
              <a:t>+</a:t>
            </a:r>
            <a:r>
              <a:rPr lang="ja-JP" altLang="zh-CN" sz="2800" b="1" dirty="0" smtClean="0">
                <a:ea typeface="MS Mincho" panose="02020609040205080304" charset="-128"/>
                <a:sym typeface="+mn-ea"/>
              </a:rPr>
              <a:t>そうだ</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らしい</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ようだ</a:t>
            </a:r>
            <a:endParaRPr lang="ja-JP" altLang="zh-CN" sz="2800" b="1" dirty="0">
              <a:ea typeface="MS Mincho" panose="02020609040205080304" charset="-128"/>
            </a:endParaRPr>
          </a:p>
        </p:txBody>
      </p:sp>
      <p:sp>
        <p:nvSpPr>
          <p:cNvPr id="10" name="文本框 9"/>
          <p:cNvSpPr txBox="1"/>
          <p:nvPr/>
        </p:nvSpPr>
        <p:spPr>
          <a:xfrm>
            <a:off x="404495" y="3286760"/>
            <a:ext cx="11426190" cy="278447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sym typeface="+mn-ea"/>
              </a:rPr>
              <a:t>①夫はスープの皿をひきよせて、</a:t>
            </a:r>
            <a:r>
              <a:rPr lang="ja-JP" altLang="zh-CN" sz="2800" b="1">
                <a:solidFill>
                  <a:srgbClr val="FF0000"/>
                </a:solidFill>
                <a:latin typeface="MS Mincho" panose="02020609040205080304" charset="-128"/>
                <a:ea typeface="MS Mincho" panose="02020609040205080304" charset="-128"/>
                <a:sym typeface="+mn-ea"/>
              </a:rPr>
              <a:t>さも</a:t>
            </a:r>
            <a:r>
              <a:rPr lang="ja-JP" altLang="zh-CN" sz="2800" b="1">
                <a:latin typeface="MS Mincho" panose="02020609040205080304" charset="-128"/>
                <a:ea typeface="MS Mincho" panose="02020609040205080304" charset="-128"/>
                <a:sym typeface="+mn-ea"/>
              </a:rPr>
              <a:t>嬉しそうに「如何だ、この皿は今まで買った中では如何しても一番だ。</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②彼は</a:t>
            </a:r>
            <a:r>
              <a:rPr lang="ja-JP" altLang="zh-CN" sz="2800" b="1">
                <a:solidFill>
                  <a:srgbClr val="FF0000"/>
                </a:solidFill>
                <a:latin typeface="MS Mincho" panose="02020609040205080304" charset="-128"/>
                <a:ea typeface="MS Mincho" panose="02020609040205080304" charset="-128"/>
                <a:sym typeface="+mn-ea"/>
              </a:rPr>
              <a:t>さも</a:t>
            </a:r>
            <a:r>
              <a:rPr lang="ja-JP" altLang="zh-CN" sz="2800" b="1">
                <a:latin typeface="MS Mincho" panose="02020609040205080304" charset="-128"/>
                <a:ea typeface="MS Mincho" panose="02020609040205080304" charset="-128"/>
                <a:sym typeface="+mn-ea"/>
              </a:rPr>
              <a:t>おいしそうにビールを飲み干した。</a:t>
            </a:r>
            <a:endParaRPr lang="ja-JP" altLang="zh-CN" sz="2800" b="1">
              <a:latin typeface="MS Mincho" panose="02020609040205080304" charset="-128"/>
              <a:ea typeface="MS Mincho" panose="02020609040205080304" charset="-128"/>
            </a:endParaRPr>
          </a:p>
          <a:p>
            <a:pPr indent="0" fontAlgn="auto">
              <a:lnSpc>
                <a:spcPts val="3500"/>
              </a:lnSpc>
            </a:pPr>
            <a:r>
              <a:rPr lang="ja-JP" altLang="zh-CN" sz="2800" b="1">
                <a:latin typeface="MS Mincho" panose="02020609040205080304" charset="-128"/>
                <a:ea typeface="MS Mincho" panose="02020609040205080304" charset="-128"/>
                <a:sym typeface="+mn-ea"/>
              </a:rPr>
              <a:t>③その植木は</a:t>
            </a:r>
            <a:r>
              <a:rPr lang="ja-JP" altLang="zh-CN" sz="2800" b="1">
                <a:solidFill>
                  <a:srgbClr val="FF0000"/>
                </a:solidFill>
                <a:latin typeface="MS Mincho" panose="02020609040205080304" charset="-128"/>
                <a:ea typeface="MS Mincho" panose="02020609040205080304" charset="-128"/>
                <a:sym typeface="+mn-ea"/>
              </a:rPr>
              <a:t>さも</a:t>
            </a:r>
            <a:r>
              <a:rPr lang="ja-JP" altLang="zh-CN" sz="2800" b="1">
                <a:latin typeface="MS Mincho" panose="02020609040205080304" charset="-128"/>
                <a:ea typeface="MS Mincho" panose="02020609040205080304" charset="-128"/>
                <a:sym typeface="+mn-ea"/>
              </a:rPr>
              <a:t>本物らしく作ってあるが、よく見ると偽物だということが分かる。</a:t>
            </a:r>
            <a:endParaRPr lang="ja-JP" altLang="zh-CN" sz="2800" b="1">
              <a:latin typeface="MS Mincho" panose="02020609040205080304" charset="-128"/>
              <a:ea typeface="MS Mincho" panose="02020609040205080304" charset="-128"/>
            </a:endParaRPr>
          </a:p>
          <a:p>
            <a:pPr indent="0" fontAlgn="auto">
              <a:lnSpc>
                <a:spcPts val="3500"/>
              </a:lnSpc>
            </a:pPr>
            <a:endParaRPr lang="ja-JP" altLang="zh-CN" sz="28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さぞ</a:t>
            </a:r>
            <a:r>
              <a:rPr lang="en-US" altLang="ja-JP">
                <a:sym typeface="+mn-ea"/>
              </a:rPr>
              <a:t>～</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【意味】その境遇における主体の心情を、当事者の立場に立っ</a:t>
            </a:r>
            <a:r>
              <a:rPr lang="ja-JP" altLang="zh-CN" b="1" dirty="0">
                <a:solidFill>
                  <a:schemeClr val="tx2"/>
                </a:solidFill>
                <a:sym typeface="+mn-ea"/>
              </a:rPr>
              <a:t>　　　</a:t>
            </a:r>
          </a:p>
          <a:p>
            <a:pPr marL="0" indent="0">
              <a:lnSpc>
                <a:spcPts val="3500"/>
              </a:lnSpc>
              <a:spcAft>
                <a:spcPts val="0"/>
              </a:spcAft>
              <a:buNone/>
            </a:pPr>
            <a:r>
              <a:rPr lang="ja-JP" altLang="zh-CN" b="1" dirty="0">
                <a:solidFill>
                  <a:schemeClr val="tx2"/>
                </a:solidFill>
                <a:sym typeface="+mn-ea"/>
              </a:rPr>
              <a:t>　　　　</a:t>
            </a:r>
            <a:r>
              <a:rPr b="1" dirty="0">
                <a:solidFill>
                  <a:schemeClr val="tx2"/>
                </a:solidFill>
                <a:sym typeface="+mn-ea"/>
              </a:rPr>
              <a:t>て思いやる様子。</a:t>
            </a:r>
          </a:p>
          <a:p>
            <a:pPr marL="0" indent="0">
              <a:lnSpc>
                <a:spcPts val="3500"/>
              </a:lnSpc>
              <a:spcAft>
                <a:spcPts val="0"/>
              </a:spcAft>
              <a:buNone/>
            </a:pPr>
            <a:r>
              <a:rPr b="1" dirty="0">
                <a:solidFill>
                  <a:schemeClr val="tx2"/>
                </a:solidFill>
                <a:sym typeface="+mn-ea"/>
              </a:rPr>
              <a:t>【構文】さも</a:t>
            </a:r>
            <a:r>
              <a:rPr b="1" dirty="0" smtClean="0">
                <a:solidFill>
                  <a:schemeClr val="tx2"/>
                </a:solidFill>
                <a:sym typeface="+mn-ea"/>
              </a:rPr>
              <a:t>＋</a:t>
            </a:r>
            <a:r>
              <a:rPr lang="ja-JP" altLang="en-US" b="1" dirty="0" smtClean="0">
                <a:solidFill>
                  <a:schemeClr val="tx2"/>
                </a:solidFill>
                <a:sym typeface="+mn-ea"/>
              </a:rPr>
              <a:t>だろう</a:t>
            </a:r>
            <a:r>
              <a:rPr b="1" dirty="0" smtClean="0">
                <a:solidFill>
                  <a:schemeClr val="tx2"/>
                </a:solidFill>
                <a:sym typeface="+mn-ea"/>
              </a:rPr>
              <a:t>／</a:t>
            </a:r>
            <a:r>
              <a:rPr lang="ja-JP" altLang="en-US" b="1" dirty="0" smtClean="0">
                <a:solidFill>
                  <a:schemeClr val="tx2"/>
                </a:solidFill>
                <a:sym typeface="+mn-ea"/>
              </a:rPr>
              <a:t>ことだろう</a:t>
            </a:r>
            <a:endParaRPr b="1" dirty="0">
              <a:solidFill>
                <a:schemeClr val="tx2"/>
              </a:solidFill>
              <a:sym typeface="+mn-ea"/>
            </a:endParaRP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dirty="0" smtClean="0">
                <a:sym typeface="+mn-ea"/>
              </a:rPr>
              <a:t>①</a:t>
            </a:r>
            <a:r>
              <a:rPr lang="ja-JP" altLang="en-US" sz="2700" b="1" dirty="0" smtClean="0">
                <a:sym typeface="+mn-ea"/>
              </a:rPr>
              <a:t>お前が</a:t>
            </a:r>
            <a:r>
              <a:rPr lang="ja-JP" altLang="en-US" sz="2700" b="1" dirty="0" smtClean="0">
                <a:solidFill>
                  <a:srgbClr val="FF0000"/>
                </a:solidFill>
                <a:sym typeface="+mn-ea"/>
              </a:rPr>
              <a:t>さぞ</a:t>
            </a:r>
            <a:r>
              <a:rPr lang="ja-JP" altLang="en-US" sz="2700" b="1" dirty="0" smtClean="0">
                <a:sym typeface="+mn-ea"/>
              </a:rPr>
              <a:t>喜ぶだろうと思ったからさ。</a:t>
            </a:r>
            <a:endParaRPr lang="en-US" altLang="ja-JP" sz="2700" b="1" dirty="0" smtClean="0">
              <a:sym typeface="+mn-ea"/>
            </a:endParaRPr>
          </a:p>
          <a:p>
            <a:pPr indent="0" fontAlgn="auto">
              <a:lnSpc>
                <a:spcPts val="3500"/>
              </a:lnSpc>
              <a:buNone/>
            </a:pPr>
            <a:r>
              <a:rPr lang="ja-JP" altLang="en-US" sz="2700" b="1" dirty="0">
                <a:sym typeface="+mn-ea"/>
              </a:rPr>
              <a:t>②</a:t>
            </a:r>
            <a:r>
              <a:rPr lang="ja-JP" altLang="zh-CN" sz="2700" b="1" dirty="0" smtClean="0">
                <a:solidFill>
                  <a:srgbClr val="FF0000"/>
                </a:solidFill>
                <a:sym typeface="+mn-ea"/>
              </a:rPr>
              <a:t>さぞ</a:t>
            </a:r>
            <a:r>
              <a:rPr lang="ja-JP" altLang="zh-CN" sz="2700" b="1" dirty="0" smtClean="0">
                <a:sym typeface="+mn-ea"/>
              </a:rPr>
              <a:t>お</a:t>
            </a:r>
            <a:r>
              <a:rPr lang="ja-JP" altLang="zh-CN" sz="2700" b="1" dirty="0">
                <a:sym typeface="+mn-ea"/>
              </a:rPr>
              <a:t>疲れだろう。</a:t>
            </a:r>
          </a:p>
          <a:p>
            <a:pPr indent="0" fontAlgn="auto">
              <a:lnSpc>
                <a:spcPts val="3500"/>
              </a:lnSpc>
              <a:buNone/>
            </a:pPr>
            <a:r>
              <a:rPr lang="ja-JP" altLang="en-US" sz="2700" b="1" dirty="0">
                <a:sym typeface="+mn-ea"/>
              </a:rPr>
              <a:t>③</a:t>
            </a:r>
            <a:r>
              <a:rPr lang="ja-JP" altLang="zh-CN" sz="2700" b="1" dirty="0" smtClean="0">
                <a:sym typeface="+mn-ea"/>
              </a:rPr>
              <a:t>長</a:t>
            </a:r>
            <a:r>
              <a:rPr lang="ja-JP" altLang="zh-CN" sz="2700" b="1" dirty="0">
                <a:sym typeface="+mn-ea"/>
              </a:rPr>
              <a:t>い間会っていないが、山田さんの子供さんも</a:t>
            </a:r>
            <a:r>
              <a:rPr lang="ja-JP" altLang="zh-CN" sz="2700" b="1" dirty="0">
                <a:solidFill>
                  <a:srgbClr val="FF0000"/>
                </a:solidFill>
                <a:sym typeface="+mn-ea"/>
              </a:rPr>
              <a:t>さぞ</a:t>
            </a:r>
            <a:r>
              <a:rPr lang="ja-JP" altLang="zh-CN" sz="2700" b="1" dirty="0">
                <a:sym typeface="+mn-ea"/>
              </a:rPr>
              <a:t>大きくなったことだろう。</a:t>
            </a:r>
          </a:p>
          <a:p>
            <a:pPr indent="0" fontAlgn="auto">
              <a:lnSpc>
                <a:spcPts val="3500"/>
              </a:lnSpc>
              <a:buNone/>
            </a:pPr>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～にたえない</a:t>
            </a:r>
          </a:p>
        </p:txBody>
      </p:sp>
      <p:sp>
        <p:nvSpPr>
          <p:cNvPr id="3" name="内容占位符 2"/>
          <p:cNvSpPr>
            <a:spLocks noGrp="1"/>
          </p:cNvSpPr>
          <p:nvPr>
            <p:ph sz="half" idx="1"/>
          </p:nvPr>
        </p:nvSpPr>
        <p:spPr>
          <a:xfrm>
            <a:off x="619125" y="1436370"/>
            <a:ext cx="10968990" cy="2069465"/>
          </a:xfrm>
        </p:spPr>
        <p:txBody>
          <a:bodyPr>
            <a:noAutofit/>
          </a:bodyPr>
          <a:lstStyle/>
          <a:p>
            <a:pPr marL="0" indent="0">
              <a:buNone/>
            </a:pPr>
            <a:r>
              <a:rPr b="1" dirty="0">
                <a:solidFill>
                  <a:schemeClr val="tx2"/>
                </a:solidFill>
                <a:sym typeface="+mn-ea"/>
              </a:rPr>
              <a:t>【意味】</a:t>
            </a:r>
            <a:r>
              <a:rPr lang="ja-JP" altLang="zh-CN" b="1" dirty="0">
                <a:sym typeface="+mn-ea"/>
              </a:rPr>
              <a:t>「感謝」「感激」などの限られた名詞に付いて、その</a:t>
            </a:r>
          </a:p>
          <a:p>
            <a:pPr marL="0" indent="0">
              <a:buNone/>
            </a:pPr>
            <a:r>
              <a:rPr lang="ja-JP" altLang="zh-CN" b="1" dirty="0">
                <a:sym typeface="+mn-ea"/>
              </a:rPr>
              <a:t>        意味を強調するのに用いる。</a:t>
            </a:r>
          </a:p>
          <a:p>
            <a:pPr marL="0" indent="0">
              <a:buNone/>
            </a:pPr>
            <a:r>
              <a:rPr lang="ja-JP" altLang="zh-CN" b="1" dirty="0">
                <a:sym typeface="+mn-ea"/>
              </a:rPr>
              <a:t>【構文】</a:t>
            </a:r>
            <a:r>
              <a:rPr lang="ja-JP" altLang="zh-CN" b="1" dirty="0" smtClean="0">
                <a:sym typeface="+mn-ea"/>
              </a:rPr>
              <a:t>Ｎ</a:t>
            </a:r>
            <a:r>
              <a:rPr lang="en-US" altLang="ja-JP" b="1" dirty="0" smtClean="0">
                <a:sym typeface="+mn-ea"/>
              </a:rPr>
              <a:t>+</a:t>
            </a:r>
            <a:r>
              <a:rPr lang="ja-JP" altLang="zh-CN" b="1" dirty="0" smtClean="0">
                <a:sym typeface="+mn-ea"/>
              </a:rPr>
              <a:t>にたえない</a:t>
            </a:r>
            <a:endParaRPr lang="ja-JP" altLang="zh-CN" b="1" dirty="0">
              <a:sym typeface="+mn-ea"/>
            </a:endParaRP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dirty="0">
                <a:sym typeface="+mn-ea"/>
              </a:rPr>
              <a:t>①夫は不思議</a:t>
            </a:r>
            <a:r>
              <a:rPr lang="ja-JP" altLang="zh-CN" sz="2700" b="1" dirty="0">
                <a:solidFill>
                  <a:srgbClr val="FF0000"/>
                </a:solidFill>
                <a:sym typeface="+mn-ea"/>
              </a:rPr>
              <a:t>にたえない</a:t>
            </a:r>
            <a:r>
              <a:rPr lang="ja-JP" altLang="zh-CN" sz="2700" b="1" dirty="0">
                <a:sym typeface="+mn-ea"/>
              </a:rPr>
              <a:t>。で、ある晩に彼女にたずねた。</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zh-CN" sz="2700" b="1" dirty="0" smtClean="0">
                <a:sym typeface="+mn-ea"/>
              </a:rPr>
              <a:t>②</a:t>
            </a:r>
            <a:r>
              <a:rPr lang="ja-JP" altLang="en-US" sz="2700" b="1" dirty="0" smtClean="0">
                <a:sym typeface="+mn-ea"/>
              </a:rPr>
              <a:t>その事故は見る</a:t>
            </a:r>
            <a:r>
              <a:rPr lang="ja-JP" altLang="en-US" sz="2700" b="1" dirty="0" smtClean="0">
                <a:solidFill>
                  <a:srgbClr val="FF0000"/>
                </a:solidFill>
                <a:sym typeface="+mn-ea"/>
              </a:rPr>
              <a:t>にたえない</a:t>
            </a:r>
            <a:r>
              <a:rPr lang="ja-JP" altLang="en-US" sz="2700" b="1" dirty="0" smtClean="0">
                <a:sym typeface="+mn-ea"/>
              </a:rPr>
              <a:t>ほど、ひどいもおだった。</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zh-CN" sz="2700" b="1" dirty="0" smtClean="0">
                <a:sym typeface="+mn-ea"/>
              </a:rPr>
              <a:t>③</a:t>
            </a:r>
            <a:r>
              <a:rPr lang="en-US" altLang="ja-JP" sz="2700" b="1" dirty="0" smtClean="0">
                <a:sym typeface="+mn-ea"/>
              </a:rPr>
              <a:t>JLPT</a:t>
            </a:r>
            <a:r>
              <a:rPr lang="ja-JP" altLang="en-US" sz="2700" b="1" dirty="0" smtClean="0">
                <a:sym typeface="+mn-ea"/>
              </a:rPr>
              <a:t>にも合格できて、第一志望の学校にも行けて、本当に喜び</a:t>
            </a:r>
            <a:r>
              <a:rPr lang="ja-JP" altLang="zh-CN" sz="2700" b="1" dirty="0" smtClean="0">
                <a:solidFill>
                  <a:srgbClr val="FF0000"/>
                </a:solidFill>
                <a:sym typeface="+mn-ea"/>
              </a:rPr>
              <a:t>にたえ</a:t>
            </a:r>
            <a:r>
              <a:rPr lang="ja-JP" altLang="en-US" sz="2700" b="1" dirty="0" smtClean="0">
                <a:solidFill>
                  <a:srgbClr val="FF0000"/>
                </a:solidFill>
                <a:sym typeface="+mn-ea"/>
              </a:rPr>
              <a:t>ません</a:t>
            </a:r>
            <a:r>
              <a:rPr lang="ja-JP" altLang="zh-CN" sz="2700" b="1" dirty="0" smtClean="0">
                <a:solidFill>
                  <a:srgbClr val="FF0000"/>
                </a:solidFill>
                <a:sym typeface="+mn-ea"/>
              </a:rPr>
              <a:t>。</a:t>
            </a:r>
            <a:endParaRPr lang="ja-JP" altLang="zh-CN" sz="2700" b="1" dirty="0">
              <a:solidFill>
                <a:srgbClr val="FF0000"/>
              </a:solidFill>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～かねる</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【意味】動詞に付いて、そうすることが困難･不可能だ、という</a:t>
            </a:r>
          </a:p>
          <a:p>
            <a:pPr marL="0" indent="0">
              <a:lnSpc>
                <a:spcPts val="3500"/>
              </a:lnSpc>
              <a:spcAft>
                <a:spcPts val="0"/>
              </a:spcAft>
              <a:buNone/>
            </a:pPr>
            <a:r>
              <a:rPr b="1" dirty="0">
                <a:solidFill>
                  <a:schemeClr val="tx2"/>
                </a:solidFill>
                <a:sym typeface="+mn-ea"/>
              </a:rPr>
              <a:t>       意味を表す。改まった書きことば的表現。</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a:t>
            </a:r>
            <a:r>
              <a:rPr lang="en-US" altLang="ja-JP" b="1" dirty="0" smtClean="0">
                <a:solidFill>
                  <a:schemeClr val="tx2"/>
                </a:solidFill>
                <a:sym typeface="+mn-ea"/>
              </a:rPr>
              <a:t>V</a:t>
            </a:r>
            <a:r>
              <a:rPr lang="ja-JP" altLang="en-US" b="1" dirty="0" smtClean="0">
                <a:solidFill>
                  <a:schemeClr val="tx2"/>
                </a:solidFill>
                <a:sym typeface="+mn-ea"/>
              </a:rPr>
              <a:t>（ます形）</a:t>
            </a:r>
            <a:r>
              <a:rPr lang="en-US" altLang="ja-JP" b="1" dirty="0" smtClean="0">
                <a:solidFill>
                  <a:schemeClr val="tx2"/>
                </a:solidFill>
                <a:sym typeface="+mn-ea"/>
              </a:rPr>
              <a:t>+</a:t>
            </a:r>
            <a:r>
              <a:rPr b="1" dirty="0" smtClean="0">
                <a:solidFill>
                  <a:schemeClr val="tx2"/>
                </a:solidFill>
                <a:sym typeface="+mn-ea"/>
              </a:rPr>
              <a:t>かねる</a:t>
            </a:r>
            <a:endParaRPr b="1" dirty="0">
              <a:solidFill>
                <a:schemeClr val="tx2"/>
              </a:solidFill>
              <a:sym typeface="+mn-ea"/>
            </a:endParaRPr>
          </a:p>
        </p:txBody>
      </p:sp>
      <p:sp>
        <p:nvSpPr>
          <p:cNvPr id="4" name="内容占位符 3"/>
          <p:cNvSpPr>
            <a:spLocks noGrp="1"/>
          </p:cNvSpPr>
          <p:nvPr>
            <p:ph sz="half" idx="2"/>
          </p:nvPr>
        </p:nvSpPr>
        <p:spPr>
          <a:xfrm>
            <a:off x="619125" y="3282950"/>
            <a:ext cx="10969625" cy="2319655"/>
          </a:xfrm>
          <a:ln w="28575" cmpd="sng">
            <a:solidFill>
              <a:schemeClr val="accent1">
                <a:shade val="50000"/>
              </a:schemeClr>
            </a:solidFill>
            <a:prstDash val="sysDash"/>
          </a:ln>
        </p:spPr>
        <p:txBody>
          <a:bodyPr>
            <a:noAutofit/>
          </a:bodyPr>
          <a:lstStyle/>
          <a:p>
            <a:pPr indent="0" fontAlgn="auto">
              <a:lnSpc>
                <a:spcPts val="3500"/>
              </a:lnSpc>
            </a:pPr>
            <a:r>
              <a:rPr lang="ja-JP" altLang="zh-CN" b="1" dirty="0">
                <a:sym typeface="+mn-ea"/>
              </a:rPr>
              <a:t>①これかそれかと定め</a:t>
            </a:r>
            <a:r>
              <a:rPr lang="ja-JP" altLang="zh-CN" b="1" dirty="0">
                <a:solidFill>
                  <a:srgbClr val="FF0000"/>
                </a:solidFill>
                <a:sym typeface="+mn-ea"/>
              </a:rPr>
              <a:t>かねて</a:t>
            </a:r>
            <a:r>
              <a:rPr lang="ja-JP" altLang="zh-CN" b="1" dirty="0">
                <a:sym typeface="+mn-ea"/>
              </a:rPr>
              <a:t>しばし躊躇した。</a:t>
            </a:r>
            <a:endParaRPr lang="ja-JP" altLang="zh-CN" b="1" dirty="0">
              <a:latin typeface="MS Mincho" panose="02020609040205080304" charset="-128"/>
              <a:ea typeface="MS Mincho" panose="02020609040205080304" charset="-128"/>
            </a:endParaRPr>
          </a:p>
          <a:p>
            <a:pPr indent="0" fontAlgn="auto">
              <a:lnSpc>
                <a:spcPts val="3500"/>
              </a:lnSpc>
            </a:pPr>
            <a:r>
              <a:rPr lang="ja-JP" altLang="zh-CN" b="1" dirty="0" smtClean="0">
                <a:sym typeface="+mn-ea"/>
              </a:rPr>
              <a:t>②</a:t>
            </a:r>
            <a:r>
              <a:rPr lang="ja-JP" altLang="en-US" b="1" dirty="0" smtClean="0">
                <a:sym typeface="+mn-ea"/>
              </a:rPr>
              <a:t>自分の希望する大学と親の希望する大学が違うので、どの大学を受験するか決め</a:t>
            </a:r>
            <a:r>
              <a:rPr lang="ja-JP" altLang="zh-CN" b="1" dirty="0" smtClean="0">
                <a:solidFill>
                  <a:srgbClr val="FF0000"/>
                </a:solidFill>
                <a:sym typeface="+mn-ea"/>
              </a:rPr>
              <a:t>かね</a:t>
            </a:r>
            <a:r>
              <a:rPr lang="ja-JP" altLang="en-US" b="1" dirty="0" smtClean="0">
                <a:solidFill>
                  <a:srgbClr val="FF0000"/>
                </a:solidFill>
                <a:sym typeface="+mn-ea"/>
              </a:rPr>
              <a:t>て</a:t>
            </a:r>
            <a:r>
              <a:rPr lang="ja-JP" altLang="en-US" b="1" dirty="0" smtClean="0">
                <a:sym typeface="+mn-ea"/>
              </a:rPr>
              <a:t>いる</a:t>
            </a:r>
            <a:r>
              <a:rPr lang="ja-JP" altLang="zh-CN" b="1" dirty="0" smtClean="0">
                <a:sym typeface="+mn-ea"/>
              </a:rPr>
              <a:t>。</a:t>
            </a:r>
            <a:endParaRPr lang="ja-JP" altLang="zh-CN" b="1" dirty="0">
              <a:latin typeface="MS Mincho" panose="02020609040205080304" charset="-128"/>
              <a:ea typeface="MS Mincho" panose="02020609040205080304" charset="-128"/>
            </a:endParaRPr>
          </a:p>
          <a:p>
            <a:pPr indent="0" fontAlgn="auto">
              <a:lnSpc>
                <a:spcPts val="3500"/>
              </a:lnSpc>
            </a:pPr>
            <a:r>
              <a:rPr lang="ja-JP" altLang="zh-CN" b="1" dirty="0">
                <a:sym typeface="+mn-ea"/>
              </a:rPr>
              <a:t>③残念ながら、そのご提案はお受けいたし</a:t>
            </a:r>
            <a:r>
              <a:rPr lang="ja-JP" altLang="zh-CN" b="1" dirty="0">
                <a:solidFill>
                  <a:srgbClr val="FF0000"/>
                </a:solidFill>
                <a:sym typeface="+mn-ea"/>
              </a:rPr>
              <a:t>かねます</a:t>
            </a:r>
            <a:r>
              <a:rPr lang="ja-JP" altLang="zh-CN" b="1" dirty="0">
                <a:sym typeface="+mn-ea"/>
              </a:rPr>
              <a:t>。</a:t>
            </a:r>
            <a:endParaRPr lang="ja-JP" altLang="zh-CN" b="1" dirty="0">
              <a:latin typeface="MS Mincho" panose="02020609040205080304" charset="-128"/>
              <a:ea typeface="MS Mincho" panose="02020609040205080304" charset="-128"/>
            </a:endParaRP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～がままに</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【意味】慣用的に固定した表現で、変更を変えずに従っている</a:t>
            </a:r>
          </a:p>
          <a:p>
            <a:pPr marL="0" indent="0">
              <a:lnSpc>
                <a:spcPts val="3500"/>
              </a:lnSpc>
              <a:spcAft>
                <a:spcPts val="0"/>
              </a:spcAft>
              <a:buNone/>
            </a:pPr>
            <a:r>
              <a:rPr b="1" dirty="0">
                <a:solidFill>
                  <a:schemeClr val="tx2"/>
                </a:solidFill>
                <a:sym typeface="+mn-ea"/>
              </a:rPr>
              <a:t>       様子を表す。</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Ｖ</a:t>
            </a:r>
            <a:r>
              <a:rPr lang="en-US" altLang="ja-JP" b="1" dirty="0" smtClean="0">
                <a:solidFill>
                  <a:schemeClr val="tx2"/>
                </a:solidFill>
                <a:sym typeface="+mn-ea"/>
              </a:rPr>
              <a:t>+</a:t>
            </a:r>
            <a:r>
              <a:rPr b="1" dirty="0" smtClean="0">
                <a:solidFill>
                  <a:schemeClr val="tx2"/>
                </a:solidFill>
                <a:sym typeface="+mn-ea"/>
              </a:rPr>
              <a:t>がままに</a:t>
            </a:r>
            <a:r>
              <a:rPr b="1" dirty="0">
                <a:solidFill>
                  <a:schemeClr val="tx2"/>
                </a:solidFill>
                <a:sym typeface="+mn-ea"/>
              </a:rPr>
              <a:t>　</a:t>
            </a:r>
            <a:r>
              <a:rPr b="1" dirty="0" smtClean="0">
                <a:solidFill>
                  <a:schemeClr val="tx2"/>
                </a:solidFill>
                <a:sym typeface="+mn-ea"/>
              </a:rPr>
              <a:t>Ｖ</a:t>
            </a:r>
            <a:r>
              <a:rPr lang="ja-JP" altLang="en-US" b="1" dirty="0" smtClean="0">
                <a:solidFill>
                  <a:schemeClr val="tx2"/>
                </a:solidFill>
                <a:sym typeface="+mn-ea"/>
              </a:rPr>
              <a:t>（れる／</a:t>
            </a:r>
            <a:r>
              <a:rPr b="1" dirty="0" smtClean="0">
                <a:solidFill>
                  <a:schemeClr val="tx2"/>
                </a:solidFill>
                <a:sym typeface="+mn-ea"/>
              </a:rPr>
              <a:t>られる</a:t>
            </a:r>
            <a:r>
              <a:rPr lang="ja-JP" altLang="en-US" b="1" dirty="0" smtClean="0">
                <a:solidFill>
                  <a:schemeClr val="tx2"/>
                </a:solidFill>
                <a:sym typeface="+mn-ea"/>
              </a:rPr>
              <a:t>形）</a:t>
            </a:r>
            <a:r>
              <a:rPr lang="en-US" altLang="ja-JP" b="1" dirty="0" smtClean="0">
                <a:solidFill>
                  <a:schemeClr val="tx2"/>
                </a:solidFill>
                <a:sym typeface="+mn-ea"/>
              </a:rPr>
              <a:t>+</a:t>
            </a:r>
            <a:r>
              <a:rPr lang="ja-JP" altLang="en-US" b="1" dirty="0" smtClean="0">
                <a:solidFill>
                  <a:schemeClr val="tx2"/>
                </a:solidFill>
                <a:sym typeface="+mn-ea"/>
              </a:rPr>
              <a:t>れる（られる）</a:t>
            </a:r>
            <a:endParaRPr lang="en-US" altLang="ja-JP" b="1" dirty="0" smtClean="0">
              <a:solidFill>
                <a:schemeClr val="tx2"/>
              </a:solidFill>
              <a:sym typeface="+mn-ea"/>
            </a:endParaRPr>
          </a:p>
          <a:p>
            <a:pPr marL="0" indent="0">
              <a:lnSpc>
                <a:spcPts val="3500"/>
              </a:lnSpc>
              <a:spcAft>
                <a:spcPts val="0"/>
              </a:spcAft>
              <a:buNone/>
            </a:pPr>
            <a:r>
              <a:rPr lang="ja-JP" altLang="en-US" b="1" dirty="0">
                <a:solidFill>
                  <a:schemeClr val="tx2"/>
                </a:solidFill>
              </a:rPr>
              <a:t>　</a:t>
            </a:r>
            <a:r>
              <a:rPr lang="ja-JP" altLang="en-US" b="1" dirty="0" smtClean="0">
                <a:solidFill>
                  <a:schemeClr val="tx2"/>
                </a:solidFill>
              </a:rPr>
              <a:t>　　　</a:t>
            </a:r>
            <a:r>
              <a:rPr b="1" dirty="0" smtClean="0">
                <a:solidFill>
                  <a:schemeClr val="tx2"/>
                </a:solidFill>
                <a:sym typeface="+mn-ea"/>
              </a:rPr>
              <a:t>がままに</a:t>
            </a:r>
            <a:endParaRPr b="1" dirty="0">
              <a:solidFill>
                <a:schemeClr val="tx2"/>
              </a:solidFill>
              <a:sym typeface="+mn-ea"/>
            </a:endParaRPr>
          </a:p>
        </p:txBody>
      </p:sp>
      <p:sp>
        <p:nvSpPr>
          <p:cNvPr id="4" name="内容占位符 3"/>
          <p:cNvSpPr>
            <a:spLocks noGrp="1"/>
          </p:cNvSpPr>
          <p:nvPr>
            <p:ph sz="half" idx="2"/>
          </p:nvPr>
        </p:nvSpPr>
        <p:spPr>
          <a:xfrm>
            <a:off x="619125" y="3282950"/>
            <a:ext cx="10969625" cy="2319655"/>
          </a:xfrm>
          <a:ln w="28575" cmpd="sng">
            <a:solidFill>
              <a:schemeClr val="accent1">
                <a:shade val="50000"/>
              </a:schemeClr>
            </a:solidFill>
            <a:prstDash val="sysDash"/>
          </a:ln>
        </p:spPr>
        <p:txBody>
          <a:bodyPr>
            <a:noAutofit/>
          </a:bodyPr>
          <a:lstStyle/>
          <a:p>
            <a:pPr indent="0" fontAlgn="auto">
              <a:lnSpc>
                <a:spcPts val="3500"/>
              </a:lnSpc>
            </a:pPr>
            <a:r>
              <a:rPr lang="ja-JP" altLang="zh-CN" b="1" dirty="0">
                <a:sym typeface="+mn-ea"/>
              </a:rPr>
              <a:t>①夫がいう</a:t>
            </a:r>
            <a:r>
              <a:rPr lang="ja-JP" altLang="zh-CN" b="1" dirty="0">
                <a:solidFill>
                  <a:srgbClr val="FF0000"/>
                </a:solidFill>
                <a:sym typeface="+mn-ea"/>
              </a:rPr>
              <a:t>がままに</a:t>
            </a:r>
            <a:r>
              <a:rPr lang="ja-JP" altLang="zh-CN" b="1" dirty="0">
                <a:sym typeface="+mn-ea"/>
              </a:rPr>
              <a:t>彼女は半ば無意識にその言葉を紙に写した。</a:t>
            </a:r>
            <a:endParaRPr lang="ja-JP" altLang="zh-CN" b="1" dirty="0">
              <a:latin typeface="MS Mincho" panose="02020609040205080304" charset="-128"/>
              <a:ea typeface="MS Mincho" panose="02020609040205080304" charset="-128"/>
            </a:endParaRPr>
          </a:p>
          <a:p>
            <a:pPr indent="0" fontAlgn="auto">
              <a:lnSpc>
                <a:spcPts val="3500"/>
              </a:lnSpc>
            </a:pPr>
            <a:r>
              <a:rPr lang="ja-JP" altLang="zh-CN" b="1" dirty="0">
                <a:sym typeface="+mn-ea"/>
              </a:rPr>
              <a:t>②言われる</a:t>
            </a:r>
            <a:r>
              <a:rPr lang="ja-JP" altLang="zh-CN" b="1" dirty="0">
                <a:solidFill>
                  <a:srgbClr val="FF0000"/>
                </a:solidFill>
                <a:sym typeface="+mn-ea"/>
              </a:rPr>
              <a:t>がままに</a:t>
            </a:r>
            <a:r>
              <a:rPr lang="ja-JP" altLang="zh-CN" b="1" dirty="0">
                <a:sym typeface="+mn-ea"/>
              </a:rPr>
              <a:t>、はんこを押してしまった。</a:t>
            </a:r>
            <a:endParaRPr lang="ja-JP" altLang="zh-CN" b="1" dirty="0">
              <a:latin typeface="MS Mincho" panose="02020609040205080304" charset="-128"/>
              <a:ea typeface="MS Mincho" panose="02020609040205080304" charset="-128"/>
            </a:endParaRPr>
          </a:p>
          <a:p>
            <a:pPr indent="0" fontAlgn="auto">
              <a:lnSpc>
                <a:spcPts val="3500"/>
              </a:lnSpc>
            </a:pPr>
            <a:r>
              <a:rPr lang="ja-JP" altLang="zh-CN" b="1" dirty="0" smtClean="0">
                <a:sym typeface="+mn-ea"/>
              </a:rPr>
              <a:t>③</a:t>
            </a:r>
            <a:r>
              <a:rPr lang="ja-JP" altLang="en-US" b="1" dirty="0" smtClean="0">
                <a:sym typeface="+mn-ea"/>
              </a:rPr>
              <a:t>特に好きなデザインではなかった、店員に進められる</a:t>
            </a:r>
            <a:r>
              <a:rPr lang="ja-JP" altLang="en-US" b="1" dirty="0" smtClean="0">
                <a:solidFill>
                  <a:srgbClr val="FF0000"/>
                </a:solidFill>
                <a:sym typeface="+mn-ea"/>
              </a:rPr>
              <a:t>（</a:t>
            </a:r>
            <a:r>
              <a:rPr lang="ja-JP" altLang="zh-CN" b="1" dirty="0" smtClean="0">
                <a:solidFill>
                  <a:srgbClr val="FF0000"/>
                </a:solidFill>
                <a:sym typeface="+mn-ea"/>
              </a:rPr>
              <a:t>が</a:t>
            </a:r>
            <a:r>
              <a:rPr lang="ja-JP" altLang="en-US" b="1" dirty="0" smtClean="0">
                <a:solidFill>
                  <a:srgbClr val="FF0000"/>
                </a:solidFill>
                <a:sym typeface="+mn-ea"/>
              </a:rPr>
              <a:t>）</a:t>
            </a:r>
            <a:r>
              <a:rPr lang="ja-JP" altLang="zh-CN" b="1" dirty="0" smtClean="0">
                <a:solidFill>
                  <a:srgbClr val="FF0000"/>
                </a:solidFill>
                <a:sym typeface="+mn-ea"/>
              </a:rPr>
              <a:t>ままに</a:t>
            </a:r>
            <a:r>
              <a:rPr lang="ja-JP" altLang="en-US" b="1" dirty="0">
                <a:sym typeface="+mn-ea"/>
              </a:rPr>
              <a:t>買</a:t>
            </a:r>
            <a:r>
              <a:rPr lang="ja-JP" altLang="en-US" b="1" dirty="0" smtClean="0">
                <a:sym typeface="+mn-ea"/>
              </a:rPr>
              <a:t>って</a:t>
            </a:r>
            <a:r>
              <a:rPr lang="ja-JP" altLang="en-US" b="1" dirty="0">
                <a:sym typeface="+mn-ea"/>
              </a:rPr>
              <a:t>しまった</a:t>
            </a:r>
            <a:r>
              <a:rPr lang="ja-JP" altLang="zh-CN" b="1" dirty="0" smtClean="0">
                <a:sym typeface="+mn-ea"/>
              </a:rPr>
              <a:t>。</a:t>
            </a:r>
            <a:endParaRPr lang="ja-JP" altLang="zh-CN" b="1" dirty="0">
              <a:latin typeface="MS Mincho" panose="02020609040205080304" charset="-128"/>
              <a:ea typeface="MS Mincho" panose="02020609040205080304" charset="-128"/>
            </a:endParaRP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～べからざる</a:t>
            </a:r>
          </a:p>
        </p:txBody>
      </p:sp>
      <p:sp>
        <p:nvSpPr>
          <p:cNvPr id="3" name="内容占位符 2"/>
          <p:cNvSpPr>
            <a:spLocks noGrp="1"/>
          </p:cNvSpPr>
          <p:nvPr>
            <p:ph sz="half" idx="1"/>
          </p:nvPr>
        </p:nvSpPr>
        <p:spPr>
          <a:xfrm>
            <a:off x="619125" y="1436370"/>
            <a:ext cx="10968990" cy="1943100"/>
          </a:xfrm>
        </p:spPr>
        <p:txBody>
          <a:bodyPr>
            <a:noAutofit/>
          </a:bodyPr>
          <a:lstStyle/>
          <a:p>
            <a:pPr marL="0" indent="0">
              <a:lnSpc>
                <a:spcPts val="3500"/>
              </a:lnSpc>
              <a:spcAft>
                <a:spcPts val="0"/>
              </a:spcAft>
              <a:buNone/>
            </a:pPr>
            <a:r>
              <a:rPr b="1" dirty="0">
                <a:solidFill>
                  <a:schemeClr val="tx2"/>
                </a:solidFill>
                <a:sym typeface="+mn-ea"/>
              </a:rPr>
              <a:t>【意味】「べきないＮ」文語形。その行為や事態が「正しくない･望ましくない」ことを述べて「～ことができないＮ」「～てはいけないＮ」などの意味を表す。</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Ｖ</a:t>
            </a:r>
            <a:r>
              <a:rPr lang="en-US" altLang="ja-JP" b="1" dirty="0" smtClean="0">
                <a:solidFill>
                  <a:schemeClr val="tx2"/>
                </a:solidFill>
                <a:sym typeface="+mn-ea"/>
              </a:rPr>
              <a:t>+</a:t>
            </a:r>
            <a:r>
              <a:rPr b="1" dirty="0" smtClean="0">
                <a:solidFill>
                  <a:schemeClr val="tx2"/>
                </a:solidFill>
                <a:sym typeface="+mn-ea"/>
              </a:rPr>
              <a:t>べからざる</a:t>
            </a:r>
            <a:r>
              <a:rPr lang="en-US" altLang="ja-JP" b="1" dirty="0" smtClean="0">
                <a:solidFill>
                  <a:schemeClr val="tx2"/>
                </a:solidFill>
                <a:sym typeface="+mn-ea"/>
              </a:rPr>
              <a:t>+</a:t>
            </a:r>
            <a:r>
              <a:rPr b="1" dirty="0" smtClean="0">
                <a:solidFill>
                  <a:schemeClr val="tx2"/>
                </a:solidFill>
                <a:sym typeface="+mn-ea"/>
              </a:rPr>
              <a:t>Ｎ</a:t>
            </a:r>
            <a:endParaRPr b="1" dirty="0">
              <a:solidFill>
                <a:schemeClr val="tx2"/>
              </a:solidFill>
              <a:sym typeface="+mn-ea"/>
            </a:endParaRPr>
          </a:p>
        </p:txBody>
      </p:sp>
      <p:sp>
        <p:nvSpPr>
          <p:cNvPr id="4" name="内容占位符 3"/>
          <p:cNvSpPr>
            <a:spLocks noGrp="1"/>
          </p:cNvSpPr>
          <p:nvPr>
            <p:ph sz="half" idx="2"/>
          </p:nvPr>
        </p:nvSpPr>
        <p:spPr>
          <a:xfrm>
            <a:off x="610870" y="3505835"/>
            <a:ext cx="10969625" cy="275653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①身体は綿の如く疲れきって、胸はいう</a:t>
            </a:r>
            <a:r>
              <a:rPr lang="ja-JP" altLang="zh-CN" b="1" dirty="0">
                <a:solidFill>
                  <a:srgbClr val="FF0000"/>
                </a:solidFill>
                <a:sym typeface="+mn-ea"/>
              </a:rPr>
              <a:t>べからざる</a:t>
            </a:r>
            <a:r>
              <a:rPr lang="ja-JP" altLang="zh-CN" b="1" dirty="0">
                <a:sym typeface="+mn-ea"/>
              </a:rPr>
              <a:t>苦悶を以て</a:t>
            </a:r>
            <a:endParaRPr lang="ja-JP" altLang="zh-CN" b="1" dirty="0">
              <a:latin typeface="MS Mincho" panose="02020609040205080304" charset="-128"/>
              <a:ea typeface="MS Mincho" panose="02020609040205080304" charset="-128"/>
            </a:endParaRPr>
          </a:p>
          <a:p>
            <a:pPr indent="0" fontAlgn="auto">
              <a:lnSpc>
                <a:spcPts val="3500"/>
              </a:lnSpc>
              <a:buNone/>
            </a:pPr>
            <a:r>
              <a:rPr lang="ja-JP" altLang="zh-CN" b="1" dirty="0">
                <a:sym typeface="+mn-ea"/>
              </a:rPr>
              <a:t>みたされた。</a:t>
            </a:r>
            <a:endParaRPr lang="ja-JP" altLang="zh-CN" b="1" dirty="0">
              <a:latin typeface="MS Mincho" panose="02020609040205080304" charset="-128"/>
              <a:ea typeface="MS Mincho" panose="02020609040205080304" charset="-128"/>
            </a:endParaRPr>
          </a:p>
          <a:p>
            <a:pPr indent="0" fontAlgn="auto">
              <a:lnSpc>
                <a:spcPts val="3500"/>
              </a:lnSpc>
              <a:buNone/>
            </a:pPr>
            <a:r>
              <a:rPr lang="ja-JP" altLang="zh-CN" b="1" dirty="0">
                <a:sym typeface="+mn-ea"/>
              </a:rPr>
              <a:t>②川端康成は日本の文学史上欠く</a:t>
            </a:r>
            <a:r>
              <a:rPr lang="ja-JP" altLang="zh-CN" b="1" dirty="0">
                <a:solidFill>
                  <a:srgbClr val="FF0000"/>
                </a:solidFill>
                <a:sym typeface="+mn-ea"/>
              </a:rPr>
              <a:t>べからざる</a:t>
            </a:r>
            <a:r>
              <a:rPr lang="ja-JP" altLang="zh-CN" b="1" dirty="0">
                <a:sym typeface="+mn-ea"/>
              </a:rPr>
              <a:t>作家だ。</a:t>
            </a:r>
            <a:endParaRPr lang="ja-JP" altLang="zh-CN" b="1" dirty="0">
              <a:latin typeface="MS Mincho" panose="02020609040205080304" charset="-128"/>
              <a:ea typeface="MS Mincho" panose="02020609040205080304" charset="-128"/>
            </a:endParaRPr>
          </a:p>
          <a:p>
            <a:pPr indent="0" fontAlgn="auto">
              <a:lnSpc>
                <a:spcPts val="3500"/>
              </a:lnSpc>
              <a:buNone/>
            </a:pPr>
            <a:r>
              <a:rPr lang="ja-JP" altLang="zh-CN" b="1" dirty="0" smtClean="0">
                <a:sym typeface="+mn-ea"/>
              </a:rPr>
              <a:t>③</a:t>
            </a:r>
            <a:r>
              <a:rPr lang="ja-JP" altLang="en-US" b="1" dirty="0" smtClean="0">
                <a:sym typeface="+mn-ea"/>
              </a:rPr>
              <a:t>彼は子供の前に言う</a:t>
            </a:r>
            <a:r>
              <a:rPr lang="ja-JP" altLang="en-US" b="1" dirty="0" smtClean="0">
                <a:solidFill>
                  <a:srgbClr val="FF0000"/>
                </a:solidFill>
                <a:sym typeface="+mn-ea"/>
              </a:rPr>
              <a:t>べからざる</a:t>
            </a:r>
            <a:r>
              <a:rPr lang="ja-JP" altLang="en-US" b="1" dirty="0" smtClean="0">
                <a:sym typeface="+mn-ea"/>
              </a:rPr>
              <a:t>ことばかり言って、本当に許せない。</a:t>
            </a:r>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～を以て</a:t>
            </a:r>
          </a:p>
        </p:txBody>
      </p:sp>
      <p:sp>
        <p:nvSpPr>
          <p:cNvPr id="3" name="内容占位符 2"/>
          <p:cNvSpPr>
            <a:spLocks noGrp="1"/>
          </p:cNvSpPr>
          <p:nvPr>
            <p:ph sz="half" idx="1"/>
          </p:nvPr>
        </p:nvSpPr>
        <p:spPr>
          <a:xfrm>
            <a:off x="619125" y="1436370"/>
            <a:ext cx="10968990" cy="1835150"/>
          </a:xfrm>
        </p:spPr>
        <p:txBody>
          <a:bodyPr>
            <a:noAutofit/>
          </a:bodyPr>
          <a:lstStyle/>
          <a:p>
            <a:pPr marL="0" indent="0">
              <a:lnSpc>
                <a:spcPts val="3500"/>
              </a:lnSpc>
              <a:spcAft>
                <a:spcPts val="0"/>
              </a:spcAft>
              <a:buNone/>
            </a:pPr>
            <a:r>
              <a:rPr b="1" dirty="0">
                <a:solidFill>
                  <a:schemeClr val="tx2"/>
                </a:solidFill>
                <a:sym typeface="+mn-ea"/>
              </a:rPr>
              <a:t>【意味】「～によって」の意味。話しことばで議会など公式の</a:t>
            </a:r>
          </a:p>
          <a:p>
            <a:pPr marL="0" indent="0">
              <a:lnSpc>
                <a:spcPts val="3500"/>
              </a:lnSpc>
              <a:spcAft>
                <a:spcPts val="0"/>
              </a:spcAft>
              <a:buNone/>
            </a:pPr>
            <a:r>
              <a:rPr b="1" dirty="0">
                <a:solidFill>
                  <a:schemeClr val="tx2"/>
                </a:solidFill>
                <a:sym typeface="+mn-ea"/>
              </a:rPr>
              <a:t>        場で用いる。書きことばとしても、書類などで用いる</a:t>
            </a:r>
          </a:p>
          <a:p>
            <a:pPr marL="0" indent="0">
              <a:lnSpc>
                <a:spcPts val="3500"/>
              </a:lnSpc>
              <a:spcAft>
                <a:spcPts val="0"/>
              </a:spcAft>
              <a:buNone/>
            </a:pPr>
            <a:r>
              <a:rPr b="1" dirty="0">
                <a:solidFill>
                  <a:schemeClr val="tx2"/>
                </a:solidFill>
                <a:sym typeface="+mn-ea"/>
              </a:rPr>
              <a:t>        硬い表現。</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Ｎ</a:t>
            </a:r>
            <a:r>
              <a:rPr lang="en-US" altLang="ja-JP" b="1" dirty="0" smtClean="0">
                <a:solidFill>
                  <a:schemeClr val="tx2"/>
                </a:solidFill>
                <a:sym typeface="+mn-ea"/>
              </a:rPr>
              <a:t>+</a:t>
            </a:r>
            <a:r>
              <a:rPr b="1" dirty="0" smtClean="0">
                <a:solidFill>
                  <a:schemeClr val="tx2"/>
                </a:solidFill>
                <a:sym typeface="+mn-ea"/>
              </a:rPr>
              <a:t>を以て</a:t>
            </a:r>
            <a:endParaRPr b="1" dirty="0">
              <a:solidFill>
                <a:schemeClr val="tx2"/>
              </a:solidFill>
              <a:sym typeface="+mn-ea"/>
            </a:endParaRPr>
          </a:p>
        </p:txBody>
      </p:sp>
      <p:sp>
        <p:nvSpPr>
          <p:cNvPr id="4" name="内容占位符 3"/>
          <p:cNvSpPr>
            <a:spLocks noGrp="1"/>
          </p:cNvSpPr>
          <p:nvPr>
            <p:ph sz="half" idx="2"/>
          </p:nvPr>
        </p:nvSpPr>
        <p:spPr>
          <a:xfrm>
            <a:off x="610870" y="3481705"/>
            <a:ext cx="10969625" cy="2319655"/>
          </a:xfrm>
          <a:ln w="28575" cmpd="sng">
            <a:solidFill>
              <a:schemeClr val="accent1">
                <a:shade val="50000"/>
              </a:schemeClr>
            </a:solidFill>
            <a:prstDash val="sysDash"/>
          </a:ln>
        </p:spPr>
        <p:txBody>
          <a:bodyPr>
            <a:noAutofit/>
          </a:bodyPr>
          <a:lstStyle/>
          <a:p>
            <a:pPr indent="0" fontAlgn="auto">
              <a:lnSpc>
                <a:spcPts val="3500"/>
              </a:lnSpc>
            </a:pPr>
            <a:r>
              <a:rPr lang="ja-JP" altLang="zh-CN" b="1">
                <a:sym typeface="+mn-ea"/>
              </a:rPr>
              <a:t>①身体は綿の如く疲れきって、胸はいうべからざる苦悶</a:t>
            </a:r>
            <a:r>
              <a:rPr lang="ja-JP" altLang="zh-CN" b="1">
                <a:solidFill>
                  <a:srgbClr val="FF0000"/>
                </a:solidFill>
                <a:sym typeface="+mn-ea"/>
              </a:rPr>
              <a:t>を以て</a:t>
            </a:r>
            <a:endParaRPr lang="ja-JP" altLang="zh-CN" b="1">
              <a:latin typeface="MS Mincho" panose="02020609040205080304" charset="-128"/>
              <a:ea typeface="MS Mincho" panose="02020609040205080304" charset="-128"/>
            </a:endParaRPr>
          </a:p>
          <a:p>
            <a:pPr indent="0" fontAlgn="auto">
              <a:lnSpc>
                <a:spcPts val="3500"/>
              </a:lnSpc>
            </a:pPr>
            <a:r>
              <a:rPr lang="ja-JP" altLang="zh-CN" b="1">
                <a:sym typeface="+mn-ea"/>
              </a:rPr>
              <a:t>　みたされた。</a:t>
            </a:r>
            <a:endParaRPr lang="ja-JP" altLang="zh-CN" b="1">
              <a:latin typeface="MS Mincho" panose="02020609040205080304" charset="-128"/>
              <a:ea typeface="MS Mincho" panose="02020609040205080304" charset="-128"/>
            </a:endParaRPr>
          </a:p>
          <a:p>
            <a:pPr indent="0" fontAlgn="auto">
              <a:lnSpc>
                <a:spcPts val="3500"/>
              </a:lnSpc>
            </a:pPr>
            <a:r>
              <a:rPr lang="ja-JP" altLang="zh-CN" b="1">
                <a:sym typeface="+mn-ea"/>
              </a:rPr>
              <a:t>②これ</a:t>
            </a:r>
            <a:r>
              <a:rPr lang="ja-JP" altLang="zh-CN" b="1">
                <a:solidFill>
                  <a:srgbClr val="FF0000"/>
                </a:solidFill>
                <a:sym typeface="+mn-ea"/>
              </a:rPr>
              <a:t>を以て</a:t>
            </a:r>
            <a:r>
              <a:rPr lang="ja-JP" altLang="zh-CN" b="1">
                <a:sym typeface="+mn-ea"/>
              </a:rPr>
              <a:t>挨拶とさせていただきます。</a:t>
            </a:r>
            <a:endParaRPr lang="ja-JP" altLang="zh-CN" b="1">
              <a:latin typeface="MS Mincho" panose="02020609040205080304" charset="-128"/>
              <a:ea typeface="MS Mincho" panose="02020609040205080304" charset="-128"/>
            </a:endParaRPr>
          </a:p>
          <a:p>
            <a:pPr indent="0" fontAlgn="auto">
              <a:lnSpc>
                <a:spcPts val="3500"/>
              </a:lnSpc>
            </a:pPr>
            <a:r>
              <a:rPr lang="ja-JP" altLang="zh-CN" b="1">
                <a:sym typeface="+mn-ea"/>
              </a:rPr>
              <a:t>③このレポート</a:t>
            </a:r>
            <a:r>
              <a:rPr lang="ja-JP" altLang="zh-CN" b="1">
                <a:solidFill>
                  <a:srgbClr val="FF0000"/>
                </a:solidFill>
                <a:sym typeface="+mn-ea"/>
              </a:rPr>
              <a:t>を以て</a:t>
            </a:r>
            <a:r>
              <a:rPr lang="ja-JP" altLang="zh-CN" b="1">
                <a:sym typeface="+mn-ea"/>
              </a:rPr>
              <a:t>、結果報告とする。</a:t>
            </a:r>
            <a:endParaRPr lang="ja-JP" altLang="zh-CN" b="1">
              <a:latin typeface="MS Mincho" panose="02020609040205080304" charset="-128"/>
              <a:ea typeface="MS Mincho" panose="02020609040205080304" charset="-128"/>
            </a:endParaRPr>
          </a:p>
          <a:p>
            <a:endParaRPr lang="ja-JP" altLang="zh-CN"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dirty="0">
                <a:solidFill>
                  <a:srgbClr val="56CA95">
                    <a:lumMod val="50000"/>
                  </a:srgb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33768093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sz="2800">
                <a:solidFill>
                  <a:srgbClr val="00B050"/>
                </a:solidFill>
              </a:rPr>
              <a:t>モーパッサン（1850～1893）</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4154984"/>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ja-JP" altLang="en-US" sz="2400" b="1" dirty="0">
                <a:latin typeface="MS Mincho" panose="02020609040205080304" charset="-128"/>
                <a:ea typeface="MS Mincho" panose="02020609040205080304" charset="-128"/>
                <a:sym typeface="+mn-ea"/>
              </a:rPr>
              <a:t>フランスの小説家。ノルマンディーの旧家出身の母から文学的感化を</a:t>
            </a:r>
            <a:r>
              <a:rPr lang="ja-JP" altLang="en-US" sz="2400" b="1" dirty="0" smtClean="0">
                <a:latin typeface="MS Mincho" panose="02020609040205080304" charset="-128"/>
                <a:ea typeface="MS Mincho" panose="02020609040205080304" charset="-128"/>
                <a:sym typeface="+mn-ea"/>
              </a:rPr>
              <a:t>受け、</a:t>
            </a:r>
            <a:r>
              <a:rPr lang="ja-JP" altLang="en-US" sz="2400" b="1" dirty="0">
                <a:latin typeface="MS Mincho" panose="02020609040205080304" charset="-128"/>
                <a:ea typeface="MS Mincho" panose="02020609040205080304" charset="-128"/>
                <a:sym typeface="+mn-ea"/>
              </a:rPr>
              <a:t>カーン大学で法律を学んだのちパリに出、1873年から海軍省に勤務。フローベールの指導で文学修業を始め、80年ゾラが編んだ短編集『メダンの夕べ』に載せた『脂肪の塊』 Boule de suifで文名を確立した。以後 10年間創作に専念し、長・短編小説、旅行記、戯曲を書いた。代表作</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女の一生</a:t>
            </a:r>
            <a:r>
              <a:rPr lang="en-US" altLang="ja-JP" sz="2400" b="1" dirty="0">
                <a:latin typeface="MS Mincho" panose="02020609040205080304" charset="-128"/>
                <a:ea typeface="MS Mincho" panose="02020609040205080304" charset="-128"/>
                <a:sym typeface="+mn-ea"/>
              </a:rPr>
              <a:t>』 </a:t>
            </a:r>
            <a:r>
              <a:rPr lang="en-US" altLang="ja-JP" sz="2400" b="1" dirty="0" err="1">
                <a:latin typeface="MS Mincho" panose="02020609040205080304" charset="-128"/>
                <a:ea typeface="MS Mincho" panose="02020609040205080304" charset="-128"/>
                <a:sym typeface="+mn-ea"/>
              </a:rPr>
              <a:t>Une</a:t>
            </a:r>
            <a:r>
              <a:rPr lang="en-US" altLang="ja-JP" sz="2400" b="1" dirty="0">
                <a:latin typeface="MS Mincho" panose="02020609040205080304" charset="-128"/>
                <a:ea typeface="MS Mincho" panose="02020609040205080304" charset="-128"/>
                <a:sym typeface="+mn-ea"/>
              </a:rPr>
              <a:t> Vie (1883) </a:t>
            </a:r>
            <a:r>
              <a:rPr lang="ja-JP" altLang="en-US" sz="2400" b="1" dirty="0">
                <a:latin typeface="MS Mincho" panose="02020609040205080304" charset="-128"/>
                <a:ea typeface="MS Mincho" panose="02020609040205080304" charset="-128"/>
                <a:sym typeface="+mn-ea"/>
              </a:rPr>
              <a:t>、</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ベラミ</a:t>
            </a:r>
            <a:r>
              <a:rPr lang="en-US" altLang="ja-JP" sz="2400" b="1" dirty="0">
                <a:latin typeface="MS Mincho" panose="02020609040205080304" charset="-128"/>
                <a:ea typeface="MS Mincho" panose="02020609040205080304" charset="-128"/>
                <a:sym typeface="+mn-ea"/>
              </a:rPr>
              <a:t>』 </a:t>
            </a:r>
            <a:r>
              <a:rPr lang="en-US" altLang="ja-JP" sz="2400" b="1" dirty="0" err="1">
                <a:latin typeface="MS Mincho" panose="02020609040205080304" charset="-128"/>
                <a:ea typeface="MS Mincho" panose="02020609040205080304" charset="-128"/>
                <a:sym typeface="+mn-ea"/>
              </a:rPr>
              <a:t>Bel</a:t>
            </a:r>
            <a:r>
              <a:rPr lang="en-US" altLang="ja-JP" sz="2400" b="1" dirty="0">
                <a:latin typeface="MS Mincho" panose="02020609040205080304" charset="-128"/>
                <a:ea typeface="MS Mincho" panose="02020609040205080304" charset="-128"/>
                <a:sym typeface="+mn-ea"/>
              </a:rPr>
              <a:t>-Ami (85) </a:t>
            </a:r>
            <a:r>
              <a:rPr lang="ja-JP" altLang="en-US" sz="2400" b="1" dirty="0">
                <a:latin typeface="MS Mincho" panose="02020609040205080304" charset="-128"/>
                <a:ea typeface="MS Mincho" panose="02020609040205080304" charset="-128"/>
                <a:sym typeface="+mn-ea"/>
              </a:rPr>
              <a:t>、</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ピエールとジャン</a:t>
            </a:r>
            <a:r>
              <a:rPr lang="en-US" altLang="ja-JP" sz="2400" b="1" dirty="0">
                <a:latin typeface="MS Mincho" panose="02020609040205080304" charset="-128"/>
                <a:ea typeface="MS Mincho" panose="02020609040205080304" charset="-128"/>
                <a:sym typeface="+mn-ea"/>
              </a:rPr>
              <a:t>』 Pierre et Jean (88) </a:t>
            </a:r>
            <a:r>
              <a:rPr lang="ja-JP" altLang="en-US" sz="2400" b="1" dirty="0">
                <a:latin typeface="MS Mincho" panose="02020609040205080304" charset="-128"/>
                <a:ea typeface="MS Mincho" panose="02020609040205080304" charset="-128"/>
                <a:sym typeface="+mn-ea"/>
              </a:rPr>
              <a:t>、短編集</a:t>
            </a:r>
            <a:r>
              <a:rPr lang="en-US" altLang="ja-JP" sz="2400" b="1" dirty="0">
                <a:latin typeface="MS Mincho" panose="02020609040205080304" charset="-128"/>
                <a:ea typeface="MS Mincho" panose="02020609040205080304" charset="-128"/>
                <a:sym typeface="+mn-ea"/>
              </a:rPr>
              <a:t>『</a:t>
            </a:r>
            <a:r>
              <a:rPr lang="ja-JP" altLang="en-US" sz="2400" b="1" dirty="0">
                <a:latin typeface="MS Mincho" panose="02020609040205080304" charset="-128"/>
                <a:ea typeface="MS Mincho" panose="02020609040205080304" charset="-128"/>
                <a:sym typeface="+mn-ea"/>
              </a:rPr>
              <a:t>メゾン・テリエ</a:t>
            </a:r>
            <a:r>
              <a:rPr lang="en-US" altLang="ja-JP" sz="2400" b="1" dirty="0">
                <a:latin typeface="MS Mincho" panose="02020609040205080304" charset="-128"/>
                <a:ea typeface="MS Mincho" panose="02020609040205080304" charset="-128"/>
                <a:sym typeface="+mn-ea"/>
              </a:rPr>
              <a:t>』 La </a:t>
            </a:r>
            <a:r>
              <a:rPr lang="en-US" altLang="ja-JP" sz="2400" b="1" dirty="0" err="1">
                <a:latin typeface="MS Mincho" panose="02020609040205080304" charset="-128"/>
                <a:ea typeface="MS Mincho" panose="02020609040205080304" charset="-128"/>
                <a:sym typeface="+mn-ea"/>
              </a:rPr>
              <a:t>Maison</a:t>
            </a:r>
            <a:r>
              <a:rPr lang="en-US" altLang="ja-JP" sz="2400" b="1" dirty="0">
                <a:latin typeface="MS Mincho" panose="02020609040205080304" charset="-128"/>
                <a:ea typeface="MS Mincho" panose="02020609040205080304" charset="-128"/>
                <a:sym typeface="+mn-ea"/>
              </a:rPr>
              <a:t> </a:t>
            </a:r>
            <a:r>
              <a:rPr lang="en-US" altLang="ja-JP" sz="2400" b="1" dirty="0" err="1">
                <a:latin typeface="MS Mincho" panose="02020609040205080304" charset="-128"/>
                <a:ea typeface="MS Mincho" panose="02020609040205080304" charset="-128"/>
                <a:sym typeface="+mn-ea"/>
              </a:rPr>
              <a:t>Tellier</a:t>
            </a:r>
            <a:r>
              <a:rPr lang="en-US" altLang="ja-JP" sz="2400" b="1" dirty="0">
                <a:latin typeface="MS Mincho" panose="02020609040205080304" charset="-128"/>
                <a:ea typeface="MS Mincho" panose="02020609040205080304" charset="-128"/>
                <a:sym typeface="+mn-ea"/>
              </a:rPr>
              <a:t> (81) </a:t>
            </a:r>
            <a:r>
              <a:rPr lang="ja-JP" altLang="en-US" sz="2400" b="1" dirty="0">
                <a:latin typeface="MS Mincho" panose="02020609040205080304" charset="-128"/>
                <a:ea typeface="MS Mincho" panose="02020609040205080304" charset="-128"/>
                <a:sym typeface="+mn-ea"/>
              </a:rPr>
              <a:t>など</a:t>
            </a:r>
            <a:r>
              <a:rPr lang="ja-JP" altLang="en-US" sz="2400" b="1" dirty="0" smtClean="0">
                <a:latin typeface="MS Mincho" panose="02020609040205080304" charset="-128"/>
                <a:ea typeface="MS Mincho" panose="02020609040205080304" charset="-128"/>
                <a:sym typeface="+mn-ea"/>
              </a:rPr>
              <a:t>。生来</a:t>
            </a:r>
            <a:r>
              <a:rPr lang="ja-JP" altLang="en-US" sz="2400" b="1" dirty="0">
                <a:latin typeface="MS Mincho" panose="02020609040205080304" charset="-128"/>
                <a:ea typeface="MS Mincho" panose="02020609040205080304" charset="-128"/>
                <a:sym typeface="+mn-ea"/>
              </a:rPr>
              <a:t>の暗い厭世観と冷徹な観察眼を特色とし、フランス自然主義文学の代表者とされる</a:t>
            </a:r>
            <a:r>
              <a:rPr lang="ja-JP" altLang="en-US" sz="2400" b="1" dirty="0" smtClean="0">
                <a:latin typeface="MS Mincho" panose="02020609040205080304" charset="-128"/>
                <a:ea typeface="MS Mincho" panose="02020609040205080304" charset="-128"/>
                <a:sym typeface="+mn-ea"/>
              </a:rPr>
              <a:t>。</a:t>
            </a:r>
            <a:endParaRPr lang="ja-JP" altLang="en-US" sz="2400" b="1" dirty="0">
              <a:latin typeface="MS Mincho" panose="02020609040205080304" charset="-128"/>
              <a:ea typeface="MS Mincho" panose="02020609040205080304" charset="-128"/>
              <a:sym typeface="+mn-ea"/>
            </a:endParaRPr>
          </a:p>
        </p:txBody>
      </p:sp>
      <p:pic>
        <p:nvPicPr>
          <p:cNvPr id="5" name="图片 4"/>
          <p:cNvPicPr>
            <a:picLocks noChangeAspect="1"/>
          </p:cNvPicPr>
          <p:nvPr/>
        </p:nvPicPr>
        <p:blipFill>
          <a:blip r:embed="rId3"/>
          <a:stretch>
            <a:fillRect/>
          </a:stretch>
        </p:blipFill>
        <p:spPr>
          <a:xfrm>
            <a:off x="189230" y="1546225"/>
            <a:ext cx="2599055" cy="3538220"/>
          </a:xfrm>
          <a:prstGeom prst="rect">
            <a:avLst/>
          </a:prstGeom>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smtClean="0"/>
              <a:t>頸飾り</a:t>
            </a:r>
            <a:r>
              <a:rPr lang="en-US" altLang="ja-JP" dirty="0" smtClean="0"/>
              <a:t>』</a:t>
            </a:r>
            <a:r>
              <a:rPr lang="ja-JP" altLang="en-US" dirty="0" smtClean="0"/>
              <a:t>の内容解読</a:t>
            </a:r>
            <a:endParaRPr lang="zh-CN" altLang="en-US" dirty="0"/>
          </a:p>
        </p:txBody>
      </p:sp>
      <p:sp>
        <p:nvSpPr>
          <p:cNvPr id="3" name="内容占位符 2"/>
          <p:cNvSpPr>
            <a:spLocks noGrp="1"/>
          </p:cNvSpPr>
          <p:nvPr>
            <p:ph idx="1"/>
          </p:nvPr>
        </p:nvSpPr>
        <p:spPr>
          <a:xfrm>
            <a:off x="242596" y="1259633"/>
            <a:ext cx="11554058" cy="5486400"/>
          </a:xfrm>
        </p:spPr>
        <p:txBody>
          <a:bodyPr>
            <a:normAutofit lnSpcReduction="10000"/>
          </a:bodyPr>
          <a:lstStyle/>
          <a:p>
            <a:pPr marL="0" indent="0">
              <a:buNone/>
            </a:pPr>
            <a:r>
              <a:rPr lang="ja-JP" altLang="en-US" b="1" dirty="0" smtClean="0"/>
              <a:t>作品の内容に沿って進めていく。</a:t>
            </a:r>
            <a:endParaRPr lang="en-US" altLang="ja-JP" b="1" dirty="0" smtClean="0"/>
          </a:p>
          <a:p>
            <a:pPr marL="0" indent="0">
              <a:buNone/>
            </a:pPr>
            <a:r>
              <a:rPr lang="ja-JP" altLang="en-US" b="1" dirty="0" smtClean="0"/>
              <a:t>１、ヒロインであるマチルドはどんな家庭に生まれたのか。</a:t>
            </a:r>
            <a:endParaRPr lang="en-US" altLang="ja-JP" b="1" dirty="0" smtClean="0"/>
          </a:p>
          <a:p>
            <a:pPr marL="0" indent="0">
              <a:buNone/>
            </a:pPr>
            <a:r>
              <a:rPr lang="ja-JP" altLang="en-US" b="1" dirty="0" smtClean="0"/>
              <a:t>    </a:t>
            </a:r>
            <a:r>
              <a:rPr lang="ja-JP" altLang="en-US" b="1" dirty="0" smtClean="0">
                <a:solidFill>
                  <a:srgbClr val="FF0000"/>
                </a:solidFill>
              </a:rPr>
              <a:t>安</a:t>
            </a:r>
            <a:r>
              <a:rPr lang="ja-JP" altLang="en-US" b="1" dirty="0">
                <a:solidFill>
                  <a:srgbClr val="FF0000"/>
                </a:solidFill>
              </a:rPr>
              <a:t>月給取りの家に生</a:t>
            </a:r>
            <a:r>
              <a:rPr lang="ja-JP" altLang="en-US" b="1" dirty="0" smtClean="0">
                <a:solidFill>
                  <a:srgbClr val="FF0000"/>
                </a:solidFill>
              </a:rPr>
              <a:t>まれた、かなりの美人である。</a:t>
            </a:r>
            <a:endParaRPr lang="en-US" altLang="ja-JP" b="1" dirty="0" smtClean="0">
              <a:solidFill>
                <a:srgbClr val="FF0000"/>
              </a:solidFill>
            </a:endParaRPr>
          </a:p>
          <a:p>
            <a:pPr marL="0" indent="0">
              <a:buNone/>
            </a:pPr>
            <a:r>
              <a:rPr lang="ja-JP" altLang="en-US" b="1" dirty="0"/>
              <a:t>２</a:t>
            </a:r>
            <a:r>
              <a:rPr lang="ja-JP" altLang="en-US" b="1" dirty="0" smtClean="0"/>
              <a:t>、ヒロインはどんな相手と結婚したのか。</a:t>
            </a:r>
            <a:endParaRPr lang="en-US" altLang="ja-JP" b="1" dirty="0" smtClean="0"/>
          </a:p>
          <a:p>
            <a:pPr marL="0" indent="0">
              <a:buNone/>
            </a:pPr>
            <a:r>
              <a:rPr lang="ja-JP" altLang="en-US" b="1" dirty="0" smtClean="0"/>
              <a:t>　　</a:t>
            </a:r>
            <a:r>
              <a:rPr lang="ja-JP" altLang="en-US" b="1" dirty="0" smtClean="0">
                <a:solidFill>
                  <a:srgbClr val="FF0000"/>
                </a:solidFill>
              </a:rPr>
              <a:t>文部省</a:t>
            </a:r>
            <a:r>
              <a:rPr lang="ja-JP" altLang="en-US" b="1" dirty="0">
                <a:solidFill>
                  <a:srgbClr val="FF0000"/>
                </a:solidFill>
              </a:rPr>
              <a:t>の小役人（同じ庶民）と結婚した。</a:t>
            </a:r>
            <a:endParaRPr lang="en-US" altLang="ja-JP" b="1" dirty="0" smtClean="0">
              <a:solidFill>
                <a:srgbClr val="FF0000"/>
              </a:solidFill>
            </a:endParaRPr>
          </a:p>
          <a:p>
            <a:pPr marL="0" indent="0">
              <a:buNone/>
            </a:pPr>
            <a:r>
              <a:rPr lang="ja-JP" altLang="en-US" b="1" dirty="0"/>
              <a:t>３</a:t>
            </a:r>
            <a:r>
              <a:rPr lang="ja-JP" altLang="en-US" b="1" dirty="0" smtClean="0"/>
              <a:t>、結婚後のヒロインはどんな暮らしぶりだったのか。</a:t>
            </a:r>
            <a:endParaRPr lang="en-US" altLang="ja-JP" b="1" dirty="0" smtClean="0"/>
          </a:p>
          <a:p>
            <a:pPr marL="0" indent="0">
              <a:buNone/>
            </a:pPr>
            <a:r>
              <a:rPr lang="ja-JP" altLang="en-US" b="1" dirty="0" smtClean="0"/>
              <a:t>　　</a:t>
            </a:r>
            <a:r>
              <a:rPr lang="ja-JP" altLang="en-US" b="1" dirty="0" smtClean="0">
                <a:solidFill>
                  <a:srgbClr val="FF0000"/>
                </a:solidFill>
              </a:rPr>
              <a:t>＊おしゃれ</a:t>
            </a:r>
            <a:r>
              <a:rPr lang="ja-JP" altLang="en-US" b="1" dirty="0">
                <a:solidFill>
                  <a:srgbClr val="FF0000"/>
                </a:solidFill>
              </a:rPr>
              <a:t>好きだが、実際は簡潔な服装で押し通している。</a:t>
            </a:r>
          </a:p>
          <a:p>
            <a:pPr marL="0" indent="0">
              <a:buNone/>
            </a:pPr>
            <a:r>
              <a:rPr lang="ja-JP" altLang="en-US" b="1" dirty="0">
                <a:solidFill>
                  <a:srgbClr val="FF0000"/>
                </a:solidFill>
              </a:rPr>
              <a:t>　　＊マチルドは自分の境遇に応じた生活をしている。</a:t>
            </a:r>
          </a:p>
          <a:p>
            <a:pPr marL="0" indent="0">
              <a:buNone/>
            </a:pPr>
            <a:endParaRPr lang="en-US" altLang="ja-JP" b="1" dirty="0" smtClean="0"/>
          </a:p>
        </p:txBody>
      </p:sp>
    </p:spTree>
    <p:extLst>
      <p:ext uri="{BB962C8B-B14F-4D97-AF65-F5344CB8AC3E}">
        <p14:creationId xmlns:p14="http://schemas.microsoft.com/office/powerpoint/2010/main" val="4259242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arn(inVertical)">
                                      <p:cBhvr>
                                        <p:cTn id="17" dur="500"/>
                                        <p:tgtEl>
                                          <p:spTgt spid="3">
                                            <p:txEl>
                                              <p:pRg st="6" end="6"/>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barn(inVertical)">
                                      <p:cBhvr>
                                        <p:cTn id="2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a:xfrm>
            <a:off x="382905" y="1490345"/>
            <a:ext cx="11273790" cy="5367655"/>
          </a:xfrm>
        </p:spPr>
        <p:txBody>
          <a:bodyPr>
            <a:normAutofit fontScale="85000" lnSpcReduction="20000"/>
          </a:bodyPr>
          <a:lstStyle/>
          <a:p>
            <a:pPr marL="0" indent="0">
              <a:buNone/>
            </a:pPr>
            <a:r>
              <a:rPr lang="ja-JP" altLang="en-US" sz="2400" dirty="0"/>
              <a:t>４</a:t>
            </a:r>
            <a:r>
              <a:rPr lang="ja-JP" altLang="en-US" sz="2600" dirty="0"/>
              <a:t>、ヒロインの「苦しみの種」は何なのか</a:t>
            </a:r>
            <a:r>
              <a:rPr lang="ja-JP" altLang="en-US" sz="2600" dirty="0" smtClean="0"/>
              <a:t>。</a:t>
            </a:r>
            <a:endParaRPr lang="en-US" altLang="ja-JP" sz="2600" dirty="0" smtClean="0"/>
          </a:p>
          <a:p>
            <a:pPr marL="0" indent="0">
              <a:buNone/>
            </a:pPr>
            <a:r>
              <a:rPr lang="ja-JP" altLang="en-US" sz="2600" dirty="0" smtClean="0"/>
              <a:t>　　</a:t>
            </a:r>
            <a:r>
              <a:rPr lang="ja-JP" altLang="en-US" sz="2600" dirty="0" smtClean="0">
                <a:solidFill>
                  <a:srgbClr val="FF0000"/>
                </a:solidFill>
              </a:rPr>
              <a:t>＊</a:t>
            </a:r>
            <a:r>
              <a:rPr lang="ja-JP" altLang="en-US" sz="2600" dirty="0">
                <a:solidFill>
                  <a:srgbClr val="FF0000"/>
                </a:solidFill>
              </a:rPr>
              <a:t>すまいが貧しい（壁や家具がみすぼらしい）</a:t>
            </a:r>
          </a:p>
          <a:p>
            <a:pPr marL="0" indent="0">
              <a:buNone/>
            </a:pPr>
            <a:r>
              <a:rPr lang="ja-JP" altLang="en-US" sz="2600" dirty="0">
                <a:solidFill>
                  <a:srgbClr val="FF0000"/>
                </a:solidFill>
              </a:rPr>
              <a:t>　　＊晴れ着やアクセサリーをもっていない</a:t>
            </a:r>
            <a:r>
              <a:rPr lang="ja-JP" altLang="en-US" sz="2600" dirty="0" smtClean="0">
                <a:solidFill>
                  <a:srgbClr val="FF0000"/>
                </a:solidFill>
              </a:rPr>
              <a:t>。</a:t>
            </a:r>
            <a:endParaRPr lang="ja-JP" altLang="en-US" sz="2600" dirty="0">
              <a:solidFill>
                <a:srgbClr val="FF0000"/>
              </a:solidFill>
            </a:endParaRPr>
          </a:p>
          <a:p>
            <a:pPr marL="0" indent="0">
              <a:buNone/>
            </a:pPr>
            <a:r>
              <a:rPr lang="ja-JP" altLang="en-US" sz="2600" dirty="0"/>
              <a:t>５、ヒロインはどのような生活を空想していたのか。切なる願いは何だったのか</a:t>
            </a:r>
            <a:r>
              <a:rPr lang="ja-JP" altLang="en-US" sz="2600" dirty="0" smtClean="0"/>
              <a:t>。</a:t>
            </a:r>
            <a:endParaRPr lang="en-US" altLang="ja-JP" sz="2600" dirty="0" smtClean="0"/>
          </a:p>
          <a:p>
            <a:pPr marL="0" indent="0">
              <a:buNone/>
            </a:pPr>
            <a:r>
              <a:rPr lang="ja-JP" altLang="en-US" sz="2600" dirty="0" smtClean="0"/>
              <a:t>　　</a:t>
            </a:r>
            <a:r>
              <a:rPr lang="ja-JP" altLang="en-US" sz="2600" dirty="0" smtClean="0">
                <a:solidFill>
                  <a:srgbClr val="FF0000"/>
                </a:solidFill>
              </a:rPr>
              <a:t>＊</a:t>
            </a:r>
            <a:r>
              <a:rPr lang="ja-JP" altLang="en-US" sz="2600" dirty="0">
                <a:solidFill>
                  <a:srgbClr val="FF0000"/>
                </a:solidFill>
              </a:rPr>
              <a:t>贅沢な住まいで、贅沢な食事を味わう</a:t>
            </a:r>
            <a:r>
              <a:rPr lang="ja-JP" altLang="en-US" sz="2600" dirty="0" smtClean="0">
                <a:solidFill>
                  <a:srgbClr val="FF0000"/>
                </a:solidFill>
              </a:rPr>
              <a:t>。</a:t>
            </a:r>
            <a:endParaRPr lang="en-US" altLang="ja-JP" sz="2600" dirty="0" smtClean="0">
              <a:solidFill>
                <a:srgbClr val="FF0000"/>
              </a:solidFill>
            </a:endParaRPr>
          </a:p>
          <a:p>
            <a:pPr marL="0" indent="0">
              <a:buNone/>
            </a:pPr>
            <a:r>
              <a:rPr lang="ja-JP" altLang="en-US" sz="2600" dirty="0" smtClean="0">
                <a:solidFill>
                  <a:srgbClr val="FF0000"/>
                </a:solidFill>
              </a:rPr>
              <a:t>　　＊</a:t>
            </a:r>
            <a:r>
              <a:rPr lang="ja-JP" altLang="en-US" sz="2600" dirty="0">
                <a:solidFill>
                  <a:srgbClr val="FF0000"/>
                </a:solidFill>
              </a:rPr>
              <a:t>豪華な衣装と装身具を身につけて人から称賛されたい。</a:t>
            </a:r>
          </a:p>
          <a:p>
            <a:pPr marL="0" indent="0">
              <a:buNone/>
            </a:pPr>
            <a:r>
              <a:rPr lang="ja-JP" altLang="en-US" sz="2600" dirty="0"/>
              <a:t>６、ヒロインであるマチルド夫婦関係はどうだったのか。</a:t>
            </a:r>
          </a:p>
          <a:p>
            <a:pPr marL="0" indent="0">
              <a:buNone/>
            </a:pPr>
            <a:r>
              <a:rPr lang="ja-JP" altLang="en-US" sz="2600" dirty="0" smtClean="0"/>
              <a:t>　　</a:t>
            </a:r>
            <a:r>
              <a:rPr lang="ja-JP" altLang="en-US" sz="2600" dirty="0" smtClean="0">
                <a:solidFill>
                  <a:srgbClr val="FF0000"/>
                </a:solidFill>
              </a:rPr>
              <a:t>＊</a:t>
            </a:r>
            <a:r>
              <a:rPr lang="ja-JP" altLang="en-US" sz="2600" dirty="0">
                <a:solidFill>
                  <a:srgbClr val="FF0000"/>
                </a:solidFill>
              </a:rPr>
              <a:t>夫は満足そうにしている</a:t>
            </a:r>
            <a:r>
              <a:rPr lang="ja-JP" altLang="en-US" sz="2600" dirty="0" smtClean="0">
                <a:solidFill>
                  <a:srgbClr val="FF0000"/>
                </a:solidFill>
              </a:rPr>
              <a:t>。</a:t>
            </a:r>
            <a:endParaRPr lang="en-US" altLang="ja-JP" sz="2600" dirty="0" smtClean="0">
              <a:solidFill>
                <a:srgbClr val="FF0000"/>
              </a:solidFill>
            </a:endParaRPr>
          </a:p>
          <a:p>
            <a:pPr marL="0" indent="0">
              <a:buNone/>
            </a:pPr>
            <a:r>
              <a:rPr lang="ja-JP" altLang="en-US" sz="2600" dirty="0" smtClean="0">
                <a:solidFill>
                  <a:srgbClr val="FF0000"/>
                </a:solidFill>
              </a:rPr>
              <a:t>　　＊</a:t>
            </a:r>
            <a:r>
              <a:rPr lang="ja-JP" altLang="en-US" sz="2600" dirty="0">
                <a:solidFill>
                  <a:srgbClr val="FF0000"/>
                </a:solidFill>
              </a:rPr>
              <a:t>マチルドは夫を満足させている。毎日の生活のやるべき仕事はしている。</a:t>
            </a:r>
          </a:p>
          <a:p>
            <a:pPr marL="0" indent="0">
              <a:buNone/>
            </a:pPr>
            <a:r>
              <a:rPr lang="ja-JP" altLang="en-US" sz="2600" dirty="0" smtClean="0">
                <a:solidFill>
                  <a:srgbClr val="FF0000"/>
                </a:solidFill>
              </a:rPr>
              <a:t>　　＊</a:t>
            </a:r>
            <a:r>
              <a:rPr lang="ja-JP" altLang="en-US" sz="2600" dirty="0">
                <a:solidFill>
                  <a:srgbClr val="FF0000"/>
                </a:solidFill>
              </a:rPr>
              <a:t>夫婦の人間関係はうまくいっている</a:t>
            </a:r>
            <a:r>
              <a:rPr lang="ja-JP" altLang="en-US" dirty="0">
                <a:solidFill>
                  <a:srgbClr val="FF0000"/>
                </a:solidFill>
              </a:rPr>
              <a:t>。</a:t>
            </a:r>
          </a:p>
          <a:p>
            <a:pPr marL="0" indent="0">
              <a:buNone/>
            </a:pPr>
            <a:endParaRPr lang="zh-CN" altLang="en-US" dirty="0"/>
          </a:p>
        </p:txBody>
      </p:sp>
    </p:spTree>
    <p:extLst>
      <p:ext uri="{BB962C8B-B14F-4D97-AF65-F5344CB8AC3E}">
        <p14:creationId xmlns:p14="http://schemas.microsoft.com/office/powerpoint/2010/main" val="337670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inVertical)">
                                      <p:cBhvr>
                                        <p:cTn id="15" dur="500"/>
                                        <p:tgtEl>
                                          <p:spTgt spid="3">
                                            <p:txEl>
                                              <p:pRg st="4" end="4"/>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barn(inVertical)">
                                      <p:cBhvr>
                                        <p:cTn id="23" dur="500"/>
                                        <p:tgtEl>
                                          <p:spTgt spid="3">
                                            <p:txEl>
                                              <p:pRg st="7" end="7"/>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barn(inVertical)">
                                      <p:cBhvr>
                                        <p:cTn id="26" dur="500"/>
                                        <p:tgtEl>
                                          <p:spTgt spid="3">
                                            <p:txEl>
                                              <p:pRg st="8" end="8"/>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barn(inVertical)">
                                      <p:cBhvr>
                                        <p:cTn id="2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a:xfrm>
            <a:off x="102636" y="1390262"/>
            <a:ext cx="11756571" cy="5374432"/>
          </a:xfrm>
        </p:spPr>
        <p:txBody>
          <a:bodyPr>
            <a:normAutofit/>
          </a:bodyPr>
          <a:lstStyle/>
          <a:p>
            <a:pPr marL="0" indent="0">
              <a:buNone/>
            </a:pPr>
            <a:r>
              <a:rPr lang="ja-JP" altLang="en-US" sz="2400" b="1" dirty="0" smtClean="0"/>
              <a:t>７、夫が苦労して手に入れた招待状に対して、マチルドの反応はどうだったのか。</a:t>
            </a:r>
            <a:endParaRPr lang="en-US" altLang="ja-JP" sz="2400" b="1" dirty="0" smtClean="0"/>
          </a:p>
          <a:p>
            <a:pPr marL="0" indent="0">
              <a:buNone/>
            </a:pPr>
            <a:r>
              <a:rPr lang="ja-JP" altLang="en-US" sz="2400" b="1" dirty="0" smtClean="0"/>
              <a:t>　</a:t>
            </a:r>
            <a:r>
              <a:rPr lang="ja-JP" altLang="en-US" sz="2400" b="1" dirty="0" smtClean="0">
                <a:solidFill>
                  <a:srgbClr val="FF0000"/>
                </a:solidFill>
              </a:rPr>
              <a:t>夫</a:t>
            </a:r>
            <a:r>
              <a:rPr lang="ja-JP" altLang="en-US" sz="2400" b="1" dirty="0">
                <a:solidFill>
                  <a:srgbClr val="FF0000"/>
                </a:solidFill>
              </a:rPr>
              <a:t>の期待に反してマチルドは着る服がないから行きたくないと答えた。マチルドはみじめな思いをするくらいなら初めから行かないほうがましだと考えている。行くからには華やかに振る舞いたいと思っている。</a:t>
            </a:r>
            <a:endParaRPr lang="en-US" altLang="ja-JP" sz="2400" b="1" dirty="0" smtClean="0">
              <a:solidFill>
                <a:srgbClr val="FF0000"/>
              </a:solidFill>
            </a:endParaRPr>
          </a:p>
          <a:p>
            <a:pPr marL="0" indent="0">
              <a:buNone/>
            </a:pPr>
            <a:r>
              <a:rPr lang="ja-JP" altLang="en-US" sz="2400" b="1" dirty="0"/>
              <a:t>８</a:t>
            </a:r>
            <a:r>
              <a:rPr lang="ja-JP" altLang="en-US" sz="2400" b="1" dirty="0" smtClean="0"/>
              <a:t>、舞踏会参加用の衣装を用意するために、銃を買うために貯めたお金を妻に渡す夫の行動から何がわかるのか。</a:t>
            </a:r>
            <a:endParaRPr lang="en-US" altLang="ja-JP" sz="2400" b="1" dirty="0" smtClean="0"/>
          </a:p>
          <a:p>
            <a:pPr marL="0" indent="0">
              <a:buNone/>
            </a:pPr>
            <a:r>
              <a:rPr lang="ja-JP" altLang="en-US" sz="2400" b="1" dirty="0" smtClean="0"/>
              <a:t>　</a:t>
            </a:r>
            <a:r>
              <a:rPr lang="ja-JP" altLang="en-US" sz="2400" b="1" dirty="0" smtClean="0">
                <a:solidFill>
                  <a:srgbClr val="FF0000"/>
                </a:solidFill>
              </a:rPr>
              <a:t>夫</a:t>
            </a:r>
            <a:r>
              <a:rPr lang="ja-JP" altLang="en-US" sz="2400" b="1" dirty="0">
                <a:solidFill>
                  <a:srgbClr val="FF0000"/>
                </a:solidFill>
              </a:rPr>
              <a:t>はマチルドの希望を理解し、マチルドの希望をかなえることが自分の喜びであると考</a:t>
            </a:r>
            <a:r>
              <a:rPr lang="ja-JP" altLang="en-US" sz="2400" b="1" dirty="0" smtClean="0">
                <a:solidFill>
                  <a:srgbClr val="FF0000"/>
                </a:solidFill>
              </a:rPr>
              <a:t>えている。</a:t>
            </a:r>
            <a:endParaRPr lang="en-US" altLang="ja-JP" sz="2400" b="1" dirty="0" smtClean="0">
              <a:solidFill>
                <a:srgbClr val="FF0000"/>
              </a:solidFill>
            </a:endParaRPr>
          </a:p>
        </p:txBody>
      </p:sp>
    </p:spTree>
    <p:extLst>
      <p:ext uri="{BB962C8B-B14F-4D97-AF65-F5344CB8AC3E}">
        <p14:creationId xmlns:p14="http://schemas.microsoft.com/office/powerpoint/2010/main" val="355716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arn(inVertic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　</a:t>
            </a:r>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a:xfrm>
            <a:off x="382904" y="1490345"/>
            <a:ext cx="11558083" cy="5276215"/>
          </a:xfrm>
        </p:spPr>
        <p:txBody>
          <a:bodyPr>
            <a:normAutofit fontScale="70000" lnSpcReduction="20000"/>
          </a:bodyPr>
          <a:lstStyle/>
          <a:p>
            <a:pPr marL="0" indent="0">
              <a:buNone/>
            </a:pPr>
            <a:r>
              <a:rPr lang="ja-JP" altLang="en-US" dirty="0"/>
              <a:t>９、舞踏会に参加するために、衣装やアクセサリーなどの準備の様子から、どんなことがわかるか</a:t>
            </a:r>
            <a:r>
              <a:rPr lang="ja-JP" altLang="en-US" dirty="0" smtClean="0"/>
              <a:t>。</a:t>
            </a:r>
            <a:endParaRPr lang="en-US" altLang="ja-JP" dirty="0" smtClean="0"/>
          </a:p>
          <a:p>
            <a:pPr marL="0" indent="0">
              <a:buNone/>
            </a:pPr>
            <a:r>
              <a:rPr lang="ja-JP" altLang="en-US" dirty="0" smtClean="0"/>
              <a:t>　　</a:t>
            </a:r>
            <a:r>
              <a:rPr lang="ja-JP" altLang="en-US" dirty="0" smtClean="0">
                <a:solidFill>
                  <a:srgbClr val="FF0000"/>
                </a:solidFill>
              </a:rPr>
              <a:t>＊</a:t>
            </a:r>
            <a:r>
              <a:rPr lang="ja-JP" altLang="en-US" dirty="0">
                <a:solidFill>
                  <a:srgbClr val="FF0000"/>
                </a:solidFill>
              </a:rPr>
              <a:t>舞踏会の準備を真剣にしている。</a:t>
            </a:r>
          </a:p>
          <a:p>
            <a:pPr marL="0" indent="0">
              <a:buNone/>
            </a:pPr>
            <a:r>
              <a:rPr lang="ja-JP" altLang="en-US" dirty="0">
                <a:solidFill>
                  <a:srgbClr val="FF0000"/>
                </a:solidFill>
              </a:rPr>
              <a:t>　　＊自分たちに可能な精一杯の努力をしている。</a:t>
            </a:r>
          </a:p>
          <a:p>
            <a:pPr marL="0" indent="0">
              <a:buNone/>
            </a:pPr>
            <a:r>
              <a:rPr lang="ja-JP" altLang="en-US" dirty="0">
                <a:solidFill>
                  <a:srgbClr val="FF0000"/>
                </a:solidFill>
              </a:rPr>
              <a:t>　　＊金と知恵をだしあって夫とマチルドと二人で協力して取り組んでいる。</a:t>
            </a:r>
          </a:p>
          <a:p>
            <a:pPr marL="0" indent="0">
              <a:buNone/>
            </a:pPr>
            <a:r>
              <a:rPr lang="ja-JP" altLang="en-US" dirty="0">
                <a:solidFill>
                  <a:srgbClr val="FF0000"/>
                </a:solidFill>
              </a:rPr>
              <a:t>　　＊苦労して準備することに、二人は充実を感じている</a:t>
            </a:r>
            <a:r>
              <a:rPr lang="ja-JP" altLang="en-US" dirty="0" smtClean="0">
                <a:solidFill>
                  <a:srgbClr val="FF0000"/>
                </a:solidFill>
              </a:rPr>
              <a:t>。</a:t>
            </a:r>
            <a:endParaRPr lang="ja-JP" altLang="en-US" dirty="0">
              <a:solidFill>
                <a:srgbClr val="FF0000"/>
              </a:solidFill>
            </a:endParaRPr>
          </a:p>
          <a:p>
            <a:pPr marL="0" indent="0">
              <a:buNone/>
            </a:pPr>
            <a:r>
              <a:rPr lang="en-US" altLang="ja-JP" dirty="0"/>
              <a:t>10</a:t>
            </a:r>
            <a:r>
              <a:rPr lang="ja-JP" altLang="en-US" dirty="0"/>
              <a:t>、首飾りを借りる場面から、マチルドはどのような気持ちを経験しているか</a:t>
            </a:r>
            <a:r>
              <a:rPr lang="ja-JP" altLang="en-US" dirty="0" smtClean="0"/>
              <a:t>。</a:t>
            </a:r>
            <a:endParaRPr lang="en-US" altLang="ja-JP" dirty="0" smtClean="0"/>
          </a:p>
          <a:p>
            <a:pPr marL="0" indent="0">
              <a:buNone/>
            </a:pPr>
            <a:r>
              <a:rPr lang="ja-JP" altLang="en-US" dirty="0" smtClean="0"/>
              <a:t>　　</a:t>
            </a:r>
            <a:r>
              <a:rPr lang="ja-JP" altLang="en-US" dirty="0" smtClean="0">
                <a:solidFill>
                  <a:srgbClr val="FF0000"/>
                </a:solidFill>
              </a:rPr>
              <a:t>＊</a:t>
            </a:r>
            <a:r>
              <a:rPr lang="ja-JP" altLang="en-US" dirty="0">
                <a:solidFill>
                  <a:srgbClr val="FF0000"/>
                </a:solidFill>
              </a:rPr>
              <a:t>たくさんの宝石を前にした興奮。</a:t>
            </a:r>
          </a:p>
          <a:p>
            <a:pPr marL="0" indent="0">
              <a:buNone/>
            </a:pPr>
            <a:r>
              <a:rPr lang="ja-JP" altLang="en-US" dirty="0">
                <a:solidFill>
                  <a:srgbClr val="FF0000"/>
                </a:solidFill>
              </a:rPr>
              <a:t>　　＊気に入った首飾りを見つけたときの喜び。</a:t>
            </a:r>
          </a:p>
          <a:p>
            <a:pPr marL="0" indent="0">
              <a:buNone/>
            </a:pPr>
            <a:r>
              <a:rPr lang="ja-JP" altLang="en-US" dirty="0">
                <a:solidFill>
                  <a:srgbClr val="FF0000"/>
                </a:solidFill>
              </a:rPr>
              <a:t>　　＊貸してもらえるかどうかという不安。</a:t>
            </a:r>
          </a:p>
          <a:p>
            <a:pPr marL="0" indent="0">
              <a:buNone/>
            </a:pPr>
            <a:r>
              <a:rPr lang="ja-JP" altLang="en-US" dirty="0">
                <a:solidFill>
                  <a:srgbClr val="FF0000"/>
                </a:solidFill>
              </a:rPr>
              <a:t>　　＊交渉が成功したときの喜び。</a:t>
            </a:r>
          </a:p>
          <a:p>
            <a:pPr marL="0" indent="0">
              <a:buNone/>
            </a:pPr>
            <a:endParaRPr lang="en-US" altLang="ja-JP" dirty="0" smtClean="0"/>
          </a:p>
          <a:p>
            <a:pPr marL="0" indent="0">
              <a:buNone/>
            </a:pPr>
            <a:endParaRPr lang="ja-JP" altLang="en-US" dirty="0"/>
          </a:p>
          <a:p>
            <a:endParaRPr lang="zh-CN" altLang="en-US" dirty="0"/>
          </a:p>
        </p:txBody>
      </p:sp>
    </p:spTree>
    <p:extLst>
      <p:ext uri="{BB962C8B-B14F-4D97-AF65-F5344CB8AC3E}">
        <p14:creationId xmlns:p14="http://schemas.microsoft.com/office/powerpoint/2010/main" val="170264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arn(inVertical)">
                                      <p:cBhvr>
                                        <p:cTn id="21" dur="500"/>
                                        <p:tgtEl>
                                          <p:spTgt spid="3">
                                            <p:txEl>
                                              <p:pRg st="6" end="6"/>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arn(inVertical)">
                                      <p:cBhvr>
                                        <p:cTn id="24" dur="500"/>
                                        <p:tgtEl>
                                          <p:spTgt spid="3">
                                            <p:txEl>
                                              <p:pRg st="7" end="7"/>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arn(inVertical)">
                                      <p:cBhvr>
                                        <p:cTn id="27" dur="500"/>
                                        <p:tgtEl>
                                          <p:spTgt spid="3">
                                            <p:txEl>
                                              <p:pRg st="8" end="8"/>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barn(inVertical)">
                                      <p:cBhvr>
                                        <p:cTn id="3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a:xfrm>
            <a:off x="382905" y="1333949"/>
            <a:ext cx="11273790" cy="5421854"/>
          </a:xfrm>
        </p:spPr>
        <p:txBody>
          <a:bodyPr>
            <a:normAutofit fontScale="77500" lnSpcReduction="20000"/>
          </a:bodyPr>
          <a:lstStyle/>
          <a:p>
            <a:pPr marL="0" indent="0">
              <a:buNone/>
            </a:pPr>
            <a:r>
              <a:rPr lang="en-US" altLang="ja-JP" b="1" dirty="0"/>
              <a:t>11</a:t>
            </a:r>
            <a:r>
              <a:rPr lang="ja-JP" altLang="en-US" b="1" dirty="0"/>
              <a:t>、舞踏会でのマチルドはどのように描写されているか。</a:t>
            </a:r>
          </a:p>
          <a:p>
            <a:pPr marL="0" indent="0">
              <a:buNone/>
            </a:pPr>
            <a:r>
              <a:rPr lang="ja-JP" altLang="en-US" b="1" dirty="0" smtClean="0"/>
              <a:t>　　</a:t>
            </a:r>
            <a:r>
              <a:rPr lang="ja-JP" altLang="en-US" b="1" dirty="0" smtClean="0">
                <a:solidFill>
                  <a:srgbClr val="FF0000"/>
                </a:solidFill>
              </a:rPr>
              <a:t>＊</a:t>
            </a:r>
            <a:r>
              <a:rPr lang="ja-JP" altLang="en-US" b="1" dirty="0">
                <a:solidFill>
                  <a:srgbClr val="FF0000"/>
                </a:solidFill>
              </a:rPr>
              <a:t>誰よりも美人</a:t>
            </a:r>
          </a:p>
          <a:p>
            <a:pPr marL="0" indent="0">
              <a:buNone/>
            </a:pPr>
            <a:r>
              <a:rPr lang="ja-JP" altLang="en-US" b="1" dirty="0">
                <a:solidFill>
                  <a:srgbClr val="FF0000"/>
                </a:solidFill>
              </a:rPr>
              <a:t>　　＊上品、優雅、にこやかな微笑み</a:t>
            </a:r>
          </a:p>
          <a:p>
            <a:pPr marL="0" indent="0">
              <a:buNone/>
            </a:pPr>
            <a:r>
              <a:rPr lang="ja-JP" altLang="en-US" b="1" dirty="0">
                <a:solidFill>
                  <a:srgbClr val="FF0000"/>
                </a:solidFill>
              </a:rPr>
              <a:t>　　＊うれしさのあまり上気</a:t>
            </a:r>
            <a:r>
              <a:rPr lang="ja-JP" altLang="en-US" b="1" dirty="0" smtClean="0">
                <a:solidFill>
                  <a:srgbClr val="FF0000"/>
                </a:solidFill>
              </a:rPr>
              <a:t>していた</a:t>
            </a:r>
            <a:endParaRPr lang="en-US" altLang="ja-JP" b="1" dirty="0" smtClean="0">
              <a:solidFill>
                <a:srgbClr val="FF0000"/>
              </a:solidFill>
            </a:endParaRPr>
          </a:p>
          <a:p>
            <a:pPr marL="0" indent="0">
              <a:buNone/>
            </a:pPr>
            <a:r>
              <a:rPr lang="en-US" altLang="ja-JP" b="1" dirty="0" smtClean="0"/>
              <a:t>12</a:t>
            </a:r>
            <a:r>
              <a:rPr lang="ja-JP" altLang="en-US" b="1" dirty="0"/>
              <a:t>、舞踏会で彼女が成功を収めることができた原因はなにか</a:t>
            </a:r>
            <a:r>
              <a:rPr lang="ja-JP" altLang="en-US" b="1" dirty="0" smtClean="0"/>
              <a:t>。</a:t>
            </a:r>
            <a:endParaRPr lang="en-US" altLang="ja-JP" b="1" dirty="0" smtClean="0"/>
          </a:p>
          <a:p>
            <a:pPr marL="0" indent="0">
              <a:buNone/>
            </a:pPr>
            <a:r>
              <a:rPr lang="ja-JP" altLang="en-US" b="1" dirty="0" smtClean="0"/>
              <a:t>　　</a:t>
            </a:r>
            <a:r>
              <a:rPr lang="ja-JP" altLang="en-US" b="1" dirty="0" smtClean="0">
                <a:solidFill>
                  <a:srgbClr val="FF0000"/>
                </a:solidFill>
              </a:rPr>
              <a:t>＊</a:t>
            </a:r>
            <a:r>
              <a:rPr lang="ja-JP" altLang="en-US" b="1" dirty="0">
                <a:solidFill>
                  <a:srgbClr val="FF0000"/>
                </a:solidFill>
              </a:rPr>
              <a:t>もともと美人だった。</a:t>
            </a:r>
          </a:p>
          <a:p>
            <a:pPr marL="0" indent="0">
              <a:buNone/>
            </a:pPr>
            <a:r>
              <a:rPr lang="ja-JP" altLang="en-US" b="1" dirty="0">
                <a:solidFill>
                  <a:srgbClr val="FF0000"/>
                </a:solidFill>
              </a:rPr>
              <a:t>　　＊衣装や首飾りが十分準備できた。</a:t>
            </a:r>
          </a:p>
          <a:p>
            <a:pPr marL="0" indent="0">
              <a:buNone/>
            </a:pPr>
            <a:r>
              <a:rPr lang="ja-JP" altLang="en-US" b="1" dirty="0">
                <a:solidFill>
                  <a:srgbClr val="FF0000"/>
                </a:solidFill>
              </a:rPr>
              <a:t>　　＊はつらつとしていきいきしていた。</a:t>
            </a:r>
          </a:p>
          <a:p>
            <a:pPr marL="0" indent="0">
              <a:buNone/>
            </a:pPr>
            <a:r>
              <a:rPr lang="ja-JP" altLang="en-US" b="1" dirty="0">
                <a:solidFill>
                  <a:srgbClr val="FF0000"/>
                </a:solidFill>
              </a:rPr>
              <a:t>　　＊めったにないチャンスであり、苦労して準備した分の意気込みにあふれていた。</a:t>
            </a:r>
          </a:p>
          <a:p>
            <a:pPr marL="0" indent="0">
              <a:buNone/>
            </a:pPr>
            <a:r>
              <a:rPr lang="ja-JP" altLang="en-US" b="1" dirty="0">
                <a:solidFill>
                  <a:srgbClr val="FF0000"/>
                </a:solidFill>
              </a:rPr>
              <a:t>　　＊全力で頑張って、そして勝ち取った大成功である</a:t>
            </a:r>
            <a:r>
              <a:rPr lang="ja-JP" altLang="en-US" b="1" dirty="0" smtClean="0">
                <a:solidFill>
                  <a:srgbClr val="FF0000"/>
                </a:solidFill>
              </a:rPr>
              <a:t>。</a:t>
            </a:r>
            <a:endParaRPr lang="en-US" altLang="ja-JP" b="1" dirty="0" smtClean="0">
              <a:solidFill>
                <a:srgbClr val="FF0000"/>
              </a:solidFill>
            </a:endParaRPr>
          </a:p>
          <a:p>
            <a:pPr marL="0" indent="0">
              <a:buNone/>
            </a:pPr>
            <a:endParaRPr lang="zh-CN" altLang="en-US" b="1" dirty="0"/>
          </a:p>
        </p:txBody>
      </p:sp>
    </p:spTree>
    <p:extLst>
      <p:ext uri="{BB962C8B-B14F-4D97-AF65-F5344CB8AC3E}">
        <p14:creationId xmlns:p14="http://schemas.microsoft.com/office/powerpoint/2010/main" val="3424972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arn(inVertical)">
                                      <p:cBhvr>
                                        <p:cTn id="21" dur="500"/>
                                        <p:tgtEl>
                                          <p:spTgt spid="3">
                                            <p:txEl>
                                              <p:pRg st="6" end="6"/>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arn(inVertical)">
                                      <p:cBhvr>
                                        <p:cTn id="24" dur="500"/>
                                        <p:tgtEl>
                                          <p:spTgt spid="3">
                                            <p:txEl>
                                              <p:pRg st="7" end="7"/>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arn(inVertical)">
                                      <p:cBhvr>
                                        <p:cTn id="27" dur="500"/>
                                        <p:tgtEl>
                                          <p:spTgt spid="3">
                                            <p:txEl>
                                              <p:pRg st="8" end="8"/>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barn(inVertical)">
                                      <p:cBhvr>
                                        <p:cTn id="3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p:txBody>
          <a:bodyPr/>
          <a:lstStyle/>
          <a:p>
            <a:pPr marL="0" indent="0">
              <a:buNone/>
            </a:pPr>
            <a:r>
              <a:rPr lang="en-US" altLang="ja-JP" sz="2400" dirty="0"/>
              <a:t>13</a:t>
            </a:r>
            <a:r>
              <a:rPr lang="ja-JP" altLang="en-US" sz="2400" dirty="0"/>
              <a:t>、首飾りをなくしたことがわかった後、夫はどのような行動をとっているか。</a:t>
            </a:r>
          </a:p>
          <a:p>
            <a:pPr marL="0" indent="0">
              <a:buNone/>
            </a:pPr>
            <a:r>
              <a:rPr lang="ja-JP" altLang="en-US" sz="2400" dirty="0" smtClean="0"/>
              <a:t>　　</a:t>
            </a:r>
            <a:r>
              <a:rPr lang="ja-JP" altLang="en-US" sz="2400" dirty="0" smtClean="0">
                <a:solidFill>
                  <a:srgbClr val="FF0000"/>
                </a:solidFill>
              </a:rPr>
              <a:t>＊</a:t>
            </a:r>
            <a:r>
              <a:rPr lang="ja-JP" altLang="en-US" sz="2400" dirty="0">
                <a:solidFill>
                  <a:srgbClr val="FF0000"/>
                </a:solidFill>
              </a:rPr>
              <a:t>心当たりのある所へは何処へでも苦労をいとわずに出かけて行った。</a:t>
            </a:r>
          </a:p>
          <a:p>
            <a:pPr marL="0" indent="0">
              <a:buNone/>
            </a:pPr>
            <a:r>
              <a:rPr lang="ja-JP" altLang="en-US" sz="2400" dirty="0">
                <a:solidFill>
                  <a:srgbClr val="FF0000"/>
                </a:solidFill>
              </a:rPr>
              <a:t>　　</a:t>
            </a:r>
            <a:r>
              <a:rPr lang="ja-JP" altLang="en-US" sz="2400" dirty="0" smtClean="0">
                <a:solidFill>
                  <a:srgbClr val="FF0000"/>
                </a:solidFill>
              </a:rPr>
              <a:t>＊</a:t>
            </a:r>
            <a:r>
              <a:rPr lang="ja-JP" altLang="en-US" sz="2400" dirty="0">
                <a:solidFill>
                  <a:srgbClr val="FF0000"/>
                </a:solidFill>
              </a:rPr>
              <a:t>首飾りを見つけるための、実質的な行動だけをしている。</a:t>
            </a:r>
          </a:p>
          <a:p>
            <a:pPr marL="0" indent="0">
              <a:buNone/>
            </a:pPr>
            <a:r>
              <a:rPr lang="ja-JP" altLang="en-US" sz="2400" dirty="0">
                <a:solidFill>
                  <a:srgbClr val="FF0000"/>
                </a:solidFill>
              </a:rPr>
              <a:t>　　＊マチルドのショックを理解しており、信頼関係は揺らいでいない</a:t>
            </a:r>
            <a:r>
              <a:rPr lang="ja-JP" altLang="en-US" sz="2400" dirty="0" smtClean="0">
                <a:solidFill>
                  <a:srgbClr val="FF0000"/>
                </a:solidFill>
              </a:rPr>
              <a:t>。</a:t>
            </a:r>
            <a:endParaRPr lang="en-US" altLang="ja-JP" sz="2400" dirty="0" smtClean="0">
              <a:solidFill>
                <a:srgbClr val="FF0000"/>
              </a:solidFill>
            </a:endParaRPr>
          </a:p>
          <a:p>
            <a:pPr marL="0" indent="0">
              <a:buNone/>
            </a:pPr>
            <a:r>
              <a:rPr lang="en-US" altLang="ja-JP" sz="2400" dirty="0"/>
              <a:t>14</a:t>
            </a:r>
            <a:r>
              <a:rPr lang="ja-JP" altLang="en-US" sz="2400" dirty="0"/>
              <a:t>、頸飾りを見つけなかった夫婦はどうすることにしたのか。</a:t>
            </a:r>
          </a:p>
          <a:p>
            <a:pPr marL="0" indent="0">
              <a:buNone/>
            </a:pPr>
            <a:r>
              <a:rPr lang="ja-JP" altLang="en-US" sz="2400" dirty="0" smtClean="0"/>
              <a:t>　　</a:t>
            </a:r>
            <a:r>
              <a:rPr lang="ja-JP" altLang="en-US" sz="2400" dirty="0" smtClean="0">
                <a:solidFill>
                  <a:srgbClr val="FF0000"/>
                </a:solidFill>
              </a:rPr>
              <a:t>＊代</a:t>
            </a:r>
            <a:r>
              <a:rPr lang="ja-JP" altLang="en-US" sz="2400" dirty="0">
                <a:solidFill>
                  <a:srgbClr val="FF0000"/>
                </a:solidFill>
              </a:rPr>
              <a:t>わりの品を見つけて返す（弁償する）ことにした</a:t>
            </a:r>
            <a:r>
              <a:rPr lang="ja-JP" altLang="en-US" sz="2400" dirty="0" smtClean="0">
                <a:solidFill>
                  <a:srgbClr val="FF0000"/>
                </a:solidFill>
              </a:rPr>
              <a:t>。</a:t>
            </a:r>
            <a:endParaRPr lang="en-US" altLang="ja-JP" sz="2400" dirty="0" smtClean="0">
              <a:solidFill>
                <a:srgbClr val="FF0000"/>
              </a:solidFill>
            </a:endParaRPr>
          </a:p>
          <a:p>
            <a:pPr marL="0" indent="0">
              <a:buNone/>
            </a:pPr>
            <a:endParaRPr lang="ja-JP" altLang="en-US" dirty="0"/>
          </a:p>
          <a:p>
            <a:pPr marL="0" indent="0">
              <a:buNone/>
            </a:pPr>
            <a:endParaRPr lang="zh-CN" altLang="en-US" dirty="0"/>
          </a:p>
        </p:txBody>
      </p:sp>
    </p:spTree>
    <p:extLst>
      <p:ext uri="{BB962C8B-B14F-4D97-AF65-F5344CB8AC3E}">
        <p14:creationId xmlns:p14="http://schemas.microsoft.com/office/powerpoint/2010/main" val="207727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a:xfrm>
            <a:off x="339874" y="1479587"/>
            <a:ext cx="11273790" cy="5179397"/>
          </a:xfrm>
        </p:spPr>
        <p:txBody>
          <a:bodyPr>
            <a:normAutofit fontScale="85000" lnSpcReduction="20000"/>
          </a:bodyPr>
          <a:lstStyle/>
          <a:p>
            <a:pPr marL="0" indent="0">
              <a:buNone/>
            </a:pPr>
            <a:r>
              <a:rPr lang="en-US" altLang="ja-JP" dirty="0"/>
              <a:t>15</a:t>
            </a:r>
            <a:r>
              <a:rPr lang="ja-JP" altLang="en-US" dirty="0"/>
              <a:t>、借金して新しい頸飾りを買って返した後、マチルドの生活はどのように変化したか。</a:t>
            </a:r>
          </a:p>
          <a:p>
            <a:pPr marL="0" indent="0">
              <a:buNone/>
            </a:pPr>
            <a:r>
              <a:rPr lang="ja-JP" altLang="en-US" dirty="0" smtClean="0"/>
              <a:t>　　</a:t>
            </a:r>
            <a:r>
              <a:rPr lang="ja-JP" altLang="en-US" dirty="0" smtClean="0">
                <a:solidFill>
                  <a:srgbClr val="FF0000"/>
                </a:solidFill>
              </a:rPr>
              <a:t>＊</a:t>
            </a:r>
            <a:r>
              <a:rPr lang="ja-JP" altLang="en-US" dirty="0">
                <a:solidFill>
                  <a:srgbClr val="FF0000"/>
                </a:solidFill>
              </a:rPr>
              <a:t>女中に暇を出した。</a:t>
            </a:r>
          </a:p>
          <a:p>
            <a:pPr marL="0" indent="0">
              <a:buNone/>
            </a:pPr>
            <a:r>
              <a:rPr lang="ja-JP" altLang="en-US" dirty="0">
                <a:solidFill>
                  <a:srgbClr val="FF0000"/>
                </a:solidFill>
              </a:rPr>
              <a:t>　　＊屋根裏部屋にひっこした。</a:t>
            </a:r>
          </a:p>
          <a:p>
            <a:pPr marL="0" indent="0">
              <a:buNone/>
            </a:pPr>
            <a:r>
              <a:rPr lang="ja-JP" altLang="en-US" dirty="0">
                <a:solidFill>
                  <a:srgbClr val="FF0000"/>
                </a:solidFill>
              </a:rPr>
              <a:t>　　＊家事はすべて自分でするようになった。</a:t>
            </a:r>
          </a:p>
          <a:p>
            <a:pPr marL="0" indent="0">
              <a:buNone/>
            </a:pPr>
            <a:r>
              <a:rPr lang="ja-JP" altLang="en-US" dirty="0">
                <a:solidFill>
                  <a:srgbClr val="FF0000"/>
                </a:solidFill>
              </a:rPr>
              <a:t>　　＊買い物の時はねぎって倹約した。</a:t>
            </a:r>
          </a:p>
          <a:p>
            <a:pPr marL="0" indent="0">
              <a:buNone/>
            </a:pPr>
            <a:r>
              <a:rPr lang="ja-JP" altLang="en-US" dirty="0">
                <a:solidFill>
                  <a:srgbClr val="FF0000"/>
                </a:solidFill>
              </a:rPr>
              <a:t>　　＊夫は毎晩内職した</a:t>
            </a:r>
            <a:r>
              <a:rPr lang="ja-JP" altLang="en-US" dirty="0" smtClean="0">
                <a:solidFill>
                  <a:srgbClr val="FF0000"/>
                </a:solidFill>
              </a:rPr>
              <a:t>。</a:t>
            </a:r>
            <a:endParaRPr lang="en-US" altLang="ja-JP" dirty="0" smtClean="0">
              <a:solidFill>
                <a:srgbClr val="FF0000"/>
              </a:solidFill>
            </a:endParaRPr>
          </a:p>
          <a:p>
            <a:pPr marL="0" indent="0">
              <a:buNone/>
            </a:pPr>
            <a:r>
              <a:rPr lang="en-US" altLang="ja-JP" dirty="0" smtClean="0"/>
              <a:t>16</a:t>
            </a:r>
            <a:r>
              <a:rPr lang="ja-JP" altLang="en-US" dirty="0"/>
              <a:t>、十年後のマチルドは、どのような変化をしたか</a:t>
            </a:r>
            <a:r>
              <a:rPr lang="ja-JP" altLang="en-US" dirty="0" smtClean="0"/>
              <a:t>。</a:t>
            </a:r>
            <a:endParaRPr lang="en-US" altLang="ja-JP" dirty="0" smtClean="0"/>
          </a:p>
          <a:p>
            <a:pPr marL="0" indent="0">
              <a:buNone/>
            </a:pPr>
            <a:r>
              <a:rPr lang="ja-JP" altLang="en-US" dirty="0" smtClean="0"/>
              <a:t>　　</a:t>
            </a:r>
            <a:r>
              <a:rPr lang="ja-JP" altLang="en-US" dirty="0" smtClean="0">
                <a:solidFill>
                  <a:srgbClr val="FF0000"/>
                </a:solidFill>
              </a:rPr>
              <a:t>＊</a:t>
            </a:r>
            <a:r>
              <a:rPr lang="ja-JP" altLang="en-US" dirty="0">
                <a:solidFill>
                  <a:srgbClr val="FF0000"/>
                </a:solidFill>
              </a:rPr>
              <a:t>貧乏な家のしっかりものの女性になった。</a:t>
            </a:r>
          </a:p>
          <a:p>
            <a:pPr marL="0" indent="0">
              <a:buNone/>
            </a:pPr>
            <a:r>
              <a:rPr lang="ja-JP" altLang="en-US" dirty="0">
                <a:solidFill>
                  <a:srgbClr val="FF0000"/>
                </a:solidFill>
              </a:rPr>
              <a:t>　　＊外見をまったく気にしなくなった</a:t>
            </a:r>
            <a:r>
              <a:rPr lang="ja-JP" altLang="en-US" dirty="0" smtClean="0">
                <a:solidFill>
                  <a:srgbClr val="FF0000"/>
                </a:solidFill>
              </a:rPr>
              <a:t>。</a:t>
            </a:r>
            <a:endParaRPr lang="ja-JP" altLang="en-US" dirty="0">
              <a:solidFill>
                <a:srgbClr val="FF0000"/>
              </a:solidFill>
            </a:endParaRPr>
          </a:p>
        </p:txBody>
      </p:sp>
    </p:spTree>
    <p:extLst>
      <p:ext uri="{BB962C8B-B14F-4D97-AF65-F5344CB8AC3E}">
        <p14:creationId xmlns:p14="http://schemas.microsoft.com/office/powerpoint/2010/main" val="337989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arn(inVertical)">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arn(inVertical)">
                                      <p:cBhvr>
                                        <p:cTn id="24" dur="500"/>
                                        <p:tgtEl>
                                          <p:spTgt spid="3">
                                            <p:txEl>
                                              <p:pRg st="7" end="7"/>
                                            </p:txEl>
                                          </p:spTgt>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arn(inVertical)">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頸飾り</a:t>
            </a:r>
            <a:r>
              <a:rPr lang="en-US" altLang="ja-JP" dirty="0"/>
              <a:t>』</a:t>
            </a:r>
            <a:r>
              <a:rPr lang="ja-JP" altLang="en-US" dirty="0"/>
              <a:t>の内容解読</a:t>
            </a:r>
            <a:endParaRPr lang="zh-CN" altLang="en-US" dirty="0"/>
          </a:p>
        </p:txBody>
      </p:sp>
      <p:sp>
        <p:nvSpPr>
          <p:cNvPr id="3" name="内容占位符 2"/>
          <p:cNvSpPr>
            <a:spLocks noGrp="1"/>
          </p:cNvSpPr>
          <p:nvPr>
            <p:ph idx="1"/>
          </p:nvPr>
        </p:nvSpPr>
        <p:spPr/>
        <p:txBody>
          <a:bodyPr>
            <a:normAutofit fontScale="92500"/>
          </a:bodyPr>
          <a:lstStyle/>
          <a:p>
            <a:pPr marL="0" indent="0">
              <a:buNone/>
            </a:pPr>
            <a:r>
              <a:rPr lang="en-US" altLang="ja-JP" sz="2400" dirty="0"/>
              <a:t>17</a:t>
            </a:r>
            <a:r>
              <a:rPr lang="ja-JP" altLang="en-US" sz="2400" dirty="0"/>
              <a:t>、フォレスチャ夫人との再会の場面で、マチルドの昔と違うところはどこなのか</a:t>
            </a:r>
            <a:r>
              <a:rPr lang="ja-JP" altLang="en-US" sz="2400" dirty="0" smtClean="0"/>
              <a:t>。</a:t>
            </a:r>
            <a:endParaRPr lang="en-US" altLang="ja-JP" sz="2400" dirty="0" smtClean="0"/>
          </a:p>
          <a:p>
            <a:pPr marL="0" indent="0">
              <a:buNone/>
            </a:pPr>
            <a:r>
              <a:rPr lang="ja-JP" altLang="en-US" sz="2400" dirty="0" smtClean="0"/>
              <a:t>　　　</a:t>
            </a:r>
            <a:r>
              <a:rPr lang="ja-JP" altLang="en-US" sz="2400" dirty="0" smtClean="0">
                <a:solidFill>
                  <a:srgbClr val="FF0000"/>
                </a:solidFill>
              </a:rPr>
              <a:t>＊</a:t>
            </a:r>
            <a:r>
              <a:rPr lang="ja-JP" altLang="en-US" sz="2400" dirty="0">
                <a:solidFill>
                  <a:srgbClr val="FF0000"/>
                </a:solidFill>
              </a:rPr>
              <a:t>「話しかけてやろうか？むろん、話しかけてやろう。今ではもう借金</a:t>
            </a:r>
            <a:r>
              <a:rPr lang="ja-JP" altLang="en-US" sz="2400" dirty="0" smtClean="0">
                <a:solidFill>
                  <a:srgbClr val="FF0000"/>
                </a:solidFill>
              </a:rPr>
              <a:t>を  </a:t>
            </a:r>
            <a:endParaRPr lang="en-US" altLang="ja-JP" sz="2400" dirty="0" smtClean="0">
              <a:solidFill>
                <a:srgbClr val="FF0000"/>
              </a:solidFill>
            </a:endParaRPr>
          </a:p>
          <a:p>
            <a:pPr marL="0" indent="0">
              <a:buNone/>
            </a:pPr>
            <a:r>
              <a:rPr lang="en-US" altLang="ja-JP" sz="2400" dirty="0">
                <a:solidFill>
                  <a:srgbClr val="FF0000"/>
                </a:solidFill>
              </a:rPr>
              <a:t> </a:t>
            </a:r>
            <a:r>
              <a:rPr lang="en-US" altLang="ja-JP" sz="2400" dirty="0" smtClean="0">
                <a:solidFill>
                  <a:srgbClr val="FF0000"/>
                </a:solidFill>
              </a:rPr>
              <a:t>       </a:t>
            </a:r>
            <a:r>
              <a:rPr lang="ja-JP" altLang="en-US" sz="2400" dirty="0" smtClean="0">
                <a:solidFill>
                  <a:srgbClr val="FF0000"/>
                </a:solidFill>
              </a:rPr>
              <a:t>払ってしまったのだから</a:t>
            </a:r>
            <a:r>
              <a:rPr lang="ja-JP" altLang="en-US" sz="2400" dirty="0">
                <a:solidFill>
                  <a:srgbClr val="FF0000"/>
                </a:solidFill>
              </a:rPr>
              <a:t>、全部打ち明けて言おう。」</a:t>
            </a:r>
          </a:p>
          <a:p>
            <a:pPr marL="0" indent="0">
              <a:buNone/>
            </a:pPr>
            <a:r>
              <a:rPr lang="ja-JP" altLang="en-US" sz="2400" dirty="0">
                <a:solidFill>
                  <a:srgbClr val="FF0000"/>
                </a:solidFill>
              </a:rPr>
              <a:t>　　　＊「彼女はつかつかとそばへ寄って行った。」</a:t>
            </a:r>
          </a:p>
          <a:p>
            <a:pPr marL="0" indent="0">
              <a:buNone/>
            </a:pPr>
            <a:r>
              <a:rPr lang="ja-JP" altLang="en-US" sz="2400" dirty="0">
                <a:solidFill>
                  <a:srgbClr val="FF0000"/>
                </a:solidFill>
              </a:rPr>
              <a:t>　　　＊「彼女は誇らしげな無邪気な喜びを顔にあらわしながら、にこやかに笑</a:t>
            </a:r>
            <a:r>
              <a:rPr lang="ja-JP" altLang="en-US" sz="2400" dirty="0" smtClean="0">
                <a:solidFill>
                  <a:srgbClr val="FF0000"/>
                </a:solidFill>
              </a:rPr>
              <a:t>っ  </a:t>
            </a:r>
            <a:endParaRPr lang="en-US" altLang="ja-JP" sz="2400" dirty="0" smtClean="0">
              <a:solidFill>
                <a:srgbClr val="FF0000"/>
              </a:solidFill>
            </a:endParaRPr>
          </a:p>
          <a:p>
            <a:pPr marL="0" indent="0">
              <a:buNone/>
            </a:pPr>
            <a:r>
              <a:rPr lang="en-US" altLang="ja-JP" sz="2400" dirty="0">
                <a:solidFill>
                  <a:srgbClr val="FF0000"/>
                </a:solidFill>
              </a:rPr>
              <a:t> </a:t>
            </a:r>
            <a:r>
              <a:rPr lang="en-US" altLang="ja-JP" sz="2400" dirty="0" smtClean="0">
                <a:solidFill>
                  <a:srgbClr val="FF0000"/>
                </a:solidFill>
              </a:rPr>
              <a:t>       </a:t>
            </a:r>
            <a:r>
              <a:rPr lang="ja-JP" altLang="en-US" sz="2400" dirty="0" smtClean="0">
                <a:solidFill>
                  <a:srgbClr val="FF0000"/>
                </a:solidFill>
              </a:rPr>
              <a:t>ていた。」</a:t>
            </a:r>
          </a:p>
          <a:p>
            <a:pPr marL="0" indent="0">
              <a:buNone/>
            </a:pPr>
            <a:endParaRPr lang="zh-CN" altLang="en-US" sz="2400" dirty="0">
              <a:solidFill>
                <a:srgbClr val="FF0000"/>
              </a:solidFill>
            </a:endParaRPr>
          </a:p>
        </p:txBody>
      </p:sp>
    </p:spTree>
    <p:extLst>
      <p:ext uri="{BB962C8B-B14F-4D97-AF65-F5344CB8AC3E}">
        <p14:creationId xmlns:p14="http://schemas.microsoft.com/office/powerpoint/2010/main" val="409345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500"/>
                                        <p:tgtEl>
                                          <p:spTgt spid="3">
                                            <p:txEl>
                                              <p:pRg st="3" end="3"/>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arn(inVertical)">
                                      <p:cBhvr>
                                        <p:cTn id="18" dur="500"/>
                                        <p:tgtEl>
                                          <p:spTgt spid="3">
                                            <p:txEl>
                                              <p:pRg st="4" end="4"/>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arn(inVertical)">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505585"/>
            <a:ext cx="11273790" cy="5352415"/>
          </a:xfrm>
        </p:spPr>
        <p:txBody>
          <a:bodyPr>
            <a:noAutofit/>
          </a:bodyPr>
          <a:lstStyle/>
          <a:p>
            <a:pPr marL="0" indent="0">
              <a:lnSpc>
                <a:spcPts val="4000"/>
              </a:lnSpc>
              <a:spcAft>
                <a:spcPts val="0"/>
              </a:spcAft>
              <a:buNone/>
            </a:pPr>
            <a:r>
              <a:rPr altLang="zh-CN" b="1" dirty="0">
                <a:sym typeface="+mn-ea"/>
              </a:rPr>
              <a:t>1．彼は</a:t>
            </a:r>
            <a:r>
              <a:rPr altLang="zh-CN" b="1" u="sng" dirty="0">
                <a:sym typeface="+mn-ea"/>
              </a:rPr>
              <a:t>                                 </a:t>
            </a:r>
            <a:r>
              <a:rPr altLang="zh-CN" b="1" dirty="0">
                <a:sym typeface="+mn-ea"/>
              </a:rPr>
              <a:t>怒るはずがないよ。</a:t>
            </a:r>
          </a:p>
          <a:p>
            <a:pPr marL="0" indent="0">
              <a:lnSpc>
                <a:spcPts val="4000"/>
              </a:lnSpc>
              <a:spcAft>
                <a:spcPts val="0"/>
              </a:spcAft>
              <a:buNone/>
            </a:pPr>
            <a:endParaRPr altLang="zh-CN" b="1" dirty="0">
              <a:sym typeface="+mn-ea"/>
            </a:endParaRPr>
          </a:p>
          <a:p>
            <a:pPr marL="0" indent="0">
              <a:lnSpc>
                <a:spcPts val="4000"/>
              </a:lnSpc>
              <a:spcAft>
                <a:spcPts val="0"/>
              </a:spcAft>
              <a:buNone/>
            </a:pPr>
            <a:r>
              <a:rPr altLang="zh-CN" b="1" dirty="0">
                <a:sym typeface="+mn-ea"/>
              </a:rPr>
              <a:t>2．こんな高いレストランで</a:t>
            </a:r>
            <a:r>
              <a:rPr altLang="zh-CN" b="1" u="sng" dirty="0">
                <a:sym typeface="+mn-ea"/>
              </a:rPr>
              <a:t> </a:t>
            </a:r>
            <a:r>
              <a:rPr lang="ja-JP" b="1" u="sng" dirty="0">
                <a:sym typeface="+mn-ea"/>
              </a:rPr>
              <a:t>　　　　　　　</a:t>
            </a:r>
            <a:r>
              <a:rPr altLang="zh-CN" b="1" u="sng" dirty="0">
                <a:sym typeface="+mn-ea"/>
              </a:rPr>
              <a:t>  </a:t>
            </a:r>
            <a:r>
              <a:rPr lang="ja-JP" b="1" u="sng" dirty="0">
                <a:sym typeface="+mn-ea"/>
              </a:rPr>
              <a:t>　　</a:t>
            </a:r>
            <a:r>
              <a:rPr lang="ja-JP" b="1" dirty="0">
                <a:sym typeface="+mn-ea"/>
              </a:rPr>
              <a:t>はずがない</a:t>
            </a:r>
            <a:r>
              <a:rPr altLang="zh-CN" b="1" dirty="0">
                <a:sym typeface="+mn-ea"/>
              </a:rPr>
              <a:t> 。</a:t>
            </a:r>
          </a:p>
          <a:p>
            <a:pPr marL="0" indent="0">
              <a:lnSpc>
                <a:spcPts val="4000"/>
              </a:lnSpc>
              <a:spcAft>
                <a:spcPts val="0"/>
              </a:spcAft>
              <a:buNone/>
            </a:pPr>
            <a:endParaRPr altLang="zh-CN" b="1" dirty="0">
              <a:sym typeface="+mn-ea"/>
            </a:endParaRPr>
          </a:p>
          <a:p>
            <a:pPr marL="0" indent="0" latinLnBrk="1">
              <a:lnSpc>
                <a:spcPts val="4000"/>
              </a:lnSpc>
              <a:spcAft>
                <a:spcPts val="0"/>
              </a:spcAft>
              <a:buNone/>
            </a:pPr>
            <a:r>
              <a:rPr altLang="zh-CN" b="1" dirty="0">
                <a:sym typeface="+mn-ea"/>
              </a:rPr>
              <a:t>3．日本の歌を聞かないでもないが、それより</a:t>
            </a:r>
            <a:r>
              <a:rPr altLang="zh-CN" b="1" u="sng" dirty="0">
                <a:sym typeface="+mn-ea"/>
              </a:rPr>
              <a:t>              </a:t>
            </a:r>
            <a:r>
              <a:rPr altLang="zh-CN" b="1" dirty="0">
                <a:sym typeface="+mn-ea"/>
              </a:rPr>
              <a:t> 。</a:t>
            </a:r>
          </a:p>
          <a:p>
            <a:pPr marL="0" indent="0">
              <a:lnSpc>
                <a:spcPts val="4000"/>
              </a:lnSpc>
              <a:spcAft>
                <a:spcPts val="0"/>
              </a:spcAft>
              <a:buNone/>
            </a:pPr>
            <a:endParaRPr altLang="zh-CN" b="1" dirty="0">
              <a:sym typeface="+mn-ea"/>
            </a:endParaRPr>
          </a:p>
          <a:p>
            <a:pPr marL="0" indent="0">
              <a:lnSpc>
                <a:spcPts val="4000"/>
              </a:lnSpc>
              <a:spcAft>
                <a:spcPts val="0"/>
              </a:spcAft>
              <a:buNone/>
            </a:pPr>
            <a:r>
              <a:rPr altLang="zh-CN" b="1" dirty="0">
                <a:sym typeface="+mn-ea"/>
              </a:rPr>
              <a:t>4．子供はさも眠そうな様子で</a:t>
            </a:r>
            <a:r>
              <a:rPr altLang="zh-CN" b="1" u="sng" dirty="0">
                <a:sym typeface="+mn-ea"/>
              </a:rPr>
              <a:t>      </a:t>
            </a:r>
            <a:r>
              <a:rPr lang="ja-JP" b="1" u="sng" dirty="0">
                <a:sym typeface="+mn-ea"/>
              </a:rPr>
              <a:t>　　　　</a:t>
            </a:r>
            <a:r>
              <a:rPr altLang="zh-CN" b="1" u="sng" dirty="0">
                <a:sym typeface="+mn-ea"/>
              </a:rPr>
              <a:t>        </a:t>
            </a:r>
            <a:r>
              <a:rPr altLang="zh-CN" b="1" dirty="0">
                <a:sym typeface="+mn-ea"/>
              </a:rPr>
              <a:t> 。</a:t>
            </a:r>
            <a:r>
              <a:rPr altLang="zh-CN" b="1" u="sng" dirty="0">
                <a:sym typeface="+mn-ea"/>
              </a:rPr>
              <a:t>                              </a:t>
            </a:r>
            <a:endParaRPr altLang="zh-CN" b="1" dirty="0">
              <a:sym typeface="+mn-ea"/>
            </a:endParaRPr>
          </a:p>
          <a:p>
            <a:pPr marL="0" indent="0">
              <a:lnSpc>
                <a:spcPts val="4000"/>
              </a:lnSpc>
              <a:spcAft>
                <a:spcPts val="0"/>
              </a:spcAft>
              <a:buNone/>
            </a:pPr>
            <a:endParaRPr altLang="zh-CN" b="1" dirty="0">
              <a:sym typeface="+mn-ea"/>
            </a:endParaRPr>
          </a:p>
          <a:p>
            <a:pPr marL="0" indent="0">
              <a:lnSpc>
                <a:spcPts val="4000"/>
              </a:lnSpc>
              <a:spcAft>
                <a:spcPts val="0"/>
              </a:spcAft>
              <a:buNone/>
            </a:pPr>
            <a:r>
              <a:rPr altLang="zh-CN" b="1" dirty="0">
                <a:sym typeface="+mn-ea"/>
              </a:rPr>
              <a:t>5．秋のハイキングとはさぞ</a:t>
            </a:r>
            <a:r>
              <a:rPr altLang="zh-CN" b="1" u="sng" dirty="0">
                <a:sym typeface="+mn-ea"/>
              </a:rPr>
              <a:t>                         </a:t>
            </a:r>
            <a:r>
              <a:rPr altLang="zh-CN" b="1" dirty="0">
                <a:sym typeface="+mn-ea"/>
              </a:rPr>
              <a:t>。</a:t>
            </a:r>
          </a:p>
        </p:txBody>
      </p:sp>
      <p:sp>
        <p:nvSpPr>
          <p:cNvPr id="100" name="文本框 99"/>
          <p:cNvSpPr txBox="1"/>
          <p:nvPr/>
        </p:nvSpPr>
        <p:spPr>
          <a:xfrm>
            <a:off x="2490924" y="1510347"/>
            <a:ext cx="5080000" cy="429895"/>
          </a:xfrm>
          <a:prstGeom prst="rect">
            <a:avLst/>
          </a:prstGeom>
          <a:noFill/>
          <a:ln w="9525">
            <a:noFill/>
          </a:ln>
        </p:spPr>
        <p:txBody>
          <a:bodyPr>
            <a:spAutoFit/>
          </a:bodyPr>
          <a:lstStyle/>
          <a:p>
            <a:pPr indent="0"/>
            <a:r>
              <a:rPr lang="zh-CN" sz="2200" b="1" dirty="0">
                <a:solidFill>
                  <a:srgbClr val="FF0000"/>
                </a:solidFill>
                <a:ea typeface="MS Mincho" panose="02020609040205080304" charset="-128"/>
              </a:rPr>
              <a:t>そんな小さなことで　</a:t>
            </a:r>
          </a:p>
        </p:txBody>
      </p:sp>
      <p:sp>
        <p:nvSpPr>
          <p:cNvPr id="4" name="文本框 3"/>
          <p:cNvSpPr txBox="1"/>
          <p:nvPr/>
        </p:nvSpPr>
        <p:spPr>
          <a:xfrm>
            <a:off x="5255895" y="2567940"/>
            <a:ext cx="450088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毎日食事ができるはずがない　</a:t>
            </a:r>
          </a:p>
        </p:txBody>
      </p:sp>
      <p:sp>
        <p:nvSpPr>
          <p:cNvPr id="5" name="文本框 4"/>
          <p:cNvSpPr txBox="1"/>
          <p:nvPr/>
        </p:nvSpPr>
        <p:spPr>
          <a:xfrm>
            <a:off x="7827282" y="3351847"/>
            <a:ext cx="4798060" cy="429895"/>
          </a:xfrm>
          <a:prstGeom prst="rect">
            <a:avLst/>
          </a:prstGeom>
          <a:noFill/>
          <a:ln w="9525">
            <a:noFill/>
          </a:ln>
        </p:spPr>
        <p:txBody>
          <a:bodyPr wrap="square">
            <a:spAutoFit/>
          </a:bodyPr>
          <a:lstStyle/>
          <a:p>
            <a:pPr indent="0"/>
            <a:r>
              <a:rPr lang="zh-CN" sz="2200" b="1" dirty="0">
                <a:solidFill>
                  <a:srgbClr val="FF0000"/>
                </a:solidFill>
                <a:ea typeface="MS Mincho" panose="02020609040205080304" charset="-128"/>
              </a:rPr>
              <a:t>クラシック音楽の方が好きだ</a:t>
            </a:r>
          </a:p>
        </p:txBody>
      </p:sp>
      <p:sp>
        <p:nvSpPr>
          <p:cNvPr id="6" name="文本框 5"/>
          <p:cNvSpPr txBox="1"/>
          <p:nvPr/>
        </p:nvSpPr>
        <p:spPr>
          <a:xfrm>
            <a:off x="5709285" y="4565650"/>
            <a:ext cx="5080000" cy="429895"/>
          </a:xfrm>
          <a:prstGeom prst="rect">
            <a:avLst/>
          </a:prstGeom>
          <a:noFill/>
          <a:ln w="9525">
            <a:noFill/>
          </a:ln>
        </p:spPr>
        <p:txBody>
          <a:bodyPr>
            <a:spAutoFit/>
          </a:bodyPr>
          <a:lstStyle/>
          <a:p>
            <a:pPr indent="0"/>
            <a:r>
              <a:rPr lang="zh-CN" sz="2200" b="1" dirty="0">
                <a:solidFill>
                  <a:srgbClr val="FF0000"/>
                </a:solidFill>
                <a:ea typeface="MS Mincho" panose="02020609040205080304" charset="-128"/>
              </a:rPr>
              <a:t>大きなあくびをした　</a:t>
            </a:r>
          </a:p>
        </p:txBody>
      </p:sp>
      <p:sp>
        <p:nvSpPr>
          <p:cNvPr id="7" name="文本框 6"/>
          <p:cNvSpPr txBox="1"/>
          <p:nvPr/>
        </p:nvSpPr>
        <p:spPr>
          <a:xfrm>
            <a:off x="5575935" y="5555615"/>
            <a:ext cx="1900555"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楽しい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6" grpId="0"/>
      <p:bldP spid="6" grpId="1"/>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作品紹介</a:t>
            </a:r>
            <a:r>
              <a:rPr lang="en-US" altLang="ja-JP" sz="3200">
                <a:latin typeface="MS UI Gothic" panose="020B0600070205080204" pitchFamily="34" charset="-128"/>
                <a:ea typeface="MS UI Gothic" panose="020B0600070205080204" pitchFamily="34" charset="-128"/>
                <a:sym typeface="+mn-ea"/>
              </a:rPr>
              <a:t>】</a:t>
            </a:r>
            <a:endParaRPr lang="zh-CN" altLang="en-US" sz="3200"/>
          </a:p>
        </p:txBody>
      </p:sp>
      <p:sp>
        <p:nvSpPr>
          <p:cNvPr id="4" name="文本框 3"/>
          <p:cNvSpPr txBox="1"/>
          <p:nvPr/>
        </p:nvSpPr>
        <p:spPr>
          <a:xfrm>
            <a:off x="3580765" y="1313815"/>
            <a:ext cx="8154670" cy="3969385"/>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sz="2800" b="1" dirty="0">
                <a:latin typeface="MS Mincho" panose="02020609040205080304" charset="-128"/>
                <a:ea typeface="MS Mincho" panose="02020609040205080304" charset="-128"/>
                <a:sym typeface="+mn-ea"/>
              </a:rPr>
              <a:t>「頸飾り」（くびかざり、仏：La Parure）は、ギ・ド・モーパッサンの短編小説。1884年にゴーロワ紙に掲載された。モーパッサンは生涯で360に及ぶ中・短編を発表しているが、本作は見事な短編の見本として日本の国語の教科書に採用されていることもある。本作の結末である、皮肉の効いた“落ち”について夏目漱石は「大いに振るったもので、手をうちたくなるが、不愉快なところでもある」と述べている。</a:t>
            </a:r>
          </a:p>
        </p:txBody>
      </p:sp>
      <p:pic>
        <p:nvPicPr>
          <p:cNvPr id="5" name="图片 4"/>
          <p:cNvPicPr>
            <a:picLocks noChangeAspect="1"/>
          </p:cNvPicPr>
          <p:nvPr/>
        </p:nvPicPr>
        <p:blipFill>
          <a:blip r:embed="rId3"/>
          <a:stretch>
            <a:fillRect/>
          </a:stretch>
        </p:blipFill>
        <p:spPr>
          <a:xfrm>
            <a:off x="495300" y="1313815"/>
            <a:ext cx="2482850" cy="3862070"/>
          </a:xfrm>
          <a:prstGeom prst="rect">
            <a:avLst/>
          </a:prstGeom>
        </p:spPr>
      </p:pic>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p:txBody>
          <a:bodyPr>
            <a:noAutofit/>
          </a:bodyPr>
          <a:lstStyle/>
          <a:p>
            <a:pPr marL="0" indent="0">
              <a:buNone/>
            </a:pPr>
            <a:r>
              <a:rPr sz="2700" b="1" dirty="0">
                <a:sym typeface="+mn-ea"/>
              </a:rPr>
              <a:t>6</a:t>
            </a:r>
            <a:r>
              <a:rPr sz="2700" b="1" u="sng" dirty="0">
                <a:sym typeface="+mn-ea"/>
              </a:rPr>
              <a:t>．                           </a:t>
            </a:r>
            <a:r>
              <a:rPr sz="2700" b="1" dirty="0">
                <a:sym typeface="+mn-ea"/>
              </a:rPr>
              <a:t>という吉報が届いて、喜びにたえない。</a:t>
            </a:r>
          </a:p>
          <a:p>
            <a:pPr marL="0" indent="0">
              <a:buNone/>
            </a:pPr>
            <a:r>
              <a:rPr sz="2700" b="1" dirty="0">
                <a:sym typeface="+mn-ea"/>
              </a:rPr>
              <a:t>7．母の帰りを待ちかねて、</a:t>
            </a:r>
            <a:r>
              <a:rPr sz="2700" b="1" u="sng" dirty="0">
                <a:sym typeface="+mn-ea"/>
              </a:rPr>
              <a:t>                          </a:t>
            </a:r>
            <a:r>
              <a:rPr sz="2700" b="1" dirty="0">
                <a:sym typeface="+mn-ea"/>
              </a:rPr>
              <a:t> 。</a:t>
            </a:r>
          </a:p>
          <a:p>
            <a:pPr marL="0" indent="0">
              <a:buNone/>
            </a:pPr>
            <a:r>
              <a:rPr sz="2700" b="1" dirty="0">
                <a:sym typeface="+mn-ea"/>
              </a:rPr>
              <a:t>8．思うがままにお金を使えたら、</a:t>
            </a:r>
            <a:r>
              <a:rPr sz="2700" b="1" u="sng" dirty="0">
                <a:sym typeface="+mn-ea"/>
              </a:rPr>
              <a:t>　　　　　　　　　　　</a:t>
            </a:r>
            <a:r>
              <a:rPr lang="ja-JP" sz="2700" b="1" u="sng" dirty="0">
                <a:sym typeface="+mn-ea"/>
              </a:rPr>
              <a:t>　　</a:t>
            </a:r>
            <a:r>
              <a:rPr sz="2700" b="1" dirty="0">
                <a:sym typeface="+mn-ea"/>
              </a:rPr>
              <a:t> 。</a:t>
            </a:r>
          </a:p>
          <a:p>
            <a:pPr marL="0" indent="0">
              <a:buNone/>
            </a:pPr>
            <a:r>
              <a:rPr sz="2700" b="1" dirty="0">
                <a:sym typeface="+mn-ea"/>
              </a:rPr>
              <a:t>9．</a:t>
            </a:r>
            <a:r>
              <a:rPr sz="2700" b="1" u="sng" dirty="0">
                <a:sym typeface="+mn-ea"/>
              </a:rPr>
              <a:t>                     </a:t>
            </a:r>
            <a:r>
              <a:rPr sz="2700" b="1" dirty="0">
                <a:sym typeface="+mn-ea"/>
              </a:rPr>
              <a:t>なんて、政治家として許すべからざる行為だ。</a:t>
            </a:r>
          </a:p>
          <a:p>
            <a:pPr marL="0" indent="0">
              <a:buNone/>
            </a:pPr>
            <a:r>
              <a:rPr sz="2700" b="1" dirty="0">
                <a:sym typeface="+mn-ea"/>
              </a:rPr>
              <a:t>10．面接の結果は</a:t>
            </a:r>
            <a:r>
              <a:rPr sz="2700" b="1" u="sng" dirty="0">
                <a:sym typeface="+mn-ea"/>
              </a:rPr>
              <a:t>                     </a:t>
            </a:r>
            <a:r>
              <a:rPr sz="2700" b="1" dirty="0">
                <a:sym typeface="+mn-ea"/>
              </a:rPr>
              <a:t>を以て通知いたします。</a:t>
            </a:r>
          </a:p>
        </p:txBody>
      </p:sp>
      <p:sp>
        <p:nvSpPr>
          <p:cNvPr id="100" name="文本框 99"/>
          <p:cNvSpPr txBox="1"/>
          <p:nvPr/>
        </p:nvSpPr>
        <p:spPr>
          <a:xfrm>
            <a:off x="1447165" y="1490345"/>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孫が無事に生まれた　</a:t>
            </a:r>
          </a:p>
        </p:txBody>
      </p:sp>
      <p:sp>
        <p:nvSpPr>
          <p:cNvPr id="4" name="文本框 3"/>
          <p:cNvSpPr txBox="1"/>
          <p:nvPr/>
        </p:nvSpPr>
        <p:spPr>
          <a:xfrm>
            <a:off x="4938395" y="2607310"/>
            <a:ext cx="705612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子供たちは先に寝てしまいました　</a:t>
            </a:r>
          </a:p>
        </p:txBody>
      </p:sp>
      <p:sp>
        <p:nvSpPr>
          <p:cNvPr id="5" name="文本框 4"/>
          <p:cNvSpPr txBox="1"/>
          <p:nvPr/>
        </p:nvSpPr>
        <p:spPr>
          <a:xfrm>
            <a:off x="6067425" y="3398520"/>
            <a:ext cx="4798060" cy="429895"/>
          </a:xfrm>
          <a:prstGeom prst="rect">
            <a:avLst/>
          </a:prstGeom>
          <a:noFill/>
          <a:ln w="9525">
            <a:noFill/>
          </a:ln>
        </p:spPr>
        <p:txBody>
          <a:bodyPr wrap="square">
            <a:spAutoFit/>
          </a:bodyPr>
          <a:lstStyle/>
          <a:p>
            <a:pPr indent="0"/>
            <a:r>
              <a:rPr lang="zh-CN" sz="2200" b="1">
                <a:solidFill>
                  <a:srgbClr val="FF0000"/>
                </a:solidFill>
                <a:ea typeface="MS Mincho" panose="02020609040205080304" charset="-128"/>
              </a:rPr>
              <a:t>どんなに面白いだろう　</a:t>
            </a:r>
          </a:p>
        </p:txBody>
      </p:sp>
      <p:sp>
        <p:nvSpPr>
          <p:cNvPr id="6" name="文本框 5"/>
          <p:cNvSpPr txBox="1"/>
          <p:nvPr/>
        </p:nvSpPr>
        <p:spPr>
          <a:xfrm>
            <a:off x="1036320" y="3956685"/>
            <a:ext cx="5080000" cy="429895"/>
          </a:xfrm>
          <a:prstGeom prst="rect">
            <a:avLst/>
          </a:prstGeom>
          <a:noFill/>
          <a:ln w="9525">
            <a:noFill/>
          </a:ln>
        </p:spPr>
        <p:txBody>
          <a:bodyPr>
            <a:spAutoFit/>
          </a:bodyPr>
          <a:lstStyle/>
          <a:p>
            <a:pPr indent="0"/>
            <a:r>
              <a:rPr lang="zh-CN" sz="2200" b="1">
                <a:solidFill>
                  <a:srgbClr val="FF0000"/>
                </a:solidFill>
                <a:ea typeface="MS Mincho" panose="02020609040205080304" charset="-128"/>
              </a:rPr>
              <a:t>企業から多額のお金を受け取る</a:t>
            </a:r>
          </a:p>
        </p:txBody>
      </p:sp>
      <p:sp>
        <p:nvSpPr>
          <p:cNvPr id="7" name="文本框 6"/>
          <p:cNvSpPr txBox="1"/>
          <p:nvPr/>
        </p:nvSpPr>
        <p:spPr>
          <a:xfrm>
            <a:off x="4240711" y="5191760"/>
            <a:ext cx="3893820" cy="429895"/>
          </a:xfrm>
          <a:prstGeom prst="rect">
            <a:avLst/>
          </a:prstGeom>
          <a:noFill/>
          <a:ln w="9525">
            <a:noFill/>
          </a:ln>
        </p:spPr>
        <p:txBody>
          <a:bodyPr wrap="square">
            <a:spAutoFit/>
          </a:bodyPr>
          <a:lstStyle/>
          <a:p>
            <a:pPr indent="0"/>
            <a:r>
              <a:rPr lang="zh-CN" sz="2200" b="1" dirty="0">
                <a:solidFill>
                  <a:srgbClr val="FF0000"/>
                </a:solidFill>
                <a:ea typeface="MS Mincho" panose="02020609040205080304" charset="-128"/>
              </a:rPr>
              <a:t>後日メール</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4" grpId="0"/>
      <p:bldP spid="4" grpId="1"/>
      <p:bldP spid="5" grpId="0"/>
      <p:bldP spid="5" grpId="1"/>
      <p:bldP spid="6" grpId="0"/>
      <p:bldP spid="6" grpId="1"/>
      <p:bldP spid="7" grpId="0"/>
      <p:bldP spid="7"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3169285"/>
          </a:xfrm>
          <a:prstGeom prst="rect">
            <a:avLst/>
          </a:prstGeom>
          <a:noFill/>
        </p:spPr>
        <p:txBody>
          <a:bodyPr wrap="square" rtlCol="0" anchor="t">
            <a:spAutoFit/>
          </a:bodyPr>
          <a:lstStyle/>
          <a:p>
            <a:pPr algn="l" fontAlgn="auto">
              <a:lnSpc>
                <a:spcPts val="4000"/>
              </a:lnSpc>
            </a:pPr>
            <a:r>
              <a:rPr sz="2800" b="1">
                <a:solidFill>
                  <a:schemeClr val="tx2"/>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2"/>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その女というのは男好きのしそうなちょっと見奇麗な娘であった。このような娘は折々運命の間違いであまりかんばしくない家庭に生まれてくるものである。無論、持参金というようなものもなく、希望など兎の毛でついた程もなかった。まして金のある上流の紳士から眼をつけられて愛せられ、求婚されるというようなことは夢にもありはしない。</a:t>
            </a:r>
          </a:p>
        </p:txBody>
      </p:sp>
      <p:sp>
        <p:nvSpPr>
          <p:cNvPr id="11" name="文本框 10"/>
          <p:cNvSpPr txBox="1"/>
          <p:nvPr/>
        </p:nvSpPr>
        <p:spPr>
          <a:xfrm>
            <a:off x="382905" y="4714875"/>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世上有这样一些女子，面庞儿好，丰韵也好，但被造化安排错了，生长在一个小职员的家庭里。她便是其中的一个。她没有陪嫁财产，没有可以指望得到的遗产，没有任何方法可以使一个有钱有地位的男子来结识她，了解她，爱她，娶她。</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2.成程女は氏なくして玉の輿という、生来の美しさ、優やかさ、艶やかさ、それらがやがて地位なり、財産というものなのだ。それを他にしてなにがなる？それさえあれば下町の娘も高貴の令嬢もあまり変わりはない――道理なことである。</a:t>
            </a:r>
          </a:p>
        </p:txBody>
      </p:sp>
      <p:sp>
        <p:nvSpPr>
          <p:cNvPr id="11" name="文本框 10"/>
          <p:cNvSpPr txBox="1"/>
          <p:nvPr/>
        </p:nvSpPr>
        <p:spPr>
          <a:xfrm>
            <a:off x="565059" y="3979999"/>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a:latin typeface="+mn-ea"/>
                <a:cs typeface="MS Mincho" panose="02020609040205080304" charset="-128"/>
                <a:sym typeface="+mn-ea"/>
              </a:rPr>
              <a:t>这是因为女子原就没有什么一定的阶层或种族，她们的美丽、她们的娇艳、她们的丰韵就可以作为她们的出身和门第。她们中间所以有等级之分仅仅是靠了她们天生的聪明、审美的本能和脑筋的灵活，这些东西就可以使百姓家的姑娘和最高贵的命妇并驾齐驱。</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彼女には幼い頃から親しくしていた学校朋輩がある。しかし、その友人というのはかなりな財産家の娘なので、初めの内こそ二、三度訪ねてみたこともあったが、それは余計に自分を苦しませる種なので、それなり交わりを絶ってしまった。今ではその友の顔をみるさえはなはだしい苦痛なのである。</a:t>
            </a:r>
          </a:p>
        </p:txBody>
      </p:sp>
      <p:sp>
        <p:nvSpPr>
          <p:cNvPr id="11" name="文本框 10"/>
          <p:cNvSpPr txBox="1"/>
          <p:nvPr/>
        </p:nvSpPr>
        <p:spPr>
          <a:xfrm>
            <a:off x="499745" y="4216400"/>
            <a:ext cx="11410315" cy="1588448"/>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a:latin typeface="+mn-ea"/>
                <a:cs typeface="MS Mincho" panose="02020609040205080304" charset="-128"/>
                <a:sym typeface="+mn-ea"/>
              </a:rPr>
              <a:t>她有一个有钱的女友，那是学校读书时的同学，现在呢，她再也不愿去看望她了，因为每次回来她总感到非常痛苦。她会伤心、懊悔、绝望、痛苦得哭好几天。</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彼女は物狂おしきまで舞り狂うた。自分の美しさにすべてを打ち忘れ、勝誇った色をあくまで面に顕わした。あらゆる称賛、あらゆる栄誉を一身に担うというて、これ程女の浅薄な心を満足させるものがまたとあろうか。</a:t>
            </a:r>
          </a:p>
        </p:txBody>
      </p:sp>
      <p:sp>
        <p:nvSpPr>
          <p:cNvPr id="11" name="文本框 10"/>
          <p:cNvSpPr txBox="1"/>
          <p:nvPr/>
        </p:nvSpPr>
        <p:spPr>
          <a:xfrm>
            <a:off x="499745" y="4114165"/>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err="1">
                <a:latin typeface="+mn-ea"/>
                <a:cs typeface="MS Mincho" panose="02020609040205080304" charset="-128"/>
                <a:sym typeface="+mn-ea"/>
              </a:rPr>
              <a:t>她已经陶醉在欢乐之中，什么也不想，</a:t>
            </a:r>
            <a:r>
              <a:rPr sz="2800" dirty="0" err="1" smtClean="0">
                <a:latin typeface="+mn-ea"/>
                <a:cs typeface="MS Mincho" panose="02020609040205080304" charset="-128"/>
                <a:sym typeface="+mn-ea"/>
              </a:rPr>
              <a:t>只是兴奋</a:t>
            </a:r>
            <a:r>
              <a:rPr lang="zh-CN" altLang="en-US" sz="2800" dirty="0" smtClean="0">
                <a:latin typeface="+mn-ea"/>
                <a:cs typeface="MS Mincho" panose="02020609040205080304" charset="-128"/>
                <a:sym typeface="+mn-ea"/>
              </a:rPr>
              <a:t>地</a:t>
            </a:r>
            <a:r>
              <a:rPr sz="2800" dirty="0" smtClean="0">
                <a:latin typeface="+mn-ea"/>
                <a:cs typeface="MS Mincho" panose="02020609040205080304" charset="-128"/>
                <a:sym typeface="+mn-ea"/>
              </a:rPr>
              <a:t>、</a:t>
            </a:r>
            <a:r>
              <a:rPr sz="2800" dirty="0">
                <a:latin typeface="+mn-ea"/>
                <a:cs typeface="MS Mincho" panose="02020609040205080304" charset="-128"/>
                <a:sym typeface="+mn-ea"/>
              </a:rPr>
              <a:t>发狂地跳舞。她的美丽战胜了一切，她的成功充满了光辉，所有这些人都对自己殷勤献媚、阿谀赞扬、垂涎欲滴；妇人心中认为最甜美的胜利己完完全全握在手中，她便在这一片幸福的云中舞着。</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lang="ja-JP" altLang="en-US" sz="2800" b="1">
                <a:solidFill>
                  <a:schemeClr val="tx2"/>
                </a:solidFill>
                <a:latin typeface="MS Mincho" panose="02020609040205080304" charset="-128"/>
                <a:ea typeface="MS Mincho" panose="02020609040205080304" charset="-128"/>
                <a:cs typeface="MS Mincho" panose="02020609040205080304" charset="-128"/>
                <a:sym typeface="+mn-ea"/>
              </a:rPr>
              <a:t>彼</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女は外套を脱ぐとすぐ鏡の前に</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立</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って、美しい姿に自らを満足させようとした。鏡を見るや否や彼女はにわかに叫んだ。それも道理、彼女の頸には如何したものか今迄かけていたと思うた頸飾りが、何時の間にか失なっていたのである！</a:t>
            </a:r>
          </a:p>
        </p:txBody>
      </p:sp>
      <p:sp>
        <p:nvSpPr>
          <p:cNvPr id="11" name="文本框 10"/>
          <p:cNvSpPr txBox="1"/>
          <p:nvPr/>
        </p:nvSpPr>
        <p:spPr>
          <a:xfrm>
            <a:off x="499745" y="4114165"/>
            <a:ext cx="11410315" cy="1070806"/>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err="1">
                <a:latin typeface="+mn-ea"/>
                <a:cs typeface="MS Mincho" panose="02020609040205080304" charset="-128"/>
                <a:sym typeface="+mn-ea"/>
              </a:rPr>
              <a:t>她褪下了披在肩上的衣服，那是对着大镜子褪的，为的是再一次看看笼罩在光荣中的自己。但是她突然大叫一声。原来颈子上的项链不见了</a:t>
            </a:r>
            <a:r>
              <a:rPr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38366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女主人公であるマチルドの質素な生活への不満や贅沢な生活への欲望を表した部分を本文から探してみよう。</a:t>
            </a:r>
          </a:p>
        </p:txBody>
      </p:sp>
      <p:sp>
        <p:nvSpPr>
          <p:cNvPr id="14" name="文本框 13"/>
          <p:cNvSpPr txBox="1"/>
          <p:nvPr/>
        </p:nvSpPr>
        <p:spPr>
          <a:xfrm>
            <a:off x="247015" y="2853690"/>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本文の第二段～第六段落において、マチルドの質素な生活への不満や贅沢な生活への欲望が表れている。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2．欲望のために貧乏生活に転落したマチルドの変化を本文から探してみよう。</a:t>
            </a:r>
          </a:p>
        </p:txBody>
      </p:sp>
      <p:sp>
        <p:nvSpPr>
          <p:cNvPr id="14" name="文本框 13"/>
          <p:cNvSpPr txBox="1"/>
          <p:nvPr/>
        </p:nvSpPr>
        <p:spPr>
          <a:xfrm>
            <a:off x="248285" y="2496185"/>
            <a:ext cx="11697335" cy="470789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彼女は初めて労働の苦痛を知り始めた。そして、面倒な台所仕事を不慣れな手つきでやり始めた。ほんのりと桃色をした柔らかな指先で脂ぎった茶碗や皿を洗った。汚れたリンネルのシャツ、テーブル掛け、布巾その他色々なものを洗濯して、それを一々竿にかけて干す。水はというと、勾配の急な坂の下まで汲みに行かなければならない。彼女は坂の途中で幾度となく休んでようやく水をくんでくるのである。彼女はまた長屋の連中と一緒に笊を小脇に抱えて、八百屋や果物屋や肉屋などに出かけて行く。そして、僅かばかりの銭のために色々と押し問答などして、物価の安そうな処をみつけて歩くようになっ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3.マチルドの夫であるロイゼルはどんな人なのかを言ってみよう。</a:t>
            </a:r>
          </a:p>
        </p:txBody>
      </p:sp>
      <p:sp>
        <p:nvSpPr>
          <p:cNvPr id="14" name="文本框 13"/>
          <p:cNvSpPr txBox="1"/>
          <p:nvPr/>
        </p:nvSpPr>
        <p:spPr>
          <a:xfrm>
            <a:off x="248285" y="262318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マチルドの夫はある官庁に勤めている小役人で、働きのない気の小さいひとである。しかし、マチルドが頸飾りを無くした後、一言の恨み言を言わず一生懸命に対策を考えるところから、彼は自分の妻であるマチルドを非常に大切にしている人であることがわか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4.頸飾りを無くしたあとのマチルドとロイゼルはどのような行動を取ったかを本文から探してみよう。</a:t>
            </a:r>
          </a:p>
        </p:txBody>
      </p:sp>
      <p:sp>
        <p:nvSpPr>
          <p:cNvPr id="14" name="文本框 13"/>
          <p:cNvSpPr txBox="1"/>
          <p:nvPr/>
        </p:nvSpPr>
        <p:spPr>
          <a:xfrm>
            <a:off x="248285" y="2313305"/>
            <a:ext cx="11697335" cy="470789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二人はおよそ巴里中にある、ありとあらゆる宝玉屋の店頭に行立った。失なった飾りに類似の品を求めて歩いた。身体は綿の如く疲れきって、胸はいうべからざる苦悶を以てみたされた。探し廻った甲斐があって、二人はパライ・ローヤル街のある宝玉屋の店にようやくにかようたダイヤモンドの頸飾りを見つけだした。その価は四万フランであるとのことである。ようやく三万六千フランまで値切った。二人は宝玉屋に低頭平身して事情を打ちあけた。そして、三日間の猶予を乞うた。のみならずもし失なった飾りが二月の末までに見つかったなら三万四千フランで買い戻してもらうという約束までし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rgbClr val="56CA95">
                    <a:lumMod val="50000"/>
                  </a:srgb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rgbClr val="56CA95">
                    <a:lumMod val="50000"/>
                  </a:srgbClr>
                </a:solidFill>
                <a:latin typeface="MS Mincho" panose="02020609040205080304" charset="-128"/>
                <a:ea typeface="MS Mincho" panose="02020609040205080304" charset="-128"/>
              </a:rPr>
              <a:t>Par</a:t>
            </a:r>
            <a:r>
              <a:rPr lang="en-US" altLang="ja-JP" sz="3200" b="1" dirty="0">
                <a:solidFill>
                  <a:srgbClr val="56CA95">
                    <a:lumMod val="50000"/>
                  </a:srgbClr>
                </a:solidFill>
                <a:latin typeface="MS Mincho" panose="02020609040205080304" charset="-128"/>
                <a:ea typeface="MS Mincho" panose="02020609040205080304" charset="-128"/>
              </a:rPr>
              <a:t>t1 </a:t>
            </a:r>
            <a:r>
              <a:rPr lang="ja-JP" altLang="en-US" sz="3200" b="1" dirty="0">
                <a:solidFill>
                  <a:srgbClr val="56CA95">
                    <a:lumMod val="50000"/>
                  </a:srgb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Part2 </a:t>
            </a:r>
            <a:r>
              <a:rPr lang="ja-JP" altLang="en-US" sz="3200" b="1" dirty="0" smtClean="0">
                <a:solidFill>
                  <a:srgbClr val="56CA95">
                    <a:lumMod val="50000"/>
                  </a:srgbClr>
                </a:solidFill>
                <a:latin typeface="MS Mincho" panose="02020609040205080304" charset="-128"/>
                <a:ea typeface="MS Mincho" panose="02020609040205080304" charset="-128"/>
              </a:rPr>
              <a:t>言葉と重要</a:t>
            </a:r>
            <a:r>
              <a:rPr lang="ja-JP" altLang="en-US" sz="3200" b="1" dirty="0">
                <a:solidFill>
                  <a:srgbClr val="56CA95">
                    <a:lumMod val="50000"/>
                  </a:srgbClr>
                </a:solidFill>
                <a:latin typeface="MS Mincho" panose="02020609040205080304" charset="-128"/>
                <a:ea typeface="MS Mincho" panose="02020609040205080304" charset="-128"/>
              </a:rPr>
              <a:t>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Part3 </a:t>
            </a:r>
            <a:r>
              <a:rPr lang="ja-JP" altLang="en-US" sz="3200" b="1" dirty="0">
                <a:solidFill>
                  <a:srgbClr val="56CA95">
                    <a:lumMod val="50000"/>
                  </a:srgb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Part4 </a:t>
            </a:r>
            <a:r>
              <a:rPr lang="ja-JP" altLang="en-US" sz="3200" b="1" dirty="0">
                <a:solidFill>
                  <a:srgbClr val="56CA95">
                    <a:lumMod val="50000"/>
                  </a:srgb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Part5 </a:t>
            </a:r>
            <a:r>
              <a:rPr lang="ja-JP" altLang="en-US" sz="3200" b="1" dirty="0">
                <a:solidFill>
                  <a:srgbClr val="56CA95">
                    <a:lumMod val="50000"/>
                  </a:srgbClr>
                </a:solidFill>
                <a:latin typeface="MS Mincho" panose="02020609040205080304" charset="-128"/>
                <a:ea typeface="MS Mincho" panose="02020609040205080304" charset="-128"/>
              </a:rPr>
              <a:t>コラム</a:t>
            </a:r>
          </a:p>
        </p:txBody>
      </p:sp>
    </p:spTree>
    <p:custDataLst>
      <p:tags r:id="rId1"/>
    </p:custDataLst>
    <p:extLst>
      <p:ext uri="{BB962C8B-B14F-4D97-AF65-F5344CB8AC3E}">
        <p14:creationId xmlns:p14="http://schemas.microsoft.com/office/powerpoint/2010/main" val="122262385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5.この作品のあらすじをまとめてみよう。</a:t>
            </a:r>
          </a:p>
        </p:txBody>
      </p:sp>
      <p:sp>
        <p:nvSpPr>
          <p:cNvPr id="14" name="文本框 13"/>
          <p:cNvSpPr txBox="1"/>
          <p:nvPr/>
        </p:nvSpPr>
        <p:spPr>
          <a:xfrm>
            <a:off x="248285" y="2623185"/>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頸飾り』はマチルドの人生の浮き沈みの激しさと印象的な結末が読者を引きつける作品である。主人公のマチルドは友人のフォレスチエ夫人に首飾りを借りて舞踏会に出る。マチルドは首飾りをなくしてしまい、借金して別のダイヤの頸飾りを買って返す。マチルドは十年間で借金と利息を返済した後で、それが偽物だったと知らされ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1．十年間を通して借金と利息を返済し終え、友人のフォレスチエ夫人に真実を語るマチルドの心情</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はどうだか</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3" name="文本框 2"/>
          <p:cNvSpPr txBox="1"/>
          <p:nvPr/>
        </p:nvSpPr>
        <p:spPr>
          <a:xfrm>
            <a:off x="247015" y="2779395"/>
            <a:ext cx="11697335" cy="111825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自分</a:t>
            </a:r>
            <a:r>
              <a:rPr lang="ja-JP" altLang="en-US" sz="2800" b="1" dirty="0">
                <a:latin typeface="MS Mincho" panose="02020609040205080304" charset="-128"/>
                <a:ea typeface="MS Mincho" panose="02020609040205080304" charset="-128"/>
                <a:cs typeface="MS Mincho" panose="02020609040205080304" charset="-128"/>
                <a:sym typeface="+mn-ea"/>
              </a:rPr>
              <a:t>の人生におこった出来事として冷静に受け止め乗り越</a:t>
            </a:r>
            <a:r>
              <a:rPr lang="ja-JP" altLang="en-US" sz="2800" b="1" dirty="0" smtClean="0">
                <a:latin typeface="MS Mincho" panose="02020609040205080304" charset="-128"/>
                <a:ea typeface="MS Mincho" panose="02020609040205080304" charset="-128"/>
                <a:cs typeface="MS Mincho" panose="02020609040205080304" charset="-128"/>
                <a:sym typeface="+mn-ea"/>
              </a:rPr>
              <a:t>える。</a:t>
            </a:r>
            <a:endParaRPr lang="en-US" altLang="ja-JP" sz="2800" b="1" dirty="0" smtClean="0">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この</a:t>
            </a:r>
            <a:r>
              <a:rPr lang="ja-JP" altLang="en-US" sz="2800" b="1" dirty="0">
                <a:latin typeface="MS Mincho" panose="02020609040205080304" charset="-128"/>
                <a:ea typeface="MS Mincho" panose="02020609040205080304" charset="-128"/>
                <a:cs typeface="MS Mincho" panose="02020609040205080304" charset="-128"/>
                <a:sym typeface="+mn-ea"/>
              </a:rPr>
              <a:t>十年は無駄だったとは考えないだろう</a:t>
            </a:r>
            <a:r>
              <a:rPr lang="ja-JP" altLang="en-US" sz="2800" b="1" dirty="0" smtClean="0">
                <a:latin typeface="MS Mincho" panose="02020609040205080304" charset="-128"/>
                <a:ea typeface="MS Mincho" panose="02020609040205080304" charset="-128"/>
                <a:cs typeface="MS Mincho" panose="02020609040205080304" charset="-128"/>
                <a:sym typeface="+mn-ea"/>
              </a:rPr>
              <a:t>。</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bldLst>
      <p:bldP spid="3"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2．頸飾りを無くす前後のマチルドの友人に対する態度の違いを話し合ってみよう。</a:t>
            </a:r>
          </a:p>
        </p:txBody>
      </p:sp>
      <p:sp>
        <p:nvSpPr>
          <p:cNvPr id="3" name="文本框 2"/>
          <p:cNvSpPr txBox="1"/>
          <p:nvPr/>
        </p:nvSpPr>
        <p:spPr>
          <a:xfrm>
            <a:off x="247015" y="2764790"/>
            <a:ext cx="11697335" cy="2144177"/>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＊「今はもうまったく負債を消却した暁である、今までのことを打ち明けても差し支えはあるまい。」</a:t>
            </a: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＊「御機嫌よう」とまず言葉を掛けた。</a:t>
            </a:r>
            <a:endParaRPr lang="ja-JP" altLang="en-US" sz="2800" b="1" dirty="0">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a:t>
            </a:r>
            <a:r>
              <a:rPr lang="ja-JP" altLang="en-US" sz="2800" b="1" dirty="0">
                <a:latin typeface="MS Mincho" panose="02020609040205080304" charset="-128"/>
                <a:ea typeface="MS Mincho" panose="02020609040205080304" charset="-128"/>
                <a:cs typeface="MS Mincho" panose="02020609040205080304" charset="-128"/>
                <a:sym typeface="+mn-ea"/>
              </a:rPr>
              <a:t>「彼</a:t>
            </a:r>
            <a:r>
              <a:rPr lang="ja-JP" altLang="en-US" sz="2800" b="1" dirty="0" smtClean="0">
                <a:latin typeface="MS Mincho" panose="02020609040205080304" charset="-128"/>
                <a:ea typeface="MS Mincho" panose="02020609040205080304" charset="-128"/>
                <a:cs typeface="MS Mincho" panose="02020609040205080304" charset="-128"/>
                <a:sym typeface="+mn-ea"/>
              </a:rPr>
              <a:t>女</a:t>
            </a:r>
            <a:r>
              <a:rPr lang="ja-JP" altLang="en-US" sz="2800" b="1" dirty="0">
                <a:latin typeface="MS Mincho" panose="02020609040205080304" charset="-128"/>
                <a:ea typeface="MS Mincho" panose="02020609040205080304" charset="-128"/>
                <a:cs typeface="MS Mincho" panose="02020609040205080304" charset="-128"/>
                <a:sym typeface="+mn-ea"/>
              </a:rPr>
              <a:t>の</a:t>
            </a:r>
            <a:r>
              <a:rPr lang="ja-JP" altLang="en-US" sz="2800" b="1" dirty="0" smtClean="0">
                <a:latin typeface="MS Mincho" panose="02020609040205080304" charset="-128"/>
                <a:ea typeface="MS Mincho" panose="02020609040205080304" charset="-128"/>
                <a:cs typeface="MS Mincho" panose="02020609040205080304" charset="-128"/>
                <a:sym typeface="+mn-ea"/>
              </a:rPr>
              <a:t>傲り気は一種の無</a:t>
            </a:r>
            <a:r>
              <a:rPr lang="ja-JP" altLang="en-US" sz="2800" b="1" dirty="0">
                <a:latin typeface="MS Mincho" panose="02020609040205080304" charset="-128"/>
                <a:ea typeface="MS Mincho" panose="02020609040205080304" charset="-128"/>
                <a:cs typeface="MS Mincho" panose="02020609040205080304" charset="-128"/>
                <a:sym typeface="+mn-ea"/>
              </a:rPr>
              <a:t>邪気</a:t>
            </a:r>
            <a:r>
              <a:rPr lang="ja-JP" altLang="en-US" sz="2800" b="1" dirty="0" smtClean="0">
                <a:latin typeface="MS Mincho" panose="02020609040205080304" charset="-128"/>
                <a:ea typeface="MS Mincho" panose="02020609040205080304" charset="-128"/>
                <a:cs typeface="MS Mincho" panose="02020609040205080304" charset="-128"/>
                <a:sym typeface="+mn-ea"/>
              </a:rPr>
              <a:t>な</a:t>
            </a:r>
            <a:r>
              <a:rPr lang="ja-JP" altLang="en-US" sz="2800" b="1" dirty="0">
                <a:latin typeface="MS Mincho" panose="02020609040205080304" charset="-128"/>
                <a:ea typeface="MS Mincho" panose="02020609040205080304" charset="-128"/>
                <a:cs typeface="MS Mincho" panose="02020609040205080304" charset="-128"/>
                <a:sym typeface="+mn-ea"/>
              </a:rPr>
              <a:t>様</a:t>
            </a:r>
            <a:r>
              <a:rPr lang="ja-JP" altLang="en-US" sz="2800" b="1" dirty="0" smtClean="0">
                <a:latin typeface="MS Mincho" panose="02020609040205080304" charset="-128"/>
                <a:ea typeface="MS Mincho" panose="02020609040205080304" charset="-128"/>
                <a:cs typeface="MS Mincho" panose="02020609040205080304" charset="-128"/>
                <a:sym typeface="+mn-ea"/>
              </a:rPr>
              <a:t>子を示して微笑んだ。</a:t>
            </a:r>
            <a:r>
              <a:rPr lang="ja-JP" altLang="en-US" sz="2800" b="1" dirty="0">
                <a:latin typeface="MS Mincho" panose="02020609040205080304" charset="-128"/>
                <a:ea typeface="MS Mincho" panose="02020609040205080304" charset="-128"/>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fontAlgn="auto">
              <a:lnSpc>
                <a:spcPts val="4000"/>
              </a:lnSpc>
            </a:pPr>
            <a:r>
              <a:rPr sz="2800" b="1" dirty="0">
                <a:latin typeface="MS Mincho" panose="02020609040205080304" charset="-128"/>
                <a:ea typeface="MS Mincho" panose="02020609040205080304" charset="-128"/>
                <a:cs typeface="MS Mincho" panose="02020609040205080304" charset="-128"/>
                <a:sym typeface="+mn-ea"/>
              </a:rPr>
              <a:t>3．マチルドの人生の浮き沈みの激しさについて話し合ってみよう。</a:t>
            </a:r>
          </a:p>
        </p:txBody>
      </p:sp>
      <p:sp>
        <p:nvSpPr>
          <p:cNvPr id="3" name="文本框 2"/>
          <p:cNvSpPr txBox="1"/>
          <p:nvPr/>
        </p:nvSpPr>
        <p:spPr>
          <a:xfrm>
            <a:off x="247015" y="2764790"/>
            <a:ext cx="11697335" cy="3615413"/>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マチルドは大きな成功と災難を経験した。大きな成功を勝ち取るにも大きな災難を乗り越えるにも、何事に対しても全力を尽くす、これが前半と後半を通じて、マチルドの行動に一貫している。自分の生活を充実させたいという衝動が彼女を貫いている。このことが彼女の人生を豊かなものにしている。首飾りをなくしても、なくしていなくても、どんなことが起こっていても、マチルドは精一杯力を尽くしているだろうと思われる。これはマチルドだけでなく夫にも言えること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4．頸飾りを無くしたあとのマチルドとロイゼルはどのような行動を取ったのかを本文から探してみよう。</a:t>
            </a:r>
          </a:p>
        </p:txBody>
      </p:sp>
      <p:sp>
        <p:nvSpPr>
          <p:cNvPr id="3" name="文本框 2"/>
          <p:cNvSpPr txBox="1"/>
          <p:nvPr/>
        </p:nvSpPr>
        <p:spPr>
          <a:xfrm>
            <a:off x="247015" y="2764790"/>
            <a:ext cx="11697335" cy="2589491"/>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＊女中に暇を出した。</a:t>
            </a: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a:t>
            </a:r>
            <a:r>
              <a:rPr lang="ja-JP" altLang="en-US" sz="2800" b="1" dirty="0">
                <a:latin typeface="MS Mincho" panose="02020609040205080304" charset="-128"/>
                <a:ea typeface="MS Mincho" panose="02020609040205080304" charset="-128"/>
                <a:cs typeface="MS Mincho" panose="02020609040205080304" charset="-128"/>
                <a:sym typeface="+mn-ea"/>
              </a:rPr>
              <a:t>屋根裏部屋にひっこした。</a:t>
            </a: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a:t>
            </a:r>
            <a:r>
              <a:rPr lang="ja-JP" altLang="en-US" sz="2800" b="1" dirty="0">
                <a:latin typeface="MS Mincho" panose="02020609040205080304" charset="-128"/>
                <a:ea typeface="MS Mincho" panose="02020609040205080304" charset="-128"/>
                <a:cs typeface="MS Mincho" panose="02020609040205080304" charset="-128"/>
                <a:sym typeface="+mn-ea"/>
              </a:rPr>
              <a:t>家事はすべて自分でするようになった。</a:t>
            </a: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a:t>
            </a:r>
            <a:r>
              <a:rPr lang="ja-JP" altLang="en-US" sz="2800" b="1" dirty="0">
                <a:latin typeface="MS Mincho" panose="02020609040205080304" charset="-128"/>
                <a:ea typeface="MS Mincho" panose="02020609040205080304" charset="-128"/>
                <a:cs typeface="MS Mincho" panose="02020609040205080304" charset="-128"/>
                <a:sym typeface="+mn-ea"/>
              </a:rPr>
              <a:t>買い物の時はねぎって倹約した。</a:t>
            </a:r>
          </a:p>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a:t>
            </a:r>
            <a:r>
              <a:rPr lang="ja-JP" altLang="en-US" sz="2800" b="1" dirty="0">
                <a:latin typeface="MS Mincho" panose="02020609040205080304" charset="-128"/>
                <a:ea typeface="MS Mincho" panose="02020609040205080304" charset="-128"/>
                <a:cs typeface="MS Mincho" panose="02020609040205080304" charset="-128"/>
                <a:sym typeface="+mn-ea"/>
              </a:rPr>
              <a:t>夫は毎晩内職した。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5．作者はこの作品を通して読者に何を伝えているかを話し合ってみよう。</a:t>
            </a:r>
          </a:p>
        </p:txBody>
      </p:sp>
      <p:sp>
        <p:nvSpPr>
          <p:cNvPr id="3" name="文本框 2"/>
          <p:cNvSpPr txBox="1"/>
          <p:nvPr/>
        </p:nvSpPr>
        <p:spPr>
          <a:xfrm>
            <a:off x="247015" y="2764790"/>
            <a:ext cx="11697335" cy="2076531"/>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マチルドは十年間の苦労によって逞しい精神を獲得した。首飾りが偽物だと知って驚くにしてもこの事件も舞踏会の思い出と同じように肯定的に取り込まれるだろう。マチルドがこの十年を無駄にしたとは考えないであろう</a:t>
            </a:r>
            <a:r>
              <a:rPr lang="ja-JP" altLang="en-US" sz="2800" b="1" dirty="0" smtClean="0">
                <a:latin typeface="MS Mincho" panose="02020609040205080304" charset="-128"/>
                <a:ea typeface="MS Mincho" panose="02020609040205080304" charset="-128"/>
                <a:cs typeface="MS Mincho" panose="02020609040205080304" charset="-128"/>
                <a:sym typeface="+mn-ea"/>
              </a:rPr>
              <a:t>。</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rPr lang="zh-CN" altLang="en-US" dirty="0">
                <a:solidFill>
                  <a:schemeClr val="tx1"/>
                </a:solidFill>
              </a:rPr>
              <a:t>　</a:t>
            </a:r>
            <a:r>
              <a:rPr lang="zh-CN" altLang="en-US" b="1" dirty="0">
                <a:solidFill>
                  <a:schemeClr val="tx1"/>
                </a:solidFill>
              </a:rPr>
              <a:t>「虚栄心、羞恥心、自尊心、価値観、人生観」、これらのキーワードをめぐって、大学生を対象にアンケート調査をしてみよう。アンケート調査表を作成し、その結果を整理し、発表しなさい。</a:t>
            </a: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800100" y="2140585"/>
            <a:ext cx="10013950" cy="5154930"/>
          </a:xfrm>
        </p:spPr>
        <p:txBody>
          <a:bodyPr/>
          <a:lstStyle/>
          <a:p>
            <a:pPr marL="0" indent="0" algn="l" fontAlgn="auto">
              <a:lnSpc>
                <a:spcPts val="4000"/>
              </a:lnSpc>
              <a:buNone/>
            </a:pPr>
            <a:r>
              <a:rPr b="1">
                <a:cs typeface="MS Mincho" panose="02020609040205080304" charset="-128"/>
                <a:sym typeface="+mn-ea"/>
              </a:rPr>
              <a:t>恋すてふ　わが名はまだき　立ちにけり　人知れずこそ　思ひそめしか							</a:t>
            </a:r>
          </a:p>
          <a:p>
            <a:pPr marL="0" indent="0" algn="l">
              <a:lnSpc>
                <a:spcPts val="4000"/>
              </a:lnSpc>
              <a:spcAft>
                <a:spcPts val="0"/>
              </a:spcAft>
              <a:buNone/>
            </a:pPr>
            <a:r>
              <a:rPr b="1">
                <a:cs typeface="MS Mincho" panose="02020609040205080304" charset="-128"/>
                <a:sym typeface="+mn-ea"/>
              </a:rPr>
              <a:t> </a:t>
            </a:r>
            <a:r>
              <a:rPr lang="ja-JP" b="1">
                <a:cs typeface="MS Mincho" panose="02020609040205080304" charset="-128"/>
                <a:sym typeface="+mn-ea"/>
              </a:rPr>
              <a:t>　　　　　　　　　　　　　　　　　　　　　</a:t>
            </a:r>
            <a:r>
              <a:rPr b="1">
                <a:cs typeface="MS Mincho" panose="02020609040205080304" charset="-128"/>
                <a:sym typeface="+mn-ea"/>
              </a:rPr>
              <a:t>壬生忠見</a:t>
            </a:r>
          </a:p>
          <a:p>
            <a:pPr marL="0" indent="0" algn="l">
              <a:lnSpc>
                <a:spcPts val="4000"/>
              </a:lnSpc>
              <a:spcAft>
                <a:spcPts val="0"/>
              </a:spcAft>
              <a:buNone/>
            </a:pPr>
            <a:endParaRPr b="1">
              <a:cs typeface="MS Mincho" panose="02020609040205080304" charset="-128"/>
              <a:sym typeface="+mn-ea"/>
            </a:endParaRPr>
          </a:p>
          <a:p>
            <a:pPr marL="0" indent="0" algn="l">
              <a:lnSpc>
                <a:spcPts val="4000"/>
              </a:lnSpc>
              <a:spcAft>
                <a:spcPts val="0"/>
              </a:spcAft>
              <a:buNone/>
            </a:pPr>
            <a:r>
              <a:rPr b="1">
                <a:cs typeface="MS Mincho" panose="02020609040205080304" charset="-128"/>
                <a:sym typeface="+mn-ea"/>
              </a:rPr>
              <a:t>現代語訳：私が恋をしているという評判は、早くも広まってしまった。誰にも知られないようにひそかに思いはじめたのだけれど。</a:t>
            </a:r>
          </a:p>
          <a:p>
            <a:pPr marL="0" indent="0" algn="l" fontAlgn="auto">
              <a:lnSpc>
                <a:spcPts val="4000"/>
              </a:lnSpc>
              <a:buNone/>
            </a:pPr>
            <a:endParaRPr b="1">
              <a:cs typeface="MS Mincho" panose="02020609040205080304" charset="-128"/>
              <a:sym typeface="+mn-ea"/>
            </a:endParaRPr>
          </a:p>
        </p:txBody>
      </p:sp>
      <p:sp>
        <p:nvSpPr>
          <p:cNvPr id="100" name="文本框 99"/>
          <p:cNvSpPr txBox="1"/>
          <p:nvPr/>
        </p:nvSpPr>
        <p:spPr>
          <a:xfrm>
            <a:off x="4291965" y="1431925"/>
            <a:ext cx="5080000" cy="521970"/>
          </a:xfrm>
          <a:prstGeom prst="rect">
            <a:avLst/>
          </a:prstGeom>
          <a:noFill/>
          <a:ln w="9525">
            <a:noFill/>
          </a:ln>
        </p:spPr>
        <p:txBody>
          <a:bodyPr>
            <a:spAutoFit/>
          </a:bodyPr>
          <a:lstStyle/>
          <a:p>
            <a:pPr indent="0"/>
            <a:r>
              <a:rPr lang="zh-CN" sz="2800" b="1">
                <a:latin typeface="MS Mincho" panose="02020609040205080304" charset="-128"/>
                <a:ea typeface="MS Mincho" panose="02020609040205080304" charset="-128"/>
              </a:rPr>
              <a:t>和歌の世界</a:t>
            </a:r>
          </a:p>
        </p:txBody>
      </p:sp>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289560" y="1704975"/>
            <a:ext cx="11221720" cy="5154930"/>
          </a:xfrm>
        </p:spPr>
        <p:txBody>
          <a:bodyPr/>
          <a:lstStyle/>
          <a:p>
            <a:pPr marL="0" indent="0" algn="l" fontAlgn="auto">
              <a:lnSpc>
                <a:spcPts val="4000"/>
              </a:lnSpc>
              <a:buNone/>
            </a:pPr>
            <a:r>
              <a:rPr b="1">
                <a:cs typeface="MS Mincho" panose="02020609040205080304" charset="-128"/>
                <a:sym typeface="+mn-ea"/>
              </a:rPr>
              <a:t>「恋すてふ」は、恋しています、「わが名はまだき」は、私の噂という意味です。</a:t>
            </a:r>
          </a:p>
          <a:p>
            <a:pPr marL="0" indent="0" algn="l" fontAlgn="auto">
              <a:lnSpc>
                <a:spcPts val="4000"/>
              </a:lnSpc>
              <a:buNone/>
            </a:pPr>
            <a:r>
              <a:rPr b="1">
                <a:cs typeface="MS Mincho" panose="02020609040205080304" charset="-128"/>
                <a:sym typeface="+mn-ea"/>
              </a:rPr>
              <a:t>「立ちにけり」は、立ってしまったという意味です。</a:t>
            </a:r>
          </a:p>
          <a:p>
            <a:pPr marL="0" indent="0" algn="l" fontAlgn="auto">
              <a:lnSpc>
                <a:spcPts val="4000"/>
              </a:lnSpc>
              <a:buNone/>
            </a:pPr>
            <a:r>
              <a:rPr b="1">
                <a:cs typeface="MS Mincho" panose="02020609040205080304" charset="-128"/>
                <a:sym typeface="+mn-ea"/>
              </a:rPr>
              <a:t>「思ひそめしか」は、密かに恋をし始めたばかり、想い始めたばかりという意味です。</a:t>
            </a:r>
          </a:p>
          <a:p>
            <a:pPr marL="0" indent="0" algn="l" fontAlgn="auto">
              <a:lnSpc>
                <a:spcPts val="4000"/>
              </a:lnSpc>
              <a:buNone/>
            </a:pPr>
            <a:r>
              <a:rPr b="1">
                <a:cs typeface="MS Mincho" panose="02020609040205080304" charset="-128"/>
                <a:sym typeface="+mn-ea"/>
              </a:rPr>
              <a:t> 恋をし始めた時の初々しさが感じられる歌です。</a:t>
            </a: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1569660"/>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言語・文化・社会コラム</a:t>
            </a:r>
          </a:p>
          <a:p>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05</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0099152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a:t>
            </a:r>
            <a:r>
              <a:rPr lang="ja-JP" altLang="en-US" sz="4800" b="1" spc="300" dirty="0" smtClean="0">
                <a:solidFill>
                  <a:schemeClr val="accent3">
                    <a:lumMod val="50000"/>
                  </a:schemeClr>
                </a:solidFill>
                <a:uFillTx/>
                <a:latin typeface="MS Mincho" panose="02020609040205080304" charset="-128"/>
                <a:ea typeface="MS Mincho" panose="02020609040205080304" charset="-128"/>
                <a:sym typeface="+mn-ea"/>
              </a:rPr>
              <a:t>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ja-JP" altLang="en-US" dirty="0" smtClean="0"/>
              <a:t>おふくろの味</a:t>
            </a:r>
            <a:endParaRPr lang="zh-CN" altLang="en-US" dirty="0"/>
          </a:p>
        </p:txBody>
      </p:sp>
      <p:sp>
        <p:nvSpPr>
          <p:cNvPr id="3" name="内容占位符 2"/>
          <p:cNvSpPr>
            <a:spLocks noGrp="1"/>
          </p:cNvSpPr>
          <p:nvPr>
            <p:ph idx="1"/>
          </p:nvPr>
        </p:nvSpPr>
        <p:spPr/>
        <p:txBody>
          <a:bodyPr/>
          <a:lstStyle/>
          <a:p>
            <a:pPr marL="0" lvl="0" indent="0">
              <a:buClrTx/>
              <a:buSzTx/>
              <a:buNone/>
            </a:pPr>
            <a:r>
              <a:rPr lang="ja-JP" altLang="zh-CN" b="1" noProof="1">
                <a:solidFill>
                  <a:srgbClr val="000000"/>
                </a:solidFill>
                <a:sym typeface="+mn-ea"/>
              </a:rPr>
              <a:t>１</a:t>
            </a:r>
            <a:r>
              <a:rPr lang="ja-JP" altLang="en-US" b="1" noProof="1">
                <a:solidFill>
                  <a:srgbClr val="000000"/>
                </a:solidFill>
                <a:sym typeface="+mn-ea"/>
              </a:rPr>
              <a:t>、</a:t>
            </a:r>
            <a:r>
              <a:rPr lang="ja-JP" altLang="zh-CN" b="1" noProof="1">
                <a:solidFill>
                  <a:srgbClr val="000000"/>
                </a:solidFill>
                <a:sym typeface="+mn-ea"/>
              </a:rPr>
              <a:t>内容が理解できるまで読んでください。</a:t>
            </a:r>
          </a:p>
          <a:p>
            <a:pPr marL="0" lvl="0" indent="0">
              <a:buClrTx/>
              <a:buSzTx/>
              <a:buNone/>
            </a:pPr>
            <a:r>
              <a:rPr lang="ja-JP" altLang="zh-CN" b="1" noProof="1">
                <a:solidFill>
                  <a:srgbClr val="000000"/>
                </a:solidFill>
                <a:sym typeface="+mn-ea"/>
              </a:rPr>
              <a:t>２</a:t>
            </a:r>
            <a:r>
              <a:rPr lang="ja-JP" altLang="en-US" b="1" noProof="1">
                <a:solidFill>
                  <a:srgbClr val="000000"/>
                </a:solidFill>
                <a:sym typeface="+mn-ea"/>
              </a:rPr>
              <a:t>、</a:t>
            </a:r>
            <a:r>
              <a:rPr lang="ja-JP" altLang="zh-CN" b="1" noProof="1">
                <a:solidFill>
                  <a:srgbClr val="000000"/>
                </a:solidFill>
                <a:sym typeface="+mn-ea"/>
              </a:rPr>
              <a:t>キーワードを五つ書いてください。</a:t>
            </a:r>
          </a:p>
          <a:p>
            <a:pPr marL="0" lvl="0" indent="0">
              <a:buClrTx/>
              <a:buSzTx/>
              <a:buNone/>
            </a:pPr>
            <a:r>
              <a:rPr lang="ja-JP" altLang="zh-CN" b="1" noProof="1">
                <a:solidFill>
                  <a:srgbClr val="000000"/>
                </a:solidFill>
                <a:sym typeface="+mn-ea"/>
              </a:rPr>
              <a:t>３</a:t>
            </a:r>
            <a:r>
              <a:rPr lang="ja-JP" altLang="en-US" b="1" noProof="1">
                <a:solidFill>
                  <a:srgbClr val="000000"/>
                </a:solidFill>
                <a:sym typeface="+mn-ea"/>
              </a:rPr>
              <a:t>、</a:t>
            </a:r>
            <a:r>
              <a:rPr lang="ja-JP" altLang="zh-CN" b="1" noProof="1">
                <a:solidFill>
                  <a:srgbClr val="000000"/>
                </a:solidFill>
                <a:sym typeface="+mn-ea"/>
              </a:rPr>
              <a:t>コラムを読んで、わかったこと、理解したことを２</a:t>
            </a:r>
            <a:r>
              <a:rPr lang="ja-JP" altLang="en-US" b="1" noProof="1">
                <a:solidFill>
                  <a:srgbClr val="000000"/>
                </a:solidFill>
                <a:sym typeface="+mn-ea"/>
              </a:rPr>
              <a:t>～</a:t>
            </a:r>
            <a:r>
              <a:rPr lang="ja-JP" altLang="zh-CN" b="1" noProof="1">
                <a:solidFill>
                  <a:srgbClr val="000000"/>
                </a:solidFill>
                <a:sym typeface="+mn-ea"/>
              </a:rPr>
              <a:t>３点まとめてください。</a:t>
            </a:r>
          </a:p>
          <a:p>
            <a:pPr marL="0" indent="0">
              <a:buNone/>
            </a:pPr>
            <a:endParaRPr lang="zh-CN" altLang="en-US" dirty="0"/>
          </a:p>
        </p:txBody>
      </p:sp>
    </p:spTree>
    <p:extLst>
      <p:ext uri="{BB962C8B-B14F-4D97-AF65-F5344CB8AC3E}">
        <p14:creationId xmlns:p14="http://schemas.microsoft.com/office/powerpoint/2010/main" val="5436344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zh-CN" altLang="en-US" sz="4800" b="1" dirty="0" smtClean="0">
                <a:solidFill>
                  <a:srgbClr val="56CA95">
                    <a:lumMod val="50000"/>
                  </a:srgbClr>
                </a:solidFill>
                <a:latin typeface="MS Mincho" panose="02020609040205080304" charset="-128"/>
                <a:ea typeface="MS Mincho" panose="02020609040205080304" charset="-128"/>
                <a:sym typeface="+mn-ea"/>
              </a:rPr>
              <a:t>自己</a:t>
            </a:r>
            <a:r>
              <a:rPr lang="zh-CN" altLang="en-US" sz="4800" b="1" dirty="0">
                <a:solidFill>
                  <a:srgbClr val="56CA95">
                    <a:lumMod val="50000"/>
                  </a:srgbClr>
                </a:solidFill>
                <a:latin typeface="MS Mincho" panose="02020609040205080304" charset="-128"/>
                <a:ea typeface="MS Mincho" panose="02020609040205080304" charset="-128"/>
                <a:sym typeface="+mn-ea"/>
              </a:rPr>
              <a:t>評価</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a:t>
            </a:r>
            <a:r>
              <a:rPr lang="en-US" altLang="zh-CN" sz="6600" dirty="0">
                <a:solidFill>
                  <a:srgbClr val="F5F4EF"/>
                </a:solidFill>
                <a:latin typeface="Arial Black" panose="020B0A04020102020204" charset="0"/>
                <a:cs typeface="Arial Black" panose="020B0A04020102020204" charset="0"/>
              </a:rPr>
              <a:t>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22094188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自己チェック表</a:t>
            </a:r>
            <a:endParaRPr lang="zh-CN" altLang="en-US" dirty="0"/>
          </a:p>
        </p:txBody>
      </p:sp>
      <p:sp>
        <p:nvSpPr>
          <p:cNvPr id="3" name="内容占位符 2"/>
          <p:cNvSpPr>
            <a:spLocks noGrp="1"/>
          </p:cNvSpPr>
          <p:nvPr>
            <p:ph idx="1"/>
          </p:nvPr>
        </p:nvSpPr>
        <p:spPr/>
        <p:txBody>
          <a:bodyPr/>
          <a:lstStyle/>
          <a:p>
            <a:pPr marL="0" indent="0">
              <a:buNone/>
            </a:pPr>
            <a:r>
              <a:rPr lang="ja-JP" altLang="zh-CN" b="1" dirty="0"/>
              <a:t>表に沿って完成してください。</a:t>
            </a:r>
          </a:p>
          <a:p>
            <a:pPr marL="0" indent="0">
              <a:buNone/>
            </a:pPr>
            <a:endParaRPr lang="ja-JP" altLang="zh-CN" b="1" dirty="0"/>
          </a:p>
          <a:p>
            <a:pPr marL="0" indent="0">
              <a:buNone/>
            </a:pPr>
            <a:r>
              <a:rPr lang="ja-JP" altLang="zh-CN" b="1" dirty="0"/>
              <a:t>１．本文の内容についてもう一回振り返ってみましょう。</a:t>
            </a:r>
          </a:p>
          <a:p>
            <a:pPr marL="0" indent="0">
              <a:buNone/>
            </a:pPr>
            <a:endParaRPr lang="ja-JP" altLang="zh-CN" b="1" dirty="0"/>
          </a:p>
          <a:p>
            <a:pPr marL="0" indent="0">
              <a:buNone/>
            </a:pPr>
            <a:r>
              <a:rPr lang="ja-JP" altLang="zh-CN" b="1" dirty="0"/>
              <a:t>２．各活動への取り組み、姿勢はいかがでしたか。</a:t>
            </a:r>
          </a:p>
          <a:p>
            <a:pPr marL="0" indent="0">
              <a:buNone/>
            </a:pPr>
            <a:endParaRPr lang="zh-CN" altLang="en-US" dirty="0"/>
          </a:p>
        </p:txBody>
      </p:sp>
    </p:spTree>
    <p:extLst>
      <p:ext uri="{BB962C8B-B14F-4D97-AF65-F5344CB8AC3E}">
        <p14:creationId xmlns:p14="http://schemas.microsoft.com/office/powerpoint/2010/main" val="5510606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ja-JP" altLang="en-US" sz="4800" b="1" dirty="0" smtClean="0">
                <a:solidFill>
                  <a:srgbClr val="56CA95">
                    <a:lumMod val="50000"/>
                  </a:srgbClr>
                </a:solidFill>
                <a:latin typeface="MS Mincho" panose="02020609040205080304" charset="-128"/>
                <a:ea typeface="MS Mincho" panose="02020609040205080304" charset="-128"/>
                <a:sym typeface="+mn-ea"/>
              </a:rPr>
              <a:t>宿題</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07</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5947319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en-US" sz="3200" b="1" dirty="0"/>
              <a:t>予習する時の留意点</a:t>
            </a:r>
            <a:r>
              <a:rPr lang="ja-JP" altLang="en-US" sz="3200" b="1" dirty="0" smtClean="0"/>
              <a:t>：</a:t>
            </a:r>
            <a:endParaRPr lang="ja-JP" altLang="en-US" sz="3200" b="1" dirty="0"/>
          </a:p>
          <a:p>
            <a:pPr marL="0" indent="0">
              <a:buNone/>
            </a:pPr>
            <a:r>
              <a:rPr lang="ja-JP" altLang="en-US" sz="3200" b="1" dirty="0" smtClean="0"/>
              <a:t>１、新</a:t>
            </a:r>
            <a:r>
              <a:rPr lang="ja-JP" altLang="en-US" sz="3200" b="1" dirty="0"/>
              <a:t>しい言葉の意味を理解すること。</a:t>
            </a:r>
          </a:p>
          <a:p>
            <a:pPr marL="0" indent="0">
              <a:buNone/>
            </a:pPr>
            <a:r>
              <a:rPr lang="ja-JP" altLang="en-US" sz="3200" b="1" dirty="0" smtClean="0"/>
              <a:t>２、本文</a:t>
            </a:r>
            <a:r>
              <a:rPr lang="ja-JP" altLang="en-US" sz="3200" b="1" dirty="0"/>
              <a:t>の大意をキャッチすること</a:t>
            </a:r>
            <a:r>
              <a:rPr lang="ja-JP" altLang="en-US" sz="3200" dirty="0"/>
              <a:t>。</a:t>
            </a:r>
          </a:p>
          <a:p>
            <a:pPr marL="0" indent="0">
              <a:buNone/>
            </a:pPr>
            <a:endParaRPr lang="zh-CN" altLang="en-US" dirty="0"/>
          </a:p>
        </p:txBody>
      </p:sp>
    </p:spTree>
    <p:extLst>
      <p:ext uri="{BB962C8B-B14F-4D97-AF65-F5344CB8AC3E}">
        <p14:creationId xmlns:p14="http://schemas.microsoft.com/office/powerpoint/2010/main" val="137686087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093470"/>
            <a:ext cx="12194540" cy="430847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965200" y="2224405"/>
            <a:ext cx="10939780" cy="1337945"/>
          </a:xfrm>
          <a:prstGeom prst="rect">
            <a:avLst/>
          </a:prstGeom>
          <a:noFill/>
        </p:spPr>
        <p:txBody>
          <a:bodyPr wrap="square" rtlCol="0">
            <a:spAutoFit/>
          </a:bodyPr>
          <a:lstStyle/>
          <a:p>
            <a:pPr algn="just">
              <a:lnSpc>
                <a:spcPct val="150000"/>
              </a:lnSpc>
              <a:defRPr/>
            </a:pPr>
            <a:r>
              <a:rPr lang="ja-JP" altLang="en-US" sz="5400" kern="0" dirty="0" smtClean="0">
                <a:solidFill>
                  <a:srgbClr val="F5F4EF"/>
                </a:solidFill>
                <a:latin typeface="MS Gothic" panose="020B0609070205080204" charset="-128"/>
                <a:ea typeface="MS Gothic" panose="020B0609070205080204" charset="-128"/>
                <a:cs typeface="+mn-ea"/>
                <a:sym typeface="+mn-lt"/>
              </a:rPr>
              <a:t>ご清聴ありがとうございました</a:t>
            </a:r>
          </a:p>
        </p:txBody>
      </p:sp>
      <p:cxnSp>
        <p:nvCxnSpPr>
          <p:cNvPr id="44" name="直接连接符 43"/>
          <p:cNvCxnSpPr/>
          <p:nvPr/>
        </p:nvCxnSpPr>
        <p:spPr>
          <a:xfrm>
            <a:off x="1350344" y="3562292"/>
            <a:ext cx="6055711" cy="0"/>
          </a:xfrm>
          <a:prstGeom prst="line">
            <a:avLst/>
          </a:prstGeom>
          <a:ln w="12700" cmpd="sng">
            <a:solidFill>
              <a:srgbClr val="FBF6F4"/>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408459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a:xfrm>
            <a:off x="382904" y="1490345"/>
            <a:ext cx="11560279" cy="4759325"/>
          </a:xfrm>
        </p:spPr>
        <p:txBody>
          <a:bodyPr>
            <a:normAutofit/>
          </a:bodyPr>
          <a:lstStyle/>
          <a:p>
            <a:pPr marL="0" indent="0">
              <a:spcBef>
                <a:spcPts val="1800"/>
              </a:spcBef>
              <a:buNone/>
            </a:pPr>
            <a:r>
              <a:rPr lang="en-US" altLang="zh-CN" sz="3200" b="1" dirty="0">
                <a:solidFill>
                  <a:schemeClr val="tx2"/>
                </a:solidFill>
                <a:sym typeface="+mn-ea"/>
              </a:rPr>
              <a:t>１.</a:t>
            </a:r>
            <a:r>
              <a:rPr sz="3200" b="1" dirty="0">
                <a:sym typeface="+mn-ea"/>
              </a:rPr>
              <a:t>よく知られている海外文学作品を日本語で紹介できる。</a:t>
            </a:r>
          </a:p>
          <a:p>
            <a:pPr marL="0" indent="0">
              <a:spcBef>
                <a:spcPts val="1800"/>
              </a:spcBef>
              <a:buNone/>
            </a:pPr>
            <a:r>
              <a:rPr lang="en-US" altLang="zh-CN" sz="3200" b="1" dirty="0">
                <a:sym typeface="+mn-ea"/>
              </a:rPr>
              <a:t>2.主人公が人生の浮き沈みのあと、新しく獲得した精神について考える。</a:t>
            </a:r>
          </a:p>
          <a:p>
            <a:pPr marL="0" indent="0">
              <a:spcBef>
                <a:spcPts val="1800"/>
              </a:spcBef>
              <a:buNone/>
            </a:pPr>
            <a:r>
              <a:rPr lang="en-US" altLang="zh-CN" sz="3200" b="1" dirty="0">
                <a:sym typeface="+mn-ea"/>
              </a:rPr>
              <a:t>3.虚栄心について考え、正しい価値観を</a:t>
            </a:r>
            <a:r>
              <a:rPr lang="ja-JP" altLang="en-US" sz="3200" b="1" dirty="0">
                <a:sym typeface="+mn-ea"/>
              </a:rPr>
              <a:t>持つ</a:t>
            </a:r>
            <a:r>
              <a:rPr lang="en-US" altLang="zh-CN" sz="3200" b="1" dirty="0">
                <a:sym typeface="+mn-ea"/>
              </a:rPr>
              <a:t>。</a:t>
            </a:r>
          </a:p>
          <a:p>
            <a:pPr marL="0" indent="0">
              <a:lnSpc>
                <a:spcPts val="4500"/>
              </a:lnSpc>
              <a:spcBef>
                <a:spcPts val="1000"/>
              </a:spcBef>
              <a:buNone/>
            </a:pPr>
            <a:endParaRPr sz="3200" b="1" dirty="0">
              <a:solidFill>
                <a:schemeClr val="tx2"/>
              </a:solidFill>
              <a:sym typeface="+mn-ea"/>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a:xfrm>
            <a:off x="382905" y="1371600"/>
            <a:ext cx="11273790" cy="5486399"/>
          </a:xfrm>
        </p:spPr>
        <p:txBody>
          <a:bodyPr>
            <a:normAutofit fontScale="47500" lnSpcReduction="20000"/>
          </a:bodyPr>
          <a:lstStyle/>
          <a:p>
            <a:pPr marL="0" indent="0">
              <a:buNone/>
            </a:pPr>
            <a:r>
              <a:rPr sz="6700" b="1" dirty="0">
                <a:solidFill>
                  <a:schemeClr val="tx2"/>
                </a:solidFill>
                <a:cs typeface="MS Mincho" panose="02020609040205080304" charset="-128"/>
                <a:sym typeface="+mn-ea"/>
              </a:rPr>
              <a:t>１</a:t>
            </a:r>
            <a:r>
              <a:rPr lang="en-US" altLang="zh-CN" sz="6700" b="1" dirty="0">
                <a:solidFill>
                  <a:schemeClr val="tx2"/>
                </a:solidFill>
                <a:cs typeface="MS Mincho" panose="02020609040205080304" charset="-128"/>
                <a:sym typeface="+mn-ea"/>
              </a:rPr>
              <a:t>.</a:t>
            </a:r>
            <a:r>
              <a:rPr lang="en-US" altLang="zh-CN" sz="6700" b="1" dirty="0">
                <a:solidFill>
                  <a:schemeClr val="tx1">
                    <a:lumMod val="75000"/>
                    <a:lumOff val="25000"/>
                  </a:schemeClr>
                </a:solidFill>
                <a:sym typeface="+mn-ea"/>
              </a:rPr>
              <a:t>『頸飾り』の創作背景を調べてみよう。</a:t>
            </a:r>
          </a:p>
          <a:p>
            <a:pPr marL="0" indent="0">
              <a:buNone/>
            </a:pPr>
            <a:r>
              <a:rPr lang="ja-JP" altLang="en-US" sz="4400" b="1" dirty="0">
                <a:solidFill>
                  <a:schemeClr val="tx1">
                    <a:lumMod val="75000"/>
                    <a:lumOff val="25000"/>
                  </a:schemeClr>
                </a:solidFill>
              </a:rPr>
              <a:t>　</a:t>
            </a:r>
            <a:endParaRPr lang="en-US" altLang="ja-JP" sz="4400" b="1" dirty="0" smtClean="0">
              <a:solidFill>
                <a:schemeClr val="tx1">
                  <a:lumMod val="75000"/>
                  <a:lumOff val="25000"/>
                </a:schemeClr>
              </a:solidFill>
            </a:endParaRPr>
          </a:p>
          <a:p>
            <a:pPr marL="0" indent="0">
              <a:buNone/>
            </a:pPr>
            <a:r>
              <a:rPr lang="ja-JP" altLang="en-US" sz="4400" b="1" dirty="0"/>
              <a:t>　</a:t>
            </a:r>
            <a:r>
              <a:rPr lang="ja-JP" altLang="en-US" sz="4400" b="1" dirty="0" smtClean="0"/>
              <a:t>モ</a:t>
            </a:r>
            <a:r>
              <a:rPr lang="ja-JP" altLang="en-US" sz="4400" b="1" dirty="0"/>
              <a:t>ーパッサンは</a:t>
            </a:r>
            <a:r>
              <a:rPr lang="en-US" altLang="ja-JP" sz="4400" b="1" dirty="0"/>
              <a:t>1850</a:t>
            </a:r>
            <a:r>
              <a:rPr lang="ja-JP" altLang="en-US" sz="4400" b="1" dirty="0"/>
              <a:t>年に二月革命後のフランスに貴族の家柄に生まれた。その後ルイ・ナポレオンのクーデター、第二帝政の時代に幼年時代をすごし、神学学校に入学する</a:t>
            </a:r>
            <a:r>
              <a:rPr lang="ja-JP" altLang="en-US" sz="4400" b="1" dirty="0" smtClean="0"/>
              <a:t>。</a:t>
            </a:r>
            <a:r>
              <a:rPr lang="en-US" altLang="ja-JP" sz="4400" b="1" dirty="0" smtClean="0"/>
              <a:t>20</a:t>
            </a:r>
            <a:r>
              <a:rPr lang="ja-JP" altLang="en-US" sz="4400" b="1" dirty="0" smtClean="0"/>
              <a:t>歳</a:t>
            </a:r>
            <a:r>
              <a:rPr lang="ja-JP" altLang="en-US" sz="4400" b="1" dirty="0"/>
              <a:t>の時には普仏戦争を遊軍隊員として経験する。海軍省の事務官として勤めながらフロベールに文学上の指導を受け、フロベールを介してゾラたちの自然主義作家と交わった</a:t>
            </a:r>
            <a:r>
              <a:rPr lang="ja-JP" altLang="en-US" sz="4400" b="1" dirty="0" smtClean="0"/>
              <a:t>。</a:t>
            </a:r>
            <a:r>
              <a:rPr lang="en-US" altLang="ja-JP" sz="4400" b="1" dirty="0" smtClean="0"/>
              <a:t>30</a:t>
            </a:r>
            <a:r>
              <a:rPr lang="ja-JP" altLang="en-US" sz="4400" b="1" dirty="0" smtClean="0"/>
              <a:t>歳</a:t>
            </a:r>
            <a:r>
              <a:rPr lang="ja-JP" altLang="en-US" sz="4400" b="1" dirty="0"/>
              <a:t>の時彼らとともに普仏戦争に取材した短編小説集を発行し、中でもモーパッサンの</a:t>
            </a:r>
            <a:r>
              <a:rPr lang="en-US" altLang="ja-JP" sz="4400" b="1" dirty="0"/>
              <a:t>『</a:t>
            </a:r>
            <a:r>
              <a:rPr lang="ja-JP" altLang="en-US" sz="4400" b="1" dirty="0"/>
              <a:t>脂肪の塊</a:t>
            </a:r>
            <a:r>
              <a:rPr lang="en-US" altLang="ja-JP" sz="4400" b="1" dirty="0"/>
              <a:t>』</a:t>
            </a:r>
            <a:r>
              <a:rPr lang="ja-JP" altLang="en-US" sz="4400" b="1" dirty="0"/>
              <a:t>は絶賛を浴び注目される存在になった</a:t>
            </a:r>
            <a:r>
              <a:rPr lang="ja-JP" altLang="en-US" sz="4400" b="1" dirty="0" smtClean="0"/>
              <a:t>。</a:t>
            </a:r>
            <a:r>
              <a:rPr lang="en-US" altLang="ja-JP" sz="4400" b="1" dirty="0" smtClean="0"/>
              <a:t>33</a:t>
            </a:r>
            <a:r>
              <a:rPr lang="ja-JP" altLang="en-US" sz="4400" b="1" dirty="0" smtClean="0"/>
              <a:t>歳</a:t>
            </a:r>
            <a:r>
              <a:rPr lang="ja-JP" altLang="en-US" sz="4400" b="1" dirty="0"/>
              <a:t>の時には</a:t>
            </a:r>
            <a:r>
              <a:rPr lang="en-US" altLang="ja-JP" sz="4400" b="1" dirty="0"/>
              <a:t>『</a:t>
            </a:r>
            <a:r>
              <a:rPr lang="ja-JP" altLang="en-US" sz="4400" b="1" dirty="0"/>
              <a:t>女の一生</a:t>
            </a:r>
            <a:r>
              <a:rPr lang="en-US" altLang="ja-JP" sz="4400" b="1" dirty="0"/>
              <a:t>』</a:t>
            </a:r>
            <a:r>
              <a:rPr lang="ja-JP" altLang="en-US" sz="4400" b="1" dirty="0"/>
              <a:t>が驚異的な売れ行きを示し、人気作家となりパリの上流社交界に出入りする。その後十年間で多数の短編小説を執筆し、フランス社会の様々な階級の生活を描写した。</a:t>
            </a:r>
            <a:r>
              <a:rPr lang="en-US" altLang="ja-JP" sz="4400" b="1" dirty="0"/>
              <a:t>『</a:t>
            </a:r>
            <a:r>
              <a:rPr lang="ja-JP" altLang="en-US" sz="4400" b="1" dirty="0"/>
              <a:t>首飾り</a:t>
            </a:r>
            <a:r>
              <a:rPr lang="en-US" altLang="ja-JP" sz="4400" b="1" dirty="0"/>
              <a:t>』</a:t>
            </a:r>
            <a:r>
              <a:rPr lang="ja-JP" altLang="en-US" sz="4400" b="1" dirty="0"/>
              <a:t>をはじめ、</a:t>
            </a:r>
            <a:r>
              <a:rPr lang="en-US" altLang="ja-JP" sz="4400" b="1" dirty="0"/>
              <a:t>『</a:t>
            </a:r>
            <a:r>
              <a:rPr lang="ja-JP" altLang="en-US" sz="4400" b="1" dirty="0"/>
              <a:t>ベラミ</a:t>
            </a:r>
            <a:r>
              <a:rPr lang="en-US" altLang="ja-JP" sz="4400" b="1" dirty="0" smtClean="0"/>
              <a:t>』『</a:t>
            </a:r>
            <a:r>
              <a:rPr lang="ja-JP" altLang="en-US" sz="4400" b="1" dirty="0"/>
              <a:t>シモンのパパ</a:t>
            </a:r>
            <a:r>
              <a:rPr lang="en-US" altLang="ja-JP" sz="4400" b="1" dirty="0"/>
              <a:t>』『</a:t>
            </a:r>
            <a:r>
              <a:rPr lang="ja-JP" altLang="en-US" sz="4400" b="1" dirty="0"/>
              <a:t>ジュール叔父</a:t>
            </a:r>
            <a:r>
              <a:rPr lang="en-US" altLang="ja-JP" sz="4400" b="1" dirty="0"/>
              <a:t>』『</a:t>
            </a:r>
            <a:r>
              <a:rPr lang="ja-JP" altLang="en-US" sz="4400" b="1" dirty="0"/>
              <a:t>藁椅子直しの女</a:t>
            </a:r>
            <a:r>
              <a:rPr lang="en-US" altLang="ja-JP" sz="4400" b="1" dirty="0"/>
              <a:t>』『</a:t>
            </a:r>
            <a:r>
              <a:rPr lang="ja-JP" altLang="en-US" sz="4400" b="1" dirty="0"/>
              <a:t>宝石</a:t>
            </a:r>
            <a:r>
              <a:rPr lang="en-US" altLang="ja-JP" sz="4400" b="1" dirty="0"/>
              <a:t>』『</a:t>
            </a:r>
            <a:r>
              <a:rPr lang="ja-JP" altLang="en-US" sz="4400" b="1" dirty="0"/>
              <a:t>勲章</a:t>
            </a:r>
            <a:r>
              <a:rPr lang="en-US" altLang="ja-JP" sz="4400" b="1" dirty="0"/>
              <a:t>』</a:t>
            </a:r>
            <a:r>
              <a:rPr lang="ja-JP" altLang="en-US" sz="4400" b="1" dirty="0"/>
              <a:t>などすぐれた作品を残している。</a:t>
            </a:r>
            <a:endParaRPr lang="en-US" altLang="zh-CN" sz="4400" b="1" dirty="0"/>
          </a:p>
          <a:p>
            <a:pPr marL="0" indent="0" algn="l">
              <a:lnSpc>
                <a:spcPts val="4500"/>
              </a:lnSpc>
              <a:spcBef>
                <a:spcPts val="1000"/>
              </a:spcBef>
              <a:buNone/>
            </a:pPr>
            <a:endParaRPr sz="3200" b="1" dirty="0">
              <a:solidFill>
                <a:schemeClr val="tx2"/>
              </a:solidFill>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a:xfrm>
            <a:off x="382905" y="1490345"/>
            <a:ext cx="11273790" cy="5237026"/>
          </a:xfrm>
        </p:spPr>
        <p:txBody>
          <a:bodyPr>
            <a:normAutofit/>
          </a:bodyPr>
          <a:lstStyle/>
          <a:p>
            <a:pPr marL="0" indent="0">
              <a:buNone/>
            </a:pPr>
            <a:r>
              <a:rPr lang="ja-JP" altLang="zh-CN" sz="3200" b="1" dirty="0" smtClean="0">
                <a:solidFill>
                  <a:schemeClr val="tx2"/>
                </a:solidFill>
                <a:cs typeface="MS Mincho" panose="02020609040205080304" charset="-128"/>
                <a:sym typeface="+mn-ea"/>
              </a:rPr>
              <a:t>２</a:t>
            </a:r>
            <a:r>
              <a:rPr lang="en-US" altLang="ja-JP" sz="3200" b="1" dirty="0">
                <a:solidFill>
                  <a:schemeClr val="tx2"/>
                </a:solidFill>
                <a:cs typeface="MS Mincho" panose="02020609040205080304" charset="-128"/>
                <a:sym typeface="+mn-ea"/>
              </a:rPr>
              <a:t>.</a:t>
            </a:r>
            <a:r>
              <a:rPr lang="en-US" altLang="zh-CN" sz="3200" b="1" dirty="0">
                <a:solidFill>
                  <a:schemeClr val="tx1">
                    <a:lumMod val="75000"/>
                    <a:lumOff val="25000"/>
                  </a:schemeClr>
                </a:solidFill>
                <a:sym typeface="+mn-ea"/>
              </a:rPr>
              <a:t>『頸飾り』はどのように評価されているのか調べてみよう。</a:t>
            </a:r>
          </a:p>
          <a:p>
            <a:pPr marL="0" indent="0">
              <a:lnSpc>
                <a:spcPts val="4500"/>
              </a:lnSpc>
              <a:spcBef>
                <a:spcPts val="1000"/>
              </a:spcBef>
              <a:buNone/>
            </a:pPr>
            <a:r>
              <a:rPr lang="ja-JP" altLang="en-US" b="1" dirty="0" smtClean="0">
                <a:latin typeface="Times New Roman"/>
              </a:rPr>
              <a:t>　モ</a:t>
            </a:r>
            <a:r>
              <a:rPr lang="ja-JP" altLang="en-US" b="1" dirty="0">
                <a:latin typeface="Times New Roman"/>
              </a:rPr>
              <a:t>ーパッサンの短編の中でももっとも有名なものの一つであり、日本語の翻訳も数多い。日本ではとくに、夏目漱石が本作品の落ちに関して厳しい評価を下していたことでも知られる。</a:t>
            </a:r>
            <a:endParaRPr b="1" dirty="0">
              <a:cs typeface="MS Mincho" panose="02020609040205080304" charset="-128"/>
              <a:sym typeface="+mn-ea"/>
            </a:endParaRPr>
          </a:p>
        </p:txBody>
      </p:sp>
    </p:spTree>
    <p:custDataLst>
      <p:tags r:id="rId1"/>
    </p:custDataLst>
    <p:extLst>
      <p:ext uri="{BB962C8B-B14F-4D97-AF65-F5344CB8AC3E}">
        <p14:creationId xmlns:p14="http://schemas.microsoft.com/office/powerpoint/2010/main" val="714190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PA" val="v3.0.1"/>
</p:tagLst>
</file>

<file path=ppt/tags/tag864.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8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67.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868.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86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87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87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7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87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7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7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7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87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7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8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TotalTime>
  <Words>2526</Words>
  <Application>Microsoft Office PowerPoint</Application>
  <PresentationFormat>宽屏</PresentationFormat>
  <Paragraphs>353</Paragraphs>
  <Slides>65</Slides>
  <Notes>10</Notes>
  <HiddenSlides>0</HiddenSlides>
  <MMClips>0</MMClips>
  <ScaleCrop>false</ScaleCrop>
  <HeadingPairs>
    <vt:vector size="6" baseType="variant">
      <vt:variant>
        <vt:lpstr>已用的字体</vt:lpstr>
      </vt:variant>
      <vt:variant>
        <vt:i4>11</vt:i4>
      </vt:variant>
      <vt:variant>
        <vt:lpstr>主题</vt:lpstr>
      </vt:variant>
      <vt:variant>
        <vt:i4>28</vt:i4>
      </vt:variant>
      <vt:variant>
        <vt:lpstr>幻灯片标题</vt:lpstr>
      </vt:variant>
      <vt:variant>
        <vt:i4>65</vt:i4>
      </vt:variant>
    </vt:vector>
  </HeadingPairs>
  <TitlesOfParts>
    <vt:vector size="104" baseType="lpstr">
      <vt:lpstr>MS Gothic</vt:lpstr>
      <vt:lpstr>MS Mincho</vt:lpstr>
      <vt:lpstr>MS PGothic</vt:lpstr>
      <vt:lpstr>MS UI Gothic</vt:lpstr>
      <vt:lpstr>宋体</vt:lpstr>
      <vt:lpstr>微软雅黑</vt:lpstr>
      <vt:lpstr>Arial</vt:lpstr>
      <vt:lpstr>Arial Black</vt:lpstr>
      <vt:lpstr>Calibri</vt:lpstr>
      <vt:lpstr>Times New Roman</vt:lpstr>
      <vt:lpstr>Wingdings</vt:lpstr>
      <vt:lpstr>Office 主题​​</vt:lpstr>
      <vt:lpstr>2_Office 主题​​</vt:lpstr>
      <vt:lpstr>3_Office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22_Office 主题​​</vt:lpstr>
      <vt:lpstr>19_Office 主题​​</vt:lpstr>
      <vt:lpstr>20_Office 主题​​</vt:lpstr>
      <vt:lpstr>23_Office 主题​​</vt:lpstr>
      <vt:lpstr>24_Office 主题​​</vt:lpstr>
      <vt:lpstr>25_Office 主题​​</vt:lpstr>
      <vt:lpstr>26_Office 主题​​</vt:lpstr>
      <vt:lpstr>27_Office 主题​​</vt:lpstr>
      <vt:lpstr>28_Office 主题​​</vt:lpstr>
      <vt:lpstr>29_Office 主题​​</vt:lpstr>
      <vt:lpstr>21_Office 主题​​</vt:lpstr>
      <vt:lpstr>1_Office 主题​​</vt:lpstr>
      <vt:lpstr>PowerPoint 演示文稿</vt:lpstr>
      <vt:lpstr> 　　　授業の流れ</vt:lpstr>
      <vt:lpstr>【著者紹介】   モーパッサン（1850～1893）　</vt:lpstr>
      <vt:lpstr>【作品紹介】</vt:lpstr>
      <vt:lpstr>PowerPoint 演示文稿</vt:lpstr>
      <vt:lpstr>PowerPoint 演示文稿</vt:lpstr>
      <vt:lpstr>学習目標</vt:lpstr>
      <vt:lpstr>調べましょう</vt:lpstr>
      <vt:lpstr>調べましょう</vt:lpstr>
      <vt:lpstr>PowerPoint 演示文稿</vt:lpstr>
      <vt:lpstr>PowerPoint 演示文稿</vt:lpstr>
      <vt:lpstr>かんばしい（芳しい）</vt:lpstr>
      <vt:lpstr>みすみす（見す見す）</vt:lpstr>
      <vt:lpstr>ひきよせる（引き寄せる）</vt:lpstr>
      <vt:lpstr>こびる（媚びる）</vt:lpstr>
      <vt:lpstr>たかが（高が）</vt:lpstr>
      <vt:lpstr>かじりつく（齧り付く）</vt:lpstr>
      <vt:lpstr>とやかく</vt:lpstr>
      <vt:lpstr>PowerPoint 演示文稿</vt:lpstr>
      <vt:lpstr>～はずがない</vt:lpstr>
      <vt:lpstr>～ないでもない</vt:lpstr>
      <vt:lpstr>さも～</vt:lpstr>
      <vt:lpstr>さぞ～</vt:lpstr>
      <vt:lpstr>～にたえない</vt:lpstr>
      <vt:lpstr>～かねる</vt:lpstr>
      <vt:lpstr>～がままに</vt:lpstr>
      <vt:lpstr>～べからざる</vt:lpstr>
      <vt:lpstr>～を以て</vt:lpstr>
      <vt:lpstr>PowerPoint 演示文稿</vt:lpstr>
      <vt:lpstr>　　　　『頸飾り』の内容解読</vt:lpstr>
      <vt:lpstr>　　　　　『頸飾り』の内容解読</vt:lpstr>
      <vt:lpstr>　　　『頸飾り』の内容解読</vt:lpstr>
      <vt:lpstr>　　　『頸飾り』の内容解読</vt:lpstr>
      <vt:lpstr>　　　『頸飾り』の内容解読</vt:lpstr>
      <vt:lpstr>　　　『頸飾り』の内容解読</vt:lpstr>
      <vt:lpstr>　　　　『頸飾り』の内容解読</vt:lpstr>
      <vt:lpstr>　　　　　『頸飾り』の内容解読</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六、読んでみましょう。</vt:lpstr>
      <vt:lpstr>PowerPoint 演示文稿</vt:lpstr>
      <vt:lpstr>おふくろの味</vt:lpstr>
      <vt:lpstr>PowerPoint 演示文稿</vt:lpstr>
      <vt:lpstr>　　　　自己チェック表</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264</cp:revision>
  <dcterms:created xsi:type="dcterms:W3CDTF">2019-06-19T02:08:00Z</dcterms:created>
  <dcterms:modified xsi:type="dcterms:W3CDTF">2023-08-15T02:22:52Z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FE5719FE5F56459BBF6358A95B438A46</vt:lpwstr>
  </property>
</Properties>
</file>