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5.xml" ContentType="application/vnd.openxmlformats-officedocument.them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6.xml" ContentType="application/vnd.openxmlformats-officedocument.theme+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7.xml" ContentType="application/vnd.openxmlformats-officedocument.them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8.xml" ContentType="application/vnd.openxmlformats-officedocument.them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9.xml" ContentType="application/vnd.openxmlformats-officedocument.them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10.xml" ContentType="application/vnd.openxmlformats-officedocument.theme+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11.xml" ContentType="application/vnd.openxmlformats-officedocument.theme+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12.xml" ContentType="application/vnd.openxmlformats-officedocument.them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3.xml" ContentType="application/vnd.openxmlformats-officedocument.theme+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4.xml" ContentType="application/vnd.openxmlformats-officedocument.theme+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5.xml" ContentType="application/vnd.openxmlformats-officedocument.theme+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6.xml" ContentType="application/vnd.openxmlformats-officedocument.theme+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7.xml" ContentType="application/vnd.openxmlformats-officedocument.theme+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18.xml" ContentType="application/vnd.openxmlformats-officedocument.them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19.xml" ContentType="application/vnd.openxmlformats-officedocument.theme+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20.xml" ContentType="application/vnd.openxmlformats-officedocument.theme+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21.xml" ContentType="application/vnd.openxmlformats-officedocument.theme+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22.xml" ContentType="application/vnd.openxmlformats-officedocument.theme+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23.xml" ContentType="application/vnd.openxmlformats-officedocument.theme+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heme/theme24.xml" ContentType="application/vnd.openxmlformats-officedocument.theme+xml"/>
  <Override PartName="/ppt/tags/tag687.xml" ContentType="application/vnd.openxmlformats-officedocument.presentationml.tags+xml"/>
  <Override PartName="/ppt/notesSlides/notesSlide1.xml" ContentType="application/vnd.openxmlformats-officedocument.presentationml.notesSlide+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notesSlides/notesSlide2.xml" ContentType="application/vnd.openxmlformats-officedocument.presentationml.notesSlide+xml"/>
  <Override PartName="/ppt/tags/tag706.xml" ContentType="application/vnd.openxmlformats-officedocument.presentationml.tags+xml"/>
  <Override PartName="/ppt/notesSlides/notesSlide3.xml" ContentType="application/vnd.openxmlformats-officedocument.presentationml.notesSlide+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notesSlides/notesSlide4.xml" ContentType="application/vnd.openxmlformats-officedocument.presentationml.notesSlide+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notesSlides/notesSlide5.xml" ContentType="application/vnd.openxmlformats-officedocument.presentationml.notesSlide+xml"/>
  <Override PartName="/ppt/tags/tag718.xml" ContentType="application/vnd.openxmlformats-officedocument.presentationml.tags+xml"/>
  <Override PartName="/ppt/notesSlides/notesSlide6.xml" ContentType="application/vnd.openxmlformats-officedocument.presentationml.notesSlide+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notesSlides/notesSlide7.xml" ContentType="application/vnd.openxmlformats-officedocument.presentationml.notesSlide+xml"/>
  <Override PartName="/ppt/tags/tag736.xml" ContentType="application/vnd.openxmlformats-officedocument.presentationml.tags+xml"/>
  <Override PartName="/ppt/notesSlides/notesSlide8.xml" ContentType="application/vnd.openxmlformats-officedocument.presentationml.notesSlide+xml"/>
  <Override PartName="/ppt/tags/tag737.xml" ContentType="application/vnd.openxmlformats-officedocument.presentationml.tags+xml"/>
  <Override PartName="/ppt/notesSlides/notesSlide9.xml" ContentType="application/vnd.openxmlformats-officedocument.presentationml.notesSlide+xml"/>
  <Override PartName="/ppt/tags/tag738.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2" r:id="rId3"/>
    <p:sldMasterId id="2147483680" r:id="rId4"/>
    <p:sldMasterId id="2147483688" r:id="rId5"/>
    <p:sldMasterId id="2147483696" r:id="rId6"/>
    <p:sldMasterId id="2147483704" r:id="rId7"/>
    <p:sldMasterId id="2147483712" r:id="rId8"/>
    <p:sldMasterId id="2147483720" r:id="rId9"/>
    <p:sldMasterId id="2147483728" r:id="rId10"/>
    <p:sldMasterId id="2147483736" r:id="rId11"/>
    <p:sldMasterId id="2147483744" r:id="rId12"/>
    <p:sldMasterId id="2147483776" r:id="rId13"/>
    <p:sldMasterId id="2147483792" r:id="rId14"/>
    <p:sldMasterId id="2147483800" r:id="rId15"/>
    <p:sldMasterId id="2147483808" r:id="rId16"/>
    <p:sldMasterId id="2147483816" r:id="rId17"/>
    <p:sldMasterId id="2147483824" r:id="rId18"/>
    <p:sldMasterId id="2147483864" r:id="rId19"/>
    <p:sldMasterId id="2147483872" r:id="rId20"/>
    <p:sldMasterId id="2147483886" r:id="rId21"/>
    <p:sldMasterId id="2147483894" r:id="rId22"/>
    <p:sldMasterId id="2147483902" r:id="rId23"/>
  </p:sldMasterIdLst>
  <p:notesMasterIdLst>
    <p:notesMasterId r:id="rId76"/>
  </p:notesMasterIdLst>
  <p:sldIdLst>
    <p:sldId id="262" r:id="rId24"/>
    <p:sldId id="269" r:id="rId25"/>
    <p:sldId id="507" r:id="rId26"/>
    <p:sldId id="318" r:id="rId27"/>
    <p:sldId id="319" r:id="rId28"/>
    <p:sldId id="519" r:id="rId29"/>
    <p:sldId id="294" r:id="rId30"/>
    <p:sldId id="314" r:id="rId31"/>
    <p:sldId id="316" r:id="rId32"/>
    <p:sldId id="518" r:id="rId33"/>
    <p:sldId id="520" r:id="rId34"/>
    <p:sldId id="521" r:id="rId35"/>
    <p:sldId id="524" r:id="rId36"/>
    <p:sldId id="525" r:id="rId37"/>
    <p:sldId id="409" r:id="rId38"/>
    <p:sldId id="410" r:id="rId39"/>
    <p:sldId id="327" r:id="rId40"/>
    <p:sldId id="508" r:id="rId41"/>
    <p:sldId id="509" r:id="rId42"/>
    <p:sldId id="510" r:id="rId43"/>
    <p:sldId id="526" r:id="rId44"/>
    <p:sldId id="517" r:id="rId45"/>
    <p:sldId id="527" r:id="rId46"/>
    <p:sldId id="528" r:id="rId47"/>
    <p:sldId id="529" r:id="rId48"/>
    <p:sldId id="530" r:id="rId49"/>
    <p:sldId id="531" r:id="rId50"/>
    <p:sldId id="293" r:id="rId51"/>
    <p:sldId id="276" r:id="rId52"/>
    <p:sldId id="331" r:id="rId53"/>
    <p:sldId id="332" r:id="rId54"/>
    <p:sldId id="333" r:id="rId55"/>
    <p:sldId id="334" r:id="rId56"/>
    <p:sldId id="335" r:id="rId57"/>
    <p:sldId id="336" r:id="rId58"/>
    <p:sldId id="337" r:id="rId59"/>
    <p:sldId id="338" r:id="rId60"/>
    <p:sldId id="339" r:id="rId61"/>
    <p:sldId id="340" r:id="rId62"/>
    <p:sldId id="341" r:id="rId63"/>
    <p:sldId id="515" r:id="rId64"/>
    <p:sldId id="342" r:id="rId65"/>
    <p:sldId id="347" r:id="rId66"/>
    <p:sldId id="348" r:id="rId67"/>
    <p:sldId id="532" r:id="rId68"/>
    <p:sldId id="533" r:id="rId69"/>
    <p:sldId id="534" r:id="rId70"/>
    <p:sldId id="535" r:id="rId71"/>
    <p:sldId id="536" r:id="rId72"/>
    <p:sldId id="537" r:id="rId73"/>
    <p:sldId id="538" r:id="rId74"/>
    <p:sldId id="478" r:id="rId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2E21AF"/>
    <a:srgbClr val="E8FAFA"/>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7" d="100"/>
          <a:sy n="117" d="100"/>
        </p:scale>
        <p:origin x="420" y="84"/>
      </p:cViewPr>
      <p:guideLst>
        <p:guide orient="horz" pos="227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slide" Target="slides/slide40.xml"/><Relationship Id="rId68" Type="http://schemas.openxmlformats.org/officeDocument/2006/relationships/slide" Target="slides/slide45.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48.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slide" Target="slides/slide43.xml"/><Relationship Id="rId74" Type="http://schemas.openxmlformats.org/officeDocument/2006/relationships/slide" Target="slides/slide51.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slide" Target="slides/slide42.xml"/><Relationship Id="rId73" Type="http://schemas.openxmlformats.org/officeDocument/2006/relationships/slide" Target="slides/slide50.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slide" Target="slides/slide41.xml"/><Relationship Id="rId69" Type="http://schemas.openxmlformats.org/officeDocument/2006/relationships/slide" Target="slides/slide46.xml"/><Relationship Id="rId7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28.xml"/><Relationship Id="rId72" Type="http://schemas.openxmlformats.org/officeDocument/2006/relationships/slide" Target="slides/slide49.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slide" Target="slides/slide44.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 Id="rId70" Type="http://schemas.openxmlformats.org/officeDocument/2006/relationships/slide" Target="slides/slide47.xml"/><Relationship Id="rId75"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72244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A1EC7-69F3-4752-BC1B-FA5AEE4D79EC}" type="slidenum">
              <a:rPr lang="zh-CN" altLang="en-US" smtClean="0"/>
              <a:t>1</a:t>
            </a:fld>
            <a:endParaRPr lang="zh-CN" altLang="en-US"/>
          </a:p>
        </p:txBody>
      </p:sp>
    </p:spTree>
    <p:extLst>
      <p:ext uri="{BB962C8B-B14F-4D97-AF65-F5344CB8AC3E}">
        <p14:creationId xmlns:p14="http://schemas.microsoft.com/office/powerpoint/2010/main" val="533646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52</a:t>
            </a:fld>
            <a:endParaRPr lang="zh-CN" altLang="en-US"/>
          </a:p>
        </p:txBody>
      </p:sp>
    </p:spTree>
    <p:extLst>
      <p:ext uri="{BB962C8B-B14F-4D97-AF65-F5344CB8AC3E}">
        <p14:creationId xmlns:p14="http://schemas.microsoft.com/office/powerpoint/2010/main" val="3204859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7695D80-81E5-4A27-8FB4-38592ED0CDB3}"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5102882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659781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3858299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2854502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108051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252126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956765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val="1918524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Master" Target="../slideMasters/slideMaster1.xml"/><Relationship Id="rId5" Type="http://schemas.openxmlformats.org/officeDocument/2006/relationships/tags" Target="../tags/tag10.xml"/><Relationship Id="rId4" Type="http://schemas.openxmlformats.org/officeDocument/2006/relationships/tags" Target="../tags/tag9.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5" Type="http://schemas.openxmlformats.org/officeDocument/2006/relationships/slideMaster" Target="../slideMasters/slideMaster2.xml"/><Relationship Id="rId4" Type="http://schemas.openxmlformats.org/officeDocument/2006/relationships/tags" Target="../tags/tag47.xml"/></Relationships>
</file>

<file path=ppt/slideLayouts/_rels/slideLayout100.xml.rels><?xml version="1.0" encoding="UTF-8" standalone="yes"?>
<Relationships xmlns="http://schemas.openxmlformats.org/package/2006/relationships"><Relationship Id="rId3" Type="http://schemas.openxmlformats.org/officeDocument/2006/relationships/tags" Target="../tags/tag406.xml"/><Relationship Id="rId2" Type="http://schemas.openxmlformats.org/officeDocument/2006/relationships/tags" Target="../tags/tag405.xml"/><Relationship Id="rId1" Type="http://schemas.openxmlformats.org/officeDocument/2006/relationships/tags" Target="../tags/tag404.xml"/><Relationship Id="rId6" Type="http://schemas.openxmlformats.org/officeDocument/2006/relationships/slideMaster" Target="../slideMasters/slideMaster15.xml"/><Relationship Id="rId5" Type="http://schemas.openxmlformats.org/officeDocument/2006/relationships/tags" Target="../tags/tag408.xml"/><Relationship Id="rId4" Type="http://schemas.openxmlformats.org/officeDocument/2006/relationships/tags" Target="../tags/tag407.xml"/></Relationships>
</file>

<file path=ppt/slideLayouts/_rels/slideLayout101.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6" Type="http://schemas.openxmlformats.org/officeDocument/2006/relationships/slideMaster" Target="../slideMasters/slideMaster15.xml"/><Relationship Id="rId5" Type="http://schemas.openxmlformats.org/officeDocument/2006/relationships/tags" Target="../tags/tag413.xml"/><Relationship Id="rId4" Type="http://schemas.openxmlformats.org/officeDocument/2006/relationships/tags" Target="../tags/tag412.xml"/></Relationships>
</file>

<file path=ppt/slideLayouts/_rels/slideLayout102.xml.rels><?xml version="1.0" encoding="UTF-8" standalone="yes"?>
<Relationships xmlns="http://schemas.openxmlformats.org/package/2006/relationships"><Relationship Id="rId3" Type="http://schemas.openxmlformats.org/officeDocument/2006/relationships/tags" Target="../tags/tag416.xml"/><Relationship Id="rId2" Type="http://schemas.openxmlformats.org/officeDocument/2006/relationships/tags" Target="../tags/tag415.xml"/><Relationship Id="rId1" Type="http://schemas.openxmlformats.org/officeDocument/2006/relationships/tags" Target="../tags/tag414.xml"/><Relationship Id="rId5" Type="http://schemas.openxmlformats.org/officeDocument/2006/relationships/slideMaster" Target="../slideMasters/slideMaster15.xml"/><Relationship Id="rId4" Type="http://schemas.openxmlformats.org/officeDocument/2006/relationships/tags" Target="../tags/tag417.xml"/></Relationships>
</file>

<file path=ppt/slideLayouts/_rels/slideLayout103.xml.rels><?xml version="1.0" encoding="UTF-8" standalone="yes"?>
<Relationships xmlns="http://schemas.openxmlformats.org/package/2006/relationships"><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slideMaster" Target="../slideMasters/slideMaster15.xml"/><Relationship Id="rId5" Type="http://schemas.openxmlformats.org/officeDocument/2006/relationships/tags" Target="../tags/tag422.xml"/><Relationship Id="rId4" Type="http://schemas.openxmlformats.org/officeDocument/2006/relationships/tags" Target="../tags/tag42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tags" Target="../tags/tag423.xml"/><Relationship Id="rId5" Type="http://schemas.openxmlformats.org/officeDocument/2006/relationships/slideMaster" Target="../slideMasters/slideMaster15.xml"/><Relationship Id="rId4" Type="http://schemas.openxmlformats.org/officeDocument/2006/relationships/tags" Target="../tags/tag426.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 Id="rId6" Type="http://schemas.openxmlformats.org/officeDocument/2006/relationships/slideMaster" Target="../slideMasters/slideMaster16.xml"/><Relationship Id="rId5" Type="http://schemas.openxmlformats.org/officeDocument/2006/relationships/tags" Target="../tags/tag436.xml"/><Relationship Id="rId4" Type="http://schemas.openxmlformats.org/officeDocument/2006/relationships/tags" Target="../tags/tag43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439.xml"/><Relationship Id="rId2" Type="http://schemas.openxmlformats.org/officeDocument/2006/relationships/tags" Target="../tags/tag438.xml"/><Relationship Id="rId1" Type="http://schemas.openxmlformats.org/officeDocument/2006/relationships/tags" Target="../tags/tag437.xml"/><Relationship Id="rId6" Type="http://schemas.openxmlformats.org/officeDocument/2006/relationships/slideMaster" Target="../slideMasters/slideMaster16.xml"/><Relationship Id="rId5" Type="http://schemas.openxmlformats.org/officeDocument/2006/relationships/tags" Target="../tags/tag441.xml"/><Relationship Id="rId4" Type="http://schemas.openxmlformats.org/officeDocument/2006/relationships/tags" Target="../tags/tag440.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444.xml"/><Relationship Id="rId2" Type="http://schemas.openxmlformats.org/officeDocument/2006/relationships/tags" Target="../tags/tag443.xml"/><Relationship Id="rId1" Type="http://schemas.openxmlformats.org/officeDocument/2006/relationships/tags" Target="../tags/tag442.xml"/><Relationship Id="rId5" Type="http://schemas.openxmlformats.org/officeDocument/2006/relationships/slideMaster" Target="../slideMasters/slideMaster16.xml"/><Relationship Id="rId4" Type="http://schemas.openxmlformats.org/officeDocument/2006/relationships/tags" Target="../tags/tag44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Master" Target="../slideMasters/slideMaster2.xml"/><Relationship Id="rId5" Type="http://schemas.openxmlformats.org/officeDocument/2006/relationships/tags" Target="../tags/tag52.xml"/><Relationship Id="rId4" Type="http://schemas.openxmlformats.org/officeDocument/2006/relationships/tags" Target="../tags/tag51.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tags" Target="../tags/tag446.xml"/><Relationship Id="rId6" Type="http://schemas.openxmlformats.org/officeDocument/2006/relationships/slideMaster" Target="../slideMasters/slideMaster16.xml"/><Relationship Id="rId5" Type="http://schemas.openxmlformats.org/officeDocument/2006/relationships/tags" Target="../tags/tag450.xml"/><Relationship Id="rId4" Type="http://schemas.openxmlformats.org/officeDocument/2006/relationships/tags" Target="../tags/tag44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 Id="rId5" Type="http://schemas.openxmlformats.org/officeDocument/2006/relationships/slideMaster" Target="../slideMasters/slideMaster16.xml"/><Relationship Id="rId4" Type="http://schemas.openxmlformats.org/officeDocument/2006/relationships/tags" Target="../tags/tag454.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 Id="rId6" Type="http://schemas.openxmlformats.org/officeDocument/2006/relationships/slideMaster" Target="../slideMasters/slideMaster17.xml"/><Relationship Id="rId5" Type="http://schemas.openxmlformats.org/officeDocument/2006/relationships/tags" Target="../tags/tag464.xml"/><Relationship Id="rId4" Type="http://schemas.openxmlformats.org/officeDocument/2006/relationships/tags" Target="../tags/tag463.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467.xml"/><Relationship Id="rId2" Type="http://schemas.openxmlformats.org/officeDocument/2006/relationships/tags" Target="../tags/tag466.xml"/><Relationship Id="rId1" Type="http://schemas.openxmlformats.org/officeDocument/2006/relationships/tags" Target="../tags/tag465.xml"/><Relationship Id="rId6" Type="http://schemas.openxmlformats.org/officeDocument/2006/relationships/slideMaster" Target="../slideMasters/slideMaster17.xml"/><Relationship Id="rId5" Type="http://schemas.openxmlformats.org/officeDocument/2006/relationships/tags" Target="../tags/tag469.xml"/><Relationship Id="rId4" Type="http://schemas.openxmlformats.org/officeDocument/2006/relationships/tags" Target="../tags/tag468.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472.xml"/><Relationship Id="rId2" Type="http://schemas.openxmlformats.org/officeDocument/2006/relationships/tags" Target="../tags/tag471.xml"/><Relationship Id="rId1" Type="http://schemas.openxmlformats.org/officeDocument/2006/relationships/tags" Target="../tags/tag470.xml"/><Relationship Id="rId5" Type="http://schemas.openxmlformats.org/officeDocument/2006/relationships/slideMaster" Target="../slideMasters/slideMaster17.xml"/><Relationship Id="rId4" Type="http://schemas.openxmlformats.org/officeDocument/2006/relationships/tags" Target="../tags/tag473.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tags" Target="../tags/tag474.xml"/><Relationship Id="rId6" Type="http://schemas.openxmlformats.org/officeDocument/2006/relationships/slideMaster" Target="../slideMasters/slideMaster17.xml"/><Relationship Id="rId5" Type="http://schemas.openxmlformats.org/officeDocument/2006/relationships/tags" Target="../tags/tag478.xml"/><Relationship Id="rId4" Type="http://schemas.openxmlformats.org/officeDocument/2006/relationships/tags" Target="../tags/tag47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481.xml"/><Relationship Id="rId2" Type="http://schemas.openxmlformats.org/officeDocument/2006/relationships/tags" Target="../tags/tag480.xml"/><Relationship Id="rId1" Type="http://schemas.openxmlformats.org/officeDocument/2006/relationships/tags" Target="../tags/tag479.xml"/><Relationship Id="rId5" Type="http://schemas.openxmlformats.org/officeDocument/2006/relationships/slideMaster" Target="../slideMasters/slideMaster17.xml"/><Relationship Id="rId4" Type="http://schemas.openxmlformats.org/officeDocument/2006/relationships/tags" Target="../tags/tag482.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490.xml"/><Relationship Id="rId2" Type="http://schemas.openxmlformats.org/officeDocument/2006/relationships/tags" Target="../tags/tag489.xml"/><Relationship Id="rId1" Type="http://schemas.openxmlformats.org/officeDocument/2006/relationships/tags" Target="../tags/tag488.xml"/><Relationship Id="rId6" Type="http://schemas.openxmlformats.org/officeDocument/2006/relationships/slideMaster" Target="../slideMasters/slideMaster18.xml"/><Relationship Id="rId5" Type="http://schemas.openxmlformats.org/officeDocument/2006/relationships/tags" Target="../tags/tag492.xml"/><Relationship Id="rId4" Type="http://schemas.openxmlformats.org/officeDocument/2006/relationships/tags" Target="../tags/tag491.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495.xml"/><Relationship Id="rId2" Type="http://schemas.openxmlformats.org/officeDocument/2006/relationships/tags" Target="../tags/tag494.xml"/><Relationship Id="rId1" Type="http://schemas.openxmlformats.org/officeDocument/2006/relationships/tags" Target="../tags/tag493.xml"/><Relationship Id="rId6" Type="http://schemas.openxmlformats.org/officeDocument/2006/relationships/slideMaster" Target="../slideMasters/slideMaster18.xml"/><Relationship Id="rId5" Type="http://schemas.openxmlformats.org/officeDocument/2006/relationships/tags" Target="../tags/tag497.xml"/><Relationship Id="rId4" Type="http://schemas.openxmlformats.org/officeDocument/2006/relationships/tags" Target="../tags/tag496.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500.xml"/><Relationship Id="rId2" Type="http://schemas.openxmlformats.org/officeDocument/2006/relationships/tags" Target="../tags/tag499.xml"/><Relationship Id="rId1" Type="http://schemas.openxmlformats.org/officeDocument/2006/relationships/tags" Target="../tags/tag498.xml"/><Relationship Id="rId5" Type="http://schemas.openxmlformats.org/officeDocument/2006/relationships/slideMaster" Target="../slideMasters/slideMaster18.xml"/><Relationship Id="rId4" Type="http://schemas.openxmlformats.org/officeDocument/2006/relationships/tags" Target="../tags/tag501.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slideMaster" Target="../slideMasters/slideMaster18.xml"/><Relationship Id="rId5" Type="http://schemas.openxmlformats.org/officeDocument/2006/relationships/tags" Target="../tags/tag506.xml"/><Relationship Id="rId4" Type="http://schemas.openxmlformats.org/officeDocument/2006/relationships/tags" Target="../tags/tag50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27.xml.rels><?xml version="1.0" encoding="UTF-8" standalone="yes"?>
<Relationships xmlns="http://schemas.openxmlformats.org/package/2006/relationships"><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tags" Target="../tags/tag507.xml"/><Relationship Id="rId5" Type="http://schemas.openxmlformats.org/officeDocument/2006/relationships/slideMaster" Target="../slideMasters/slideMaster18.xml"/><Relationship Id="rId4" Type="http://schemas.openxmlformats.org/officeDocument/2006/relationships/tags" Target="../tags/tag510.xml"/></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518.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slideMaster" Target="../slideMasters/slideMaster19.xml"/><Relationship Id="rId5" Type="http://schemas.openxmlformats.org/officeDocument/2006/relationships/tags" Target="../tags/tag520.xml"/><Relationship Id="rId4" Type="http://schemas.openxmlformats.org/officeDocument/2006/relationships/tags" Target="../tags/tag519.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523.xml"/><Relationship Id="rId2" Type="http://schemas.openxmlformats.org/officeDocument/2006/relationships/tags" Target="../tags/tag522.xml"/><Relationship Id="rId1" Type="http://schemas.openxmlformats.org/officeDocument/2006/relationships/tags" Target="../tags/tag521.xml"/><Relationship Id="rId6" Type="http://schemas.openxmlformats.org/officeDocument/2006/relationships/slideMaster" Target="../slideMasters/slideMaster19.xml"/><Relationship Id="rId5" Type="http://schemas.openxmlformats.org/officeDocument/2006/relationships/tags" Target="../tags/tag525.xml"/><Relationship Id="rId4" Type="http://schemas.openxmlformats.org/officeDocument/2006/relationships/tags" Target="../tags/tag52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528.xml"/><Relationship Id="rId2" Type="http://schemas.openxmlformats.org/officeDocument/2006/relationships/tags" Target="../tags/tag527.xml"/><Relationship Id="rId1" Type="http://schemas.openxmlformats.org/officeDocument/2006/relationships/tags" Target="../tags/tag526.xml"/><Relationship Id="rId5" Type="http://schemas.openxmlformats.org/officeDocument/2006/relationships/slideMaster" Target="../slideMasters/slideMaster19.xml"/><Relationship Id="rId4" Type="http://schemas.openxmlformats.org/officeDocument/2006/relationships/tags" Target="../tags/tag529.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slideMaster" Target="../slideMasters/slideMaster19.xml"/><Relationship Id="rId5" Type="http://schemas.openxmlformats.org/officeDocument/2006/relationships/tags" Target="../tags/tag534.xml"/><Relationship Id="rId4" Type="http://schemas.openxmlformats.org/officeDocument/2006/relationships/tags" Target="../tags/tag53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537.xml"/><Relationship Id="rId2" Type="http://schemas.openxmlformats.org/officeDocument/2006/relationships/tags" Target="../tags/tag536.xml"/><Relationship Id="rId1" Type="http://schemas.openxmlformats.org/officeDocument/2006/relationships/tags" Target="../tags/tag535.xml"/><Relationship Id="rId5" Type="http://schemas.openxmlformats.org/officeDocument/2006/relationships/slideMaster" Target="../slideMasters/slideMaster19.xml"/><Relationship Id="rId4" Type="http://schemas.openxmlformats.org/officeDocument/2006/relationships/tags" Target="../tags/tag538.xml"/></Relationships>
</file>

<file path=ppt/slideLayouts/_rels/slideLayout135.xml.rels><?xml version="1.0" encoding="UTF-8" standalone="yes"?>
<Relationships xmlns="http://schemas.openxmlformats.org/package/2006/relationships"><Relationship Id="rId3" Type="http://schemas.openxmlformats.org/officeDocument/2006/relationships/tags" Target="../tags/tag548.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slideMaster" Target="../slideMasters/slideMaster20.xml"/><Relationship Id="rId5" Type="http://schemas.openxmlformats.org/officeDocument/2006/relationships/tags" Target="../tags/tag550.xml"/><Relationship Id="rId4" Type="http://schemas.openxmlformats.org/officeDocument/2006/relationships/tags" Target="../tags/tag549.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553.xml"/><Relationship Id="rId2" Type="http://schemas.openxmlformats.org/officeDocument/2006/relationships/tags" Target="../tags/tag552.xml"/><Relationship Id="rId1" Type="http://schemas.openxmlformats.org/officeDocument/2006/relationships/tags" Target="../tags/tag551.xml"/><Relationship Id="rId6" Type="http://schemas.openxmlformats.org/officeDocument/2006/relationships/slideMaster" Target="../slideMasters/slideMaster20.xml"/><Relationship Id="rId5" Type="http://schemas.openxmlformats.org/officeDocument/2006/relationships/tags" Target="../tags/tag555.xml"/><Relationship Id="rId4" Type="http://schemas.openxmlformats.org/officeDocument/2006/relationships/tags" Target="../tags/tag554.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558.xml"/><Relationship Id="rId2" Type="http://schemas.openxmlformats.org/officeDocument/2006/relationships/tags" Target="../tags/tag557.xml"/><Relationship Id="rId1" Type="http://schemas.openxmlformats.org/officeDocument/2006/relationships/tags" Target="../tags/tag556.xml"/><Relationship Id="rId6" Type="http://schemas.openxmlformats.org/officeDocument/2006/relationships/slideMaster" Target="../slideMasters/slideMaster20.xml"/><Relationship Id="rId5" Type="http://schemas.openxmlformats.org/officeDocument/2006/relationships/tags" Target="../tags/tag560.xml"/><Relationship Id="rId4" Type="http://schemas.openxmlformats.org/officeDocument/2006/relationships/tags" Target="../tags/tag559.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563.xml"/><Relationship Id="rId7" Type="http://schemas.openxmlformats.org/officeDocument/2006/relationships/slideMaster" Target="../slideMasters/slideMaster20.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tags" Target="../tags/tag566.xml"/><Relationship Id="rId5" Type="http://schemas.openxmlformats.org/officeDocument/2006/relationships/tags" Target="../tags/tag565.xml"/><Relationship Id="rId4" Type="http://schemas.openxmlformats.org/officeDocument/2006/relationships/tags" Target="../tags/tag564.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569.xml"/><Relationship Id="rId7" Type="http://schemas.openxmlformats.org/officeDocument/2006/relationships/slideMaster" Target="../slideMasters/slideMaster20.xml"/><Relationship Id="rId2" Type="http://schemas.openxmlformats.org/officeDocument/2006/relationships/tags" Target="../tags/tag568.xml"/><Relationship Id="rId1" Type="http://schemas.openxmlformats.org/officeDocument/2006/relationships/tags" Target="../tags/tag567.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5" Type="http://schemas.openxmlformats.org/officeDocument/2006/relationships/slideMaster" Target="../slideMasters/slideMaster2.xml"/><Relationship Id="rId4" Type="http://schemas.openxmlformats.org/officeDocument/2006/relationships/tags" Target="../tags/tag56.xml"/></Relationships>
</file>

<file path=ppt/slideLayouts/_rels/slideLayout140.xml.rels><?xml version="1.0" encoding="UTF-8" standalone="yes"?>
<Relationships xmlns="http://schemas.openxmlformats.org/package/2006/relationships"><Relationship Id="rId8" Type="http://schemas.openxmlformats.org/officeDocument/2006/relationships/tags" Target="../tags/tag580.xml"/><Relationship Id="rId3" Type="http://schemas.openxmlformats.org/officeDocument/2006/relationships/tags" Target="../tags/tag575.xml"/><Relationship Id="rId7" Type="http://schemas.openxmlformats.org/officeDocument/2006/relationships/tags" Target="../tags/tag579.xml"/><Relationship Id="rId2" Type="http://schemas.openxmlformats.org/officeDocument/2006/relationships/tags" Target="../tags/tag574.xml"/><Relationship Id="rId1" Type="http://schemas.openxmlformats.org/officeDocument/2006/relationships/tags" Target="../tags/tag573.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9" Type="http://schemas.openxmlformats.org/officeDocument/2006/relationships/slideMaster" Target="../slideMasters/slideMaster20.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583.xml"/><Relationship Id="rId2" Type="http://schemas.openxmlformats.org/officeDocument/2006/relationships/tags" Target="../tags/tag582.xml"/><Relationship Id="rId1" Type="http://schemas.openxmlformats.org/officeDocument/2006/relationships/tags" Target="../tags/tag581.xml"/><Relationship Id="rId5" Type="http://schemas.openxmlformats.org/officeDocument/2006/relationships/slideMaster" Target="../slideMasters/slideMaster20.xml"/><Relationship Id="rId4" Type="http://schemas.openxmlformats.org/officeDocument/2006/relationships/tags" Target="../tags/tag584.xml"/></Relationships>
</file>

<file path=ppt/slideLayouts/_rels/slideLayout142.xml.rels><?xml version="1.0" encoding="UTF-8" standalone="yes"?>
<Relationships xmlns="http://schemas.openxmlformats.org/package/2006/relationships"><Relationship Id="rId3" Type="http://schemas.openxmlformats.org/officeDocument/2006/relationships/tags" Target="../tags/tag587.xml"/><Relationship Id="rId2" Type="http://schemas.openxmlformats.org/officeDocument/2006/relationships/tags" Target="../tags/tag586.xml"/><Relationship Id="rId1" Type="http://schemas.openxmlformats.org/officeDocument/2006/relationships/tags" Target="../tags/tag585.xml"/><Relationship Id="rId4" Type="http://schemas.openxmlformats.org/officeDocument/2006/relationships/slideMaster" Target="../slideMasters/slideMaster20.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590.xml"/><Relationship Id="rId7" Type="http://schemas.openxmlformats.org/officeDocument/2006/relationships/slideMaster" Target="../slideMasters/slideMaster20.xm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s>
</file>

<file path=ppt/slideLayouts/_rels/slideLayout144.xml.rels><?xml version="1.0" encoding="UTF-8" standalone="yes"?>
<Relationships xmlns="http://schemas.openxmlformats.org/package/2006/relationships"><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 Id="rId5" Type="http://schemas.openxmlformats.org/officeDocument/2006/relationships/slideMaster" Target="../slideMasters/slideMaster20.xml"/><Relationship Id="rId4" Type="http://schemas.openxmlformats.org/officeDocument/2006/relationships/tags" Target="../tags/tag597.xml"/></Relationships>
</file>

<file path=ppt/slideLayouts/_rels/slideLayout145.xml.rels><?xml version="1.0" encoding="UTF-8" standalone="yes"?>
<Relationships xmlns="http://schemas.openxmlformats.org/package/2006/relationships"><Relationship Id="rId3" Type="http://schemas.openxmlformats.org/officeDocument/2006/relationships/tags" Target="../tags/tag600.xml"/><Relationship Id="rId2" Type="http://schemas.openxmlformats.org/officeDocument/2006/relationships/tags" Target="../tags/tag599.xml"/><Relationship Id="rId1" Type="http://schemas.openxmlformats.org/officeDocument/2006/relationships/tags" Target="../tags/tag598.xml"/><Relationship Id="rId6" Type="http://schemas.openxmlformats.org/officeDocument/2006/relationships/slideMaster" Target="../slideMasters/slideMaster20.xml"/><Relationship Id="rId5" Type="http://schemas.openxmlformats.org/officeDocument/2006/relationships/tags" Target="../tags/tag602.xml"/><Relationship Id="rId4" Type="http://schemas.openxmlformats.org/officeDocument/2006/relationships/tags" Target="../tags/tag60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48.xml.rels><?xml version="1.0" encoding="UTF-8" standalone="yes"?>
<Relationships xmlns="http://schemas.openxmlformats.org/package/2006/relationships"><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tags" Target="../tags/tag608.xml"/><Relationship Id="rId6" Type="http://schemas.openxmlformats.org/officeDocument/2006/relationships/slideMaster" Target="../slideMasters/slideMaster21.xml"/><Relationship Id="rId5" Type="http://schemas.openxmlformats.org/officeDocument/2006/relationships/tags" Target="../tags/tag612.xml"/><Relationship Id="rId4" Type="http://schemas.openxmlformats.org/officeDocument/2006/relationships/tags" Target="../tags/tag611.xml"/></Relationships>
</file>

<file path=ppt/slideLayouts/_rels/slideLayout149.xml.rels><?xml version="1.0" encoding="UTF-8" standalone="yes"?>
<Relationships xmlns="http://schemas.openxmlformats.org/package/2006/relationships"><Relationship Id="rId3" Type="http://schemas.openxmlformats.org/officeDocument/2006/relationships/tags" Target="../tags/tag615.xml"/><Relationship Id="rId2" Type="http://schemas.openxmlformats.org/officeDocument/2006/relationships/tags" Target="../tags/tag614.xml"/><Relationship Id="rId1" Type="http://schemas.openxmlformats.org/officeDocument/2006/relationships/tags" Target="../tags/tag613.xml"/><Relationship Id="rId6" Type="http://schemas.openxmlformats.org/officeDocument/2006/relationships/slideMaster" Target="../slideMasters/slideMaster21.xml"/><Relationship Id="rId5" Type="http://schemas.openxmlformats.org/officeDocument/2006/relationships/tags" Target="../tags/tag617.xml"/><Relationship Id="rId4" Type="http://schemas.openxmlformats.org/officeDocument/2006/relationships/tags" Target="../tags/tag616.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slideMaster" Target="../slideMasters/slideMaster2.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s>
</file>

<file path=ppt/slideLayouts/_rels/slideLayout150.xml.rels><?xml version="1.0" encoding="UTF-8" standalone="yes"?>
<Relationships xmlns="http://schemas.openxmlformats.org/package/2006/relationships"><Relationship Id="rId3" Type="http://schemas.openxmlformats.org/officeDocument/2006/relationships/tags" Target="../tags/tag620.xml"/><Relationship Id="rId2" Type="http://schemas.openxmlformats.org/officeDocument/2006/relationships/tags" Target="../tags/tag619.xml"/><Relationship Id="rId1" Type="http://schemas.openxmlformats.org/officeDocument/2006/relationships/tags" Target="../tags/tag618.xml"/><Relationship Id="rId5" Type="http://schemas.openxmlformats.org/officeDocument/2006/relationships/slideMaster" Target="../slideMasters/slideMaster21.xml"/><Relationship Id="rId4" Type="http://schemas.openxmlformats.org/officeDocument/2006/relationships/tags" Target="../tags/tag621.xml"/></Relationships>
</file>

<file path=ppt/slideLayouts/_rels/slideLayout151.xml.rels><?xml version="1.0" encoding="UTF-8" standalone="yes"?>
<Relationships xmlns="http://schemas.openxmlformats.org/package/2006/relationships"><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 Id="rId6" Type="http://schemas.openxmlformats.org/officeDocument/2006/relationships/slideMaster" Target="../slideMasters/slideMaster21.xml"/><Relationship Id="rId5" Type="http://schemas.openxmlformats.org/officeDocument/2006/relationships/tags" Target="../tags/tag626.xml"/><Relationship Id="rId4" Type="http://schemas.openxmlformats.org/officeDocument/2006/relationships/tags" Target="../tags/tag62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54.xml.rels><?xml version="1.0" encoding="UTF-8" standalone="yes"?>
<Relationships xmlns="http://schemas.openxmlformats.org/package/2006/relationships"><Relationship Id="rId3" Type="http://schemas.openxmlformats.org/officeDocument/2006/relationships/tags" Target="../tags/tag629.xml"/><Relationship Id="rId2" Type="http://schemas.openxmlformats.org/officeDocument/2006/relationships/tags" Target="../tags/tag628.xml"/><Relationship Id="rId1" Type="http://schemas.openxmlformats.org/officeDocument/2006/relationships/tags" Target="../tags/tag627.xml"/><Relationship Id="rId5" Type="http://schemas.openxmlformats.org/officeDocument/2006/relationships/slideMaster" Target="../slideMasters/slideMaster21.xml"/><Relationship Id="rId4" Type="http://schemas.openxmlformats.org/officeDocument/2006/relationships/tags" Target="../tags/tag630.xml"/></Relationships>
</file>

<file path=ppt/slideLayouts/_rels/slideLayout155.xml.rels><?xml version="1.0" encoding="UTF-8" standalone="yes"?>
<Relationships xmlns="http://schemas.openxmlformats.org/package/2006/relationships"><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 Id="rId6" Type="http://schemas.openxmlformats.org/officeDocument/2006/relationships/slideMaster" Target="../slideMasters/slideMaster22.xml"/><Relationship Id="rId5" Type="http://schemas.openxmlformats.org/officeDocument/2006/relationships/tags" Target="../tags/tag640.xml"/><Relationship Id="rId4" Type="http://schemas.openxmlformats.org/officeDocument/2006/relationships/tags" Target="../tags/tag639.xml"/></Relationships>
</file>

<file path=ppt/slideLayouts/_rels/slideLayout156.xml.rels><?xml version="1.0" encoding="UTF-8" standalone="yes"?>
<Relationships xmlns="http://schemas.openxmlformats.org/package/2006/relationships"><Relationship Id="rId3" Type="http://schemas.openxmlformats.org/officeDocument/2006/relationships/tags" Target="../tags/tag643.xml"/><Relationship Id="rId2" Type="http://schemas.openxmlformats.org/officeDocument/2006/relationships/tags" Target="../tags/tag642.xml"/><Relationship Id="rId1" Type="http://schemas.openxmlformats.org/officeDocument/2006/relationships/tags" Target="../tags/tag641.xml"/><Relationship Id="rId6" Type="http://schemas.openxmlformats.org/officeDocument/2006/relationships/slideMaster" Target="../slideMasters/slideMaster22.xml"/><Relationship Id="rId5" Type="http://schemas.openxmlformats.org/officeDocument/2006/relationships/tags" Target="../tags/tag645.xml"/><Relationship Id="rId4" Type="http://schemas.openxmlformats.org/officeDocument/2006/relationships/tags" Target="../tags/tag644.xml"/></Relationships>
</file>

<file path=ppt/slideLayouts/_rels/slideLayout157.xml.rels><?xml version="1.0" encoding="UTF-8" standalone="yes"?>
<Relationships xmlns="http://schemas.openxmlformats.org/package/2006/relationships"><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 Id="rId5" Type="http://schemas.openxmlformats.org/officeDocument/2006/relationships/slideMaster" Target="../slideMasters/slideMaster22.xml"/><Relationship Id="rId4" Type="http://schemas.openxmlformats.org/officeDocument/2006/relationships/tags" Target="../tags/tag649.xml"/></Relationships>
</file>

<file path=ppt/slideLayouts/_rels/slideLayout158.xml.rels><?xml version="1.0" encoding="UTF-8" standalone="yes"?>
<Relationships xmlns="http://schemas.openxmlformats.org/package/2006/relationships"><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slideMaster" Target="../slideMasters/slideMaster22.xml"/><Relationship Id="rId5" Type="http://schemas.openxmlformats.org/officeDocument/2006/relationships/tags" Target="../tags/tag654.xml"/><Relationship Id="rId4" Type="http://schemas.openxmlformats.org/officeDocument/2006/relationships/tags" Target="../tags/tag65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Master" Target="../slideMasters/slideMaster3.xml"/><Relationship Id="rId5" Type="http://schemas.openxmlformats.org/officeDocument/2006/relationships/tags" Target="../tags/tag72.xml"/><Relationship Id="rId4" Type="http://schemas.openxmlformats.org/officeDocument/2006/relationships/tags" Target="../tags/tag7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1.xml.rels><?xml version="1.0" encoding="UTF-8" standalone="yes"?>
<Relationships xmlns="http://schemas.openxmlformats.org/package/2006/relationships"><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 Id="rId5" Type="http://schemas.openxmlformats.org/officeDocument/2006/relationships/slideMaster" Target="../slideMasters/slideMaster22.xml"/><Relationship Id="rId4" Type="http://schemas.openxmlformats.org/officeDocument/2006/relationships/tags" Target="../tags/tag658.xml"/></Relationships>
</file>

<file path=ppt/slideLayouts/_rels/slideLayout162.xml.rels><?xml version="1.0" encoding="UTF-8" standalone="yes"?>
<Relationships xmlns="http://schemas.openxmlformats.org/package/2006/relationships"><Relationship Id="rId3" Type="http://schemas.openxmlformats.org/officeDocument/2006/relationships/tags" Target="../tags/tag666.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slideMaster" Target="../slideMasters/slideMaster23.xml"/><Relationship Id="rId5" Type="http://schemas.openxmlformats.org/officeDocument/2006/relationships/tags" Target="../tags/tag668.xml"/><Relationship Id="rId4" Type="http://schemas.openxmlformats.org/officeDocument/2006/relationships/tags" Target="../tags/tag667.xml"/></Relationships>
</file>

<file path=ppt/slideLayouts/_rels/slideLayout163.xml.rels><?xml version="1.0" encoding="UTF-8" standalone="yes"?>
<Relationships xmlns="http://schemas.openxmlformats.org/package/2006/relationships"><Relationship Id="rId3" Type="http://schemas.openxmlformats.org/officeDocument/2006/relationships/tags" Target="../tags/tag671.xml"/><Relationship Id="rId2" Type="http://schemas.openxmlformats.org/officeDocument/2006/relationships/tags" Target="../tags/tag670.xml"/><Relationship Id="rId1" Type="http://schemas.openxmlformats.org/officeDocument/2006/relationships/tags" Target="../tags/tag669.xml"/><Relationship Id="rId6" Type="http://schemas.openxmlformats.org/officeDocument/2006/relationships/slideMaster" Target="../slideMasters/slideMaster23.xml"/><Relationship Id="rId5" Type="http://schemas.openxmlformats.org/officeDocument/2006/relationships/tags" Target="../tags/tag673.xml"/><Relationship Id="rId4" Type="http://schemas.openxmlformats.org/officeDocument/2006/relationships/tags" Target="../tags/tag672.xml"/></Relationships>
</file>

<file path=ppt/slideLayouts/_rels/slideLayout164.xml.rels><?xml version="1.0" encoding="UTF-8" standalone="yes"?>
<Relationships xmlns="http://schemas.openxmlformats.org/package/2006/relationships"><Relationship Id="rId3" Type="http://schemas.openxmlformats.org/officeDocument/2006/relationships/tags" Target="../tags/tag676.xml"/><Relationship Id="rId2" Type="http://schemas.openxmlformats.org/officeDocument/2006/relationships/tags" Target="../tags/tag675.xml"/><Relationship Id="rId1" Type="http://schemas.openxmlformats.org/officeDocument/2006/relationships/tags" Target="../tags/tag674.xml"/><Relationship Id="rId5" Type="http://schemas.openxmlformats.org/officeDocument/2006/relationships/slideMaster" Target="../slideMasters/slideMaster23.xml"/><Relationship Id="rId4" Type="http://schemas.openxmlformats.org/officeDocument/2006/relationships/tags" Target="../tags/tag677.xml"/></Relationships>
</file>

<file path=ppt/slideLayouts/_rels/slideLayout165.xml.rels><?xml version="1.0" encoding="UTF-8" standalone="yes"?>
<Relationships xmlns="http://schemas.openxmlformats.org/package/2006/relationships"><Relationship Id="rId3" Type="http://schemas.openxmlformats.org/officeDocument/2006/relationships/tags" Target="../tags/tag680.xml"/><Relationship Id="rId2" Type="http://schemas.openxmlformats.org/officeDocument/2006/relationships/tags" Target="../tags/tag679.xml"/><Relationship Id="rId1" Type="http://schemas.openxmlformats.org/officeDocument/2006/relationships/tags" Target="../tags/tag678.xml"/><Relationship Id="rId6" Type="http://schemas.openxmlformats.org/officeDocument/2006/relationships/slideMaster" Target="../slideMasters/slideMaster23.xml"/><Relationship Id="rId5" Type="http://schemas.openxmlformats.org/officeDocument/2006/relationships/tags" Target="../tags/tag682.xml"/><Relationship Id="rId4" Type="http://schemas.openxmlformats.org/officeDocument/2006/relationships/tags" Target="../tags/tag68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8.xml.rels><?xml version="1.0" encoding="UTF-8" standalone="yes"?>
<Relationships xmlns="http://schemas.openxmlformats.org/package/2006/relationships"><Relationship Id="rId3" Type="http://schemas.openxmlformats.org/officeDocument/2006/relationships/tags" Target="../tags/tag685.xml"/><Relationship Id="rId2" Type="http://schemas.openxmlformats.org/officeDocument/2006/relationships/tags" Target="../tags/tag684.xml"/><Relationship Id="rId1" Type="http://schemas.openxmlformats.org/officeDocument/2006/relationships/tags" Target="../tags/tag683.xml"/><Relationship Id="rId5" Type="http://schemas.openxmlformats.org/officeDocument/2006/relationships/slideMaster" Target="../slideMasters/slideMaster23.xml"/><Relationship Id="rId4" Type="http://schemas.openxmlformats.org/officeDocument/2006/relationships/tags" Target="../tags/tag686.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Master" Target="../slideMasters/slideMaster3.xml"/><Relationship Id="rId5" Type="http://schemas.openxmlformats.org/officeDocument/2006/relationships/tags" Target="../tags/tag77.xml"/><Relationship Id="rId4" Type="http://schemas.openxmlformats.org/officeDocument/2006/relationships/tags" Target="../tags/tag76.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 Id="rId5" Type="http://schemas.openxmlformats.org/officeDocument/2006/relationships/slideMaster" Target="../slideMasters/slideMaster3.xml"/><Relationship Id="rId4" Type="http://schemas.openxmlformats.org/officeDocument/2006/relationships/tags" Target="../tags/tag8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Master" Target="../slideMasters/slideMaster3.xml"/><Relationship Id="rId5" Type="http://schemas.openxmlformats.org/officeDocument/2006/relationships/tags" Target="../tags/tag86.xml"/><Relationship Id="rId4" Type="http://schemas.openxmlformats.org/officeDocument/2006/relationships/tags" Target="../tags/tag85.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tags" Target="../tags/tag87.xml"/><Relationship Id="rId5" Type="http://schemas.openxmlformats.org/officeDocument/2006/relationships/slideMaster" Target="../slideMasters/slideMaster3.xml"/><Relationship Id="rId4" Type="http://schemas.openxmlformats.org/officeDocument/2006/relationships/tags" Target="../tags/tag90.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Master" Target="../slideMasters/slideMaster4.xml"/><Relationship Id="rId5" Type="http://schemas.openxmlformats.org/officeDocument/2006/relationships/tags" Target="../tags/tag100.xml"/><Relationship Id="rId4" Type="http://schemas.openxmlformats.org/officeDocument/2006/relationships/tags" Target="../tags/tag99.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6" Type="http://schemas.openxmlformats.org/officeDocument/2006/relationships/slideMaster" Target="../slideMasters/slideMaster4.xml"/><Relationship Id="rId5" Type="http://schemas.openxmlformats.org/officeDocument/2006/relationships/tags" Target="../tags/tag105.xml"/><Relationship Id="rId4" Type="http://schemas.openxmlformats.org/officeDocument/2006/relationships/tags" Target="../tags/tag104.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5" Type="http://schemas.openxmlformats.org/officeDocument/2006/relationships/slideMaster" Target="../slideMasters/slideMaster4.xml"/><Relationship Id="rId4" Type="http://schemas.openxmlformats.org/officeDocument/2006/relationships/tags" Target="../tags/tag109.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slideMaster" Target="../slideMasters/slideMaster4.xml"/><Relationship Id="rId5" Type="http://schemas.openxmlformats.org/officeDocument/2006/relationships/tags" Target="../tags/tag114.xml"/><Relationship Id="rId4" Type="http://schemas.openxmlformats.org/officeDocument/2006/relationships/tags" Target="../tags/tag1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slideMaster" Target="../slideMasters/slideMaster4.xml"/><Relationship Id="rId4" Type="http://schemas.openxmlformats.org/officeDocument/2006/relationships/tags" Target="../tags/tag11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1.xml"/><Relationship Id="rId4" Type="http://schemas.openxmlformats.org/officeDocument/2006/relationships/tags" Target="../tags/tag19.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slideMaster" Target="../slideMasters/slideMaster5.xml"/><Relationship Id="rId5" Type="http://schemas.openxmlformats.org/officeDocument/2006/relationships/tags" Target="../tags/tag128.xml"/><Relationship Id="rId4" Type="http://schemas.openxmlformats.org/officeDocument/2006/relationships/tags" Target="../tags/tag127.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Master" Target="../slideMasters/slideMaster5.xml"/><Relationship Id="rId5" Type="http://schemas.openxmlformats.org/officeDocument/2006/relationships/tags" Target="../tags/tag133.xml"/><Relationship Id="rId4" Type="http://schemas.openxmlformats.org/officeDocument/2006/relationships/tags" Target="../tags/tag13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Master" Target="../slideMasters/slideMaster5.xml"/><Relationship Id="rId4" Type="http://schemas.openxmlformats.org/officeDocument/2006/relationships/tags" Target="../tags/tag137.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slideMaster" Target="../slideMasters/slideMaster5.xml"/><Relationship Id="rId5" Type="http://schemas.openxmlformats.org/officeDocument/2006/relationships/tags" Target="../tags/tag142.xml"/><Relationship Id="rId4" Type="http://schemas.openxmlformats.org/officeDocument/2006/relationships/tags" Target="../tags/tag14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slideMaster" Target="../slideMasters/slideMaster5.xml"/><Relationship Id="rId4" Type="http://schemas.openxmlformats.org/officeDocument/2006/relationships/tags" Target="../tags/tag146.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slideMaster" Target="../slideMasters/slideMaster6.xml"/><Relationship Id="rId5" Type="http://schemas.openxmlformats.org/officeDocument/2006/relationships/tags" Target="../tags/tag156.xml"/><Relationship Id="rId4" Type="http://schemas.openxmlformats.org/officeDocument/2006/relationships/tags" Target="../tags/tag155.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Master" Target="../slideMasters/slideMaster6.xml"/><Relationship Id="rId5" Type="http://schemas.openxmlformats.org/officeDocument/2006/relationships/tags" Target="../tags/tag161.xml"/><Relationship Id="rId4" Type="http://schemas.openxmlformats.org/officeDocument/2006/relationships/tags" Target="../tags/tag160.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Master" Target="../slideMasters/slideMaster6.xml"/><Relationship Id="rId4" Type="http://schemas.openxmlformats.org/officeDocument/2006/relationships/tags" Target="../tags/tag165.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Master" Target="../slideMasters/slideMaster1.xml"/><Relationship Id="rId5" Type="http://schemas.openxmlformats.org/officeDocument/2006/relationships/tags" Target="../tags/tag24.xml"/><Relationship Id="rId4" Type="http://schemas.openxmlformats.org/officeDocument/2006/relationships/tags" Target="../tags/tag23.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Master" Target="../slideMasters/slideMaster6.xml"/><Relationship Id="rId5" Type="http://schemas.openxmlformats.org/officeDocument/2006/relationships/tags" Target="../tags/tag170.xml"/><Relationship Id="rId4" Type="http://schemas.openxmlformats.org/officeDocument/2006/relationships/tags" Target="../tags/tag16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Master" Target="../slideMasters/slideMaster6.xml"/><Relationship Id="rId4" Type="http://schemas.openxmlformats.org/officeDocument/2006/relationships/tags" Target="../tags/tag174.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slideMaster" Target="../slideMasters/slideMaster7.xml"/><Relationship Id="rId5" Type="http://schemas.openxmlformats.org/officeDocument/2006/relationships/tags" Target="../tags/tag184.xml"/><Relationship Id="rId4" Type="http://schemas.openxmlformats.org/officeDocument/2006/relationships/tags" Target="../tags/tag183.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Master" Target="../slideMasters/slideMaster7.xml"/><Relationship Id="rId5" Type="http://schemas.openxmlformats.org/officeDocument/2006/relationships/tags" Target="../tags/tag189.xml"/><Relationship Id="rId4" Type="http://schemas.openxmlformats.org/officeDocument/2006/relationships/tags" Target="../tags/tag188.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slideMaster" Target="../slideMasters/slideMaster7.xml"/><Relationship Id="rId4" Type="http://schemas.openxmlformats.org/officeDocument/2006/relationships/tags" Target="../tags/tag193.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Master" Target="../slideMasters/slideMaster7.xml"/><Relationship Id="rId5" Type="http://schemas.openxmlformats.org/officeDocument/2006/relationships/tags" Target="../tags/tag198.xml"/><Relationship Id="rId4" Type="http://schemas.openxmlformats.org/officeDocument/2006/relationships/tags" Target="../tags/tag19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 Id="rId5" Type="http://schemas.openxmlformats.org/officeDocument/2006/relationships/slideMaster" Target="../slideMasters/slideMaster7.xml"/><Relationship Id="rId4" Type="http://schemas.openxmlformats.org/officeDocument/2006/relationships/tags" Target="../tags/tag20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slideMaster" Target="../slideMasters/slideMaster8.xml"/><Relationship Id="rId5" Type="http://schemas.openxmlformats.org/officeDocument/2006/relationships/tags" Target="../tags/tag212.xml"/><Relationship Id="rId4" Type="http://schemas.openxmlformats.org/officeDocument/2006/relationships/tags" Target="../tags/tag211.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slideMaster" Target="../slideMasters/slideMaster8.xml"/><Relationship Id="rId5" Type="http://schemas.openxmlformats.org/officeDocument/2006/relationships/tags" Target="../tags/tag217.xml"/><Relationship Id="rId4" Type="http://schemas.openxmlformats.org/officeDocument/2006/relationships/tags" Target="../tags/tag216.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5" Type="http://schemas.openxmlformats.org/officeDocument/2006/relationships/slideMaster" Target="../slideMasters/slideMaster8.xml"/><Relationship Id="rId4" Type="http://schemas.openxmlformats.org/officeDocument/2006/relationships/tags" Target="../tags/tag221.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slideMaster" Target="../slideMasters/slideMaster8.xml"/><Relationship Id="rId5" Type="http://schemas.openxmlformats.org/officeDocument/2006/relationships/tags" Target="../tags/tag226.xml"/><Relationship Id="rId4" Type="http://schemas.openxmlformats.org/officeDocument/2006/relationships/tags" Target="../tags/tag22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229.xml"/><Relationship Id="rId2" Type="http://schemas.openxmlformats.org/officeDocument/2006/relationships/tags" Target="../tags/tag228.xml"/><Relationship Id="rId1" Type="http://schemas.openxmlformats.org/officeDocument/2006/relationships/tags" Target="../tags/tag227.xml"/><Relationship Id="rId5" Type="http://schemas.openxmlformats.org/officeDocument/2006/relationships/slideMaster" Target="../slideMasters/slideMaster8.xml"/><Relationship Id="rId4" Type="http://schemas.openxmlformats.org/officeDocument/2006/relationships/tags" Target="../tags/tag230.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Master" Target="../slideMasters/slideMaster9.xml"/><Relationship Id="rId5" Type="http://schemas.openxmlformats.org/officeDocument/2006/relationships/tags" Target="../tags/tag240.xml"/><Relationship Id="rId4" Type="http://schemas.openxmlformats.org/officeDocument/2006/relationships/tags" Target="../tags/tag239.xml"/></Relationships>
</file>

<file path=ppt/slideLayouts/_rels/slideLayout59.xml.rels><?xml version="1.0" encoding="UTF-8" standalone="yes"?>
<Relationships xmlns="http://schemas.openxmlformats.org/package/2006/relationships"><Relationship Id="rId3" Type="http://schemas.openxmlformats.org/officeDocument/2006/relationships/tags" Target="../tags/tag243.xml"/><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slideMaster" Target="../slideMasters/slideMaster9.xml"/><Relationship Id="rId5" Type="http://schemas.openxmlformats.org/officeDocument/2006/relationships/tags" Target="../tags/tag245.xml"/><Relationship Id="rId4" Type="http://schemas.openxmlformats.org/officeDocument/2006/relationships/tags" Target="../tags/tag24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5" Type="http://schemas.openxmlformats.org/officeDocument/2006/relationships/slideMaster" Target="../slideMasters/slideMaster9.xml"/><Relationship Id="rId4" Type="http://schemas.openxmlformats.org/officeDocument/2006/relationships/tags" Target="../tags/tag249.xml"/></Relationships>
</file>

<file path=ppt/slideLayouts/_rels/slideLayout61.xml.rels><?xml version="1.0" encoding="UTF-8" standalone="yes"?>
<Relationships xmlns="http://schemas.openxmlformats.org/package/2006/relationships"><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slideMaster" Target="../slideMasters/slideMaster9.xml"/><Relationship Id="rId5" Type="http://schemas.openxmlformats.org/officeDocument/2006/relationships/tags" Target="../tags/tag254.xml"/><Relationship Id="rId4" Type="http://schemas.openxmlformats.org/officeDocument/2006/relationships/tags" Target="../tags/tag25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slideMaster" Target="../slideMasters/slideMaster9.xml"/><Relationship Id="rId4" Type="http://schemas.openxmlformats.org/officeDocument/2006/relationships/tags" Target="../tags/tag258.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slideMaster" Target="../slideMasters/slideMaster10.xml"/><Relationship Id="rId5" Type="http://schemas.openxmlformats.org/officeDocument/2006/relationships/tags" Target="../tags/tag268.xml"/><Relationship Id="rId4" Type="http://schemas.openxmlformats.org/officeDocument/2006/relationships/tags" Target="../tags/tag26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tags" Target="../tags/tag269.xml"/><Relationship Id="rId6" Type="http://schemas.openxmlformats.org/officeDocument/2006/relationships/slideMaster" Target="../slideMasters/slideMaster10.xml"/><Relationship Id="rId5" Type="http://schemas.openxmlformats.org/officeDocument/2006/relationships/tags" Target="../tags/tag273.xml"/><Relationship Id="rId4" Type="http://schemas.openxmlformats.org/officeDocument/2006/relationships/tags" Target="../tags/tag272.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slideMaster" Target="../slideMasters/slideMaster10.xml"/><Relationship Id="rId4" Type="http://schemas.openxmlformats.org/officeDocument/2006/relationships/tags" Target="../tags/tag277.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6" Type="http://schemas.openxmlformats.org/officeDocument/2006/relationships/slideMaster" Target="../slideMasters/slideMaster10.xml"/><Relationship Id="rId5" Type="http://schemas.openxmlformats.org/officeDocument/2006/relationships/tags" Target="../tags/tag282.xml"/><Relationship Id="rId4" Type="http://schemas.openxmlformats.org/officeDocument/2006/relationships/tags" Target="../tags/tag28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slideMaster" Target="../slideMasters/slideMaster1.xml"/><Relationship Id="rId4" Type="http://schemas.openxmlformats.org/officeDocument/2006/relationships/tags" Target="../tags/tag28.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 Id="rId5" Type="http://schemas.openxmlformats.org/officeDocument/2006/relationships/slideMaster" Target="../slideMasters/slideMaster10.xml"/><Relationship Id="rId4" Type="http://schemas.openxmlformats.org/officeDocument/2006/relationships/tags" Target="../tags/tag286.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slideMaster" Target="../slideMasters/slideMaster11.xml"/><Relationship Id="rId5" Type="http://schemas.openxmlformats.org/officeDocument/2006/relationships/tags" Target="../tags/tag296.xml"/><Relationship Id="rId4" Type="http://schemas.openxmlformats.org/officeDocument/2006/relationships/tags" Target="../tags/tag295.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299.xml"/><Relationship Id="rId2" Type="http://schemas.openxmlformats.org/officeDocument/2006/relationships/tags" Target="../tags/tag298.xml"/><Relationship Id="rId1" Type="http://schemas.openxmlformats.org/officeDocument/2006/relationships/tags" Target="../tags/tag297.xml"/><Relationship Id="rId6" Type="http://schemas.openxmlformats.org/officeDocument/2006/relationships/slideMaster" Target="../slideMasters/slideMaster11.xml"/><Relationship Id="rId5" Type="http://schemas.openxmlformats.org/officeDocument/2006/relationships/tags" Target="../tags/tag301.xml"/><Relationship Id="rId4" Type="http://schemas.openxmlformats.org/officeDocument/2006/relationships/tags" Target="../tags/tag300.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304.xml"/><Relationship Id="rId2" Type="http://schemas.openxmlformats.org/officeDocument/2006/relationships/tags" Target="../tags/tag303.xml"/><Relationship Id="rId1" Type="http://schemas.openxmlformats.org/officeDocument/2006/relationships/tags" Target="../tags/tag302.xml"/><Relationship Id="rId5" Type="http://schemas.openxmlformats.org/officeDocument/2006/relationships/slideMaster" Target="../slideMasters/slideMaster11.xml"/><Relationship Id="rId4" Type="http://schemas.openxmlformats.org/officeDocument/2006/relationships/tags" Target="../tags/tag305.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308.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slideMaster" Target="../slideMasters/slideMaster11.xml"/><Relationship Id="rId5" Type="http://schemas.openxmlformats.org/officeDocument/2006/relationships/tags" Target="../tags/tag310.xml"/><Relationship Id="rId4" Type="http://schemas.openxmlformats.org/officeDocument/2006/relationships/tags" Target="../tags/tag30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313.xml"/><Relationship Id="rId2" Type="http://schemas.openxmlformats.org/officeDocument/2006/relationships/tags" Target="../tags/tag312.xml"/><Relationship Id="rId1" Type="http://schemas.openxmlformats.org/officeDocument/2006/relationships/tags" Target="../tags/tag311.xml"/><Relationship Id="rId5" Type="http://schemas.openxmlformats.org/officeDocument/2006/relationships/slideMaster" Target="../slideMasters/slideMaster11.xml"/><Relationship Id="rId4" Type="http://schemas.openxmlformats.org/officeDocument/2006/relationships/tags" Target="../tags/tag314.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6" Type="http://schemas.openxmlformats.org/officeDocument/2006/relationships/slideMaster" Target="../slideMasters/slideMaster12.xml"/><Relationship Id="rId5" Type="http://schemas.openxmlformats.org/officeDocument/2006/relationships/tags" Target="../tags/tag324.xml"/><Relationship Id="rId4" Type="http://schemas.openxmlformats.org/officeDocument/2006/relationships/tags" Target="../tags/tag323.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slideMaster" Target="../slideMasters/slideMaster2.xml"/><Relationship Id="rId5" Type="http://schemas.openxmlformats.org/officeDocument/2006/relationships/tags" Target="../tags/tag38.xml"/><Relationship Id="rId4" Type="http://schemas.openxmlformats.org/officeDocument/2006/relationships/tags" Target="../tags/tag37.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327.xml"/><Relationship Id="rId2" Type="http://schemas.openxmlformats.org/officeDocument/2006/relationships/tags" Target="../tags/tag326.xml"/><Relationship Id="rId1" Type="http://schemas.openxmlformats.org/officeDocument/2006/relationships/tags" Target="../tags/tag325.xml"/><Relationship Id="rId6" Type="http://schemas.openxmlformats.org/officeDocument/2006/relationships/slideMaster" Target="../slideMasters/slideMaster12.xml"/><Relationship Id="rId5" Type="http://schemas.openxmlformats.org/officeDocument/2006/relationships/tags" Target="../tags/tag329.xml"/><Relationship Id="rId4" Type="http://schemas.openxmlformats.org/officeDocument/2006/relationships/tags" Target="../tags/tag328.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slideMaster" Target="../slideMasters/slideMaster12.xml"/><Relationship Id="rId4" Type="http://schemas.openxmlformats.org/officeDocument/2006/relationships/tags" Target="../tags/tag333.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slideMaster" Target="../slideMasters/slideMaster12.xml"/><Relationship Id="rId5" Type="http://schemas.openxmlformats.org/officeDocument/2006/relationships/tags" Target="../tags/tag338.xml"/><Relationship Id="rId4" Type="http://schemas.openxmlformats.org/officeDocument/2006/relationships/tags" Target="../tags/tag33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slideMaster" Target="../slideMasters/slideMaster12.xml"/><Relationship Id="rId4" Type="http://schemas.openxmlformats.org/officeDocument/2006/relationships/tags" Target="../tags/tag342.xml"/></Relationships>
</file>

<file path=ppt/slideLayouts/_rels/slideLayout86.xml.rels><?xml version="1.0" encoding="UTF-8" standalone="yes"?>
<Relationships xmlns="http://schemas.openxmlformats.org/package/2006/relationships"><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Master" Target="../slideMasters/slideMaster13.xml"/><Relationship Id="rId5" Type="http://schemas.openxmlformats.org/officeDocument/2006/relationships/tags" Target="../tags/tag352.xml"/><Relationship Id="rId4" Type="http://schemas.openxmlformats.org/officeDocument/2006/relationships/tags" Target="../tags/tag351.xml"/></Relationships>
</file>

<file path=ppt/slideLayouts/_rels/slideLayout87.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slideMaster" Target="../slideMasters/slideMaster13.xml"/><Relationship Id="rId5" Type="http://schemas.openxmlformats.org/officeDocument/2006/relationships/tags" Target="../tags/tag357.xml"/><Relationship Id="rId4" Type="http://schemas.openxmlformats.org/officeDocument/2006/relationships/tags" Target="../tags/tag356.xml"/></Relationships>
</file>

<file path=ppt/slideLayouts/_rels/slideLayout88.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5" Type="http://schemas.openxmlformats.org/officeDocument/2006/relationships/slideMaster" Target="../slideMasters/slideMaster13.xml"/><Relationship Id="rId4" Type="http://schemas.openxmlformats.org/officeDocument/2006/relationships/tags" Target="../tags/tag361.xml"/></Relationships>
</file>

<file path=ppt/slideLayouts/_rels/slideLayout89.xml.rels><?xml version="1.0" encoding="UTF-8" standalone="yes"?>
<Relationships xmlns="http://schemas.openxmlformats.org/package/2006/relationships"><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slideMaster" Target="../slideMasters/slideMaster13.xml"/><Relationship Id="rId5" Type="http://schemas.openxmlformats.org/officeDocument/2006/relationships/tags" Target="../tags/tag366.xml"/><Relationship Id="rId4" Type="http://schemas.openxmlformats.org/officeDocument/2006/relationships/tags" Target="../tags/tag365.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Master" Target="../slideMasters/slideMaster2.xml"/><Relationship Id="rId5" Type="http://schemas.openxmlformats.org/officeDocument/2006/relationships/tags" Target="../tags/tag43.xml"/><Relationship Id="rId4" Type="http://schemas.openxmlformats.org/officeDocument/2006/relationships/tags" Target="../tags/tag4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slideMaster" Target="../slideMasters/slideMaster13.xml"/><Relationship Id="rId4" Type="http://schemas.openxmlformats.org/officeDocument/2006/relationships/tags" Target="../tags/tag370.xml"/></Relationships>
</file>

<file path=ppt/slideLayouts/_rels/slideLayout93.xml.rels><?xml version="1.0" encoding="UTF-8" standalone="yes"?>
<Relationships xmlns="http://schemas.openxmlformats.org/package/2006/relationships"><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slideMaster" Target="../slideMasters/slideMaster14.xml"/><Relationship Id="rId5" Type="http://schemas.openxmlformats.org/officeDocument/2006/relationships/tags" Target="../tags/tag380.xml"/><Relationship Id="rId4" Type="http://schemas.openxmlformats.org/officeDocument/2006/relationships/tags" Target="../tags/tag37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383.xml"/><Relationship Id="rId2" Type="http://schemas.openxmlformats.org/officeDocument/2006/relationships/tags" Target="../tags/tag382.xml"/><Relationship Id="rId1" Type="http://schemas.openxmlformats.org/officeDocument/2006/relationships/tags" Target="../tags/tag381.xml"/><Relationship Id="rId6" Type="http://schemas.openxmlformats.org/officeDocument/2006/relationships/slideMaster" Target="../slideMasters/slideMaster14.xml"/><Relationship Id="rId5" Type="http://schemas.openxmlformats.org/officeDocument/2006/relationships/tags" Target="../tags/tag385.xml"/><Relationship Id="rId4" Type="http://schemas.openxmlformats.org/officeDocument/2006/relationships/tags" Target="../tags/tag384.xml"/></Relationships>
</file>

<file path=ppt/slideLayouts/_rels/slideLayout95.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5" Type="http://schemas.openxmlformats.org/officeDocument/2006/relationships/slideMaster" Target="../slideMasters/slideMaster14.xml"/><Relationship Id="rId4" Type="http://schemas.openxmlformats.org/officeDocument/2006/relationships/tags" Target="../tags/tag389.xml"/></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slideMaster" Target="../slideMasters/slideMaster14.xml"/><Relationship Id="rId5" Type="http://schemas.openxmlformats.org/officeDocument/2006/relationships/tags" Target="../tags/tag394.xml"/><Relationship Id="rId4" Type="http://schemas.openxmlformats.org/officeDocument/2006/relationships/tags" Target="../tags/tag39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99.xml.rels><?xml version="1.0" encoding="UTF-8" standalone="yes"?>
<Relationships xmlns="http://schemas.openxmlformats.org/package/2006/relationships"><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tags" Target="../tags/tag395.xml"/><Relationship Id="rId5" Type="http://schemas.openxmlformats.org/officeDocument/2006/relationships/slideMaster" Target="../slideMasters/slideMaster14.xml"/><Relationship Id="rId4" Type="http://schemas.openxmlformats.org/officeDocument/2006/relationships/tags" Target="../tags/tag39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22522870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2210" y="315665"/>
            <a:ext cx="10969200" cy="705600"/>
          </a:xfrm>
        </p:spPr>
        <p:txBody>
          <a:bodyPr vert="horz" lIns="90000" tIns="46800" rIns="90000" bIns="46800" rtlCol="0" anchor="ctr" anchorCtr="0">
            <a:noAutofit/>
          </a:bodyPr>
          <a:lstStyle>
            <a:lvl1pPr marL="0" marR="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lumMod val="65000"/>
                    <a:lumOff val="35000"/>
                  </a:schemeClr>
                </a:solidFill>
                <a:uFillTx/>
                <a:latin typeface="MS Mincho" panose="02020609040205080304" charset="-128"/>
                <a:ea typeface="MS Mincho" panose="02020609040205080304" charset="-128"/>
                <a:cs typeface="+mn-cs"/>
                <a:sym typeface="+mn-ea"/>
              </a:defRPr>
            </a:lvl5pPr>
            <a:lvl6pPr marL="2286000" indent="0">
              <a:buNone/>
              <a:defRPr/>
            </a:lvl6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344634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28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93700436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25653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6" name="页脚占位符 5"/>
          <p:cNvSpPr>
            <a:spLocks noGrp="1"/>
          </p:cNvSpPr>
          <p:nvPr>
            <p:ph type="ftr" sz="quarter" idx="11"/>
            <p:custDataLst>
              <p:tags r:id="rId5"/>
            </p:custDataLst>
          </p:nvPr>
        </p:nvSpPr>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96613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315665"/>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302835"/>
            <a:ext cx="5342400" cy="381600"/>
          </a:xfrm>
        </p:spPr>
        <p:txBody>
          <a:bodyPr lIns="101600" tIns="38100" rIns="76200" bIns="38100" anchor="t" anchorCtr="0">
            <a:noAutofit/>
          </a:bodyPr>
          <a:lstStyle>
            <a:lvl1pPr marL="0" indent="0" eaLnBrk="1" fontAlgn="auto" latinLnBrk="0" hangingPunct="1">
              <a:lnSpc>
                <a:spcPct val="100000"/>
              </a:lnSpc>
              <a:spcAft>
                <a:spcPts val="0"/>
              </a:spcAft>
              <a:buNone/>
              <a:defRPr sz="2800" b="1" u="none" strike="noStrike" kern="1200" cap="none" spc="200" normalizeH="0" baseline="0">
                <a:solidFill>
                  <a:schemeClr val="tx1">
                    <a:lumMod val="95000"/>
                    <a:lumOff val="5000"/>
                  </a:schemeClr>
                </a:solidFill>
                <a:uFillTx/>
                <a:latin typeface="MS Mincho" panose="02020609040205080304" charset="-128"/>
                <a:ea typeface="MS Mincho" panose="0202060904020508030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5" name="文本占位符 4"/>
          <p:cNvSpPr>
            <a:spLocks noGrp="1"/>
          </p:cNvSpPr>
          <p:nvPr>
            <p:ph type="body" sz="quarter" idx="3" hasCustomPrompt="1"/>
            <p:custDataLst>
              <p:tags r:id="rId4"/>
            </p:custDataLst>
          </p:nvPr>
        </p:nvSpPr>
        <p:spPr>
          <a:xfrm>
            <a:off x="6235750" y="1302984"/>
            <a:ext cx="5342400" cy="381600"/>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800" b="1" i="0" u="none" strike="noStrike" kern="1200" cap="none" spc="200" normalizeH="0" baseline="0" noProof="1" dirty="0">
                <a:solidFill>
                  <a:schemeClr val="tx1">
                    <a:lumMod val="95000"/>
                    <a:lumOff val="5000"/>
                  </a:schemeClr>
                </a:solidFill>
                <a:uFillTx/>
                <a:latin typeface="MS Mincho" panose="02020609040205080304" charset="-128"/>
                <a:ea typeface="MS Mincho" panose="02020609040205080304" charset="-128"/>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26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8" name="页脚占位符 7"/>
          <p:cNvSpPr>
            <a:spLocks noGrp="1"/>
          </p:cNvSpPr>
          <p:nvPr>
            <p:ph type="ftr" sz="quarter" idx="11"/>
            <p:custDataLst>
              <p:tags r:id="rId7"/>
            </p:custDataLst>
          </p:nvPr>
        </p:nvSpPr>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10" name="直接连接符 9"/>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54713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06924361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5F4E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1151726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5F4E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2800" b="0" i="0" u="none" strike="noStrike" kern="1200" cap="none" spc="0" normalizeH="0" baseline="0" noProof="1" dirty="0">
                <a:solidFill>
                  <a:schemeClr val="tx1"/>
                </a:solidFill>
                <a:uFillTx/>
                <a:latin typeface="MS Mincho" panose="02020609040205080304" charset="-128"/>
                <a:ea typeface="MS Mincho" panose="02020609040205080304" charset="-128"/>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49765"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solidFill>
                  <a:srgbClr val="000000">
                    <a:tint val="75000"/>
                  </a:srgbClr>
                </a:solidFill>
              </a:rPr>
              <a:pPr/>
              <a:t>2023/8/15</a:t>
            </a:fld>
            <a:endParaRPr lang="zh-CN" altLang="en-US" dirty="0">
              <a:solidFill>
                <a:srgbClr val="000000">
                  <a:tint val="75000"/>
                </a:srgbClr>
              </a:solidFill>
            </a:endParaRPr>
          </a:p>
        </p:txBody>
      </p:sp>
      <p:sp>
        <p:nvSpPr>
          <p:cNvPr id="6" name="页脚占位符 5"/>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cxnSp>
        <p:nvCxnSpPr>
          <p:cNvPr id="2" name="直接连接符 1"/>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34912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solidFill>
                <a:uFillTx/>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solidFill>
                <a:uFillTx/>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61547144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5F4E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extLst>
      <p:ext uri="{BB962C8B-B14F-4D97-AF65-F5344CB8AC3E}">
        <p14:creationId xmlns:p14="http://schemas.microsoft.com/office/powerpoint/2010/main" val="16731809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3">
                    <a:lumMod val="50000"/>
                  </a:schemeClr>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53313872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9925551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43841734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1695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1_两栏内容">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9195" y="3036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19125" y="1436370"/>
            <a:ext cx="10968990" cy="1870710"/>
          </a:xfrm>
        </p:spPr>
        <p:txBody>
          <a:bodyPr vert="horz" lIns="90000" tIns="46800" rIns="90000" bIns="46800" rtlCol="0">
            <a:normAutofit/>
          </a:bodyPr>
          <a:lstStyle>
            <a:lvl1pPr marL="0" marR="0" lvl="0" indent="0" algn="l" defTabSz="914400" rtl="0" eaLnBrk="1" fontAlgn="auto" latinLnBrk="0" hangingPunct="1">
              <a:lnSpc>
                <a:spcPts val="3500"/>
              </a:lnSpc>
              <a:spcBef>
                <a:spcPts val="0"/>
              </a:spcBef>
              <a:spcAft>
                <a:spcPts val="0"/>
              </a:spcAft>
              <a:buFont typeface="Arial" panose="020B0604020202020204" pitchFamily="34" charset="0"/>
              <a:buNone/>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1pPr>
            <a:lvl2pPr marL="457200" marR="0" lvl="1" indent="0" algn="l" defTabSz="914400" rtl="0" eaLnBrk="1" fontAlgn="auto" latinLnBrk="0" hangingPunct="1">
              <a:lnSpc>
                <a:spcPct val="120000"/>
              </a:lnSpc>
              <a:spcBef>
                <a:spcPts val="0"/>
              </a:spcBef>
              <a:spcAft>
                <a:spcPts val="600"/>
              </a:spcAft>
              <a:buFont typeface="Arial" panose="020B0604020202020204" pitchFamily="34" charset="0"/>
              <a:buNone/>
              <a:tabLst>
                <a:tab pos="1609725" algn="l"/>
              </a:tabLst>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2800" b="0" i="0" u="none" strike="noStrike" kern="1200" cap="none" spc="150" normalizeH="0" baseline="0" noProof="1" dirty="0">
                <a:solidFill>
                  <a:schemeClr val="tx1"/>
                </a:solidFill>
                <a:uFillTx/>
                <a:latin typeface="MS Mincho" panose="02020609040205080304" charset="-128"/>
                <a:ea typeface="MS Mincho" panose="02020609040205080304" charset="-128"/>
                <a:cs typeface="+mn-cs"/>
                <a:sym typeface="+mn-ea"/>
              </a:defRPr>
            </a:lvl5pPr>
          </a:lstStyle>
          <a:p>
            <a:pPr lvl="0"/>
            <a:r>
              <a:rPr dirty="0">
                <a:sym typeface="+mn-ea"/>
              </a:rPr>
              <a:t>单击此处编辑母版文本样式</a:t>
            </a:r>
          </a:p>
        </p:txBody>
      </p:sp>
      <p:sp>
        <p:nvSpPr>
          <p:cNvPr id="4" name="内容占位符 3"/>
          <p:cNvSpPr>
            <a:spLocks noGrp="1"/>
          </p:cNvSpPr>
          <p:nvPr>
            <p:ph sz="half" idx="2"/>
            <p:custDataLst>
              <p:tags r:id="rId3"/>
            </p:custDataLst>
          </p:nvPr>
        </p:nvSpPr>
        <p:spPr>
          <a:xfrm>
            <a:off x="618490" y="3609340"/>
            <a:ext cx="10969625" cy="2640330"/>
          </a:xfrm>
        </p:spPr>
        <p:txBody>
          <a:bodyPr lIns="90000" tIns="46800" rIns="90000" bIns="46800">
            <a:normAutofit/>
          </a:bodyPr>
          <a:lstStyle>
            <a:lvl1pPr marL="0" indent="0" eaLnBrk="1" fontAlgn="auto" latinLnBrk="0" hangingPunct="1">
              <a:lnSpc>
                <a:spcPts val="3500"/>
              </a:lnSpc>
              <a:spcAft>
                <a:spcPts val="0"/>
              </a:spcAft>
              <a:buFont typeface="Arial" panose="020B0604020202020204" pitchFamily="34" charset="0"/>
              <a:buNone/>
              <a:defRPr sz="2800" u="none" strike="noStrike" kern="1200" cap="none" spc="150" normalizeH="0" baseline="0">
                <a:solidFill>
                  <a:schemeClr val="tx1"/>
                </a:solidFill>
                <a:latin typeface="MS Mincho" panose="02020609040205080304" charset="-128"/>
                <a:ea typeface="MS Mincho" panose="02020609040205080304" charset="-128"/>
              </a:defRPr>
            </a:lvl1pPr>
            <a:lvl2pPr marL="457200" indent="0" defTabSz="914400" eaLnBrk="1" fontAlgn="auto" latinLnBrk="0" hangingPunct="1">
              <a:lnSpc>
                <a:spcPct val="120000"/>
              </a:lnSpc>
              <a:buFont typeface="Arial" panose="020B0604020202020204" pitchFamily="34" charset="0"/>
              <a:buNone/>
              <a:tabLst>
                <a:tab pos="1609725" algn="l"/>
                <a:tab pos="1609725" algn="l"/>
                <a:tab pos="1609725" algn="l"/>
                <a:tab pos="1609725" algn="l"/>
              </a:tabLst>
              <a:defRPr sz="2800" u="none" strike="noStrike" kern="1200" cap="none" spc="150" normalizeH="0" baseline="0">
                <a:solidFill>
                  <a:schemeClr val="tx1"/>
                </a:solidFill>
                <a:latin typeface="MS Mincho" panose="02020609040205080304" charset="-128"/>
                <a:ea typeface="MS Mincho" panose="02020609040205080304" charset="-128"/>
              </a:defRPr>
            </a:lvl2pPr>
            <a:lvl3pPr marL="1143000" indent="-228600" eaLnBrk="1" fontAlgn="auto" latinLnBrk="0" hangingPunct="1">
              <a:lnSpc>
                <a:spcPct val="120000"/>
              </a:lnSpc>
              <a:buFont typeface="Arial" panose="020B0604020202020204" pitchFamily="34"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3pPr>
            <a:lvl4pPr marL="1600200" indent="-228600" eaLnBrk="1" fontAlgn="auto" latinLnBrk="0" hangingPunct="1">
              <a:lnSpc>
                <a:spcPct val="120000"/>
              </a:lnSpc>
              <a:buFont typeface="Wingdings" panose="05000000000000000000" charset="0"/>
              <a:buChar char=""/>
              <a:defRPr sz="2800" u="none" strike="noStrike" kern="1200" cap="none" spc="150" normalizeH="0" baseline="0">
                <a:solidFill>
                  <a:schemeClr val="tx1"/>
                </a:solidFill>
                <a:latin typeface="MS Mincho" panose="02020609040205080304" charset="-128"/>
                <a:ea typeface="MS Mincho" panose="02020609040205080304" charset="-128"/>
              </a:defRPr>
            </a:lvl4pPr>
            <a:lvl5pPr eaLnBrk="1" fontAlgn="auto" latinLnBrk="0" hangingPunct="1">
              <a:lnSpc>
                <a:spcPct val="120000"/>
              </a:lnSpc>
              <a:defRPr sz="2800" u="none" strike="noStrike" kern="1200" cap="none" spc="150" normalizeH="0">
                <a:solidFill>
                  <a:schemeClr val="tx1"/>
                </a:solidFill>
                <a:latin typeface="MS Mincho" panose="02020609040205080304" charset="-128"/>
                <a:ea typeface="MS Mincho" panose="02020609040205080304" charset="-128"/>
              </a:defRPr>
            </a:lvl5pPr>
          </a:lstStyle>
          <a:p>
            <a:pPr lvl="0"/>
            <a:r>
              <a:rPr lang="zh-CN" altLang="en-US" dirty="0"/>
              <a:t>单击此处编辑母版文本样式</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2023/8/15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cxnSp>
        <p:nvCxnSpPr>
          <p:cNvPr id="8" name="直接连接符 7"/>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241520142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14380358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4894521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290767879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059169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14032177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576892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183351544"/>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187995010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59080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895435241"/>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43955723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17" name="页脚占位符 16"/>
          <p:cNvSpPr>
            <a:spLocks noGrp="1"/>
          </p:cNvSpPr>
          <p:nvPr>
            <p:ph type="ftr" sz="quarter" idx="11"/>
            <p:custDataLst>
              <p:tags r:id="rId4"/>
            </p:custDataLst>
          </p:nvPr>
        </p:nvSpPr>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0277680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11"/>
            <p:custDataLst>
              <p:tags r:id="rId4"/>
            </p:custDataLst>
          </p:nvPr>
        </p:nvSpPr>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515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extLst>
      <p:ext uri="{BB962C8B-B14F-4D97-AF65-F5344CB8AC3E}">
        <p14:creationId xmlns:p14="http://schemas.microsoft.com/office/powerpoint/2010/main" val="311417525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2"/>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extLst>
      <p:ext uri="{BB962C8B-B14F-4D97-AF65-F5344CB8AC3E}">
        <p14:creationId xmlns:p14="http://schemas.microsoft.com/office/powerpoint/2010/main" val="278764120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3" name="页脚占位符 2"/>
          <p:cNvSpPr>
            <a:spLocks noGrp="1"/>
          </p:cNvSpPr>
          <p:nvPr>
            <p:ph type="ftr" sz="quarter" idx="11"/>
          </p:nvPr>
        </p:nvSpPr>
        <p:spPr/>
        <p:txBody>
          <a:bodyPr/>
          <a:lstStyle/>
          <a:p>
            <a:endParaRPr lang="zh-CN" altLang="en-US" dirty="0">
              <a:solidFill>
                <a:srgbClr val="000000">
                  <a:tint val="75000"/>
                </a:srgbClr>
              </a:solidFill>
            </a:endParaRPr>
          </a:p>
        </p:txBody>
      </p:sp>
      <p:sp>
        <p:nvSpPr>
          <p:cNvPr id="4" name="灯片编号占位符 3"/>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17210041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nvPr>
        </p:nvSpPr>
        <p:spPr/>
        <p:txBody>
          <a:bodyPr/>
          <a:lstStyle/>
          <a:p>
            <a:endParaRPr lang="zh-CN" altLang="en-US" dirty="0">
              <a:solidFill>
                <a:srgbClr val="000000">
                  <a:tint val="75000"/>
                </a:srgb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150689891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7868011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6260" y="1206500"/>
            <a:ext cx="9799200" cy="2570400"/>
          </a:xfrm>
        </p:spPr>
        <p:txBody>
          <a:bodyPr lIns="90000" tIns="46800" rIns="90000" bIns="46800" anchor="b" anchorCtr="0">
            <a:normAutofit/>
          </a:bodyPr>
          <a:lstStyle>
            <a:lvl1pPr algn="ctr">
              <a:defRPr sz="7200">
                <a:latin typeface="MS Mincho" panose="02020609040205080304" charset="-128"/>
                <a:ea typeface="MS Mincho" panose="02020609040205080304" charset="-128"/>
              </a:defRPr>
            </a:lvl1pPr>
          </a:lstStyle>
          <a:p>
            <a:r>
              <a:rPr lang="zh-CN" altLang="en-US" dirty="0"/>
              <a:t>单击</a:t>
            </a:r>
          </a:p>
        </p:txBody>
      </p:sp>
      <p:sp>
        <p:nvSpPr>
          <p:cNvPr id="3" name="副标题 2"/>
          <p:cNvSpPr>
            <a:spLocks noGrp="1"/>
          </p:cNvSpPr>
          <p:nvPr>
            <p:ph type="subTitle" idx="1" hasCustomPrompt="1"/>
            <p:custDataLst>
              <p:tags r:id="rId2"/>
            </p:custDataLst>
          </p:nvPr>
        </p:nvSpPr>
        <p:spPr>
          <a:xfrm>
            <a:off x="1198800" y="4163015"/>
            <a:ext cx="9799200" cy="1472400"/>
          </a:xfrm>
        </p:spPr>
        <p:txBody>
          <a:bodyPr lIns="90000" tIns="46800" rIns="90000" bIns="46800">
            <a:normAutofit/>
          </a:bodyPr>
          <a:lstStyle>
            <a:lvl1pPr marL="0" indent="0" algn="ctr">
              <a:lnSpc>
                <a:spcPct val="110000"/>
              </a:lnSpc>
              <a:buNone/>
              <a:defRPr sz="3600" spc="200">
                <a:uFillTx/>
                <a:latin typeface="MS Gothic" panose="020B0609070205080204" charset="-128"/>
                <a:ea typeface="MS Gothic" panose="020B0609070205080204"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382905" y="303530"/>
            <a:ext cx="11194415" cy="705485"/>
          </a:xfrm>
        </p:spPr>
        <p:txBody>
          <a:bodyPr vert="horz" lIns="90000" tIns="46800" rIns="90000" bIns="46800" rtlCol="0" anchor="ctr" anchorCtr="0">
            <a:noAutofit/>
          </a:bodyPr>
          <a:lstStyle>
            <a:lvl1pPr>
              <a:defRPr sz="4400">
                <a:solidFill>
                  <a:srgbClr val="002060"/>
                </a:solidFill>
                <a:latin typeface="MS Mincho" panose="02020609040205080304" charset="-128"/>
                <a:ea typeface="MS Mincho" panose="02020609040205080304" charset="-128"/>
              </a:defRPr>
            </a:lvl1pPr>
          </a:lstStyle>
          <a:p>
            <a:pPr lvl="0"/>
            <a:r>
              <a:rPr lang="en-US" dirty="0">
                <a:sym typeface="+mn-ea"/>
              </a:rPr>
              <a:t> </a:t>
            </a:r>
            <a:r>
              <a:rPr dirty="0">
                <a:sym typeface="+mn-ea"/>
              </a:rPr>
              <a:t>单击此处编辑母版标题样式</a:t>
            </a:r>
          </a:p>
        </p:txBody>
      </p:sp>
      <p:sp>
        <p:nvSpPr>
          <p:cNvPr id="3" name="内容占位符 2"/>
          <p:cNvSpPr>
            <a:spLocks noGrp="1"/>
          </p:cNvSpPr>
          <p:nvPr>
            <p:ph idx="1"/>
            <p:custDataLst>
              <p:tags r:id="rId2"/>
            </p:custDataLst>
          </p:nvPr>
        </p:nvSpPr>
        <p:spPr>
          <a:xfrm>
            <a:off x="382905" y="1490345"/>
            <a:ext cx="11273790" cy="4759325"/>
          </a:xfrm>
        </p:spPr>
        <p:txBody>
          <a:bodyPr vert="horz" lIns="90000" tIns="46800" rIns="90000" bIns="46800" rtlCol="0">
            <a:normAutofit/>
          </a:bodyPr>
          <a:lstStyle>
            <a:lvl1pPr>
              <a:buClr>
                <a:srgbClr val="002060"/>
              </a:buClr>
              <a:buFont typeface="Wingdings" panose="05000000000000000000" charset="0"/>
              <a:buChar char="Ø"/>
              <a:defRPr sz="2800">
                <a:solidFill>
                  <a:schemeClr val="tx1"/>
                </a:solidFill>
                <a:latin typeface="MS Mincho" panose="02020609040205080304" charset="-128"/>
                <a:ea typeface="MS Mincho" panose="02020609040205080304" charset="-128"/>
              </a:defRPr>
            </a:lvl1pPr>
            <a:lvl2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2pPr>
            <a:lvl3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3pPr>
            <a:lvl4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4pPr>
            <a:lvl5pPr>
              <a:buClr>
                <a:srgbClr val="002060"/>
              </a:buClr>
              <a:buFont typeface="Wingdings" panose="05000000000000000000" charset="0"/>
              <a:buChar char="Ø"/>
              <a:defRPr>
                <a:solidFill>
                  <a:schemeClr val="tx1"/>
                </a:solidFill>
                <a:latin typeface="MS Mincho" panose="02020609040205080304" charset="-128"/>
                <a:ea typeface="MS Mincho" panose="02020609040205080304" charset="-128"/>
              </a:defRPr>
            </a:lvl5pPr>
          </a:lstStyle>
          <a:p>
            <a:pPr lvl="0"/>
            <a:r>
              <a:rPr dirty="0">
                <a:sym typeface="+mn-ea"/>
              </a:rPr>
              <a:t>单击此处编辑母版文本样式</a:t>
            </a:r>
          </a:p>
          <a:p>
            <a:pPr lvl="1"/>
            <a:r>
              <a:rPr dirty="0">
                <a:sym typeface="+mn-ea"/>
              </a:rPr>
              <a:t>第二级</a:t>
            </a:r>
          </a:p>
          <a:p>
            <a:pPr lvl="2"/>
            <a:endParaRPr dirty="0">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cxnSp>
        <p:nvCxnSpPr>
          <p:cNvPr id="7" name="直接连接符 6"/>
          <p:cNvCxnSpPr/>
          <p:nvPr userDrawn="1"/>
        </p:nvCxnSpPr>
        <p:spPr>
          <a:xfrm>
            <a:off x="198120" y="1127125"/>
            <a:ext cx="11597640" cy="6350"/>
          </a:xfrm>
          <a:prstGeom prst="lin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endParaRPr lang="zh-CN" alt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solidFill>
                  <a:schemeClr val="tx2">
                    <a:lumMod val="90000"/>
                    <a:lumOff val="10000"/>
                  </a:schemeClr>
                </a:solidFill>
                <a:latin typeface="MS Mincho" panose="02020609040205080304" charset="-128"/>
                <a:ea typeface="MS Mincho" panose="02020609040205080304" charset="-128"/>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solidFill>
                  <a:schemeClr val="tx2">
                    <a:lumMod val="90000"/>
                    <a:lumOff val="10000"/>
                  </a:schemeClr>
                </a:solidFill>
                <a:latin typeface="MS Gothic" panose="020B0609070205080204" charset="-128"/>
                <a:ea typeface="MS Gothic" panose="020B0609070205080204" charset="-128"/>
              </a:defRPr>
            </a:lvl1pPr>
          </a:lstStyle>
          <a:p>
            <a:pPr lvl="0"/>
            <a:r>
              <a:rPr lang="zh-CN" altLang="en-US" dirty="0"/>
              <a:t>单击此处编辑母版文本样式</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5F4E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Autofit/>
          </a:bodyPr>
          <a:lstStyle>
            <a:lvl1pPr marL="0" marR="0" lvl="0" algn="l" defTabSz="914400" rtl="0" eaLnBrk="1" fontAlgn="auto" latinLnBrk="0" hangingPunct="1">
              <a:lnSpc>
                <a:spcPct val="100000"/>
              </a:lnSpc>
              <a:buNone/>
              <a:defRPr kumimoji="0" lang="zh-CN" altLang="en-US" sz="4400" b="1" i="0" u="none" strike="noStrike" kern="1200" cap="none" spc="300" normalizeH="0" baseline="0" noProof="1" dirty="0">
                <a:solidFill>
                  <a:schemeClr val="accent3">
                    <a:lumMod val="50000"/>
                  </a:schemeClr>
                </a:solidFill>
                <a:uFillTx/>
                <a:latin typeface="MS Mincho" panose="02020609040205080304" charset="-128"/>
                <a:ea typeface="MS Mincho" panose="02020609040205080304" charset="-128"/>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2023/8/15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5.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4.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3.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tags" Target="../tags/tag1.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theme" Target="../theme/theme10.xml"/><Relationship Id="rId13" Type="http://schemas.openxmlformats.org/officeDocument/2006/relationships/tags" Target="../tags/tag263.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ags" Target="../tags/tag262.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tags" Target="../tags/tag261.xml"/><Relationship Id="rId5" Type="http://schemas.openxmlformats.org/officeDocument/2006/relationships/slideLayout" Target="../slideLayouts/slideLayout69.xml"/><Relationship Id="rId15" Type="http://schemas.openxmlformats.org/officeDocument/2006/relationships/image" Target="../media/image2.GIF"/><Relationship Id="rId10" Type="http://schemas.openxmlformats.org/officeDocument/2006/relationships/tags" Target="../tags/tag260.xml"/><Relationship Id="rId4" Type="http://schemas.openxmlformats.org/officeDocument/2006/relationships/slideLayout" Target="../slideLayouts/slideLayout68.xml"/><Relationship Id="rId9" Type="http://schemas.openxmlformats.org/officeDocument/2006/relationships/tags" Target="../tags/tag259.xml"/><Relationship Id="rId14" Type="http://schemas.openxmlformats.org/officeDocument/2006/relationships/image" Target="../media/image1.jpeg"/></Relationships>
</file>

<file path=ppt/slideMasters/_rels/slideMaster11.xml.rels><?xml version="1.0" encoding="UTF-8" standalone="yes"?>
<Relationships xmlns="http://schemas.openxmlformats.org/package/2006/relationships"><Relationship Id="rId8" Type="http://schemas.openxmlformats.org/officeDocument/2006/relationships/theme" Target="../theme/theme11.xml"/><Relationship Id="rId13" Type="http://schemas.openxmlformats.org/officeDocument/2006/relationships/tags" Target="../tags/tag291.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ags" Target="../tags/tag290.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tags" Target="../tags/tag289.xml"/><Relationship Id="rId5" Type="http://schemas.openxmlformats.org/officeDocument/2006/relationships/slideLayout" Target="../slideLayouts/slideLayout76.xml"/><Relationship Id="rId15" Type="http://schemas.openxmlformats.org/officeDocument/2006/relationships/image" Target="../media/image2.GIF"/><Relationship Id="rId10" Type="http://schemas.openxmlformats.org/officeDocument/2006/relationships/tags" Target="../tags/tag288.xml"/><Relationship Id="rId4" Type="http://schemas.openxmlformats.org/officeDocument/2006/relationships/slideLayout" Target="../slideLayouts/slideLayout75.xml"/><Relationship Id="rId9" Type="http://schemas.openxmlformats.org/officeDocument/2006/relationships/tags" Target="../tags/tag287.xml"/><Relationship Id="rId14" Type="http://schemas.openxmlformats.org/officeDocument/2006/relationships/image" Target="../media/image1.jpeg"/></Relationships>
</file>

<file path=ppt/slideMasters/_rels/slideMaster12.xml.rels><?xml version="1.0" encoding="UTF-8" standalone="yes"?>
<Relationships xmlns="http://schemas.openxmlformats.org/package/2006/relationships"><Relationship Id="rId8" Type="http://schemas.openxmlformats.org/officeDocument/2006/relationships/theme" Target="../theme/theme12.xml"/><Relationship Id="rId13" Type="http://schemas.openxmlformats.org/officeDocument/2006/relationships/tags" Target="../tags/tag319.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ags" Target="../tags/tag31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ags" Target="../tags/tag317.xml"/><Relationship Id="rId5" Type="http://schemas.openxmlformats.org/officeDocument/2006/relationships/slideLayout" Target="../slideLayouts/slideLayout83.xml"/><Relationship Id="rId15" Type="http://schemas.openxmlformats.org/officeDocument/2006/relationships/image" Target="../media/image2.GIF"/><Relationship Id="rId10" Type="http://schemas.openxmlformats.org/officeDocument/2006/relationships/tags" Target="../tags/tag316.xml"/><Relationship Id="rId4" Type="http://schemas.openxmlformats.org/officeDocument/2006/relationships/slideLayout" Target="../slideLayouts/slideLayout82.xml"/><Relationship Id="rId9" Type="http://schemas.openxmlformats.org/officeDocument/2006/relationships/tags" Target="../tags/tag315.xml"/><Relationship Id="rId14" Type="http://schemas.openxmlformats.org/officeDocument/2006/relationships/image" Target="../media/image1.jpeg"/></Relationships>
</file>

<file path=ppt/slideMasters/_rels/slideMaster13.xml.rels><?xml version="1.0" encoding="UTF-8" standalone="yes"?>
<Relationships xmlns="http://schemas.openxmlformats.org/package/2006/relationships"><Relationship Id="rId8" Type="http://schemas.openxmlformats.org/officeDocument/2006/relationships/theme" Target="../theme/theme13.xml"/><Relationship Id="rId13" Type="http://schemas.openxmlformats.org/officeDocument/2006/relationships/tags" Target="../tags/tag347.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ags" Target="../tags/tag346.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tags" Target="../tags/tag345.xml"/><Relationship Id="rId5" Type="http://schemas.openxmlformats.org/officeDocument/2006/relationships/slideLayout" Target="../slideLayouts/slideLayout90.xml"/><Relationship Id="rId15" Type="http://schemas.openxmlformats.org/officeDocument/2006/relationships/image" Target="../media/image2.GIF"/><Relationship Id="rId10" Type="http://schemas.openxmlformats.org/officeDocument/2006/relationships/tags" Target="../tags/tag344.xml"/><Relationship Id="rId4" Type="http://schemas.openxmlformats.org/officeDocument/2006/relationships/slideLayout" Target="../slideLayouts/slideLayout89.xml"/><Relationship Id="rId9" Type="http://schemas.openxmlformats.org/officeDocument/2006/relationships/tags" Target="../tags/tag343.xml"/><Relationship Id="rId14" Type="http://schemas.openxmlformats.org/officeDocument/2006/relationships/image" Target="../media/image1.jpeg"/></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13" Type="http://schemas.openxmlformats.org/officeDocument/2006/relationships/tags" Target="../tags/tag375.xml"/><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ags" Target="../tags/tag374.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tags" Target="../tags/tag373.xml"/><Relationship Id="rId5" Type="http://schemas.openxmlformats.org/officeDocument/2006/relationships/slideLayout" Target="../slideLayouts/slideLayout97.xml"/><Relationship Id="rId15" Type="http://schemas.openxmlformats.org/officeDocument/2006/relationships/image" Target="../media/image2.GIF"/><Relationship Id="rId10" Type="http://schemas.openxmlformats.org/officeDocument/2006/relationships/tags" Target="../tags/tag372.xml"/><Relationship Id="rId4" Type="http://schemas.openxmlformats.org/officeDocument/2006/relationships/slideLayout" Target="../slideLayouts/slideLayout96.xml"/><Relationship Id="rId9" Type="http://schemas.openxmlformats.org/officeDocument/2006/relationships/tags" Target="../tags/tag371.xml"/><Relationship Id="rId14" Type="http://schemas.openxmlformats.org/officeDocument/2006/relationships/image" Target="../media/image1.jpeg"/></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13" Type="http://schemas.openxmlformats.org/officeDocument/2006/relationships/tags" Target="../tags/tag403.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ags" Target="../tags/tag402.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tags" Target="../tags/tag401.xml"/><Relationship Id="rId5" Type="http://schemas.openxmlformats.org/officeDocument/2006/relationships/slideLayout" Target="../slideLayouts/slideLayout104.xml"/><Relationship Id="rId15" Type="http://schemas.openxmlformats.org/officeDocument/2006/relationships/image" Target="../media/image2.GIF"/><Relationship Id="rId10" Type="http://schemas.openxmlformats.org/officeDocument/2006/relationships/tags" Target="../tags/tag400.xml"/><Relationship Id="rId4" Type="http://schemas.openxmlformats.org/officeDocument/2006/relationships/slideLayout" Target="../slideLayouts/slideLayout103.xml"/><Relationship Id="rId9" Type="http://schemas.openxmlformats.org/officeDocument/2006/relationships/tags" Target="../tags/tag399.xml"/><Relationship Id="rId14" Type="http://schemas.openxmlformats.org/officeDocument/2006/relationships/image" Target="../media/image1.jpeg"/></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13" Type="http://schemas.openxmlformats.org/officeDocument/2006/relationships/tags" Target="../tags/tag431.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12" Type="http://schemas.openxmlformats.org/officeDocument/2006/relationships/tags" Target="../tags/tag430.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tags" Target="../tags/tag429.xml"/><Relationship Id="rId5" Type="http://schemas.openxmlformats.org/officeDocument/2006/relationships/slideLayout" Target="../slideLayouts/slideLayout111.xml"/><Relationship Id="rId15" Type="http://schemas.openxmlformats.org/officeDocument/2006/relationships/image" Target="../media/image2.GIF"/><Relationship Id="rId10" Type="http://schemas.openxmlformats.org/officeDocument/2006/relationships/tags" Target="../tags/tag428.xml"/><Relationship Id="rId4" Type="http://schemas.openxmlformats.org/officeDocument/2006/relationships/slideLayout" Target="../slideLayouts/slideLayout110.xml"/><Relationship Id="rId9" Type="http://schemas.openxmlformats.org/officeDocument/2006/relationships/tags" Target="../tags/tag427.xml"/><Relationship Id="rId14" Type="http://schemas.openxmlformats.org/officeDocument/2006/relationships/image" Target="../media/image1.jpeg"/></Relationships>
</file>

<file path=ppt/slideMasters/_rels/slideMaster17.xml.rels><?xml version="1.0" encoding="UTF-8" standalone="yes"?>
<Relationships xmlns="http://schemas.openxmlformats.org/package/2006/relationships"><Relationship Id="rId8" Type="http://schemas.openxmlformats.org/officeDocument/2006/relationships/theme" Target="../theme/theme17.xml"/><Relationship Id="rId13" Type="http://schemas.openxmlformats.org/officeDocument/2006/relationships/tags" Target="../tags/tag459.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ags" Target="../tags/tag458.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tags" Target="../tags/tag457.xml"/><Relationship Id="rId5" Type="http://schemas.openxmlformats.org/officeDocument/2006/relationships/slideLayout" Target="../slideLayouts/slideLayout118.xml"/><Relationship Id="rId15" Type="http://schemas.openxmlformats.org/officeDocument/2006/relationships/image" Target="../media/image2.GIF"/><Relationship Id="rId10" Type="http://schemas.openxmlformats.org/officeDocument/2006/relationships/tags" Target="../tags/tag456.xml"/><Relationship Id="rId4" Type="http://schemas.openxmlformats.org/officeDocument/2006/relationships/slideLayout" Target="../slideLayouts/slideLayout117.xml"/><Relationship Id="rId9" Type="http://schemas.openxmlformats.org/officeDocument/2006/relationships/tags" Target="../tags/tag455.xml"/><Relationship Id="rId14" Type="http://schemas.openxmlformats.org/officeDocument/2006/relationships/image" Target="../media/image1.jpeg"/></Relationships>
</file>

<file path=ppt/slideMasters/_rels/slideMaster18.xml.rels><?xml version="1.0" encoding="UTF-8" standalone="yes"?>
<Relationships xmlns="http://schemas.openxmlformats.org/package/2006/relationships"><Relationship Id="rId8" Type="http://schemas.openxmlformats.org/officeDocument/2006/relationships/theme" Target="../theme/theme18.xml"/><Relationship Id="rId13" Type="http://schemas.openxmlformats.org/officeDocument/2006/relationships/tags" Target="../tags/tag487.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ags" Target="../tags/tag486.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tags" Target="../tags/tag485.xml"/><Relationship Id="rId5" Type="http://schemas.openxmlformats.org/officeDocument/2006/relationships/slideLayout" Target="../slideLayouts/slideLayout125.xml"/><Relationship Id="rId15" Type="http://schemas.openxmlformats.org/officeDocument/2006/relationships/image" Target="../media/image2.GIF"/><Relationship Id="rId10" Type="http://schemas.openxmlformats.org/officeDocument/2006/relationships/tags" Target="../tags/tag484.xml"/><Relationship Id="rId4" Type="http://schemas.openxmlformats.org/officeDocument/2006/relationships/slideLayout" Target="../slideLayouts/slideLayout124.xml"/><Relationship Id="rId9" Type="http://schemas.openxmlformats.org/officeDocument/2006/relationships/tags" Target="../tags/tag483.xml"/><Relationship Id="rId14" Type="http://schemas.openxmlformats.org/officeDocument/2006/relationships/image" Target="../media/image1.jpeg"/></Relationships>
</file>

<file path=ppt/slideMasters/_rels/slideMaster19.xml.rels><?xml version="1.0" encoding="UTF-8" standalone="yes"?>
<Relationships xmlns="http://schemas.openxmlformats.org/package/2006/relationships"><Relationship Id="rId8" Type="http://schemas.openxmlformats.org/officeDocument/2006/relationships/theme" Target="../theme/theme19.xml"/><Relationship Id="rId13" Type="http://schemas.openxmlformats.org/officeDocument/2006/relationships/tags" Target="../tags/tag515.xml"/><Relationship Id="rId3" Type="http://schemas.openxmlformats.org/officeDocument/2006/relationships/slideLayout" Target="../slideLayouts/slideLayout130.xml"/><Relationship Id="rId7" Type="http://schemas.openxmlformats.org/officeDocument/2006/relationships/slideLayout" Target="../slideLayouts/slideLayout134.xml"/><Relationship Id="rId12" Type="http://schemas.openxmlformats.org/officeDocument/2006/relationships/tags" Target="../tags/tag514.xml"/><Relationship Id="rId2" Type="http://schemas.openxmlformats.org/officeDocument/2006/relationships/slideLayout" Target="../slideLayouts/slideLayout129.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tags" Target="../tags/tag513.xml"/><Relationship Id="rId5" Type="http://schemas.openxmlformats.org/officeDocument/2006/relationships/slideLayout" Target="../slideLayouts/slideLayout132.xml"/><Relationship Id="rId15" Type="http://schemas.openxmlformats.org/officeDocument/2006/relationships/image" Target="../media/image2.GIF"/><Relationship Id="rId10" Type="http://schemas.openxmlformats.org/officeDocument/2006/relationships/tags" Target="../tags/tag512.xml"/><Relationship Id="rId4" Type="http://schemas.openxmlformats.org/officeDocument/2006/relationships/slideLayout" Target="../slideLayouts/slideLayout131.xml"/><Relationship Id="rId9" Type="http://schemas.openxmlformats.org/officeDocument/2006/relationships/tags" Target="../tags/tag511.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ags" Target="../tags/tag3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ags" Target="../tags/tag31.xml"/><Relationship Id="rId2" Type="http://schemas.openxmlformats.org/officeDocument/2006/relationships/slideLayout" Target="../slideLayouts/slideLayout9.xml"/><Relationship Id="rId16" Type="http://schemas.openxmlformats.org/officeDocument/2006/relationships/image" Target="../media/image2.GIF"/><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tags" Target="../tags/tag30.xml"/><Relationship Id="rId5" Type="http://schemas.openxmlformats.org/officeDocument/2006/relationships/slideLayout" Target="../slideLayouts/slideLayout12.xml"/><Relationship Id="rId15" Type="http://schemas.openxmlformats.org/officeDocument/2006/relationships/image" Target="../media/image1.jpeg"/><Relationship Id="rId10" Type="http://schemas.openxmlformats.org/officeDocument/2006/relationships/tags" Target="../tags/tag29.xml"/><Relationship Id="rId4" Type="http://schemas.openxmlformats.org/officeDocument/2006/relationships/slideLayout" Target="../slideLayouts/slideLayout11.xml"/><Relationship Id="rId9" Type="http://schemas.openxmlformats.org/officeDocument/2006/relationships/theme" Target="../theme/theme2.xml"/><Relationship Id="rId14" Type="http://schemas.openxmlformats.org/officeDocument/2006/relationships/tags" Target="../tags/tag33.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18" Type="http://schemas.openxmlformats.org/officeDocument/2006/relationships/tags" Target="../tags/tag542.xml"/><Relationship Id="rId3" Type="http://schemas.openxmlformats.org/officeDocument/2006/relationships/slideLayout" Target="../slideLayouts/slideLayout137.xml"/><Relationship Id="rId21" Type="http://schemas.openxmlformats.org/officeDocument/2006/relationships/tags" Target="../tags/tag545.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tags" Target="../tags/tag541.xml"/><Relationship Id="rId2" Type="http://schemas.openxmlformats.org/officeDocument/2006/relationships/slideLayout" Target="../slideLayouts/slideLayout136.xml"/><Relationship Id="rId16" Type="http://schemas.openxmlformats.org/officeDocument/2006/relationships/tags" Target="../tags/tag540.xml"/><Relationship Id="rId20" Type="http://schemas.openxmlformats.org/officeDocument/2006/relationships/tags" Target="../tags/tag544.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tags" Target="../tags/tag539.xml"/><Relationship Id="rId10" Type="http://schemas.openxmlformats.org/officeDocument/2006/relationships/slideLayout" Target="../slideLayouts/slideLayout144.xml"/><Relationship Id="rId19" Type="http://schemas.openxmlformats.org/officeDocument/2006/relationships/tags" Target="../tags/tag543.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theme" Target="../theme/theme20.xml"/><Relationship Id="rId22" Type="http://schemas.openxmlformats.org/officeDocument/2006/relationships/image" Target="../media/image3.jpeg"/></Relationships>
</file>

<file path=ppt/slideMasters/_rels/slideMaster21.xml.rels><?xml version="1.0" encoding="UTF-8" standalone="yes"?>
<Relationships xmlns="http://schemas.openxmlformats.org/package/2006/relationships"><Relationship Id="rId8" Type="http://schemas.openxmlformats.org/officeDocument/2006/relationships/theme" Target="../theme/theme21.xml"/><Relationship Id="rId13" Type="http://schemas.openxmlformats.org/officeDocument/2006/relationships/tags" Target="../tags/tag607.xml"/><Relationship Id="rId3" Type="http://schemas.openxmlformats.org/officeDocument/2006/relationships/slideLayout" Target="../slideLayouts/slideLayout150.xml"/><Relationship Id="rId7" Type="http://schemas.openxmlformats.org/officeDocument/2006/relationships/slideLayout" Target="../slideLayouts/slideLayout154.xml"/><Relationship Id="rId12" Type="http://schemas.openxmlformats.org/officeDocument/2006/relationships/tags" Target="../tags/tag606.xml"/><Relationship Id="rId2" Type="http://schemas.openxmlformats.org/officeDocument/2006/relationships/slideLayout" Target="../slideLayouts/slideLayout149.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tags" Target="../tags/tag605.xml"/><Relationship Id="rId5" Type="http://schemas.openxmlformats.org/officeDocument/2006/relationships/slideLayout" Target="../slideLayouts/slideLayout152.xml"/><Relationship Id="rId15" Type="http://schemas.openxmlformats.org/officeDocument/2006/relationships/image" Target="../media/image2.GIF"/><Relationship Id="rId10" Type="http://schemas.openxmlformats.org/officeDocument/2006/relationships/tags" Target="../tags/tag604.xml"/><Relationship Id="rId4" Type="http://schemas.openxmlformats.org/officeDocument/2006/relationships/slideLayout" Target="../slideLayouts/slideLayout151.xml"/><Relationship Id="rId9" Type="http://schemas.openxmlformats.org/officeDocument/2006/relationships/tags" Target="../tags/tag603.xml"/><Relationship Id="rId14" Type="http://schemas.openxmlformats.org/officeDocument/2006/relationships/image" Target="../media/image1.jpeg"/></Relationships>
</file>

<file path=ppt/slideMasters/_rels/slideMaster22.xml.rels><?xml version="1.0" encoding="UTF-8" standalone="yes"?>
<Relationships xmlns="http://schemas.openxmlformats.org/package/2006/relationships"><Relationship Id="rId8" Type="http://schemas.openxmlformats.org/officeDocument/2006/relationships/theme" Target="../theme/theme22.xml"/><Relationship Id="rId13" Type="http://schemas.openxmlformats.org/officeDocument/2006/relationships/tags" Target="../tags/tag635.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ags" Target="../tags/tag634.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tags" Target="../tags/tag633.xml"/><Relationship Id="rId5" Type="http://schemas.openxmlformats.org/officeDocument/2006/relationships/slideLayout" Target="../slideLayouts/slideLayout159.xml"/><Relationship Id="rId15" Type="http://schemas.openxmlformats.org/officeDocument/2006/relationships/image" Target="../media/image2.GIF"/><Relationship Id="rId10" Type="http://schemas.openxmlformats.org/officeDocument/2006/relationships/tags" Target="../tags/tag632.xml"/><Relationship Id="rId4" Type="http://schemas.openxmlformats.org/officeDocument/2006/relationships/slideLayout" Target="../slideLayouts/slideLayout158.xml"/><Relationship Id="rId9" Type="http://schemas.openxmlformats.org/officeDocument/2006/relationships/tags" Target="../tags/tag631.xml"/><Relationship Id="rId14" Type="http://schemas.openxmlformats.org/officeDocument/2006/relationships/image" Target="../media/image1.jpeg"/></Relationships>
</file>

<file path=ppt/slideMasters/_rels/slideMaster23.xml.rels><?xml version="1.0" encoding="UTF-8" standalone="yes"?>
<Relationships xmlns="http://schemas.openxmlformats.org/package/2006/relationships"><Relationship Id="rId8" Type="http://schemas.openxmlformats.org/officeDocument/2006/relationships/theme" Target="../theme/theme23.xml"/><Relationship Id="rId13" Type="http://schemas.openxmlformats.org/officeDocument/2006/relationships/tags" Target="../tags/tag663.xml"/><Relationship Id="rId3" Type="http://schemas.openxmlformats.org/officeDocument/2006/relationships/slideLayout" Target="../slideLayouts/slideLayout164.xml"/><Relationship Id="rId7" Type="http://schemas.openxmlformats.org/officeDocument/2006/relationships/slideLayout" Target="../slideLayouts/slideLayout168.xml"/><Relationship Id="rId12" Type="http://schemas.openxmlformats.org/officeDocument/2006/relationships/tags" Target="../tags/tag662.xml"/><Relationship Id="rId2" Type="http://schemas.openxmlformats.org/officeDocument/2006/relationships/slideLayout" Target="../slideLayouts/slideLayout163.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tags" Target="../tags/tag661.xml"/><Relationship Id="rId5" Type="http://schemas.openxmlformats.org/officeDocument/2006/relationships/slideLayout" Target="../slideLayouts/slideLayout166.xml"/><Relationship Id="rId15" Type="http://schemas.openxmlformats.org/officeDocument/2006/relationships/image" Target="../media/image2.GIF"/><Relationship Id="rId10" Type="http://schemas.openxmlformats.org/officeDocument/2006/relationships/tags" Target="../tags/tag660.xml"/><Relationship Id="rId4" Type="http://schemas.openxmlformats.org/officeDocument/2006/relationships/slideLayout" Target="../slideLayouts/slideLayout165.xml"/><Relationship Id="rId9" Type="http://schemas.openxmlformats.org/officeDocument/2006/relationships/tags" Target="../tags/tag659.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13" Type="http://schemas.openxmlformats.org/officeDocument/2006/relationships/tags" Target="../tags/tag67.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ags" Target="../tags/tag66.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ags" Target="../tags/tag65.xml"/><Relationship Id="rId5" Type="http://schemas.openxmlformats.org/officeDocument/2006/relationships/slideLayout" Target="../slideLayouts/slideLayout20.xml"/><Relationship Id="rId15" Type="http://schemas.openxmlformats.org/officeDocument/2006/relationships/image" Target="../media/image2.GIF"/><Relationship Id="rId10" Type="http://schemas.openxmlformats.org/officeDocument/2006/relationships/tags" Target="../tags/tag64.xml"/><Relationship Id="rId4" Type="http://schemas.openxmlformats.org/officeDocument/2006/relationships/slideLayout" Target="../slideLayouts/slideLayout19.xml"/><Relationship Id="rId9" Type="http://schemas.openxmlformats.org/officeDocument/2006/relationships/tags" Target="../tags/tag6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13" Type="http://schemas.openxmlformats.org/officeDocument/2006/relationships/tags" Target="../tags/tag9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ags" Target="../tags/tag9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93.xml"/><Relationship Id="rId5" Type="http://schemas.openxmlformats.org/officeDocument/2006/relationships/slideLayout" Target="../slideLayouts/slideLayout27.xml"/><Relationship Id="rId15" Type="http://schemas.openxmlformats.org/officeDocument/2006/relationships/image" Target="../media/image2.GIF"/><Relationship Id="rId10" Type="http://schemas.openxmlformats.org/officeDocument/2006/relationships/tags" Target="../tags/tag92.xml"/><Relationship Id="rId4" Type="http://schemas.openxmlformats.org/officeDocument/2006/relationships/slideLayout" Target="../slideLayouts/slideLayout26.xml"/><Relationship Id="rId9" Type="http://schemas.openxmlformats.org/officeDocument/2006/relationships/tags" Target="../tags/tag91.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13" Type="http://schemas.openxmlformats.org/officeDocument/2006/relationships/tags" Target="../tags/tag12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ags" Target="../tags/tag12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tags" Target="../tags/tag121.xml"/><Relationship Id="rId5" Type="http://schemas.openxmlformats.org/officeDocument/2006/relationships/slideLayout" Target="../slideLayouts/slideLayout34.xml"/><Relationship Id="rId15" Type="http://schemas.openxmlformats.org/officeDocument/2006/relationships/image" Target="../media/image2.GIF"/><Relationship Id="rId10" Type="http://schemas.openxmlformats.org/officeDocument/2006/relationships/tags" Target="../tags/tag120.xml"/><Relationship Id="rId4" Type="http://schemas.openxmlformats.org/officeDocument/2006/relationships/slideLayout" Target="../slideLayouts/slideLayout33.xml"/><Relationship Id="rId9" Type="http://schemas.openxmlformats.org/officeDocument/2006/relationships/tags" Target="../tags/tag119.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13" Type="http://schemas.openxmlformats.org/officeDocument/2006/relationships/tags" Target="../tags/tag151.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ags" Target="../tags/tag150.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tags" Target="../tags/tag149.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tags" Target="../tags/tag148.xml"/><Relationship Id="rId4" Type="http://schemas.openxmlformats.org/officeDocument/2006/relationships/slideLayout" Target="../slideLayouts/slideLayout40.xml"/><Relationship Id="rId9" Type="http://schemas.openxmlformats.org/officeDocument/2006/relationships/tags" Target="../tags/tag147.xml"/><Relationship Id="rId14"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13" Type="http://schemas.openxmlformats.org/officeDocument/2006/relationships/tags" Target="../tags/tag179.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ags" Target="../tags/tag178.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ags" Target="../tags/tag177.xml"/><Relationship Id="rId5" Type="http://schemas.openxmlformats.org/officeDocument/2006/relationships/slideLayout" Target="../slideLayouts/slideLayout48.xml"/><Relationship Id="rId15" Type="http://schemas.openxmlformats.org/officeDocument/2006/relationships/image" Target="../media/image2.GIF"/><Relationship Id="rId10" Type="http://schemas.openxmlformats.org/officeDocument/2006/relationships/tags" Target="../tags/tag176.xml"/><Relationship Id="rId4" Type="http://schemas.openxmlformats.org/officeDocument/2006/relationships/slideLayout" Target="../slideLayouts/slideLayout47.xml"/><Relationship Id="rId9" Type="http://schemas.openxmlformats.org/officeDocument/2006/relationships/tags" Target="../tags/tag175.xml"/><Relationship Id="rId14"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13" Type="http://schemas.openxmlformats.org/officeDocument/2006/relationships/tags" Target="../tags/tag207.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ags" Target="../tags/tag206.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ags" Target="../tags/tag205.xml"/><Relationship Id="rId5" Type="http://schemas.openxmlformats.org/officeDocument/2006/relationships/slideLayout" Target="../slideLayouts/slideLayout55.xml"/><Relationship Id="rId15" Type="http://schemas.openxmlformats.org/officeDocument/2006/relationships/image" Target="../media/image2.GIF"/><Relationship Id="rId10" Type="http://schemas.openxmlformats.org/officeDocument/2006/relationships/tags" Target="../tags/tag204.xml"/><Relationship Id="rId4" Type="http://schemas.openxmlformats.org/officeDocument/2006/relationships/slideLayout" Target="../slideLayouts/slideLayout54.xml"/><Relationship Id="rId9" Type="http://schemas.openxmlformats.org/officeDocument/2006/relationships/tags" Target="../tags/tag203.xml"/><Relationship Id="rId14"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13" Type="http://schemas.openxmlformats.org/officeDocument/2006/relationships/tags" Target="../tags/tag23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ags" Target="../tags/tag234.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ags" Target="../tags/tag233.xml"/><Relationship Id="rId5" Type="http://schemas.openxmlformats.org/officeDocument/2006/relationships/slideLayout" Target="../slideLayouts/slideLayout62.xml"/><Relationship Id="rId15" Type="http://schemas.openxmlformats.org/officeDocument/2006/relationships/image" Target="../media/image2.GIF"/><Relationship Id="rId10" Type="http://schemas.openxmlformats.org/officeDocument/2006/relationships/tags" Target="../tags/tag232.xml"/><Relationship Id="rId4" Type="http://schemas.openxmlformats.org/officeDocument/2006/relationships/slideLayout" Target="../slideLayouts/slideLayout61.xml"/><Relationship Id="rId9" Type="http://schemas.openxmlformats.org/officeDocument/2006/relationships/tags" Target="../tags/tag23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5">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10"/>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6"/>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6"/>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rgbClr val="F5F4E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12210" y="34170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pic>
        <p:nvPicPr>
          <p:cNvPr id="7" name="图片 6"/>
          <p:cNvPicPr>
            <a:picLocks noChangeAspect="1"/>
          </p:cNvPicPr>
          <p:nvPr userDrawn="1">
            <p:custDataLst>
              <p:tags r:id="rId21"/>
            </p:custDataLst>
          </p:nvPr>
        </p:nvPicPr>
        <p:blipFill rotWithShape="1">
          <a:blip r:embed="rId22">
            <a:clrChange>
              <a:clrFrom>
                <a:srgbClr val="FEFEFE"/>
              </a:clrFrom>
              <a:clrTo>
                <a:srgbClr val="FEFEFE">
                  <a:alpha val="0"/>
                </a:srgbClr>
              </a:clrTo>
            </a:clrChange>
          </a:blip>
          <a:srcRect/>
          <a:stretch>
            <a:fillRect/>
          </a:stretch>
        </p:blipFill>
        <p:spPr>
          <a:xfrm>
            <a:off x="10478770" y="5346700"/>
            <a:ext cx="1713230" cy="1511300"/>
          </a:xfrm>
          <a:prstGeom prst="rect">
            <a:avLst/>
          </a:prstGeom>
        </p:spPr>
      </p:pic>
    </p:spTree>
    <p:custDataLst>
      <p:tags r:id="rId15"/>
    </p:custDataLst>
    <p:extLst>
      <p:ext uri="{BB962C8B-B14F-4D97-AF65-F5344CB8AC3E}">
        <p14:creationId xmlns:p14="http://schemas.microsoft.com/office/powerpoint/2010/main" val="4215825282"/>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accent3">
              <a:lumMod val="5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Font typeface="Arial" panose="020B0604020202020204" pitchFamily="34" charset="0"/>
        <a:buNone/>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lumMod val="65000"/>
              <a:lumOff val="35000"/>
            </a:schemeClr>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77215702"/>
      </p:ext>
    </p:extLst>
  </p:cSld>
  <p:clrMap bg1="lt1" tx1="dk1" bg2="lt2" tx2="dk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3945836418"/>
      </p:ext>
    </p:extLst>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pPr/>
              <a:t>2023/8/15</a:t>
            </a:fld>
            <a:endParaRPr lang="zh-CN" altLang="en-US">
              <a:solidFill>
                <a:srgbClr val="000000">
                  <a:tint val="75000"/>
                </a:srgbClr>
              </a:solidFill>
            </a:endParaRPr>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pPr/>
              <a:t>‹#›</a:t>
            </a:fld>
            <a:endParaRPr lang="zh-CN" altLang="en-US" dirty="0">
              <a:solidFill>
                <a:srgbClr val="000000">
                  <a:tint val="75000"/>
                </a:srgbClr>
              </a:solidFill>
            </a:endParaRPr>
          </a:p>
        </p:txBody>
      </p:sp>
    </p:spTree>
    <p:extLst>
      <p:ext uri="{BB962C8B-B14F-4D97-AF65-F5344CB8AC3E}">
        <p14:creationId xmlns:p14="http://schemas.microsoft.com/office/powerpoint/2010/main" val="4027486329"/>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4">
            <a:lum contrast="6000"/>
            <a:extLst>
              <a:ext uri="{28A0092B-C50C-407E-A947-70E740481C1C}">
                <a14:useLocalDpi xmlns:a14="http://schemas.microsoft.com/office/drawing/2010/main" val="0"/>
              </a:ext>
            </a:extLst>
          </a:blip>
          <a:srcRect t="11844" r="13536"/>
          <a:stretch>
            <a:fillRect/>
          </a:stretch>
        </p:blipFill>
        <p:spPr>
          <a:xfrm rot="5400000">
            <a:off x="2430780" y="-2635885"/>
            <a:ext cx="7128510" cy="12402185"/>
          </a:xfrm>
          <a:prstGeom prst="rect">
            <a:avLst/>
          </a:prstGeom>
        </p:spPr>
      </p:pic>
      <p:sp>
        <p:nvSpPr>
          <p:cNvPr id="2" name="标题占位符 1"/>
          <p:cNvSpPr>
            <a:spLocks noGrp="1"/>
          </p:cNvSpPr>
          <p:nvPr>
            <p:ph type="title"/>
            <p:custDataLst>
              <p:tags r:id="rId9"/>
            </p:custDataLst>
          </p:nvPr>
        </p:nvSpPr>
        <p:spPr>
          <a:xfrm>
            <a:off x="612210" y="289630"/>
            <a:ext cx="10969200" cy="705600"/>
          </a:xfrm>
          <a:prstGeom prst="rect">
            <a:avLst/>
          </a:prstGeom>
        </p:spPr>
        <p:txBody>
          <a:bodyPr vert="horz" lIns="90170" tIns="46990" rIns="90170" bIns="46990" rtlCol="0" anchor="ctr" anchorCtr="0">
            <a:noAutofit/>
          </a:bodyPr>
          <a:lstStyle/>
          <a:p>
            <a:r>
              <a:rPr lang="zh-CN" altLang="en-US" dirty="0"/>
              <a:t>单击此处编辑母版标题样式</a:t>
            </a:r>
          </a:p>
        </p:txBody>
      </p:sp>
      <p:sp>
        <p:nvSpPr>
          <p:cNvPr id="3" name="文本占位符 2"/>
          <p:cNvSpPr>
            <a:spLocks noGrp="1"/>
          </p:cNvSpPr>
          <p:nvPr>
            <p:ph type="body" idx="1"/>
            <p:custDataLst>
              <p:tags r:id="rId10"/>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1"/>
            <a:endParaRPr lang="zh-CN" altLang="en-US" dirty="0"/>
          </a:p>
        </p:txBody>
      </p:sp>
      <p:sp>
        <p:nvSpPr>
          <p:cNvPr id="4" name="日期占位符 3"/>
          <p:cNvSpPr>
            <a:spLocks noGrp="1"/>
          </p:cNvSpPr>
          <p:nvPr>
            <p:ph type="dt" sz="half" idx="2"/>
            <p:custDataLst>
              <p:tags r:id="rId11"/>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2023/8/15</a:t>
            </a:fld>
            <a:endParaRPr lang="zh-CN" altLang="en-US"/>
          </a:p>
        </p:txBody>
      </p:sp>
      <p:sp>
        <p:nvSpPr>
          <p:cNvPr id="5" name="页脚占位符 4"/>
          <p:cNvSpPr>
            <a:spLocks noGrp="1"/>
          </p:cNvSpPr>
          <p:nvPr>
            <p:ph type="ftr" sz="quarter" idx="3"/>
            <p:custDataLst>
              <p:tags r:id="rId12"/>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3"/>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Lst>
  <p:txStyles>
    <p:titleStyle>
      <a:lvl1pPr algn="l" defTabSz="914400" rtl="0" eaLnBrk="1" fontAlgn="auto" latinLnBrk="0" hangingPunct="1">
        <a:lnSpc>
          <a:spcPct val="100000"/>
        </a:lnSpc>
        <a:spcBef>
          <a:spcPct val="0"/>
        </a:spcBef>
        <a:buNone/>
        <a:defRPr sz="4400" b="1" u="none" strike="noStrike" kern="1200" cap="none" spc="300" normalizeH="0" baseline="0">
          <a:solidFill>
            <a:schemeClr val="tx2">
              <a:lumMod val="90000"/>
              <a:lumOff val="10000"/>
            </a:schemeClr>
          </a:solidFill>
          <a:uFillTx/>
          <a:latin typeface="MS Mincho" panose="02020609040205080304" charset="-128"/>
          <a:ea typeface="MS Mincho" panose="02020609040205080304" charset="-128"/>
          <a:cs typeface="+mj-cs"/>
        </a:defRPr>
      </a:lvl1pPr>
    </p:titleStyle>
    <p:bodyStyle>
      <a:lvl1pPr marL="228600" indent="-228600" algn="l" defTabSz="914400" rtl="0" eaLnBrk="1" fontAlgn="auto" latinLnBrk="0" hangingPunct="1">
        <a:lnSpc>
          <a:spcPct val="130000"/>
        </a:lnSpc>
        <a:spcBef>
          <a:spcPts val="0"/>
        </a:spcBef>
        <a:spcAft>
          <a:spcPts val="1000"/>
        </a:spcAft>
        <a:buSzPct val="100000"/>
        <a:buFont typeface="Wingdings" panose="05000000000000000000" charset="0"/>
        <a:buBlip>
          <a:blip r:embed="rId15"/>
        </a:buBlip>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1pPr>
      <a:lvl2pPr marL="685800" indent="-228600" algn="l" defTabSz="914400" rtl="0" eaLnBrk="1" fontAlgn="auto" latinLnBrk="0" hangingPunct="1">
        <a:lnSpc>
          <a:spcPct val="120000"/>
        </a:lnSpc>
        <a:spcBef>
          <a:spcPts val="0"/>
        </a:spcBef>
        <a:spcAft>
          <a:spcPts val="600"/>
        </a:spcAft>
        <a:buSzPct val="100000"/>
        <a:buFont typeface="Wingdings" panose="05000000000000000000" charset="0"/>
        <a:buBlip>
          <a:blip r:embed="rId15"/>
        </a:buBlip>
        <a:tabLst>
          <a:tab pos="1609725" algn="l"/>
          <a:tab pos="1609725" algn="l"/>
          <a:tab pos="1609725" algn="l"/>
          <a:tab pos="1609725" algn="l"/>
        </a:tabLst>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2pPr>
      <a:lvl3pPr marL="914400" indent="0" algn="l" defTabSz="914400" rtl="0" eaLnBrk="1" fontAlgn="auto" latinLnBrk="0" hangingPunct="1">
        <a:lnSpc>
          <a:spcPct val="120000"/>
        </a:lnSpc>
        <a:spcBef>
          <a:spcPts val="0"/>
        </a:spcBef>
        <a:spcAft>
          <a:spcPts val="600"/>
        </a:spcAft>
        <a:buSzPct val="100000"/>
        <a:buFont typeface="Wingdings" panose="05000000000000000000" charset="0"/>
        <a:buNone/>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2800" u="none" strike="noStrike" kern="1200" cap="none" spc="150" normalizeH="0" baseline="0">
          <a:solidFill>
            <a:schemeClr val="tx1"/>
          </a:solidFill>
          <a:uFillTx/>
          <a:latin typeface="MS Mincho" panose="02020609040205080304" charset="-128"/>
          <a:ea typeface="MS Mincho" panose="0202060904020508030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8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0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1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7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7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08.xml"/><Relationship Id="rId1" Type="http://schemas.openxmlformats.org/officeDocument/2006/relationships/tags" Target="../tags/tag7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5.xml"/><Relationship Id="rId1" Type="http://schemas.openxmlformats.org/officeDocument/2006/relationships/tags" Target="../tags/tag71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688.xml"/><Relationship Id="rId5" Type="http://schemas.openxmlformats.org/officeDocument/2006/relationships/image" Target="file:///C:\Users\1V994W2\PycharmProjects\PPT_Background_Generation/pic_temp/1_pic_quater_left_down.png"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2.xml"/><Relationship Id="rId1" Type="http://schemas.openxmlformats.org/officeDocument/2006/relationships/tags" Target="../tags/tag7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9.xml"/><Relationship Id="rId1" Type="http://schemas.openxmlformats.org/officeDocument/2006/relationships/tags" Target="../tags/tag717.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3.xml"/><Relationship Id="rId1" Type="http://schemas.openxmlformats.org/officeDocument/2006/relationships/slideLayout" Target="../slideLayouts/slideLayout122.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22.xml"/></Relationships>
</file>

<file path=ppt/slides/_rels/slide24.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22.xml"/></Relationships>
</file>

<file path=ppt/slides/_rels/slide25.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22.xml"/></Relationships>
</file>

<file path=ppt/slides/_rels/slide2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1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06.xml"/><Relationship Id="rId1" Type="http://schemas.openxmlformats.org/officeDocument/2006/relationships/tags" Target="../tags/tag689.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2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2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72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8.xml"/><Relationship Id="rId1" Type="http://schemas.openxmlformats.org/officeDocument/2006/relationships/tags" Target="../tags/tag72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tags" Target="../tags/tag72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72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tags" Target="../tags/tag72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ags" Target="../tags/tag72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6.xml"/><Relationship Id="rId1" Type="http://schemas.openxmlformats.org/officeDocument/2006/relationships/tags" Target="../tags/tag72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tags" Target="../tags/tag72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690.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3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tags" Target="../tags/tag73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80.xml"/><Relationship Id="rId1" Type="http://schemas.openxmlformats.org/officeDocument/2006/relationships/tags" Target="../tags/tag73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73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7.xml"/><Relationship Id="rId1" Type="http://schemas.openxmlformats.org/officeDocument/2006/relationships/tags" Target="../tags/tag7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6.xml"/><Relationship Id="rId1" Type="http://schemas.openxmlformats.org/officeDocument/2006/relationships/tags" Target="../tags/tag73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3.xml"/><Relationship Id="rId1" Type="http://schemas.openxmlformats.org/officeDocument/2006/relationships/tags" Target="../tags/tag73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2.xml"/><Relationship Id="rId1" Type="http://schemas.openxmlformats.org/officeDocument/2006/relationships/tags" Target="../tags/tag691.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3.xml"/><Relationship Id="rId1" Type="http://schemas.openxmlformats.org/officeDocument/2006/relationships/tags" Target="../tags/tag73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4.xml"/><Relationship Id="rId1" Type="http://schemas.openxmlformats.org/officeDocument/2006/relationships/tags" Target="../tags/tag738.xml"/></Relationships>
</file>

<file path=ppt/slides/_rels/slide6.xml.rels><?xml version="1.0" encoding="UTF-8" standalone="yes"?>
<Relationships xmlns="http://schemas.openxmlformats.org/package/2006/relationships"><Relationship Id="rId8" Type="http://schemas.openxmlformats.org/officeDocument/2006/relationships/tags" Target="../tags/tag700.xml"/><Relationship Id="rId13" Type="http://schemas.openxmlformats.org/officeDocument/2006/relationships/tags" Target="../tags/tag705.xml"/><Relationship Id="rId3" Type="http://schemas.openxmlformats.org/officeDocument/2006/relationships/tags" Target="../tags/tag695.xml"/><Relationship Id="rId7" Type="http://schemas.openxmlformats.org/officeDocument/2006/relationships/tags" Target="../tags/tag699.xml"/><Relationship Id="rId12" Type="http://schemas.openxmlformats.org/officeDocument/2006/relationships/tags" Target="../tags/tag704.xml"/><Relationship Id="rId2" Type="http://schemas.openxmlformats.org/officeDocument/2006/relationships/tags" Target="../tags/tag694.xml"/><Relationship Id="rId1" Type="http://schemas.openxmlformats.org/officeDocument/2006/relationships/tags" Target="../tags/tag693.xml"/><Relationship Id="rId6" Type="http://schemas.openxmlformats.org/officeDocument/2006/relationships/tags" Target="../tags/tag698.xml"/><Relationship Id="rId11" Type="http://schemas.openxmlformats.org/officeDocument/2006/relationships/tags" Target="../tags/tag703.xml"/><Relationship Id="rId5" Type="http://schemas.openxmlformats.org/officeDocument/2006/relationships/tags" Target="../tags/tag697.xml"/><Relationship Id="rId15" Type="http://schemas.openxmlformats.org/officeDocument/2006/relationships/notesSlide" Target="../notesSlides/notesSlide2.xml"/><Relationship Id="rId10" Type="http://schemas.openxmlformats.org/officeDocument/2006/relationships/tags" Target="../tags/tag702.xml"/><Relationship Id="rId4" Type="http://schemas.openxmlformats.org/officeDocument/2006/relationships/tags" Target="../tags/tag696.xml"/><Relationship Id="rId9" Type="http://schemas.openxmlformats.org/officeDocument/2006/relationships/tags" Target="../tags/tag701.xml"/><Relationship Id="rId14" Type="http://schemas.openxmlformats.org/officeDocument/2006/relationships/slideLayout" Target="../slideLayouts/slideLayout14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70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45" name="椭圆 44"/>
          <p:cNvSpPr/>
          <p:nvPr/>
        </p:nvSpPr>
        <p:spPr>
          <a:xfrm>
            <a:off x="1662439" y="6349646"/>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5014826" y="505235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329559" y="581188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3509027" y="522016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5665700" y="531588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171822" y="668617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8114600" y="5046464"/>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248793" y="6479707"/>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2840051" y="6607015"/>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741424" y="6548959"/>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3754453" y="6708616"/>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5858021" y="436516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533843" y="4464955"/>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3535515" y="65506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5291569" y="4849013"/>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4196822" y="6181360"/>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7422754" y="4860368"/>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2770520" y="5433506"/>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109224" y="45023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416196" y="6627104"/>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2653946"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109224" y="509293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3126439" y="6723608"/>
            <a:ext cx="343644" cy="343644"/>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672188" y="4916834"/>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5588727" y="4900459"/>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4644849" y="4532787"/>
            <a:ext cx="614664" cy="614664"/>
          </a:xfrm>
          <a:prstGeom prst="ellipse">
            <a:avLst/>
          </a:prstGeom>
          <a:solidFill>
            <a:schemeClr val="bg1">
              <a:alpha val="16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2684342" y="6858000"/>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231133" y="6396208"/>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220837" y="6764182"/>
            <a:ext cx="461792" cy="461792"/>
          </a:xfrm>
          <a:prstGeom prst="ellipse">
            <a:avLst/>
          </a:prstGeom>
          <a:solidFill>
            <a:schemeClr val="bg1">
              <a:alpha val="43000"/>
            </a:schemeClr>
          </a:solidFill>
          <a:ln>
            <a:solidFill>
              <a:schemeClr val="bg1"/>
            </a:solid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a:off x="2142853"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a:off x="1798041" y="638108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4204636" y="4749406"/>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5889529"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3360747"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427783" y="665152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1541049" y="6858000"/>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5545213" y="4966477"/>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3958102" y="4696799"/>
            <a:ext cx="412942" cy="412942"/>
          </a:xfrm>
          <a:prstGeom prst="ellipse">
            <a:avLst/>
          </a:prstGeom>
          <a:solidFill>
            <a:schemeClr val="bg1">
              <a:alpha val="61000"/>
            </a:schemeClr>
          </a:solidFill>
          <a:ln>
            <a:solidFill>
              <a:schemeClr val="bg1"/>
            </a:solid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6052709" y="52839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1952131" y="690154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827225" y="6530088"/>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a:off x="6855005" y="5218960"/>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a:off x="5410833" y="5246174"/>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3179753" y="674845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426689" y="6616468"/>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853128" y="7124252"/>
            <a:ext cx="183328" cy="18332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4465518" y="5481293"/>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611504" y="5386447"/>
            <a:ext cx="109547" cy="109547"/>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7476122" y="525402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8151944" y="5353813"/>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6075099" y="508176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2176325" y="6590766"/>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6525860" y="5024614"/>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a:off x="4617578" y="4862366"/>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a:off x="3349392" y="5128159"/>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a:off x="8199868" y="4887821"/>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a:off x="5691666" y="53555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a:off x="8130066" y="5042374"/>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3881916" y="5050781"/>
            <a:ext cx="246358" cy="246358"/>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a:off x="3672711" y="6829242"/>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a:off x="5397078" y="4893967"/>
            <a:ext cx="327912" cy="327912"/>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a:off x="6147183" y="5250990"/>
            <a:ext cx="195943" cy="195943"/>
          </a:xfrm>
          <a:prstGeom prst="ellipse">
            <a:avLst/>
          </a:prstGeom>
          <a:solidFill>
            <a:schemeClr val="bg1">
              <a:alpha val="1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a:off x="8160462" y="5136192"/>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a:off x="6916158" y="5501245"/>
            <a:ext cx="147210" cy="147210"/>
          </a:xfrm>
          <a:prstGeom prst="ellipse">
            <a:avLst/>
          </a:prstGeom>
          <a:solidFill>
            <a:schemeClr val="bg1">
              <a:alpha val="4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a:off x="1904150"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a:off x="1158105" y="6614760"/>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a:off x="8825472" y="5124797"/>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a:off x="189080" y="6597983"/>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a:off x="1302346" y="6804454"/>
            <a:ext cx="131638" cy="13163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a:off x="5413382" y="5367948"/>
            <a:ext cx="220298" cy="220298"/>
          </a:xfrm>
          <a:prstGeom prst="ellipse">
            <a:avLst/>
          </a:prstGeom>
          <a:solidFill>
            <a:schemeClr val="bg1">
              <a:alpha val="6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a:off x="2558564" y="4969658"/>
            <a:ext cx="1973942" cy="1973942"/>
          </a:xfrm>
          <a:prstGeom prst="ellipse">
            <a:avLst/>
          </a:prstGeom>
          <a:gradFill flip="none" rotWithShape="1">
            <a:gsLst>
              <a:gs pos="100000">
                <a:schemeClr val="bg1">
                  <a:alpha val="63000"/>
                </a:schemeClr>
              </a:gs>
              <a:gs pos="55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图片包含 白板, 文字&#10;&#10;已生成高可信度的说明"/>
          <p:cNvPicPr>
            <a:picLocks noChangeAspect="1"/>
          </p:cNvPicPr>
          <p:nvPr/>
        </p:nvPicPr>
        <p:blipFill rotWithShape="1">
          <a:blip r:embed="rId4" cstate="print">
            <a:lum contrast="6000"/>
            <a:extLst>
              <a:ext uri="{28A0092B-C50C-407E-A947-70E740481C1C}">
                <a14:useLocalDpi xmlns:a14="http://schemas.microsoft.com/office/drawing/2010/main" val="0"/>
              </a:ext>
            </a:extLst>
          </a:blip>
          <a:srcRect l="52448" b="78259"/>
          <a:stretch>
            <a:fillRect/>
          </a:stretch>
        </p:blipFill>
        <p:spPr>
          <a:xfrm rot="16200000" flipH="1">
            <a:off x="-1053465" y="3482975"/>
            <a:ext cx="4643755" cy="2840355"/>
          </a:xfrm>
          <a:prstGeom prst="roundRect">
            <a:avLst/>
          </a:prstGeom>
        </p:spPr>
      </p:pic>
      <p:sp>
        <p:nvSpPr>
          <p:cNvPr id="119" name="PA_文本框 9"/>
          <p:cNvSpPr txBox="1"/>
          <p:nvPr>
            <p:custDataLst>
              <p:tags r:id="rId1"/>
            </p:custDataLst>
          </p:nvPr>
        </p:nvSpPr>
        <p:spPr>
          <a:xfrm>
            <a:off x="7163702" y="3695550"/>
            <a:ext cx="4704523" cy="681990"/>
          </a:xfrm>
          <a:prstGeom prst="rect">
            <a:avLst/>
          </a:prstGeom>
          <a:noFill/>
        </p:spPr>
        <p:txBody>
          <a:bodyPr wrap="square">
            <a:spAutoFit/>
          </a:bodyPr>
          <a:lstStyle/>
          <a:p>
            <a:pPr algn="ctr">
              <a:lnSpc>
                <a:spcPct val="120000"/>
              </a:lnSpc>
              <a:defRPr/>
            </a:pPr>
            <a:r>
              <a:rPr lang="ja-JP" altLang="zh-CN" sz="3200" dirty="0">
                <a:solidFill>
                  <a:schemeClr val="accent3">
                    <a:lumMod val="50000"/>
                  </a:schemeClr>
                </a:solidFill>
                <a:latin typeface="MS PGothic" panose="020B0600070205080204" pitchFamily="34" charset="-128"/>
                <a:ea typeface="MS PGothic" panose="020B0600070205080204" pitchFamily="34" charset="-128"/>
                <a:cs typeface="+mn-ea"/>
                <a:sym typeface="+mn-lt"/>
              </a:rPr>
              <a:t>著者：森鴎外</a:t>
            </a:r>
          </a:p>
        </p:txBody>
      </p:sp>
      <p:sp>
        <p:nvSpPr>
          <p:cNvPr id="7" name="Rectangle 4"/>
          <p:cNvSpPr/>
          <p:nvPr/>
        </p:nvSpPr>
        <p:spPr>
          <a:xfrm>
            <a:off x="3693160" y="1812290"/>
            <a:ext cx="8030845" cy="1611630"/>
          </a:xfrm>
          <a:prstGeom prst="rect">
            <a:avLst/>
          </a:prstGeom>
          <a:solidFill>
            <a:schemeClr val="accent3">
              <a:lumMod val="20000"/>
              <a:lumOff val="80000"/>
            </a:schemeClr>
          </a:solidFill>
          <a:ln>
            <a:solidFill>
              <a:schemeClr val="bg1">
                <a:lumMod val="95000"/>
              </a:schemeClr>
            </a:solidFill>
          </a:ln>
        </p:spPr>
        <p:style>
          <a:lnRef idx="2">
            <a:schemeClr val="accent5"/>
          </a:lnRef>
          <a:fillRef idx="1">
            <a:schemeClr val="lt1"/>
          </a:fillRef>
          <a:effectRef idx="0">
            <a:schemeClr val="accent5"/>
          </a:effectRef>
          <a:fontRef idx="minor">
            <a:schemeClr val="dk1"/>
          </a:fontRef>
        </p:style>
        <p:txBody>
          <a:bodyPr vert="horz" wrap="square" rIns="0" bIns="360000" anchor="b">
            <a:noAutofit/>
          </a:bodyPr>
          <a:lstStyle/>
          <a:p>
            <a:pPr algn="ctr">
              <a:lnSpc>
                <a:spcPct val="120000"/>
              </a:lnSpc>
            </a:pPr>
            <a:r>
              <a:rPr lang="ja-JP" altLang="zh-CN" sz="6600" b="1">
                <a:solidFill>
                  <a:schemeClr val="accent3">
                    <a:lumMod val="50000"/>
                  </a:schemeClr>
                </a:solidFill>
                <a:latin typeface="MS Mincho" panose="02020609040205080304" charset="-128"/>
                <a:ea typeface="MS Mincho" panose="02020609040205080304" charset="-128"/>
                <a:cs typeface="+mn-ea"/>
                <a:sym typeface="+mn-lt"/>
              </a:rPr>
              <a:t>高瀬舟</a:t>
            </a:r>
          </a:p>
        </p:txBody>
      </p:sp>
      <p:cxnSp>
        <p:nvCxnSpPr>
          <p:cNvPr id="42" name="直接箭头连接符 41"/>
          <p:cNvCxnSpPr/>
          <p:nvPr/>
        </p:nvCxnSpPr>
        <p:spPr>
          <a:xfrm flipV="1">
            <a:off x="639445" y="3423920"/>
            <a:ext cx="11436350" cy="10160"/>
          </a:xfrm>
          <a:prstGeom prst="straightConnector1">
            <a:avLst/>
          </a:prstGeom>
          <a:ln w="28575" cmpd="thickThin">
            <a:solidFill>
              <a:schemeClr val="accent1">
                <a:shade val="50000"/>
              </a:schemeClr>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77545" y="2037080"/>
            <a:ext cx="3015615" cy="768350"/>
          </a:xfrm>
          <a:prstGeom prst="rect">
            <a:avLst/>
          </a:prstGeom>
          <a:noFill/>
        </p:spPr>
        <p:txBody>
          <a:bodyPr wrap="square" rtlCol="0" anchor="t">
            <a:spAutoFit/>
          </a:bodyPr>
          <a:lstStyle/>
          <a:p>
            <a:pPr algn="ctr"/>
            <a:r>
              <a:rPr lang="ja-JP" altLang="zh-CN" sz="4400" b="1" dirty="0">
                <a:solidFill>
                  <a:schemeClr val="accent3">
                    <a:lumMod val="50000"/>
                  </a:schemeClr>
                </a:solidFill>
                <a:latin typeface="MS Mincho" panose="02020609040205080304" charset="-128"/>
                <a:ea typeface="MS Mincho" panose="02020609040205080304" charset="-128"/>
                <a:cs typeface="+mn-ea"/>
                <a:sym typeface="+mn-lt"/>
              </a:rPr>
              <a:t>第十二課</a:t>
            </a:r>
          </a:p>
        </p:txBody>
      </p:sp>
      <p:sp>
        <p:nvSpPr>
          <p:cNvPr id="29" name="Title 6"/>
          <p:cNvSpPr txBox="1"/>
          <p:nvPr/>
        </p:nvSpPr>
        <p:spPr>
          <a:xfrm>
            <a:off x="8083550" y="159385"/>
            <a:ext cx="3992245" cy="4711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高級日本語</a:t>
            </a:r>
            <a:r>
              <a:rPr lang="zh-CN" altLang="en-US"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 </a:t>
            </a:r>
            <a:r>
              <a:rPr lang="ja-JP" altLang="zh-CN" sz="3100" dirty="0">
                <a:solidFill>
                  <a:schemeClr val="accent3">
                    <a:lumMod val="50000"/>
                  </a:schemeClr>
                </a:solidFill>
                <a:latin typeface="MS PGothic" panose="020B0600070205080204" pitchFamily="34" charset="-128"/>
                <a:ea typeface="MS PGothic" panose="020B0600070205080204" pitchFamily="34" charset="-128"/>
                <a:cs typeface="MS PGothic" panose="020B0600070205080204" pitchFamily="34" charset="-128"/>
                <a:sym typeface="+mn-lt"/>
              </a:rPr>
              <a:t>第二冊</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dirty="0">
                <a:solidFill>
                  <a:schemeClr val="tx2">
                    <a:lumMod val="90000"/>
                    <a:lumOff val="10000"/>
                  </a:schemeClr>
                </a:solidFill>
              </a:rPr>
              <a:t>調べましょう</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ja-JP" altLang="en-US" sz="3200" b="1" dirty="0" smtClean="0">
                <a:solidFill>
                  <a:schemeClr val="tx2"/>
                </a:solidFill>
                <a:cs typeface="MS Mincho" panose="02020609040205080304" charset="-128"/>
              </a:rPr>
              <a:t>２</a:t>
            </a:r>
            <a:r>
              <a:rPr lang="ja-JP" altLang="en-US" sz="3200" b="1" dirty="0">
                <a:solidFill>
                  <a:schemeClr val="tx2"/>
                </a:solidFill>
                <a:cs typeface="MS Mincho" panose="02020609040205080304" charset="-128"/>
              </a:rPr>
              <a:t>、</a:t>
            </a:r>
            <a:r>
              <a:rPr lang="en-US" altLang="ja-JP" sz="3200" b="1" dirty="0" smtClean="0">
                <a:solidFill>
                  <a:schemeClr val="tx2"/>
                </a:solidFill>
                <a:cs typeface="MS Mincho" panose="02020609040205080304" charset="-128"/>
              </a:rPr>
              <a:t>『</a:t>
            </a:r>
            <a:r>
              <a:rPr lang="ja-JP" altLang="en-US" sz="3200" b="1" dirty="0">
                <a:solidFill>
                  <a:schemeClr val="tx2"/>
                </a:solidFill>
                <a:cs typeface="MS Mincho" panose="02020609040205080304" charset="-128"/>
              </a:rPr>
              <a:t>高瀬舟</a:t>
            </a:r>
            <a:r>
              <a:rPr lang="en-US" altLang="ja-JP" sz="3200" b="1" dirty="0">
                <a:solidFill>
                  <a:schemeClr val="tx2"/>
                </a:solidFill>
                <a:cs typeface="MS Mincho" panose="02020609040205080304" charset="-128"/>
              </a:rPr>
              <a:t>』</a:t>
            </a:r>
            <a:r>
              <a:rPr lang="ja-JP" altLang="en-US" sz="3200" b="1" dirty="0">
                <a:solidFill>
                  <a:schemeClr val="tx2"/>
                </a:solidFill>
                <a:cs typeface="MS Mincho" panose="02020609040205080304" charset="-128"/>
              </a:rPr>
              <a:t>はどのように評価されているのか調べてみよう</a:t>
            </a:r>
            <a:r>
              <a:rPr lang="ja-JP" altLang="en-US" dirty="0"/>
              <a:t>。</a:t>
            </a:r>
          </a:p>
          <a:p>
            <a:pPr marL="0" indent="0">
              <a:buNone/>
            </a:pPr>
            <a:r>
              <a:rPr lang="ja-JP" altLang="en-US" b="1" dirty="0" smtClean="0"/>
              <a:t>　作品</a:t>
            </a:r>
            <a:r>
              <a:rPr lang="ja-JP" altLang="en-US" b="1" dirty="0"/>
              <a:t>の</a:t>
            </a:r>
            <a:r>
              <a:rPr lang="ja-JP" altLang="en-US" b="1" dirty="0" smtClean="0"/>
              <a:t>メインテ</a:t>
            </a:r>
            <a:r>
              <a:rPr lang="ja-JP" altLang="en-US" b="1" dirty="0"/>
              <a:t>ーマとしているのは、「財産と欲望の関係」と「安楽死について」の</a:t>
            </a:r>
            <a:r>
              <a:rPr lang="en-US" altLang="ja-JP" b="1" dirty="0"/>
              <a:t>2</a:t>
            </a:r>
            <a:r>
              <a:rPr lang="ja-JP" altLang="en-US" b="1" dirty="0"/>
              <a:t>つです。庄兵衛は、「慾（よく）のないこと、足ることを知っている」喜助に感嘆し、そしてやむを得なく「殺人犯」になってしまった彼の境遇にどうしても腑に落ちないものを感じます。鴎外がこの小説で投げかけた「安楽死は是か非か」という疑問は、この小説が発表されて</a:t>
            </a:r>
            <a:r>
              <a:rPr lang="en-US" altLang="ja-JP" b="1" dirty="0"/>
              <a:t>90</a:t>
            </a:r>
            <a:r>
              <a:rPr lang="ja-JP" altLang="en-US" b="1" dirty="0"/>
              <a:t>年以上たった今でも、新聞やニュースで繰り返し報じられる大きな社会問題となっています。</a:t>
            </a:r>
            <a:endParaRPr lang="zh-CN" altLang="en-US" b="1" dirty="0"/>
          </a:p>
        </p:txBody>
      </p:sp>
    </p:spTree>
    <p:extLst>
      <p:ext uri="{BB962C8B-B14F-4D97-AF65-F5344CB8AC3E}">
        <p14:creationId xmlns:p14="http://schemas.microsoft.com/office/powerpoint/2010/main" val="159885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b="1" spc="300" dirty="0" smtClean="0">
                <a:solidFill>
                  <a:srgbClr val="56CA95">
                    <a:lumMod val="50000"/>
                  </a:srgbClr>
                </a:solidFill>
                <a:latin typeface="MS Mincho" panose="02020609040205080304" charset="-128"/>
                <a:ea typeface="MS Mincho" panose="02020609040205080304" charset="-128"/>
                <a:cs typeface="+mn-ea"/>
                <a:sym typeface="+mn-ea"/>
              </a:rPr>
              <a:t>言葉と重要表現</a:t>
            </a:r>
          </a:p>
        </p:txBody>
      </p:sp>
      <p:sp>
        <p:nvSpPr>
          <p:cNvPr id="10" name="文本框 9"/>
          <p:cNvSpPr txBox="1"/>
          <p:nvPr/>
        </p:nvSpPr>
        <p:spPr>
          <a:xfrm>
            <a:off x="1642110" y="304546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02</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extLst>
      <p:ext uri="{BB962C8B-B14F-4D97-AF65-F5344CB8AC3E}">
        <p14:creationId xmlns:p14="http://schemas.microsoft.com/office/powerpoint/2010/main" val="3899115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olidFill>
                <a:srgbClr val="FFFFFF"/>
              </a:solidFill>
              <a:sym typeface="+mn-ea"/>
            </a:endParaRPr>
          </a:p>
          <a:p>
            <a:pPr algn="ctr"/>
            <a:r>
              <a:rPr lang="ja-JP" altLang="en-US" sz="6600" b="1" dirty="0" smtClean="0">
                <a:solidFill>
                  <a:srgbClr val="FFFFFF"/>
                </a:solidFill>
                <a:latin typeface="MS Mincho" panose="02020609040205080304" charset="-128"/>
                <a:ea typeface="MS Mincho" panose="02020609040205080304" charset="-128"/>
              </a:rPr>
              <a:t>言葉</a:t>
            </a:r>
            <a:endParaRPr lang="zh-CN" altLang="en-US" sz="6600" b="1" dirty="0">
              <a:solidFill>
                <a:srgbClr val="FFFFFF"/>
              </a:solidFill>
              <a:latin typeface="MS Mincho" panose="02020609040205080304" charset="-128"/>
              <a:ea typeface="MS Mincho" panose="02020609040205080304" charset="-128"/>
            </a:endParaRPr>
          </a:p>
        </p:txBody>
      </p:sp>
    </p:spTree>
    <p:custDataLst>
      <p:tags r:id="rId1"/>
    </p:custDataLst>
    <p:extLst>
      <p:ext uri="{BB962C8B-B14F-4D97-AF65-F5344CB8AC3E}">
        <p14:creationId xmlns:p14="http://schemas.microsoft.com/office/powerpoint/2010/main" val="8087601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物語のテーマにかかわってくる言葉</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buNone/>
            </a:pPr>
            <a:r>
              <a:rPr lang="ja-JP" altLang="en-US" b="1" dirty="0"/>
              <a:t>懸隔：ここでは喜助と庄兵衛の違いのことを表す。</a:t>
            </a:r>
            <a:endParaRPr lang="en-US" altLang="ja-JP" b="1" dirty="0" smtClean="0"/>
          </a:p>
          <a:p>
            <a:pPr marL="0" indent="0">
              <a:buNone/>
            </a:pPr>
            <a:r>
              <a:rPr lang="ja-JP" altLang="en-US" b="1" dirty="0"/>
              <a:t>出納：お金を出し入れすること。支出と収納の意味。</a:t>
            </a:r>
            <a:endParaRPr lang="en-US" altLang="ja-JP" b="1" dirty="0" smtClean="0"/>
          </a:p>
          <a:p>
            <a:pPr marL="0" indent="0">
              <a:buNone/>
            </a:pPr>
            <a:r>
              <a:rPr lang="ja-JP" altLang="en-US" b="1" dirty="0"/>
              <a:t>疑懼：庄兵衛の将来が立ち行かなくなることへの不安を表す。</a:t>
            </a:r>
            <a:endParaRPr lang="en-US" altLang="ja-JP" b="1" dirty="0" smtClean="0"/>
          </a:p>
          <a:p>
            <a:pPr marL="0" indent="0">
              <a:buNone/>
            </a:pPr>
            <a:r>
              <a:rPr lang="ja-JP" altLang="en-US" b="1" dirty="0"/>
              <a:t>係累：面倒を見なくてはならない妻子。庄兵衛にはいたが、喜助にはいなかった。</a:t>
            </a:r>
            <a:endParaRPr lang="en-US" altLang="ja-JP" b="1" dirty="0" smtClean="0"/>
          </a:p>
          <a:p>
            <a:pPr marL="0" indent="0">
              <a:buNone/>
            </a:pPr>
            <a:r>
              <a:rPr lang="ja-JP" altLang="en-US" b="1" dirty="0" smtClean="0"/>
              <a:t>毫</a:t>
            </a:r>
            <a:r>
              <a:rPr lang="ja-JP" altLang="en-US" b="1" dirty="0"/>
              <a:t>光が差：兵衛が、喜助の生き方が自分には到達できないと尊敬の念で見たことを表す。</a:t>
            </a:r>
            <a:endParaRPr lang="en-US" altLang="ja-JP" b="1" dirty="0" smtClean="0"/>
          </a:p>
          <a:p>
            <a:pPr marL="0" indent="0">
              <a:buNone/>
            </a:pPr>
            <a:r>
              <a:rPr lang="ja-JP" altLang="zh-CN" b="1" dirty="0" smtClean="0"/>
              <a:t>オオトリテエ</a:t>
            </a:r>
            <a:r>
              <a:rPr lang="ja-JP" altLang="en-US" b="1" dirty="0"/>
              <a:t>：権威を表すオーソリティの意味。ここでは、お奉行様。</a:t>
            </a:r>
          </a:p>
          <a:p>
            <a:endParaRPr lang="zh-CN" altLang="en-US" dirty="0"/>
          </a:p>
        </p:txBody>
      </p:sp>
    </p:spTree>
    <p:extLst>
      <p:ext uri="{BB962C8B-B14F-4D97-AF65-F5344CB8AC3E}">
        <p14:creationId xmlns:p14="http://schemas.microsoft.com/office/powerpoint/2010/main" val="42449991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a:t>高瀬舟に出てくる漢</a:t>
            </a:r>
            <a:r>
              <a:rPr lang="ja-JP" altLang="en-US" dirty="0" smtClean="0"/>
              <a:t>字</a:t>
            </a:r>
            <a:r>
              <a:rPr lang="ja-JP" altLang="en-US" dirty="0"/>
              <a:t>言葉</a:t>
            </a:r>
            <a:endParaRPr lang="zh-CN" altLang="en-US" dirty="0"/>
          </a:p>
        </p:txBody>
      </p:sp>
      <p:sp>
        <p:nvSpPr>
          <p:cNvPr id="3" name="内容占位符 2"/>
          <p:cNvSpPr>
            <a:spLocks noGrp="1"/>
          </p:cNvSpPr>
          <p:nvPr>
            <p:ph idx="1"/>
          </p:nvPr>
        </p:nvSpPr>
        <p:spPr/>
        <p:txBody>
          <a:bodyPr/>
          <a:lstStyle/>
          <a:p>
            <a:pPr marL="0" indent="0">
              <a:buNone/>
            </a:pPr>
            <a:r>
              <a:rPr lang="ja-JP" altLang="zh-CN" b="1" dirty="0"/>
              <a:t>・奉行（ぶぎょう）</a:t>
            </a:r>
            <a:r>
              <a:rPr lang="en-US" altLang="zh-CN" b="1" dirty="0"/>
              <a:t>   </a:t>
            </a:r>
            <a:r>
              <a:rPr lang="ja-JP" altLang="zh-CN" b="1" dirty="0"/>
              <a:t>・陥る（おちいる）</a:t>
            </a:r>
            <a:r>
              <a:rPr lang="en-US" altLang="zh-CN" b="1" dirty="0"/>
              <a:t>  </a:t>
            </a:r>
            <a:r>
              <a:rPr lang="ja-JP" altLang="zh-CN" b="1" dirty="0"/>
              <a:t>・輪郭（りんかく）</a:t>
            </a:r>
            <a:endParaRPr lang="zh-CN" altLang="zh-CN" b="1" dirty="0"/>
          </a:p>
          <a:p>
            <a:pPr marL="0" indent="0">
              <a:buNone/>
            </a:pPr>
            <a:r>
              <a:rPr lang="ja-JP" altLang="zh-CN" b="1" dirty="0"/>
              <a:t>・懸隔（けんかく）</a:t>
            </a:r>
            <a:r>
              <a:rPr lang="en-US" altLang="zh-CN" b="1" dirty="0"/>
              <a:t>  </a:t>
            </a:r>
            <a:r>
              <a:rPr lang="ja-JP" altLang="zh-CN" b="1" dirty="0"/>
              <a:t>・出納（すいとう）</a:t>
            </a:r>
            <a:r>
              <a:rPr lang="en-US" altLang="zh-CN" b="1" dirty="0"/>
              <a:t>  </a:t>
            </a:r>
            <a:r>
              <a:rPr lang="ja-JP" altLang="zh-CN" b="1" dirty="0"/>
              <a:t>・係累（けいるい）</a:t>
            </a:r>
            <a:endParaRPr lang="zh-CN" altLang="zh-CN" b="1" dirty="0"/>
          </a:p>
          <a:p>
            <a:pPr marL="0" indent="0">
              <a:buNone/>
            </a:pPr>
            <a:r>
              <a:rPr lang="ja-JP" altLang="zh-CN" b="1" dirty="0"/>
              <a:t>・境遇（きょうぐう） ・哀れ（あわれ）</a:t>
            </a:r>
            <a:r>
              <a:rPr lang="en-US" altLang="zh-CN" b="1" dirty="0"/>
              <a:t>  </a:t>
            </a:r>
            <a:r>
              <a:rPr lang="ja-JP" altLang="zh-CN" b="1" dirty="0"/>
              <a:t>・痩せる（やせる）</a:t>
            </a:r>
            <a:endParaRPr lang="zh-CN" altLang="zh-CN" b="1" dirty="0"/>
          </a:p>
          <a:p>
            <a:pPr marL="0" indent="0">
              <a:buNone/>
            </a:pPr>
            <a:r>
              <a:rPr lang="ja-JP" altLang="zh-CN" b="1" dirty="0"/>
              <a:t>・慈悲（じひ）</a:t>
            </a:r>
            <a:r>
              <a:rPr lang="en-US" altLang="zh-CN" b="1" dirty="0"/>
              <a:t>  </a:t>
            </a:r>
            <a:r>
              <a:rPr lang="ja-JP" altLang="zh-CN" b="1" dirty="0"/>
              <a:t>・勘定（かんじょう） ・顧みる（かえりみる）</a:t>
            </a:r>
            <a:endParaRPr lang="zh-CN" altLang="zh-CN" b="1" dirty="0"/>
          </a:p>
          <a:p>
            <a:pPr marL="0" indent="0">
              <a:buNone/>
            </a:pPr>
            <a:r>
              <a:rPr lang="ja-JP" altLang="zh-CN" b="1" dirty="0"/>
              <a:t>・貯蓄（ちょちく） ・促す（うながす） ・桁（けた）</a:t>
            </a:r>
            <a:endParaRPr lang="zh-CN" altLang="zh-CN" b="1" dirty="0"/>
          </a:p>
          <a:p>
            <a:pPr marL="0" indent="0">
              <a:buNone/>
            </a:pPr>
            <a:r>
              <a:rPr lang="ja-JP" altLang="zh-CN" b="1" dirty="0"/>
              <a:t>・授かる（さずかる） ・幾度（いくたび）</a:t>
            </a:r>
            <a:endParaRPr lang="zh-CN" altLang="zh-CN" b="1" dirty="0"/>
          </a:p>
          <a:p>
            <a:pPr marL="0" indent="0">
              <a:buNone/>
            </a:pPr>
            <a:endParaRPr lang="zh-CN" altLang="en-US" b="1" dirty="0"/>
          </a:p>
        </p:txBody>
      </p:sp>
    </p:spTree>
    <p:extLst>
      <p:ext uri="{BB962C8B-B14F-4D97-AF65-F5344CB8AC3E}">
        <p14:creationId xmlns:p14="http://schemas.microsoft.com/office/powerpoint/2010/main" val="33895108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0025" y="2292350"/>
            <a:ext cx="12392025" cy="254381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zh-CN" sz="6600" dirty="0">
              <a:sym typeface="+mn-ea"/>
            </a:endParaRPr>
          </a:p>
          <a:p>
            <a:pPr algn="ctr"/>
            <a:r>
              <a:rPr lang="ja-JP" altLang="zh-CN" sz="6600" b="1" dirty="0" smtClean="0">
                <a:latin typeface="MS Mincho" panose="02020609040205080304" charset="-128"/>
                <a:ea typeface="MS Mincho" panose="02020609040205080304" charset="-128"/>
                <a:sym typeface="+mn-ea"/>
              </a:rPr>
              <a:t>重要</a:t>
            </a:r>
            <a:r>
              <a:rPr lang="ja-JP" altLang="en-US" sz="6600" b="1" dirty="0">
                <a:latin typeface="MS Mincho" panose="02020609040205080304" charset="-128"/>
                <a:ea typeface="MS Mincho" panose="02020609040205080304" charset="-128"/>
                <a:sym typeface="+mn-ea"/>
              </a:rPr>
              <a:t>表現</a:t>
            </a:r>
            <a:endParaRPr lang="ja-JP" altLang="zh-CN" sz="6600" b="1" dirty="0">
              <a:latin typeface="MS Mincho" panose="02020609040205080304" charset="-128"/>
              <a:ea typeface="MS Mincho" panose="02020609040205080304" charset="-128"/>
            </a:endParaRPr>
          </a:p>
          <a:p>
            <a:pPr algn="ctr"/>
            <a:endParaRPr lang="zh-CN" altLang="en-US" sz="66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cs typeface="+mn-ea"/>
                <a:sym typeface="+mn-lt"/>
              </a:rPr>
              <a:t>～かと思えば～も</a:t>
            </a:r>
            <a:endParaRPr lang="en-US" altLang="ja-JP">
              <a:sym typeface="+mn-ea"/>
            </a:endParaRPr>
          </a:p>
        </p:txBody>
      </p:sp>
      <p:sp>
        <p:nvSpPr>
          <p:cNvPr id="3" name="内容占位符 2"/>
          <p:cNvSpPr>
            <a:spLocks noGrp="1"/>
          </p:cNvSpPr>
          <p:nvPr>
            <p:ph sz="half" idx="1"/>
          </p:nvPr>
        </p:nvSpPr>
        <p:spPr>
          <a:xfrm>
            <a:off x="619125" y="1436370"/>
            <a:ext cx="10968990" cy="1873885"/>
          </a:xfrm>
        </p:spPr>
        <p:txBody>
          <a:bodyPr>
            <a:noAutofit/>
          </a:bodyPr>
          <a:lstStyle/>
          <a:p>
            <a:pPr marL="0" indent="0">
              <a:lnSpc>
                <a:spcPts val="3500"/>
              </a:lnSpc>
              <a:spcAft>
                <a:spcPts val="0"/>
              </a:spcAft>
              <a:buNone/>
            </a:pPr>
            <a:r>
              <a:rPr b="1" dirty="0">
                <a:solidFill>
                  <a:schemeClr val="tx2"/>
                </a:solidFill>
                <a:sym typeface="+mn-ea"/>
              </a:rPr>
              <a:t>【意味】</a:t>
            </a:r>
            <a:r>
              <a:rPr lang="ja-JP" altLang="zh-CN" b="1" dirty="0">
                <a:sym typeface="+mn-ea"/>
              </a:rPr>
              <a:t>対立・対比的な事態が共存・並立することを表す。</a:t>
            </a:r>
            <a:endParaRPr lang="ja-JP" altLang="zh-CN" b="1" dirty="0">
              <a:ea typeface="MS Mincho" panose="02020609040205080304" charset="-128"/>
            </a:endParaRPr>
          </a:p>
          <a:p>
            <a:pPr marL="0" indent="0">
              <a:lnSpc>
                <a:spcPts val="3500"/>
              </a:lnSpc>
              <a:spcAft>
                <a:spcPts val="0"/>
              </a:spcAft>
              <a:buNone/>
            </a:pPr>
            <a:r>
              <a:rPr lang="ja-JP" altLang="zh-CN" b="1" dirty="0">
                <a:sym typeface="+mn-ea"/>
              </a:rPr>
              <a:t>　    「ある／いる」など、存在を表す動詞が繰り返して用い  </a:t>
            </a:r>
          </a:p>
          <a:p>
            <a:pPr marL="0" indent="0">
              <a:lnSpc>
                <a:spcPts val="3500"/>
              </a:lnSpc>
              <a:spcAft>
                <a:spcPts val="0"/>
              </a:spcAft>
              <a:buNone/>
            </a:pPr>
            <a:r>
              <a:rPr lang="ja-JP" altLang="zh-CN" b="1" dirty="0">
                <a:sym typeface="+mn-ea"/>
              </a:rPr>
              <a:t>       られることが多い。</a:t>
            </a:r>
            <a:endParaRPr lang="ja-JP" altLang="zh-CN" b="1" dirty="0">
              <a:ea typeface="MS Mincho" panose="02020609040205080304" charset="-128"/>
            </a:endParaRPr>
          </a:p>
          <a:p>
            <a:pPr marL="0" indent="0">
              <a:lnSpc>
                <a:spcPts val="3500"/>
              </a:lnSpc>
              <a:spcAft>
                <a:spcPts val="0"/>
              </a:spcAft>
              <a:buNone/>
            </a:pPr>
            <a:r>
              <a:rPr lang="ja-JP" altLang="zh-CN" b="1" dirty="0">
                <a:sym typeface="+mn-ea"/>
              </a:rPr>
              <a:t>【構文】</a:t>
            </a:r>
            <a:r>
              <a:rPr lang="ja-JP" altLang="zh-CN" b="1" dirty="0" smtClean="0">
                <a:sym typeface="+mn-ea"/>
              </a:rPr>
              <a:t>Ｖ</a:t>
            </a:r>
            <a:r>
              <a:rPr lang="ja-JP" altLang="en-US" b="1" dirty="0"/>
              <a:t>＋</a:t>
            </a:r>
            <a:r>
              <a:rPr lang="ja-JP" altLang="zh-CN" b="1" dirty="0" smtClean="0">
                <a:sym typeface="+mn-ea"/>
              </a:rPr>
              <a:t>かと</a:t>
            </a:r>
            <a:r>
              <a:rPr lang="ja-JP" altLang="zh-CN" b="1" dirty="0">
                <a:sym typeface="+mn-ea"/>
              </a:rPr>
              <a:t>思</a:t>
            </a:r>
            <a:r>
              <a:rPr lang="ja-JP" altLang="zh-CN" b="1" dirty="0" smtClean="0">
                <a:sym typeface="+mn-ea"/>
              </a:rPr>
              <a:t>えば～も　Ｖ</a:t>
            </a:r>
            <a:r>
              <a:rPr lang="ja-JP" altLang="en-US" b="1" dirty="0" smtClean="0">
                <a:sym typeface="+mn-ea"/>
              </a:rPr>
              <a:t>＋</a:t>
            </a:r>
            <a:r>
              <a:rPr lang="ja-JP" altLang="zh-CN" b="1" dirty="0" smtClean="0">
                <a:sym typeface="+mn-ea"/>
              </a:rPr>
              <a:t>かと</a:t>
            </a:r>
            <a:r>
              <a:rPr lang="ja-JP" altLang="zh-CN" b="1" dirty="0">
                <a:sym typeface="+mn-ea"/>
              </a:rPr>
              <a:t>思うと～も</a:t>
            </a:r>
            <a:endParaRPr b="1" dirty="0">
              <a:solidFill>
                <a:schemeClr val="tx2"/>
              </a:solidFill>
              <a:sym typeface="+mn-ea"/>
            </a:endParaRPr>
          </a:p>
        </p:txBody>
      </p:sp>
      <p:sp>
        <p:nvSpPr>
          <p:cNvPr id="4" name="内容占位符 3"/>
          <p:cNvSpPr>
            <a:spLocks noGrp="1"/>
          </p:cNvSpPr>
          <p:nvPr>
            <p:ph sz="half" idx="2"/>
          </p:nvPr>
        </p:nvSpPr>
        <p:spPr>
          <a:xfrm>
            <a:off x="0" y="3310255"/>
            <a:ext cx="12115800" cy="3756025"/>
          </a:xfrm>
          <a:ln w="28575" cmpd="sng">
            <a:solidFill>
              <a:schemeClr val="accent1">
                <a:shade val="50000"/>
              </a:schemeClr>
            </a:solidFill>
            <a:prstDash val="sysDash"/>
          </a:ln>
        </p:spPr>
        <p:txBody>
          <a:bodyPr>
            <a:noAutofit/>
          </a:bodyPr>
          <a:lstStyle/>
          <a:p>
            <a:pPr indent="0" fontAlgn="auto">
              <a:lnSpc>
                <a:spcPts val="3500"/>
              </a:lnSpc>
              <a:buNone/>
            </a:pPr>
            <a:r>
              <a:rPr lang="ja-JP" altLang="zh-CN" sz="2700" b="1" dirty="0">
                <a:sym typeface="+mn-ea"/>
              </a:rPr>
              <a:t>①同心を勤める人にも、いろいろの性質があるから、この時ただうるさいと思って、耳をおおいたく思う冷淡な同心がある</a:t>
            </a:r>
            <a:r>
              <a:rPr lang="ja-JP" altLang="zh-CN" sz="2700" b="1" dirty="0">
                <a:solidFill>
                  <a:srgbClr val="C00000"/>
                </a:solidFill>
                <a:sym typeface="+mn-ea"/>
              </a:rPr>
              <a:t>かと思えば</a:t>
            </a:r>
            <a:r>
              <a:rPr lang="ja-JP" altLang="zh-CN" sz="2700" b="1" dirty="0">
                <a:sym typeface="+mn-ea"/>
              </a:rPr>
              <a:t>、またしみじみと人の哀れを身に引き受けて、役がらゆえには見せぬながら、無言のうちにひそかに胸を痛める同心</a:t>
            </a:r>
            <a:r>
              <a:rPr lang="ja-JP" altLang="zh-CN" sz="2700" b="1" dirty="0">
                <a:solidFill>
                  <a:srgbClr val="C00000"/>
                </a:solidFill>
                <a:sym typeface="+mn-ea"/>
              </a:rPr>
              <a:t>も</a:t>
            </a:r>
            <a:r>
              <a:rPr lang="ja-JP" altLang="zh-CN" sz="2700" b="1" dirty="0">
                <a:sym typeface="+mn-ea"/>
              </a:rPr>
              <a:t>あった。</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zh-CN" sz="2700" b="1" dirty="0">
                <a:sym typeface="+mn-ea"/>
              </a:rPr>
              <a:t>②熱心に授業に出る学生がいる</a:t>
            </a:r>
            <a:r>
              <a:rPr lang="ja-JP" altLang="zh-CN" sz="2700" b="1" dirty="0">
                <a:solidFill>
                  <a:srgbClr val="C00000"/>
                </a:solidFill>
                <a:sym typeface="+mn-ea"/>
              </a:rPr>
              <a:t>かと思えば</a:t>
            </a:r>
            <a:r>
              <a:rPr lang="ja-JP" altLang="zh-CN" sz="2700" b="1" dirty="0">
                <a:sym typeface="+mn-ea"/>
              </a:rPr>
              <a:t>、全然出席せずに試験だけ受けるような学生</a:t>
            </a:r>
            <a:r>
              <a:rPr lang="ja-JP" altLang="zh-CN" sz="2700" b="1" dirty="0">
                <a:solidFill>
                  <a:srgbClr val="C00000"/>
                </a:solidFill>
                <a:sym typeface="+mn-ea"/>
              </a:rPr>
              <a:t>も</a:t>
            </a:r>
            <a:r>
              <a:rPr lang="ja-JP" altLang="zh-CN" sz="2700" b="1" dirty="0">
                <a:sym typeface="+mn-ea"/>
              </a:rPr>
              <a:t>いる。</a:t>
            </a:r>
            <a:endParaRPr lang="ja-JP" altLang="zh-CN" sz="2700" b="1" dirty="0">
              <a:latin typeface="MS Mincho" panose="02020609040205080304" charset="-128"/>
              <a:ea typeface="MS Mincho" panose="02020609040205080304" charset="-128"/>
            </a:endParaRPr>
          </a:p>
          <a:p>
            <a:pPr indent="0" fontAlgn="auto">
              <a:lnSpc>
                <a:spcPts val="3500"/>
              </a:lnSpc>
              <a:buNone/>
            </a:pPr>
            <a:r>
              <a:rPr lang="ja-JP" altLang="zh-CN" sz="2700" b="1" dirty="0" smtClean="0">
                <a:sym typeface="+mn-ea"/>
              </a:rPr>
              <a:t>③</a:t>
            </a:r>
            <a:r>
              <a:rPr lang="ja-JP" altLang="en-US" sz="2700" b="1" dirty="0" smtClean="0">
                <a:sym typeface="+mn-ea"/>
              </a:rPr>
              <a:t>一日原稿用紙に向かっていても一枚も書けない日がある</a:t>
            </a:r>
            <a:r>
              <a:rPr lang="ja-JP" altLang="zh-CN" sz="2700" b="1" dirty="0" smtClean="0">
                <a:solidFill>
                  <a:srgbClr val="C00000"/>
                </a:solidFill>
                <a:sym typeface="+mn-ea"/>
              </a:rPr>
              <a:t>かと思</a:t>
            </a:r>
            <a:r>
              <a:rPr lang="ja-JP" altLang="en-US" sz="2700" b="1" dirty="0">
                <a:solidFill>
                  <a:srgbClr val="C00000"/>
                </a:solidFill>
                <a:sym typeface="+mn-ea"/>
              </a:rPr>
              <a:t>うと</a:t>
            </a:r>
            <a:r>
              <a:rPr lang="ja-JP" altLang="zh-CN" sz="2700" b="1" dirty="0" smtClean="0">
                <a:sym typeface="+mn-ea"/>
              </a:rPr>
              <a:t>、</a:t>
            </a:r>
            <a:r>
              <a:rPr lang="ja-JP" altLang="en-US" sz="2700" b="1" dirty="0" smtClean="0">
                <a:sym typeface="+mn-ea"/>
              </a:rPr>
              <a:t>一気に数十枚も書ける日</a:t>
            </a:r>
            <a:r>
              <a:rPr lang="ja-JP" altLang="zh-CN" sz="2700" b="1" dirty="0" smtClean="0">
                <a:solidFill>
                  <a:srgbClr val="C00000"/>
                </a:solidFill>
                <a:sym typeface="+mn-ea"/>
              </a:rPr>
              <a:t>も</a:t>
            </a:r>
            <a:r>
              <a:rPr lang="ja-JP" altLang="en-US" sz="2700" b="1" dirty="0">
                <a:sym typeface="+mn-ea"/>
              </a:rPr>
              <a:t>あ</a:t>
            </a:r>
            <a:r>
              <a:rPr lang="ja-JP" altLang="zh-CN" sz="2700" b="1" dirty="0" smtClean="0">
                <a:sym typeface="+mn-ea"/>
              </a:rPr>
              <a:t>る</a:t>
            </a:r>
            <a:r>
              <a:rPr lang="ja-JP" altLang="zh-CN" sz="2700" b="1" dirty="0">
                <a:sym typeface="+mn-ea"/>
              </a:rPr>
              <a:t>。</a:t>
            </a:r>
            <a:endParaRPr lang="ja-JP" altLang="zh-CN" sz="2700" b="1" dirty="0">
              <a:solidFill>
                <a:schemeClr val="tx2"/>
              </a:solidFill>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accent3">
                    <a:lumMod val="50000"/>
                  </a:schemeClr>
                </a:solidFill>
                <a:cs typeface="+mn-ea"/>
                <a:sym typeface="+mn-lt"/>
              </a:rPr>
              <a:t>いかにも～そうだ</a:t>
            </a:r>
          </a:p>
        </p:txBody>
      </p:sp>
      <p:sp>
        <p:nvSpPr>
          <p:cNvPr id="100" name="文本框 99"/>
          <p:cNvSpPr txBox="1"/>
          <p:nvPr/>
        </p:nvSpPr>
        <p:spPr>
          <a:xfrm>
            <a:off x="423545" y="1384935"/>
            <a:ext cx="11440160" cy="95313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「見たところ非常に～と思える」の意味を表す。</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いかに</a:t>
            </a:r>
            <a:r>
              <a:rPr lang="en-US" altLang="ja-JP" sz="2800" b="1" dirty="0" smtClean="0">
                <a:ea typeface="MS Mincho" panose="02020609040205080304" charset="-128"/>
                <a:sym typeface="+mn-ea"/>
              </a:rPr>
              <a:t>+</a:t>
            </a:r>
            <a:r>
              <a:rPr lang="ja-JP" altLang="zh-CN" sz="2800" b="1" dirty="0" smtClean="0">
                <a:ea typeface="MS Mincho" panose="02020609040205080304" charset="-128"/>
                <a:sym typeface="+mn-ea"/>
              </a:rPr>
              <a:t>もＡ／</a:t>
            </a:r>
            <a:r>
              <a:rPr lang="en-US" altLang="ja-JP" sz="2800" b="1" dirty="0" smtClean="0">
                <a:ea typeface="MS Mincho" panose="02020609040205080304" charset="-128"/>
                <a:sym typeface="+mn-ea"/>
              </a:rPr>
              <a:t>A</a:t>
            </a:r>
            <a:r>
              <a:rPr lang="ja-JP" altLang="zh-CN" sz="2800" b="1" dirty="0" smtClean="0">
                <a:ea typeface="MS Mincho" panose="02020609040205080304" charset="-128"/>
                <a:sym typeface="+mn-ea"/>
              </a:rPr>
              <a:t>Ｎ</a:t>
            </a:r>
            <a:r>
              <a:rPr lang="en-US" altLang="ja-JP" sz="2800" b="1" dirty="0" smtClean="0">
                <a:ea typeface="MS Mincho" panose="02020609040205080304" charset="-128"/>
                <a:sym typeface="+mn-ea"/>
              </a:rPr>
              <a:t>+</a:t>
            </a:r>
            <a:r>
              <a:rPr lang="ja-JP" altLang="zh-CN" sz="2800" b="1" dirty="0" smtClean="0">
                <a:ea typeface="MS Mincho" panose="02020609040205080304" charset="-128"/>
                <a:sym typeface="+mn-ea"/>
              </a:rPr>
              <a:t>そうだ</a:t>
            </a:r>
            <a:endParaRPr lang="ja-JP" altLang="zh-CN" sz="2800" b="1" dirty="0">
              <a:ea typeface="MS Mincho" panose="02020609040205080304" charset="-128"/>
            </a:endParaRPr>
          </a:p>
        </p:txBody>
      </p:sp>
      <p:sp>
        <p:nvSpPr>
          <p:cNvPr id="10" name="文本框 9"/>
          <p:cNvSpPr txBox="1"/>
          <p:nvPr/>
        </p:nvSpPr>
        <p:spPr>
          <a:xfrm>
            <a:off x="504825" y="2713990"/>
            <a:ext cx="11358880" cy="188658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sym typeface="+mn-ea"/>
              </a:rPr>
              <a:t>①それは喜助の顔が縦から見ても、横から見ても、</a:t>
            </a:r>
            <a:r>
              <a:rPr lang="ja-JP" altLang="zh-CN" sz="2800" b="1" dirty="0">
                <a:solidFill>
                  <a:srgbClr val="C00000"/>
                </a:solidFill>
                <a:latin typeface="MS Mincho" panose="02020609040205080304" charset="-128"/>
                <a:ea typeface="MS Mincho" panose="02020609040205080304" charset="-128"/>
                <a:sym typeface="+mn-ea"/>
              </a:rPr>
              <a:t>いかにも</a:t>
            </a:r>
            <a:r>
              <a:rPr lang="ja-JP" altLang="zh-CN" sz="2800" b="1" dirty="0">
                <a:latin typeface="MS Mincho" panose="02020609040205080304" charset="-128"/>
                <a:ea typeface="MS Mincho" panose="02020609040205080304" charset="-128"/>
                <a:sym typeface="+mn-ea"/>
              </a:rPr>
              <a:t>楽し</a:t>
            </a:r>
            <a:r>
              <a:rPr lang="ja-JP" altLang="zh-CN" sz="2800" b="1" dirty="0">
                <a:solidFill>
                  <a:srgbClr val="C00000"/>
                </a:solidFill>
                <a:latin typeface="MS Mincho" panose="02020609040205080304" charset="-128"/>
                <a:ea typeface="MS Mincho" panose="02020609040205080304" charset="-128"/>
                <a:sym typeface="+mn-ea"/>
              </a:rPr>
              <a:t>そうだった</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②</a:t>
            </a:r>
            <a:r>
              <a:rPr lang="ja-JP" altLang="zh-CN" sz="2800" b="1" dirty="0" smtClean="0">
                <a:latin typeface="MS Mincho" panose="02020609040205080304" charset="-128"/>
                <a:ea typeface="MS Mincho" panose="02020609040205080304" charset="-128"/>
                <a:sym typeface="+mn-ea"/>
              </a:rPr>
              <a:t>その</a:t>
            </a:r>
            <a:r>
              <a:rPr lang="ja-JP" altLang="en-US" sz="2800" b="1" dirty="0" smtClean="0">
                <a:latin typeface="MS Mincho" panose="02020609040205080304" charset="-128"/>
                <a:ea typeface="MS Mincho" panose="02020609040205080304" charset="-128"/>
                <a:sym typeface="+mn-ea"/>
              </a:rPr>
              <a:t>ゲームは</a:t>
            </a:r>
            <a:r>
              <a:rPr lang="ja-JP" altLang="en-US" sz="2800" b="1" dirty="0" smtClean="0">
                <a:solidFill>
                  <a:srgbClr val="FF0000"/>
                </a:solidFill>
                <a:latin typeface="MS Mincho" panose="02020609040205080304" charset="-128"/>
                <a:ea typeface="MS Mincho" panose="02020609040205080304" charset="-128"/>
                <a:sym typeface="+mn-ea"/>
              </a:rPr>
              <a:t>いかにも</a:t>
            </a:r>
            <a:r>
              <a:rPr lang="ja-JP" altLang="en-US" sz="2800" b="1" dirty="0" smtClean="0">
                <a:latin typeface="MS Mincho" panose="02020609040205080304" charset="-128"/>
                <a:ea typeface="MS Mincho" panose="02020609040205080304" charset="-128"/>
                <a:sym typeface="+mn-ea"/>
              </a:rPr>
              <a:t>楽しそうだが</a:t>
            </a:r>
            <a:r>
              <a:rPr lang="ja-JP" altLang="zh-CN" sz="2800" b="1" dirty="0" smtClean="0">
                <a:latin typeface="MS Mincho" panose="02020609040205080304" charset="-128"/>
                <a:ea typeface="MS Mincho" panose="02020609040205080304" charset="-128"/>
                <a:sym typeface="+mn-ea"/>
              </a:rPr>
              <a:t>、</a:t>
            </a:r>
            <a:r>
              <a:rPr lang="ja-JP" altLang="en-US" sz="2800" b="1" dirty="0">
                <a:latin typeface="MS Mincho" panose="02020609040205080304" charset="-128"/>
                <a:ea typeface="MS Mincho" panose="02020609040205080304" charset="-128"/>
                <a:sym typeface="+mn-ea"/>
              </a:rPr>
              <a:t>実</a:t>
            </a:r>
            <a:r>
              <a:rPr lang="ja-JP" altLang="en-US" sz="2800" b="1" dirty="0" smtClean="0">
                <a:latin typeface="MS Mincho" panose="02020609040205080304" charset="-128"/>
                <a:ea typeface="MS Mincho" panose="02020609040205080304" charset="-128"/>
                <a:sym typeface="+mn-ea"/>
              </a:rPr>
              <a:t>はつまらないよ</a:t>
            </a:r>
            <a:r>
              <a:rPr lang="ja-JP" altLang="zh-CN" sz="2800" b="1" dirty="0" smtClean="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③新しい電子レンジはいろいろな機能がついて</a:t>
            </a:r>
            <a:r>
              <a:rPr lang="ja-JP" altLang="zh-CN" sz="2800" b="1" dirty="0">
                <a:solidFill>
                  <a:srgbClr val="C00000"/>
                </a:solidFill>
                <a:latin typeface="MS Mincho" panose="02020609040205080304" charset="-128"/>
                <a:ea typeface="MS Mincho" panose="02020609040205080304" charset="-128"/>
                <a:sym typeface="+mn-ea"/>
              </a:rPr>
              <a:t>いかにも</a:t>
            </a:r>
            <a:r>
              <a:rPr lang="ja-JP" altLang="zh-CN" sz="2800" b="1" dirty="0">
                <a:latin typeface="MS Mincho" panose="02020609040205080304" charset="-128"/>
                <a:ea typeface="MS Mincho" panose="02020609040205080304" charset="-128"/>
                <a:sym typeface="+mn-ea"/>
              </a:rPr>
              <a:t>便利</a:t>
            </a:r>
            <a:r>
              <a:rPr lang="ja-JP" altLang="zh-CN" sz="2800" b="1" dirty="0">
                <a:solidFill>
                  <a:srgbClr val="C00000"/>
                </a:solidFill>
                <a:latin typeface="MS Mincho" panose="02020609040205080304" charset="-128"/>
                <a:ea typeface="MS Mincho" panose="02020609040205080304" charset="-128"/>
                <a:sym typeface="+mn-ea"/>
              </a:rPr>
              <a:t>そうだ。</a:t>
            </a: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accent3">
                    <a:lumMod val="50000"/>
                  </a:schemeClr>
                </a:solidFill>
                <a:cs typeface="+mn-ea"/>
                <a:sym typeface="+mn-lt"/>
              </a:rPr>
              <a:t>～にせよ</a:t>
            </a:r>
          </a:p>
        </p:txBody>
      </p:sp>
      <p:sp>
        <p:nvSpPr>
          <p:cNvPr id="100" name="文本框 99"/>
          <p:cNvSpPr txBox="1"/>
          <p:nvPr/>
        </p:nvSpPr>
        <p:spPr>
          <a:xfrm>
            <a:off x="423545" y="1384935"/>
            <a:ext cx="11440160" cy="2245360"/>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「～で述べられているような」事態であることを仮に認めた</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　　　　場合でも」という意味を表す。後ろには、そこから当然予測</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　　　　されることとは食い違うことがらが述べられる。「～にして</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　　　　も」の改まった書きことば的言い方。</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Ｎ</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にせよ　Ａ</a:t>
            </a:r>
            <a:r>
              <a:rPr lang="ja-JP" altLang="en-US" sz="2800" b="1" dirty="0" smtClean="0">
                <a:ea typeface="MS Mincho" panose="02020609040205080304" charset="-128"/>
                <a:sym typeface="+mn-ea"/>
              </a:rPr>
              <a:t>い</a:t>
            </a:r>
            <a:r>
              <a:rPr lang="ja-JP" altLang="zh-CN" sz="2800" b="1" dirty="0" smtClean="0">
                <a:ea typeface="MS Mincho" panose="02020609040205080304" charset="-128"/>
                <a:sym typeface="+mn-ea"/>
              </a:rPr>
              <a:t>／Ｖ</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にせよ</a:t>
            </a:r>
            <a:endParaRPr lang="ja-JP" altLang="zh-CN" sz="2800" b="1" dirty="0">
              <a:ea typeface="MS Mincho" panose="02020609040205080304" charset="-128"/>
            </a:endParaRPr>
          </a:p>
        </p:txBody>
      </p:sp>
      <p:sp>
        <p:nvSpPr>
          <p:cNvPr id="10" name="文本框 9"/>
          <p:cNvSpPr txBox="1"/>
          <p:nvPr/>
        </p:nvSpPr>
        <p:spPr>
          <a:xfrm>
            <a:off x="423545" y="3758565"/>
            <a:ext cx="11358880" cy="143885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en-US" sz="2800" b="1" dirty="0" smtClean="0">
                <a:latin typeface="MS Mincho" panose="02020609040205080304" charset="-128"/>
                <a:ea typeface="MS Mincho" panose="02020609040205080304" charset="-128"/>
                <a:sym typeface="+mn-ea"/>
              </a:rPr>
              <a:t>①たとえお</a:t>
            </a:r>
            <a:r>
              <a:rPr lang="ja-JP" altLang="en-US" sz="2800" b="1" dirty="0" smtClean="0">
                <a:latin typeface="MS Mincho" panose="02020609040205080304" charset="-128"/>
                <a:ea typeface="MS Mincho" panose="02020609040205080304" charset="-128"/>
                <a:sym typeface="+mn-ea"/>
              </a:rPr>
              <a:t>客様</a:t>
            </a:r>
            <a:r>
              <a:rPr lang="ja-JP" altLang="zh-CN" sz="2800" b="1" dirty="0" smtClean="0">
                <a:solidFill>
                  <a:srgbClr val="C00000"/>
                </a:solidFill>
                <a:latin typeface="MS Mincho" panose="02020609040205080304" charset="-128"/>
                <a:ea typeface="MS Mincho" panose="02020609040205080304" charset="-128"/>
                <a:sym typeface="+mn-ea"/>
              </a:rPr>
              <a:t>にせよ</a:t>
            </a:r>
            <a:r>
              <a:rPr lang="ja-JP" altLang="zh-CN" sz="2800" b="1" dirty="0" smtClean="0">
                <a:latin typeface="MS Mincho" panose="02020609040205080304" charset="-128"/>
                <a:ea typeface="MS Mincho" panose="02020609040205080304" charset="-128"/>
                <a:sym typeface="+mn-ea"/>
              </a:rPr>
              <a:t>、</a:t>
            </a:r>
            <a:r>
              <a:rPr lang="ja-JP" altLang="en-US" sz="2800" b="1" dirty="0" smtClean="0">
                <a:latin typeface="MS Mincho" panose="02020609040205080304" charset="-128"/>
                <a:ea typeface="MS Mincho" panose="02020609040205080304" charset="-128"/>
                <a:sym typeface="+mn-ea"/>
              </a:rPr>
              <a:t>そんな無理な注文は</a:t>
            </a:r>
            <a:r>
              <a:rPr lang="ja-JP" altLang="en-US" sz="2800" b="1" dirty="0">
                <a:latin typeface="MS Mincho" panose="02020609040205080304" charset="-128"/>
                <a:ea typeface="MS Mincho" panose="02020609040205080304" charset="-128"/>
                <a:sym typeface="+mn-ea"/>
              </a:rPr>
              <a:t>受け入れない</a:t>
            </a:r>
            <a:r>
              <a:rPr lang="ja-JP" altLang="zh-CN" sz="2800" b="1" dirty="0" smtClean="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en-US" sz="2800" b="1" dirty="0" smtClean="0">
                <a:latin typeface="MS Mincho" panose="02020609040205080304" charset="-128"/>
                <a:ea typeface="MS Mincho" panose="02020609040205080304" charset="-128"/>
                <a:sym typeface="+mn-ea"/>
              </a:rPr>
              <a:t>②</a:t>
            </a:r>
            <a:r>
              <a:rPr lang="ja-JP" altLang="zh-CN" sz="2800" b="1" dirty="0" smtClean="0">
                <a:latin typeface="MS Mincho" panose="02020609040205080304" charset="-128"/>
                <a:ea typeface="MS Mincho" panose="02020609040205080304" charset="-128"/>
                <a:sym typeface="+mn-ea"/>
              </a:rPr>
              <a:t>どちらの</a:t>
            </a:r>
            <a:r>
              <a:rPr lang="ja-JP" altLang="zh-CN" sz="2800" b="1" dirty="0">
                <a:latin typeface="MS Mincho" panose="02020609040205080304" charset="-128"/>
                <a:ea typeface="MS Mincho" panose="02020609040205080304" charset="-128"/>
                <a:sym typeface="+mn-ea"/>
              </a:rPr>
              <a:t>案を採用</a:t>
            </a:r>
            <a:r>
              <a:rPr lang="ja-JP" altLang="zh-CN" sz="2800" b="1" dirty="0" smtClean="0">
                <a:latin typeface="MS Mincho" panose="02020609040205080304" charset="-128"/>
                <a:ea typeface="MS Mincho" panose="02020609040205080304" charset="-128"/>
                <a:sym typeface="+mn-ea"/>
              </a:rPr>
              <a:t>する</a:t>
            </a:r>
            <a:r>
              <a:rPr lang="ja-JP" altLang="zh-CN" sz="2800" b="1" dirty="0" smtClean="0">
                <a:solidFill>
                  <a:srgbClr val="C00000"/>
                </a:solidFill>
                <a:latin typeface="MS Mincho" panose="02020609040205080304" charset="-128"/>
                <a:ea typeface="MS Mincho" panose="02020609040205080304" charset="-128"/>
                <a:sym typeface="+mn-ea"/>
              </a:rPr>
              <a:t>に</a:t>
            </a:r>
            <a:r>
              <a:rPr lang="ja-JP" altLang="en-US" sz="2800" b="1" dirty="0" smtClean="0">
                <a:solidFill>
                  <a:srgbClr val="C00000"/>
                </a:solidFill>
                <a:latin typeface="MS Mincho" panose="02020609040205080304" charset="-128"/>
                <a:ea typeface="MS Mincho" panose="02020609040205080304" charset="-128"/>
                <a:sym typeface="+mn-ea"/>
              </a:rPr>
              <a:t>せよ</a:t>
            </a:r>
            <a:r>
              <a:rPr lang="ja-JP" altLang="zh-CN" sz="2800" b="1" dirty="0" smtClean="0">
                <a:latin typeface="MS Mincho" panose="02020609040205080304" charset="-128"/>
                <a:ea typeface="MS Mincho" panose="02020609040205080304" charset="-128"/>
                <a:sym typeface="+mn-ea"/>
              </a:rPr>
              <a:t>、</a:t>
            </a:r>
            <a:r>
              <a:rPr lang="ja-JP" altLang="zh-CN" sz="2800" b="1" dirty="0">
                <a:latin typeface="MS Mincho" panose="02020609040205080304" charset="-128"/>
                <a:ea typeface="MS Mincho" panose="02020609040205080304" charset="-128"/>
                <a:sym typeface="+mn-ea"/>
              </a:rPr>
              <a:t>メンバーには十分な説明をする必要</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　がある。</a:t>
            </a: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accent3">
                    <a:lumMod val="50000"/>
                  </a:schemeClr>
                </a:solidFill>
                <a:cs typeface="+mn-ea"/>
                <a:sym typeface="+mn-lt"/>
              </a:rPr>
              <a:t>～ごとに</a:t>
            </a:r>
          </a:p>
        </p:txBody>
      </p:sp>
      <p:sp>
        <p:nvSpPr>
          <p:cNvPr id="100" name="文本框 99"/>
          <p:cNvSpPr txBox="1"/>
          <p:nvPr/>
        </p:nvSpPr>
        <p:spPr>
          <a:xfrm>
            <a:off x="423545" y="1384935"/>
            <a:ext cx="11440160" cy="138366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そのたびに、そのつど、という意味を表す。</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Ｎ</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ごとに　Ｖ</a:t>
            </a:r>
            <a:r>
              <a:rPr lang="ja-JP" altLang="en-US" sz="2800" b="1" dirty="0" smtClean="0">
                <a:ea typeface="MS Mincho" panose="02020609040205080304" charset="-128"/>
                <a:sym typeface="+mn-ea"/>
              </a:rPr>
              <a:t>＋</a:t>
            </a:r>
            <a:r>
              <a:rPr lang="ja-JP" altLang="zh-CN" sz="2800" b="1" dirty="0" smtClean="0">
                <a:ea typeface="MS Mincho" panose="02020609040205080304" charset="-128"/>
                <a:sym typeface="+mn-ea"/>
              </a:rPr>
              <a:t>ごとに</a:t>
            </a:r>
            <a:endParaRPr lang="ja-JP" altLang="zh-CN" sz="2800" b="1" dirty="0">
              <a:ea typeface="MS Mincho" panose="02020609040205080304" charset="-128"/>
            </a:endParaRPr>
          </a:p>
          <a:p>
            <a:pPr marL="609600" indent="-609600"/>
            <a:endParaRPr lang="ja-JP" altLang="zh-CN" sz="2800" b="1" dirty="0">
              <a:ea typeface="MS Mincho" panose="02020609040205080304" charset="-128"/>
            </a:endParaRPr>
          </a:p>
        </p:txBody>
      </p:sp>
      <p:sp>
        <p:nvSpPr>
          <p:cNvPr id="10" name="文本框 9"/>
          <p:cNvSpPr txBox="1"/>
          <p:nvPr/>
        </p:nvSpPr>
        <p:spPr>
          <a:xfrm>
            <a:off x="504825" y="2953385"/>
            <a:ext cx="11358880" cy="2284921"/>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sym typeface="+mn-ea"/>
              </a:rPr>
              <a:t>①庄兵衛は「うん、そうかい」とは言ったが、聞く事</a:t>
            </a:r>
            <a:r>
              <a:rPr lang="ja-JP" altLang="zh-CN" sz="2800" b="1" dirty="0" smtClean="0">
                <a:solidFill>
                  <a:srgbClr val="C00000"/>
                </a:solidFill>
                <a:latin typeface="MS Mincho" panose="02020609040205080304" charset="-128"/>
                <a:ea typeface="MS Mincho" panose="02020609040205080304" charset="-128"/>
                <a:sym typeface="+mn-ea"/>
              </a:rPr>
              <a:t>ごとに</a:t>
            </a:r>
            <a:r>
              <a:rPr lang="ja-JP" altLang="zh-CN" sz="2800" b="1" dirty="0" smtClean="0">
                <a:latin typeface="MS Mincho" panose="02020609040205080304" charset="-128"/>
                <a:ea typeface="MS Mincho" panose="02020609040205080304" charset="-128"/>
                <a:sym typeface="+mn-ea"/>
              </a:rPr>
              <a:t>あまり</a:t>
            </a:r>
            <a:r>
              <a:rPr lang="ja-JP" altLang="zh-CN" sz="2800" b="1" dirty="0">
                <a:latin typeface="MS Mincho" panose="02020609040205080304" charset="-128"/>
                <a:ea typeface="MS Mincho" panose="02020609040205080304" charset="-128"/>
                <a:sym typeface="+mn-ea"/>
              </a:rPr>
              <a:t>意表に出たので、これもしばらく何も言</a:t>
            </a:r>
            <a:r>
              <a:rPr lang="ja-JP" altLang="zh-CN" sz="2800" b="1" dirty="0" smtClean="0">
                <a:latin typeface="MS Mincho" panose="02020609040205080304" charset="-128"/>
                <a:ea typeface="MS Mincho" panose="02020609040205080304" charset="-128"/>
                <a:sym typeface="+mn-ea"/>
              </a:rPr>
              <a:t>うことができずに</a:t>
            </a:r>
            <a:r>
              <a:rPr lang="ja-JP" altLang="zh-CN" sz="2800" b="1" dirty="0">
                <a:latin typeface="MS Mincho" panose="02020609040205080304" charset="-128"/>
                <a:ea typeface="MS Mincho" panose="02020609040205080304" charset="-128"/>
                <a:sym typeface="+mn-ea"/>
              </a:rPr>
              <a:t>、考え込んで黙っていた。</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smtClean="0">
                <a:latin typeface="MS Mincho" panose="02020609040205080304" charset="-128"/>
                <a:ea typeface="MS Mincho" panose="02020609040205080304" charset="-128"/>
                <a:sym typeface="+mn-ea"/>
              </a:rPr>
              <a:t>②</a:t>
            </a:r>
            <a:r>
              <a:rPr lang="ja-JP" altLang="en-US" sz="2800" b="1" dirty="0" smtClean="0">
                <a:latin typeface="MS Mincho" panose="02020609040205080304" charset="-128"/>
                <a:ea typeface="MS Mincho" panose="02020609040205080304" charset="-128"/>
                <a:sym typeface="+mn-ea"/>
              </a:rPr>
              <a:t>人は失敗する</a:t>
            </a:r>
            <a:r>
              <a:rPr lang="ja-JP" altLang="zh-CN" sz="2800" b="1" dirty="0" smtClean="0">
                <a:solidFill>
                  <a:srgbClr val="C00000"/>
                </a:solidFill>
                <a:latin typeface="MS Mincho" panose="02020609040205080304" charset="-128"/>
                <a:ea typeface="MS Mincho" panose="02020609040205080304" charset="-128"/>
                <a:sym typeface="+mn-ea"/>
              </a:rPr>
              <a:t>ごとに</a:t>
            </a:r>
            <a:r>
              <a:rPr lang="ja-JP" altLang="en-US" sz="2800" b="1" dirty="0">
                <a:latin typeface="MS Mincho" panose="02020609040205080304" charset="-128"/>
                <a:ea typeface="MS Mincho" panose="02020609040205080304" charset="-128"/>
                <a:sym typeface="+mn-ea"/>
              </a:rPr>
              <a:t>成</a:t>
            </a:r>
            <a:r>
              <a:rPr lang="ja-JP" altLang="en-US" sz="2800" b="1" dirty="0" smtClean="0">
                <a:latin typeface="MS Mincho" panose="02020609040205080304" charset="-128"/>
                <a:ea typeface="MS Mincho" panose="02020609040205080304" charset="-128"/>
                <a:sym typeface="+mn-ea"/>
              </a:rPr>
              <a:t>長していくものだ</a:t>
            </a:r>
            <a:r>
              <a:rPr lang="ja-JP" altLang="zh-CN" sz="2800" b="1" dirty="0" smtClean="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③子供というものは、見る</a:t>
            </a:r>
            <a:r>
              <a:rPr lang="ja-JP" altLang="zh-CN" sz="2800" b="1" dirty="0">
                <a:solidFill>
                  <a:srgbClr val="C00000"/>
                </a:solidFill>
                <a:latin typeface="MS Mincho" panose="02020609040205080304" charset="-128"/>
                <a:ea typeface="MS Mincho" panose="02020609040205080304" charset="-128"/>
                <a:sym typeface="+mn-ea"/>
              </a:rPr>
              <a:t>ごとに</a:t>
            </a:r>
            <a:r>
              <a:rPr lang="ja-JP" altLang="zh-CN" sz="2800" b="1" dirty="0">
                <a:latin typeface="MS Mincho" panose="02020609040205080304" charset="-128"/>
                <a:ea typeface="MS Mincho" panose="02020609040205080304" charset="-128"/>
                <a:sym typeface="+mn-ea"/>
              </a:rPr>
              <a:t>大</a:t>
            </a:r>
            <a:r>
              <a:rPr lang="ja-JP" altLang="zh-CN" sz="2800" b="1" dirty="0" smtClean="0">
                <a:latin typeface="MS Mincho" panose="02020609040205080304" charset="-128"/>
                <a:ea typeface="MS Mincho" panose="02020609040205080304" charset="-128"/>
                <a:sym typeface="+mn-ea"/>
              </a:rPr>
              <a:t>きくなっていくものだなあ</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71461" y="190477"/>
            <a:ext cx="10972800" cy="868345"/>
          </a:xfrm>
        </p:spPr>
        <p:txBody>
          <a:bodyPr>
            <a:normAutofit/>
          </a:bodyPr>
          <a:lstStyle/>
          <a:p>
            <a:pPr algn="l"/>
            <a:r>
              <a:rPr lang="ja-JP" altLang="en-US" sz="3735" dirty="0" smtClean="0"/>
              <a:t> 　　　授業の流れ</a:t>
            </a:r>
            <a:endParaRPr lang="zh-CN" altLang="en-US" sz="3735" dirty="0"/>
          </a:p>
        </p:txBody>
      </p:sp>
      <p:pic>
        <p:nvPicPr>
          <p:cNvPr id="9" name="内容占位符 8" descr="捕获.PNG"/>
          <p:cNvPicPr>
            <a:picLocks noGrp="1" noChangeAspect="1"/>
          </p:cNvPicPr>
          <p:nvPr>
            <p:ph idx="1"/>
          </p:nvPr>
        </p:nvPicPr>
        <p:blipFill>
          <a:blip r:embed="rId3"/>
          <a:srcRect l="240" t="474" r="524"/>
          <a:stretch>
            <a:fillRect/>
          </a:stretch>
        </p:blipFill>
        <p:spPr>
          <a:xfrm>
            <a:off x="219075" y="1086485"/>
            <a:ext cx="11544300" cy="5861050"/>
          </a:xfrm>
        </p:spPr>
      </p:pic>
      <p:pic>
        <p:nvPicPr>
          <p:cNvPr id="4" name="图片 3"/>
          <p:cNvPicPr/>
          <p:nvPr>
            <p:custDataLst>
              <p:tags r:id="rId1"/>
            </p:custDataLst>
          </p:nvPr>
        </p:nvPicPr>
        <p:blipFill>
          <a:blip r:embed="rId4" r:link="rId5" cstate="print">
            <a:extLst>
              <a:ext uri="{28A0092B-C50C-407E-A947-70E740481C1C}">
                <a14:useLocalDpi xmlns:a14="http://schemas.microsoft.com/office/drawing/2010/main" val="0"/>
              </a:ext>
            </a:extLst>
          </a:blip>
          <a:stretch>
            <a:fillRect/>
          </a:stretch>
        </p:blipFill>
        <p:spPr>
          <a:xfrm>
            <a:off x="-85090" y="86423"/>
            <a:ext cx="1620202" cy="972121"/>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accent3">
                    <a:lumMod val="50000"/>
                  </a:schemeClr>
                </a:solidFill>
                <a:cs typeface="+mn-ea"/>
                <a:sym typeface="+mn-lt"/>
              </a:rPr>
              <a:t>～</a:t>
            </a:r>
            <a:r>
              <a:rPr lang="en-US" altLang="zh-CN" dirty="0" err="1" smtClean="0">
                <a:solidFill>
                  <a:schemeClr val="accent3">
                    <a:lumMod val="50000"/>
                  </a:schemeClr>
                </a:solidFill>
                <a:cs typeface="+mn-ea"/>
                <a:sym typeface="+mn-lt"/>
              </a:rPr>
              <a:t>ばそれまでだ</a:t>
            </a:r>
            <a:r>
              <a:rPr lang="ja-JP" altLang="en-US" dirty="0" smtClean="0">
                <a:solidFill>
                  <a:schemeClr val="accent3">
                    <a:lumMod val="50000"/>
                  </a:schemeClr>
                </a:solidFill>
                <a:cs typeface="+mn-ea"/>
                <a:sym typeface="+mn-lt"/>
              </a:rPr>
              <a:t>／たらそれまでだ</a:t>
            </a:r>
            <a:endParaRPr lang="en-US" altLang="zh-CN" dirty="0">
              <a:solidFill>
                <a:schemeClr val="accent3">
                  <a:lumMod val="50000"/>
                </a:schemeClr>
              </a:solidFill>
              <a:cs typeface="+mn-ea"/>
              <a:sym typeface="+mn-lt"/>
            </a:endParaRPr>
          </a:p>
        </p:txBody>
      </p:sp>
      <p:sp>
        <p:nvSpPr>
          <p:cNvPr id="100" name="文本框 99"/>
          <p:cNvSpPr txBox="1"/>
          <p:nvPr/>
        </p:nvSpPr>
        <p:spPr>
          <a:xfrm>
            <a:off x="423545" y="1384935"/>
            <a:ext cx="11440160" cy="953135"/>
          </a:xfrm>
          <a:prstGeom prst="rect">
            <a:avLst/>
          </a:prstGeom>
          <a:noFill/>
          <a:ln w="9525">
            <a:noFill/>
          </a:ln>
        </p:spPr>
        <p:txBody>
          <a:bodyPr wrap="square">
            <a:spAutoFit/>
          </a:bodyPr>
          <a:lstStyle/>
          <a:p>
            <a:pPr marL="609600" indent="-609600"/>
            <a:r>
              <a:rPr lang="zh-CN" sz="2800" b="1" dirty="0">
                <a:ea typeface="MS Mincho" panose="02020609040205080304" charset="-128"/>
              </a:rPr>
              <a:t>【意味</a:t>
            </a:r>
            <a:r>
              <a:rPr lang="ja-JP" altLang="zh-CN" sz="2800" b="1" dirty="0">
                <a:ea typeface="MS Mincho" panose="02020609040205080304" charset="-128"/>
              </a:rPr>
              <a:t>】</a:t>
            </a:r>
            <a:r>
              <a:rPr lang="ja-JP" altLang="zh-CN" sz="2800" b="1" dirty="0">
                <a:ea typeface="MS Mincho" panose="02020609040205080304" charset="-128"/>
                <a:sym typeface="+mn-ea"/>
              </a:rPr>
              <a:t>「それで終わりだ」という意味を表す。</a:t>
            </a:r>
            <a:endParaRPr lang="ja-JP" altLang="zh-CN" sz="2800" b="1" dirty="0">
              <a:ea typeface="MS Mincho" panose="02020609040205080304" charset="-128"/>
            </a:endParaRPr>
          </a:p>
          <a:p>
            <a:pPr marL="609600" indent="-609600"/>
            <a:r>
              <a:rPr lang="ja-JP" altLang="zh-CN" sz="2800" b="1" dirty="0">
                <a:ea typeface="MS Mincho" panose="02020609040205080304" charset="-128"/>
                <a:sym typeface="+mn-ea"/>
              </a:rPr>
              <a:t>【構文】</a:t>
            </a:r>
            <a:r>
              <a:rPr lang="ja-JP" altLang="zh-CN" sz="2800" b="1" dirty="0" smtClean="0">
                <a:ea typeface="MS Mincho" panose="02020609040205080304" charset="-128"/>
                <a:sym typeface="+mn-ea"/>
              </a:rPr>
              <a:t>Ｖ</a:t>
            </a:r>
            <a:r>
              <a:rPr lang="ja-JP" altLang="en-US" sz="2800" b="1" dirty="0" smtClean="0">
                <a:ea typeface="MS Mincho" panose="02020609040205080304" charset="-128"/>
                <a:sym typeface="+mn-ea"/>
              </a:rPr>
              <a:t>（ば形）</a:t>
            </a:r>
            <a:r>
              <a:rPr lang="ja-JP" altLang="en-US" sz="2800" b="1" dirty="0">
                <a:ea typeface="MS Mincho" panose="02020609040205080304" charset="-128"/>
                <a:sym typeface="+mn-ea"/>
              </a:rPr>
              <a:t>＋</a:t>
            </a:r>
            <a:r>
              <a:rPr lang="ja-JP" altLang="zh-CN" sz="2800" b="1" dirty="0" smtClean="0">
                <a:ea typeface="MS Mincho" panose="02020609040205080304" charset="-128"/>
                <a:sym typeface="+mn-ea"/>
              </a:rPr>
              <a:t>ばそれまでだ　Ｖ</a:t>
            </a:r>
            <a:r>
              <a:rPr lang="ja-JP" altLang="en-US" sz="2800" b="1" dirty="0" smtClean="0">
                <a:ea typeface="MS Mincho" panose="02020609040205080304" charset="-128"/>
                <a:sym typeface="+mn-ea"/>
              </a:rPr>
              <a:t>（た形）</a:t>
            </a:r>
            <a:r>
              <a:rPr lang="ja-JP" altLang="en-US" sz="2800" b="1" dirty="0">
                <a:ea typeface="MS Mincho" panose="02020609040205080304" charset="-128"/>
                <a:sym typeface="+mn-ea"/>
              </a:rPr>
              <a:t>＋</a:t>
            </a:r>
            <a:r>
              <a:rPr lang="ja-JP" altLang="zh-CN" sz="2800" b="1" dirty="0" smtClean="0">
                <a:ea typeface="MS Mincho" panose="02020609040205080304" charset="-128"/>
                <a:sym typeface="+mn-ea"/>
              </a:rPr>
              <a:t>たらそれまでだ</a:t>
            </a:r>
            <a:endParaRPr lang="ja-JP" altLang="zh-CN" sz="2800" b="1" dirty="0">
              <a:ea typeface="MS Mincho" panose="02020609040205080304" charset="-128"/>
            </a:endParaRPr>
          </a:p>
        </p:txBody>
      </p:sp>
      <p:sp>
        <p:nvSpPr>
          <p:cNvPr id="10" name="文本框 9"/>
          <p:cNvSpPr txBox="1"/>
          <p:nvPr/>
        </p:nvSpPr>
        <p:spPr>
          <a:xfrm>
            <a:off x="504825" y="2713990"/>
            <a:ext cx="11358880" cy="2784475"/>
          </a:xfrm>
          <a:prstGeom prst="rect">
            <a:avLst/>
          </a:prstGeom>
          <a:noFill/>
          <a:ln w="28575" cmpd="sng">
            <a:solidFill>
              <a:schemeClr val="accent1">
                <a:shade val="50000"/>
              </a:schemeClr>
            </a:solidFill>
            <a:prstDash val="sysDash"/>
          </a:ln>
        </p:spPr>
        <p:txBody>
          <a:bodyPr wrap="square">
            <a:spAutoFit/>
          </a:bodyPr>
          <a:lstStyle/>
          <a:p>
            <a:pPr indent="0" fontAlgn="auto">
              <a:lnSpc>
                <a:spcPts val="3500"/>
              </a:lnSpc>
            </a:pPr>
            <a:r>
              <a:rPr lang="ja-JP" altLang="zh-CN" sz="2800" b="1" dirty="0">
                <a:latin typeface="MS Mincho" panose="02020609040205080304" charset="-128"/>
                <a:ea typeface="MS Mincho" panose="02020609040205080304" charset="-128"/>
                <a:sym typeface="+mn-ea"/>
              </a:rPr>
              <a:t>①ただべだけを見て、それは喜助には身に係累がないのに</a:t>
            </a:r>
            <a:r>
              <a:rPr lang="ja-JP" altLang="zh-CN" sz="2800" b="1" dirty="0" smtClean="0">
                <a:latin typeface="MS Mincho" panose="02020609040205080304" charset="-128"/>
                <a:ea typeface="MS Mincho" panose="02020609040205080304" charset="-128"/>
                <a:sym typeface="+mn-ea"/>
              </a:rPr>
              <a:t>、こっちにはあるからだと</a:t>
            </a:r>
            <a:r>
              <a:rPr lang="ja-JP" altLang="zh-CN" sz="2800" b="1" dirty="0">
                <a:latin typeface="MS Mincho" panose="02020609040205080304" charset="-128"/>
                <a:ea typeface="MS Mincho" panose="02020609040205080304" charset="-128"/>
                <a:sym typeface="+mn-ea"/>
              </a:rPr>
              <a:t>言ってしまえ</a:t>
            </a:r>
            <a:r>
              <a:rPr lang="ja-JP" altLang="zh-CN" sz="2800" b="1" dirty="0">
                <a:solidFill>
                  <a:srgbClr val="C00000"/>
                </a:solidFill>
                <a:latin typeface="MS Mincho" panose="02020609040205080304" charset="-128"/>
                <a:ea typeface="MS Mincho" panose="02020609040205080304" charset="-128"/>
                <a:sym typeface="+mn-ea"/>
              </a:rPr>
              <a:t>ばそれまでで</a:t>
            </a:r>
            <a:r>
              <a:rPr lang="ja-JP" altLang="zh-CN" sz="2800" b="1" dirty="0">
                <a:latin typeface="MS Mincho" panose="02020609040205080304" charset="-128"/>
                <a:ea typeface="MS Mincho" panose="02020609040205080304" charset="-128"/>
                <a:sym typeface="+mn-ea"/>
              </a:rPr>
              <a:t>ある。</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smtClean="0">
                <a:latin typeface="MS Mincho" panose="02020609040205080304" charset="-128"/>
                <a:ea typeface="MS Mincho" panose="02020609040205080304" charset="-128"/>
                <a:sym typeface="+mn-ea"/>
              </a:rPr>
              <a:t>②</a:t>
            </a:r>
            <a:r>
              <a:rPr lang="ja-JP" altLang="en-US" sz="2800" b="1" dirty="0" smtClean="0">
                <a:latin typeface="MS Mincho" panose="02020609040205080304" charset="-128"/>
                <a:ea typeface="MS Mincho" panose="02020609040205080304" charset="-128"/>
                <a:sym typeface="+mn-ea"/>
              </a:rPr>
              <a:t>証拠もなく</a:t>
            </a:r>
            <a:r>
              <a:rPr lang="ja-JP" altLang="zh-CN" sz="2800" b="1" dirty="0" smtClean="0">
                <a:latin typeface="MS Mincho" panose="02020609040205080304" charset="-128"/>
                <a:ea typeface="MS Mincho" panose="02020609040205080304" charset="-128"/>
                <a:sym typeface="+mn-ea"/>
              </a:rPr>
              <a:t>、</a:t>
            </a:r>
            <a:r>
              <a:rPr lang="ja-JP" altLang="en-US" sz="2800" b="1" dirty="0" smtClean="0">
                <a:latin typeface="MS Mincho" panose="02020609040205080304" charset="-128"/>
                <a:ea typeface="MS Mincho" panose="02020609040205080304" charset="-128"/>
                <a:sym typeface="+mn-ea"/>
              </a:rPr>
              <a:t>知らないと言われれ</a:t>
            </a:r>
            <a:r>
              <a:rPr lang="ja-JP" altLang="zh-CN" sz="2800" b="1" dirty="0" smtClean="0">
                <a:solidFill>
                  <a:srgbClr val="C00000"/>
                </a:solidFill>
                <a:latin typeface="MS Mincho" panose="02020609040205080304" charset="-128"/>
                <a:ea typeface="MS Mincho" panose="02020609040205080304" charset="-128"/>
                <a:sym typeface="+mn-ea"/>
              </a:rPr>
              <a:t>ばそれまでだ</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r>
              <a:rPr lang="ja-JP" altLang="zh-CN" sz="2800" b="1" dirty="0">
                <a:latin typeface="MS Mincho" panose="02020609040205080304" charset="-128"/>
                <a:ea typeface="MS Mincho" panose="02020609040205080304" charset="-128"/>
                <a:sym typeface="+mn-ea"/>
              </a:rPr>
              <a:t>③いくらたくさんの本を買っても、本棚に並</a:t>
            </a:r>
            <a:r>
              <a:rPr lang="ja-JP" altLang="zh-CN" sz="2800" b="1" dirty="0" smtClean="0">
                <a:latin typeface="MS Mincho" panose="02020609040205080304" charset="-128"/>
                <a:ea typeface="MS Mincho" panose="02020609040205080304" charset="-128"/>
                <a:sym typeface="+mn-ea"/>
              </a:rPr>
              <a:t>べているだけで</a:t>
            </a:r>
            <a:r>
              <a:rPr lang="ja-JP" altLang="zh-CN" sz="2800" b="1" dirty="0">
                <a:latin typeface="MS Mincho" panose="02020609040205080304" charset="-128"/>
                <a:ea typeface="MS Mincho" panose="02020609040205080304" charset="-128"/>
                <a:sym typeface="+mn-ea"/>
              </a:rPr>
              <a:t>読まなけれ</a:t>
            </a:r>
            <a:r>
              <a:rPr lang="ja-JP" altLang="zh-CN" sz="2800" b="1" dirty="0">
                <a:solidFill>
                  <a:srgbClr val="C00000"/>
                </a:solidFill>
                <a:latin typeface="MS Mincho" panose="02020609040205080304" charset="-128"/>
                <a:ea typeface="MS Mincho" panose="02020609040205080304" charset="-128"/>
                <a:sym typeface="+mn-ea"/>
              </a:rPr>
              <a:t>ばそれまでだ</a:t>
            </a:r>
            <a:r>
              <a:rPr lang="ja-JP" altLang="zh-CN" sz="2800" b="1" dirty="0">
                <a:latin typeface="MS Mincho" panose="02020609040205080304" charset="-128"/>
                <a:ea typeface="MS Mincho" panose="02020609040205080304" charset="-128"/>
                <a:sym typeface="+mn-ea"/>
              </a:rPr>
              <a:t>。</a:t>
            </a:r>
            <a:endParaRPr lang="ja-JP" altLang="zh-CN" sz="2800" b="1" dirty="0">
              <a:latin typeface="MS Mincho" panose="02020609040205080304" charset="-128"/>
              <a:ea typeface="MS Mincho" panose="02020609040205080304" charset="-128"/>
            </a:endParaRPr>
          </a:p>
          <a:p>
            <a:pPr indent="0" fontAlgn="auto">
              <a:lnSpc>
                <a:spcPts val="3500"/>
              </a:lnSpc>
            </a:pPr>
            <a:endParaRPr lang="ja-JP" altLang="zh-CN" sz="2800" b="1" dirty="0">
              <a:latin typeface="MS Mincho" panose="02020609040205080304" charset="-128"/>
              <a:ea typeface="MS Mincho" panose="02020609040205080304" charset="-128"/>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wipe(left)">
                                      <p:cBhvr>
                                        <p:cTn id="11"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10" grpId="0" bldLvl="0" animBg="1"/>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29945"/>
          </a:xfrm>
          <a:prstGeom prst="rect">
            <a:avLst/>
          </a:prstGeom>
          <a:noFill/>
        </p:spPr>
        <p:txBody>
          <a:bodyPr wrap="square" rtlCol="0">
            <a:spAutoFit/>
          </a:bodyPr>
          <a:lstStyle/>
          <a:p>
            <a:r>
              <a:rPr lang="ja-JP" altLang="en-US" sz="4800" dirty="0">
                <a:solidFill>
                  <a:srgbClr val="56CA95">
                    <a:lumMod val="50000"/>
                  </a:srgbClr>
                </a:solidFill>
                <a:sym typeface="+mn-ea"/>
              </a:rPr>
              <a:t>本文の理解</a:t>
            </a: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a:solidFill>
                  <a:srgbClr val="F5F4EF"/>
                </a:solidFill>
                <a:latin typeface="Arial Black" panose="020B0A04020102020204" charset="0"/>
                <a:cs typeface="Arial Black" panose="020B0A04020102020204" charset="0"/>
              </a:rPr>
              <a:t>03</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3</a:t>
            </a:r>
          </a:p>
        </p:txBody>
      </p:sp>
    </p:spTree>
    <p:custDataLst>
      <p:tags r:id="rId1"/>
    </p:custDataLst>
    <p:extLst>
      <p:ext uri="{BB962C8B-B14F-4D97-AF65-F5344CB8AC3E}">
        <p14:creationId xmlns:p14="http://schemas.microsoft.com/office/powerpoint/2010/main" val="16303104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a:t>
            </a:r>
            <a:r>
              <a:rPr lang="en-US" altLang="ja-JP" dirty="0" smtClean="0"/>
              <a:t>『</a:t>
            </a:r>
            <a:r>
              <a:rPr lang="ja-JP" altLang="en-US" dirty="0" smtClean="0"/>
              <a:t>高瀬舟</a:t>
            </a:r>
            <a:r>
              <a:rPr lang="en-US" altLang="ja-JP" dirty="0" smtClean="0"/>
              <a:t>』</a:t>
            </a:r>
            <a:r>
              <a:rPr lang="ja-JP" altLang="en-US" dirty="0" smtClean="0"/>
              <a:t>の内容解読</a:t>
            </a:r>
            <a:endParaRPr lang="zh-CN" altLang="en-US" dirty="0"/>
          </a:p>
        </p:txBody>
      </p:sp>
      <p:sp>
        <p:nvSpPr>
          <p:cNvPr id="3" name="内容占位符 2"/>
          <p:cNvSpPr>
            <a:spLocks noGrp="1"/>
          </p:cNvSpPr>
          <p:nvPr>
            <p:ph idx="1"/>
          </p:nvPr>
        </p:nvSpPr>
        <p:spPr/>
        <p:txBody>
          <a:bodyPr/>
          <a:lstStyle/>
          <a:p>
            <a:pPr marL="0" indent="0">
              <a:buNone/>
            </a:pPr>
            <a:r>
              <a:rPr lang="ja-JP" altLang="en-US" b="1" dirty="0"/>
              <a:t>１</a:t>
            </a:r>
            <a:r>
              <a:rPr lang="ja-JP" altLang="en-US" b="1" dirty="0" smtClean="0"/>
              <a:t>、高瀬舟とは何か</a:t>
            </a:r>
            <a:r>
              <a:rPr lang="ja-JP" altLang="en-US" b="1" dirty="0" smtClean="0">
                <a:hlinkClick r:id="rId2" action="ppaction://hlinksldjump"/>
              </a:rPr>
              <a:t>？</a:t>
            </a:r>
            <a:endParaRPr lang="en-US" altLang="ja-JP" b="1" dirty="0" smtClean="0"/>
          </a:p>
          <a:p>
            <a:pPr marL="0" indent="0">
              <a:buNone/>
            </a:pPr>
            <a:r>
              <a:rPr lang="ja-JP" altLang="en-US" b="1" dirty="0" smtClean="0"/>
              <a:t>２、高</a:t>
            </a:r>
            <a:r>
              <a:rPr lang="ja-JP" altLang="en-US" b="1" dirty="0"/>
              <a:t>瀬舟に乗っている喜助が、楽しそうなのはなぜか</a:t>
            </a:r>
            <a:r>
              <a:rPr lang="ja-JP" altLang="en-US" b="1" dirty="0" smtClean="0">
                <a:hlinkClick r:id="rId3" action="ppaction://hlinksldjump"/>
              </a:rPr>
              <a:t>？</a:t>
            </a:r>
            <a:endParaRPr lang="en-US" altLang="ja-JP" b="1" dirty="0" smtClean="0"/>
          </a:p>
          <a:p>
            <a:pPr marL="0" indent="0">
              <a:buNone/>
            </a:pPr>
            <a:r>
              <a:rPr lang="ja-JP" altLang="en-US" b="1" dirty="0" smtClean="0"/>
              <a:t>３、庄兵衛が感じた「</a:t>
            </a:r>
            <a:r>
              <a:rPr lang="ja-JP" altLang="en-US" b="1" dirty="0"/>
              <a:t>大いなる懸隔」とは何か</a:t>
            </a:r>
            <a:r>
              <a:rPr lang="ja-JP" altLang="en-US" b="1" dirty="0" smtClean="0">
                <a:hlinkClick r:id="rId4" action="ppaction://hlinksldjump"/>
              </a:rPr>
              <a:t>？</a:t>
            </a:r>
            <a:endParaRPr lang="en-US" altLang="ja-JP" b="1" dirty="0" smtClean="0"/>
          </a:p>
          <a:p>
            <a:pPr marL="0" indent="0">
              <a:buNone/>
            </a:pPr>
            <a:r>
              <a:rPr lang="ja-JP" altLang="en-US" b="1" dirty="0" smtClean="0"/>
              <a:t>４、</a:t>
            </a:r>
            <a:r>
              <a:rPr lang="ja-JP" altLang="en-US" b="1" dirty="0"/>
              <a:t>「目の前で踏み止まって見せてくれる」とはどういう</a:t>
            </a:r>
            <a:r>
              <a:rPr lang="ja-JP" altLang="en-US" b="1" dirty="0" smtClean="0"/>
              <a:t>意味</a:t>
            </a:r>
            <a:endParaRPr lang="en-US" altLang="ja-JP" b="1" dirty="0" smtClean="0"/>
          </a:p>
          <a:p>
            <a:pPr marL="0" indent="0">
              <a:buNone/>
            </a:pPr>
            <a:r>
              <a:rPr lang="ja-JP" altLang="en-US" b="1" dirty="0"/>
              <a:t>　</a:t>
            </a:r>
            <a:r>
              <a:rPr lang="ja-JP" altLang="en-US" b="1" dirty="0" smtClean="0"/>
              <a:t>　か</a:t>
            </a:r>
            <a:r>
              <a:rPr lang="ja-JP" altLang="en-US" b="1" dirty="0" smtClean="0">
                <a:hlinkClick r:id="rId5" action="ppaction://hlinksldjump"/>
              </a:rPr>
              <a:t>？</a:t>
            </a:r>
            <a:endParaRPr lang="en-US" altLang="ja-JP" b="1" dirty="0" smtClean="0"/>
          </a:p>
          <a:p>
            <a:pPr marL="0" indent="0">
              <a:buNone/>
            </a:pPr>
            <a:r>
              <a:rPr lang="ja-JP" altLang="en-US" b="1" dirty="0"/>
              <a:t>５、庄兵</a:t>
            </a:r>
            <a:r>
              <a:rPr lang="ja-JP" altLang="en-US" b="1" dirty="0" smtClean="0"/>
              <a:t>衛が喜</a:t>
            </a:r>
            <a:r>
              <a:rPr lang="ja-JP" altLang="en-US" b="1" dirty="0"/>
              <a:t>助の話を</a:t>
            </a:r>
            <a:r>
              <a:rPr lang="ja-JP" altLang="en-US" b="1" dirty="0" smtClean="0"/>
              <a:t>聞</a:t>
            </a:r>
            <a:r>
              <a:rPr lang="ja-JP" altLang="en-US" b="1" dirty="0"/>
              <a:t>いて</a:t>
            </a:r>
            <a:r>
              <a:rPr lang="ja-JP" altLang="en-US" b="1" dirty="0" smtClean="0"/>
              <a:t>抱</a:t>
            </a:r>
            <a:r>
              <a:rPr lang="ja-JP" altLang="en-US" b="1" dirty="0"/>
              <a:t>いた「疑い」とは何か</a:t>
            </a:r>
            <a:r>
              <a:rPr lang="ja-JP" altLang="en-US" b="1" dirty="0">
                <a:hlinkClick r:id="rId6" action="ppaction://hlinksldjump"/>
              </a:rPr>
              <a:t>？</a:t>
            </a:r>
            <a:endParaRPr lang="zh-CN" altLang="en-US" b="1" dirty="0"/>
          </a:p>
        </p:txBody>
      </p:sp>
    </p:spTree>
    <p:extLst>
      <p:ext uri="{BB962C8B-B14F-4D97-AF65-F5344CB8AC3E}">
        <p14:creationId xmlns:p14="http://schemas.microsoft.com/office/powerpoint/2010/main" val="37246934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高瀬舟とは？</a:t>
            </a:r>
            <a:endParaRPr lang="zh-CN" altLang="en-US" dirty="0"/>
          </a:p>
        </p:txBody>
      </p:sp>
      <p:sp>
        <p:nvSpPr>
          <p:cNvPr id="3" name="内容占位符 2"/>
          <p:cNvSpPr>
            <a:spLocks noGrp="1"/>
          </p:cNvSpPr>
          <p:nvPr>
            <p:ph idx="1"/>
          </p:nvPr>
        </p:nvSpPr>
        <p:spPr/>
        <p:txBody>
          <a:bodyPr>
            <a:normAutofit/>
          </a:bodyPr>
          <a:lstStyle/>
          <a:p>
            <a:pPr marL="0" indent="0">
              <a:buNone/>
            </a:pPr>
            <a:r>
              <a:rPr lang="ja-JP" altLang="en-US" sz="3200" b="1" dirty="0" smtClean="0"/>
              <a:t>　高</a:t>
            </a:r>
            <a:r>
              <a:rPr lang="ja-JP" altLang="en-US" sz="3200" b="1" dirty="0"/>
              <a:t>瀬</a:t>
            </a:r>
            <a:r>
              <a:rPr lang="ja-JP" altLang="en-US" sz="3200" b="1" dirty="0" smtClean="0"/>
              <a:t>舟は京都の高瀬川を上下する小舟で、徳川時代に京都の罪人を遠島へ申し渡すのに使われたものである。</a:t>
            </a:r>
            <a:endParaRPr lang="zh-CN" altLang="en-US" sz="3200" b="1" dirty="0"/>
          </a:p>
        </p:txBody>
      </p:sp>
      <p:sp>
        <p:nvSpPr>
          <p:cNvPr id="4" name="椭圆 3">
            <a:hlinkClick r:id="rId2" action="ppaction://hlinksldjump"/>
          </p:cNvPr>
          <p:cNvSpPr/>
          <p:nvPr/>
        </p:nvSpPr>
        <p:spPr>
          <a:xfrm>
            <a:off x="9133243" y="5357308"/>
            <a:ext cx="1430767" cy="7100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戻る</a:t>
            </a:r>
            <a:endParaRPr lang="zh-CN" altLang="en-US" dirty="0"/>
          </a:p>
        </p:txBody>
      </p:sp>
    </p:spTree>
    <p:extLst>
      <p:ext uri="{BB962C8B-B14F-4D97-AF65-F5344CB8AC3E}">
        <p14:creationId xmlns:p14="http://schemas.microsoft.com/office/powerpoint/2010/main" val="31908669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2905" y="303530"/>
            <a:ext cx="11345675" cy="705485"/>
          </a:xfrm>
        </p:spPr>
        <p:txBody>
          <a:bodyPr/>
          <a:lstStyle/>
          <a:p>
            <a:r>
              <a:rPr lang="ja-JP" altLang="en-US" sz="2800" dirty="0"/>
              <a:t>２、高瀬舟に乗っている喜助が、楽しそうなのはなぜか</a:t>
            </a:r>
            <a:r>
              <a:rPr lang="ja-JP" altLang="en-US" sz="2800" dirty="0" smtClean="0"/>
              <a:t>？</a:t>
            </a:r>
            <a:endParaRPr lang="zh-CN" altLang="en-US" sz="2800" dirty="0"/>
          </a:p>
        </p:txBody>
      </p:sp>
      <p:sp>
        <p:nvSpPr>
          <p:cNvPr id="3" name="内容占位符 2"/>
          <p:cNvSpPr>
            <a:spLocks noGrp="1"/>
          </p:cNvSpPr>
          <p:nvPr>
            <p:ph idx="1"/>
          </p:nvPr>
        </p:nvSpPr>
        <p:spPr/>
        <p:txBody>
          <a:bodyPr/>
          <a:lstStyle/>
          <a:p>
            <a:pPr marL="0" indent="0">
              <a:buNone/>
            </a:pPr>
            <a:r>
              <a:rPr lang="ja-JP" altLang="en-US" b="1" dirty="0"/>
              <a:t>本来、高瀬舟は罪人を送る舟なので、みな気の毒そうな顔をしているのだが、</a:t>
            </a:r>
          </a:p>
          <a:p>
            <a:pPr marL="0" indent="0">
              <a:buNone/>
            </a:pPr>
            <a:r>
              <a:rPr lang="ja-JP" altLang="en-US" b="1" dirty="0"/>
              <a:t>喜助は違ったため、庄兵衛は不思議に思い、喜助にきいたところ、「喜助は、今まで苦しい生活をしていたことから、島に落ち着けるのがありがたかった」とのことである。このことから、喜助にとって島に流されることは落ち着ける場所に行くということであり、他の罪人たちと心持ちが違うということが分かる。</a:t>
            </a:r>
          </a:p>
          <a:p>
            <a:pPr marL="0" indent="0">
              <a:buNone/>
            </a:pPr>
            <a:endParaRPr lang="zh-CN" altLang="en-US" dirty="0"/>
          </a:p>
        </p:txBody>
      </p:sp>
      <p:sp>
        <p:nvSpPr>
          <p:cNvPr id="4" name="椭圆 3">
            <a:hlinkClick r:id="rId2" action="ppaction://hlinksldjump"/>
          </p:cNvPr>
          <p:cNvSpPr/>
          <p:nvPr/>
        </p:nvSpPr>
        <p:spPr>
          <a:xfrm>
            <a:off x="10372005" y="5704338"/>
            <a:ext cx="1484555" cy="75303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戻る</a:t>
            </a:r>
            <a:endParaRPr lang="zh-CN" altLang="en-US" dirty="0"/>
          </a:p>
        </p:txBody>
      </p:sp>
    </p:spTree>
    <p:extLst>
      <p:ext uri="{BB962C8B-B14F-4D97-AF65-F5344CB8AC3E}">
        <p14:creationId xmlns:p14="http://schemas.microsoft.com/office/powerpoint/2010/main" val="39555635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3200" dirty="0"/>
              <a:t>３、庄兵衛が感じた「大いなる懸隔」とは何か</a:t>
            </a:r>
            <a:r>
              <a:rPr lang="ja-JP" altLang="en-US" sz="3200" dirty="0" smtClean="0"/>
              <a:t>？</a:t>
            </a:r>
            <a:endParaRPr lang="zh-CN" altLang="en-US" dirty="0"/>
          </a:p>
        </p:txBody>
      </p:sp>
      <p:sp>
        <p:nvSpPr>
          <p:cNvPr id="3" name="内容占位符 2"/>
          <p:cNvSpPr>
            <a:spLocks noGrp="1"/>
          </p:cNvSpPr>
          <p:nvPr>
            <p:ph idx="1"/>
          </p:nvPr>
        </p:nvSpPr>
        <p:spPr/>
        <p:txBody>
          <a:bodyPr>
            <a:normAutofit fontScale="92500"/>
          </a:bodyPr>
          <a:lstStyle/>
          <a:p>
            <a:pPr marL="0" indent="0">
              <a:buNone/>
            </a:pPr>
            <a:r>
              <a:rPr lang="ja-JP" altLang="en-US" b="1" dirty="0"/>
              <a:t>大いなる懸隔とは、喜助が現状に満足し、足ることを知っているが、庄兵衛は暮らしに満足していないという、二人の違いを表している。</a:t>
            </a:r>
          </a:p>
          <a:p>
            <a:pPr marL="0" indent="0">
              <a:buNone/>
            </a:pPr>
            <a:r>
              <a:rPr lang="ja-JP" altLang="en-US" b="1" dirty="0"/>
              <a:t>この懸隔は、係累があるかないか（妻子がいるかいないか）に関係がなく、もっと深いところから生まれている、と庄兵衛は考えている。</a:t>
            </a:r>
          </a:p>
          <a:p>
            <a:pPr marL="0" indent="0">
              <a:buNone/>
            </a:pPr>
            <a:r>
              <a:rPr lang="ja-JP" altLang="en-US" b="1" dirty="0"/>
              <a:t>喜助→なんとか食べていけるだけで満足するなど、欲がなく、足ることを知っている。</a:t>
            </a:r>
          </a:p>
          <a:p>
            <a:pPr marL="0" indent="0">
              <a:buNone/>
            </a:pPr>
            <a:r>
              <a:rPr lang="ja-JP" altLang="en-US" b="1" dirty="0"/>
              <a:t>庄兵衛→将来への不安や際限ない欲望に追われている。</a:t>
            </a:r>
          </a:p>
          <a:p>
            <a:pPr marL="0" indent="0">
              <a:buNone/>
            </a:pPr>
            <a:endParaRPr lang="zh-CN" altLang="en-US" dirty="0"/>
          </a:p>
        </p:txBody>
      </p:sp>
      <p:sp>
        <p:nvSpPr>
          <p:cNvPr id="4" name="椭圆 3">
            <a:hlinkClick r:id="rId2" action="ppaction://hlinksldjump"/>
          </p:cNvPr>
          <p:cNvSpPr/>
          <p:nvPr/>
        </p:nvSpPr>
        <p:spPr>
          <a:xfrm>
            <a:off x="9864762" y="5720379"/>
            <a:ext cx="1258645" cy="7584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戻る</a:t>
            </a:r>
            <a:endParaRPr lang="zh-CN" altLang="en-US" dirty="0"/>
          </a:p>
        </p:txBody>
      </p:sp>
    </p:spTree>
    <p:extLst>
      <p:ext uri="{BB962C8B-B14F-4D97-AF65-F5344CB8AC3E}">
        <p14:creationId xmlns:p14="http://schemas.microsoft.com/office/powerpoint/2010/main" val="36781553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3200" dirty="0"/>
              <a:t>４、「目の前で踏み止まって見せてくれる」</a:t>
            </a:r>
            <a:r>
              <a:rPr lang="ja-JP" altLang="en-US" sz="3200" dirty="0" smtClean="0"/>
              <a:t>とは？</a:t>
            </a:r>
            <a:endParaRPr lang="zh-CN" altLang="en-US" sz="3200" dirty="0"/>
          </a:p>
        </p:txBody>
      </p:sp>
      <p:sp>
        <p:nvSpPr>
          <p:cNvPr id="3" name="内容占位符 2"/>
          <p:cNvSpPr>
            <a:spLocks noGrp="1"/>
          </p:cNvSpPr>
          <p:nvPr>
            <p:ph idx="1"/>
          </p:nvPr>
        </p:nvSpPr>
        <p:spPr/>
        <p:txBody>
          <a:bodyPr/>
          <a:lstStyle/>
          <a:p>
            <a:pPr marL="0" indent="0">
              <a:buNone/>
            </a:pPr>
            <a:r>
              <a:rPr lang="ja-JP" altLang="zh-CN" b="1" dirty="0"/>
              <a:t>庄兵衛は、職を失ったり病気をしたりして生活が成り立たなくなったらどうしようという不安があり、暮らしに満足を覚えたことはないわけで「踏み止まることができるものやらわからない」わけだが、喜助の将来への不安や欲望がなく、現在に満足しているという様子を表している。</a:t>
            </a:r>
            <a:endParaRPr lang="zh-CN" altLang="zh-CN" b="1" dirty="0"/>
          </a:p>
          <a:p>
            <a:pPr marL="0" indent="0">
              <a:buNone/>
            </a:pPr>
            <a:endParaRPr lang="zh-CN" altLang="en-US" dirty="0"/>
          </a:p>
        </p:txBody>
      </p:sp>
      <p:sp>
        <p:nvSpPr>
          <p:cNvPr id="4" name="椭圆 3">
            <a:hlinkClick r:id="rId2" action="ppaction://hlinksldjump"/>
          </p:cNvPr>
          <p:cNvSpPr/>
          <p:nvPr/>
        </p:nvSpPr>
        <p:spPr>
          <a:xfrm>
            <a:off x="8735209" y="4808668"/>
            <a:ext cx="1581375" cy="7207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戻る</a:t>
            </a:r>
            <a:endParaRPr lang="zh-CN" altLang="en-US" dirty="0"/>
          </a:p>
        </p:txBody>
      </p:sp>
    </p:spTree>
    <p:extLst>
      <p:ext uri="{BB962C8B-B14F-4D97-AF65-F5344CB8AC3E}">
        <p14:creationId xmlns:p14="http://schemas.microsoft.com/office/powerpoint/2010/main" val="3442167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sz="2800" dirty="0"/>
              <a:t>５、庄兵衛が喜助の話を聞いて抱いた「疑い」とは何か</a:t>
            </a:r>
            <a:r>
              <a:rPr lang="ja-JP" altLang="en-US" sz="2800" dirty="0" smtClean="0"/>
              <a:t>？</a:t>
            </a:r>
            <a:endParaRPr lang="zh-CN" altLang="en-US" sz="2800" dirty="0"/>
          </a:p>
        </p:txBody>
      </p:sp>
      <p:sp>
        <p:nvSpPr>
          <p:cNvPr id="3" name="内容占位符 2"/>
          <p:cNvSpPr>
            <a:spLocks noGrp="1"/>
          </p:cNvSpPr>
          <p:nvPr>
            <p:ph idx="1"/>
          </p:nvPr>
        </p:nvSpPr>
        <p:spPr/>
        <p:txBody>
          <a:bodyPr/>
          <a:lstStyle/>
          <a:p>
            <a:pPr marL="0" indent="0">
              <a:buNone/>
            </a:pPr>
            <a:r>
              <a:rPr lang="ja-JP" altLang="en-US" b="1" dirty="0" smtClean="0"/>
              <a:t>　庄兵</a:t>
            </a:r>
            <a:r>
              <a:rPr lang="ja-JP" altLang="en-US" b="1" dirty="0"/>
              <a:t>衛が、喜助と弟とのエピソードを聞いて、殺したのには相違ないが</a:t>
            </a:r>
            <a:r>
              <a:rPr lang="ja-JP" altLang="en-US" b="1" dirty="0" smtClean="0"/>
              <a:t>、果</a:t>
            </a:r>
            <a:r>
              <a:rPr lang="ja-JP" altLang="en-US" b="1" dirty="0"/>
              <a:t>たして、弟を苦から救うために結果として殺してしまったことが罪になるのか、と疑問に思ったのである。</a:t>
            </a:r>
          </a:p>
          <a:p>
            <a:pPr marL="0" indent="0">
              <a:buNone/>
            </a:pPr>
            <a:r>
              <a:rPr lang="ja-JP" altLang="en-US" b="1" dirty="0" smtClean="0"/>
              <a:t>　物</a:t>
            </a:r>
            <a:r>
              <a:rPr lang="ja-JP" altLang="en-US" b="1" dirty="0"/>
              <a:t>語は最終的に、自分より上のお奉行様の判断にゆだねるという流れになるが</a:t>
            </a:r>
            <a:r>
              <a:rPr lang="ja-JP" altLang="en-US" b="1" dirty="0" smtClean="0"/>
              <a:t>、庄兵</a:t>
            </a:r>
            <a:r>
              <a:rPr lang="ja-JP" altLang="en-US" b="1" dirty="0"/>
              <a:t>衛の中には腑に落ちないものが残っている。</a:t>
            </a:r>
          </a:p>
          <a:p>
            <a:pPr marL="0" indent="0">
              <a:buNone/>
            </a:pPr>
            <a:endParaRPr lang="ja-JP" altLang="en-US" dirty="0"/>
          </a:p>
          <a:p>
            <a:pPr marL="0" indent="0">
              <a:buNone/>
            </a:pPr>
            <a:endParaRPr lang="zh-CN" altLang="en-US" dirty="0"/>
          </a:p>
        </p:txBody>
      </p:sp>
    </p:spTree>
    <p:extLst>
      <p:ext uri="{BB962C8B-B14F-4D97-AF65-F5344CB8AC3E}">
        <p14:creationId xmlns:p14="http://schemas.microsoft.com/office/powerpoint/2010/main" val="33986791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lgn="l"/>
            <a:r>
              <a:rPr sz="4800" b="1" dirty="0">
                <a:solidFill>
                  <a:schemeClr val="accent3">
                    <a:lumMod val="50000"/>
                  </a:schemeClr>
                </a:solidFill>
                <a:latin typeface="MS Mincho" panose="02020609040205080304" charset="-128"/>
                <a:ea typeface="MS Mincho" panose="02020609040205080304" charset="-128"/>
                <a:sym typeface="+mn-ea"/>
              </a:rPr>
              <a:t>学習活動</a:t>
            </a:r>
            <a:endParaRPr lang="ja-JP" altLang="en-US" sz="4800" b="1" dirty="0">
              <a:solidFill>
                <a:schemeClr val="accent3">
                  <a:lumMod val="50000"/>
                </a:scheme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04</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589280" y="1679575"/>
            <a:ext cx="11217910" cy="5262979"/>
          </a:xfrm>
          <a:prstGeom prst="rect">
            <a:avLst/>
          </a:prstGeom>
          <a:noFill/>
        </p:spPr>
        <p:txBody>
          <a:bodyPr wrap="square" rtlCol="0" anchor="t">
            <a:spAutoFit/>
          </a:bodyPr>
          <a:lstStyle/>
          <a:p>
            <a:pPr fontAlgn="auto">
              <a:lnSpc>
                <a:spcPct val="200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1．葉が全部落ちた木があるかと思えば、まだ</a:t>
            </a:r>
            <a:r>
              <a:rPr sz="2800" b="1" u="sng"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a:solidFill>
                  <a:srgbClr val="002060"/>
                </a:solidFill>
                <a:latin typeface="MS Mincho" panose="02020609040205080304" charset="-128"/>
                <a:ea typeface="MS Mincho" panose="02020609040205080304" charset="-128"/>
                <a:cs typeface="MS Mincho" panose="02020609040205080304" charset="-128"/>
                <a:sym typeface="+mn-ea"/>
              </a:rPr>
              <a:t>。</a:t>
            </a:r>
          </a:p>
          <a:p>
            <a:pPr fontAlgn="auto">
              <a:lnSpc>
                <a:spcPct val="200000"/>
              </a:lnSpc>
            </a:pPr>
            <a:r>
              <a:rPr sz="2800" b="1" dirty="0">
                <a:solidFill>
                  <a:srgbClr val="002060"/>
                </a:solidFill>
                <a:latin typeface="MS Mincho" panose="02020609040205080304" charset="-128"/>
                <a:ea typeface="MS Mincho" panose="02020609040205080304" charset="-128"/>
                <a:cs typeface="MS Mincho" panose="02020609040205080304" charset="-128"/>
                <a:sym typeface="+mn-ea"/>
              </a:rPr>
              <a:t>2</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＿＿＿＿＿＿＿＿＿＿＿＿かと思えば</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またすぐに泣き出した。</a:t>
            </a:r>
            <a:r>
              <a:rPr sz="2800" b="1" u="sng"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lang="ja-JP" sz="2800" b="1" u="sng" dirty="0" smtClean="0">
                <a:solidFill>
                  <a:srgbClr val="002060"/>
                </a:solidFill>
                <a:latin typeface="MS Mincho" panose="02020609040205080304" charset="-128"/>
                <a:ea typeface="MS Mincho" panose="02020609040205080304" charset="-128"/>
                <a:cs typeface="MS Mincho" panose="02020609040205080304" charset="-128"/>
                <a:sym typeface="+mn-ea"/>
              </a:rPr>
              <a:t>　　　　　　　　　　　　　　　　　　　　　　　　　　</a:t>
            </a:r>
            <a:endParaRPr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3．</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その映画はストーリーを聞くといかにも面白そうなのだが、＿＿＿＿＿＿＿＿＿＿＿＿＿＿＿。</a:t>
            </a:r>
            <a:endParaRPr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fontAlgn="auto">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4．</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そんないかにも身体に悪そうなお菓子は食べないで、＿＿＿＿</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p>
          <a:p>
            <a:pPr fontAlgn="auto">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5．</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理由が何</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であるにせよ、＿＿＿＿＿＿＿＿＿＿＿＿＿＿＿＿＿。</a:t>
            </a: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3" name="矩形 2"/>
          <p:cNvSpPr/>
          <p:nvPr/>
        </p:nvSpPr>
        <p:spPr>
          <a:xfrm>
            <a:off x="1237129" y="2807746"/>
            <a:ext cx="3937299" cy="4087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やっと泣き止んだ</a:t>
            </a:r>
            <a:endParaRPr lang="zh-CN" altLang="en-US" dirty="0"/>
          </a:p>
        </p:txBody>
      </p:sp>
      <p:sp>
        <p:nvSpPr>
          <p:cNvPr id="4" name="矩形 3"/>
          <p:cNvSpPr/>
          <p:nvPr/>
        </p:nvSpPr>
        <p:spPr>
          <a:xfrm>
            <a:off x="643068" y="4432151"/>
            <a:ext cx="4335332" cy="484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主役が気に入らないから行くのをやめた</a:t>
            </a:r>
            <a:endParaRPr lang="zh-CN" altLang="en-US" dirty="0"/>
          </a:p>
        </p:txBody>
      </p:sp>
      <p:sp>
        <p:nvSpPr>
          <p:cNvPr id="7" name="矩形 6"/>
          <p:cNvSpPr/>
          <p:nvPr/>
        </p:nvSpPr>
        <p:spPr>
          <a:xfrm>
            <a:off x="9207393" y="4711819"/>
            <a:ext cx="2653585" cy="7530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身体によさそうな果物を食べなさい</a:t>
            </a:r>
            <a:endParaRPr lang="zh-CN" altLang="en-US" dirty="0"/>
          </a:p>
        </p:txBody>
      </p:sp>
      <p:sp>
        <p:nvSpPr>
          <p:cNvPr id="8" name="矩形 7"/>
          <p:cNvSpPr/>
          <p:nvPr/>
        </p:nvSpPr>
        <p:spPr>
          <a:xfrm>
            <a:off x="5917293" y="6111402"/>
            <a:ext cx="4940151" cy="4948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無断欠席はよくない</a:t>
            </a:r>
            <a:endParaRPr lang="zh-CN" altLang="en-US" dirty="0"/>
          </a:p>
        </p:txBody>
      </p:sp>
      <p:sp>
        <p:nvSpPr>
          <p:cNvPr id="9" name="矩形 8"/>
          <p:cNvSpPr/>
          <p:nvPr/>
        </p:nvSpPr>
        <p:spPr>
          <a:xfrm>
            <a:off x="8138928" y="1740534"/>
            <a:ext cx="3367144" cy="527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たくさん残っている木もある</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500" fill="hold"/>
                                        <p:tgtEl>
                                          <p:spTgt spid="9"/>
                                        </p:tgtEl>
                                        <p:attrNameLst>
                                          <p:attrName>ppt_x</p:attrName>
                                        </p:attrNameLst>
                                      </p:cBhvr>
                                      <p:tavLst>
                                        <p:tav tm="0">
                                          <p:val>
                                            <p:strVal val="#ppt_x"/>
                                          </p:val>
                                        </p:tav>
                                        <p:tav tm="100000">
                                          <p:val>
                                            <p:strVal val="#ppt_x"/>
                                          </p:val>
                                        </p:tav>
                                      </p:tavLst>
                                    </p:anim>
                                    <p:anim calcmode="lin" valueType="num">
                                      <p:cBhvr additive="base">
                                        <p:cTn id="6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dirty="0">
                <a:latin typeface="MS UI Gothic" panose="020B0600070205080204" pitchFamily="34" charset="-128"/>
                <a:ea typeface="MS UI Gothic" panose="020B0600070205080204" pitchFamily="34" charset="-128"/>
                <a:sym typeface="+mn-ea"/>
              </a:rPr>
              <a:t>【</a:t>
            </a:r>
            <a:r>
              <a:rPr lang="ja-JP" sz="3200" dirty="0">
                <a:latin typeface="MS UI Gothic" panose="020B0600070205080204" pitchFamily="34" charset="-128"/>
                <a:ea typeface="MS UI Gothic" panose="020B0600070205080204" pitchFamily="34" charset="-128"/>
                <a:sym typeface="+mn-ea"/>
              </a:rPr>
              <a:t>著者紹介</a:t>
            </a:r>
            <a:r>
              <a:rPr lang="en-US" altLang="ja-JP" sz="3200" dirty="0">
                <a:latin typeface="MS UI Gothic" panose="020B0600070205080204" pitchFamily="34" charset="-128"/>
                <a:ea typeface="MS UI Gothic" panose="020B0600070205080204" pitchFamily="34" charset="-128"/>
                <a:sym typeface="+mn-ea"/>
              </a:rPr>
              <a:t>】 </a:t>
            </a:r>
            <a:r>
              <a:rPr lang="en-US" altLang="ja-JP" sz="3200" dirty="0" err="1">
                <a:latin typeface="MS UI Gothic" panose="020B0600070205080204" pitchFamily="34" charset="-128"/>
                <a:ea typeface="MS UI Gothic" panose="020B0600070205080204" pitchFamily="34" charset="-128"/>
                <a:sym typeface="+mn-ea"/>
              </a:rPr>
              <a:t>森鴎外</a:t>
            </a:r>
            <a:r>
              <a:rPr lang="ja-JP" sz="3200" dirty="0">
                <a:latin typeface="MS UI Gothic" panose="020B0600070205080204" pitchFamily="34" charset="-128"/>
                <a:ea typeface="MS UI Gothic" panose="020B0600070205080204" pitchFamily="34" charset="-128"/>
                <a:sym typeface="+mn-ea"/>
              </a:rPr>
              <a:t>（もりおうがい）</a:t>
            </a:r>
            <a:r>
              <a:rPr lang="en-US" altLang="ja-JP" sz="3200" dirty="0">
                <a:latin typeface="MS UI Gothic" panose="020B0600070205080204" pitchFamily="34" charset="-128"/>
                <a:ea typeface="MS UI Gothic" panose="020B0600070205080204" pitchFamily="34" charset="-128"/>
                <a:sym typeface="+mn-ea"/>
              </a:rPr>
              <a:t>(1862～1922）  </a:t>
            </a:r>
            <a:r>
              <a:rPr lang="ja-JP" sz="2800" dirty="0">
                <a:solidFill>
                  <a:schemeClr val="bg2"/>
                </a:solidFill>
                <a:latin typeface="MS UI Gothic" panose="020B0600070205080204" pitchFamily="34" charset="-128"/>
                <a:ea typeface="MS UI Gothic" panose="020B0600070205080204" pitchFamily="34" charset="-128"/>
                <a:sym typeface="+mn-ea"/>
              </a:rPr>
              <a:t>　</a:t>
            </a:r>
            <a:endParaRPr lang="ja-JP" sz="2800" dirty="0">
              <a:sym typeface="+mn-ea"/>
            </a:endParaRPr>
          </a:p>
        </p:txBody>
      </p:sp>
      <p:sp>
        <p:nvSpPr>
          <p:cNvPr id="4" name="文本框 3"/>
          <p:cNvSpPr txBox="1"/>
          <p:nvPr/>
        </p:nvSpPr>
        <p:spPr>
          <a:xfrm>
            <a:off x="3228975" y="1546225"/>
            <a:ext cx="8561705" cy="5262245"/>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小説家、軍医。本名、林太郎。 </a:t>
            </a:r>
          </a:p>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1881年に東京大学医学部卒業。軍医となり、軍医総監医務局長に進んだ (1916辞任) 。 </a:t>
            </a:r>
          </a:p>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1884～1888年ドイツに留学、M.ペッテンコーファーらについて衛生学を学んだが、K.ハルトマンの美学に傾倒。</a:t>
            </a:r>
          </a:p>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帰国後ハルトマンの『審美論』を紹介 (1892～1893) するかたわら、共訳詩集『於母影 (おもかげ) 』、著訳集『水沫 (みなわ) 集』、小説『舞姫』や『うたかたの記』 (1890) 、翻訳『即興詩人』、文芸誌『しがらみ草紙』『めさまし草』などにより浪漫主義、理想主義の確立に貢献した。</a:t>
            </a:r>
          </a:p>
        </p:txBody>
      </p:sp>
      <p:pic>
        <p:nvPicPr>
          <p:cNvPr id="3" name="图片 2"/>
          <p:cNvPicPr>
            <a:picLocks noChangeAspect="1"/>
          </p:cNvPicPr>
          <p:nvPr/>
        </p:nvPicPr>
        <p:blipFill>
          <a:blip r:embed="rId3"/>
          <a:stretch>
            <a:fillRect/>
          </a:stretch>
        </p:blipFill>
        <p:spPr>
          <a:xfrm>
            <a:off x="402590" y="1635760"/>
            <a:ext cx="2399665" cy="3783330"/>
          </a:xfrm>
          <a:prstGeom prst="rect">
            <a:avLst/>
          </a:prstGeom>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sym typeface="+mn-ea"/>
              </a:rPr>
              <a:t>一、次の文を完成しなさい。</a:t>
            </a:r>
          </a:p>
        </p:txBody>
      </p:sp>
      <p:sp>
        <p:nvSpPr>
          <p:cNvPr id="6" name="文本框 5"/>
          <p:cNvSpPr txBox="1"/>
          <p:nvPr/>
        </p:nvSpPr>
        <p:spPr>
          <a:xfrm>
            <a:off x="147955" y="1365250"/>
            <a:ext cx="11866880" cy="4401205"/>
          </a:xfrm>
          <a:prstGeom prst="rect">
            <a:avLst/>
          </a:prstGeom>
          <a:noFill/>
        </p:spPr>
        <p:txBody>
          <a:bodyPr wrap="square" rtlCol="0" anchor="t">
            <a:spAutoFit/>
          </a:bodyPr>
          <a:lstStyle/>
          <a:p>
            <a:pPr>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6．</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どんな</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仕事</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をするにせよ、＿＿＿＿＿＿＿＿＿＿＿＿＿＿＿＿。</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　　　　　　　　　　　　　　　　　</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7</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．彼</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は、会う人</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ごとに、＿＿＿＿＿＿＿＿＿＿＿＿＿＿＿＿＿＿。                                           </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8．</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その</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歌手が１曲歌い終わるごとに＿＿＿＿＿＿＿＿＿＿＿＿＿＿</a:t>
            </a: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9</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．水</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を出しっ放しにして</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、＿＿＿＿＿＿＿＿＿のはもったいないですよ。</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nSpc>
                <a:spcPct val="200000"/>
              </a:lnSpc>
            </a:pPr>
            <a:r>
              <a:rPr sz="2800" b="1" dirty="0" smtClean="0">
                <a:solidFill>
                  <a:srgbClr val="002060"/>
                </a:solidFill>
                <a:latin typeface="MS Mincho" panose="02020609040205080304" charset="-128"/>
                <a:ea typeface="MS Mincho" panose="02020609040205080304" charset="-128"/>
                <a:cs typeface="MS Mincho" panose="02020609040205080304" charset="-128"/>
                <a:sym typeface="+mn-ea"/>
              </a:rPr>
              <a:t>10．</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 </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て、ずっと立ちっ放しだった</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
        <p:nvSpPr>
          <p:cNvPr id="3" name="矩形 2"/>
          <p:cNvSpPr/>
          <p:nvPr/>
        </p:nvSpPr>
        <p:spPr>
          <a:xfrm>
            <a:off x="5325611" y="1462556"/>
            <a:ext cx="5152913" cy="5486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責任を持つことが大切である</a:t>
            </a:r>
            <a:endParaRPr lang="zh-CN" altLang="en-US" dirty="0"/>
          </a:p>
        </p:txBody>
      </p:sp>
      <p:sp>
        <p:nvSpPr>
          <p:cNvPr id="4" name="矩形 3"/>
          <p:cNvSpPr/>
          <p:nvPr/>
        </p:nvSpPr>
        <p:spPr>
          <a:xfrm>
            <a:off x="4748829" y="2430743"/>
            <a:ext cx="5583219" cy="451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自慢</a:t>
            </a:r>
            <a:r>
              <a:rPr lang="ja-JP" altLang="en-US" dirty="0" smtClean="0"/>
              <a:t>話をして嫌われている</a:t>
            </a:r>
            <a:endParaRPr lang="zh-CN" altLang="en-US" dirty="0"/>
          </a:p>
        </p:txBody>
      </p:sp>
      <p:sp>
        <p:nvSpPr>
          <p:cNvPr id="5" name="矩形 4"/>
          <p:cNvSpPr/>
          <p:nvPr/>
        </p:nvSpPr>
        <p:spPr>
          <a:xfrm>
            <a:off x="6237033" y="3168115"/>
            <a:ext cx="4787153" cy="527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会場では万雷のような拍手が起こった</a:t>
            </a:r>
            <a:endParaRPr lang="zh-CN" altLang="en-US" dirty="0"/>
          </a:p>
        </p:txBody>
      </p:sp>
      <p:sp>
        <p:nvSpPr>
          <p:cNvPr id="7" name="矩形 6"/>
          <p:cNvSpPr/>
          <p:nvPr/>
        </p:nvSpPr>
        <p:spPr>
          <a:xfrm>
            <a:off x="4748829" y="4105733"/>
            <a:ext cx="3119717" cy="4948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歯を磨く</a:t>
            </a:r>
            <a:endParaRPr lang="zh-CN" altLang="en-US" dirty="0"/>
          </a:p>
        </p:txBody>
      </p:sp>
      <p:sp>
        <p:nvSpPr>
          <p:cNvPr id="8" name="矩形 7"/>
          <p:cNvSpPr/>
          <p:nvPr/>
        </p:nvSpPr>
        <p:spPr>
          <a:xfrm>
            <a:off x="1248463" y="5011078"/>
            <a:ext cx="4077148" cy="4518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今日はお客様が多く</a:t>
            </a:r>
            <a:endParaRPr lang="zh-CN" alt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ppt_x"/>
                                          </p:val>
                                        </p:tav>
                                        <p:tav tm="100000">
                                          <p:val>
                                            <p:strVal val="#ppt_x"/>
                                          </p:val>
                                        </p:tav>
                                      </p:tavLst>
                                    </p:anim>
                                    <p:anim calcmode="lin" valueType="num">
                                      <p:cBhvr additive="base">
                                        <p:cTn id="4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116965"/>
          </a:xfrm>
          <a:prstGeom prst="rect">
            <a:avLst/>
          </a:prstGeom>
          <a:noFill/>
        </p:spPr>
        <p:txBody>
          <a:bodyPr wrap="square" rtlCol="0" anchor="t">
            <a:spAutoFit/>
          </a:bodyPr>
          <a:lstStyle/>
          <a:p>
            <a:pPr algn="l" fontAlgn="auto">
              <a:lnSpc>
                <a:spcPts val="4000"/>
              </a:lnSpc>
            </a:pPr>
            <a:r>
              <a:rPr sz="2800" b="1">
                <a:solidFill>
                  <a:schemeClr val="tx2"/>
                </a:solidFill>
                <a:latin typeface="MS Mincho" panose="02020609040205080304" charset="-128"/>
                <a:ea typeface="MS Mincho" panose="02020609040205080304" charset="-128"/>
                <a:cs typeface="MS Mincho" panose="02020609040205080304" charset="-128"/>
                <a:sym typeface="+mn-ea"/>
              </a:rPr>
              <a:t>1</a:t>
            </a:r>
            <a:r>
              <a:rPr lang="en-US" sz="2800" b="1">
                <a:solidFill>
                  <a:schemeClr val="tx2"/>
                </a:solidFill>
                <a:latin typeface="MS Mincho" panose="02020609040205080304" charset="-128"/>
                <a:ea typeface="MS Mincho" panose="02020609040205080304" charset="-128"/>
                <a:cs typeface="MS Mincho" panose="02020609040205080304" charset="-128"/>
                <a:sym typeface="+mn-ea"/>
              </a:rPr>
              <a:t>.徳川時代に京都の罪人が遠島を申し渡されると、本人の親類が牢屋敷へ呼び出されて、そこで暇乞いをすることを許された。</a:t>
            </a:r>
          </a:p>
        </p:txBody>
      </p:sp>
      <p:sp>
        <p:nvSpPr>
          <p:cNvPr id="11" name="文本框 10"/>
          <p:cNvSpPr txBox="1"/>
          <p:nvPr/>
        </p:nvSpPr>
        <p:spPr>
          <a:xfrm>
            <a:off x="382905" y="3023870"/>
            <a:ext cx="11410315" cy="111825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altLang="en-US" sz="2800" dirty="0" smtClean="0">
                <a:latin typeface="+mn-ea"/>
                <a:cs typeface="MS Mincho" panose="02020609040205080304" charset="-128"/>
                <a:sym typeface="+mn-ea"/>
              </a:rPr>
              <a:t>德川时代</a:t>
            </a:r>
            <a:r>
              <a:rPr lang="en-US" altLang="ja-JP" sz="2800" dirty="0" smtClean="0">
                <a:latin typeface="+mn-ea"/>
                <a:cs typeface="MS Mincho" panose="02020609040205080304" charset="-128"/>
                <a:sym typeface="+mn-ea"/>
              </a:rPr>
              <a:t>，</a:t>
            </a:r>
            <a:r>
              <a:rPr lang="en-US" altLang="ja-JP" sz="2800" dirty="0" err="1" smtClean="0">
                <a:latin typeface="+mn-ea"/>
                <a:cs typeface="MS Mincho" panose="02020609040205080304" charset="-128"/>
                <a:sym typeface="+mn-ea"/>
              </a:rPr>
              <a:t>京都的罪人若被</a:t>
            </a:r>
            <a:r>
              <a:rPr lang="zh-CN" altLang="en-US" sz="2800" dirty="0" smtClean="0">
                <a:latin typeface="+mn-ea"/>
                <a:cs typeface="MS Mincho" panose="02020609040205080304" charset="-128"/>
                <a:sym typeface="+mn-ea"/>
              </a:rPr>
              <a:t>处</a:t>
            </a:r>
            <a:r>
              <a:rPr lang="en-US" altLang="ja-JP" sz="2800" dirty="0" err="1" smtClean="0">
                <a:latin typeface="+mn-ea"/>
                <a:cs typeface="MS Mincho" panose="02020609040205080304" charset="-128"/>
                <a:sym typeface="+mn-ea"/>
              </a:rPr>
              <a:t>刑流放孤島</a:t>
            </a:r>
            <a:r>
              <a:rPr lang="en-US" altLang="ja-JP" sz="2800" dirty="0" err="1">
                <a:latin typeface="+mn-ea"/>
                <a:cs typeface="MS Mincho" panose="02020609040205080304" charset="-128"/>
                <a:sym typeface="+mn-ea"/>
              </a:rPr>
              <a:t>，</a:t>
            </a:r>
            <a:r>
              <a:rPr lang="en-US" altLang="ja-JP" sz="2800" dirty="0" err="1" smtClean="0">
                <a:latin typeface="+mn-ea"/>
                <a:cs typeface="MS Mincho" panose="02020609040205080304" charset="-128"/>
                <a:sym typeface="+mn-ea"/>
              </a:rPr>
              <a:t>罪人的</a:t>
            </a:r>
            <a:r>
              <a:rPr lang="zh-CN" altLang="en-US" sz="2800" dirty="0" smtClean="0">
                <a:latin typeface="+mn-ea"/>
                <a:cs typeface="MS Mincho" panose="02020609040205080304" charset="-128"/>
                <a:sym typeface="+mn-ea"/>
              </a:rPr>
              <a:t>亲属们</a:t>
            </a:r>
            <a:r>
              <a:rPr lang="en-US" altLang="ja-JP" sz="2800" dirty="0" smtClean="0">
                <a:latin typeface="+mn-ea"/>
                <a:cs typeface="MS Mincho" panose="02020609040205080304" charset="-128"/>
                <a:sym typeface="+mn-ea"/>
              </a:rPr>
              <a:t>被</a:t>
            </a:r>
            <a:r>
              <a:rPr lang="zh-CN" altLang="en-US" sz="2800" dirty="0" smtClean="0">
                <a:latin typeface="+mn-ea"/>
                <a:cs typeface="MS Mincho" panose="02020609040205080304" charset="-128"/>
                <a:sym typeface="+mn-ea"/>
              </a:rPr>
              <a:t>传呼</a:t>
            </a:r>
            <a:r>
              <a:rPr lang="en-US" altLang="ja-JP" sz="2800" dirty="0" err="1" smtClean="0">
                <a:latin typeface="+mn-ea"/>
                <a:cs typeface="MS Mincho" panose="02020609040205080304" charset="-128"/>
                <a:sym typeface="+mn-ea"/>
              </a:rPr>
              <a:t>到牢房</a:t>
            </a:r>
            <a:r>
              <a:rPr lang="en-US" altLang="ja-JP"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与罪人做最后</a:t>
            </a:r>
            <a:r>
              <a:rPr lang="en-US" altLang="ja-JP" sz="2800" dirty="0" err="1" smtClean="0">
                <a:latin typeface="+mn-ea"/>
                <a:cs typeface="MS Mincho" panose="02020609040205080304" charset="-128"/>
                <a:sym typeface="+mn-ea"/>
              </a:rPr>
              <a:t>的告別</a:t>
            </a:r>
            <a:r>
              <a:rPr lang="en-US" altLang="ja-JP"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2.当時遠島を申し渡された罪人は、もちろん重い科を犯したものと認められた人ではあるが、決して盗みをするために、人を殺し火を放ったというような、獰悪な人物が多数を占めていたわけではない。</a:t>
            </a:r>
          </a:p>
        </p:txBody>
      </p:sp>
      <p:sp>
        <p:nvSpPr>
          <p:cNvPr id="11" name="文本框 10"/>
          <p:cNvSpPr txBox="1"/>
          <p:nvPr/>
        </p:nvSpPr>
        <p:spPr>
          <a:xfrm>
            <a:off x="499745" y="3625215"/>
            <a:ext cx="11410315" cy="111825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altLang="en-US" sz="2800" dirty="0" smtClean="0">
                <a:latin typeface="+mn-ea"/>
                <a:cs typeface="MS Mincho" panose="02020609040205080304" charset="-128"/>
                <a:sym typeface="+mn-ea"/>
              </a:rPr>
              <a:t>当时被宣判流放孤岛的罪人</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虽都是犯了重罪</a:t>
            </a:r>
            <a:r>
              <a:rPr sz="2800" dirty="0" err="1" smtClean="0">
                <a:latin typeface="+mn-ea"/>
                <a:cs typeface="MS Mincho" panose="02020609040205080304" charset="-128"/>
                <a:sym typeface="+mn-ea"/>
              </a:rPr>
              <a:t>的人</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但大多</a:t>
            </a:r>
            <a:r>
              <a:rPr lang="zh-CN" altLang="en-US" sz="2800" dirty="0" smtClean="0">
                <a:latin typeface="+mn-ea"/>
                <a:cs typeface="MS Mincho" panose="02020609040205080304" charset="-128"/>
                <a:sym typeface="+mn-ea"/>
              </a:rPr>
              <a:t>数</a:t>
            </a:r>
            <a:r>
              <a:rPr sz="2800" dirty="0" err="1" smtClean="0">
                <a:latin typeface="+mn-ea"/>
                <a:cs typeface="MS Mincho" panose="02020609040205080304" charset="-128"/>
                <a:sym typeface="+mn-ea"/>
              </a:rPr>
              <a:t>都非那</a:t>
            </a:r>
            <a:r>
              <a:rPr lang="zh-CN" altLang="en-US" sz="2800" dirty="0" smtClean="0">
                <a:latin typeface="+mn-ea"/>
                <a:cs typeface="MS Mincho" panose="02020609040205080304" charset="-128"/>
                <a:sym typeface="+mn-ea"/>
              </a:rPr>
              <a:t>种为了盗窃</a:t>
            </a:r>
            <a:r>
              <a:rPr sz="2800" dirty="0" smtClean="0">
                <a:latin typeface="+mn-ea"/>
                <a:cs typeface="MS Mincho" panose="02020609040205080304" charset="-128"/>
                <a:sym typeface="+mn-ea"/>
              </a:rPr>
              <a:t>而</a:t>
            </a:r>
            <a:r>
              <a:rPr lang="zh-CN" altLang="en-US" sz="2800" dirty="0" smtClean="0">
                <a:latin typeface="+mn-ea"/>
                <a:cs typeface="MS Mincho" panose="02020609040205080304" charset="-128"/>
                <a:sym typeface="+mn-ea"/>
              </a:rPr>
              <a:t>杀人</a:t>
            </a:r>
            <a:r>
              <a:rPr sz="2800" dirty="0" err="1" smtClean="0">
                <a:latin typeface="+mn-ea"/>
                <a:cs typeface="MS Mincho" panose="02020609040205080304" charset="-128"/>
                <a:sym typeface="+mn-ea"/>
              </a:rPr>
              <a:t>放火的</a:t>
            </a:r>
            <a:r>
              <a:rPr lang="zh-CN" altLang="en-US" sz="2800" dirty="0" smtClean="0">
                <a:latin typeface="+mn-ea"/>
                <a:cs typeface="MS Mincho" panose="02020609040205080304" charset="-128"/>
                <a:sym typeface="+mn-ea"/>
              </a:rPr>
              <a:t>凶恶</a:t>
            </a:r>
            <a:r>
              <a:rPr sz="2800" dirty="0" err="1" smtClean="0">
                <a:latin typeface="+mn-ea"/>
                <a:cs typeface="MS Mincho" panose="02020609040205080304" charset="-128"/>
                <a:sym typeface="+mn-ea"/>
              </a:rPr>
              <a:t>人物</a:t>
            </a:r>
            <a:r>
              <a:rPr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dirty="0">
                <a:solidFill>
                  <a:schemeClr val="tx2"/>
                </a:solidFill>
                <a:latin typeface="MS Mincho" panose="02020609040205080304" charset="-128"/>
                <a:ea typeface="MS Mincho" panose="02020609040205080304" charset="-128"/>
                <a:cs typeface="MS Mincho" panose="02020609040205080304" charset="-128"/>
                <a:sym typeface="+mn-ea"/>
              </a:rPr>
              <a:t>3</a:t>
            </a: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.場合によって非常に悲惨な境遇に陥った罪人とその親類とを、特に心弱い、涙もろい同心が宰領してゆくことになると、その同心は不覚の涙を禁じ得ぬのであった。</a:t>
            </a:r>
          </a:p>
        </p:txBody>
      </p:sp>
      <p:sp>
        <p:nvSpPr>
          <p:cNvPr id="11" name="文本框 10"/>
          <p:cNvSpPr txBox="1"/>
          <p:nvPr/>
        </p:nvSpPr>
        <p:spPr>
          <a:xfrm>
            <a:off x="499745" y="3312795"/>
            <a:ext cx="11410315" cy="1075487"/>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smtClean="0">
                <a:latin typeface="+mn-ea"/>
                <a:cs typeface="MS Mincho" panose="02020609040205080304" charset="-128"/>
                <a:sym typeface="+mn-ea"/>
              </a:rPr>
              <a:t>若</a:t>
            </a:r>
            <a:r>
              <a:rPr lang="zh-CN" altLang="en-US" sz="2800" dirty="0">
                <a:latin typeface="+mn-ea"/>
                <a:cs typeface="MS Mincho" panose="02020609040205080304" charset="-128"/>
                <a:sym typeface="+mn-ea"/>
              </a:rPr>
              <a:t>碰</a:t>
            </a:r>
            <a:r>
              <a:rPr lang="zh-CN" altLang="en-US" sz="2800" dirty="0" smtClean="0">
                <a:latin typeface="+mn-ea"/>
                <a:cs typeface="MS Mincho" panose="02020609040205080304" charset="-128"/>
                <a:sym typeface="+mn-ea"/>
              </a:rPr>
              <a:t>上</a:t>
            </a:r>
            <a:r>
              <a:rPr sz="2800" dirty="0" err="1" smtClean="0">
                <a:latin typeface="+mn-ea"/>
                <a:cs typeface="MS Mincho" panose="02020609040205080304" charset="-128"/>
                <a:sym typeface="+mn-ea"/>
              </a:rPr>
              <a:t>同情心重又心</a:t>
            </a:r>
            <a:r>
              <a:rPr lang="zh-CN" altLang="en-US" sz="2800" dirty="0" smtClean="0">
                <a:latin typeface="+mn-ea"/>
                <a:cs typeface="MS Mincho" panose="02020609040205080304" charset="-128"/>
                <a:sym typeface="+mn-ea"/>
              </a:rPr>
              <a:t>软</a:t>
            </a:r>
            <a:r>
              <a:rPr sz="2800" dirty="0" err="1" smtClean="0">
                <a:latin typeface="+mn-ea"/>
                <a:cs typeface="MS Mincho" panose="02020609040205080304" charset="-128"/>
                <a:sym typeface="+mn-ea"/>
              </a:rPr>
              <a:t>的官</a:t>
            </a:r>
            <a:r>
              <a:rPr lang="zh-CN" altLang="en-US" sz="2800" dirty="0" smtClean="0">
                <a:latin typeface="+mn-ea"/>
                <a:cs typeface="MS Mincho" panose="02020609040205080304" charset="-128"/>
                <a:sym typeface="+mn-ea"/>
              </a:rPr>
              <a:t>员</a:t>
            </a:r>
            <a:r>
              <a:rPr sz="2800" dirty="0" smtClean="0">
                <a:latin typeface="+mn-ea"/>
                <a:cs typeface="MS Mincho" panose="02020609040205080304" charset="-128"/>
                <a:sym typeface="+mn-ea"/>
              </a:rPr>
              <a:t>，在</a:t>
            </a:r>
            <a:r>
              <a:rPr lang="zh-CN" altLang="en-US" sz="2800" dirty="0" smtClean="0">
                <a:latin typeface="+mn-ea"/>
                <a:cs typeface="MS Mincho" panose="02020609040205080304" charset="-128"/>
                <a:sym typeface="+mn-ea"/>
              </a:rPr>
              <a:t>护送</a:t>
            </a:r>
            <a:r>
              <a:rPr sz="2800" dirty="0" err="1" smtClean="0">
                <a:latin typeface="+mn-ea"/>
                <a:cs typeface="MS Mincho" panose="02020609040205080304" charset="-128"/>
                <a:sym typeface="+mn-ea"/>
              </a:rPr>
              <a:t>境遇特別</a:t>
            </a:r>
            <a:r>
              <a:rPr lang="zh-CN" altLang="en-US" sz="2800" dirty="0" smtClean="0">
                <a:latin typeface="+mn-ea"/>
                <a:cs typeface="MS Mincho" panose="02020609040205080304" charset="-128"/>
                <a:sym typeface="+mn-ea"/>
              </a:rPr>
              <a:t>悲惨</a:t>
            </a:r>
            <a:r>
              <a:rPr sz="2800" dirty="0" err="1" smtClean="0">
                <a:latin typeface="+mn-ea"/>
                <a:cs typeface="MS Mincho" panose="02020609040205080304" charset="-128"/>
                <a:sym typeface="+mn-ea"/>
              </a:rPr>
              <a:t>的罪人</a:t>
            </a:r>
            <a:r>
              <a:rPr lang="zh-CN" altLang="en-US" sz="2800" dirty="0" smtClean="0">
                <a:latin typeface="+mn-ea"/>
                <a:cs typeface="MS Mincho" panose="02020609040205080304" charset="-128"/>
                <a:sym typeface="+mn-ea"/>
              </a:rPr>
              <a:t>与</a:t>
            </a:r>
            <a:r>
              <a:rPr sz="2800" dirty="0" smtClean="0">
                <a:latin typeface="+mn-ea"/>
                <a:cs typeface="MS Mincho" panose="02020609040205080304" charset="-128"/>
                <a:sym typeface="+mn-ea"/>
              </a:rPr>
              <a:t>其</a:t>
            </a:r>
            <a:r>
              <a:rPr lang="zh-CN" altLang="en-US" sz="2800" dirty="0" smtClean="0">
                <a:latin typeface="+mn-ea"/>
                <a:cs typeface="MS Mincho" panose="02020609040205080304" charset="-128"/>
                <a:sym typeface="+mn-ea"/>
              </a:rPr>
              <a:t>亲属</a:t>
            </a:r>
            <a:endParaRPr lang="en-US" altLang="zh-CN" sz="2800" dirty="0" smtClean="0">
              <a:latin typeface="+mn-ea"/>
              <a:cs typeface="MS Mincho" panose="02020609040205080304" charset="-128"/>
              <a:sym typeface="+mn-ea"/>
            </a:endParaRPr>
          </a:p>
          <a:p>
            <a:pPr algn="l" fontAlgn="auto">
              <a:lnSpc>
                <a:spcPts val="4000"/>
              </a:lnSpc>
            </a:pPr>
            <a:r>
              <a:rPr lang="zh-CN" altLang="en-US" sz="2800" dirty="0" smtClean="0">
                <a:latin typeface="+mn-ea"/>
                <a:cs typeface="MS Mincho" panose="02020609040205080304" charset="-128"/>
                <a:sym typeface="+mn-ea"/>
              </a:rPr>
              <a:t>时</a:t>
            </a:r>
            <a:r>
              <a:rPr sz="2800" dirty="0" smtClean="0">
                <a:latin typeface="+mn-ea"/>
                <a:cs typeface="MS Mincho" panose="02020609040205080304" charset="-128"/>
                <a:sym typeface="+mn-ea"/>
              </a:rPr>
              <a:t>，</a:t>
            </a:r>
            <a:r>
              <a:rPr sz="2800" dirty="0" err="1" smtClean="0">
                <a:latin typeface="+mn-ea"/>
                <a:cs typeface="MS Mincho" panose="02020609040205080304" charset="-128"/>
                <a:sym typeface="+mn-ea"/>
              </a:rPr>
              <a:t>往往</a:t>
            </a:r>
            <a:r>
              <a:rPr lang="zh-CN" altLang="en-US" sz="2800" dirty="0" smtClean="0">
                <a:latin typeface="+mn-ea"/>
                <a:cs typeface="MS Mincho" panose="02020609040205080304" charset="-128"/>
                <a:sym typeface="+mn-ea"/>
              </a:rPr>
              <a:t>会听着听着</a:t>
            </a:r>
            <a:r>
              <a:rPr sz="2800" dirty="0" smtClean="0">
                <a:latin typeface="+mn-ea"/>
                <a:cs typeface="MS Mincho" panose="02020609040205080304" charset="-128"/>
                <a:sym typeface="+mn-ea"/>
              </a:rPr>
              <a:t>，</a:t>
            </a:r>
            <a:r>
              <a:rPr sz="2800" dirty="0" err="1" smtClean="0">
                <a:latin typeface="+mn-ea"/>
                <a:cs typeface="MS Mincho" panose="02020609040205080304" charset="-128"/>
                <a:sym typeface="+mn-ea"/>
              </a:rPr>
              <a:t>不由自主地</a:t>
            </a:r>
            <a:r>
              <a:rPr lang="zh-CN" altLang="en-US" sz="2800" dirty="0" smtClean="0">
                <a:latin typeface="+mn-ea"/>
                <a:cs typeface="MS Mincho" panose="02020609040205080304" charset="-128"/>
                <a:sym typeface="+mn-ea"/>
              </a:rPr>
              <a:t>陪着掉泪</a:t>
            </a:r>
            <a:r>
              <a:rPr sz="2800" dirty="0" smtClean="0">
                <a:latin typeface="+mn-ea"/>
                <a:cs typeface="MS Mincho" panose="02020609040205080304" charset="-128"/>
                <a:sym typeface="+mn-ea"/>
              </a:rPr>
              <a:t>。</a:t>
            </a:r>
            <a:endParaRPr sz="2800" dirty="0">
              <a:latin typeface="+mn-ea"/>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163004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4</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.牢屋敷から棧橋まで連れて来る間、この痩肉の、色の青白い喜助の様子を見るに、いかにも神妙に、いかにもおとなしく、自分をば公儀の役人として敬って、何事につけても逆らわぬようにしている。</a:t>
            </a:r>
          </a:p>
        </p:txBody>
      </p:sp>
      <p:sp>
        <p:nvSpPr>
          <p:cNvPr id="11" name="文本框 10"/>
          <p:cNvSpPr txBox="1"/>
          <p:nvPr/>
        </p:nvSpPr>
        <p:spPr>
          <a:xfrm>
            <a:off x="499745" y="3536950"/>
            <a:ext cx="11410315" cy="1631216"/>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dirty="0" smtClean="0">
                <a:latin typeface="+mn-ea"/>
                <a:cs typeface="MS Mincho" panose="02020609040205080304" charset="-128"/>
                <a:sym typeface="+mn-ea"/>
              </a:rPr>
              <a:t>自</a:t>
            </a:r>
            <a:r>
              <a:rPr lang="zh-CN" altLang="en-US" sz="2800" dirty="0" smtClean="0">
                <a:latin typeface="+mn-ea"/>
                <a:cs typeface="MS Mincho" panose="02020609040205080304" charset="-128"/>
                <a:sym typeface="+mn-ea"/>
              </a:rPr>
              <a:t>牢狱</a:t>
            </a:r>
            <a:r>
              <a:rPr lang="zh-CN" altLang="en-US" sz="2800" dirty="0">
                <a:latin typeface="+mn-ea"/>
                <a:cs typeface="MS Mincho" panose="02020609040205080304" charset="-128"/>
                <a:sym typeface="+mn-ea"/>
              </a:rPr>
              <a:t>房</a:t>
            </a:r>
            <a:r>
              <a:rPr sz="2800" dirty="0" err="1" smtClean="0">
                <a:latin typeface="+mn-ea"/>
                <a:cs typeface="MS Mincho" panose="02020609040205080304" charset="-128"/>
                <a:sym typeface="+mn-ea"/>
              </a:rPr>
              <a:t>押解罪人到</a:t>
            </a:r>
            <a:r>
              <a:rPr lang="zh-CN" altLang="en-US" sz="2800" dirty="0" smtClean="0">
                <a:latin typeface="+mn-ea"/>
                <a:cs typeface="MS Mincho" panose="02020609040205080304" charset="-128"/>
                <a:sym typeface="+mn-ea"/>
              </a:rPr>
              <a:t>码头这</a:t>
            </a:r>
            <a:r>
              <a:rPr sz="2800" dirty="0" err="1" smtClean="0">
                <a:latin typeface="+mn-ea"/>
                <a:cs typeface="MS Mincho" panose="02020609040205080304" charset="-128"/>
                <a:sym typeface="+mn-ea"/>
              </a:rPr>
              <a:t>一段路</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据</a:t>
            </a:r>
            <a:r>
              <a:rPr sz="2800" dirty="0" err="1" smtClean="0">
                <a:latin typeface="+mn-ea"/>
                <a:cs typeface="MS Mincho" panose="02020609040205080304" charset="-128"/>
                <a:sym typeface="+mn-ea"/>
              </a:rPr>
              <a:t>庄兵</a:t>
            </a:r>
            <a:r>
              <a:rPr lang="zh-CN" altLang="en-US" sz="2800" dirty="0" smtClean="0">
                <a:latin typeface="+mn-ea"/>
                <a:cs typeface="MS Mincho" panose="02020609040205080304" charset="-128"/>
                <a:sym typeface="+mn-ea"/>
              </a:rPr>
              <a:t>卫</a:t>
            </a:r>
            <a:r>
              <a:rPr sz="2800" dirty="0" smtClean="0">
                <a:latin typeface="+mn-ea"/>
                <a:cs typeface="MS Mincho" panose="02020609040205080304" charset="-128"/>
                <a:sym typeface="+mn-ea"/>
              </a:rPr>
              <a:t>的</a:t>
            </a:r>
            <a:r>
              <a:rPr lang="zh-CN" altLang="en-US" sz="2800" dirty="0" smtClean="0">
                <a:latin typeface="+mn-ea"/>
                <a:cs typeface="MS Mincho" panose="02020609040205080304" charset="-128"/>
                <a:sym typeface="+mn-ea"/>
              </a:rPr>
              <a:t>观察</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这个消瘦</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脸色苍白</a:t>
            </a:r>
            <a:r>
              <a:rPr sz="2800" dirty="0" err="1" smtClean="0">
                <a:latin typeface="+mn-ea"/>
                <a:cs typeface="MS Mincho" panose="02020609040205080304" charset="-128"/>
                <a:sym typeface="+mn-ea"/>
              </a:rPr>
              <a:t>的喜助</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看来是那么地老实</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那么地温顺</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对庄兵卫的态度也像</a:t>
            </a:r>
            <a:r>
              <a:rPr sz="2800" dirty="0" err="1" smtClean="0">
                <a:latin typeface="+mn-ea"/>
                <a:cs typeface="MS Mincho" panose="02020609040205080304" charset="-128"/>
                <a:sym typeface="+mn-ea"/>
              </a:rPr>
              <a:t>一般庶民</a:t>
            </a:r>
            <a:r>
              <a:rPr lang="zh-CN" altLang="en-US" sz="2800" dirty="0" smtClean="0">
                <a:latin typeface="+mn-ea"/>
                <a:cs typeface="MS Mincho" panose="02020609040205080304" charset="-128"/>
                <a:sym typeface="+mn-ea"/>
              </a:rPr>
              <a:t>对</a:t>
            </a:r>
            <a:r>
              <a:rPr sz="2800" dirty="0" err="1" smtClean="0">
                <a:latin typeface="+mn-ea"/>
                <a:cs typeface="MS Mincho" panose="02020609040205080304" charset="-128"/>
                <a:sym typeface="+mn-ea"/>
              </a:rPr>
              <a:t>朝廷官</a:t>
            </a:r>
            <a:r>
              <a:rPr lang="zh-CN" altLang="en-US" sz="2800" dirty="0">
                <a:latin typeface="+mn-ea"/>
                <a:cs typeface="MS Mincho" panose="02020609040205080304" charset="-128"/>
                <a:sym typeface="+mn-ea"/>
              </a:rPr>
              <a:t>员</a:t>
            </a:r>
            <a:r>
              <a:rPr sz="2800" dirty="0" err="1" smtClean="0">
                <a:latin typeface="+mn-ea"/>
                <a:cs typeface="MS Mincho" panose="02020609040205080304" charset="-128"/>
                <a:sym typeface="+mn-ea"/>
              </a:rPr>
              <a:t>那般</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恭谨有礼，唯命是从</a:t>
            </a:r>
            <a:r>
              <a:rPr sz="2800" dirty="0" smtClean="0">
                <a:latin typeface="+mn-ea"/>
                <a:cs typeface="MS Mincho" panose="02020609040205080304" charset="-128"/>
                <a:sym typeface="+mn-ea"/>
              </a:rPr>
              <a:t>。</a:t>
            </a:r>
            <a:endParaRPr sz="2800" dirty="0">
              <a:latin typeface="+mn-ea"/>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二、訳してみましょう。</a:t>
            </a:r>
          </a:p>
        </p:txBody>
      </p:sp>
      <p:sp>
        <p:nvSpPr>
          <p:cNvPr id="6" name="文本框 5"/>
          <p:cNvSpPr txBox="1"/>
          <p:nvPr/>
        </p:nvSpPr>
        <p:spPr>
          <a:xfrm>
            <a:off x="499745" y="1457960"/>
            <a:ext cx="11410315" cy="3169285"/>
          </a:xfrm>
          <a:prstGeom prst="rect">
            <a:avLst/>
          </a:prstGeom>
          <a:noFill/>
        </p:spPr>
        <p:txBody>
          <a:bodyPr wrap="square" rtlCol="0" anchor="t">
            <a:spAutoFit/>
          </a:bodyPr>
          <a:lstStyle/>
          <a:p>
            <a:pPr fontAlgn="auto">
              <a:lnSpc>
                <a:spcPts val="4000"/>
              </a:lnSpc>
            </a:pPr>
            <a:r>
              <a:rPr lang="en-US" sz="2800" b="1">
                <a:solidFill>
                  <a:schemeClr val="tx2"/>
                </a:solidFill>
                <a:latin typeface="MS Mincho" panose="02020609040205080304" charset="-128"/>
                <a:ea typeface="MS Mincho" panose="02020609040205080304" charset="-128"/>
                <a:cs typeface="MS Mincho" panose="02020609040205080304" charset="-128"/>
                <a:sym typeface="+mn-ea"/>
              </a:rPr>
              <a:t>5.人は身に病があると、この病がなかったらと思う。その日その日の食がないと、食ってゆかれたらと思う。万一の時に備えるたくわえがないと、少しでもたくわえがあったらと思う。たくわえがあっても、またそのたくわえがもっと多かったらと思う。かくのごとくに先から先へと考えてみれば、人はどこまで行って踏み止まることができるものやらわからない。</a:t>
            </a:r>
          </a:p>
        </p:txBody>
      </p:sp>
      <p:sp>
        <p:nvSpPr>
          <p:cNvPr id="11" name="文本框 10"/>
          <p:cNvSpPr txBox="1"/>
          <p:nvPr/>
        </p:nvSpPr>
        <p:spPr>
          <a:xfrm>
            <a:off x="499745" y="4748530"/>
            <a:ext cx="11410315" cy="2657138"/>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zh-CN" altLang="en-US" sz="2800" dirty="0">
                <a:latin typeface="+mn-ea"/>
                <a:cs typeface="MS Mincho" panose="02020609040205080304" charset="-128"/>
                <a:sym typeface="+mn-ea"/>
              </a:rPr>
              <a:t>当</a:t>
            </a:r>
            <a:r>
              <a:rPr sz="2800" dirty="0" err="1" smtClean="0">
                <a:latin typeface="+mn-ea"/>
                <a:cs typeface="MS Mincho" panose="02020609040205080304" charset="-128"/>
                <a:sym typeface="+mn-ea"/>
              </a:rPr>
              <a:t>人生病</a:t>
            </a:r>
            <a:r>
              <a:rPr lang="zh-CN" altLang="en-US" sz="2800" dirty="0" smtClean="0">
                <a:latin typeface="+mn-ea"/>
                <a:cs typeface="MS Mincho" panose="02020609040205080304" charset="-128"/>
                <a:sym typeface="+mn-ea"/>
              </a:rPr>
              <a:t>时</a:t>
            </a:r>
            <a:r>
              <a:rPr sz="2800" dirty="0" smtClean="0">
                <a:latin typeface="+mn-ea"/>
                <a:cs typeface="MS Mincho" panose="02020609040205080304" charset="-128"/>
                <a:sym typeface="+mn-ea"/>
              </a:rPr>
              <a:t>，</a:t>
            </a:r>
            <a:r>
              <a:rPr lang="zh-CN" altLang="en-US" sz="2800" dirty="0">
                <a:latin typeface="+mn-ea"/>
                <a:cs typeface="MS Mincho" panose="02020609040205080304" charset="-128"/>
                <a:sym typeface="+mn-ea"/>
              </a:rPr>
              <a:t>会</a:t>
            </a:r>
            <a:r>
              <a:rPr sz="2800" dirty="0" err="1" smtClean="0">
                <a:latin typeface="+mn-ea"/>
                <a:cs typeface="MS Mincho" panose="02020609040205080304" charset="-128"/>
                <a:sym typeface="+mn-ea"/>
              </a:rPr>
              <a:t>想</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若沒有</a:t>
            </a:r>
            <a:r>
              <a:rPr lang="zh-CN" altLang="en-US" sz="2800" dirty="0" smtClean="0">
                <a:latin typeface="+mn-ea"/>
                <a:cs typeface="MS Mincho" panose="02020609040205080304" charset="-128"/>
                <a:sym typeface="+mn-ea"/>
              </a:rPr>
              <a:t>这</a:t>
            </a:r>
            <a:r>
              <a:rPr lang="zh-CN" altLang="en-US" sz="2800" dirty="0">
                <a:latin typeface="+mn-ea"/>
                <a:cs typeface="MS Mincho" panose="02020609040205080304" charset="-128"/>
                <a:sym typeface="+mn-ea"/>
              </a:rPr>
              <a:t>个</a:t>
            </a:r>
            <a:r>
              <a:rPr sz="2800" dirty="0" err="1" smtClean="0">
                <a:latin typeface="+mn-ea"/>
                <a:cs typeface="MS Mincho" panose="02020609040205080304" charset="-128"/>
                <a:sym typeface="+mn-ea"/>
              </a:rPr>
              <a:t>病的</a:t>
            </a:r>
            <a:r>
              <a:rPr lang="zh-CN" altLang="en-US" sz="2800" dirty="0" smtClean="0">
                <a:latin typeface="+mn-ea"/>
                <a:cs typeface="MS Mincho" panose="02020609040205080304" charset="-128"/>
                <a:sym typeface="+mn-ea"/>
              </a:rPr>
              <a:t>话</a:t>
            </a:r>
            <a:r>
              <a:rPr sz="2800" dirty="0" err="1" smtClean="0">
                <a:latin typeface="+mn-ea"/>
                <a:cs typeface="MS Mincho" panose="02020609040205080304" charset="-128"/>
                <a:sym typeface="+mn-ea"/>
              </a:rPr>
              <a:t>云云</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当</a:t>
            </a:r>
            <a:r>
              <a:rPr sz="2800" dirty="0" smtClean="0">
                <a:latin typeface="+mn-ea"/>
                <a:cs typeface="MS Mincho" panose="02020609040205080304" charset="-128"/>
                <a:sym typeface="+mn-ea"/>
              </a:rPr>
              <a:t>人</a:t>
            </a:r>
            <a:r>
              <a:rPr lang="zh-CN" altLang="en-US" sz="2800" dirty="0" smtClean="0">
                <a:latin typeface="+mn-ea"/>
                <a:cs typeface="MS Mincho" panose="02020609040205080304" charset="-128"/>
                <a:sym typeface="+mn-ea"/>
              </a:rPr>
              <a:t>三餐不济时</a:t>
            </a:r>
            <a:r>
              <a:rPr sz="2800" dirty="0" smtClean="0">
                <a:latin typeface="+mn-ea"/>
                <a:cs typeface="MS Mincho" panose="02020609040205080304" charset="-128"/>
                <a:sym typeface="+mn-ea"/>
              </a:rPr>
              <a:t>，</a:t>
            </a:r>
            <a:r>
              <a:rPr lang="zh-CN" altLang="en-US" sz="2800" dirty="0">
                <a:latin typeface="+mn-ea"/>
                <a:cs typeface="MS Mincho" panose="02020609040205080304" charset="-128"/>
                <a:sym typeface="+mn-ea"/>
              </a:rPr>
              <a:t>会</a:t>
            </a:r>
            <a:r>
              <a:rPr sz="2800" dirty="0" err="1" smtClean="0">
                <a:latin typeface="+mn-ea"/>
                <a:cs typeface="MS Mincho" panose="02020609040205080304" charset="-128"/>
                <a:sym typeface="+mn-ea"/>
              </a:rPr>
              <a:t>想</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若</a:t>
            </a:r>
            <a:r>
              <a:rPr lang="zh-CN" altLang="en-US" sz="2800" dirty="0" smtClean="0">
                <a:latin typeface="+mn-ea"/>
                <a:cs typeface="MS Mincho" panose="02020609040205080304" charset="-128"/>
                <a:sym typeface="+mn-ea"/>
              </a:rPr>
              <a:t>饱餐三餐的话</a:t>
            </a:r>
            <a:r>
              <a:rPr sz="2800" dirty="0" err="1" smtClean="0">
                <a:latin typeface="+mn-ea"/>
                <a:cs typeface="MS Mincho" panose="02020609040205080304" charset="-128"/>
                <a:sym typeface="+mn-ea"/>
              </a:rPr>
              <a:t>云云</a:t>
            </a:r>
            <a:r>
              <a:rPr sz="2800" dirty="0" smtClean="0">
                <a:latin typeface="+mn-ea"/>
                <a:cs typeface="MS Mincho" panose="02020609040205080304" charset="-128"/>
                <a:sym typeface="+mn-ea"/>
              </a:rPr>
              <a:t>。</a:t>
            </a:r>
            <a:r>
              <a:rPr lang="zh-CN" altLang="en-US" sz="2800" dirty="0" smtClean="0">
                <a:latin typeface="+mn-ea"/>
                <a:cs typeface="MS Mincho" panose="02020609040205080304" charset="-128"/>
                <a:sym typeface="+mn-ea"/>
              </a:rPr>
              <a:t>当</a:t>
            </a:r>
            <a:r>
              <a:rPr sz="2800" dirty="0" err="1" smtClean="0">
                <a:latin typeface="+mn-ea"/>
                <a:cs typeface="MS Mincho" panose="02020609040205080304" charset="-128"/>
                <a:sym typeface="+mn-ea"/>
              </a:rPr>
              <a:t>人沒有</a:t>
            </a:r>
            <a:r>
              <a:rPr lang="zh-CN" altLang="en-US" sz="2800" dirty="0" smtClean="0">
                <a:latin typeface="+mn-ea"/>
                <a:cs typeface="MS Mincho" panose="02020609040205080304" charset="-128"/>
                <a:sym typeface="+mn-ea"/>
              </a:rPr>
              <a:t>以备万一</a:t>
            </a:r>
            <a:r>
              <a:rPr sz="2800" dirty="0" smtClean="0">
                <a:latin typeface="+mn-ea"/>
                <a:cs typeface="MS Mincho" panose="02020609040205080304" charset="-128"/>
                <a:sym typeface="+mn-ea"/>
              </a:rPr>
              <a:t>的</a:t>
            </a:r>
            <a:r>
              <a:rPr lang="zh-CN" altLang="en-US" sz="2800" dirty="0" smtClean="0">
                <a:latin typeface="+mn-ea"/>
                <a:cs typeface="MS Mincho" panose="02020609040205080304" charset="-128"/>
                <a:sym typeface="+mn-ea"/>
              </a:rPr>
              <a:t>积蓄时</a:t>
            </a:r>
            <a:r>
              <a:rPr sz="2800" dirty="0" smtClean="0">
                <a:latin typeface="+mn-ea"/>
                <a:cs typeface="MS Mincho" panose="02020609040205080304" charset="-128"/>
                <a:sym typeface="+mn-ea"/>
              </a:rPr>
              <a:t>，</a:t>
            </a:r>
            <a:r>
              <a:rPr lang="zh-CN" altLang="en-US" sz="2800" dirty="0">
                <a:latin typeface="+mn-ea"/>
                <a:cs typeface="MS Mincho" panose="02020609040205080304" charset="-128"/>
                <a:sym typeface="+mn-ea"/>
              </a:rPr>
              <a:t>会</a:t>
            </a:r>
            <a:r>
              <a:rPr sz="2800" dirty="0" err="1" smtClean="0">
                <a:latin typeface="+mn-ea"/>
                <a:cs typeface="MS Mincho" panose="02020609040205080304" charset="-128"/>
                <a:sym typeface="+mn-ea"/>
              </a:rPr>
              <a:t>想</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若有</a:t>
            </a:r>
            <a:r>
              <a:rPr lang="zh-CN" altLang="en-US" sz="2800" dirty="0" smtClean="0">
                <a:latin typeface="+mn-ea"/>
                <a:cs typeface="MS Mincho" panose="02020609040205080304" charset="-128"/>
                <a:sym typeface="+mn-ea"/>
              </a:rPr>
              <a:t>一点积蓄的话</a:t>
            </a:r>
            <a:r>
              <a:rPr sz="2800" dirty="0" err="1" smtClean="0">
                <a:latin typeface="+mn-ea"/>
                <a:cs typeface="MS Mincho" panose="02020609040205080304" charset="-128"/>
                <a:sym typeface="+mn-ea"/>
              </a:rPr>
              <a:t>云云</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即使有</a:t>
            </a:r>
            <a:r>
              <a:rPr lang="zh-CN" altLang="en-US" sz="2800" dirty="0">
                <a:latin typeface="+mn-ea"/>
                <a:cs typeface="MS Mincho" panose="02020609040205080304" charset="-128"/>
                <a:sym typeface="+mn-ea"/>
              </a:rPr>
              <a:t>积蓄</a:t>
            </a:r>
            <a:r>
              <a:rPr sz="2800" dirty="0" smtClean="0">
                <a:latin typeface="+mn-ea"/>
                <a:cs typeface="MS Mincho" panose="02020609040205080304" charset="-128"/>
                <a:sym typeface="+mn-ea"/>
              </a:rPr>
              <a:t>，也</a:t>
            </a:r>
            <a:r>
              <a:rPr lang="zh-CN" altLang="en-US" sz="2800" dirty="0">
                <a:latin typeface="+mn-ea"/>
                <a:cs typeface="MS Mincho" panose="02020609040205080304" charset="-128"/>
                <a:sym typeface="+mn-ea"/>
              </a:rPr>
              <a:t>会</a:t>
            </a:r>
            <a:r>
              <a:rPr sz="2800" dirty="0" err="1" smtClean="0">
                <a:latin typeface="+mn-ea"/>
                <a:cs typeface="MS Mincho" panose="02020609040205080304" charset="-128"/>
                <a:sym typeface="+mn-ea"/>
              </a:rPr>
              <a:t>想</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若</a:t>
            </a:r>
            <a:r>
              <a:rPr lang="zh-CN" altLang="en-US" sz="2800" dirty="0" smtClean="0">
                <a:latin typeface="+mn-ea"/>
                <a:cs typeface="MS Mincho" panose="02020609040205080304" charset="-128"/>
                <a:sym typeface="+mn-ea"/>
              </a:rPr>
              <a:t>积蓄</a:t>
            </a:r>
            <a:r>
              <a:rPr sz="2800" dirty="0" err="1" smtClean="0">
                <a:latin typeface="+mn-ea"/>
                <a:cs typeface="MS Mincho" panose="02020609040205080304" charset="-128"/>
                <a:sym typeface="+mn-ea"/>
              </a:rPr>
              <a:t>有更多更多的</a:t>
            </a:r>
            <a:r>
              <a:rPr lang="zh-CN" altLang="en-US" sz="2800" dirty="0">
                <a:latin typeface="+mn-ea"/>
                <a:cs typeface="MS Mincho" panose="02020609040205080304" charset="-128"/>
                <a:sym typeface="+mn-ea"/>
              </a:rPr>
              <a:t>话</a:t>
            </a:r>
            <a:r>
              <a:rPr sz="2800" dirty="0" err="1" smtClean="0">
                <a:latin typeface="+mn-ea"/>
                <a:cs typeface="MS Mincho" panose="02020609040205080304" charset="-128"/>
                <a:sym typeface="+mn-ea"/>
              </a:rPr>
              <a:t>云云</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如</a:t>
            </a:r>
            <a:endParaRPr lang="en-US" sz="2800" dirty="0" smtClean="0">
              <a:latin typeface="+mn-ea"/>
              <a:cs typeface="MS Mincho" panose="02020609040205080304" charset="-128"/>
              <a:sym typeface="+mn-ea"/>
            </a:endParaRPr>
          </a:p>
          <a:p>
            <a:pPr algn="l" fontAlgn="auto">
              <a:lnSpc>
                <a:spcPts val="4000"/>
              </a:lnSpc>
            </a:pPr>
            <a:r>
              <a:rPr sz="2800" dirty="0" err="1" smtClean="0">
                <a:latin typeface="+mn-ea"/>
                <a:cs typeface="MS Mincho" panose="02020609040205080304" charset="-128"/>
                <a:sym typeface="+mn-ea"/>
              </a:rPr>
              <a:t>此</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人</a:t>
            </a:r>
            <a:r>
              <a:rPr lang="zh-CN" altLang="en-US" sz="2800" dirty="0" smtClean="0">
                <a:latin typeface="+mn-ea"/>
                <a:cs typeface="MS Mincho" panose="02020609040205080304" charset="-128"/>
                <a:sym typeface="+mn-ea"/>
              </a:rPr>
              <a:t>总</a:t>
            </a:r>
            <a:r>
              <a:rPr sz="2800" dirty="0" err="1" smtClean="0">
                <a:latin typeface="+mn-ea"/>
                <a:cs typeface="MS Mincho" panose="02020609040205080304" charset="-128"/>
                <a:sym typeface="+mn-ea"/>
              </a:rPr>
              <a:t>是在作</a:t>
            </a:r>
            <a:r>
              <a:rPr lang="zh-CN" altLang="en-US" sz="2800" dirty="0" smtClean="0">
                <a:latin typeface="+mn-ea"/>
                <a:cs typeface="MS Mincho" panose="02020609040205080304" charset="-128"/>
                <a:sym typeface="+mn-ea"/>
              </a:rPr>
              <a:t>进</a:t>
            </a:r>
            <a:r>
              <a:rPr sz="2800" dirty="0" err="1" smtClean="0">
                <a:latin typeface="+mn-ea"/>
                <a:cs typeface="MS Mincho" panose="02020609040205080304" charset="-128"/>
                <a:sym typeface="+mn-ea"/>
              </a:rPr>
              <a:t>一步的想法</a:t>
            </a:r>
            <a:r>
              <a:rPr sz="2800" dirty="0" err="1">
                <a:latin typeface="+mn-ea"/>
                <a:cs typeface="MS Mincho" panose="02020609040205080304" charset="-128"/>
                <a:sym typeface="+mn-ea"/>
              </a:rPr>
              <a:t>，</a:t>
            </a:r>
            <a:r>
              <a:rPr sz="2800" dirty="0" err="1" smtClean="0">
                <a:latin typeface="+mn-ea"/>
                <a:cs typeface="MS Mincho" panose="02020609040205080304" charset="-128"/>
                <a:sym typeface="+mn-ea"/>
              </a:rPr>
              <a:t>而人到底</a:t>
            </a:r>
            <a:r>
              <a:rPr lang="zh-CN" altLang="en-US" sz="2800" dirty="0" smtClean="0">
                <a:latin typeface="+mn-ea"/>
                <a:cs typeface="MS Mincho" panose="02020609040205080304" charset="-128"/>
                <a:sym typeface="+mn-ea"/>
              </a:rPr>
              <a:t>该</a:t>
            </a:r>
            <a:r>
              <a:rPr sz="2800" dirty="0" err="1" smtClean="0">
                <a:latin typeface="+mn-ea"/>
                <a:cs typeface="MS Mincho" panose="02020609040205080304" charset="-128"/>
                <a:sym typeface="+mn-ea"/>
              </a:rPr>
              <a:t>在哪一步停止</a:t>
            </a:r>
            <a:r>
              <a:rPr lang="zh-CN" altLang="en-US" sz="2800" dirty="0" smtClean="0">
                <a:latin typeface="+mn-ea"/>
                <a:cs typeface="MS Mincho" panose="02020609040205080304" charset="-128"/>
                <a:sym typeface="+mn-ea"/>
              </a:rPr>
              <a:t>脚步</a:t>
            </a:r>
            <a:r>
              <a:rPr sz="2800" dirty="0" smtClean="0">
                <a:latin typeface="+mn-ea"/>
                <a:cs typeface="MS Mincho" panose="02020609040205080304" charset="-128"/>
                <a:sym typeface="+mn-ea"/>
              </a:rPr>
              <a:t>，</a:t>
            </a:r>
            <a:r>
              <a:rPr sz="2800" dirty="0" err="1">
                <a:latin typeface="+mn-ea"/>
                <a:cs typeface="MS Mincho" panose="02020609040205080304" charset="-128"/>
                <a:sym typeface="+mn-ea"/>
              </a:rPr>
              <a:t>人自己本身大概也不知道</a:t>
            </a:r>
            <a:r>
              <a:rPr sz="2800" dirty="0">
                <a:latin typeface="+mn-ea"/>
                <a:cs typeface="MS Mincho" panose="02020609040205080304" charset="-128"/>
                <a:sym typeface="+mn-ea"/>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737235"/>
          </a:xfrm>
          <a:prstGeom prst="rect">
            <a:avLst/>
          </a:prstGeom>
          <a:noFill/>
        </p:spPr>
        <p:txBody>
          <a:bodyPr wrap="square" rtlCol="0" anchor="t">
            <a:spAutoFit/>
          </a:bodyPr>
          <a:lstStyle/>
          <a:p>
            <a:pPr algn="l" fontAlgn="auto">
              <a:lnSpc>
                <a:spcPct val="150000"/>
              </a:lnSpc>
            </a:pPr>
            <a:r>
              <a:rPr lang="en-US" altLang="zh-CN" sz="2800" b="1" dirty="0">
                <a:solidFill>
                  <a:schemeClr val="tx1"/>
                </a:solidFill>
                <a:latin typeface="MS Mincho" panose="02020609040205080304" charset="-128"/>
                <a:ea typeface="MS Mincho" panose="02020609040205080304" charset="-128"/>
                <a:cs typeface="MS Mincho" panose="02020609040205080304" charset="-128"/>
                <a:sym typeface="+mn-ea"/>
              </a:rPr>
              <a:t>1.</a:t>
            </a:r>
            <a:r>
              <a:rPr lang="en-US" sz="2800" b="1">
                <a:solidFill>
                  <a:srgbClr val="002060"/>
                </a:solidFill>
                <a:latin typeface="MS Mincho" panose="02020609040205080304" charset="-128"/>
                <a:ea typeface="MS Mincho" panose="02020609040205080304" charset="-128"/>
                <a:cs typeface="MS Mincho" panose="02020609040205080304" charset="-128"/>
                <a:sym typeface="+mn-ea"/>
              </a:rPr>
              <a:t>高瀬舟はどんなものであるかを文章の言葉で説明してみよう。</a:t>
            </a:r>
          </a:p>
        </p:txBody>
      </p:sp>
      <p:sp>
        <p:nvSpPr>
          <p:cNvPr id="14" name="文本框 13"/>
          <p:cNvSpPr txBox="1"/>
          <p:nvPr/>
        </p:nvSpPr>
        <p:spPr>
          <a:xfrm>
            <a:off x="248285" y="2354580"/>
            <a:ext cx="11697335" cy="2656205"/>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高瀬舟は京都の高瀬川を上下する小舟である。徳川時代に京都の罪人が遠島を申し渡されると、本人の親類が牢屋敷へ呼び出されて、そこで暇乞いをすることを許され、罪人と一緒に高瀬舟に載せられて、大阪へ回されていくのである。</a:t>
            </a: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2．同心はどんな職なのかを自分の言葉で説明してみよう。</a:t>
            </a:r>
          </a:p>
        </p:txBody>
      </p:sp>
      <p:sp>
        <p:nvSpPr>
          <p:cNvPr id="14" name="文本框 13"/>
          <p:cNvSpPr txBox="1"/>
          <p:nvPr/>
        </p:nvSpPr>
        <p:spPr>
          <a:xfrm>
            <a:off x="248285" y="2623185"/>
            <a:ext cx="11697335" cy="1116965"/>
          </a:xfrm>
          <a:prstGeom prst="rect">
            <a:avLst/>
          </a:prstGeom>
          <a:solidFill>
            <a:schemeClr val="tx2">
              <a:lumMod val="10000"/>
              <a:lumOff val="90000"/>
            </a:schemeClr>
          </a:solidFill>
        </p:spPr>
        <p:txBody>
          <a:bodyPr wrap="square" rtlCol="0" anchor="t">
            <a:spAutoFit/>
          </a:bodyPr>
          <a:lstStyle/>
          <a:p>
            <a:pPr algn="l" fontAlgn="auto">
              <a:lnSpc>
                <a:spcPts val="4000"/>
              </a:lnSpc>
            </a:pPr>
            <a:r>
              <a:rPr lang="en-US" altLang="ja-JP" sz="2800" b="1">
                <a:latin typeface="MS Mincho" panose="02020609040205080304" charset="-128"/>
                <a:ea typeface="MS Mincho" panose="02020609040205080304" charset="-128"/>
                <a:cs typeface="MS Mincho" panose="02020609040205080304" charset="-128"/>
                <a:sym typeface="+mn-ea"/>
              </a:rPr>
              <a:t>同心は警察事務を分掌した下級の役人で、主に罪人を高瀬舟で遠島まで護送する役を担う人である。</a:t>
            </a: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111696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3.高瀬舟の護送が不快な職務として嫌われる理由を述べてみよう。</a:t>
            </a:r>
          </a:p>
          <a:p>
            <a:pPr algn="l" fontAlgn="auto">
              <a:lnSpc>
                <a:spcPts val="4000"/>
              </a:lnSpc>
            </a:pPr>
            <a:endParaRPr lang="en-US" altLang="ja-JP" sz="2800" b="1">
              <a:solidFill>
                <a:schemeClr val="tx1"/>
              </a:solidFill>
              <a:latin typeface="MS Mincho" panose="02020609040205080304" charset="-128"/>
              <a:ea typeface="MS Mincho" panose="02020609040205080304" charset="-128"/>
              <a:cs typeface="MS Mincho" panose="02020609040205080304" charset="-128"/>
              <a:sym typeface="+mn-ea"/>
            </a:endParaRPr>
          </a:p>
        </p:txBody>
      </p:sp>
      <p:sp>
        <p:nvSpPr>
          <p:cNvPr id="14" name="文本框 13"/>
          <p:cNvSpPr txBox="1"/>
          <p:nvPr/>
        </p:nvSpPr>
        <p:spPr>
          <a:xfrm>
            <a:off x="248285" y="1903730"/>
            <a:ext cx="11697335" cy="522097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高瀬舟の中で、罪人とその親類の者とは夜どおし身の上を語り合う。いつもいつも悔やんでも返らぬ繰り言である。護送の役をする同心は、そばでそれを聞いて、罪人を出した親戚眷族の悲惨な境遇を細かに知ることができる。同心によるが、ただうるさいと思って、耳をおおいたく思う冷淡な同心があるかと思えば、またしみじみと人の哀れを身に引き受けて、役がらゆえ気色には見せぬながら、無言のうちにひそかに胸を痛める同心もあった。場合によって非常に悲惨な境遇に陥った罪人とその親類とを、特に心弱い、涙もろい同心が宰領してゆくことになると、その同心は不覚の涙を禁じ得ないのであった。高瀬舟の護送が不快な職務として嫌われる理由も自然とわかるだろう。</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4.喜助は島に行くほかの罪人とどう違っていたのか言ってみよう。</a:t>
            </a:r>
          </a:p>
        </p:txBody>
      </p:sp>
      <p:sp>
        <p:nvSpPr>
          <p:cNvPr id="14" name="文本框 13"/>
          <p:cNvSpPr txBox="1"/>
          <p:nvPr/>
        </p:nvSpPr>
        <p:spPr>
          <a:xfrm>
            <a:off x="247015" y="2073910"/>
            <a:ext cx="11697335" cy="470789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喜助は遊山船にでも乗ったような顔をしている。罪は弟を殺したのだそうだが、よしやその弟が悪いやつで、それをどんなゆきがかりになって殺したにせよ、人の情としていい心持ちはせぬはずである。この色の青いやせ男が、その人の情というものが全く欠けているほどの、世にもまれな悪人であろうか。どうもそうは思われない。ひょっと気でも狂っているのではあるまいか。それにしては何一つつじつまの合わぬことばや挙動がない。この男はどうしたのだろう。庄兵衛がためには喜助の態度が考えれば考えるほどわからなくなるのである。</a:t>
            </a:r>
          </a:p>
          <a:p>
            <a:pPr algn="l" fontAlgn="auto">
              <a:lnSpc>
                <a:spcPts val="4000"/>
              </a:lnSpc>
            </a:pPr>
            <a:endParaRPr lang="ja-JP" altLang="en-US" sz="2800" b="1">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著者紹介</a:t>
            </a:r>
            <a:r>
              <a:rPr lang="en-US" altLang="ja-JP" sz="3200">
                <a:latin typeface="MS UI Gothic" panose="020B0600070205080204" pitchFamily="34" charset="-128"/>
                <a:ea typeface="MS UI Gothic" panose="020B0600070205080204" pitchFamily="34" charset="-128"/>
                <a:sym typeface="+mn-ea"/>
              </a:rPr>
              <a:t>】 森鴎外</a:t>
            </a:r>
            <a:r>
              <a:rPr lang="ja-JP" sz="3200">
                <a:latin typeface="MS UI Gothic" panose="020B0600070205080204" pitchFamily="34" charset="-128"/>
                <a:ea typeface="MS UI Gothic" panose="020B0600070205080204" pitchFamily="34" charset="-128"/>
                <a:sym typeface="+mn-ea"/>
              </a:rPr>
              <a:t>（もりおうがい）</a:t>
            </a:r>
            <a:r>
              <a:rPr lang="en-US" altLang="ja-JP" sz="3200">
                <a:latin typeface="MS UI Gothic" panose="020B0600070205080204" pitchFamily="34" charset="-128"/>
                <a:ea typeface="MS UI Gothic" panose="020B0600070205080204" pitchFamily="34" charset="-128"/>
                <a:sym typeface="+mn-ea"/>
              </a:rPr>
              <a:t>(1862～1922）  </a:t>
            </a:r>
            <a:r>
              <a:rPr lang="ja-JP" sz="2800">
                <a:solidFill>
                  <a:schemeClr val="bg2"/>
                </a:solidFill>
                <a:latin typeface="MS UI Gothic" panose="020B0600070205080204" pitchFamily="34" charset="-128"/>
                <a:ea typeface="MS UI Gothic" panose="020B0600070205080204" pitchFamily="34" charset="-128"/>
                <a:sym typeface="+mn-ea"/>
              </a:rPr>
              <a:t>　</a:t>
            </a:r>
            <a:endParaRPr lang="ja-JP" sz="2800">
              <a:sym typeface="+mn-ea"/>
            </a:endParaRPr>
          </a:p>
        </p:txBody>
      </p:sp>
      <p:sp>
        <p:nvSpPr>
          <p:cNvPr id="4" name="文本框 3"/>
          <p:cNvSpPr txBox="1"/>
          <p:nvPr/>
        </p:nvSpPr>
        <p:spPr>
          <a:xfrm>
            <a:off x="3228975" y="1546225"/>
            <a:ext cx="8561705" cy="3538220"/>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zh-CN" altLang="en-US" sz="2800">
                <a:solidFill>
                  <a:schemeClr val="tx1"/>
                </a:solidFill>
                <a:latin typeface="MS Mincho" panose="02020609040205080304" charset="-128"/>
                <a:ea typeface="MS Mincho" panose="02020609040205080304" charset="-128"/>
                <a:cs typeface="MS Mincho" panose="02020609040205080304" charset="-128"/>
                <a:sym typeface="+mn-ea"/>
              </a:rPr>
              <a:t>日露戦争前後の沈黙を経て、小説『ヰタ・セクスアリス』 (1909) 、『青年』 (1910～1911）、『雁 (がん) 』などを発表、夏目漱石と並ぶ反自然主義の巨匠と目された。</a:t>
            </a:r>
          </a:p>
          <a:p>
            <a:pPr marL="285750" indent="-285750">
              <a:buFont typeface="Wingdings" panose="05000000000000000000" pitchFamily="2" charset="2"/>
              <a:buChar char="Ø"/>
            </a:pPr>
            <a:r>
              <a:rPr lang="zh-CN" altLang="en-US" sz="2800">
                <a:solidFill>
                  <a:schemeClr val="tx1"/>
                </a:solidFill>
                <a:latin typeface="MS Mincho" panose="02020609040205080304" charset="-128"/>
                <a:ea typeface="MS Mincho" panose="02020609040205080304" charset="-128"/>
                <a:cs typeface="MS Mincho" panose="02020609040205080304" charset="-128"/>
                <a:sym typeface="+mn-ea"/>
              </a:rPr>
              <a:t>大正期には『阿部一族』や『山椒大夫』 (1915) 、『高瀬舟』 などの歴史小説に新しい分野を開き、『渋江抽斎』 (1916) ほかの史伝でその頂点をきわめた。</a:t>
            </a:r>
          </a:p>
        </p:txBody>
      </p:sp>
      <p:pic>
        <p:nvPicPr>
          <p:cNvPr id="3" name="图片 2"/>
          <p:cNvPicPr>
            <a:picLocks noChangeAspect="1"/>
          </p:cNvPicPr>
          <p:nvPr/>
        </p:nvPicPr>
        <p:blipFill>
          <a:blip r:embed="rId3"/>
          <a:stretch>
            <a:fillRect/>
          </a:stretch>
        </p:blipFill>
        <p:spPr>
          <a:xfrm>
            <a:off x="608330" y="1546225"/>
            <a:ext cx="2160270" cy="3406775"/>
          </a:xfrm>
          <a:prstGeom prst="rect">
            <a:avLst/>
          </a:prstGeom>
        </p:spPr>
      </p:pic>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5.庄兵衛の家の暮らしはどうであるかを説明してみよう。</a:t>
            </a:r>
          </a:p>
        </p:txBody>
      </p:sp>
      <p:sp>
        <p:nvSpPr>
          <p:cNvPr id="14" name="文本框 13"/>
          <p:cNvSpPr txBox="1"/>
          <p:nvPr/>
        </p:nvSpPr>
        <p:spPr>
          <a:xfrm>
            <a:off x="248285" y="2073910"/>
            <a:ext cx="11697335" cy="419481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a:latin typeface="MS Mincho" panose="02020609040205080304" charset="-128"/>
                <a:ea typeface="MS Mincho" panose="02020609040205080304" charset="-128"/>
                <a:cs typeface="MS Mincho" panose="02020609040205080304" charset="-128"/>
                <a:sym typeface="+mn-ea"/>
              </a:rPr>
              <a:t>庄兵衛はかれこれ初老に手の届く年になっていて、もう女房に子供を四人生ませている。それに老母が生きているので、家は七人暮らしである。平生人には吝嗇と言われるほどの、倹約な生活をしていて、衣類は自分が役目のために着るもののほか、寝巻しかこしらえぬくらいにしている。しかし不幸な事には、妻をいい身代の商人の家から迎えた。そこで女房は夫のもらう扶持米で暮らしを立ててゆこうとする善意はあるが、ゆたかな家にかわいがられて育った癖があるので、夫が満足するほど手元を引き締めて暮らしてゆくことができない。</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三、答えてみましょう。</a:t>
            </a:r>
          </a:p>
        </p:txBody>
      </p:sp>
      <p:sp>
        <p:nvSpPr>
          <p:cNvPr id="12" name="文本框 11"/>
          <p:cNvSpPr txBox="1"/>
          <p:nvPr/>
        </p:nvSpPr>
        <p:spPr>
          <a:xfrm>
            <a:off x="248285" y="1239520"/>
            <a:ext cx="11697335" cy="603885"/>
          </a:xfrm>
          <a:prstGeom prst="rect">
            <a:avLst/>
          </a:prstGeom>
          <a:noFill/>
        </p:spPr>
        <p:txBody>
          <a:bodyPr wrap="square" rtlCol="0" anchor="t">
            <a:spAutoFit/>
          </a:bodyPr>
          <a:lstStyle/>
          <a:p>
            <a:pPr algn="l" fontAlgn="auto">
              <a:lnSpc>
                <a:spcPts val="4000"/>
              </a:lnSpc>
            </a:pPr>
            <a:r>
              <a:rPr lang="en-US" sz="2800" b="1">
                <a:solidFill>
                  <a:srgbClr val="002060"/>
                </a:solidFill>
                <a:latin typeface="MS Mincho" panose="02020609040205080304" charset="-128"/>
                <a:ea typeface="MS Mincho" panose="02020609040205080304" charset="-128"/>
                <a:cs typeface="MS Mincho" panose="02020609040205080304" charset="-128"/>
                <a:sym typeface="+mn-ea"/>
              </a:rPr>
              <a:t>5.庄兵衛の家の暮らしはどうであるかを説明してみよう。</a:t>
            </a:r>
          </a:p>
        </p:txBody>
      </p:sp>
      <p:sp>
        <p:nvSpPr>
          <p:cNvPr id="14" name="文本框 13"/>
          <p:cNvSpPr txBox="1"/>
          <p:nvPr/>
        </p:nvSpPr>
        <p:spPr>
          <a:xfrm>
            <a:off x="248285" y="2073910"/>
            <a:ext cx="11697335" cy="4194810"/>
          </a:xfrm>
          <a:prstGeom prst="rect">
            <a:avLst/>
          </a:prstGeom>
          <a:solidFill>
            <a:schemeClr val="tx2">
              <a:lumMod val="10000"/>
              <a:lumOff val="90000"/>
            </a:schemeClr>
          </a:solidFill>
        </p:spPr>
        <p:txBody>
          <a:bodyPr wrap="square" rtlCol="0" anchor="t">
            <a:spAutoFit/>
          </a:bodyPr>
          <a:lstStyle/>
          <a:p>
            <a:pPr algn="l" fontAlgn="auto">
              <a:lnSpc>
                <a:spcPts val="4000"/>
              </a:lnSpc>
            </a:pPr>
            <a:r>
              <a:rPr sz="2800" b="1" dirty="0">
                <a:latin typeface="MS Mincho" panose="02020609040205080304" charset="-128"/>
                <a:ea typeface="MS Mincho" panose="02020609040205080304" charset="-128"/>
                <a:cs typeface="MS Mincho" panose="02020609040205080304" charset="-128"/>
                <a:sym typeface="+mn-ea"/>
              </a:rPr>
              <a:t>ややもすれば月末になって勘定が足りなくなる。すると女房が内証で里から金を持って来て帳尻を合わせる。それは夫が借財というものを毛虫のようにきらうからである。そういう事は所詮夫に知れずにはいない。庄兵衛は五節句だと言っては、里方から物をもらい、子供の七五三の祝いだと言っては、里方から子供に衣類をもらうのでさえ、心苦しく思っているのだから、暮らしの穴をうめてもらったのに気がついては、いい顔はしない。格別平和を破るような事のない羽田の家に、おりおり波風の起こるのは、これが原因であ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wipe(left)">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4"/>
                                        </p:tgtEl>
                                        <p:attrNameLst>
                                          <p:attrName>style.visibility</p:attrName>
                                        </p:attrNameLst>
                                      </p:cBhvr>
                                      <p:to>
                                        <p:strVal val="visible"/>
                                      </p:to>
                                    </p:set>
                                    <p:anim calcmode="discrete" valueType="clr">
                                      <p:cBhvr override="childStyle">
                                        <p:cTn id="12"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4"/>
                                        </p:tgtEl>
                                        <p:attrNameLst>
                                          <p:attrName>fillcolor</p:attrName>
                                        </p:attrNameLst>
                                      </p:cBhvr>
                                      <p:tavLst>
                                        <p:tav tm="0">
                                          <p:val>
                                            <p:clrVal>
                                              <a:schemeClr val="accent2"/>
                                            </p:clrVal>
                                          </p:val>
                                        </p:tav>
                                        <p:tav tm="50000">
                                          <p:val>
                                            <p:clrVal>
                                              <a:schemeClr val="hlink"/>
                                            </p:clrVal>
                                          </p:val>
                                        </p:tav>
                                      </p:tavLst>
                                    </p:anim>
                                    <p:set>
                                      <p:cBhvr>
                                        <p:cTn id="14"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四、話し合ってみましょう。</a:t>
            </a:r>
          </a:p>
        </p:txBody>
      </p:sp>
      <p:sp>
        <p:nvSpPr>
          <p:cNvPr id="12" name="文本框 11"/>
          <p:cNvSpPr txBox="1"/>
          <p:nvPr/>
        </p:nvSpPr>
        <p:spPr>
          <a:xfrm>
            <a:off x="212725" y="1457960"/>
            <a:ext cx="11697335" cy="5221942"/>
          </a:xfrm>
          <a:prstGeom prst="rect">
            <a:avLst/>
          </a:prstGeom>
          <a:noFill/>
        </p:spPr>
        <p:txBody>
          <a:bodyPr wrap="square" rtlCol="0" anchor="t">
            <a:spAutoFit/>
          </a:bodyPr>
          <a:lstStyle/>
          <a:p>
            <a:pPr algn="l" fontAlgn="auto">
              <a:lnSpc>
                <a:spcPts val="4000"/>
              </a:lnSpc>
            </a:pPr>
            <a:r>
              <a:rPr lang="en-US" sz="2800" b="1" dirty="0">
                <a:solidFill>
                  <a:srgbClr val="002060"/>
                </a:solidFill>
                <a:latin typeface="MS Mincho" panose="02020609040205080304" charset="-128"/>
                <a:ea typeface="MS Mincho" panose="02020609040205080304" charset="-128"/>
                <a:cs typeface="MS Mincho" panose="02020609040205080304" charset="-128"/>
                <a:sym typeface="+mn-ea"/>
              </a:rPr>
              <a:t>1．庄兵衛が空を仰いでいる喜助の頭から豪光が指すように思った理由を話し合ってみよう</a:t>
            </a:r>
            <a:r>
              <a:rPr 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p>
          <a:p>
            <a:pPr>
              <a:lnSpc>
                <a:spcPts val="4000"/>
              </a:lnSpc>
            </a:pPr>
            <a:r>
              <a:rPr lang="en-US" altLang="ja-JP" sz="2800" b="1" dirty="0">
                <a:solidFill>
                  <a:srgbClr val="002060"/>
                </a:solidFill>
                <a:latin typeface="MS Mincho" panose="02020609040205080304" charset="-128"/>
                <a:ea typeface="MS Mincho" panose="02020609040205080304" charset="-128"/>
                <a:cs typeface="MS Mincho" panose="02020609040205080304" charset="-128"/>
                <a:sym typeface="+mn-ea"/>
              </a:rPr>
              <a:t>2</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．庄兵衛が喜助との間に感じた大きな懸隔について、話し合ってみよう</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nSpc>
                <a:spcPts val="4000"/>
              </a:lnSpc>
            </a:pPr>
            <a:r>
              <a:rPr lang="en-US" altLang="ja-JP" sz="2800" b="1" dirty="0">
                <a:solidFill>
                  <a:srgbClr val="002060"/>
                </a:solidFill>
                <a:latin typeface="MS Mincho" panose="02020609040205080304" charset="-128"/>
                <a:ea typeface="MS Mincho" panose="02020609040205080304" charset="-128"/>
                <a:cs typeface="MS Mincho" panose="02020609040205080304" charset="-128"/>
                <a:sym typeface="+mn-ea"/>
              </a:rPr>
              <a:t>3</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．弟殺しの喜助がなぜ心穏やかなのかを考えてみよう</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nSpc>
                <a:spcPts val="4000"/>
              </a:lnSpc>
            </a:pPr>
            <a:r>
              <a:rPr lang="en-US" altLang="ja-JP" sz="2800" b="1" dirty="0">
                <a:solidFill>
                  <a:srgbClr val="002060"/>
                </a:solidFill>
                <a:latin typeface="MS Mincho" panose="02020609040205080304" charset="-128"/>
                <a:ea typeface="MS Mincho" panose="02020609040205080304" charset="-128"/>
                <a:cs typeface="MS Mincho" panose="02020609040205080304" charset="-128"/>
                <a:sym typeface="+mn-ea"/>
              </a:rPr>
              <a:t>4</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．喜助は弟をほんとうに愛していたのかについて論じてみよう</a:t>
            </a:r>
            <a:r>
              <a:rPr lang="ja-JP" altLang="en-US" sz="2800" b="1" dirty="0" smtClean="0">
                <a:solidFill>
                  <a:srgbClr val="002060"/>
                </a:solidFill>
                <a:latin typeface="MS Mincho" panose="02020609040205080304" charset="-128"/>
                <a:ea typeface="MS Mincho" panose="02020609040205080304" charset="-128"/>
                <a:cs typeface="MS Mincho" panose="02020609040205080304" charset="-128"/>
                <a:sym typeface="+mn-ea"/>
              </a:rPr>
              <a:t>。</a:t>
            </a:r>
            <a:endParaRPr lang="en-US" altLang="ja-JP" sz="2800" b="1" dirty="0" smtClean="0">
              <a:solidFill>
                <a:srgbClr val="002060"/>
              </a:solidFill>
              <a:latin typeface="MS Mincho" panose="02020609040205080304" charset="-128"/>
              <a:ea typeface="MS Mincho" panose="02020609040205080304" charset="-128"/>
              <a:cs typeface="MS Mincho" panose="02020609040205080304" charset="-128"/>
              <a:sym typeface="+mn-ea"/>
            </a:endParaRPr>
          </a:p>
          <a:p>
            <a:pPr>
              <a:lnSpc>
                <a:spcPts val="4000"/>
              </a:lnSpc>
            </a:pPr>
            <a:r>
              <a:rPr lang="en-US" altLang="ja-JP" sz="2800" b="1" dirty="0">
                <a:solidFill>
                  <a:srgbClr val="002060"/>
                </a:solidFill>
                <a:latin typeface="MS Mincho" panose="02020609040205080304" charset="-128"/>
                <a:ea typeface="MS Mincho" panose="02020609040205080304" charset="-128"/>
                <a:cs typeface="MS Mincho" panose="02020609040205080304" charset="-128"/>
                <a:sym typeface="+mn-ea"/>
              </a:rPr>
              <a:t>5</a:t>
            </a:r>
            <a:r>
              <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rPr>
              <a:t>．庄兵衛の疑問は何かを考えてみよう。</a:t>
            </a:r>
          </a:p>
          <a:p>
            <a:pPr>
              <a:lnSpc>
                <a:spcPts val="4000"/>
              </a:lnSpc>
            </a:pPr>
            <a:endPar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nSpc>
                <a:spcPts val="4000"/>
              </a:lnSpc>
            </a:pPr>
            <a:endParaRPr lang="ja-JP" alt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a:p>
            <a:pPr algn="l" fontAlgn="auto">
              <a:lnSpc>
                <a:spcPts val="4000"/>
              </a:lnSpc>
            </a:pPr>
            <a:endParaRPr lang="en-US" sz="2800" b="1" dirty="0">
              <a:solidFill>
                <a:srgbClr val="002060"/>
              </a:solidFill>
              <a:latin typeface="MS Mincho" panose="02020609040205080304" charset="-128"/>
              <a:ea typeface="MS Mincho" panose="02020609040205080304" charset="-128"/>
              <a:cs typeface="MS Mincho" panose="02020609040205080304" charset="-128"/>
              <a:sym typeface="+mn-ea"/>
            </a:endParaRP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rgbClr val="002060"/>
                </a:solidFill>
              </a:rPr>
              <a:t>五、やってみましょう。</a:t>
            </a:r>
          </a:p>
        </p:txBody>
      </p:sp>
      <p:sp>
        <p:nvSpPr>
          <p:cNvPr id="3" name="内容占位符 2"/>
          <p:cNvSpPr>
            <a:spLocks noGrp="1"/>
          </p:cNvSpPr>
          <p:nvPr>
            <p:ph idx="1"/>
          </p:nvPr>
        </p:nvSpPr>
        <p:spPr>
          <a:xfrm>
            <a:off x="382905" y="1504315"/>
            <a:ext cx="11273790" cy="779780"/>
          </a:xfrm>
        </p:spPr>
        <p:txBody>
          <a:bodyPr>
            <a:normAutofit fontScale="92500"/>
          </a:bodyPr>
          <a:lstStyle/>
          <a:p>
            <a:r>
              <a:rPr lang="zh-CN" altLang="en-US" dirty="0">
                <a:solidFill>
                  <a:schemeClr val="tx1"/>
                </a:solidFill>
              </a:rPr>
              <a:t>　</a:t>
            </a:r>
            <a:r>
              <a:rPr lang="ja-JP" altLang="zh-CN" b="1" dirty="0"/>
              <a:t>「足るを知る」をテーマに作文を書いてみよう。（字数</a:t>
            </a:r>
            <a:r>
              <a:rPr lang="en-US" altLang="zh-CN" b="1" dirty="0"/>
              <a:t>600</a:t>
            </a:r>
            <a:r>
              <a:rPr lang="ja-JP" altLang="zh-CN" b="1" dirty="0"/>
              <a:t>字以内）</a:t>
            </a:r>
            <a:endParaRPr lang="zh-CN" altLang="zh-CN" b="1" dirty="0"/>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olidFill>
                  <a:schemeClr val="accent3">
                    <a:lumMod val="50000"/>
                  </a:schemeClr>
                </a:solidFill>
              </a:rPr>
              <a:t>六、読んでみましょう。</a:t>
            </a:r>
          </a:p>
        </p:txBody>
      </p:sp>
      <p:sp>
        <p:nvSpPr>
          <p:cNvPr id="3" name="内容占位符 2"/>
          <p:cNvSpPr>
            <a:spLocks noGrp="1"/>
          </p:cNvSpPr>
          <p:nvPr>
            <p:ph idx="1"/>
          </p:nvPr>
        </p:nvSpPr>
        <p:spPr>
          <a:xfrm>
            <a:off x="326570" y="2395220"/>
            <a:ext cx="11653935" cy="2643505"/>
          </a:xfrm>
        </p:spPr>
        <p:txBody>
          <a:bodyPr>
            <a:normAutofit/>
          </a:bodyPr>
          <a:lstStyle/>
          <a:p>
            <a:pPr marL="0" indent="0" algn="l" fontAlgn="auto">
              <a:lnSpc>
                <a:spcPts val="4000"/>
              </a:lnSpc>
              <a:buNone/>
            </a:pPr>
            <a:r>
              <a:rPr lang="ja-JP" altLang="en-US" b="1" dirty="0" smtClean="0">
                <a:solidFill>
                  <a:schemeClr val="tx1"/>
                </a:solidFill>
                <a:cs typeface="MS Mincho" panose="02020609040205080304" charset="-128"/>
                <a:sym typeface="+mn-ea"/>
              </a:rPr>
              <a:t>天の原　ふりさけ見みれば　春日なる　三笠の山に　出でし月かも</a:t>
            </a:r>
            <a:endParaRPr b="1" dirty="0">
              <a:solidFill>
                <a:schemeClr val="tx1"/>
              </a:solidFill>
              <a:cs typeface="MS Mincho" panose="02020609040205080304" charset="-128"/>
              <a:sym typeface="+mn-ea"/>
            </a:endParaRPr>
          </a:p>
          <a:p>
            <a:pPr marL="0" indent="0" algn="r" fontAlgn="auto">
              <a:lnSpc>
                <a:spcPts val="4000"/>
              </a:lnSpc>
              <a:buNone/>
            </a:pPr>
            <a:r>
              <a:rPr lang="ja-JP" altLang="en-US" b="1" dirty="0" smtClean="0">
                <a:solidFill>
                  <a:schemeClr val="tx1"/>
                </a:solidFill>
                <a:cs typeface="MS Mincho" panose="02020609040205080304" charset="-128"/>
                <a:sym typeface="+mn-ea"/>
              </a:rPr>
              <a:t>（阿倍仲麻呂）</a:t>
            </a:r>
            <a:endParaRPr lang="en-US" b="1" dirty="0" smtClean="0">
              <a:solidFill>
                <a:schemeClr val="tx1"/>
              </a:solidFill>
              <a:cs typeface="MS Mincho" panose="02020609040205080304" charset="-128"/>
              <a:sym typeface="+mn-ea"/>
            </a:endParaRPr>
          </a:p>
          <a:p>
            <a:pPr marL="0" indent="0" algn="l" fontAlgn="auto">
              <a:lnSpc>
                <a:spcPts val="4000"/>
              </a:lnSpc>
              <a:buNone/>
            </a:pPr>
            <a:r>
              <a:rPr lang="ja-JP" altLang="en-US" b="1" dirty="0">
                <a:cs typeface="MS Mincho" panose="02020609040205080304" charset="-128"/>
                <a:sym typeface="+mn-ea"/>
              </a:rPr>
              <a:t>現代</a:t>
            </a:r>
            <a:r>
              <a:rPr lang="ja-JP" altLang="en-US" b="1" dirty="0" smtClean="0">
                <a:cs typeface="MS Mincho" panose="02020609040205080304" charset="-128"/>
                <a:sym typeface="+mn-ea"/>
              </a:rPr>
              <a:t>語</a:t>
            </a:r>
            <a:r>
              <a:rPr lang="ja-JP" altLang="en-US" b="1" dirty="0">
                <a:cs typeface="MS Mincho" panose="02020609040205080304" charset="-128"/>
                <a:sym typeface="+mn-ea"/>
              </a:rPr>
              <a:t>訳</a:t>
            </a:r>
            <a:r>
              <a:rPr b="1" dirty="0" smtClean="0">
                <a:solidFill>
                  <a:schemeClr val="tx1"/>
                </a:solidFill>
                <a:cs typeface="MS Mincho" panose="02020609040205080304" charset="-128"/>
                <a:sym typeface="+mn-ea"/>
              </a:rPr>
              <a:t>：</a:t>
            </a:r>
            <a:r>
              <a:rPr lang="ja-JP" altLang="en-US" b="1" dirty="0" smtClean="0">
                <a:solidFill>
                  <a:schemeClr val="tx1"/>
                </a:solidFill>
                <a:cs typeface="MS Mincho" panose="02020609040205080304" charset="-128"/>
                <a:sym typeface="+mn-ea"/>
              </a:rPr>
              <a:t>広い空を振り仰いで眺めると、美しい月が出ているが、あの月はきっと故郷である春日の三笠の山に出た月と同じだろう。</a:t>
            </a:r>
            <a:endParaRPr b="1" dirty="0">
              <a:solidFill>
                <a:schemeClr val="tx1"/>
              </a:solidFill>
              <a:cs typeface="MS Mincho" panose="02020609040205080304" charset="-128"/>
              <a:sym typeface="+mn-ea"/>
            </a:endParaRPr>
          </a:p>
        </p:txBody>
      </p:sp>
      <p:sp>
        <p:nvSpPr>
          <p:cNvPr id="100" name="文本框 99"/>
          <p:cNvSpPr txBox="1"/>
          <p:nvPr/>
        </p:nvSpPr>
        <p:spPr>
          <a:xfrm>
            <a:off x="593089" y="1391920"/>
            <a:ext cx="7076673" cy="584775"/>
          </a:xfrm>
          <a:prstGeom prst="rect">
            <a:avLst/>
          </a:prstGeom>
          <a:noFill/>
          <a:ln w="9525">
            <a:noFill/>
          </a:ln>
        </p:spPr>
        <p:txBody>
          <a:bodyPr wrap="square">
            <a:spAutoFit/>
          </a:bodyPr>
          <a:lstStyle/>
          <a:p>
            <a:pPr indent="0"/>
            <a:r>
              <a:rPr lang="zh-CN" sz="2800" b="1" dirty="0">
                <a:latin typeface="MS Mincho" panose="02020609040205080304" charset="-128"/>
                <a:ea typeface="MS Mincho" panose="02020609040205080304" charset="-128"/>
              </a:rPr>
              <a:t>　</a:t>
            </a:r>
            <a:r>
              <a:rPr lang="ja-JP" altLang="en-US" sz="2800" b="1" dirty="0" smtClean="0">
                <a:latin typeface="MS Mincho" panose="02020609040205080304" charset="-128"/>
                <a:ea typeface="MS Mincho" panose="02020609040205080304" charset="-128"/>
              </a:rPr>
              <a:t>　　　　　　　　　　</a:t>
            </a:r>
            <a:r>
              <a:rPr lang="ja-JP" altLang="en-US" sz="3200" b="1" dirty="0" smtClean="0">
                <a:latin typeface="MS Mincho" panose="02020609040205080304" charset="-128"/>
                <a:ea typeface="MS Mincho" panose="02020609040205080304" charset="-128"/>
              </a:rPr>
              <a:t>和歌</a:t>
            </a:r>
            <a:r>
              <a:rPr lang="zh-CN" sz="3200" b="1" dirty="0" smtClean="0">
                <a:latin typeface="MS Mincho" panose="02020609040205080304" charset="-128"/>
                <a:ea typeface="MS Mincho" panose="02020609040205080304" charset="-128"/>
              </a:rPr>
              <a:t>の</a:t>
            </a:r>
            <a:r>
              <a:rPr lang="zh-CN" sz="3200" b="1" dirty="0">
                <a:latin typeface="MS Mincho" panose="02020609040205080304" charset="-128"/>
                <a:ea typeface="MS Mincho" panose="02020609040205080304" charset="-128"/>
              </a:rPr>
              <a:t>世界</a:t>
            </a:r>
          </a:p>
        </p:txBody>
      </p:sp>
    </p:spTree>
    <p:custDataLst>
      <p:tags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ja-JP" altLang="en-US" dirty="0"/>
              <a:t>和</a:t>
            </a:r>
            <a:r>
              <a:rPr lang="ja-JP" altLang="en-US" dirty="0" smtClean="0"/>
              <a:t>歌の解説</a:t>
            </a:r>
            <a:endParaRPr lang="zh-CN" altLang="en-US" dirty="0"/>
          </a:p>
        </p:txBody>
      </p:sp>
      <p:sp>
        <p:nvSpPr>
          <p:cNvPr id="3" name="内容占位符 2"/>
          <p:cNvSpPr>
            <a:spLocks noGrp="1"/>
          </p:cNvSpPr>
          <p:nvPr>
            <p:ph idx="1"/>
          </p:nvPr>
        </p:nvSpPr>
        <p:spPr>
          <a:xfrm>
            <a:off x="382905" y="1490345"/>
            <a:ext cx="11273790" cy="5209035"/>
          </a:xfrm>
        </p:spPr>
        <p:txBody>
          <a:bodyPr>
            <a:normAutofit fontScale="85000" lnSpcReduction="20000"/>
          </a:bodyPr>
          <a:lstStyle/>
          <a:p>
            <a:pPr marL="0" indent="0">
              <a:buNone/>
            </a:pPr>
            <a:r>
              <a:rPr lang="ja-JP" altLang="en-US" b="1" dirty="0"/>
              <a:t>阿倍仲麻呂</a:t>
            </a:r>
            <a:r>
              <a:rPr lang="ja-JP" altLang="en-US" b="1" dirty="0" smtClean="0"/>
              <a:t>：（</a:t>
            </a:r>
            <a:r>
              <a:rPr lang="en-US" altLang="ja-JP" b="1" dirty="0" smtClean="0"/>
              <a:t>698</a:t>
            </a:r>
            <a:r>
              <a:rPr lang="ja-JP" altLang="en-US" b="1" dirty="0" smtClean="0"/>
              <a:t>年</a:t>
            </a:r>
            <a:r>
              <a:rPr lang="ja-JP" altLang="en-US" b="1" dirty="0"/>
              <a:t>～</a:t>
            </a:r>
            <a:r>
              <a:rPr lang="en-US" altLang="ja-JP" b="1" dirty="0" smtClean="0"/>
              <a:t>770</a:t>
            </a:r>
            <a:r>
              <a:rPr lang="ja-JP" altLang="en-US" b="1" dirty="0"/>
              <a:t>年）大和の国に生まれ、若くして優れた学才を現し</a:t>
            </a:r>
            <a:r>
              <a:rPr lang="en-US" altLang="ja-JP" b="1" dirty="0"/>
              <a:t>､</a:t>
            </a:r>
            <a:r>
              <a:rPr lang="ja-JP" altLang="en-US" b="1" dirty="0"/>
              <a:t>仲麻呂十六才の時に遣唐使・多治比県守に従って、留学生として唐に渡りました。玄宗皇帝に仕え、李白や王維らの著名人と交際し、文名が高かったと伝えられています</a:t>
            </a:r>
            <a:r>
              <a:rPr lang="ja-JP" altLang="en-US" b="1" dirty="0" smtClean="0"/>
              <a:t>。三十年</a:t>
            </a:r>
            <a:r>
              <a:rPr lang="ja-JP" altLang="en-US" b="1" dirty="0"/>
              <a:t>近くの滞在の後、仲麻呂が五十一歳の時</a:t>
            </a:r>
            <a:r>
              <a:rPr lang="en-US" altLang="ja-JP" b="1" dirty="0"/>
              <a:t>､</a:t>
            </a:r>
            <a:r>
              <a:rPr lang="ja-JP" altLang="en-US" b="1" dirty="0"/>
              <a:t>宗皇帝に帰国を願い出て帰路に着きましたが、その途中で嵐にあい安南に辿り着きました</a:t>
            </a:r>
            <a:r>
              <a:rPr lang="ja-JP" altLang="en-US" b="1" dirty="0" smtClean="0"/>
              <a:t>。阿</a:t>
            </a:r>
            <a:r>
              <a:rPr lang="ja-JP" altLang="en-US" b="1" dirty="0"/>
              <a:t>部仲麻呂は後に再び長安に帰り、唐の地で亡くなりました。</a:t>
            </a:r>
            <a:endParaRPr lang="en-US" altLang="ja-JP" b="1" dirty="0" smtClean="0"/>
          </a:p>
          <a:p>
            <a:pPr marL="0" indent="0">
              <a:buNone/>
            </a:pPr>
            <a:r>
              <a:rPr lang="ja-JP" altLang="en-US" b="1" dirty="0"/>
              <a:t>この和歌もよく知られているもののひとつですが、仲麻呂の帰国を祝って、明州</a:t>
            </a:r>
            <a:r>
              <a:rPr lang="en-US" altLang="ja-JP" b="1" dirty="0"/>
              <a:t>(</a:t>
            </a:r>
            <a:r>
              <a:rPr lang="ja-JP" altLang="en-US" b="1" dirty="0"/>
              <a:t>現・ニンポー</a:t>
            </a:r>
            <a:r>
              <a:rPr lang="en-US" altLang="ja-JP" b="1" dirty="0"/>
              <a:t>)</a:t>
            </a:r>
            <a:r>
              <a:rPr lang="ja-JP" altLang="en-US" b="1" dirty="0"/>
              <a:t>の町で宴会が開かれた時に詠まれたものだと伝えられています。</a:t>
            </a:r>
          </a:p>
          <a:p>
            <a:pPr marL="0" indent="0">
              <a:buNone/>
            </a:pPr>
            <a:r>
              <a:rPr lang="ja-JP" altLang="en-US" b="1" dirty="0" smtClean="0"/>
              <a:t>広</a:t>
            </a:r>
            <a:r>
              <a:rPr lang="ja-JP" altLang="en-US" b="1" dirty="0"/>
              <a:t>い夜空の情景に浮かんだ月を介して、阿部仲麻呂の故郷への思いがとてもよく表現されていますが、この歌は、藤原公任</a:t>
            </a:r>
            <a:r>
              <a:rPr lang="en-US" altLang="ja-JP" b="1" dirty="0"/>
              <a:t>(</a:t>
            </a:r>
            <a:r>
              <a:rPr lang="ja-JP" altLang="en-US" b="1" dirty="0"/>
              <a:t>きんとう</a:t>
            </a:r>
            <a:r>
              <a:rPr lang="en-US" altLang="ja-JP" b="1" dirty="0"/>
              <a:t>)</a:t>
            </a:r>
            <a:r>
              <a:rPr lang="ja-JP" altLang="en-US" b="1" dirty="0"/>
              <a:t>の「和漢朗詠集」などにも収録されていて、自然の情景と人の情念が見事に詠まれています。</a:t>
            </a:r>
            <a:endParaRPr lang="zh-CN" altLang="en-US" b="1" dirty="0"/>
          </a:p>
        </p:txBody>
      </p:sp>
    </p:spTree>
    <p:extLst>
      <p:ext uri="{BB962C8B-B14F-4D97-AF65-F5344CB8AC3E}">
        <p14:creationId xmlns:p14="http://schemas.microsoft.com/office/powerpoint/2010/main" val="32266589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1569660"/>
          </a:xfrm>
          <a:prstGeom prst="rect">
            <a:avLst/>
          </a:prstGeom>
          <a:noFill/>
        </p:spPr>
        <p:txBody>
          <a:bodyPr wrap="square" rtlCol="0">
            <a:spAutoFit/>
          </a:bodyPr>
          <a:lstStyle/>
          <a:p>
            <a:r>
              <a:rPr lang="ja-JP" altLang="en-US" sz="4800" b="1" dirty="0">
                <a:solidFill>
                  <a:srgbClr val="56CA95">
                    <a:lumMod val="50000"/>
                  </a:srgbClr>
                </a:solidFill>
                <a:latin typeface="MS Mincho" panose="02020609040205080304" charset="-128"/>
                <a:ea typeface="MS Mincho" panose="02020609040205080304" charset="-128"/>
                <a:sym typeface="+mn-ea"/>
              </a:rPr>
              <a:t>言語・文化・社会コラム</a:t>
            </a:r>
          </a:p>
          <a:p>
            <a:endParaRPr lang="ja-JP" altLang="en-US" sz="4800" b="1" dirty="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05</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3010416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ja-JP" altLang="en-US" dirty="0" smtClean="0"/>
              <a:t>おふくろの味</a:t>
            </a:r>
            <a:endParaRPr lang="zh-CN" altLang="en-US" dirty="0"/>
          </a:p>
        </p:txBody>
      </p:sp>
      <p:sp>
        <p:nvSpPr>
          <p:cNvPr id="3" name="内容占位符 2"/>
          <p:cNvSpPr>
            <a:spLocks noGrp="1"/>
          </p:cNvSpPr>
          <p:nvPr>
            <p:ph idx="1"/>
          </p:nvPr>
        </p:nvSpPr>
        <p:spPr/>
        <p:txBody>
          <a:bodyPr/>
          <a:lstStyle/>
          <a:p>
            <a:pPr marL="0" lvl="0" indent="0">
              <a:buClrTx/>
              <a:buSzTx/>
              <a:buNone/>
            </a:pPr>
            <a:r>
              <a:rPr lang="ja-JP" altLang="zh-CN" b="1" noProof="1">
                <a:solidFill>
                  <a:srgbClr val="000000"/>
                </a:solidFill>
                <a:sym typeface="+mn-ea"/>
              </a:rPr>
              <a:t>１</a:t>
            </a:r>
            <a:r>
              <a:rPr lang="ja-JP" altLang="en-US" b="1" noProof="1">
                <a:solidFill>
                  <a:srgbClr val="000000"/>
                </a:solidFill>
                <a:sym typeface="+mn-ea"/>
              </a:rPr>
              <a:t>、</a:t>
            </a:r>
            <a:r>
              <a:rPr lang="ja-JP" altLang="zh-CN" b="1" noProof="1">
                <a:solidFill>
                  <a:srgbClr val="000000"/>
                </a:solidFill>
                <a:sym typeface="+mn-ea"/>
              </a:rPr>
              <a:t>内容が理解できるまで読んでください。</a:t>
            </a:r>
          </a:p>
          <a:p>
            <a:pPr marL="0" lvl="0" indent="0">
              <a:buClrTx/>
              <a:buSzTx/>
              <a:buNone/>
            </a:pPr>
            <a:r>
              <a:rPr lang="ja-JP" altLang="zh-CN" b="1" noProof="1">
                <a:solidFill>
                  <a:srgbClr val="000000"/>
                </a:solidFill>
                <a:sym typeface="+mn-ea"/>
              </a:rPr>
              <a:t>２</a:t>
            </a:r>
            <a:r>
              <a:rPr lang="ja-JP" altLang="en-US" b="1" noProof="1">
                <a:solidFill>
                  <a:srgbClr val="000000"/>
                </a:solidFill>
                <a:sym typeface="+mn-ea"/>
              </a:rPr>
              <a:t>、</a:t>
            </a:r>
            <a:r>
              <a:rPr lang="ja-JP" altLang="zh-CN" b="1" noProof="1">
                <a:solidFill>
                  <a:srgbClr val="000000"/>
                </a:solidFill>
                <a:sym typeface="+mn-ea"/>
              </a:rPr>
              <a:t>キーワードを五つ書いてください。</a:t>
            </a:r>
          </a:p>
          <a:p>
            <a:pPr marL="0" lvl="0" indent="0">
              <a:buClrTx/>
              <a:buSzTx/>
              <a:buNone/>
            </a:pPr>
            <a:r>
              <a:rPr lang="ja-JP" altLang="zh-CN" b="1" noProof="1">
                <a:solidFill>
                  <a:srgbClr val="000000"/>
                </a:solidFill>
                <a:sym typeface="+mn-ea"/>
              </a:rPr>
              <a:t>３</a:t>
            </a:r>
            <a:r>
              <a:rPr lang="ja-JP" altLang="en-US" b="1" noProof="1">
                <a:solidFill>
                  <a:srgbClr val="000000"/>
                </a:solidFill>
                <a:sym typeface="+mn-ea"/>
              </a:rPr>
              <a:t>、</a:t>
            </a:r>
            <a:r>
              <a:rPr lang="ja-JP" altLang="zh-CN" b="1" noProof="1">
                <a:solidFill>
                  <a:srgbClr val="000000"/>
                </a:solidFill>
                <a:sym typeface="+mn-ea"/>
              </a:rPr>
              <a:t>コラムを読んで、わかったこと、理解したことを２</a:t>
            </a:r>
            <a:r>
              <a:rPr lang="ja-JP" altLang="en-US" b="1" noProof="1">
                <a:solidFill>
                  <a:srgbClr val="000000"/>
                </a:solidFill>
                <a:sym typeface="+mn-ea"/>
              </a:rPr>
              <a:t>～</a:t>
            </a:r>
            <a:r>
              <a:rPr lang="ja-JP" altLang="zh-CN" b="1" noProof="1">
                <a:solidFill>
                  <a:srgbClr val="000000"/>
                </a:solidFill>
                <a:sym typeface="+mn-ea"/>
              </a:rPr>
              <a:t>３点まとめてください。</a:t>
            </a:r>
          </a:p>
          <a:p>
            <a:pPr marL="0" indent="0">
              <a:buNone/>
            </a:pPr>
            <a:endParaRPr lang="zh-CN" altLang="en-US" dirty="0"/>
          </a:p>
        </p:txBody>
      </p:sp>
    </p:spTree>
    <p:extLst>
      <p:ext uri="{BB962C8B-B14F-4D97-AF65-F5344CB8AC3E}">
        <p14:creationId xmlns:p14="http://schemas.microsoft.com/office/powerpoint/2010/main" val="39189568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zh-CN" altLang="en-US" sz="4800" b="1" dirty="0" smtClean="0">
                <a:solidFill>
                  <a:srgbClr val="56CA95">
                    <a:lumMod val="50000"/>
                  </a:srgbClr>
                </a:solidFill>
                <a:latin typeface="MS Mincho" panose="02020609040205080304" charset="-128"/>
                <a:ea typeface="MS Mincho" panose="02020609040205080304" charset="-128"/>
                <a:sym typeface="+mn-ea"/>
              </a:rPr>
              <a:t>自己</a:t>
            </a:r>
            <a:r>
              <a:rPr lang="zh-CN" altLang="en-US" sz="4800" b="1" dirty="0">
                <a:solidFill>
                  <a:srgbClr val="56CA95">
                    <a:lumMod val="50000"/>
                  </a:srgbClr>
                </a:solidFill>
                <a:latin typeface="MS Mincho" panose="02020609040205080304" charset="-128"/>
                <a:ea typeface="MS Mincho" panose="02020609040205080304" charset="-128"/>
                <a:sym typeface="+mn-ea"/>
              </a:rPr>
              <a:t>評価</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a:t>
            </a:r>
            <a:r>
              <a:rPr lang="en-US" altLang="zh-CN" sz="6600" dirty="0">
                <a:solidFill>
                  <a:srgbClr val="F5F4EF"/>
                </a:solidFill>
                <a:latin typeface="Arial Black" panose="020B0A04020102020204" charset="0"/>
                <a:cs typeface="Arial Black" panose="020B0A04020102020204" charset="0"/>
              </a:rPr>
              <a:t>6</a:t>
            </a: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19691412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en-US" dirty="0" smtClean="0"/>
              <a:t>　　　　自己チェック表</a:t>
            </a:r>
            <a:endParaRPr lang="zh-CN" altLang="en-US" dirty="0"/>
          </a:p>
        </p:txBody>
      </p:sp>
      <p:sp>
        <p:nvSpPr>
          <p:cNvPr id="3" name="内容占位符 2"/>
          <p:cNvSpPr>
            <a:spLocks noGrp="1"/>
          </p:cNvSpPr>
          <p:nvPr>
            <p:ph idx="1"/>
          </p:nvPr>
        </p:nvSpPr>
        <p:spPr/>
        <p:txBody>
          <a:bodyPr/>
          <a:lstStyle/>
          <a:p>
            <a:pPr marL="0" indent="0">
              <a:buNone/>
            </a:pPr>
            <a:r>
              <a:rPr lang="ja-JP" altLang="zh-CN" b="1" dirty="0"/>
              <a:t>表に沿って完成してください。</a:t>
            </a:r>
          </a:p>
          <a:p>
            <a:pPr marL="0" indent="0">
              <a:buNone/>
            </a:pPr>
            <a:endParaRPr lang="ja-JP" altLang="zh-CN" b="1" dirty="0"/>
          </a:p>
          <a:p>
            <a:pPr marL="0" indent="0">
              <a:buNone/>
            </a:pPr>
            <a:r>
              <a:rPr lang="ja-JP" altLang="zh-CN" b="1" dirty="0"/>
              <a:t>１．本文の内容についてもう一回振り返ってみましょう。</a:t>
            </a:r>
          </a:p>
          <a:p>
            <a:pPr marL="0" indent="0">
              <a:buNone/>
            </a:pPr>
            <a:endParaRPr lang="ja-JP" altLang="zh-CN" b="1" dirty="0"/>
          </a:p>
          <a:p>
            <a:pPr marL="0" indent="0">
              <a:buNone/>
            </a:pPr>
            <a:r>
              <a:rPr lang="ja-JP" altLang="zh-CN" b="1" dirty="0"/>
              <a:t>２．各活動への取り組み、姿勢はいかがでしたか。</a:t>
            </a:r>
          </a:p>
          <a:p>
            <a:pPr marL="0" indent="0">
              <a:buNone/>
            </a:pPr>
            <a:endParaRPr lang="zh-CN" altLang="en-US" dirty="0"/>
          </a:p>
        </p:txBody>
      </p:sp>
    </p:spTree>
    <p:extLst>
      <p:ext uri="{BB962C8B-B14F-4D97-AF65-F5344CB8AC3E}">
        <p14:creationId xmlns:p14="http://schemas.microsoft.com/office/powerpoint/2010/main" val="13942971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sz="3200">
                <a:latin typeface="MS UI Gothic" panose="020B0600070205080204" pitchFamily="34" charset="-128"/>
                <a:ea typeface="MS UI Gothic" panose="020B0600070205080204" pitchFamily="34" charset="-128"/>
                <a:sym typeface="+mn-ea"/>
              </a:rPr>
              <a:t>【</a:t>
            </a:r>
            <a:r>
              <a:rPr lang="ja-JP" sz="3200">
                <a:latin typeface="MS UI Gothic" panose="020B0600070205080204" pitchFamily="34" charset="-128"/>
                <a:ea typeface="MS UI Gothic" panose="020B0600070205080204" pitchFamily="34" charset="-128"/>
                <a:sym typeface="+mn-ea"/>
              </a:rPr>
              <a:t>作品紹介</a:t>
            </a:r>
            <a:r>
              <a:rPr lang="en-US" altLang="ja-JP" sz="3200">
                <a:latin typeface="MS UI Gothic" panose="020B0600070205080204" pitchFamily="34" charset="-128"/>
                <a:ea typeface="MS UI Gothic" panose="020B0600070205080204" pitchFamily="34" charset="-128"/>
                <a:sym typeface="+mn-ea"/>
              </a:rPr>
              <a:t>】</a:t>
            </a:r>
            <a:endParaRPr lang="zh-CN" altLang="en-US" sz="3200"/>
          </a:p>
        </p:txBody>
      </p:sp>
      <p:sp>
        <p:nvSpPr>
          <p:cNvPr id="4" name="文本框 3"/>
          <p:cNvSpPr txBox="1"/>
          <p:nvPr/>
        </p:nvSpPr>
        <p:spPr>
          <a:xfrm>
            <a:off x="3665855" y="1123950"/>
            <a:ext cx="8154670" cy="3108543"/>
          </a:xfrm>
          <a:prstGeom prst="rect">
            <a:avLst/>
          </a:prstGeom>
          <a:solidFill>
            <a:schemeClr val="tx2">
              <a:lumMod val="10000"/>
              <a:lumOff val="90000"/>
            </a:schemeClr>
          </a:solidFill>
        </p:spPr>
        <p:txBody>
          <a:bodyPr wrap="square" rtlCol="0">
            <a:spAutoFit/>
          </a:bodyPr>
          <a:lstStyle/>
          <a:p>
            <a:pPr marL="285750" indent="-285750">
              <a:buFont typeface="Wingdings" panose="05000000000000000000" pitchFamily="2" charset="2"/>
              <a:buChar char="Ø"/>
            </a:pPr>
            <a:r>
              <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rPr>
              <a:t>『高瀬舟』（たかせぶね）は、森鷗外の短編小説である。1916年（大正5年）1月、「中央公論」に発表された。江戸時代の随筆集『翁草』（神沢杜口著）の中の「流人の話」（巻百十七「雑話」：神澤貞幹編・池辺義象校訂（1905-6年刊）『校訂翁草第十二』所収）をもとにして書かれた</a:t>
            </a:r>
            <a:r>
              <a:rPr lang="zh-CN" altLang="en-US" sz="2800" dirty="0" smtClean="0">
                <a:solidFill>
                  <a:schemeClr val="tx1"/>
                </a:solidFill>
                <a:latin typeface="MS Mincho" panose="02020609040205080304" charset="-128"/>
                <a:ea typeface="MS Mincho" panose="02020609040205080304" charset="-128"/>
                <a:cs typeface="MS Mincho" panose="02020609040205080304" charset="-128"/>
                <a:sym typeface="+mn-ea"/>
              </a:rPr>
              <a:t>。</a:t>
            </a:r>
            <a:endParaRPr lang="zh-CN" altLang="en-US" sz="2800" dirty="0">
              <a:solidFill>
                <a:schemeClr val="tx1"/>
              </a:solidFill>
              <a:latin typeface="MS Mincho" panose="02020609040205080304" charset="-128"/>
              <a:ea typeface="MS Mincho" panose="02020609040205080304" charset="-128"/>
              <a:cs typeface="MS Mincho" panose="02020609040205080304" charset="-128"/>
              <a:sym typeface="+mn-ea"/>
            </a:endParaRPr>
          </a:p>
        </p:txBody>
      </p:sp>
      <p:pic>
        <p:nvPicPr>
          <p:cNvPr id="3" name="图片 2"/>
          <p:cNvPicPr>
            <a:picLocks noChangeAspect="1"/>
          </p:cNvPicPr>
          <p:nvPr>
            <p:custDataLst>
              <p:tags r:id="rId2"/>
            </p:custDataLst>
          </p:nvPr>
        </p:nvPicPr>
        <p:blipFill>
          <a:blip r:embed="rId4"/>
          <a:stretch>
            <a:fillRect/>
          </a:stretch>
        </p:blipFill>
        <p:spPr>
          <a:xfrm>
            <a:off x="0" y="1742440"/>
            <a:ext cx="2943225" cy="2059940"/>
          </a:xfrm>
          <a:prstGeom prst="rect">
            <a:avLst/>
          </a:prstGeom>
        </p:spPr>
      </p:pic>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9525"/>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文本框 7"/>
          <p:cNvSpPr txBox="1"/>
          <p:nvPr/>
        </p:nvSpPr>
        <p:spPr>
          <a:xfrm>
            <a:off x="1653540" y="4256405"/>
            <a:ext cx="7968615" cy="830997"/>
          </a:xfrm>
          <a:prstGeom prst="rect">
            <a:avLst/>
          </a:prstGeom>
          <a:noFill/>
        </p:spPr>
        <p:txBody>
          <a:bodyPr wrap="square" rtlCol="0">
            <a:spAutoFit/>
          </a:bodyPr>
          <a:lstStyle/>
          <a:p>
            <a:r>
              <a:rPr lang="en-US" altLang="zh-CN" sz="4800" b="1" dirty="0">
                <a:solidFill>
                  <a:srgbClr val="56CA95">
                    <a:lumMod val="50000"/>
                  </a:srgbClr>
                </a:solidFill>
                <a:latin typeface="MS Mincho" panose="02020609040205080304" charset="-128"/>
                <a:ea typeface="MS Mincho" panose="02020609040205080304" charset="-128"/>
                <a:sym typeface="+mn-ea"/>
              </a:rPr>
              <a:t> </a:t>
            </a:r>
            <a:r>
              <a:rPr lang="en-US" altLang="zh-CN" sz="4800" b="1" dirty="0" smtClean="0">
                <a:solidFill>
                  <a:srgbClr val="56CA95">
                    <a:lumMod val="50000"/>
                  </a:srgbClr>
                </a:solidFill>
                <a:latin typeface="MS Mincho" panose="02020609040205080304" charset="-128"/>
                <a:ea typeface="MS Mincho" panose="02020609040205080304" charset="-128"/>
                <a:sym typeface="+mn-ea"/>
              </a:rPr>
              <a:t>  </a:t>
            </a:r>
            <a:r>
              <a:rPr lang="ja-JP" altLang="en-US" sz="4800" b="1" dirty="0" smtClean="0">
                <a:solidFill>
                  <a:srgbClr val="56CA95">
                    <a:lumMod val="50000"/>
                  </a:srgbClr>
                </a:solidFill>
                <a:latin typeface="MS Mincho" panose="02020609040205080304" charset="-128"/>
                <a:ea typeface="MS Mincho" panose="02020609040205080304" charset="-128"/>
                <a:sym typeface="+mn-ea"/>
              </a:rPr>
              <a:t>宿題</a:t>
            </a:r>
            <a:endParaRPr lang="zh-CN" altLang="en-US" sz="4800" b="1" dirty="0" smtClean="0">
              <a:solidFill>
                <a:srgbClr val="56CA95">
                  <a:lumMod val="50000"/>
                </a:srgbClr>
              </a:solidFill>
              <a:latin typeface="MS Mincho" panose="02020609040205080304" charset="-128"/>
              <a:ea typeface="MS Mincho" panose="02020609040205080304" charset="-128"/>
              <a:sym typeface="+mn-ea"/>
            </a:endParaRPr>
          </a:p>
        </p:txBody>
      </p:sp>
      <p:sp>
        <p:nvSpPr>
          <p:cNvPr id="10" name="文本框 9"/>
          <p:cNvSpPr txBox="1"/>
          <p:nvPr/>
        </p:nvSpPr>
        <p:spPr>
          <a:xfrm>
            <a:off x="1653540" y="3049270"/>
            <a:ext cx="3668395" cy="1106805"/>
          </a:xfrm>
          <a:prstGeom prst="rect">
            <a:avLst/>
          </a:prstGeom>
          <a:noFill/>
        </p:spPr>
        <p:txBody>
          <a:bodyPr wrap="square" rtlCol="0">
            <a:spAutoFit/>
          </a:bodyPr>
          <a:lstStyle/>
          <a:p>
            <a:r>
              <a:rPr lang="en-US" altLang="zh-CN" sz="3600" dirty="0">
                <a:solidFill>
                  <a:srgbClr val="F5F4EF"/>
                </a:solidFill>
                <a:latin typeface="Arial Black" panose="020B0A04020102020204" charset="0"/>
                <a:cs typeface="Arial Black" panose="020B0A04020102020204" charset="0"/>
              </a:rPr>
              <a:t>PART. </a:t>
            </a:r>
            <a:r>
              <a:rPr lang="en-US" altLang="zh-CN" sz="6600" dirty="0" smtClean="0">
                <a:solidFill>
                  <a:srgbClr val="F5F4EF"/>
                </a:solidFill>
                <a:latin typeface="Arial Black" panose="020B0A04020102020204" charset="0"/>
                <a:cs typeface="Arial Black" panose="020B0A04020102020204" charset="0"/>
              </a:rPr>
              <a:t>07</a:t>
            </a:r>
            <a:endParaRPr lang="en-US" altLang="zh-CN" sz="6600" dirty="0">
              <a:solidFill>
                <a:srgbClr val="F5F4EF"/>
              </a:solidFill>
              <a:latin typeface="Arial Black" panose="020B0A04020102020204" charset="0"/>
              <a:cs typeface="Arial Black" panose="020B0A04020102020204" charset="0"/>
            </a:endParaRPr>
          </a:p>
        </p:txBody>
      </p:sp>
      <p:sp>
        <p:nvSpPr>
          <p:cNvPr id="2" name="文本框 1"/>
          <p:cNvSpPr txBox="1"/>
          <p:nvPr/>
        </p:nvSpPr>
        <p:spPr>
          <a:xfrm>
            <a:off x="5249545" y="-1831340"/>
            <a:ext cx="9575165" cy="7724140"/>
          </a:xfrm>
          <a:prstGeom prst="rect">
            <a:avLst/>
          </a:prstGeom>
          <a:noFill/>
        </p:spPr>
        <p:txBody>
          <a:bodyPr wrap="square" rtlCol="0">
            <a:spAutoFit/>
          </a:bodyPr>
          <a:lstStyle/>
          <a:p>
            <a:pPr algn="ctr"/>
            <a:r>
              <a:rPr lang="en-US" altLang="zh-CN" sz="49600" dirty="0">
                <a:solidFill>
                  <a:srgbClr val="F5F4EF">
                    <a:alpha val="15000"/>
                  </a:srgbClr>
                </a:solidFill>
                <a:latin typeface="Arial Black" panose="020B0A04020102020204" charset="0"/>
                <a:cs typeface="Arial Black" panose="020B0A04020102020204" charset="0"/>
              </a:rPr>
              <a:t>4</a:t>
            </a:r>
          </a:p>
        </p:txBody>
      </p:sp>
    </p:spTree>
    <p:custDataLst>
      <p:tags r:id="rId1"/>
    </p:custDataLst>
    <p:extLst>
      <p:ext uri="{BB962C8B-B14F-4D97-AF65-F5344CB8AC3E}">
        <p14:creationId xmlns:p14="http://schemas.microsoft.com/office/powerpoint/2010/main" val="24828860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ja-JP" altLang="en-US" sz="3200" b="1" dirty="0"/>
              <a:t>予習する時の留意点</a:t>
            </a:r>
            <a:r>
              <a:rPr lang="ja-JP" altLang="en-US" sz="3200" b="1" dirty="0" smtClean="0"/>
              <a:t>：</a:t>
            </a:r>
            <a:endParaRPr lang="ja-JP" altLang="en-US" sz="3200" b="1" dirty="0"/>
          </a:p>
          <a:p>
            <a:pPr marL="0" indent="0">
              <a:buNone/>
            </a:pPr>
            <a:r>
              <a:rPr lang="ja-JP" altLang="en-US" sz="3200" b="1" dirty="0" smtClean="0"/>
              <a:t>１、新</a:t>
            </a:r>
            <a:r>
              <a:rPr lang="ja-JP" altLang="en-US" sz="3200" b="1" dirty="0"/>
              <a:t>しい言葉の意味を理解すること。</a:t>
            </a:r>
          </a:p>
          <a:p>
            <a:pPr marL="0" indent="0">
              <a:buNone/>
            </a:pPr>
            <a:r>
              <a:rPr lang="ja-JP" altLang="en-US" sz="3200" b="1" dirty="0" smtClean="0"/>
              <a:t>２、本文</a:t>
            </a:r>
            <a:r>
              <a:rPr lang="ja-JP" altLang="en-US" sz="3200" b="1" dirty="0"/>
              <a:t>の大意をキャッチすること</a:t>
            </a:r>
            <a:r>
              <a:rPr lang="ja-JP" altLang="en-US" sz="3200" dirty="0"/>
              <a:t>。</a:t>
            </a:r>
          </a:p>
          <a:p>
            <a:pPr marL="0" indent="0">
              <a:buNone/>
            </a:pPr>
            <a:endParaRPr lang="zh-CN" altLang="en-US" dirty="0"/>
          </a:p>
        </p:txBody>
      </p:sp>
    </p:spTree>
    <p:extLst>
      <p:ext uri="{BB962C8B-B14F-4D97-AF65-F5344CB8AC3E}">
        <p14:creationId xmlns:p14="http://schemas.microsoft.com/office/powerpoint/2010/main" val="12891551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093470"/>
            <a:ext cx="12194540" cy="430847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65200" y="2224405"/>
            <a:ext cx="10939780" cy="1337945"/>
          </a:xfrm>
          <a:prstGeom prst="rect">
            <a:avLst/>
          </a:prstGeom>
          <a:noFill/>
        </p:spPr>
        <p:txBody>
          <a:bodyPr wrap="square" rtlCol="0">
            <a:spAutoFit/>
          </a:bodyPr>
          <a:lstStyle/>
          <a:p>
            <a:pPr algn="just">
              <a:lnSpc>
                <a:spcPct val="150000"/>
              </a:lnSpc>
              <a:defRPr/>
            </a:pPr>
            <a:r>
              <a:rPr lang="ja-JP" altLang="en-US" sz="5400" kern="0" dirty="0" smtClean="0">
                <a:solidFill>
                  <a:srgbClr val="F5F4EF"/>
                </a:solidFill>
                <a:latin typeface="MS Gothic" panose="020B0609070205080204" charset="-128"/>
                <a:ea typeface="MS Gothic" panose="020B0609070205080204" charset="-128"/>
                <a:cs typeface="+mn-ea"/>
                <a:sym typeface="+mn-lt"/>
              </a:rPr>
              <a:t>ご清聴ありがとうございました</a:t>
            </a:r>
          </a:p>
        </p:txBody>
      </p:sp>
      <p:cxnSp>
        <p:nvCxnSpPr>
          <p:cNvPr id="44" name="直接连接符 43"/>
          <p:cNvCxnSpPr/>
          <p:nvPr/>
        </p:nvCxnSpPr>
        <p:spPr>
          <a:xfrm>
            <a:off x="1350344" y="3562292"/>
            <a:ext cx="6055711" cy="0"/>
          </a:xfrm>
          <a:prstGeom prst="line">
            <a:avLst/>
          </a:prstGeom>
          <a:ln w="12700" cmpd="sng">
            <a:solidFill>
              <a:srgbClr val="FBF6F4"/>
            </a:solidFill>
            <a:prstDash val="solid"/>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2"/>
            </p:custDataLst>
          </p:nvPr>
        </p:nvSpPr>
        <p:spPr>
          <a:xfrm>
            <a:off x="1289050" y="1299528"/>
            <a:ext cx="1733550" cy="768350"/>
          </a:xfrm>
          <a:prstGeom prst="rect">
            <a:avLst/>
          </a:prstGeom>
          <a:noFill/>
        </p:spPr>
        <p:txBody>
          <a:bodyPr wrap="square" lIns="90000" tIns="46800" bIns="0" rtlCol="0" anchor="b" anchorCtr="0">
            <a:noAutofit/>
          </a:bodyPr>
          <a:lstStyle>
            <a:defPPr>
              <a:defRPr lang="zh-CN"/>
            </a:defPPr>
            <a:lvl1pPr>
              <a:defRPr sz="4800" b="1" spc="60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ja-JP" altLang="zh-CN" sz="5300" dirty="0">
                <a:solidFill>
                  <a:srgbClr val="56CA95">
                    <a:lumMod val="50000"/>
                  </a:srgbClr>
                </a:solidFill>
                <a:latin typeface="MS Mincho" panose="02020609040205080304" charset="-128"/>
                <a:ea typeface="MS Mincho" panose="02020609040205080304" charset="-128"/>
                <a:sym typeface="Arial" panose="020B0604020202020204" pitchFamily="34" charset="0"/>
              </a:rPr>
              <a:t>目次</a:t>
            </a:r>
          </a:p>
        </p:txBody>
      </p:sp>
      <p:sp>
        <p:nvSpPr>
          <p:cNvPr id="7" name="文本框 6"/>
          <p:cNvSpPr txBox="1"/>
          <p:nvPr/>
        </p:nvSpPr>
        <p:spPr>
          <a:xfrm>
            <a:off x="5438775" y="1530985"/>
            <a:ext cx="6381115" cy="583565"/>
          </a:xfrm>
          <a:prstGeom prst="rect">
            <a:avLst/>
          </a:prstGeom>
          <a:noFill/>
        </p:spPr>
        <p:txBody>
          <a:bodyPr wrap="square" rtlCol="0">
            <a:spAutoFit/>
          </a:bodyPr>
          <a:lstStyle/>
          <a:p>
            <a:r>
              <a:rPr lang="ja-JP" altLang="en-US" sz="3200" b="1" dirty="0">
                <a:solidFill>
                  <a:srgbClr val="56CA95">
                    <a:lumMod val="50000"/>
                  </a:srgbClr>
                </a:solidFill>
                <a:latin typeface="MS Mincho" panose="02020609040205080304" charset="-128"/>
                <a:ea typeface="MS Mincho" panose="02020609040205080304" charset="-128"/>
              </a:rPr>
              <a:t>Par</a:t>
            </a:r>
            <a:r>
              <a:rPr lang="en-US" altLang="ja-JP" sz="3200" b="1" dirty="0">
                <a:solidFill>
                  <a:srgbClr val="56CA95">
                    <a:lumMod val="50000"/>
                  </a:srgbClr>
                </a:solidFill>
                <a:latin typeface="MS Mincho" panose="02020609040205080304" charset="-128"/>
                <a:ea typeface="MS Mincho" panose="02020609040205080304" charset="-128"/>
              </a:rPr>
              <a:t>t1 </a:t>
            </a:r>
            <a:r>
              <a:rPr lang="ja-JP" altLang="en-US" sz="3200" b="1" dirty="0">
                <a:solidFill>
                  <a:srgbClr val="56CA95">
                    <a:lumMod val="50000"/>
                  </a:srgbClr>
                </a:solidFill>
                <a:latin typeface="MS Mincho" panose="02020609040205080304" charset="-128"/>
                <a:ea typeface="MS Mincho" panose="02020609040205080304" charset="-128"/>
              </a:rPr>
              <a:t>学習目標</a:t>
            </a:r>
          </a:p>
        </p:txBody>
      </p:sp>
      <p:sp>
        <p:nvSpPr>
          <p:cNvPr id="80" name="文本框 79"/>
          <p:cNvSpPr txBox="1"/>
          <p:nvPr/>
        </p:nvSpPr>
        <p:spPr>
          <a:xfrm>
            <a:off x="5429885" y="259715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Part2 </a:t>
            </a:r>
            <a:r>
              <a:rPr lang="ja-JP" altLang="en-US" sz="3200" b="1" dirty="0" smtClean="0">
                <a:solidFill>
                  <a:srgbClr val="56CA95">
                    <a:lumMod val="50000"/>
                  </a:srgbClr>
                </a:solidFill>
                <a:latin typeface="MS Mincho" panose="02020609040205080304" charset="-128"/>
                <a:ea typeface="MS Mincho" panose="02020609040205080304" charset="-128"/>
              </a:rPr>
              <a:t>言葉と重要</a:t>
            </a:r>
            <a:r>
              <a:rPr lang="ja-JP" altLang="en-US" sz="3200" b="1" dirty="0">
                <a:solidFill>
                  <a:srgbClr val="56CA95">
                    <a:lumMod val="50000"/>
                  </a:srgbClr>
                </a:solidFill>
                <a:latin typeface="MS Mincho" panose="02020609040205080304" charset="-128"/>
                <a:ea typeface="MS Mincho" panose="02020609040205080304" charset="-128"/>
              </a:rPr>
              <a:t>表現</a:t>
            </a:r>
          </a:p>
        </p:txBody>
      </p:sp>
      <p:sp>
        <p:nvSpPr>
          <p:cNvPr id="81" name="文本框 80"/>
          <p:cNvSpPr txBox="1"/>
          <p:nvPr/>
        </p:nvSpPr>
        <p:spPr>
          <a:xfrm>
            <a:off x="5438775" y="366331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Part3 </a:t>
            </a:r>
            <a:r>
              <a:rPr lang="ja-JP" altLang="en-US" sz="3200" b="1" dirty="0">
                <a:solidFill>
                  <a:srgbClr val="56CA95">
                    <a:lumMod val="50000"/>
                  </a:srgbClr>
                </a:solidFill>
                <a:latin typeface="MS Mincho" panose="02020609040205080304" charset="-128"/>
                <a:ea typeface="MS Mincho" panose="02020609040205080304" charset="-128"/>
              </a:rPr>
              <a:t>本文理解</a:t>
            </a:r>
          </a:p>
        </p:txBody>
      </p:sp>
      <p:sp>
        <p:nvSpPr>
          <p:cNvPr id="82" name="文本框 81"/>
          <p:cNvSpPr txBox="1"/>
          <p:nvPr/>
        </p:nvSpPr>
        <p:spPr>
          <a:xfrm>
            <a:off x="5438775" y="4866005"/>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Part4 </a:t>
            </a:r>
            <a:r>
              <a:rPr lang="ja-JP" altLang="en-US" sz="3200" b="1" dirty="0">
                <a:solidFill>
                  <a:srgbClr val="56CA95">
                    <a:lumMod val="50000"/>
                  </a:srgbClr>
                </a:solidFill>
                <a:latin typeface="MS Mincho" panose="02020609040205080304" charset="-128"/>
                <a:ea typeface="MS Mincho" panose="02020609040205080304" charset="-128"/>
              </a:rPr>
              <a:t>学習活動</a:t>
            </a:r>
          </a:p>
        </p:txBody>
      </p:sp>
      <p:sp>
        <p:nvSpPr>
          <p:cNvPr id="6" name="任意多边形 5"/>
          <p:cNvSpPr/>
          <p:nvPr userDrawn="1">
            <p:custDataLst>
              <p:tags r:id="rId3"/>
            </p:custDataLst>
          </p:nvPr>
        </p:nvSpPr>
        <p:spPr>
          <a:xfrm>
            <a:off x="4903470" y="42716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8" name="任意多边形 7"/>
          <p:cNvSpPr/>
          <p:nvPr userDrawn="1">
            <p:custDataLst>
              <p:tags r:id="rId4"/>
            </p:custDataLst>
          </p:nvPr>
        </p:nvSpPr>
        <p:spPr>
          <a:xfrm>
            <a:off x="4903470" y="3155315"/>
            <a:ext cx="4685030" cy="17081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7" name="任意多边形 16"/>
          <p:cNvSpPr/>
          <p:nvPr userDrawn="1">
            <p:custDataLst>
              <p:tags r:id="rId5"/>
            </p:custDataLst>
          </p:nvPr>
        </p:nvSpPr>
        <p:spPr>
          <a:xfrm>
            <a:off x="4999355" y="538924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19" name="KSO_Shape"/>
          <p:cNvSpPr/>
          <p:nvPr userDrawn="1">
            <p:custDataLst>
              <p:tags r:id="rId6"/>
            </p:custDataLst>
          </p:nvPr>
        </p:nvSpPr>
        <p:spPr bwMode="auto">
          <a:xfrm flipH="1">
            <a:off x="4545965" y="477520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0" name="任意多边形 19"/>
          <p:cNvSpPr/>
          <p:nvPr userDrawn="1">
            <p:custDataLst>
              <p:tags r:id="rId7"/>
            </p:custDataLst>
          </p:nvPr>
        </p:nvSpPr>
        <p:spPr>
          <a:xfrm>
            <a:off x="4870450" y="205422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21" name="KSO_Shape"/>
          <p:cNvSpPr/>
          <p:nvPr userDrawn="1">
            <p:custDataLst>
              <p:tags r:id="rId8"/>
            </p:custDataLst>
          </p:nvPr>
        </p:nvSpPr>
        <p:spPr bwMode="auto">
          <a:xfrm flipH="1">
            <a:off x="4417060" y="141859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0068B7"/>
              </a:solidFill>
            </a:endParaRPr>
          </a:p>
        </p:txBody>
      </p:sp>
      <p:sp>
        <p:nvSpPr>
          <p:cNvPr id="22" name="KSO_Shape"/>
          <p:cNvSpPr/>
          <p:nvPr userDrawn="1">
            <p:custDataLst>
              <p:tags r:id="rId9"/>
            </p:custDataLst>
          </p:nvPr>
        </p:nvSpPr>
        <p:spPr bwMode="auto">
          <a:xfrm flipH="1">
            <a:off x="4450080" y="2533650"/>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3" name="KSO_Shape"/>
          <p:cNvSpPr/>
          <p:nvPr userDrawn="1">
            <p:custDataLst>
              <p:tags r:id="rId10"/>
            </p:custDataLst>
          </p:nvPr>
        </p:nvSpPr>
        <p:spPr bwMode="auto">
          <a:xfrm flipH="1">
            <a:off x="4450080" y="3615055"/>
            <a:ext cx="740410" cy="552450"/>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2" name="KSO_Shape"/>
          <p:cNvSpPr/>
          <p:nvPr userDrawn="1">
            <p:custDataLst>
              <p:tags r:id="rId11"/>
            </p:custDataLst>
          </p:nvPr>
        </p:nvSpPr>
        <p:spPr bwMode="auto">
          <a:xfrm flipH="1">
            <a:off x="4608195" y="5811520"/>
            <a:ext cx="740410" cy="553085"/>
          </a:xfrm>
          <a:custGeom>
            <a:avLst/>
            <a:gdLst>
              <a:gd name="T0" fmla="*/ 311438 w 1909763"/>
              <a:gd name="T1" fmla="*/ 1234671 h 1912938"/>
              <a:gd name="T2" fmla="*/ 423998 w 1909763"/>
              <a:gd name="T3" fmla="*/ 1256142 h 1912938"/>
              <a:gd name="T4" fmla="*/ 469528 w 1909763"/>
              <a:gd name="T5" fmla="*/ 1335710 h 1912938"/>
              <a:gd name="T6" fmla="*/ 530235 w 1909763"/>
              <a:gd name="T7" fmla="*/ 1396649 h 1912938"/>
              <a:gd name="T8" fmla="*/ 631728 w 1909763"/>
              <a:gd name="T9" fmla="*/ 1456326 h 1912938"/>
              <a:gd name="T10" fmla="*/ 647854 w 1909763"/>
              <a:gd name="T11" fmla="*/ 1533683 h 1912938"/>
              <a:gd name="T12" fmla="*/ 0 w 1909763"/>
              <a:gd name="T13" fmla="*/ 1905000 h 1912938"/>
              <a:gd name="T14" fmla="*/ 990076 w 1909763"/>
              <a:gd name="T15" fmla="*/ 547002 h 1912938"/>
              <a:gd name="T16" fmla="*/ 1084268 w 1909763"/>
              <a:gd name="T17" fmla="*/ 595709 h 1912938"/>
              <a:gd name="T18" fmla="*/ 1176565 w 1909763"/>
              <a:gd name="T19" fmla="*/ 667504 h 1912938"/>
              <a:gd name="T20" fmla="*/ 1294781 w 1909763"/>
              <a:gd name="T21" fmla="*/ 800657 h 1912938"/>
              <a:gd name="T22" fmla="*/ 1351992 w 1909763"/>
              <a:gd name="T23" fmla="*/ 906610 h 1912938"/>
              <a:gd name="T24" fmla="*/ 1367480 w 1909763"/>
              <a:gd name="T25" fmla="*/ 971447 h 1912938"/>
              <a:gd name="T26" fmla="*/ 741633 w 1909763"/>
              <a:gd name="T27" fmla="*/ 1521772 h 1912938"/>
              <a:gd name="T28" fmla="*/ 719507 w 1909763"/>
              <a:gd name="T29" fmla="*/ 1441437 h 1912938"/>
              <a:gd name="T30" fmla="*/ 689163 w 1909763"/>
              <a:gd name="T31" fmla="*/ 1362684 h 1912938"/>
              <a:gd name="T32" fmla="*/ 605717 w 1909763"/>
              <a:gd name="T33" fmla="*/ 1309233 h 1912938"/>
              <a:gd name="T34" fmla="*/ 554511 w 1909763"/>
              <a:gd name="T35" fmla="*/ 1257047 h 1912938"/>
              <a:gd name="T36" fmla="*/ 495403 w 1909763"/>
              <a:gd name="T37" fmla="*/ 1173233 h 1912938"/>
              <a:gd name="T38" fmla="*/ 414485 w 1909763"/>
              <a:gd name="T39" fmla="*/ 1167223 h 1912938"/>
              <a:gd name="T40" fmla="*/ 334200 w 1909763"/>
              <a:gd name="T41" fmla="*/ 1137810 h 1912938"/>
              <a:gd name="T42" fmla="*/ 1102115 w 1909763"/>
              <a:gd name="T43" fmla="*/ 389221 h 1912938"/>
              <a:gd name="T44" fmla="*/ 1182317 w 1909763"/>
              <a:gd name="T45" fmla="*/ 412935 h 1912938"/>
              <a:gd name="T46" fmla="*/ 1278052 w 1909763"/>
              <a:gd name="T47" fmla="*/ 467951 h 1912938"/>
              <a:gd name="T48" fmla="*/ 1390271 w 1909763"/>
              <a:gd name="T49" fmla="*/ 569762 h 1912938"/>
              <a:gd name="T50" fmla="*/ 1465401 w 1909763"/>
              <a:gd name="T51" fmla="*/ 674102 h 1912938"/>
              <a:gd name="T52" fmla="*/ 1496150 w 1909763"/>
              <a:gd name="T53" fmla="*/ 753148 h 1912938"/>
              <a:gd name="T54" fmla="*/ 1438773 w 1909763"/>
              <a:gd name="T55" fmla="*/ 874245 h 1912938"/>
              <a:gd name="T56" fmla="*/ 1394075 w 1909763"/>
              <a:gd name="T57" fmla="*/ 754728 h 1912938"/>
              <a:gd name="T58" fmla="*/ 1286611 w 1909763"/>
              <a:gd name="T59" fmla="*/ 617822 h 1912938"/>
              <a:gd name="T60" fmla="*/ 1182317 w 1909763"/>
              <a:gd name="T61" fmla="*/ 530239 h 1912938"/>
              <a:gd name="T62" fmla="*/ 1095458 w 1909763"/>
              <a:gd name="T63" fmla="*/ 479966 h 1912938"/>
              <a:gd name="T64" fmla="*/ 1079925 w 1909763"/>
              <a:gd name="T65" fmla="*/ 387324 h 1912938"/>
              <a:gd name="T66" fmla="*/ 1274840 w 1909763"/>
              <a:gd name="T67" fmla="*/ 248813 h 1912938"/>
              <a:gd name="T68" fmla="*/ 1361157 w 1909763"/>
              <a:gd name="T69" fmla="*/ 287000 h 1912938"/>
              <a:gd name="T70" fmla="*/ 1471820 w 1909763"/>
              <a:gd name="T71" fmla="*/ 367792 h 1912938"/>
              <a:gd name="T72" fmla="*/ 1577108 w 1909763"/>
              <a:gd name="T73" fmla="*/ 484246 h 1912938"/>
              <a:gd name="T74" fmla="*/ 1629910 w 1909763"/>
              <a:gd name="T75" fmla="*/ 580818 h 1912938"/>
              <a:gd name="T76" fmla="*/ 1646668 w 1909763"/>
              <a:gd name="T77" fmla="*/ 647723 h 1912938"/>
              <a:gd name="T78" fmla="*/ 1571733 w 1909763"/>
              <a:gd name="T79" fmla="*/ 701374 h 1912938"/>
              <a:gd name="T80" fmla="*/ 1500908 w 1909763"/>
              <a:gd name="T81" fmla="*/ 566932 h 1912938"/>
              <a:gd name="T82" fmla="*/ 1381077 w 1909763"/>
              <a:gd name="T83" fmla="*/ 437539 h 1912938"/>
              <a:gd name="T84" fmla="*/ 1277685 w 1909763"/>
              <a:gd name="T85" fmla="*/ 362111 h 1912938"/>
              <a:gd name="T86" fmla="*/ 1174610 w 1909763"/>
              <a:gd name="T87" fmla="*/ 313195 h 1912938"/>
              <a:gd name="T88" fmla="*/ 1571880 w 1909763"/>
              <a:gd name="T89" fmla="*/ 0 h 1912938"/>
              <a:gd name="T90" fmla="*/ 1674374 w 1909763"/>
              <a:gd name="T91" fmla="*/ 27868 h 1912938"/>
              <a:gd name="T92" fmla="*/ 1797116 w 1909763"/>
              <a:gd name="T93" fmla="*/ 110838 h 1912938"/>
              <a:gd name="T94" fmla="*/ 1880946 w 1909763"/>
              <a:gd name="T95" fmla="*/ 216927 h 1912938"/>
              <a:gd name="T96" fmla="*/ 1901825 w 1909763"/>
              <a:gd name="T97" fmla="*/ 315415 h 1912938"/>
              <a:gd name="T98" fmla="*/ 1879681 w 1909763"/>
              <a:gd name="T99" fmla="*/ 399018 h 1912938"/>
              <a:gd name="T100" fmla="*/ 1834128 w 1909763"/>
              <a:gd name="T101" fmla="*/ 461405 h 1912938"/>
              <a:gd name="T102" fmla="*/ 1716764 w 1909763"/>
              <a:gd name="T103" fmla="*/ 551026 h 1912938"/>
              <a:gd name="T104" fmla="*/ 1686079 w 1909763"/>
              <a:gd name="T105" fmla="*/ 466156 h 1912938"/>
              <a:gd name="T106" fmla="*/ 1635148 w 1909763"/>
              <a:gd name="T107" fmla="*/ 386034 h 1912938"/>
              <a:gd name="T108" fmla="*/ 1552899 w 1909763"/>
              <a:gd name="T109" fmla="*/ 297997 h 1912938"/>
              <a:gd name="T110" fmla="*/ 1465272 w 1909763"/>
              <a:gd name="T111" fmla="*/ 231811 h 1912938"/>
              <a:gd name="T112" fmla="*/ 1387135 w 1909763"/>
              <a:gd name="T113" fmla="*/ 193176 h 1912938"/>
              <a:gd name="T114" fmla="*/ 1324816 w 1909763"/>
              <a:gd name="T115" fmla="*/ 138389 h 1912938"/>
              <a:gd name="T116" fmla="*/ 1449455 w 1909763"/>
              <a:gd name="T117" fmla="*/ 33885 h 1912938"/>
              <a:gd name="T118" fmla="*/ 1518102 w 1909763"/>
              <a:gd name="T119" fmla="*/ 4750 h 1912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1600">
              <a:solidFill>
                <a:srgbClr val="FFFFFF"/>
              </a:solidFill>
            </a:endParaRPr>
          </a:p>
        </p:txBody>
      </p:sp>
      <p:sp>
        <p:nvSpPr>
          <p:cNvPr id="3" name="任意多边形 2"/>
          <p:cNvSpPr/>
          <p:nvPr userDrawn="1">
            <p:custDataLst>
              <p:tags r:id="rId12"/>
            </p:custDataLst>
          </p:nvPr>
        </p:nvSpPr>
        <p:spPr>
          <a:xfrm>
            <a:off x="5157470" y="6364605"/>
            <a:ext cx="4685030" cy="172085"/>
          </a:xfrm>
          <a:custGeom>
            <a:avLst/>
            <a:gdLst>
              <a:gd name="connsiteX0" fmla="*/ 0 w 3556000"/>
              <a:gd name="connsiteY0" fmla="*/ 0 h 220464"/>
              <a:gd name="connsiteX1" fmla="*/ 304800 w 3556000"/>
              <a:gd name="connsiteY1" fmla="*/ 215900 h 220464"/>
              <a:gd name="connsiteX2" fmla="*/ 1168400 w 3556000"/>
              <a:gd name="connsiteY2" fmla="*/ 152400 h 220464"/>
              <a:gd name="connsiteX3" fmla="*/ 2590800 w 3556000"/>
              <a:gd name="connsiteY3" fmla="*/ 38100 h 220464"/>
              <a:gd name="connsiteX4" fmla="*/ 3556000 w 3556000"/>
              <a:gd name="connsiteY4" fmla="*/ 165100 h 220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000" h="220464">
                <a:moveTo>
                  <a:pt x="0" y="0"/>
                </a:moveTo>
                <a:cubicBezTo>
                  <a:pt x="55033" y="95250"/>
                  <a:pt x="110067" y="190500"/>
                  <a:pt x="304800" y="215900"/>
                </a:cubicBezTo>
                <a:cubicBezTo>
                  <a:pt x="499533" y="241300"/>
                  <a:pt x="1168400" y="152400"/>
                  <a:pt x="1168400" y="152400"/>
                </a:cubicBezTo>
                <a:cubicBezTo>
                  <a:pt x="1549400" y="122767"/>
                  <a:pt x="2192867" y="35983"/>
                  <a:pt x="2590800" y="38100"/>
                </a:cubicBezTo>
                <a:cubicBezTo>
                  <a:pt x="2988733" y="40217"/>
                  <a:pt x="3272366" y="102658"/>
                  <a:pt x="3556000" y="165100"/>
                </a:cubicBezTo>
              </a:path>
            </a:pathLst>
          </a:custGeom>
          <a:noFill/>
          <a:ln w="254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000000"/>
              </a:solidFill>
              <a:latin typeface="微软雅黑"/>
            </a:endParaRPr>
          </a:p>
        </p:txBody>
      </p:sp>
      <p:sp>
        <p:nvSpPr>
          <p:cNvPr id="4" name="文本框 3"/>
          <p:cNvSpPr txBox="1"/>
          <p:nvPr>
            <p:custDataLst>
              <p:tags r:id="rId13"/>
            </p:custDataLst>
          </p:nvPr>
        </p:nvSpPr>
        <p:spPr>
          <a:xfrm>
            <a:off x="5565775" y="5781040"/>
            <a:ext cx="4938395" cy="583565"/>
          </a:xfrm>
          <a:prstGeom prst="rect">
            <a:avLst/>
          </a:prstGeom>
          <a:noFill/>
        </p:spPr>
        <p:txBody>
          <a:bodyPr wrap="square" rtlCol="0">
            <a:spAutoFit/>
          </a:bodyPr>
          <a:lstStyle/>
          <a:p>
            <a:r>
              <a:rPr lang="en-US" altLang="ja-JP" sz="3200" b="1" dirty="0">
                <a:solidFill>
                  <a:srgbClr val="56CA95">
                    <a:lumMod val="50000"/>
                  </a:srgbClr>
                </a:solidFill>
                <a:latin typeface="MS Mincho" panose="02020609040205080304" charset="-128"/>
                <a:ea typeface="MS Mincho" panose="02020609040205080304" charset="-128"/>
              </a:rPr>
              <a:t>Part5 </a:t>
            </a:r>
            <a:r>
              <a:rPr lang="ja-JP" altLang="en-US" sz="3200" b="1" dirty="0">
                <a:solidFill>
                  <a:srgbClr val="56CA95">
                    <a:lumMod val="50000"/>
                  </a:srgbClr>
                </a:solidFill>
                <a:latin typeface="MS Mincho" panose="02020609040205080304" charset="-128"/>
                <a:ea typeface="MS Mincho" panose="02020609040205080304" charset="-128"/>
              </a:rPr>
              <a:t>コラム</a:t>
            </a:r>
          </a:p>
        </p:txBody>
      </p:sp>
    </p:spTree>
    <p:custDataLst>
      <p:tags r:id="rId1"/>
    </p:custDataLst>
    <p:extLst>
      <p:ext uri="{BB962C8B-B14F-4D97-AF65-F5344CB8AC3E}">
        <p14:creationId xmlns:p14="http://schemas.microsoft.com/office/powerpoint/2010/main" val="58304118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40" y="0"/>
            <a:ext cx="12194540" cy="416560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653540" y="4256405"/>
            <a:ext cx="7968615" cy="829945"/>
          </a:xfrm>
          <a:prstGeom prst="rect">
            <a:avLst/>
          </a:prstGeom>
          <a:noFill/>
        </p:spPr>
        <p:txBody>
          <a:bodyPr wrap="square" rtlCol="0">
            <a:spAutoFit/>
          </a:bodyPr>
          <a:lstStyle/>
          <a:p>
            <a:pPr>
              <a:buNone/>
            </a:pPr>
            <a:r>
              <a:rPr lang="ja-JP" altLang="en-US" sz="4800" b="1" spc="300" dirty="0">
                <a:solidFill>
                  <a:schemeClr val="accent3">
                    <a:lumMod val="50000"/>
                  </a:schemeClr>
                </a:solidFill>
                <a:uFillTx/>
                <a:latin typeface="MS Mincho" panose="02020609040205080304" charset="-128"/>
                <a:ea typeface="MS Mincho" panose="02020609040205080304" charset="-128"/>
                <a:sym typeface="+mn-ea"/>
              </a:rPr>
              <a:t>学習目</a:t>
            </a:r>
            <a:r>
              <a:rPr lang="ja-JP" altLang="en-US" sz="4800" b="1" spc="300" dirty="0" smtClean="0">
                <a:solidFill>
                  <a:schemeClr val="accent3">
                    <a:lumMod val="50000"/>
                  </a:schemeClr>
                </a:solidFill>
                <a:uFillTx/>
                <a:latin typeface="MS Mincho" panose="02020609040205080304" charset="-128"/>
                <a:ea typeface="MS Mincho" panose="02020609040205080304" charset="-128"/>
                <a:sym typeface="+mn-ea"/>
              </a:rPr>
              <a:t>標</a:t>
            </a:r>
            <a:endParaRPr lang="ja-JP" altLang="en-US" sz="4800" b="1" spc="300" dirty="0" smtClean="0">
              <a:solidFill>
                <a:schemeClr val="accent3">
                  <a:lumMod val="50000"/>
                </a:schemeClr>
              </a:solidFill>
              <a:uFillTx/>
              <a:latin typeface="MS Mincho" panose="02020609040205080304" charset="-128"/>
              <a:ea typeface="MS Mincho" panose="02020609040205080304" charset="-128"/>
              <a:cs typeface="+mn-ea"/>
              <a:sym typeface="+mn-ea"/>
            </a:endParaRPr>
          </a:p>
        </p:txBody>
      </p:sp>
      <p:sp>
        <p:nvSpPr>
          <p:cNvPr id="10" name="文本框 9"/>
          <p:cNvSpPr txBox="1"/>
          <p:nvPr/>
        </p:nvSpPr>
        <p:spPr>
          <a:xfrm>
            <a:off x="1642110" y="3045460"/>
            <a:ext cx="3668395" cy="1106805"/>
          </a:xfrm>
          <a:prstGeom prst="rect">
            <a:avLst/>
          </a:prstGeom>
          <a:noFill/>
        </p:spPr>
        <p:txBody>
          <a:bodyPr wrap="square" rtlCol="0">
            <a:spAutoFit/>
          </a:bodyPr>
          <a:lstStyle/>
          <a:p>
            <a:pPr algn="l"/>
            <a:r>
              <a:rPr lang="en-US" altLang="zh-CN" sz="3600">
                <a:solidFill>
                  <a:srgbClr val="F5F4EF"/>
                </a:solidFill>
                <a:latin typeface="Arial Black" panose="020B0A04020102020204" charset="0"/>
                <a:cs typeface="Arial Black" panose="020B0A04020102020204" charset="0"/>
              </a:rPr>
              <a:t>PART. </a:t>
            </a:r>
            <a:r>
              <a:rPr lang="en-US" altLang="zh-CN" sz="6600">
                <a:solidFill>
                  <a:srgbClr val="F5F4EF"/>
                </a:solidFill>
                <a:latin typeface="Arial Black" panose="020B0A04020102020204" charset="0"/>
                <a:cs typeface="Arial Black" panose="020B0A04020102020204" charset="0"/>
              </a:rPr>
              <a:t>01</a:t>
            </a:r>
          </a:p>
        </p:txBody>
      </p:sp>
      <p:sp>
        <p:nvSpPr>
          <p:cNvPr id="2" name="文本框 1"/>
          <p:cNvSpPr txBox="1"/>
          <p:nvPr/>
        </p:nvSpPr>
        <p:spPr>
          <a:xfrm>
            <a:off x="5310505" y="-1779270"/>
            <a:ext cx="9575165" cy="7724140"/>
          </a:xfrm>
          <a:prstGeom prst="rect">
            <a:avLst/>
          </a:prstGeom>
          <a:noFill/>
        </p:spPr>
        <p:txBody>
          <a:bodyPr wrap="square" rtlCol="0">
            <a:spAutoFit/>
          </a:bodyPr>
          <a:lstStyle/>
          <a:p>
            <a:pPr algn="ctr"/>
            <a:r>
              <a:rPr lang="en-US" altLang="zh-CN" sz="49600">
                <a:solidFill>
                  <a:srgbClr val="F5F4EF">
                    <a:alpha val="15000"/>
                  </a:srgbClr>
                </a:solidFill>
                <a:latin typeface="Arial Black" panose="020B0A04020102020204" charset="0"/>
                <a:cs typeface="Arial Black" panose="020B0A04020102020204" charset="0"/>
              </a:rPr>
              <a:t>1</a:t>
            </a: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sym typeface="+mn-ea"/>
              </a:rPr>
              <a:t>学習目標</a:t>
            </a:r>
            <a:endParaRPr lang="zh-CN" altLang="en-US"/>
          </a:p>
        </p:txBody>
      </p:sp>
      <p:sp>
        <p:nvSpPr>
          <p:cNvPr id="3" name="内容占位符 2"/>
          <p:cNvSpPr>
            <a:spLocks noGrp="1"/>
          </p:cNvSpPr>
          <p:nvPr>
            <p:ph idx="1"/>
          </p:nvPr>
        </p:nvSpPr>
        <p:spPr>
          <a:xfrm>
            <a:off x="382905" y="1490345"/>
            <a:ext cx="11273790" cy="4759325"/>
          </a:xfrm>
        </p:spPr>
        <p:txBody>
          <a:bodyPr>
            <a:normAutofit/>
          </a:bodyPr>
          <a:lstStyle/>
          <a:p>
            <a:pPr marL="0" indent="0">
              <a:lnSpc>
                <a:spcPct val="150000"/>
              </a:lnSpc>
              <a:buNone/>
            </a:pPr>
            <a:r>
              <a:rPr lang="en-US" altLang="zh-CN" sz="3200" b="1" dirty="0">
                <a:solidFill>
                  <a:schemeClr val="tx1"/>
                </a:solidFill>
                <a:sym typeface="+mn-ea"/>
              </a:rPr>
              <a:t>1</a:t>
            </a:r>
            <a:r>
              <a:rPr lang="en-US" altLang="zh-CN" sz="3200" b="1" dirty="0" smtClean="0">
                <a:solidFill>
                  <a:schemeClr val="tx1"/>
                </a:solidFill>
                <a:sym typeface="+mn-ea"/>
              </a:rPr>
              <a:t>.</a:t>
            </a:r>
            <a:r>
              <a:rPr lang="ja-JP" altLang="en-US" sz="3200" b="1" dirty="0" smtClean="0">
                <a:solidFill>
                  <a:schemeClr val="tx1"/>
                </a:solidFill>
                <a:sym typeface="+mn-ea"/>
              </a:rPr>
              <a:t>江戸時代の社会の一角</a:t>
            </a:r>
            <a:r>
              <a:rPr lang="en-US" altLang="zh-CN" sz="3200" b="1" dirty="0" err="1" smtClean="0">
                <a:solidFill>
                  <a:schemeClr val="tx1"/>
                </a:solidFill>
                <a:sym typeface="+mn-ea"/>
              </a:rPr>
              <a:t>を知ることができる</a:t>
            </a:r>
            <a:r>
              <a:rPr lang="en-US" altLang="zh-CN" sz="3200" b="1" dirty="0">
                <a:solidFill>
                  <a:schemeClr val="tx1"/>
                </a:solidFill>
                <a:sym typeface="+mn-ea"/>
              </a:rPr>
              <a:t>。</a:t>
            </a:r>
          </a:p>
          <a:p>
            <a:pPr marL="0" indent="0">
              <a:lnSpc>
                <a:spcPct val="150000"/>
              </a:lnSpc>
              <a:buNone/>
            </a:pPr>
            <a:r>
              <a:rPr lang="en-US" altLang="zh-CN" sz="3200" b="1" dirty="0">
                <a:solidFill>
                  <a:schemeClr val="tx1"/>
                </a:solidFill>
                <a:sym typeface="+mn-ea"/>
              </a:rPr>
              <a:t>2</a:t>
            </a:r>
            <a:r>
              <a:rPr lang="en-US" altLang="zh-CN" sz="3200" b="1" dirty="0" smtClean="0">
                <a:solidFill>
                  <a:schemeClr val="tx1"/>
                </a:solidFill>
                <a:sym typeface="+mn-ea"/>
              </a:rPr>
              <a:t>.</a:t>
            </a:r>
            <a:r>
              <a:rPr lang="ja-JP" altLang="en-US" sz="3200" b="1" dirty="0" smtClean="0">
                <a:solidFill>
                  <a:schemeClr val="tx1"/>
                </a:solidFill>
                <a:sym typeface="+mn-ea"/>
              </a:rPr>
              <a:t>「兄」の取った行動の是非について考える。</a:t>
            </a:r>
            <a:endParaRPr lang="en-US" altLang="zh-CN" sz="3200" b="1" dirty="0">
              <a:solidFill>
                <a:schemeClr val="tx1"/>
              </a:solidFill>
              <a:sym typeface="+mn-ea"/>
            </a:endParaRPr>
          </a:p>
          <a:p>
            <a:pPr marL="0" indent="0">
              <a:lnSpc>
                <a:spcPct val="150000"/>
              </a:lnSpc>
              <a:buNone/>
            </a:pPr>
            <a:r>
              <a:rPr lang="en-US" altLang="zh-CN" sz="3200" b="1" dirty="0">
                <a:solidFill>
                  <a:schemeClr val="tx1"/>
                </a:solidFill>
                <a:sym typeface="+mn-ea"/>
              </a:rPr>
              <a:t>3.「足るを知る</a:t>
            </a:r>
            <a:r>
              <a:rPr lang="en-US" altLang="zh-CN" sz="3200" b="1" dirty="0" smtClean="0">
                <a:solidFill>
                  <a:schemeClr val="tx1"/>
                </a:solidFill>
                <a:sym typeface="+mn-ea"/>
              </a:rPr>
              <a:t>」</a:t>
            </a:r>
            <a:r>
              <a:rPr lang="ja-JP" altLang="en-US" sz="3200" b="1" dirty="0" smtClean="0">
                <a:solidFill>
                  <a:schemeClr val="tx1"/>
                </a:solidFill>
                <a:sym typeface="+mn-ea"/>
              </a:rPr>
              <a:t>心を持つ</a:t>
            </a:r>
            <a:r>
              <a:rPr lang="en-US" altLang="zh-CN" sz="3200" b="1" dirty="0" smtClean="0">
                <a:solidFill>
                  <a:schemeClr val="tx1"/>
                </a:solidFill>
                <a:sym typeface="+mn-ea"/>
              </a:rPr>
              <a:t>。</a:t>
            </a:r>
            <a:endParaRPr lang="en-US" altLang="zh-CN" sz="3200" b="1" dirty="0">
              <a:solidFill>
                <a:schemeClr val="tx1"/>
              </a:solidFill>
              <a:sym typeface="+mn-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ja-JP" altLang="zh-CN" dirty="0">
                <a:solidFill>
                  <a:schemeClr val="tx2">
                    <a:lumMod val="90000"/>
                    <a:lumOff val="10000"/>
                  </a:schemeClr>
                </a:solidFill>
              </a:rPr>
              <a:t>調べましょう</a:t>
            </a:r>
          </a:p>
        </p:txBody>
      </p:sp>
      <p:sp>
        <p:nvSpPr>
          <p:cNvPr id="3" name="内容占位符 2"/>
          <p:cNvSpPr>
            <a:spLocks noGrp="1"/>
          </p:cNvSpPr>
          <p:nvPr>
            <p:ph idx="1"/>
          </p:nvPr>
        </p:nvSpPr>
        <p:spPr>
          <a:xfrm>
            <a:off x="372147" y="1511861"/>
            <a:ext cx="11273790" cy="4759325"/>
          </a:xfrm>
        </p:spPr>
        <p:txBody>
          <a:bodyPr>
            <a:normAutofit fontScale="92500" lnSpcReduction="10000"/>
          </a:bodyPr>
          <a:lstStyle/>
          <a:p>
            <a:pPr marL="0" indent="0">
              <a:buNone/>
            </a:pPr>
            <a:r>
              <a:rPr sz="3200" b="1" dirty="0" smtClean="0">
                <a:solidFill>
                  <a:schemeClr val="tx2"/>
                </a:solidFill>
                <a:cs typeface="MS Mincho" panose="02020609040205080304" charset="-128"/>
                <a:sym typeface="+mn-ea"/>
              </a:rPr>
              <a:t>１</a:t>
            </a:r>
            <a:r>
              <a:rPr lang="ja-JP" altLang="en-US" sz="3200" b="1" dirty="0">
                <a:solidFill>
                  <a:schemeClr val="tx2"/>
                </a:solidFill>
                <a:cs typeface="MS Mincho" panose="02020609040205080304" charset="-128"/>
                <a:sym typeface="+mn-ea"/>
              </a:rPr>
              <a:t>、</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高瀬舟</a:t>
            </a: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の時代背景を調べてみよう。</a:t>
            </a:r>
            <a:endParaRPr lang="en-US" altLang="ja-JP" sz="3200" b="1" dirty="0">
              <a:solidFill>
                <a:schemeClr val="tx2"/>
              </a:solidFill>
              <a:cs typeface="MS Mincho" panose="02020609040205080304" charset="-128"/>
              <a:sym typeface="+mn-ea"/>
            </a:endParaRPr>
          </a:p>
          <a:p>
            <a:pPr marL="0" indent="0">
              <a:buNone/>
            </a:pPr>
            <a:r>
              <a:rPr lang="en-US" altLang="ja-JP" sz="3200" b="1" dirty="0" smtClean="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高瀬舟</a:t>
            </a:r>
            <a:r>
              <a:rPr lang="en-US" altLang="ja-JP" sz="3200" b="1" dirty="0">
                <a:solidFill>
                  <a:schemeClr val="tx2"/>
                </a:solidFill>
                <a:cs typeface="MS Mincho" panose="02020609040205080304" charset="-128"/>
                <a:sym typeface="+mn-ea"/>
              </a:rPr>
              <a:t>』</a:t>
            </a:r>
            <a:r>
              <a:rPr lang="ja-JP" altLang="en-US" sz="3200" b="1" dirty="0" smtClean="0">
                <a:solidFill>
                  <a:schemeClr val="tx2"/>
                </a:solidFill>
                <a:cs typeface="MS Mincho" panose="02020609040205080304" charset="-128"/>
                <a:sym typeface="+mn-ea"/>
              </a:rPr>
              <a:t>の</a:t>
            </a:r>
            <a:r>
              <a:rPr lang="ja-JP" altLang="en-US" sz="3200" b="1" dirty="0">
                <a:solidFill>
                  <a:schemeClr val="tx2"/>
                </a:solidFill>
                <a:cs typeface="MS Mincho" panose="02020609040205080304" charset="-128"/>
                <a:sym typeface="+mn-ea"/>
              </a:rPr>
              <a:t>舞台になった高瀬川は、もともとは江戸時代初期に豪商・角倉了以が物資を流通させるために開いた運河でした。およそ</a:t>
            </a:r>
            <a:r>
              <a:rPr lang="en-US" altLang="ja-JP" sz="3200" b="1" dirty="0">
                <a:solidFill>
                  <a:schemeClr val="tx2"/>
                </a:solidFill>
                <a:cs typeface="MS Mincho" panose="02020609040205080304" charset="-128"/>
                <a:sym typeface="+mn-ea"/>
              </a:rPr>
              <a:t>300</a:t>
            </a:r>
            <a:r>
              <a:rPr lang="ja-JP" altLang="en-US" sz="3200" b="1" dirty="0">
                <a:solidFill>
                  <a:schemeClr val="tx2"/>
                </a:solidFill>
                <a:cs typeface="MS Mincho" panose="02020609040205080304" charset="-128"/>
                <a:sym typeface="+mn-ea"/>
              </a:rPr>
              <a:t>年の間、京都・伏見間の水運の大動脈として重宝されていたようです。現在では、鴨川において京都側と伏見側に分断</a:t>
            </a:r>
            <a:r>
              <a:rPr lang="ja-JP" altLang="en-US" sz="3200" b="1" dirty="0" smtClean="0">
                <a:solidFill>
                  <a:schemeClr val="tx2"/>
                </a:solidFill>
                <a:cs typeface="MS Mincho" panose="02020609040205080304" charset="-128"/>
                <a:sym typeface="+mn-ea"/>
              </a:rPr>
              <a:t>されています。徳川幕府の時代、島流しになる京都の罪人はこの川筋を上下する小舟・高瀬舟で大阪へ送られました。</a:t>
            </a:r>
            <a:endParaRPr sz="3200" b="1" dirty="0">
              <a:solidFill>
                <a:schemeClr val="tx2"/>
              </a:solidFill>
              <a:cs typeface="MS Mincho" panose="02020609040205080304" charset="-128"/>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9.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0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87.xml><?xml version="1.0" encoding="utf-8"?>
<p:tagLst xmlns:a="http://schemas.openxmlformats.org/drawingml/2006/main" xmlns:r="http://schemas.openxmlformats.org/officeDocument/2006/relationships" xmlns:p="http://schemas.openxmlformats.org/presentationml/2006/main">
  <p:tag name="PA" val="v3.0.1"/>
</p:tagLst>
</file>

<file path=ppt/tags/tag688.xml><?xml version="1.0" encoding="utf-8"?>
<p:tagLst xmlns:a="http://schemas.openxmlformats.org/drawingml/2006/main" xmlns:r="http://schemas.openxmlformats.org/officeDocument/2006/relationships" xmlns:p="http://schemas.openxmlformats.org/presentationml/2006/main">
  <p:tag name="KSO_WM_SLIDE_BACKGROUND_TYPE" val="belt"/>
  <p:tag name="KSO_WM_UNIT_TYPE" val="i"/>
  <p:tag name="KSO_WM_UNIT_INDEX" val="3"/>
  <p:tag name="KSO_WM_TEMPLATE_CATEGORY" val="custom"/>
  <p:tag name="KSO_WM_TEMPLATE_INDEX" val="20204328"/>
  <p:tag name="KSO_WM_UNIT_ID" val="custom20204328_18*i*3"/>
  <p:tag name="KSO_WM_UNIT_HIGHLIGHT" val="0"/>
  <p:tag name="KSO_WM_UNIT_COMPATIBLE" val="0"/>
  <p:tag name="KSO_WM_UNIT_DIAGRAM_ISNUMVISUAL" val="0"/>
  <p:tag name="KSO_WM_UNIT_DIAGRAM_ISREFERUNIT" val="0"/>
  <p:tag name="KSO_WM_DIAGRAM_GROUP_CODE" val="l1-3"/>
  <p:tag name="KSO_WM_UNIT_LAYERLEVEL" val="1"/>
  <p:tag name="KSO_WM_TAG_VERSION" val="1.0"/>
  <p:tag name="KSO_WM_BEAUTIFY_FLAG" val="#wm#"/>
  <p:tag name="KSO_WM_UNIT_USESOURCEFORMAT_APPLY" val="1"/>
</p:tagLst>
</file>

<file path=ppt/tags/tag6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000,&quot;width&quot;:4635}"/>
</p:tagLst>
</file>

<file path=ppt/tags/tag693.xml><?xml version="1.0" encoding="utf-8"?>
<p:tagLst xmlns:a="http://schemas.openxmlformats.org/drawingml/2006/main" xmlns:r="http://schemas.openxmlformats.org/officeDocument/2006/relationships" xmlns:p="http://schemas.openxmlformats.org/presentationml/2006/main">
  <p:tag name="KSO_WM_TEMPLATE_SUBCATEGORY" val="0"/>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SLIDE_LAYOUT" val="a_l"/>
  <p:tag name="KSO_WM_SLIDE_LAYOUT_CNT" val="1_1"/>
  <p:tag name="KSO_WM_TEMPLATE_MASTER_TYPE" val="1"/>
  <p:tag name="KSO_WM_TEMPLATE_COLOR_TYPE" val="1"/>
  <p:tag name="KSO_WM_TEMPLATE_CATEGORY" val="custom"/>
  <p:tag name="KSO_WM_TEMPLATE_INDEX" val="20204328"/>
  <p:tag name="KSO_WM_SLIDE_ID" val="custom20204328_4"/>
</p:tagLst>
</file>

<file path=ppt/tags/tag694.xml><?xml version="1.0" encoding="utf-8"?>
<p:tagLst xmlns:a="http://schemas.openxmlformats.org/drawingml/2006/main" xmlns:r="http://schemas.openxmlformats.org/officeDocument/2006/relationships" xmlns:p="http://schemas.openxmlformats.org/presentationml/2006/main">
  <p:tag name="KSO_WM_UNIT_ISCONTENTSTITLE" val="1"/>
  <p:tag name="KSO_WM_UNIT_PRESET_TEXT" val="目录"/>
  <p:tag name="KSO_WM_UNIT_NOCLEAR" val="0"/>
  <p:tag name="KSO_WM_UNIT_VALUE" val="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LAYERLEVEL" val="1"/>
  <p:tag name="KSO_WM_TAG_VERSION" val="1.0"/>
  <p:tag name="KSO_WM_BEAUTIFY_FLAG" val="#wm#"/>
  <p:tag name="KSO_WM_TEMPLATE_CATEGORY" val="custom"/>
  <p:tag name="KSO_WM_TEMPLATE_INDEX" val="20204328"/>
  <p:tag name="KSO_WM_UNIT_ID" val="custom20204328_4*a*1"/>
  <p:tag name="KSO_WM_UNIT_ISNUMDGMTITLE" val="0"/>
  <p:tag name="KSO_WM_UNIT_TEXT_FILL_FORE_SCHEMECOLOR_INDEX" val="13"/>
  <p:tag name="KSO_WM_UNIT_TEXT_FILL_TYPE" val="1"/>
  <p:tag name="KSO_WM_UNIT_USESOURCEFORMAT_APPLY" val="1"/>
</p:tagLst>
</file>

<file path=ppt/tags/tag695.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3"/>
</p:tagLst>
</file>

<file path=ppt/tags/tag696.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7"/>
</p:tagLst>
</file>

<file path=ppt/tags/tag697.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Lst>
</file>

<file path=ppt/tags/tag698.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699.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3"/>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0.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01.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02.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Lst>
</file>

<file path=ppt/tags/tag703.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Shape"/>
  <p:tag name="KSO_WM_BEAUTIFY_FLAG" val=""/>
</p:tagLst>
</file>

<file path=ppt/tags/tag704.xml><?xml version="1.0" encoding="utf-8"?>
<p:tagLst xmlns:a="http://schemas.openxmlformats.org/drawingml/2006/main" xmlns:r="http://schemas.openxmlformats.org/officeDocument/2006/relationships" xmlns:p="http://schemas.openxmlformats.org/presentationml/2006/main">
  <p:tag name="MH" val="20200915011205"/>
  <p:tag name="MH_LIBRARY" val="GRAPHIC"/>
  <p:tag name="MH_ORDER" val="Freeform 16"/>
  <p:tag name="KSO_WM_BEAUTIFY_FLAG" val=""/>
</p:tagLst>
</file>

<file path=ppt/tags/tag7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0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4328"/>
</p:tagLst>
</file>

<file path=ppt/tags/tag70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0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3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2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4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4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5_Office 主题​​">
  <a:themeElements>
    <a:clrScheme name="">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2E21AF"/>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9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TotalTime>
  <Words>2611</Words>
  <Application>Microsoft Office PowerPoint</Application>
  <PresentationFormat>宽屏</PresentationFormat>
  <Paragraphs>228</Paragraphs>
  <Slides>52</Slides>
  <Notes>10</Notes>
  <HiddenSlides>0</HiddenSlides>
  <MMClips>0</MMClips>
  <ScaleCrop>false</ScaleCrop>
  <HeadingPairs>
    <vt:vector size="6" baseType="variant">
      <vt:variant>
        <vt:lpstr>已用的字体</vt:lpstr>
      </vt:variant>
      <vt:variant>
        <vt:i4>10</vt:i4>
      </vt:variant>
      <vt:variant>
        <vt:lpstr>主题</vt:lpstr>
      </vt:variant>
      <vt:variant>
        <vt:i4>23</vt:i4>
      </vt:variant>
      <vt:variant>
        <vt:lpstr>幻灯片标题</vt:lpstr>
      </vt:variant>
      <vt:variant>
        <vt:i4>52</vt:i4>
      </vt:variant>
    </vt:vector>
  </HeadingPairs>
  <TitlesOfParts>
    <vt:vector size="85" baseType="lpstr">
      <vt:lpstr>MS Gothic</vt:lpstr>
      <vt:lpstr>MS Mincho</vt:lpstr>
      <vt:lpstr>MS PGothic</vt:lpstr>
      <vt:lpstr>MS UI Gothic</vt:lpstr>
      <vt:lpstr>宋体</vt:lpstr>
      <vt:lpstr>微软雅黑</vt:lpstr>
      <vt:lpstr>Arial</vt:lpstr>
      <vt:lpstr>Arial Black</vt:lpstr>
      <vt:lpstr>Calibri</vt:lpstr>
      <vt:lpstr>Wingdings</vt:lpstr>
      <vt:lpstr>Office 主题​​</vt:lpstr>
      <vt:lpstr>2_Office 主题​​</vt:lpstr>
      <vt:lpstr>3_Office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17_Office 主题​​</vt:lpstr>
      <vt:lpstr>21_Office 主题​​</vt:lpstr>
      <vt:lpstr>19_Office 主题​​</vt:lpstr>
      <vt:lpstr>18_Office 主题​​</vt:lpstr>
      <vt:lpstr>20_Office 主题​​</vt:lpstr>
      <vt:lpstr>22_Office 主题​​</vt:lpstr>
      <vt:lpstr>27_Office 主题​​</vt:lpstr>
      <vt:lpstr>4_Office 主题​​</vt:lpstr>
      <vt:lpstr>1_Office 主题​​</vt:lpstr>
      <vt:lpstr>14_Office 主题​​</vt:lpstr>
      <vt:lpstr>15_Office 主题​​</vt:lpstr>
      <vt:lpstr>PowerPoint 演示文稿</vt:lpstr>
      <vt:lpstr> 　　　授業の流れ</vt:lpstr>
      <vt:lpstr>【著者紹介】 森鴎外（もりおうがい）(1862～1922）  　</vt:lpstr>
      <vt:lpstr>【著者紹介】 森鴎外（もりおうがい）(1862～1922）  　</vt:lpstr>
      <vt:lpstr>【作品紹介】</vt:lpstr>
      <vt:lpstr>PowerPoint 演示文稿</vt:lpstr>
      <vt:lpstr>PowerPoint 演示文稿</vt:lpstr>
      <vt:lpstr>学習目標</vt:lpstr>
      <vt:lpstr>調べましょう</vt:lpstr>
      <vt:lpstr>調べましょう</vt:lpstr>
      <vt:lpstr>PowerPoint 演示文稿</vt:lpstr>
      <vt:lpstr>PowerPoint 演示文稿</vt:lpstr>
      <vt:lpstr>物語のテーマにかかわってくる言葉</vt:lpstr>
      <vt:lpstr>高瀬舟に出てくる漢字言葉</vt:lpstr>
      <vt:lpstr>PowerPoint 演示文稿</vt:lpstr>
      <vt:lpstr>～かと思えば～も</vt:lpstr>
      <vt:lpstr>いかにも～そうだ</vt:lpstr>
      <vt:lpstr>～にせよ</vt:lpstr>
      <vt:lpstr>～ごとに</vt:lpstr>
      <vt:lpstr>～ばそれまでだ／たらそれまでだ</vt:lpstr>
      <vt:lpstr>PowerPoint 演示文稿</vt:lpstr>
      <vt:lpstr>　　　『高瀬舟』の内容解読</vt:lpstr>
      <vt:lpstr>高瀬舟とは？</vt:lpstr>
      <vt:lpstr>２、高瀬舟に乗っている喜助が、楽しそうなのはなぜか？</vt:lpstr>
      <vt:lpstr>３、庄兵衛が感じた「大いなる懸隔」とは何か？</vt:lpstr>
      <vt:lpstr>４、「目の前で踏み止まって見せてくれる」とは？</vt:lpstr>
      <vt:lpstr>５、庄兵衛が喜助の話を聞いて抱いた「疑い」とは何か？</vt:lpstr>
      <vt:lpstr>PowerPoint 演示文稿</vt:lpstr>
      <vt:lpstr>一、次の文を完成しなさい。</vt:lpstr>
      <vt:lpstr>一、次の文を完成しなさい。</vt:lpstr>
      <vt:lpstr>二、訳してみましょう。</vt:lpstr>
      <vt:lpstr>二、訳してみましょう。</vt:lpstr>
      <vt:lpstr>二、訳してみましょう。</vt:lpstr>
      <vt:lpstr>二、訳してみましょう。</vt:lpstr>
      <vt:lpstr>二、訳してみましょう。</vt:lpstr>
      <vt:lpstr>三、答えてみましょう。</vt:lpstr>
      <vt:lpstr>三、答えてみましょう。</vt:lpstr>
      <vt:lpstr>三、答えてみましょう。</vt:lpstr>
      <vt:lpstr>三、答えてみましょう。</vt:lpstr>
      <vt:lpstr>三、答えてみましょう。</vt:lpstr>
      <vt:lpstr>三、答えてみましょう。</vt:lpstr>
      <vt:lpstr>四、話し合ってみましょう。</vt:lpstr>
      <vt:lpstr>五、やってみましょう。</vt:lpstr>
      <vt:lpstr>六、読んでみましょう。</vt:lpstr>
      <vt:lpstr>和歌の解説</vt:lpstr>
      <vt:lpstr>PowerPoint 演示文稿</vt:lpstr>
      <vt:lpstr>おふくろの味</vt:lpstr>
      <vt:lpstr>PowerPoint 演示文稿</vt:lpstr>
      <vt:lpstr>　　　　自己チェック表</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尹 虹方</cp:lastModifiedBy>
  <cp:revision>242</cp:revision>
  <dcterms:created xsi:type="dcterms:W3CDTF">2019-06-19T02:08:00Z</dcterms:created>
  <dcterms:modified xsi:type="dcterms:W3CDTF">2023-08-15T02:08:44Z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ICV">
    <vt:lpwstr>FE5719FE5F56459BBF6358A95B438A46</vt:lpwstr>
  </property>
</Properties>
</file>