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4.xml" ContentType="application/vnd.openxmlformats-officedocument.theme+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5.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6.xml" ContentType="application/vnd.openxmlformats-officedocument.theme+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7.xml" ContentType="application/vnd.openxmlformats-officedocument.theme+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8.xml" ContentType="application/vnd.openxmlformats-officedocument.theme+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9.xml" ContentType="application/vnd.openxmlformats-officedocument.theme+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theme/theme10.xml" ContentType="application/vnd.openxmlformats-officedocument.theme+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11.xml" ContentType="application/vnd.openxmlformats-officedocument.theme+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12.xml" ContentType="application/vnd.openxmlformats-officedocument.theme+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theme/theme13.xml" ContentType="application/vnd.openxmlformats-officedocument.theme+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theme/theme14.xml" ContentType="application/vnd.openxmlformats-officedocument.theme+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theme/theme15.xml" ContentType="application/vnd.openxmlformats-officedocument.theme+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theme/theme16.xml" ContentType="application/vnd.openxmlformats-officedocument.theme+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theme/theme17.xml" ContentType="application/vnd.openxmlformats-officedocument.theme+xml"/>
  <Override PartName="/ppt/theme/theme18.xml" ContentType="application/vnd.openxmlformats-officedocument.theme+xml"/>
  <Override PartName="/ppt/theme/themeOverride1.xml" ContentType="application/vnd.openxmlformats-officedocument.themeOverride+xml"/>
  <Override PartName="/ppt/tags/tag346.xml" ContentType="application/vnd.openxmlformats-officedocument.presentationml.tags+xml"/>
  <Override PartName="/ppt/notesSlides/notesSlide1.xml" ContentType="application/vnd.openxmlformats-officedocument.presentationml.notesSlide+xml"/>
  <Override PartName="/ppt/tags/tag347.xml" ContentType="application/vnd.openxmlformats-officedocument.presentationml.tags+xml"/>
  <Override PartName="/ppt/tags/tag348.xml" ContentType="application/vnd.openxmlformats-officedocument.presentationml.tags+xml"/>
  <Override PartName="/ppt/notesSlides/notesSlide2.xml" ContentType="application/vnd.openxmlformats-officedocument.presentationml.notesSlide+xml"/>
  <Override PartName="/ppt/tags/tag349.xml" ContentType="application/vnd.openxmlformats-officedocument.presentationml.tags+xml"/>
  <Override PartName="/ppt/notesSlides/notesSlide3.xml" ContentType="application/vnd.openxmlformats-officedocument.presentationml.notesSlide+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notesSlides/notesSlide4.xml" ContentType="application/vnd.openxmlformats-officedocument.presentationml.notesSlide+xml"/>
  <Override PartName="/ppt/tags/tag363.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364.xml" ContentType="application/vnd.openxmlformats-officedocument.presentationml.tags+xml"/>
  <Override PartName="/ppt/tags/tag365.xml" ContentType="application/vnd.openxmlformats-officedocument.presentationml.tags+xml"/>
  <Override PartName="/ppt/notesSlides/notesSlide7.xml" ContentType="application/vnd.openxmlformats-officedocument.presentationml.notesSlide+xml"/>
  <Override PartName="/ppt/tags/tag366.xml" ContentType="application/vnd.openxmlformats-officedocument.presentationml.tags+xml"/>
  <Override PartName="/ppt/theme/themeOverride2.xml" ContentType="application/vnd.openxmlformats-officedocument.themeOverride+xml"/>
  <Override PartName="/ppt/notesSlides/notesSlide8.xml" ContentType="application/vnd.openxmlformats-officedocument.presentationml.notesSlide+xml"/>
  <Override PartName="/ppt/theme/themeOverride3.xml" ContentType="application/vnd.openxmlformats-officedocument.themeOverride+xml"/>
  <Override PartName="/ppt/notesSlides/notesSlide9.xml" ContentType="application/vnd.openxmlformats-officedocument.presentationml.notesSlide+xml"/>
  <Override PartName="/ppt/theme/themeOverride4.xml" ContentType="application/vnd.openxmlformats-officedocument.themeOverride+xml"/>
  <Override PartName="/ppt/notesSlides/notesSlide10.xml" ContentType="application/vnd.openxmlformats-officedocument.presentationml.notesSlide+xml"/>
  <Override PartName="/ppt/theme/themeOverride5.xml" ContentType="application/vnd.openxmlformats-officedocument.themeOverride+xml"/>
  <Override PartName="/ppt/notesSlides/notesSlide11.xml" ContentType="application/vnd.openxmlformats-officedocument.presentationml.notesSlide+xml"/>
  <Override PartName="/ppt/theme/themeOverride6.xml" ContentType="application/vnd.openxmlformats-officedocument.themeOverride+xml"/>
  <Override PartName="/ppt/notesSlides/notesSlide12.xml" ContentType="application/vnd.openxmlformats-officedocument.presentationml.notesSlide+xml"/>
  <Override PartName="/ppt/tags/tag367.xml" ContentType="application/vnd.openxmlformats-officedocument.presentationml.tags+xml"/>
  <Override PartName="/ppt/theme/themeOverride7.xml" ContentType="application/vnd.openxmlformats-officedocument.themeOverride+xml"/>
  <Override PartName="/ppt/notesSlides/notesSlide13.xml" ContentType="application/vnd.openxmlformats-officedocument.presentationml.notesSlide+xml"/>
  <Override PartName="/ppt/theme/themeOverride8.xml" ContentType="application/vnd.openxmlformats-officedocument.themeOverride+xml"/>
  <Override PartName="/ppt/notesSlides/notesSlide14.xml" ContentType="application/vnd.openxmlformats-officedocument.presentationml.notesSlide+xml"/>
  <Override PartName="/ppt/theme/themeOverride9.xml" ContentType="application/vnd.openxmlformats-officedocument.themeOverride+xml"/>
  <Override PartName="/ppt/notesSlides/notesSlide15.xml" ContentType="application/vnd.openxmlformats-officedocument.presentationml.notesSlide+xml"/>
  <Override PartName="/ppt/theme/themeOverride10.xml" ContentType="application/vnd.openxmlformats-officedocument.themeOverride+xml"/>
  <Override PartName="/ppt/notesSlides/notesSlide16.xml" ContentType="application/vnd.openxmlformats-officedocument.presentationml.notesSlide+xml"/>
  <Override PartName="/ppt/theme/themeOverride11.xml" ContentType="application/vnd.openxmlformats-officedocument.themeOverride+xml"/>
  <Override PartName="/ppt/notesSlides/notesSlide17.xml" ContentType="application/vnd.openxmlformats-officedocument.presentationml.notesSlide+xml"/>
  <Override PartName="/ppt/theme/themeOverride12.xml" ContentType="application/vnd.openxmlformats-officedocument.themeOverride+xml"/>
  <Override PartName="/ppt/notesSlides/notesSlide18.xml" ContentType="application/vnd.openxmlformats-officedocument.presentationml.notesSlide+xml"/>
  <Override PartName="/ppt/theme/themeOverride13.xml" ContentType="application/vnd.openxmlformats-officedocument.themeOverride+xml"/>
  <Override PartName="/ppt/notesSlides/notesSlide19.xml" ContentType="application/vnd.openxmlformats-officedocument.presentationml.notesSlide+xml"/>
  <Override PartName="/ppt/theme/themeOverride14.xml" ContentType="application/vnd.openxmlformats-officedocument.themeOverride+xml"/>
  <Override PartName="/ppt/notesSlides/notesSlide20.xml" ContentType="application/vnd.openxmlformats-officedocument.presentationml.notesSlide+xml"/>
  <Override PartName="/ppt/tags/tag368.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369.xml" ContentType="application/vnd.openxmlformats-officedocument.presentationml.tags+xml"/>
  <Override PartName="/ppt/notesSlides/notesSlide25.xml" ContentType="application/vnd.openxmlformats-officedocument.presentationml.notesSlide+xml"/>
  <Override PartName="/ppt/theme/themeOverride15.xml" ContentType="application/vnd.openxmlformats-officedocument.themeOverride+xml"/>
  <Override PartName="/ppt/notesSlides/notesSlide26.xml" ContentType="application/vnd.openxmlformats-officedocument.presentationml.notesSlide+xml"/>
  <Override PartName="/ppt/theme/themeOverride16.xml" ContentType="application/vnd.openxmlformats-officedocument.themeOverride+xml"/>
  <Override PartName="/ppt/notesSlides/notesSlide27.xml" ContentType="application/vnd.openxmlformats-officedocument.presentationml.notesSlide+xml"/>
  <Override PartName="/ppt/theme/themeOverride17.xml" ContentType="application/vnd.openxmlformats-officedocument.themeOverride+xml"/>
  <Override PartName="/ppt/notesSlides/notesSlide28.xml" ContentType="application/vnd.openxmlformats-officedocument.presentationml.notesSlide+xml"/>
  <Override PartName="/ppt/theme/themeOverride18.xml" ContentType="application/vnd.openxmlformats-officedocument.themeOverride+xml"/>
  <Override PartName="/ppt/notesSlides/notesSlide29.xml" ContentType="application/vnd.openxmlformats-officedocument.presentationml.notesSlide+xml"/>
  <Override PartName="/ppt/theme/themeOverride19.xml" ContentType="application/vnd.openxmlformats-officedocument.themeOverride+xml"/>
  <Override PartName="/ppt/notesSlides/notesSlide30.xml" ContentType="application/vnd.openxmlformats-officedocument.presentationml.notesSlide+xml"/>
  <Override PartName="/ppt/theme/themeOverride20.xml" ContentType="application/vnd.openxmlformats-officedocument.themeOverride+xml"/>
  <Override PartName="/ppt/notesSlides/notesSlide31.xml" ContentType="application/vnd.openxmlformats-officedocument.presentationml.notesSlide+xml"/>
  <Override PartName="/ppt/theme/themeOverride21.xml" ContentType="application/vnd.openxmlformats-officedocument.themeOverride+xml"/>
  <Override PartName="/ppt/notesSlides/notesSlide32.xml" ContentType="application/vnd.openxmlformats-officedocument.presentationml.notesSlide+xml"/>
  <Override PartName="/ppt/theme/themeOverride22.xml" ContentType="application/vnd.openxmlformats-officedocument.themeOverride+xml"/>
  <Override PartName="/ppt/notesSlides/notesSlide33.xml" ContentType="application/vnd.openxmlformats-officedocument.presentationml.notesSlide+xml"/>
  <Override PartName="/ppt/theme/themeOverride23.xml" ContentType="application/vnd.openxmlformats-officedocument.themeOverride+xml"/>
  <Override PartName="/ppt/notesSlides/notesSlide34.xml" ContentType="application/vnd.openxmlformats-officedocument.presentationml.notesSlide+xml"/>
  <Override PartName="/ppt/theme/themeOverride24.xml" ContentType="application/vnd.openxmlformats-officedocument.themeOverride+xml"/>
  <Override PartName="/ppt/notesSlides/notesSlide35.xml" ContentType="application/vnd.openxmlformats-officedocument.presentationml.notesSlide+xml"/>
  <Override PartName="/ppt/theme/themeOverride25.xml" ContentType="application/vnd.openxmlformats-officedocument.themeOverride+xml"/>
  <Override PartName="/ppt/notesSlides/notesSlide36.xml" ContentType="application/vnd.openxmlformats-officedocument.presentationml.notesSlide+xml"/>
  <Override PartName="/ppt/theme/themeOverride26.xml" ContentType="application/vnd.openxmlformats-officedocument.themeOverride+xml"/>
  <Override PartName="/ppt/notesSlides/notesSlide37.xml" ContentType="application/vnd.openxmlformats-officedocument.presentationml.notesSlide+xml"/>
  <Override PartName="/ppt/theme/themeOverride27.xml" ContentType="application/vnd.openxmlformats-officedocument.themeOverride+xml"/>
  <Override PartName="/ppt/notesSlides/notesSlide38.xml" ContentType="application/vnd.openxmlformats-officedocument.presentationml.notesSlide+xml"/>
  <Override PartName="/ppt/theme/themeOverride28.xml" ContentType="application/vnd.openxmlformats-officedocument.themeOverride+xml"/>
  <Override PartName="/ppt/notesSlides/notesSlide39.xml" ContentType="application/vnd.openxmlformats-officedocument.presentationml.notesSlide+xml"/>
  <Override PartName="/ppt/theme/themeOverride29.xml" ContentType="application/vnd.openxmlformats-officedocument.themeOverride+xml"/>
  <Override PartName="/ppt/notesSlides/notesSlide40.xml" ContentType="application/vnd.openxmlformats-officedocument.presentationml.notesSlide+xml"/>
  <Override PartName="/ppt/theme/themeOverride30.xml" ContentType="application/vnd.openxmlformats-officedocument.themeOverride+xml"/>
  <Override PartName="/ppt/notesSlides/notesSlide41.xml" ContentType="application/vnd.openxmlformats-officedocument.presentationml.notesSlide+xml"/>
  <Override PartName="/ppt/theme/themeOverride31.xml" ContentType="application/vnd.openxmlformats-officedocument.themeOverride+xml"/>
  <Override PartName="/ppt/notesSlides/notesSlide42.xml" ContentType="application/vnd.openxmlformats-officedocument.presentationml.notesSlide+xml"/>
  <Override PartName="/ppt/theme/themeOverride32.xml" ContentType="application/vnd.openxmlformats-officedocument.themeOverride+xml"/>
  <Override PartName="/ppt/notesSlides/notesSlide43.xml" ContentType="application/vnd.openxmlformats-officedocument.presentationml.notesSlide+xml"/>
  <Override PartName="/ppt/theme/themeOverride33.xml" ContentType="application/vnd.openxmlformats-officedocument.themeOverride+xml"/>
  <Override PartName="/ppt/notesSlides/notesSlide44.xml" ContentType="application/vnd.openxmlformats-officedocument.presentationml.notesSlide+xml"/>
  <Override PartName="/ppt/theme/themeOverride34.xml" ContentType="application/vnd.openxmlformats-officedocument.themeOverride+xml"/>
  <Override PartName="/ppt/notesSlides/notesSlide45.xml" ContentType="application/vnd.openxmlformats-officedocument.presentationml.notesSlide+xml"/>
  <Override PartName="/ppt/theme/themeOverride35.xml" ContentType="application/vnd.openxmlformats-officedocument.themeOverride+xml"/>
  <Override PartName="/ppt/notesSlides/notesSlide46.xml" ContentType="application/vnd.openxmlformats-officedocument.presentationml.notesSlide+xml"/>
  <Override PartName="/ppt/tags/tag370.xml" ContentType="application/vnd.openxmlformats-officedocument.presentationml.tags+xml"/>
  <Override PartName="/ppt/notesSlides/notesSlide47.xml" ContentType="application/vnd.openxmlformats-officedocument.presentationml.notesSlide+xml"/>
  <Override PartName="/ppt/tags/tag371.xml" ContentType="application/vnd.openxmlformats-officedocument.presentationml.tags+xml"/>
  <Override PartName="/ppt/notesSlides/notesSlide48.xml" ContentType="application/vnd.openxmlformats-officedocument.presentationml.notesSlide+xml"/>
  <Override PartName="/ppt/tags/tag372.xml" ContentType="application/vnd.openxmlformats-officedocument.presentationml.tags+xml"/>
  <Override PartName="/ppt/notesSlides/notesSlide49.xml" ContentType="application/vnd.openxmlformats-officedocument.presentationml.notesSlide+xml"/>
  <Override PartName="/ppt/tags/tag373.xml" ContentType="application/vnd.openxmlformats-officedocument.presentationml.tags+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bookmarkIdSeed="2">
  <p:sldMasterIdLst>
    <p:sldMasterId id="2147483648" r:id="rId1"/>
    <p:sldMasterId id="2147483660" r:id="rId2"/>
    <p:sldMasterId id="2147483672" r:id="rId3"/>
    <p:sldMasterId id="2147483686" r:id="rId4"/>
    <p:sldMasterId id="2147483694" r:id="rId5"/>
    <p:sldMasterId id="2147483714" r:id="rId6"/>
    <p:sldMasterId id="2147483722" r:id="rId7"/>
    <p:sldMasterId id="2147483730" r:id="rId8"/>
    <p:sldMasterId id="2147483738" r:id="rId9"/>
    <p:sldMasterId id="2147483750" r:id="rId10"/>
    <p:sldMasterId id="2147483758" r:id="rId11"/>
    <p:sldMasterId id="2147483766" r:id="rId12"/>
    <p:sldMasterId id="2147483774" r:id="rId13"/>
    <p:sldMasterId id="2147483782" r:id="rId14"/>
    <p:sldMasterId id="2147483790" r:id="rId15"/>
    <p:sldMasterId id="2147483798" r:id="rId16"/>
    <p:sldMasterId id="2147483810" r:id="rId17"/>
  </p:sldMasterIdLst>
  <p:notesMasterIdLst>
    <p:notesMasterId r:id="rId76"/>
  </p:notesMasterIdLst>
  <p:sldIdLst>
    <p:sldId id="468" r:id="rId18"/>
    <p:sldId id="957" r:id="rId19"/>
    <p:sldId id="875" r:id="rId20"/>
    <p:sldId id="876" r:id="rId21"/>
    <p:sldId id="956" r:id="rId22"/>
    <p:sldId id="961" r:id="rId23"/>
    <p:sldId id="958" r:id="rId24"/>
    <p:sldId id="960" r:id="rId25"/>
    <p:sldId id="975" r:id="rId26"/>
    <p:sldId id="962" r:id="rId27"/>
    <p:sldId id="976" r:id="rId28"/>
    <p:sldId id="980" r:id="rId29"/>
    <p:sldId id="776" r:id="rId30"/>
    <p:sldId id="981" r:id="rId31"/>
    <p:sldId id="983" r:id="rId32"/>
    <p:sldId id="920" r:id="rId33"/>
    <p:sldId id="977" r:id="rId34"/>
    <p:sldId id="482" r:id="rId35"/>
    <p:sldId id="777" r:id="rId36"/>
    <p:sldId id="778" r:id="rId37"/>
    <p:sldId id="779" r:id="rId38"/>
    <p:sldId id="780" r:id="rId39"/>
    <p:sldId id="781" r:id="rId40"/>
    <p:sldId id="964" r:id="rId41"/>
    <p:sldId id="965" r:id="rId42"/>
    <p:sldId id="966" r:id="rId43"/>
    <p:sldId id="927" r:id="rId44"/>
    <p:sldId id="928" r:id="rId45"/>
    <p:sldId id="929" r:id="rId46"/>
    <p:sldId id="967" r:id="rId47"/>
    <p:sldId id="785" r:id="rId48"/>
    <p:sldId id="803" r:id="rId49"/>
    <p:sldId id="484" r:id="rId50"/>
    <p:sldId id="804" r:id="rId51"/>
    <p:sldId id="805" r:id="rId52"/>
    <p:sldId id="806" r:id="rId53"/>
    <p:sldId id="807" r:id="rId54"/>
    <p:sldId id="694" r:id="rId55"/>
    <p:sldId id="808" r:id="rId56"/>
    <p:sldId id="809" r:id="rId57"/>
    <p:sldId id="810" r:id="rId58"/>
    <p:sldId id="811" r:id="rId59"/>
    <p:sldId id="812" r:id="rId60"/>
    <p:sldId id="684" r:id="rId61"/>
    <p:sldId id="921" r:id="rId62"/>
    <p:sldId id="922" r:id="rId63"/>
    <p:sldId id="813" r:id="rId64"/>
    <p:sldId id="923" r:id="rId65"/>
    <p:sldId id="786" r:id="rId66"/>
    <p:sldId id="868" r:id="rId67"/>
    <p:sldId id="955" r:id="rId68"/>
    <p:sldId id="968" r:id="rId69"/>
    <p:sldId id="969" r:id="rId70"/>
    <p:sldId id="970" r:id="rId71"/>
    <p:sldId id="971" r:id="rId72"/>
    <p:sldId id="972" r:id="rId73"/>
    <p:sldId id="973" r:id="rId74"/>
    <p:sldId id="974" r:id="rId75"/>
  </p:sldIdLst>
  <p:sldSz cx="12192000" cy="6858000"/>
  <p:notesSz cx="6858000" cy="9144000"/>
  <p:embeddedFontLst>
    <p:embeddedFont>
      <p:font typeface="等线" panose="02010600030101010101" pitchFamily="2" charset="-122"/>
      <p:regular r:id="rId77"/>
      <p:bold r:id="rId78"/>
    </p:embeddedFont>
    <p:embeddedFont>
      <p:font typeface="方正启体简体" panose="02010600030101010101" charset="-122"/>
      <p:regular r:id="rId79"/>
    </p:embeddedFont>
    <p:embeddedFont>
      <p:font typeface="Arial Black" panose="020B0A04020102020204" pitchFamily="34" charset="0"/>
      <p:bold r:id="rId80"/>
    </p:embeddedFont>
    <p:embeddedFont>
      <p:font typeface="MS Gothic" panose="020B0609070205080204" pitchFamily="49" charset="-128"/>
      <p:regular r:id="rId81"/>
    </p:embeddedFont>
    <p:embeddedFont>
      <p:font typeface="MS Mincho" panose="02020609040205080304" pitchFamily="49" charset="-128"/>
      <p:regular r:id="rId82"/>
    </p:embeddedFont>
    <p:embeddedFont>
      <p:font typeface="MS PGothic" panose="020B0600070205080204" pitchFamily="34" charset="-128"/>
      <p:regular r:id="rId83"/>
    </p:embeddedFont>
    <p:embeddedFont>
      <p:font typeface="华文中宋" panose="02010600040101010101" pitchFamily="2" charset="-122"/>
      <p:regular r:id="rId84"/>
    </p:embeddedFont>
    <p:embeddedFont>
      <p:font typeface="微软雅黑" panose="020B0503020204020204" pitchFamily="34" charset="-122"/>
      <p:regular r:id="rId85"/>
      <p:bold r:id="rId86"/>
    </p:embeddedFont>
    <p:embeddedFont>
      <p:font typeface="MS UI Gothic" panose="020B0600070205080204" pitchFamily="34" charset="-128"/>
      <p:regular r:id="rId87"/>
    </p:embeddedFont>
    <p:embeddedFont>
      <p:font typeface="Calibri" panose="020F0502020204030204" pitchFamily="34" charset="0"/>
      <p:regular r:id="rId88"/>
      <p:bold r:id="rId89"/>
      <p:italic r:id="rId90"/>
      <p:boldItalic r:id="rId91"/>
    </p:embeddedFont>
    <p:embeddedFont>
      <p:font typeface="黑体" panose="02010609060101010101" pitchFamily="49" charset="-122"/>
      <p:regular r:id="rId92"/>
    </p:embeddedFont>
  </p:embeddedFontLst>
  <p:custDataLst>
    <p:tags r:id="rId9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2">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3E1B1"/>
    <a:srgbClr val="C3627D"/>
    <a:srgbClr val="598E44"/>
    <a:srgbClr val="DBE7BE"/>
    <a:srgbClr val="C6B7B8"/>
    <a:srgbClr val="F8EEED"/>
    <a:srgbClr val="D4E2B3"/>
    <a:srgbClr val="EDD0D0"/>
    <a:srgbClr val="D8816A"/>
    <a:srgbClr val="FBF6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901" autoAdjust="0"/>
    <p:restoredTop sz="96196" autoAdjust="0"/>
  </p:normalViewPr>
  <p:slideViewPr>
    <p:cSldViewPr snapToGrid="0">
      <p:cViewPr varScale="1">
        <p:scale>
          <a:sx n="111" d="100"/>
          <a:sy n="111" d="100"/>
        </p:scale>
        <p:origin x="114" y="-66"/>
      </p:cViewPr>
      <p:guideLst>
        <p:guide orient="horz" pos="2162"/>
        <p:guide pos="384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9.xml"/><Relationship Id="rId21" Type="http://schemas.openxmlformats.org/officeDocument/2006/relationships/slide" Target="slides/slide4.xml"/><Relationship Id="rId34" Type="http://schemas.openxmlformats.org/officeDocument/2006/relationships/slide" Target="slides/slide17.xml"/><Relationship Id="rId42" Type="http://schemas.openxmlformats.org/officeDocument/2006/relationships/slide" Target="slides/slide25.xml"/><Relationship Id="rId47" Type="http://schemas.openxmlformats.org/officeDocument/2006/relationships/slide" Target="slides/slide30.xml"/><Relationship Id="rId50" Type="http://schemas.openxmlformats.org/officeDocument/2006/relationships/slide" Target="slides/slide33.xml"/><Relationship Id="rId55" Type="http://schemas.openxmlformats.org/officeDocument/2006/relationships/slide" Target="slides/slide38.xml"/><Relationship Id="rId63" Type="http://schemas.openxmlformats.org/officeDocument/2006/relationships/slide" Target="slides/slide46.xml"/><Relationship Id="rId68" Type="http://schemas.openxmlformats.org/officeDocument/2006/relationships/slide" Target="slides/slide51.xml"/><Relationship Id="rId76" Type="http://schemas.openxmlformats.org/officeDocument/2006/relationships/notesMaster" Target="notesMasters/notesMaster1.xml"/><Relationship Id="rId84" Type="http://schemas.openxmlformats.org/officeDocument/2006/relationships/font" Target="fonts/font8.fntdata"/><Relationship Id="rId89" Type="http://schemas.openxmlformats.org/officeDocument/2006/relationships/font" Target="fonts/font13.fntdata"/><Relationship Id="rId97" Type="http://schemas.openxmlformats.org/officeDocument/2006/relationships/tableStyles" Target="tableStyles.xml"/><Relationship Id="rId7" Type="http://schemas.openxmlformats.org/officeDocument/2006/relationships/slideMaster" Target="slideMasters/slideMaster7.xml"/><Relationship Id="rId71" Type="http://schemas.openxmlformats.org/officeDocument/2006/relationships/slide" Target="slides/slide54.xml"/><Relationship Id="rId92" Type="http://schemas.openxmlformats.org/officeDocument/2006/relationships/font" Target="fonts/font16.fntdata"/><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 Target="slides/slide12.xml"/><Relationship Id="rId11" Type="http://schemas.openxmlformats.org/officeDocument/2006/relationships/slideMaster" Target="slideMasters/slideMaster11.xml"/><Relationship Id="rId24" Type="http://schemas.openxmlformats.org/officeDocument/2006/relationships/slide" Target="slides/slide7.xml"/><Relationship Id="rId32" Type="http://schemas.openxmlformats.org/officeDocument/2006/relationships/slide" Target="slides/slide15.xml"/><Relationship Id="rId37" Type="http://schemas.openxmlformats.org/officeDocument/2006/relationships/slide" Target="slides/slide20.xml"/><Relationship Id="rId40" Type="http://schemas.openxmlformats.org/officeDocument/2006/relationships/slide" Target="slides/slide23.xml"/><Relationship Id="rId45" Type="http://schemas.openxmlformats.org/officeDocument/2006/relationships/slide" Target="slides/slide28.xml"/><Relationship Id="rId53" Type="http://schemas.openxmlformats.org/officeDocument/2006/relationships/slide" Target="slides/slide36.xml"/><Relationship Id="rId58" Type="http://schemas.openxmlformats.org/officeDocument/2006/relationships/slide" Target="slides/slide41.xml"/><Relationship Id="rId66" Type="http://schemas.openxmlformats.org/officeDocument/2006/relationships/slide" Target="slides/slide49.xml"/><Relationship Id="rId74" Type="http://schemas.openxmlformats.org/officeDocument/2006/relationships/slide" Target="slides/slide57.xml"/><Relationship Id="rId79" Type="http://schemas.openxmlformats.org/officeDocument/2006/relationships/font" Target="fonts/font3.fntdata"/><Relationship Id="rId87" Type="http://schemas.openxmlformats.org/officeDocument/2006/relationships/font" Target="fonts/font11.fntdata"/><Relationship Id="rId5" Type="http://schemas.openxmlformats.org/officeDocument/2006/relationships/slideMaster" Target="slideMasters/slideMaster5.xml"/><Relationship Id="rId61" Type="http://schemas.openxmlformats.org/officeDocument/2006/relationships/slide" Target="slides/slide44.xml"/><Relationship Id="rId82" Type="http://schemas.openxmlformats.org/officeDocument/2006/relationships/font" Target="fonts/font6.fntdata"/><Relationship Id="rId90" Type="http://schemas.openxmlformats.org/officeDocument/2006/relationships/font" Target="fonts/font14.fntdata"/><Relationship Id="rId95" Type="http://schemas.openxmlformats.org/officeDocument/2006/relationships/viewProps" Target="viewProps.xml"/><Relationship Id="rId19" Type="http://schemas.openxmlformats.org/officeDocument/2006/relationships/slide" Target="slides/slide2.xml"/><Relationship Id="rId14" Type="http://schemas.openxmlformats.org/officeDocument/2006/relationships/slideMaster" Target="slideMasters/slideMaster14.xml"/><Relationship Id="rId22" Type="http://schemas.openxmlformats.org/officeDocument/2006/relationships/slide" Target="slides/slide5.xml"/><Relationship Id="rId27" Type="http://schemas.openxmlformats.org/officeDocument/2006/relationships/slide" Target="slides/slide10.xml"/><Relationship Id="rId30" Type="http://schemas.openxmlformats.org/officeDocument/2006/relationships/slide" Target="slides/slide13.xml"/><Relationship Id="rId35" Type="http://schemas.openxmlformats.org/officeDocument/2006/relationships/slide" Target="slides/slide18.xml"/><Relationship Id="rId43" Type="http://schemas.openxmlformats.org/officeDocument/2006/relationships/slide" Target="slides/slide26.xml"/><Relationship Id="rId48" Type="http://schemas.openxmlformats.org/officeDocument/2006/relationships/slide" Target="slides/slide31.xml"/><Relationship Id="rId56" Type="http://schemas.openxmlformats.org/officeDocument/2006/relationships/slide" Target="slides/slide39.xml"/><Relationship Id="rId64" Type="http://schemas.openxmlformats.org/officeDocument/2006/relationships/slide" Target="slides/slide47.xml"/><Relationship Id="rId69" Type="http://schemas.openxmlformats.org/officeDocument/2006/relationships/slide" Target="slides/slide52.xml"/><Relationship Id="rId77" Type="http://schemas.openxmlformats.org/officeDocument/2006/relationships/font" Target="fonts/font1.fntdata"/><Relationship Id="rId8" Type="http://schemas.openxmlformats.org/officeDocument/2006/relationships/slideMaster" Target="slideMasters/slideMaster8.xml"/><Relationship Id="rId51" Type="http://schemas.openxmlformats.org/officeDocument/2006/relationships/slide" Target="slides/slide34.xml"/><Relationship Id="rId72" Type="http://schemas.openxmlformats.org/officeDocument/2006/relationships/slide" Target="slides/slide55.xml"/><Relationship Id="rId80" Type="http://schemas.openxmlformats.org/officeDocument/2006/relationships/font" Target="fonts/font4.fntdata"/><Relationship Id="rId85" Type="http://schemas.openxmlformats.org/officeDocument/2006/relationships/font" Target="fonts/font9.fntdata"/><Relationship Id="rId93" Type="http://schemas.openxmlformats.org/officeDocument/2006/relationships/tags" Target="tags/tag1.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8.xml"/><Relationship Id="rId33" Type="http://schemas.openxmlformats.org/officeDocument/2006/relationships/slide" Target="slides/slide16.xml"/><Relationship Id="rId38" Type="http://schemas.openxmlformats.org/officeDocument/2006/relationships/slide" Target="slides/slide21.xml"/><Relationship Id="rId46" Type="http://schemas.openxmlformats.org/officeDocument/2006/relationships/slide" Target="slides/slide29.xml"/><Relationship Id="rId59" Type="http://schemas.openxmlformats.org/officeDocument/2006/relationships/slide" Target="slides/slide42.xml"/><Relationship Id="rId67" Type="http://schemas.openxmlformats.org/officeDocument/2006/relationships/slide" Target="slides/slide50.xml"/><Relationship Id="rId20" Type="http://schemas.openxmlformats.org/officeDocument/2006/relationships/slide" Target="slides/slide3.xml"/><Relationship Id="rId41" Type="http://schemas.openxmlformats.org/officeDocument/2006/relationships/slide" Target="slides/slide24.xml"/><Relationship Id="rId54" Type="http://schemas.openxmlformats.org/officeDocument/2006/relationships/slide" Target="slides/slide37.xml"/><Relationship Id="rId62" Type="http://schemas.openxmlformats.org/officeDocument/2006/relationships/slide" Target="slides/slide45.xml"/><Relationship Id="rId70" Type="http://schemas.openxmlformats.org/officeDocument/2006/relationships/slide" Target="slides/slide53.xml"/><Relationship Id="rId75" Type="http://schemas.openxmlformats.org/officeDocument/2006/relationships/slide" Target="slides/slide58.xml"/><Relationship Id="rId83" Type="http://schemas.openxmlformats.org/officeDocument/2006/relationships/font" Target="fonts/font7.fntdata"/><Relationship Id="rId88" Type="http://schemas.openxmlformats.org/officeDocument/2006/relationships/font" Target="fonts/font12.fntdata"/><Relationship Id="rId91" Type="http://schemas.openxmlformats.org/officeDocument/2006/relationships/font" Target="fonts/font15.fntdata"/><Relationship Id="rId9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 Target="slides/slide6.xml"/><Relationship Id="rId28" Type="http://schemas.openxmlformats.org/officeDocument/2006/relationships/slide" Target="slides/slide11.xml"/><Relationship Id="rId36" Type="http://schemas.openxmlformats.org/officeDocument/2006/relationships/slide" Target="slides/slide19.xml"/><Relationship Id="rId49" Type="http://schemas.openxmlformats.org/officeDocument/2006/relationships/slide" Target="slides/slide32.xml"/><Relationship Id="rId57" Type="http://schemas.openxmlformats.org/officeDocument/2006/relationships/slide" Target="slides/slide40.xml"/><Relationship Id="rId10" Type="http://schemas.openxmlformats.org/officeDocument/2006/relationships/slideMaster" Target="slideMasters/slideMaster10.xml"/><Relationship Id="rId31" Type="http://schemas.openxmlformats.org/officeDocument/2006/relationships/slide" Target="slides/slide14.xml"/><Relationship Id="rId44" Type="http://schemas.openxmlformats.org/officeDocument/2006/relationships/slide" Target="slides/slide27.xml"/><Relationship Id="rId52" Type="http://schemas.openxmlformats.org/officeDocument/2006/relationships/slide" Target="slides/slide35.xml"/><Relationship Id="rId60" Type="http://schemas.openxmlformats.org/officeDocument/2006/relationships/slide" Target="slides/slide43.xml"/><Relationship Id="rId65" Type="http://schemas.openxmlformats.org/officeDocument/2006/relationships/slide" Target="slides/slide48.xml"/><Relationship Id="rId73" Type="http://schemas.openxmlformats.org/officeDocument/2006/relationships/slide" Target="slides/slide56.xml"/><Relationship Id="rId78" Type="http://schemas.openxmlformats.org/officeDocument/2006/relationships/font" Target="fonts/font2.fntdata"/><Relationship Id="rId81" Type="http://schemas.openxmlformats.org/officeDocument/2006/relationships/font" Target="fonts/font5.fntdata"/><Relationship Id="rId86" Type="http://schemas.openxmlformats.org/officeDocument/2006/relationships/font" Target="fonts/font10.fntdata"/><Relationship Id="rId94"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 Target="slides/slide1.xml"/><Relationship Id="rId39" Type="http://schemas.openxmlformats.org/officeDocument/2006/relationships/slide" Target="slides/slide2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728C2D0-6731-4BCC-A5F4-AE7B812F1F9B}" type="datetimeFigureOut">
              <a:rPr lang="zh-CN" altLang="en-US" smtClean="0"/>
              <a:t>2023/8/11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3A1EC7-69F3-4752-BC1B-FA5AEE4D79EC}" type="slidenum">
              <a:rPr lang="zh-CN" altLang="en-US" smtClean="0"/>
              <a:t>‹#›</a:t>
            </a:fld>
            <a:endParaRPr lang="zh-CN" altLang="en-US"/>
          </a:p>
        </p:txBody>
      </p:sp>
    </p:spTree>
    <p:extLst>
      <p:ext uri="{BB962C8B-B14F-4D97-AF65-F5344CB8AC3E}">
        <p14:creationId xmlns:p14="http://schemas.microsoft.com/office/powerpoint/2010/main" val="39761645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1</a:t>
            </a:fld>
            <a:endParaRPr lang="zh-CN" altLang="en-US"/>
          </a:p>
        </p:txBody>
      </p:sp>
    </p:spTree>
    <p:extLst>
      <p:ext uri="{BB962C8B-B14F-4D97-AF65-F5344CB8AC3E}">
        <p14:creationId xmlns:p14="http://schemas.microsoft.com/office/powerpoint/2010/main" val="33854133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solidFill>
                  <a:prstClr val="black"/>
                </a:solidFill>
                <a:latin typeface="Calibri"/>
                <a:ea typeface="宋体"/>
              </a:rPr>
              <a:pPr/>
              <a:t>14</a:t>
            </a:fld>
            <a:endParaRPr lang="zh-CN" altLang="en-US">
              <a:solidFill>
                <a:prstClr val="black"/>
              </a:solidFill>
              <a:latin typeface="Calibri"/>
              <a:ea typeface="宋体"/>
            </a:endParaRPr>
          </a:p>
        </p:txBody>
      </p:sp>
    </p:spTree>
    <p:extLst>
      <p:ext uri="{BB962C8B-B14F-4D97-AF65-F5344CB8AC3E}">
        <p14:creationId xmlns:p14="http://schemas.microsoft.com/office/powerpoint/2010/main" val="3661328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solidFill>
                  <a:prstClr val="black"/>
                </a:solidFill>
                <a:latin typeface="Calibri"/>
                <a:ea typeface="宋体"/>
              </a:rPr>
              <a:pPr/>
              <a:t>15</a:t>
            </a:fld>
            <a:endParaRPr lang="zh-CN" altLang="en-US">
              <a:solidFill>
                <a:prstClr val="black"/>
              </a:solidFill>
              <a:latin typeface="Calibri"/>
              <a:ea typeface="宋体"/>
            </a:endParaRPr>
          </a:p>
        </p:txBody>
      </p:sp>
    </p:spTree>
    <p:extLst>
      <p:ext uri="{BB962C8B-B14F-4D97-AF65-F5344CB8AC3E}">
        <p14:creationId xmlns:p14="http://schemas.microsoft.com/office/powerpoint/2010/main" val="15108833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16</a:t>
            </a:fld>
            <a:endParaRPr lang="zh-CN" altLang="en-US"/>
          </a:p>
        </p:txBody>
      </p:sp>
    </p:spTree>
    <p:extLst>
      <p:ext uri="{BB962C8B-B14F-4D97-AF65-F5344CB8AC3E}">
        <p14:creationId xmlns:p14="http://schemas.microsoft.com/office/powerpoint/2010/main" val="29632801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18</a:t>
            </a:fld>
            <a:endParaRPr lang="zh-CN" altLang="en-US"/>
          </a:p>
        </p:txBody>
      </p:sp>
    </p:spTree>
    <p:extLst>
      <p:ext uri="{BB962C8B-B14F-4D97-AF65-F5344CB8AC3E}">
        <p14:creationId xmlns:p14="http://schemas.microsoft.com/office/powerpoint/2010/main" val="16771723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19</a:t>
            </a:fld>
            <a:endParaRPr lang="zh-CN" altLang="en-US"/>
          </a:p>
        </p:txBody>
      </p:sp>
    </p:spTree>
    <p:extLst>
      <p:ext uri="{BB962C8B-B14F-4D97-AF65-F5344CB8AC3E}">
        <p14:creationId xmlns:p14="http://schemas.microsoft.com/office/powerpoint/2010/main" val="9228447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20</a:t>
            </a:fld>
            <a:endParaRPr lang="zh-CN" altLang="en-US"/>
          </a:p>
        </p:txBody>
      </p:sp>
    </p:spTree>
    <p:extLst>
      <p:ext uri="{BB962C8B-B14F-4D97-AF65-F5344CB8AC3E}">
        <p14:creationId xmlns:p14="http://schemas.microsoft.com/office/powerpoint/2010/main" val="17234811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21</a:t>
            </a:fld>
            <a:endParaRPr lang="zh-CN" altLang="en-US"/>
          </a:p>
        </p:txBody>
      </p:sp>
    </p:spTree>
    <p:extLst>
      <p:ext uri="{BB962C8B-B14F-4D97-AF65-F5344CB8AC3E}">
        <p14:creationId xmlns:p14="http://schemas.microsoft.com/office/powerpoint/2010/main" val="3710368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22</a:t>
            </a:fld>
            <a:endParaRPr lang="zh-CN" altLang="en-US"/>
          </a:p>
        </p:txBody>
      </p:sp>
    </p:spTree>
    <p:extLst>
      <p:ext uri="{BB962C8B-B14F-4D97-AF65-F5344CB8AC3E}">
        <p14:creationId xmlns:p14="http://schemas.microsoft.com/office/powerpoint/2010/main" val="26733759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23</a:t>
            </a:fld>
            <a:endParaRPr lang="zh-CN" altLang="en-US"/>
          </a:p>
        </p:txBody>
      </p:sp>
    </p:spTree>
    <p:extLst>
      <p:ext uri="{BB962C8B-B14F-4D97-AF65-F5344CB8AC3E}">
        <p14:creationId xmlns:p14="http://schemas.microsoft.com/office/powerpoint/2010/main" val="27207998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solidFill>
                  <a:prstClr val="black"/>
                </a:solidFill>
                <a:latin typeface="Calibri"/>
                <a:ea typeface="宋体"/>
              </a:rPr>
              <a:pPr/>
              <a:t>24</a:t>
            </a:fld>
            <a:endParaRPr lang="zh-CN" altLang="en-US">
              <a:solidFill>
                <a:prstClr val="black"/>
              </a:solidFill>
              <a:latin typeface="Calibri"/>
              <a:ea typeface="宋体"/>
            </a:endParaRPr>
          </a:p>
        </p:txBody>
      </p:sp>
    </p:spTree>
    <p:extLst>
      <p:ext uri="{BB962C8B-B14F-4D97-AF65-F5344CB8AC3E}">
        <p14:creationId xmlns:p14="http://schemas.microsoft.com/office/powerpoint/2010/main" val="9173504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3</a:t>
            </a:fld>
            <a:endParaRPr lang="zh-CN" altLang="en-US"/>
          </a:p>
        </p:txBody>
      </p:sp>
    </p:spTree>
    <p:extLst>
      <p:ext uri="{BB962C8B-B14F-4D97-AF65-F5344CB8AC3E}">
        <p14:creationId xmlns:p14="http://schemas.microsoft.com/office/powerpoint/2010/main" val="6451956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solidFill>
                  <a:prstClr val="black"/>
                </a:solidFill>
                <a:latin typeface="Calibri"/>
                <a:ea typeface="宋体"/>
              </a:rPr>
              <a:pPr/>
              <a:t>25</a:t>
            </a:fld>
            <a:endParaRPr lang="zh-CN" altLang="en-US">
              <a:solidFill>
                <a:prstClr val="black"/>
              </a:solidFill>
              <a:latin typeface="Calibri"/>
              <a:ea typeface="宋体"/>
            </a:endParaRPr>
          </a:p>
        </p:txBody>
      </p:sp>
    </p:spTree>
    <p:extLst>
      <p:ext uri="{BB962C8B-B14F-4D97-AF65-F5344CB8AC3E}">
        <p14:creationId xmlns:p14="http://schemas.microsoft.com/office/powerpoint/2010/main" val="38240716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solidFill>
                  <a:prstClr val="black"/>
                </a:solidFill>
                <a:latin typeface="Calibri"/>
                <a:ea typeface="宋体"/>
              </a:rPr>
              <a:pPr/>
              <a:t>26</a:t>
            </a:fld>
            <a:endParaRPr lang="zh-CN" altLang="en-US">
              <a:solidFill>
                <a:prstClr val="black"/>
              </a:solidFill>
              <a:latin typeface="Calibri"/>
              <a:ea typeface="宋体"/>
            </a:endParaRPr>
          </a:p>
        </p:txBody>
      </p:sp>
    </p:spTree>
    <p:extLst>
      <p:ext uri="{BB962C8B-B14F-4D97-AF65-F5344CB8AC3E}">
        <p14:creationId xmlns:p14="http://schemas.microsoft.com/office/powerpoint/2010/main" val="6319380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27</a:t>
            </a:fld>
            <a:endParaRPr lang="zh-CN" altLang="en-US"/>
          </a:p>
        </p:txBody>
      </p:sp>
    </p:spTree>
    <p:extLst>
      <p:ext uri="{BB962C8B-B14F-4D97-AF65-F5344CB8AC3E}">
        <p14:creationId xmlns:p14="http://schemas.microsoft.com/office/powerpoint/2010/main" val="32527810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28</a:t>
            </a:fld>
            <a:endParaRPr lang="zh-CN" altLang="en-US"/>
          </a:p>
        </p:txBody>
      </p:sp>
    </p:spTree>
    <p:extLst>
      <p:ext uri="{BB962C8B-B14F-4D97-AF65-F5344CB8AC3E}">
        <p14:creationId xmlns:p14="http://schemas.microsoft.com/office/powerpoint/2010/main" val="38445275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29</a:t>
            </a:fld>
            <a:endParaRPr lang="zh-CN" altLang="en-US"/>
          </a:p>
        </p:txBody>
      </p:sp>
    </p:spTree>
    <p:extLst>
      <p:ext uri="{BB962C8B-B14F-4D97-AF65-F5344CB8AC3E}">
        <p14:creationId xmlns:p14="http://schemas.microsoft.com/office/powerpoint/2010/main" val="19308684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solidFill>
                  <a:prstClr val="black"/>
                </a:solidFill>
                <a:latin typeface="Calibri"/>
                <a:ea typeface="宋体"/>
              </a:rPr>
              <a:pPr/>
              <a:t>30</a:t>
            </a:fld>
            <a:endParaRPr lang="zh-CN" altLang="en-US">
              <a:solidFill>
                <a:prstClr val="black"/>
              </a:solidFill>
              <a:latin typeface="Calibri"/>
              <a:ea typeface="宋体"/>
            </a:endParaRPr>
          </a:p>
        </p:txBody>
      </p:sp>
    </p:spTree>
    <p:extLst>
      <p:ext uri="{BB962C8B-B14F-4D97-AF65-F5344CB8AC3E}">
        <p14:creationId xmlns:p14="http://schemas.microsoft.com/office/powerpoint/2010/main" val="8625188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31</a:t>
            </a:fld>
            <a:endParaRPr lang="zh-CN" altLang="en-US"/>
          </a:p>
        </p:txBody>
      </p:sp>
    </p:spTree>
    <p:extLst>
      <p:ext uri="{BB962C8B-B14F-4D97-AF65-F5344CB8AC3E}">
        <p14:creationId xmlns:p14="http://schemas.microsoft.com/office/powerpoint/2010/main" val="7845846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32</a:t>
            </a:fld>
            <a:endParaRPr lang="zh-CN" altLang="en-US"/>
          </a:p>
        </p:txBody>
      </p:sp>
    </p:spTree>
    <p:extLst>
      <p:ext uri="{BB962C8B-B14F-4D97-AF65-F5344CB8AC3E}">
        <p14:creationId xmlns:p14="http://schemas.microsoft.com/office/powerpoint/2010/main" val="17922775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33</a:t>
            </a:fld>
            <a:endParaRPr lang="zh-CN" altLang="en-US"/>
          </a:p>
        </p:txBody>
      </p:sp>
    </p:spTree>
    <p:extLst>
      <p:ext uri="{BB962C8B-B14F-4D97-AF65-F5344CB8AC3E}">
        <p14:creationId xmlns:p14="http://schemas.microsoft.com/office/powerpoint/2010/main" val="37328226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34</a:t>
            </a:fld>
            <a:endParaRPr lang="zh-CN" altLang="en-US"/>
          </a:p>
        </p:txBody>
      </p:sp>
    </p:spTree>
    <p:extLst>
      <p:ext uri="{BB962C8B-B14F-4D97-AF65-F5344CB8AC3E}">
        <p14:creationId xmlns:p14="http://schemas.microsoft.com/office/powerpoint/2010/main" val="13847571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278149311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35</a:t>
            </a:fld>
            <a:endParaRPr lang="zh-CN" altLang="en-US"/>
          </a:p>
        </p:txBody>
      </p:sp>
    </p:spTree>
    <p:extLst>
      <p:ext uri="{BB962C8B-B14F-4D97-AF65-F5344CB8AC3E}">
        <p14:creationId xmlns:p14="http://schemas.microsoft.com/office/powerpoint/2010/main" val="382488004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36</a:t>
            </a:fld>
            <a:endParaRPr lang="zh-CN" altLang="en-US"/>
          </a:p>
        </p:txBody>
      </p:sp>
    </p:spTree>
    <p:extLst>
      <p:ext uri="{BB962C8B-B14F-4D97-AF65-F5344CB8AC3E}">
        <p14:creationId xmlns:p14="http://schemas.microsoft.com/office/powerpoint/2010/main" val="329545749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37</a:t>
            </a:fld>
            <a:endParaRPr lang="zh-CN" altLang="en-US"/>
          </a:p>
        </p:txBody>
      </p:sp>
    </p:spTree>
    <p:extLst>
      <p:ext uri="{BB962C8B-B14F-4D97-AF65-F5344CB8AC3E}">
        <p14:creationId xmlns:p14="http://schemas.microsoft.com/office/powerpoint/2010/main" val="281211677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38</a:t>
            </a:fld>
            <a:endParaRPr lang="zh-CN" altLang="en-US"/>
          </a:p>
        </p:txBody>
      </p:sp>
    </p:spTree>
    <p:extLst>
      <p:ext uri="{BB962C8B-B14F-4D97-AF65-F5344CB8AC3E}">
        <p14:creationId xmlns:p14="http://schemas.microsoft.com/office/powerpoint/2010/main" val="270006688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39</a:t>
            </a:fld>
            <a:endParaRPr lang="zh-CN" altLang="en-US"/>
          </a:p>
        </p:txBody>
      </p:sp>
    </p:spTree>
    <p:extLst>
      <p:ext uri="{BB962C8B-B14F-4D97-AF65-F5344CB8AC3E}">
        <p14:creationId xmlns:p14="http://schemas.microsoft.com/office/powerpoint/2010/main" val="83338676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40</a:t>
            </a:fld>
            <a:endParaRPr lang="zh-CN" altLang="en-US"/>
          </a:p>
        </p:txBody>
      </p:sp>
    </p:spTree>
    <p:extLst>
      <p:ext uri="{BB962C8B-B14F-4D97-AF65-F5344CB8AC3E}">
        <p14:creationId xmlns:p14="http://schemas.microsoft.com/office/powerpoint/2010/main" val="423277463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41</a:t>
            </a:fld>
            <a:endParaRPr lang="zh-CN" altLang="en-US"/>
          </a:p>
        </p:txBody>
      </p:sp>
    </p:spTree>
    <p:extLst>
      <p:ext uri="{BB962C8B-B14F-4D97-AF65-F5344CB8AC3E}">
        <p14:creationId xmlns:p14="http://schemas.microsoft.com/office/powerpoint/2010/main" val="283030024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42</a:t>
            </a:fld>
            <a:endParaRPr lang="zh-CN" altLang="en-US"/>
          </a:p>
        </p:txBody>
      </p:sp>
    </p:spTree>
    <p:extLst>
      <p:ext uri="{BB962C8B-B14F-4D97-AF65-F5344CB8AC3E}">
        <p14:creationId xmlns:p14="http://schemas.microsoft.com/office/powerpoint/2010/main" val="48663534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43</a:t>
            </a:fld>
            <a:endParaRPr lang="zh-CN" altLang="en-US"/>
          </a:p>
        </p:txBody>
      </p:sp>
    </p:spTree>
    <p:extLst>
      <p:ext uri="{BB962C8B-B14F-4D97-AF65-F5344CB8AC3E}">
        <p14:creationId xmlns:p14="http://schemas.microsoft.com/office/powerpoint/2010/main" val="4477149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44</a:t>
            </a:fld>
            <a:endParaRPr lang="zh-CN" altLang="en-US"/>
          </a:p>
        </p:txBody>
      </p:sp>
    </p:spTree>
    <p:extLst>
      <p:ext uri="{BB962C8B-B14F-4D97-AF65-F5344CB8AC3E}">
        <p14:creationId xmlns:p14="http://schemas.microsoft.com/office/powerpoint/2010/main" val="6192658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7695D80-81E5-4A27-8FB4-38592ED0CDB3}" type="slidenum">
              <a:rPr lang="zh-CN" altLang="en-US" smtClean="0">
                <a:solidFill>
                  <a:prstClr val="black"/>
                </a:solidFill>
                <a:latin typeface="Calibri"/>
                <a:ea typeface="宋体"/>
              </a:rPr>
              <a:pPr/>
              <a:t>5</a:t>
            </a:fld>
            <a:endParaRPr lang="zh-CN" altLang="en-US">
              <a:solidFill>
                <a:prstClr val="black"/>
              </a:solidFill>
              <a:latin typeface="Calibri"/>
              <a:ea typeface="宋体"/>
            </a:endParaRPr>
          </a:p>
        </p:txBody>
      </p:sp>
    </p:spTree>
    <p:extLst>
      <p:ext uri="{BB962C8B-B14F-4D97-AF65-F5344CB8AC3E}">
        <p14:creationId xmlns:p14="http://schemas.microsoft.com/office/powerpoint/2010/main" val="54784227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45</a:t>
            </a:fld>
            <a:endParaRPr lang="zh-CN" altLang="en-US"/>
          </a:p>
        </p:txBody>
      </p:sp>
    </p:spTree>
    <p:extLst>
      <p:ext uri="{BB962C8B-B14F-4D97-AF65-F5344CB8AC3E}">
        <p14:creationId xmlns:p14="http://schemas.microsoft.com/office/powerpoint/2010/main" val="262850812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46</a:t>
            </a:fld>
            <a:endParaRPr lang="zh-CN" altLang="en-US"/>
          </a:p>
        </p:txBody>
      </p:sp>
    </p:spTree>
    <p:extLst>
      <p:ext uri="{BB962C8B-B14F-4D97-AF65-F5344CB8AC3E}">
        <p14:creationId xmlns:p14="http://schemas.microsoft.com/office/powerpoint/2010/main" val="57441688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47</a:t>
            </a:fld>
            <a:endParaRPr lang="zh-CN" altLang="en-US"/>
          </a:p>
        </p:txBody>
      </p:sp>
    </p:spTree>
    <p:extLst>
      <p:ext uri="{BB962C8B-B14F-4D97-AF65-F5344CB8AC3E}">
        <p14:creationId xmlns:p14="http://schemas.microsoft.com/office/powerpoint/2010/main" val="354495800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48</a:t>
            </a:fld>
            <a:endParaRPr lang="zh-CN" altLang="en-US"/>
          </a:p>
        </p:txBody>
      </p:sp>
    </p:spTree>
    <p:extLst>
      <p:ext uri="{BB962C8B-B14F-4D97-AF65-F5344CB8AC3E}">
        <p14:creationId xmlns:p14="http://schemas.microsoft.com/office/powerpoint/2010/main" val="286197174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49</a:t>
            </a:fld>
            <a:endParaRPr lang="zh-CN" altLang="en-US"/>
          </a:p>
        </p:txBody>
      </p:sp>
    </p:spTree>
    <p:extLst>
      <p:ext uri="{BB962C8B-B14F-4D97-AF65-F5344CB8AC3E}">
        <p14:creationId xmlns:p14="http://schemas.microsoft.com/office/powerpoint/2010/main" val="27132063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50</a:t>
            </a:fld>
            <a:endParaRPr lang="zh-CN" altLang="en-US"/>
          </a:p>
        </p:txBody>
      </p:sp>
    </p:spTree>
    <p:extLst>
      <p:ext uri="{BB962C8B-B14F-4D97-AF65-F5344CB8AC3E}">
        <p14:creationId xmlns:p14="http://schemas.microsoft.com/office/powerpoint/2010/main" val="306272075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51</a:t>
            </a:fld>
            <a:endParaRPr lang="zh-CN" altLang="en-US"/>
          </a:p>
        </p:txBody>
      </p:sp>
    </p:spTree>
    <p:extLst>
      <p:ext uri="{BB962C8B-B14F-4D97-AF65-F5344CB8AC3E}">
        <p14:creationId xmlns:p14="http://schemas.microsoft.com/office/powerpoint/2010/main" val="330808228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solidFill>
                  <a:prstClr val="black"/>
                </a:solidFill>
                <a:latin typeface="Calibri"/>
                <a:ea typeface="宋体"/>
              </a:rPr>
              <a:pPr/>
              <a:t>52</a:t>
            </a:fld>
            <a:endParaRPr lang="zh-CN" altLang="en-US">
              <a:solidFill>
                <a:prstClr val="black"/>
              </a:solidFill>
              <a:latin typeface="Calibri"/>
              <a:ea typeface="宋体"/>
            </a:endParaRPr>
          </a:p>
        </p:txBody>
      </p:sp>
    </p:spTree>
    <p:extLst>
      <p:ext uri="{BB962C8B-B14F-4D97-AF65-F5344CB8AC3E}">
        <p14:creationId xmlns:p14="http://schemas.microsoft.com/office/powerpoint/2010/main" val="193994306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solidFill>
                  <a:prstClr val="black"/>
                </a:solidFill>
                <a:latin typeface="Calibri"/>
                <a:ea typeface="宋体"/>
              </a:rPr>
              <a:pPr/>
              <a:t>54</a:t>
            </a:fld>
            <a:endParaRPr lang="zh-CN" altLang="en-US">
              <a:solidFill>
                <a:prstClr val="black"/>
              </a:solidFill>
              <a:latin typeface="Calibri"/>
              <a:ea typeface="宋体"/>
            </a:endParaRPr>
          </a:p>
        </p:txBody>
      </p:sp>
    </p:spTree>
    <p:extLst>
      <p:ext uri="{BB962C8B-B14F-4D97-AF65-F5344CB8AC3E}">
        <p14:creationId xmlns:p14="http://schemas.microsoft.com/office/powerpoint/2010/main" val="354545776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solidFill>
                  <a:prstClr val="black"/>
                </a:solidFill>
                <a:latin typeface="Calibri"/>
                <a:ea typeface="宋体"/>
              </a:rPr>
              <a:pPr/>
              <a:t>56</a:t>
            </a:fld>
            <a:endParaRPr lang="zh-CN" altLang="en-US">
              <a:solidFill>
                <a:prstClr val="black"/>
              </a:solidFill>
              <a:latin typeface="Calibri"/>
              <a:ea typeface="宋体"/>
            </a:endParaRPr>
          </a:p>
        </p:txBody>
      </p:sp>
    </p:spTree>
    <p:extLst>
      <p:ext uri="{BB962C8B-B14F-4D97-AF65-F5344CB8AC3E}">
        <p14:creationId xmlns:p14="http://schemas.microsoft.com/office/powerpoint/2010/main" val="35423121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solidFill>
                  <a:prstClr val="black"/>
                </a:solidFill>
                <a:latin typeface="Calibri"/>
                <a:ea typeface="宋体"/>
              </a:rPr>
              <a:pPr/>
              <a:t>6</a:t>
            </a:fld>
            <a:endParaRPr lang="zh-CN" altLang="en-US">
              <a:solidFill>
                <a:prstClr val="black"/>
              </a:solidFill>
              <a:latin typeface="Calibri"/>
              <a:ea typeface="宋体"/>
            </a:endParaRPr>
          </a:p>
        </p:txBody>
      </p:sp>
    </p:spTree>
    <p:extLst>
      <p:ext uri="{BB962C8B-B14F-4D97-AF65-F5344CB8AC3E}">
        <p14:creationId xmlns:p14="http://schemas.microsoft.com/office/powerpoint/2010/main" val="69060135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solidFill>
                  <a:prstClr val="black"/>
                </a:solidFill>
                <a:latin typeface="Calibri"/>
                <a:ea typeface="宋体"/>
              </a:rPr>
              <a:pPr/>
              <a:t>58</a:t>
            </a:fld>
            <a:endParaRPr lang="zh-CN" altLang="en-US">
              <a:solidFill>
                <a:prstClr val="black"/>
              </a:solidFill>
              <a:latin typeface="Calibri"/>
              <a:ea typeface="宋体"/>
            </a:endParaRPr>
          </a:p>
        </p:txBody>
      </p:sp>
    </p:spTree>
    <p:extLst>
      <p:ext uri="{BB962C8B-B14F-4D97-AF65-F5344CB8AC3E}">
        <p14:creationId xmlns:p14="http://schemas.microsoft.com/office/powerpoint/2010/main" val="12501588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solidFill>
                  <a:prstClr val="black"/>
                </a:solidFill>
                <a:latin typeface="Calibri"/>
                <a:ea typeface="宋体"/>
              </a:rPr>
              <a:pPr/>
              <a:t>7</a:t>
            </a:fld>
            <a:endParaRPr lang="zh-CN" altLang="en-US">
              <a:solidFill>
                <a:prstClr val="black"/>
              </a:solidFill>
              <a:latin typeface="Calibri"/>
              <a:ea typeface="宋体"/>
            </a:endParaRPr>
          </a:p>
        </p:txBody>
      </p:sp>
    </p:spTree>
    <p:extLst>
      <p:ext uri="{BB962C8B-B14F-4D97-AF65-F5344CB8AC3E}">
        <p14:creationId xmlns:p14="http://schemas.microsoft.com/office/powerpoint/2010/main" val="18612601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solidFill>
                  <a:prstClr val="black"/>
                </a:solidFill>
                <a:latin typeface="Calibri"/>
                <a:ea typeface="宋体"/>
              </a:rPr>
              <a:pPr/>
              <a:t>10</a:t>
            </a:fld>
            <a:endParaRPr lang="zh-CN" altLang="en-US">
              <a:solidFill>
                <a:prstClr val="black"/>
              </a:solidFill>
              <a:latin typeface="Calibri"/>
              <a:ea typeface="宋体"/>
            </a:endParaRPr>
          </a:p>
        </p:txBody>
      </p:sp>
    </p:spTree>
    <p:extLst>
      <p:ext uri="{BB962C8B-B14F-4D97-AF65-F5344CB8AC3E}">
        <p14:creationId xmlns:p14="http://schemas.microsoft.com/office/powerpoint/2010/main" val="15942850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solidFill>
                  <a:prstClr val="black"/>
                </a:solidFill>
                <a:latin typeface="Calibri"/>
                <a:ea typeface="宋体"/>
              </a:rPr>
              <a:pPr/>
              <a:t>12</a:t>
            </a:fld>
            <a:endParaRPr lang="zh-CN" altLang="en-US">
              <a:solidFill>
                <a:prstClr val="black"/>
              </a:solidFill>
              <a:latin typeface="Calibri"/>
              <a:ea typeface="宋体"/>
            </a:endParaRPr>
          </a:p>
        </p:txBody>
      </p:sp>
    </p:spTree>
    <p:extLst>
      <p:ext uri="{BB962C8B-B14F-4D97-AF65-F5344CB8AC3E}">
        <p14:creationId xmlns:p14="http://schemas.microsoft.com/office/powerpoint/2010/main" val="18648144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13</a:t>
            </a:fld>
            <a:endParaRPr lang="zh-CN" altLang="en-US"/>
          </a:p>
        </p:txBody>
      </p:sp>
    </p:spTree>
    <p:extLst>
      <p:ext uri="{BB962C8B-B14F-4D97-AF65-F5344CB8AC3E}">
        <p14:creationId xmlns:p14="http://schemas.microsoft.com/office/powerpoint/2010/main" val="20193283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tags" Target="../tags/tag241.xml"/><Relationship Id="rId2" Type="http://schemas.openxmlformats.org/officeDocument/2006/relationships/tags" Target="../tags/tag240.xml"/><Relationship Id="rId1" Type="http://schemas.openxmlformats.org/officeDocument/2006/relationships/tags" Target="../tags/tag239.xml"/><Relationship Id="rId6" Type="http://schemas.openxmlformats.org/officeDocument/2006/relationships/slideMaster" Target="../slideMasters/slideMaster12.xml"/><Relationship Id="rId5" Type="http://schemas.openxmlformats.org/officeDocument/2006/relationships/tags" Target="../tags/tag243.xml"/><Relationship Id="rId4" Type="http://schemas.openxmlformats.org/officeDocument/2006/relationships/tags" Target="../tags/tag242.xml"/></Relationships>
</file>

<file path=ppt/slideLayouts/_rels/slideLayout101.xml.rels><?xml version="1.0" encoding="UTF-8" standalone="yes"?>
<Relationships xmlns="http://schemas.openxmlformats.org/package/2006/relationships"><Relationship Id="rId3" Type="http://schemas.openxmlformats.org/officeDocument/2006/relationships/tags" Target="../tags/tag246.xml"/><Relationship Id="rId2" Type="http://schemas.openxmlformats.org/officeDocument/2006/relationships/tags" Target="../tags/tag245.xml"/><Relationship Id="rId1" Type="http://schemas.openxmlformats.org/officeDocument/2006/relationships/tags" Target="../tags/tag244.xml"/><Relationship Id="rId6" Type="http://schemas.openxmlformats.org/officeDocument/2006/relationships/slideMaster" Target="../slideMasters/slideMaster12.xml"/><Relationship Id="rId5" Type="http://schemas.openxmlformats.org/officeDocument/2006/relationships/tags" Target="../tags/tag248.xml"/><Relationship Id="rId4" Type="http://schemas.openxmlformats.org/officeDocument/2006/relationships/tags" Target="../tags/tag247.xml"/></Relationships>
</file>

<file path=ppt/slideLayouts/_rels/slideLayout102.xml.rels><?xml version="1.0" encoding="UTF-8" standalone="yes"?>
<Relationships xmlns="http://schemas.openxmlformats.org/package/2006/relationships"><Relationship Id="rId3" Type="http://schemas.openxmlformats.org/officeDocument/2006/relationships/tags" Target="../tags/tag251.xml"/><Relationship Id="rId2" Type="http://schemas.openxmlformats.org/officeDocument/2006/relationships/tags" Target="../tags/tag250.xml"/><Relationship Id="rId1" Type="http://schemas.openxmlformats.org/officeDocument/2006/relationships/tags" Target="../tags/tag249.xml"/><Relationship Id="rId5" Type="http://schemas.openxmlformats.org/officeDocument/2006/relationships/slideMaster" Target="../slideMasters/slideMaster12.xml"/><Relationship Id="rId4" Type="http://schemas.openxmlformats.org/officeDocument/2006/relationships/tags" Target="../tags/tag252.xml"/></Relationships>
</file>

<file path=ppt/slideLayouts/_rels/slideLayout103.xml.rels><?xml version="1.0" encoding="UTF-8" standalone="yes"?>
<Relationships xmlns="http://schemas.openxmlformats.org/package/2006/relationships"><Relationship Id="rId3" Type="http://schemas.openxmlformats.org/officeDocument/2006/relationships/tags" Target="../tags/tag255.xml"/><Relationship Id="rId2" Type="http://schemas.openxmlformats.org/officeDocument/2006/relationships/tags" Target="../tags/tag254.xml"/><Relationship Id="rId1" Type="http://schemas.openxmlformats.org/officeDocument/2006/relationships/tags" Target="../tags/tag253.xml"/><Relationship Id="rId6" Type="http://schemas.openxmlformats.org/officeDocument/2006/relationships/slideMaster" Target="../slideMasters/slideMaster12.xml"/><Relationship Id="rId5" Type="http://schemas.openxmlformats.org/officeDocument/2006/relationships/tags" Target="../tags/tag257.xml"/><Relationship Id="rId4" Type="http://schemas.openxmlformats.org/officeDocument/2006/relationships/tags" Target="../tags/tag256.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06.xml.rels><?xml version="1.0" encoding="UTF-8" standalone="yes"?>
<Relationships xmlns="http://schemas.openxmlformats.org/package/2006/relationships"><Relationship Id="rId3" Type="http://schemas.openxmlformats.org/officeDocument/2006/relationships/tags" Target="../tags/tag260.xml"/><Relationship Id="rId2" Type="http://schemas.openxmlformats.org/officeDocument/2006/relationships/tags" Target="../tags/tag259.xml"/><Relationship Id="rId1" Type="http://schemas.openxmlformats.org/officeDocument/2006/relationships/tags" Target="../tags/tag258.xml"/><Relationship Id="rId5" Type="http://schemas.openxmlformats.org/officeDocument/2006/relationships/slideMaster" Target="../slideMasters/slideMaster12.xml"/><Relationship Id="rId4" Type="http://schemas.openxmlformats.org/officeDocument/2006/relationships/tags" Target="../tags/tag261.xml"/></Relationships>
</file>

<file path=ppt/slideLayouts/_rels/slideLayout107.xml.rels><?xml version="1.0" encoding="UTF-8" standalone="yes"?>
<Relationships xmlns="http://schemas.openxmlformats.org/package/2006/relationships"><Relationship Id="rId3" Type="http://schemas.openxmlformats.org/officeDocument/2006/relationships/tags" Target="../tags/tag269.xml"/><Relationship Id="rId2" Type="http://schemas.openxmlformats.org/officeDocument/2006/relationships/tags" Target="../tags/tag268.xml"/><Relationship Id="rId1" Type="http://schemas.openxmlformats.org/officeDocument/2006/relationships/tags" Target="../tags/tag267.xml"/><Relationship Id="rId6" Type="http://schemas.openxmlformats.org/officeDocument/2006/relationships/slideMaster" Target="../slideMasters/slideMaster13.xml"/><Relationship Id="rId5" Type="http://schemas.openxmlformats.org/officeDocument/2006/relationships/tags" Target="../tags/tag271.xml"/><Relationship Id="rId4" Type="http://schemas.openxmlformats.org/officeDocument/2006/relationships/tags" Target="../tags/tag270.xml"/></Relationships>
</file>

<file path=ppt/slideLayouts/_rels/slideLayout108.xml.rels><?xml version="1.0" encoding="UTF-8" standalone="yes"?>
<Relationships xmlns="http://schemas.openxmlformats.org/package/2006/relationships"><Relationship Id="rId3" Type="http://schemas.openxmlformats.org/officeDocument/2006/relationships/tags" Target="../tags/tag274.xml"/><Relationship Id="rId2" Type="http://schemas.openxmlformats.org/officeDocument/2006/relationships/tags" Target="../tags/tag273.xml"/><Relationship Id="rId1" Type="http://schemas.openxmlformats.org/officeDocument/2006/relationships/tags" Target="../tags/tag272.xml"/><Relationship Id="rId6" Type="http://schemas.openxmlformats.org/officeDocument/2006/relationships/slideMaster" Target="../slideMasters/slideMaster13.xml"/><Relationship Id="rId5" Type="http://schemas.openxmlformats.org/officeDocument/2006/relationships/tags" Target="../tags/tag276.xml"/><Relationship Id="rId4" Type="http://schemas.openxmlformats.org/officeDocument/2006/relationships/tags" Target="../tags/tag275.xml"/></Relationships>
</file>

<file path=ppt/slideLayouts/_rels/slideLayout109.xml.rels><?xml version="1.0" encoding="UTF-8" standalone="yes"?>
<Relationships xmlns="http://schemas.openxmlformats.org/package/2006/relationships"><Relationship Id="rId3" Type="http://schemas.openxmlformats.org/officeDocument/2006/relationships/tags" Target="../tags/tag279.xml"/><Relationship Id="rId2" Type="http://schemas.openxmlformats.org/officeDocument/2006/relationships/tags" Target="../tags/tag278.xml"/><Relationship Id="rId1" Type="http://schemas.openxmlformats.org/officeDocument/2006/relationships/tags" Target="../tags/tag277.xml"/><Relationship Id="rId5" Type="http://schemas.openxmlformats.org/officeDocument/2006/relationships/slideMaster" Target="../slideMasters/slideMaster13.xml"/><Relationship Id="rId4" Type="http://schemas.openxmlformats.org/officeDocument/2006/relationships/tags" Target="../tags/tag28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tags" Target="../tags/tag283.xml"/><Relationship Id="rId2" Type="http://schemas.openxmlformats.org/officeDocument/2006/relationships/tags" Target="../tags/tag282.xml"/><Relationship Id="rId1" Type="http://schemas.openxmlformats.org/officeDocument/2006/relationships/tags" Target="../tags/tag281.xml"/><Relationship Id="rId6" Type="http://schemas.openxmlformats.org/officeDocument/2006/relationships/slideMaster" Target="../slideMasters/slideMaster13.xml"/><Relationship Id="rId5" Type="http://schemas.openxmlformats.org/officeDocument/2006/relationships/tags" Target="../tags/tag285.xml"/><Relationship Id="rId4" Type="http://schemas.openxmlformats.org/officeDocument/2006/relationships/tags" Target="../tags/tag284.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13.xml.rels><?xml version="1.0" encoding="UTF-8" standalone="yes"?>
<Relationships xmlns="http://schemas.openxmlformats.org/package/2006/relationships"><Relationship Id="rId3" Type="http://schemas.openxmlformats.org/officeDocument/2006/relationships/tags" Target="../tags/tag288.xml"/><Relationship Id="rId2" Type="http://schemas.openxmlformats.org/officeDocument/2006/relationships/tags" Target="../tags/tag287.xml"/><Relationship Id="rId1" Type="http://schemas.openxmlformats.org/officeDocument/2006/relationships/tags" Target="../tags/tag286.xml"/><Relationship Id="rId5" Type="http://schemas.openxmlformats.org/officeDocument/2006/relationships/slideMaster" Target="../slideMasters/slideMaster13.xml"/><Relationship Id="rId4" Type="http://schemas.openxmlformats.org/officeDocument/2006/relationships/tags" Target="../tags/tag289.xml"/></Relationships>
</file>

<file path=ppt/slideLayouts/_rels/slideLayout114.xml.rels><?xml version="1.0" encoding="UTF-8" standalone="yes"?>
<Relationships xmlns="http://schemas.openxmlformats.org/package/2006/relationships"><Relationship Id="rId3" Type="http://schemas.openxmlformats.org/officeDocument/2006/relationships/tags" Target="../tags/tag297.xml"/><Relationship Id="rId2" Type="http://schemas.openxmlformats.org/officeDocument/2006/relationships/tags" Target="../tags/tag296.xml"/><Relationship Id="rId1" Type="http://schemas.openxmlformats.org/officeDocument/2006/relationships/tags" Target="../tags/tag295.xml"/><Relationship Id="rId6" Type="http://schemas.openxmlformats.org/officeDocument/2006/relationships/slideMaster" Target="../slideMasters/slideMaster14.xml"/><Relationship Id="rId5" Type="http://schemas.openxmlformats.org/officeDocument/2006/relationships/tags" Target="../tags/tag299.xml"/><Relationship Id="rId4" Type="http://schemas.openxmlformats.org/officeDocument/2006/relationships/tags" Target="../tags/tag298.xml"/></Relationships>
</file>

<file path=ppt/slideLayouts/_rels/slideLayout115.xml.rels><?xml version="1.0" encoding="UTF-8" standalone="yes"?>
<Relationships xmlns="http://schemas.openxmlformats.org/package/2006/relationships"><Relationship Id="rId3" Type="http://schemas.openxmlformats.org/officeDocument/2006/relationships/tags" Target="../tags/tag302.xml"/><Relationship Id="rId2" Type="http://schemas.openxmlformats.org/officeDocument/2006/relationships/tags" Target="../tags/tag301.xml"/><Relationship Id="rId1" Type="http://schemas.openxmlformats.org/officeDocument/2006/relationships/tags" Target="../tags/tag300.xml"/><Relationship Id="rId6" Type="http://schemas.openxmlformats.org/officeDocument/2006/relationships/slideMaster" Target="../slideMasters/slideMaster14.xml"/><Relationship Id="rId5" Type="http://schemas.openxmlformats.org/officeDocument/2006/relationships/tags" Target="../tags/tag304.xml"/><Relationship Id="rId4" Type="http://schemas.openxmlformats.org/officeDocument/2006/relationships/tags" Target="../tags/tag303.xml"/></Relationships>
</file>

<file path=ppt/slideLayouts/_rels/slideLayout116.xml.rels><?xml version="1.0" encoding="UTF-8" standalone="yes"?>
<Relationships xmlns="http://schemas.openxmlformats.org/package/2006/relationships"><Relationship Id="rId3" Type="http://schemas.openxmlformats.org/officeDocument/2006/relationships/tags" Target="../tags/tag307.xml"/><Relationship Id="rId2" Type="http://schemas.openxmlformats.org/officeDocument/2006/relationships/tags" Target="../tags/tag306.xml"/><Relationship Id="rId1" Type="http://schemas.openxmlformats.org/officeDocument/2006/relationships/tags" Target="../tags/tag305.xml"/><Relationship Id="rId5" Type="http://schemas.openxmlformats.org/officeDocument/2006/relationships/slideMaster" Target="../slideMasters/slideMaster14.xml"/><Relationship Id="rId4" Type="http://schemas.openxmlformats.org/officeDocument/2006/relationships/tags" Target="../tags/tag308.xml"/></Relationships>
</file>

<file path=ppt/slideLayouts/_rels/slideLayout117.xml.rels><?xml version="1.0" encoding="UTF-8" standalone="yes"?>
<Relationships xmlns="http://schemas.openxmlformats.org/package/2006/relationships"><Relationship Id="rId3" Type="http://schemas.openxmlformats.org/officeDocument/2006/relationships/tags" Target="../tags/tag311.xml"/><Relationship Id="rId2" Type="http://schemas.openxmlformats.org/officeDocument/2006/relationships/tags" Target="../tags/tag310.xml"/><Relationship Id="rId1" Type="http://schemas.openxmlformats.org/officeDocument/2006/relationships/tags" Target="../tags/tag309.xml"/><Relationship Id="rId6" Type="http://schemas.openxmlformats.org/officeDocument/2006/relationships/slideMaster" Target="../slideMasters/slideMaster14.xml"/><Relationship Id="rId5" Type="http://schemas.openxmlformats.org/officeDocument/2006/relationships/tags" Target="../tags/tag313.xml"/><Relationship Id="rId4" Type="http://schemas.openxmlformats.org/officeDocument/2006/relationships/tags" Target="../tags/tag31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3" Type="http://schemas.openxmlformats.org/officeDocument/2006/relationships/tags" Target="../tags/tag316.xml"/><Relationship Id="rId2" Type="http://schemas.openxmlformats.org/officeDocument/2006/relationships/tags" Target="../tags/tag315.xml"/><Relationship Id="rId1" Type="http://schemas.openxmlformats.org/officeDocument/2006/relationships/tags" Target="../tags/tag314.xml"/><Relationship Id="rId5" Type="http://schemas.openxmlformats.org/officeDocument/2006/relationships/slideMaster" Target="../slideMasters/slideMaster14.xml"/><Relationship Id="rId4" Type="http://schemas.openxmlformats.org/officeDocument/2006/relationships/tags" Target="../tags/tag317.xml"/></Relationships>
</file>

<file path=ppt/slideLayouts/_rels/slideLayout121.xml.rels><?xml version="1.0" encoding="UTF-8" standalone="yes"?>
<Relationships xmlns="http://schemas.openxmlformats.org/package/2006/relationships"><Relationship Id="rId3" Type="http://schemas.openxmlformats.org/officeDocument/2006/relationships/tags" Target="../tags/tag325.xml"/><Relationship Id="rId2" Type="http://schemas.openxmlformats.org/officeDocument/2006/relationships/tags" Target="../tags/tag324.xml"/><Relationship Id="rId1" Type="http://schemas.openxmlformats.org/officeDocument/2006/relationships/tags" Target="../tags/tag323.xml"/><Relationship Id="rId6" Type="http://schemas.openxmlformats.org/officeDocument/2006/relationships/slideMaster" Target="../slideMasters/slideMaster15.xml"/><Relationship Id="rId5" Type="http://schemas.openxmlformats.org/officeDocument/2006/relationships/tags" Target="../tags/tag327.xml"/><Relationship Id="rId4" Type="http://schemas.openxmlformats.org/officeDocument/2006/relationships/tags" Target="../tags/tag326.xml"/></Relationships>
</file>

<file path=ppt/slideLayouts/_rels/slideLayout122.xml.rels><?xml version="1.0" encoding="UTF-8" standalone="yes"?>
<Relationships xmlns="http://schemas.openxmlformats.org/package/2006/relationships"><Relationship Id="rId3" Type="http://schemas.openxmlformats.org/officeDocument/2006/relationships/tags" Target="../tags/tag330.xml"/><Relationship Id="rId2" Type="http://schemas.openxmlformats.org/officeDocument/2006/relationships/tags" Target="../tags/tag329.xml"/><Relationship Id="rId1" Type="http://schemas.openxmlformats.org/officeDocument/2006/relationships/tags" Target="../tags/tag328.xml"/><Relationship Id="rId6" Type="http://schemas.openxmlformats.org/officeDocument/2006/relationships/slideMaster" Target="../slideMasters/slideMaster15.xml"/><Relationship Id="rId5" Type="http://schemas.openxmlformats.org/officeDocument/2006/relationships/tags" Target="../tags/tag332.xml"/><Relationship Id="rId4" Type="http://schemas.openxmlformats.org/officeDocument/2006/relationships/tags" Target="../tags/tag331.xml"/></Relationships>
</file>

<file path=ppt/slideLayouts/_rels/slideLayout123.xml.rels><?xml version="1.0" encoding="UTF-8" standalone="yes"?>
<Relationships xmlns="http://schemas.openxmlformats.org/package/2006/relationships"><Relationship Id="rId3" Type="http://schemas.openxmlformats.org/officeDocument/2006/relationships/tags" Target="../tags/tag335.xml"/><Relationship Id="rId2" Type="http://schemas.openxmlformats.org/officeDocument/2006/relationships/tags" Target="../tags/tag334.xml"/><Relationship Id="rId1" Type="http://schemas.openxmlformats.org/officeDocument/2006/relationships/tags" Target="../tags/tag333.xml"/><Relationship Id="rId5" Type="http://schemas.openxmlformats.org/officeDocument/2006/relationships/slideMaster" Target="../slideMasters/slideMaster15.xml"/><Relationship Id="rId4" Type="http://schemas.openxmlformats.org/officeDocument/2006/relationships/tags" Target="../tags/tag336.xml"/></Relationships>
</file>

<file path=ppt/slideLayouts/_rels/slideLayout124.xml.rels><?xml version="1.0" encoding="UTF-8" standalone="yes"?>
<Relationships xmlns="http://schemas.openxmlformats.org/package/2006/relationships"><Relationship Id="rId3" Type="http://schemas.openxmlformats.org/officeDocument/2006/relationships/tags" Target="../tags/tag339.xml"/><Relationship Id="rId2" Type="http://schemas.openxmlformats.org/officeDocument/2006/relationships/tags" Target="../tags/tag338.xml"/><Relationship Id="rId1" Type="http://schemas.openxmlformats.org/officeDocument/2006/relationships/tags" Target="../tags/tag337.xml"/><Relationship Id="rId6" Type="http://schemas.openxmlformats.org/officeDocument/2006/relationships/slideMaster" Target="../slideMasters/slideMaster15.xml"/><Relationship Id="rId5" Type="http://schemas.openxmlformats.org/officeDocument/2006/relationships/tags" Target="../tags/tag341.xml"/><Relationship Id="rId4" Type="http://schemas.openxmlformats.org/officeDocument/2006/relationships/tags" Target="../tags/tag340.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27.xml.rels><?xml version="1.0" encoding="UTF-8" standalone="yes"?>
<Relationships xmlns="http://schemas.openxmlformats.org/package/2006/relationships"><Relationship Id="rId3" Type="http://schemas.openxmlformats.org/officeDocument/2006/relationships/tags" Target="../tags/tag344.xml"/><Relationship Id="rId2" Type="http://schemas.openxmlformats.org/officeDocument/2006/relationships/tags" Target="../tags/tag343.xml"/><Relationship Id="rId1" Type="http://schemas.openxmlformats.org/officeDocument/2006/relationships/tags" Target="../tags/tag342.xml"/><Relationship Id="rId5" Type="http://schemas.openxmlformats.org/officeDocument/2006/relationships/slideMaster" Target="../slideMasters/slideMaster15.xml"/><Relationship Id="rId4" Type="http://schemas.openxmlformats.org/officeDocument/2006/relationships/tags" Target="../tags/tag345.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slideMaster" Target="../slideMasters/slideMaster3.xml"/><Relationship Id="rId5" Type="http://schemas.openxmlformats.org/officeDocument/2006/relationships/tags" Target="../tags/tag13.xml"/><Relationship Id="rId4" Type="http://schemas.openxmlformats.org/officeDocument/2006/relationships/tags" Target="../tags/tag12.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slideMaster" Target="../slideMasters/slideMaster3.xml"/><Relationship Id="rId5" Type="http://schemas.openxmlformats.org/officeDocument/2006/relationships/tags" Target="../tags/tag18.xml"/><Relationship Id="rId4" Type="http://schemas.openxmlformats.org/officeDocument/2006/relationships/tags" Target="../tags/tag17.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slideMaster" Target="../slideMasters/slideMaster3.xml"/><Relationship Id="rId5" Type="http://schemas.openxmlformats.org/officeDocument/2006/relationships/tags" Target="../tags/tag23.xml"/><Relationship Id="rId4" Type="http://schemas.openxmlformats.org/officeDocument/2006/relationships/tags" Target="../tags/tag22.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26.xml"/><Relationship Id="rId7" Type="http://schemas.openxmlformats.org/officeDocument/2006/relationships/slideMaster" Target="../slideMasters/slideMaster3.xml"/><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32.xml"/><Relationship Id="rId7" Type="http://schemas.openxmlformats.org/officeDocument/2006/relationships/slideMaster" Target="../slideMasters/slideMaster3.xml"/><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s>
</file>

<file path=ppt/slideLayouts/_rels/slideLayout28.xml.rels><?xml version="1.0" encoding="UTF-8" standalone="yes"?>
<Relationships xmlns="http://schemas.openxmlformats.org/package/2006/relationships"><Relationship Id="rId8" Type="http://schemas.openxmlformats.org/officeDocument/2006/relationships/tags" Target="../tags/tag43.xml"/><Relationship Id="rId3" Type="http://schemas.openxmlformats.org/officeDocument/2006/relationships/tags" Target="../tags/tag38.xml"/><Relationship Id="rId7" Type="http://schemas.openxmlformats.org/officeDocument/2006/relationships/tags" Target="../tags/tag42.xml"/><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9"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tags" Target="../tags/tag44.xml"/><Relationship Id="rId5" Type="http://schemas.openxmlformats.org/officeDocument/2006/relationships/slideMaster" Target="../slideMasters/slideMaster3.xml"/><Relationship Id="rId4" Type="http://schemas.openxmlformats.org/officeDocument/2006/relationships/tags" Target="../tags/tag4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tags" Target="../tags/tag48.xml"/><Relationship Id="rId4"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53.xml"/><Relationship Id="rId7" Type="http://schemas.openxmlformats.org/officeDocument/2006/relationships/slideMaster" Target="../slideMasters/slideMaster3.xml"/><Relationship Id="rId2" Type="http://schemas.openxmlformats.org/officeDocument/2006/relationships/tags" Target="../tags/tag52.xml"/><Relationship Id="rId1" Type="http://schemas.openxmlformats.org/officeDocument/2006/relationships/tags" Target="../tags/tag51.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tags" Target="../tags/tag57.xml"/><Relationship Id="rId5" Type="http://schemas.openxmlformats.org/officeDocument/2006/relationships/slideMaster" Target="../slideMasters/slideMaster3.xml"/><Relationship Id="rId4" Type="http://schemas.openxmlformats.org/officeDocument/2006/relationships/tags" Target="../tags/tag60.xml"/></Relationships>
</file>

<file path=ppt/slideLayouts/_rels/slideLayout33.xml.rels><?xml version="1.0" encoding="UTF-8" standalone="yes"?>
<Relationships xmlns="http://schemas.openxmlformats.org/package/2006/relationships"><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tags" Target="../tags/tag61.xml"/><Relationship Id="rId6" Type="http://schemas.openxmlformats.org/officeDocument/2006/relationships/slideMaster" Target="../slideMasters/slideMaster3.xml"/><Relationship Id="rId5" Type="http://schemas.openxmlformats.org/officeDocument/2006/relationships/tags" Target="../tags/tag65.xml"/><Relationship Id="rId4" Type="http://schemas.openxmlformats.org/officeDocument/2006/relationships/tags" Target="../tags/tag6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tags" Target="../tags/tag71.xml"/><Relationship Id="rId6" Type="http://schemas.openxmlformats.org/officeDocument/2006/relationships/slideMaster" Target="../slideMasters/slideMaster4.xml"/><Relationship Id="rId5" Type="http://schemas.openxmlformats.org/officeDocument/2006/relationships/tags" Target="../tags/tag75.xml"/><Relationship Id="rId4" Type="http://schemas.openxmlformats.org/officeDocument/2006/relationships/tags" Target="../tags/tag74.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tags" Target="../tags/tag76.xml"/><Relationship Id="rId6" Type="http://schemas.openxmlformats.org/officeDocument/2006/relationships/slideMaster" Target="../slideMasters/slideMaster4.xml"/><Relationship Id="rId5" Type="http://schemas.openxmlformats.org/officeDocument/2006/relationships/tags" Target="../tags/tag80.xml"/><Relationship Id="rId4" Type="http://schemas.openxmlformats.org/officeDocument/2006/relationships/tags" Target="../tags/tag79.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tags" Target="../tags/tag81.xml"/><Relationship Id="rId5" Type="http://schemas.openxmlformats.org/officeDocument/2006/relationships/slideMaster" Target="../slideMasters/slideMaster4.xml"/><Relationship Id="rId4" Type="http://schemas.openxmlformats.org/officeDocument/2006/relationships/tags" Target="../tags/tag84.xml"/></Relationships>
</file>

<file path=ppt/slideLayouts/_rels/slideLayout39.xml.rels><?xml version="1.0" encoding="UTF-8" standalone="yes"?>
<Relationships xmlns="http://schemas.openxmlformats.org/package/2006/relationships"><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slideMaster" Target="../slideMasters/slideMaster4.xml"/><Relationship Id="rId5" Type="http://schemas.openxmlformats.org/officeDocument/2006/relationships/tags" Target="../tags/tag89.xml"/><Relationship Id="rId4" Type="http://schemas.openxmlformats.org/officeDocument/2006/relationships/tags" Target="../tags/tag88.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tags" Target="../tags/tag90.xml"/><Relationship Id="rId5" Type="http://schemas.openxmlformats.org/officeDocument/2006/relationships/slideMaster" Target="../slideMasters/slideMaster4.xml"/><Relationship Id="rId4" Type="http://schemas.openxmlformats.org/officeDocument/2006/relationships/tags" Target="../tags/tag9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tags" Target="../tags/tag99.xml"/><Relationship Id="rId6" Type="http://schemas.openxmlformats.org/officeDocument/2006/relationships/slideMaster" Target="../slideMasters/slideMaster6.xml"/><Relationship Id="rId5" Type="http://schemas.openxmlformats.org/officeDocument/2006/relationships/tags" Target="../tags/tag103.xml"/><Relationship Id="rId4" Type="http://schemas.openxmlformats.org/officeDocument/2006/relationships/tags" Target="../tags/tag102.xml"/></Relationships>
</file>

<file path=ppt/slideLayouts/_rels/slideLayout55.xml.rels><?xml version="1.0" encoding="UTF-8" standalone="yes"?>
<Relationships xmlns="http://schemas.openxmlformats.org/package/2006/relationships"><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tags" Target="../tags/tag104.xml"/><Relationship Id="rId6" Type="http://schemas.openxmlformats.org/officeDocument/2006/relationships/slideMaster" Target="../slideMasters/slideMaster6.xml"/><Relationship Id="rId5" Type="http://schemas.openxmlformats.org/officeDocument/2006/relationships/tags" Target="../tags/tag108.xml"/><Relationship Id="rId4" Type="http://schemas.openxmlformats.org/officeDocument/2006/relationships/tags" Target="../tags/tag107.xml"/></Relationships>
</file>

<file path=ppt/slideLayouts/_rels/slideLayout56.xml.rels><?xml version="1.0" encoding="UTF-8" standalone="yes"?>
<Relationships xmlns="http://schemas.openxmlformats.org/package/2006/relationships"><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tags" Target="../tags/tag109.xml"/><Relationship Id="rId5" Type="http://schemas.openxmlformats.org/officeDocument/2006/relationships/slideMaster" Target="../slideMasters/slideMaster6.xml"/><Relationship Id="rId4" Type="http://schemas.openxmlformats.org/officeDocument/2006/relationships/tags" Target="../tags/tag112.xml"/></Relationships>
</file>

<file path=ppt/slideLayouts/_rels/slideLayout57.xml.rels><?xml version="1.0" encoding="UTF-8" standalone="yes"?>
<Relationships xmlns="http://schemas.openxmlformats.org/package/2006/relationships"><Relationship Id="rId3" Type="http://schemas.openxmlformats.org/officeDocument/2006/relationships/tags" Target="../tags/tag115.xml"/><Relationship Id="rId2" Type="http://schemas.openxmlformats.org/officeDocument/2006/relationships/tags" Target="../tags/tag114.xml"/><Relationship Id="rId1" Type="http://schemas.openxmlformats.org/officeDocument/2006/relationships/tags" Target="../tags/tag113.xml"/><Relationship Id="rId6" Type="http://schemas.openxmlformats.org/officeDocument/2006/relationships/slideMaster" Target="../slideMasters/slideMaster6.xml"/><Relationship Id="rId5" Type="http://schemas.openxmlformats.org/officeDocument/2006/relationships/tags" Target="../tags/tag117.xml"/><Relationship Id="rId4" Type="http://schemas.openxmlformats.org/officeDocument/2006/relationships/tags" Target="../tags/tag11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tags" Target="../tags/tag118.xml"/><Relationship Id="rId5" Type="http://schemas.openxmlformats.org/officeDocument/2006/relationships/slideMaster" Target="../slideMasters/slideMaster6.xml"/><Relationship Id="rId4" Type="http://schemas.openxmlformats.org/officeDocument/2006/relationships/tags" Target="../tags/tag121.xml"/></Relationships>
</file>

<file path=ppt/slideLayouts/_rels/slideLayout61.xml.rels><?xml version="1.0" encoding="UTF-8" standalone="yes"?>
<Relationships xmlns="http://schemas.openxmlformats.org/package/2006/relationships"><Relationship Id="rId3" Type="http://schemas.openxmlformats.org/officeDocument/2006/relationships/tags" Target="../tags/tag129.xml"/><Relationship Id="rId2" Type="http://schemas.openxmlformats.org/officeDocument/2006/relationships/tags" Target="../tags/tag128.xml"/><Relationship Id="rId1" Type="http://schemas.openxmlformats.org/officeDocument/2006/relationships/tags" Target="../tags/tag127.xml"/><Relationship Id="rId6" Type="http://schemas.openxmlformats.org/officeDocument/2006/relationships/slideMaster" Target="../slideMasters/slideMaster7.xml"/><Relationship Id="rId5" Type="http://schemas.openxmlformats.org/officeDocument/2006/relationships/tags" Target="../tags/tag131.xml"/><Relationship Id="rId4" Type="http://schemas.openxmlformats.org/officeDocument/2006/relationships/tags" Target="../tags/tag130.xml"/></Relationships>
</file>

<file path=ppt/slideLayouts/_rels/slideLayout62.xml.rels><?xml version="1.0" encoding="UTF-8" standalone="yes"?>
<Relationships xmlns="http://schemas.openxmlformats.org/package/2006/relationships"><Relationship Id="rId3" Type="http://schemas.openxmlformats.org/officeDocument/2006/relationships/tags" Target="../tags/tag134.xml"/><Relationship Id="rId2" Type="http://schemas.openxmlformats.org/officeDocument/2006/relationships/tags" Target="../tags/tag133.xml"/><Relationship Id="rId1" Type="http://schemas.openxmlformats.org/officeDocument/2006/relationships/tags" Target="../tags/tag132.xml"/><Relationship Id="rId6" Type="http://schemas.openxmlformats.org/officeDocument/2006/relationships/slideMaster" Target="../slideMasters/slideMaster7.xml"/><Relationship Id="rId5" Type="http://schemas.openxmlformats.org/officeDocument/2006/relationships/tags" Target="../tags/tag136.xml"/><Relationship Id="rId4" Type="http://schemas.openxmlformats.org/officeDocument/2006/relationships/tags" Target="../tags/tag135.xml"/></Relationships>
</file>

<file path=ppt/slideLayouts/_rels/slideLayout63.xml.rels><?xml version="1.0" encoding="UTF-8" standalone="yes"?>
<Relationships xmlns="http://schemas.openxmlformats.org/package/2006/relationships"><Relationship Id="rId3" Type="http://schemas.openxmlformats.org/officeDocument/2006/relationships/tags" Target="../tags/tag139.xml"/><Relationship Id="rId2" Type="http://schemas.openxmlformats.org/officeDocument/2006/relationships/tags" Target="../tags/tag138.xml"/><Relationship Id="rId1" Type="http://schemas.openxmlformats.org/officeDocument/2006/relationships/tags" Target="../tags/tag137.xml"/><Relationship Id="rId5" Type="http://schemas.openxmlformats.org/officeDocument/2006/relationships/slideMaster" Target="../slideMasters/slideMaster7.xml"/><Relationship Id="rId4" Type="http://schemas.openxmlformats.org/officeDocument/2006/relationships/tags" Target="../tags/tag140.xml"/></Relationships>
</file>

<file path=ppt/slideLayouts/_rels/slideLayout64.xml.rels><?xml version="1.0" encoding="UTF-8" standalone="yes"?>
<Relationships xmlns="http://schemas.openxmlformats.org/package/2006/relationships"><Relationship Id="rId3" Type="http://schemas.openxmlformats.org/officeDocument/2006/relationships/tags" Target="../tags/tag143.xml"/><Relationship Id="rId2" Type="http://schemas.openxmlformats.org/officeDocument/2006/relationships/tags" Target="../tags/tag142.xml"/><Relationship Id="rId1" Type="http://schemas.openxmlformats.org/officeDocument/2006/relationships/tags" Target="../tags/tag141.xml"/><Relationship Id="rId6" Type="http://schemas.openxmlformats.org/officeDocument/2006/relationships/slideMaster" Target="../slideMasters/slideMaster7.xml"/><Relationship Id="rId5" Type="http://schemas.openxmlformats.org/officeDocument/2006/relationships/tags" Target="../tags/tag145.xml"/><Relationship Id="rId4" Type="http://schemas.openxmlformats.org/officeDocument/2006/relationships/tags" Target="../tags/tag14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3" Type="http://schemas.openxmlformats.org/officeDocument/2006/relationships/tags" Target="../tags/tag148.xml"/><Relationship Id="rId2" Type="http://schemas.openxmlformats.org/officeDocument/2006/relationships/tags" Target="../tags/tag147.xml"/><Relationship Id="rId1" Type="http://schemas.openxmlformats.org/officeDocument/2006/relationships/tags" Target="../tags/tag146.xml"/><Relationship Id="rId5" Type="http://schemas.openxmlformats.org/officeDocument/2006/relationships/slideMaster" Target="../slideMasters/slideMaster7.xml"/><Relationship Id="rId4" Type="http://schemas.openxmlformats.org/officeDocument/2006/relationships/tags" Target="../tags/tag149.xml"/></Relationships>
</file>

<file path=ppt/slideLayouts/_rels/slideLayout68.xml.rels><?xml version="1.0" encoding="UTF-8" standalone="yes"?>
<Relationships xmlns="http://schemas.openxmlformats.org/package/2006/relationships"><Relationship Id="rId3" Type="http://schemas.openxmlformats.org/officeDocument/2006/relationships/tags" Target="../tags/tag157.xml"/><Relationship Id="rId2" Type="http://schemas.openxmlformats.org/officeDocument/2006/relationships/tags" Target="../tags/tag156.xml"/><Relationship Id="rId1" Type="http://schemas.openxmlformats.org/officeDocument/2006/relationships/tags" Target="../tags/tag155.xml"/><Relationship Id="rId6" Type="http://schemas.openxmlformats.org/officeDocument/2006/relationships/slideMaster" Target="../slideMasters/slideMaster8.xml"/><Relationship Id="rId5" Type="http://schemas.openxmlformats.org/officeDocument/2006/relationships/tags" Target="../tags/tag159.xml"/><Relationship Id="rId4" Type="http://schemas.openxmlformats.org/officeDocument/2006/relationships/tags" Target="../tags/tag158.xml"/></Relationships>
</file>

<file path=ppt/slideLayouts/_rels/slideLayout69.xml.rels><?xml version="1.0" encoding="UTF-8" standalone="yes"?>
<Relationships xmlns="http://schemas.openxmlformats.org/package/2006/relationships"><Relationship Id="rId3" Type="http://schemas.openxmlformats.org/officeDocument/2006/relationships/tags" Target="../tags/tag162.xml"/><Relationship Id="rId2" Type="http://schemas.openxmlformats.org/officeDocument/2006/relationships/tags" Target="../tags/tag161.xml"/><Relationship Id="rId1" Type="http://schemas.openxmlformats.org/officeDocument/2006/relationships/tags" Target="../tags/tag160.xml"/><Relationship Id="rId6" Type="http://schemas.openxmlformats.org/officeDocument/2006/relationships/slideMaster" Target="../slideMasters/slideMaster8.xml"/><Relationship Id="rId5" Type="http://schemas.openxmlformats.org/officeDocument/2006/relationships/tags" Target="../tags/tag164.xml"/><Relationship Id="rId4" Type="http://schemas.openxmlformats.org/officeDocument/2006/relationships/tags" Target="../tags/tag16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tags" Target="../tags/tag167.xml"/><Relationship Id="rId2" Type="http://schemas.openxmlformats.org/officeDocument/2006/relationships/tags" Target="../tags/tag166.xml"/><Relationship Id="rId1" Type="http://schemas.openxmlformats.org/officeDocument/2006/relationships/tags" Target="../tags/tag165.xml"/><Relationship Id="rId5" Type="http://schemas.openxmlformats.org/officeDocument/2006/relationships/slideMaster" Target="../slideMasters/slideMaster8.xml"/><Relationship Id="rId4" Type="http://schemas.openxmlformats.org/officeDocument/2006/relationships/tags" Target="../tags/tag168.xml"/></Relationships>
</file>

<file path=ppt/slideLayouts/_rels/slideLayout71.xml.rels><?xml version="1.0" encoding="UTF-8" standalone="yes"?>
<Relationships xmlns="http://schemas.openxmlformats.org/package/2006/relationships"><Relationship Id="rId3" Type="http://schemas.openxmlformats.org/officeDocument/2006/relationships/tags" Target="../tags/tag171.xml"/><Relationship Id="rId2" Type="http://schemas.openxmlformats.org/officeDocument/2006/relationships/tags" Target="../tags/tag170.xml"/><Relationship Id="rId1" Type="http://schemas.openxmlformats.org/officeDocument/2006/relationships/tags" Target="../tags/tag169.xml"/><Relationship Id="rId6" Type="http://schemas.openxmlformats.org/officeDocument/2006/relationships/slideMaster" Target="../slideMasters/slideMaster8.xml"/><Relationship Id="rId5" Type="http://schemas.openxmlformats.org/officeDocument/2006/relationships/tags" Target="../tags/tag173.xml"/><Relationship Id="rId4" Type="http://schemas.openxmlformats.org/officeDocument/2006/relationships/tags" Target="../tags/tag17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3" Type="http://schemas.openxmlformats.org/officeDocument/2006/relationships/tags" Target="../tags/tag176.xml"/><Relationship Id="rId2" Type="http://schemas.openxmlformats.org/officeDocument/2006/relationships/tags" Target="../tags/tag175.xml"/><Relationship Id="rId1" Type="http://schemas.openxmlformats.org/officeDocument/2006/relationships/tags" Target="../tags/tag174.xml"/><Relationship Id="rId5" Type="http://schemas.openxmlformats.org/officeDocument/2006/relationships/slideMaster" Target="../slideMasters/slideMaster8.xml"/><Relationship Id="rId4" Type="http://schemas.openxmlformats.org/officeDocument/2006/relationships/tags" Target="../tags/tag17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6.xml.rels><?xml version="1.0" encoding="UTF-8" standalone="yes"?>
<Relationships xmlns="http://schemas.openxmlformats.org/package/2006/relationships"><Relationship Id="rId3" Type="http://schemas.openxmlformats.org/officeDocument/2006/relationships/tags" Target="../tags/tag185.xml"/><Relationship Id="rId2" Type="http://schemas.openxmlformats.org/officeDocument/2006/relationships/tags" Target="../tags/tag184.xml"/><Relationship Id="rId1" Type="http://schemas.openxmlformats.org/officeDocument/2006/relationships/tags" Target="../tags/tag183.xml"/><Relationship Id="rId6" Type="http://schemas.openxmlformats.org/officeDocument/2006/relationships/slideMaster" Target="../slideMasters/slideMaster10.xml"/><Relationship Id="rId5" Type="http://schemas.openxmlformats.org/officeDocument/2006/relationships/tags" Target="../tags/tag187.xml"/><Relationship Id="rId4" Type="http://schemas.openxmlformats.org/officeDocument/2006/relationships/tags" Target="../tags/tag186.xml"/></Relationships>
</file>

<file path=ppt/slideLayouts/_rels/slideLayout87.xml.rels><?xml version="1.0" encoding="UTF-8" standalone="yes"?>
<Relationships xmlns="http://schemas.openxmlformats.org/package/2006/relationships"><Relationship Id="rId3" Type="http://schemas.openxmlformats.org/officeDocument/2006/relationships/tags" Target="../tags/tag190.xml"/><Relationship Id="rId2" Type="http://schemas.openxmlformats.org/officeDocument/2006/relationships/tags" Target="../tags/tag189.xml"/><Relationship Id="rId1" Type="http://schemas.openxmlformats.org/officeDocument/2006/relationships/tags" Target="../tags/tag188.xml"/><Relationship Id="rId6" Type="http://schemas.openxmlformats.org/officeDocument/2006/relationships/slideMaster" Target="../slideMasters/slideMaster10.xml"/><Relationship Id="rId5" Type="http://schemas.openxmlformats.org/officeDocument/2006/relationships/tags" Target="../tags/tag192.xml"/><Relationship Id="rId4" Type="http://schemas.openxmlformats.org/officeDocument/2006/relationships/tags" Target="../tags/tag191.xml"/></Relationships>
</file>

<file path=ppt/slideLayouts/_rels/slideLayout88.xml.rels><?xml version="1.0" encoding="UTF-8" standalone="yes"?>
<Relationships xmlns="http://schemas.openxmlformats.org/package/2006/relationships"><Relationship Id="rId3" Type="http://schemas.openxmlformats.org/officeDocument/2006/relationships/tags" Target="../tags/tag195.xml"/><Relationship Id="rId2" Type="http://schemas.openxmlformats.org/officeDocument/2006/relationships/tags" Target="../tags/tag194.xml"/><Relationship Id="rId1" Type="http://schemas.openxmlformats.org/officeDocument/2006/relationships/tags" Target="../tags/tag193.xml"/><Relationship Id="rId5" Type="http://schemas.openxmlformats.org/officeDocument/2006/relationships/slideMaster" Target="../slideMasters/slideMaster10.xml"/><Relationship Id="rId4" Type="http://schemas.openxmlformats.org/officeDocument/2006/relationships/tags" Target="../tags/tag196.xml"/></Relationships>
</file>

<file path=ppt/slideLayouts/_rels/slideLayout89.xml.rels><?xml version="1.0" encoding="UTF-8" standalone="yes"?>
<Relationships xmlns="http://schemas.openxmlformats.org/package/2006/relationships"><Relationship Id="rId3" Type="http://schemas.openxmlformats.org/officeDocument/2006/relationships/tags" Target="../tags/tag199.xml"/><Relationship Id="rId2" Type="http://schemas.openxmlformats.org/officeDocument/2006/relationships/tags" Target="../tags/tag198.xml"/><Relationship Id="rId1" Type="http://schemas.openxmlformats.org/officeDocument/2006/relationships/tags" Target="../tags/tag197.xml"/><Relationship Id="rId6" Type="http://schemas.openxmlformats.org/officeDocument/2006/relationships/slideMaster" Target="../slideMasters/slideMaster10.xml"/><Relationship Id="rId5" Type="http://schemas.openxmlformats.org/officeDocument/2006/relationships/tags" Target="../tags/tag201.xml"/><Relationship Id="rId4" Type="http://schemas.openxmlformats.org/officeDocument/2006/relationships/tags" Target="../tags/tag20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2.xml.rels><?xml version="1.0" encoding="UTF-8" standalone="yes"?>
<Relationships xmlns="http://schemas.openxmlformats.org/package/2006/relationships"><Relationship Id="rId3" Type="http://schemas.openxmlformats.org/officeDocument/2006/relationships/tags" Target="../tags/tag204.xml"/><Relationship Id="rId2" Type="http://schemas.openxmlformats.org/officeDocument/2006/relationships/tags" Target="../tags/tag203.xml"/><Relationship Id="rId1" Type="http://schemas.openxmlformats.org/officeDocument/2006/relationships/tags" Target="../tags/tag202.xml"/><Relationship Id="rId5" Type="http://schemas.openxmlformats.org/officeDocument/2006/relationships/slideMaster" Target="../slideMasters/slideMaster10.xml"/><Relationship Id="rId4" Type="http://schemas.openxmlformats.org/officeDocument/2006/relationships/tags" Target="../tags/tag205.xml"/></Relationships>
</file>

<file path=ppt/slideLayouts/_rels/slideLayout93.xml.rels><?xml version="1.0" encoding="UTF-8" standalone="yes"?>
<Relationships xmlns="http://schemas.openxmlformats.org/package/2006/relationships"><Relationship Id="rId3" Type="http://schemas.openxmlformats.org/officeDocument/2006/relationships/tags" Target="../tags/tag213.xml"/><Relationship Id="rId2" Type="http://schemas.openxmlformats.org/officeDocument/2006/relationships/tags" Target="../tags/tag212.xml"/><Relationship Id="rId1" Type="http://schemas.openxmlformats.org/officeDocument/2006/relationships/tags" Target="../tags/tag211.xml"/><Relationship Id="rId6" Type="http://schemas.openxmlformats.org/officeDocument/2006/relationships/slideMaster" Target="../slideMasters/slideMaster11.xml"/><Relationship Id="rId5" Type="http://schemas.openxmlformats.org/officeDocument/2006/relationships/tags" Target="../tags/tag215.xml"/><Relationship Id="rId4" Type="http://schemas.openxmlformats.org/officeDocument/2006/relationships/tags" Target="../tags/tag214.xml"/></Relationships>
</file>

<file path=ppt/slideLayouts/_rels/slideLayout94.xml.rels><?xml version="1.0" encoding="UTF-8" standalone="yes"?>
<Relationships xmlns="http://schemas.openxmlformats.org/package/2006/relationships"><Relationship Id="rId3" Type="http://schemas.openxmlformats.org/officeDocument/2006/relationships/tags" Target="../tags/tag218.xml"/><Relationship Id="rId2" Type="http://schemas.openxmlformats.org/officeDocument/2006/relationships/tags" Target="../tags/tag217.xml"/><Relationship Id="rId1" Type="http://schemas.openxmlformats.org/officeDocument/2006/relationships/tags" Target="../tags/tag216.xml"/><Relationship Id="rId6" Type="http://schemas.openxmlformats.org/officeDocument/2006/relationships/slideMaster" Target="../slideMasters/slideMaster11.xml"/><Relationship Id="rId5" Type="http://schemas.openxmlformats.org/officeDocument/2006/relationships/tags" Target="../tags/tag220.xml"/><Relationship Id="rId4" Type="http://schemas.openxmlformats.org/officeDocument/2006/relationships/tags" Target="../tags/tag219.xml"/></Relationships>
</file>

<file path=ppt/slideLayouts/_rels/slideLayout95.xml.rels><?xml version="1.0" encoding="UTF-8" standalone="yes"?>
<Relationships xmlns="http://schemas.openxmlformats.org/package/2006/relationships"><Relationship Id="rId3" Type="http://schemas.openxmlformats.org/officeDocument/2006/relationships/tags" Target="../tags/tag223.xml"/><Relationship Id="rId2" Type="http://schemas.openxmlformats.org/officeDocument/2006/relationships/tags" Target="../tags/tag222.xml"/><Relationship Id="rId1" Type="http://schemas.openxmlformats.org/officeDocument/2006/relationships/tags" Target="../tags/tag221.xml"/><Relationship Id="rId5" Type="http://schemas.openxmlformats.org/officeDocument/2006/relationships/slideMaster" Target="../slideMasters/slideMaster11.xml"/><Relationship Id="rId4" Type="http://schemas.openxmlformats.org/officeDocument/2006/relationships/tags" Target="../tags/tag224.xml"/></Relationships>
</file>

<file path=ppt/slideLayouts/_rels/slideLayout96.xml.rels><?xml version="1.0" encoding="UTF-8" standalone="yes"?>
<Relationships xmlns="http://schemas.openxmlformats.org/package/2006/relationships"><Relationship Id="rId3" Type="http://schemas.openxmlformats.org/officeDocument/2006/relationships/tags" Target="../tags/tag227.xml"/><Relationship Id="rId2" Type="http://schemas.openxmlformats.org/officeDocument/2006/relationships/tags" Target="../tags/tag226.xml"/><Relationship Id="rId1" Type="http://schemas.openxmlformats.org/officeDocument/2006/relationships/tags" Target="../tags/tag225.xml"/><Relationship Id="rId6" Type="http://schemas.openxmlformats.org/officeDocument/2006/relationships/slideMaster" Target="../slideMasters/slideMaster11.xml"/><Relationship Id="rId5" Type="http://schemas.openxmlformats.org/officeDocument/2006/relationships/tags" Target="../tags/tag229.xml"/><Relationship Id="rId4" Type="http://schemas.openxmlformats.org/officeDocument/2006/relationships/tags" Target="../tags/tag22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9.xml.rels><?xml version="1.0" encoding="UTF-8" standalone="yes"?>
<Relationships xmlns="http://schemas.openxmlformats.org/package/2006/relationships"><Relationship Id="rId3" Type="http://schemas.openxmlformats.org/officeDocument/2006/relationships/tags" Target="../tags/tag232.xml"/><Relationship Id="rId2" Type="http://schemas.openxmlformats.org/officeDocument/2006/relationships/tags" Target="../tags/tag231.xml"/><Relationship Id="rId1" Type="http://schemas.openxmlformats.org/officeDocument/2006/relationships/tags" Target="../tags/tag230.xml"/><Relationship Id="rId5" Type="http://schemas.openxmlformats.org/officeDocument/2006/relationships/slideMaster" Target="../slideMasters/slideMaster11.xml"/><Relationship Id="rId4" Type="http://schemas.openxmlformats.org/officeDocument/2006/relationships/tags" Target="../tags/tag23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19BC2E5-256E-4EC7-8395-2D8FFE33A3E7}" type="datetimeFigureOut">
              <a:rPr lang="zh-CN" altLang="en-US" smtClean="0"/>
              <a:t>2023/8/11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EE9626B-2AC5-4A04-BEF4-F499CD2D352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19BC2E5-256E-4EC7-8395-2D8FFE33A3E7}" type="datetimeFigureOut">
              <a:rPr lang="zh-CN" altLang="en-US" smtClean="0"/>
              <a:t>2023/8/11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EE9626B-2AC5-4A04-BEF4-F499CD2D352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17" name="页脚占位符 16"/>
          <p:cNvSpPr>
            <a:spLocks noGrp="1"/>
          </p:cNvSpPr>
          <p:nvPr>
            <p:ph type="ftr" sz="quarter" idx="11"/>
            <p:custDataLst>
              <p:tags r:id="rId4"/>
            </p:custDataLst>
          </p:nvPr>
        </p:nvSpPr>
        <p:spPr/>
        <p:txBody>
          <a:bodyPr/>
          <a:lstStyle/>
          <a:p>
            <a:endParaRPr lang="zh-CN" altLang="en-US" dirty="0">
              <a:solidFill>
                <a:srgbClr val="000000">
                  <a:tint val="75000"/>
                </a:srgbClr>
              </a:solidFill>
            </a:endParaRPr>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4272396232"/>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8746578"/>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extLst>
      <p:ext uri="{BB962C8B-B14F-4D97-AF65-F5344CB8AC3E}">
        <p14:creationId xmlns:p14="http://schemas.microsoft.com/office/powerpoint/2010/main" val="1431600384"/>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extLst>
      <p:ext uri="{BB962C8B-B14F-4D97-AF65-F5344CB8AC3E}">
        <p14:creationId xmlns:p14="http://schemas.microsoft.com/office/powerpoint/2010/main" val="2575378768"/>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dirty="0">
              <a:solidFill>
                <a:srgbClr val="000000">
                  <a:tint val="75000"/>
                </a:srgbClr>
              </a:solidFill>
            </a:endParaRPr>
          </a:p>
        </p:txBody>
      </p:sp>
      <p:sp>
        <p:nvSpPr>
          <p:cNvPr id="4" name="灯片编号占位符 3"/>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1005650495"/>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dirty="0">
              <a:solidFill>
                <a:srgbClr val="000000">
                  <a:tint val="75000"/>
                </a:srgbClr>
              </a:solidFill>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2877026754"/>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888117860"/>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17" name="页脚占位符 16"/>
          <p:cNvSpPr>
            <a:spLocks noGrp="1"/>
          </p:cNvSpPr>
          <p:nvPr>
            <p:ph type="ftr" sz="quarter" idx="11"/>
            <p:custDataLst>
              <p:tags r:id="rId4"/>
            </p:custDataLst>
          </p:nvPr>
        </p:nvSpPr>
        <p:spPr/>
        <p:txBody>
          <a:bodyPr/>
          <a:lstStyle/>
          <a:p>
            <a:endParaRPr lang="zh-CN" altLang="en-US" dirty="0">
              <a:solidFill>
                <a:srgbClr val="000000">
                  <a:tint val="75000"/>
                </a:srgbClr>
              </a:solidFill>
            </a:endParaRPr>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3911074786"/>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05147176"/>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extLst>
      <p:ext uri="{BB962C8B-B14F-4D97-AF65-F5344CB8AC3E}">
        <p14:creationId xmlns:p14="http://schemas.microsoft.com/office/powerpoint/2010/main" val="35094468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19BC2E5-256E-4EC7-8395-2D8FFE33A3E7}" type="datetimeFigureOut">
              <a:rPr lang="zh-CN" altLang="en-US" smtClean="0"/>
              <a:t>2023/8/11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EE9626B-2AC5-4A04-BEF4-F499CD2D352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extLst>
      <p:ext uri="{BB962C8B-B14F-4D97-AF65-F5344CB8AC3E}">
        <p14:creationId xmlns:p14="http://schemas.microsoft.com/office/powerpoint/2010/main" val="1890937055"/>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dirty="0">
              <a:solidFill>
                <a:srgbClr val="000000">
                  <a:tint val="75000"/>
                </a:srgbClr>
              </a:solidFill>
            </a:endParaRPr>
          </a:p>
        </p:txBody>
      </p:sp>
      <p:sp>
        <p:nvSpPr>
          <p:cNvPr id="4" name="灯片编号占位符 3"/>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2339258803"/>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dirty="0">
              <a:solidFill>
                <a:srgbClr val="000000">
                  <a:tint val="75000"/>
                </a:srgbClr>
              </a:solidFill>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4256438361"/>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1054478606"/>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17" name="页脚占位符 16"/>
          <p:cNvSpPr>
            <a:spLocks noGrp="1"/>
          </p:cNvSpPr>
          <p:nvPr>
            <p:ph type="ftr" sz="quarter" idx="11"/>
            <p:custDataLst>
              <p:tags r:id="rId4"/>
            </p:custDataLst>
          </p:nvPr>
        </p:nvSpPr>
        <p:spPr/>
        <p:txBody>
          <a:bodyPr/>
          <a:lstStyle/>
          <a:p>
            <a:endParaRPr lang="zh-CN" altLang="en-US" dirty="0">
              <a:solidFill>
                <a:srgbClr val="000000">
                  <a:tint val="75000"/>
                </a:srgbClr>
              </a:solidFill>
            </a:endParaRPr>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378859542"/>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33667252"/>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extLst>
      <p:ext uri="{BB962C8B-B14F-4D97-AF65-F5344CB8AC3E}">
        <p14:creationId xmlns:p14="http://schemas.microsoft.com/office/powerpoint/2010/main" val="3048309680"/>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extLst>
      <p:ext uri="{BB962C8B-B14F-4D97-AF65-F5344CB8AC3E}">
        <p14:creationId xmlns:p14="http://schemas.microsoft.com/office/powerpoint/2010/main" val="1907954132"/>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dirty="0">
              <a:solidFill>
                <a:srgbClr val="000000">
                  <a:tint val="75000"/>
                </a:srgbClr>
              </a:solidFill>
            </a:endParaRPr>
          </a:p>
        </p:txBody>
      </p:sp>
      <p:sp>
        <p:nvSpPr>
          <p:cNvPr id="4" name="灯片编号占位符 3"/>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2710033263"/>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dirty="0">
              <a:solidFill>
                <a:srgbClr val="000000">
                  <a:tint val="75000"/>
                </a:srgbClr>
              </a:solidFill>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16439625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19BC2E5-256E-4EC7-8395-2D8FFE33A3E7}" type="datetimeFigureOut">
              <a:rPr lang="zh-CN" altLang="en-US" smtClean="0"/>
              <a:t>2023/8/11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EE9626B-2AC5-4A04-BEF4-F499CD2D352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456088837"/>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17" name="页脚占位符 16"/>
          <p:cNvSpPr>
            <a:spLocks noGrp="1"/>
          </p:cNvSpPr>
          <p:nvPr>
            <p:ph type="ftr" sz="quarter" idx="11"/>
            <p:custDataLst>
              <p:tags r:id="rId4"/>
            </p:custDataLst>
          </p:nvPr>
        </p:nvSpPr>
        <p:spPr/>
        <p:txBody>
          <a:bodyPr/>
          <a:lstStyle/>
          <a:p>
            <a:endParaRPr lang="zh-CN" altLang="en-US" dirty="0">
              <a:solidFill>
                <a:srgbClr val="000000">
                  <a:tint val="75000"/>
                </a:srgbClr>
              </a:solidFill>
            </a:endParaRPr>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378859542"/>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33667252"/>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extLst>
      <p:ext uri="{BB962C8B-B14F-4D97-AF65-F5344CB8AC3E}">
        <p14:creationId xmlns:p14="http://schemas.microsoft.com/office/powerpoint/2010/main" val="3048309680"/>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extLst>
      <p:ext uri="{BB962C8B-B14F-4D97-AF65-F5344CB8AC3E}">
        <p14:creationId xmlns:p14="http://schemas.microsoft.com/office/powerpoint/2010/main" val="1907954132"/>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dirty="0">
              <a:solidFill>
                <a:srgbClr val="000000">
                  <a:tint val="75000"/>
                </a:srgbClr>
              </a:solidFill>
            </a:endParaRPr>
          </a:p>
        </p:txBody>
      </p:sp>
      <p:sp>
        <p:nvSpPr>
          <p:cNvPr id="4" name="灯片编号占位符 3"/>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2710033263"/>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dirty="0">
              <a:solidFill>
                <a:srgbClr val="000000">
                  <a:tint val="75000"/>
                </a:srgbClr>
              </a:solidFill>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1643962549"/>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456088837"/>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19BC2E5-256E-4EC7-8395-2D8FFE33A3E7}"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DEE9626B-2AC5-4A04-BEF4-F499CD2D3529}"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91269362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19BC2E5-256E-4EC7-8395-2D8FFE33A3E7}"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DEE9626B-2AC5-4A04-BEF4-F499CD2D3529}"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403196591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19BC2E5-256E-4EC7-8395-2D8FFE33A3E7}" type="datetimeFigureOut">
              <a:rPr lang="zh-CN" altLang="en-US" smtClean="0"/>
              <a:t>2023/8/11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EE9626B-2AC5-4A04-BEF4-F499CD2D352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19BC2E5-256E-4EC7-8395-2D8FFE33A3E7}"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DEE9626B-2AC5-4A04-BEF4-F499CD2D3529}"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16013996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19BC2E5-256E-4EC7-8395-2D8FFE33A3E7}"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DEE9626B-2AC5-4A04-BEF4-F499CD2D3529}"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4995101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19BC2E5-256E-4EC7-8395-2D8FFE33A3E7}"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8" name="页脚占位符 7"/>
          <p:cNvSpPr>
            <a:spLocks noGrp="1"/>
          </p:cNvSpPr>
          <p:nvPr>
            <p:ph type="ftr" sz="quarter" idx="11"/>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nvPr>
        </p:nvSpPr>
        <p:spPr/>
        <p:txBody>
          <a:bodyPr/>
          <a:lstStyle/>
          <a:p>
            <a:fld id="{DEE9626B-2AC5-4A04-BEF4-F499CD2D3529}"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9051951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19BC2E5-256E-4EC7-8395-2D8FFE33A3E7}"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nvPr>
        </p:nvSpPr>
        <p:spPr/>
        <p:txBody>
          <a:bodyPr/>
          <a:lstStyle/>
          <a:p>
            <a:fld id="{DEE9626B-2AC5-4A04-BEF4-F499CD2D3529}"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09638332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9BC2E5-256E-4EC7-8395-2D8FFE33A3E7}"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a:solidFill>
                <a:srgbClr val="000000">
                  <a:tint val="75000"/>
                </a:srgbClr>
              </a:solidFill>
            </a:endParaRPr>
          </a:p>
        </p:txBody>
      </p:sp>
      <p:sp>
        <p:nvSpPr>
          <p:cNvPr id="4" name="灯片编号占位符 3"/>
          <p:cNvSpPr>
            <a:spLocks noGrp="1"/>
          </p:cNvSpPr>
          <p:nvPr>
            <p:ph type="sldNum" sz="quarter" idx="12"/>
          </p:nvPr>
        </p:nvSpPr>
        <p:spPr/>
        <p:txBody>
          <a:bodyPr/>
          <a:lstStyle/>
          <a:p>
            <a:fld id="{DEE9626B-2AC5-4A04-BEF4-F499CD2D3529}"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190770740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3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19BC2E5-256E-4EC7-8395-2D8FFE33A3E7}"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DEE9626B-2AC5-4A04-BEF4-F499CD2D3529}"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07484493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19BC2E5-256E-4EC7-8395-2D8FFE33A3E7}"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DEE9626B-2AC5-4A04-BEF4-F499CD2D3529}"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185963049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3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19BC2E5-256E-4EC7-8395-2D8FFE33A3E7}"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DEE9626B-2AC5-4A04-BEF4-F499CD2D3529}"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153396305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19BC2E5-256E-4EC7-8395-2D8FFE33A3E7}"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DEE9626B-2AC5-4A04-BEF4-F499CD2D3529}"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38430189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19BC2E5-256E-4EC7-8395-2D8FFE33A3E7}"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DEE9626B-2AC5-4A04-BEF4-F499CD2D3529}"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56618826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19BC2E5-256E-4EC7-8395-2D8FFE33A3E7}" type="datetimeFigureOut">
              <a:rPr lang="zh-CN" altLang="en-US" smtClean="0"/>
              <a:t>2023/8/11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EE9626B-2AC5-4A04-BEF4-F499CD2D352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4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19BC2E5-256E-4EC7-8395-2D8FFE33A3E7}"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DEE9626B-2AC5-4A04-BEF4-F499CD2D3529}"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80513182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4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19BC2E5-256E-4EC7-8395-2D8FFE33A3E7}"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DEE9626B-2AC5-4A04-BEF4-F499CD2D3529}"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104629755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4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19BC2E5-256E-4EC7-8395-2D8FFE33A3E7}"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DEE9626B-2AC5-4A04-BEF4-F499CD2D3529}"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162963830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4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19BC2E5-256E-4EC7-8395-2D8FFE33A3E7}"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8" name="页脚占位符 7"/>
          <p:cNvSpPr>
            <a:spLocks noGrp="1"/>
          </p:cNvSpPr>
          <p:nvPr>
            <p:ph type="ftr" sz="quarter" idx="11"/>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nvPr>
        </p:nvSpPr>
        <p:spPr/>
        <p:txBody>
          <a:bodyPr/>
          <a:lstStyle/>
          <a:p>
            <a:fld id="{DEE9626B-2AC5-4A04-BEF4-F499CD2D3529}"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54151430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19BC2E5-256E-4EC7-8395-2D8FFE33A3E7}"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nvPr>
        </p:nvSpPr>
        <p:spPr/>
        <p:txBody>
          <a:bodyPr/>
          <a:lstStyle/>
          <a:p>
            <a:fld id="{DEE9626B-2AC5-4A04-BEF4-F499CD2D3529}"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83988044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45.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9BC2E5-256E-4EC7-8395-2D8FFE33A3E7}"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a:solidFill>
                <a:srgbClr val="000000">
                  <a:tint val="75000"/>
                </a:srgbClr>
              </a:solidFill>
            </a:endParaRPr>
          </a:p>
        </p:txBody>
      </p:sp>
      <p:sp>
        <p:nvSpPr>
          <p:cNvPr id="4" name="灯片编号占位符 3"/>
          <p:cNvSpPr>
            <a:spLocks noGrp="1"/>
          </p:cNvSpPr>
          <p:nvPr>
            <p:ph type="sldNum" sz="quarter" idx="12"/>
          </p:nvPr>
        </p:nvSpPr>
        <p:spPr/>
        <p:txBody>
          <a:bodyPr/>
          <a:lstStyle/>
          <a:p>
            <a:fld id="{DEE9626B-2AC5-4A04-BEF4-F499CD2D3529}"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01084441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4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19BC2E5-256E-4EC7-8395-2D8FFE33A3E7}"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DEE9626B-2AC5-4A04-BEF4-F499CD2D3529}"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27153294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4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19BC2E5-256E-4EC7-8395-2D8FFE33A3E7}"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DEE9626B-2AC5-4A04-BEF4-F499CD2D3529}"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96599862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4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19BC2E5-256E-4EC7-8395-2D8FFE33A3E7}"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DEE9626B-2AC5-4A04-BEF4-F499CD2D3529}"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08561764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4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19BC2E5-256E-4EC7-8395-2D8FFE33A3E7}"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DEE9626B-2AC5-4A04-BEF4-F499CD2D3529}"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70393643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19BC2E5-256E-4EC7-8395-2D8FFE33A3E7}" type="datetimeFigureOut">
              <a:rPr lang="zh-CN" altLang="en-US" smtClean="0"/>
              <a:t>2023/8/11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EE9626B-2AC5-4A04-BEF4-F499CD2D352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19BC2E5-256E-4EC7-8395-2D8FFE33A3E7}" type="datetimeFigureOut">
              <a:rPr lang="zh-CN" altLang="en-US" smtClean="0"/>
              <a:t>2023/8/11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EE9626B-2AC5-4A04-BEF4-F499CD2D352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19BC2E5-256E-4EC7-8395-2D8FFE33A3E7}"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EE9626B-2AC5-4A04-BEF4-F499CD2D352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9BC2E5-256E-4EC7-8395-2D8FFE33A3E7}"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EE9626B-2AC5-4A04-BEF4-F499CD2D352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19BC2E5-256E-4EC7-8395-2D8FFE33A3E7}" type="datetimeFigureOut">
              <a:rPr lang="zh-CN" altLang="en-US" smtClean="0"/>
              <a:t>2023/8/11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EE9626B-2AC5-4A04-BEF4-F499CD2D352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19BC2E5-256E-4EC7-8395-2D8FFE33A3E7}" type="datetimeFigureOut">
              <a:rPr lang="zh-CN" altLang="en-US" smtClean="0"/>
              <a:t>2023/8/11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EE9626B-2AC5-4A04-BEF4-F499CD2D352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19BC2E5-256E-4EC7-8395-2D8FFE33A3E7}" type="datetimeFigureOut">
              <a:rPr lang="zh-CN" altLang="en-US" smtClean="0"/>
              <a:t>2023/8/11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EE9626B-2AC5-4A04-BEF4-F499CD2D352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19BC2E5-256E-4EC7-8395-2D8FFE33A3E7}" type="datetimeFigureOut">
              <a:rPr lang="zh-CN" altLang="en-US" smtClean="0"/>
              <a:t>2023/8/11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EE9626B-2AC5-4A04-BEF4-F499CD2D352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19BC2E5-256E-4EC7-8395-2D8FFE33A3E7}" type="datetimeFigureOut">
              <a:rPr lang="zh-CN" altLang="en-US" smtClean="0"/>
              <a:t>2023/8/11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EE9626B-2AC5-4A04-BEF4-F499CD2D352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17" name="页脚占位符 16"/>
          <p:cNvSpPr>
            <a:spLocks noGrp="1"/>
          </p:cNvSpPr>
          <p:nvPr>
            <p:ph type="ftr" sz="quarter" idx="11"/>
            <p:custDataLst>
              <p:tags r:id="rId4"/>
            </p:custDataLst>
          </p:nvPr>
        </p:nvSpPr>
        <p:spPr/>
        <p:txBody>
          <a:bodyPr/>
          <a:lstStyle/>
          <a:p>
            <a:endParaRPr lang="zh-CN" altLang="en-US" dirty="0">
              <a:solidFill>
                <a:srgbClr val="000000">
                  <a:tint val="75000"/>
                </a:srgbClr>
              </a:solidFill>
            </a:endParaRPr>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290482250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2210" y="315665"/>
            <a:ext cx="10969200" cy="705600"/>
          </a:xfrm>
        </p:spPr>
        <p:txBody>
          <a:bodyPr vert="horz" lIns="90000" tIns="46800" rIns="90000" bIns="46800" rtlCol="0" anchor="ctr" anchorCtr="0">
            <a:noAutofit/>
          </a:bodyPr>
          <a:lstStyle>
            <a:lvl1pPr marL="0" marR="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457200" marR="0" lvl="1"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Lst>
              <a:defRPr kumimoji="0" lang="zh-CN" altLang="en-US" sz="2800" b="0" i="0" u="none" strike="noStrike" kern="1200" cap="none" spc="150" normalizeH="0" baseline="0" noProof="1" dirty="0">
                <a:solidFill>
                  <a:schemeClr val="tx1">
                    <a:lumMod val="65000"/>
                    <a:lumOff val="35000"/>
                  </a:schemeClr>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lumMod val="65000"/>
                    <a:lumOff val="35000"/>
                  </a:schemeClr>
                </a:solidFill>
                <a:uFillTx/>
                <a:latin typeface="MS Mincho" panose="02020609040205080304" charset="-128"/>
                <a:ea typeface="MS Mincho" panose="02020609040205080304" charset="-128"/>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2800" b="0" i="0" u="none" strike="noStrike" kern="1200" cap="none" spc="150" normalizeH="0" baseline="0" noProof="1" dirty="0">
                <a:solidFill>
                  <a:schemeClr val="tx1">
                    <a:lumMod val="65000"/>
                    <a:lumOff val="35000"/>
                  </a:schemeClr>
                </a:solidFill>
                <a:uFillTx/>
                <a:latin typeface="MS Mincho" panose="02020609040205080304" charset="-128"/>
                <a:ea typeface="MS Mincho" panose="02020609040205080304" charset="-128"/>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2800" b="0" i="0" u="none" strike="noStrike" kern="1200" cap="none" spc="150" normalizeH="0" baseline="0" noProof="1" dirty="0">
                <a:solidFill>
                  <a:schemeClr val="tx1">
                    <a:lumMod val="65000"/>
                    <a:lumOff val="35000"/>
                  </a:schemeClr>
                </a:solidFill>
                <a:uFillTx/>
                <a:latin typeface="MS Mincho" panose="02020609040205080304" charset="-128"/>
                <a:ea typeface="MS Mincho" panose="02020609040205080304" charset="-128"/>
                <a:cs typeface="+mn-cs"/>
                <a:sym typeface="+mn-ea"/>
              </a:defRPr>
            </a:lvl5pPr>
            <a:lvl6pPr marL="2286000" indent="0">
              <a:buNone/>
              <a:defRPr/>
            </a:lvl6pPr>
          </a:lstStyle>
          <a:p>
            <a:pPr lvl="0"/>
            <a:r>
              <a:rPr dirty="0">
                <a:sym typeface="+mn-ea"/>
              </a:rPr>
              <a:t>单击此处编辑母版文本样式</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8281847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28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57117932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9195" y="3036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2800" u="none" strike="noStrike" kern="1200" cap="none" spc="150" normalizeH="0" baseline="0">
                <a:solidFill>
                  <a:schemeClr val="tx1"/>
                </a:solidFill>
                <a:latin typeface="MS Mincho" panose="02020609040205080304" charset="-128"/>
                <a:ea typeface="MS Mincho" panose="02020609040205080304" charset="-128"/>
              </a:defRPr>
            </a:lvl2pPr>
            <a:lvl3pPr marL="1143000" indent="-228600" eaLnBrk="1" fontAlgn="auto" latinLnBrk="0" hangingPunct="1">
              <a:lnSpc>
                <a:spcPct val="120000"/>
              </a:lnSpc>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3pPr>
            <a:lvl4pPr marL="1600200" indent="-228600" eaLnBrk="1" fontAlgn="auto" latinLnBrk="0" hangingPunct="1">
              <a:lnSpc>
                <a:spcPct val="120000"/>
              </a:lnSpc>
              <a:buFont typeface="Wingdings" panose="05000000000000000000"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4pPr>
            <a:lvl5pPr eaLnBrk="1" fontAlgn="auto" latinLnBrk="0" hangingPunct="1">
              <a:lnSpc>
                <a:spcPct val="120000"/>
              </a:lnSpc>
              <a:defRPr sz="2800" u="none" strike="noStrike" kern="1200" cap="none" spc="150" normalizeH="0">
                <a:solidFill>
                  <a:schemeClr val="tx1"/>
                </a:solidFill>
                <a:latin typeface="MS Mincho" panose="02020609040205080304" charset="-128"/>
                <a:ea typeface="MS Mincho" panose="02020609040205080304" charset="-128"/>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6" name="页脚占位符 5"/>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cxnSp>
        <p:nvCxnSpPr>
          <p:cNvPr id="8" name="直接连接符 7"/>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607910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1_两栏内容">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9195" y="3036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19125" y="1436370"/>
            <a:ext cx="10968990" cy="187071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457200" marR="0" lvl="1"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Lst>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5pPr>
          </a:lstStyle>
          <a:p>
            <a:pPr lvl="0"/>
            <a:r>
              <a:rPr dirty="0">
                <a:sym typeface="+mn-ea"/>
              </a:rPr>
              <a:t>单击此处编辑母版文本样式</a:t>
            </a:r>
          </a:p>
        </p:txBody>
      </p:sp>
      <p:sp>
        <p:nvSpPr>
          <p:cNvPr id="4" name="内容占位符 3"/>
          <p:cNvSpPr>
            <a:spLocks noGrp="1"/>
          </p:cNvSpPr>
          <p:nvPr>
            <p:ph sz="half" idx="2"/>
            <p:custDataLst>
              <p:tags r:id="rId3"/>
            </p:custDataLst>
          </p:nvPr>
        </p:nvSpPr>
        <p:spPr>
          <a:xfrm>
            <a:off x="618490" y="3609340"/>
            <a:ext cx="10969625" cy="264033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1pPr>
            <a:lvl2pPr marL="457200" indent="0" defTabSz="914400" eaLnBrk="1" fontAlgn="auto" latinLnBrk="0" hangingPunct="1">
              <a:lnSpc>
                <a:spcPct val="120000"/>
              </a:lnSpc>
              <a:buFont typeface="Arial" panose="020B0604020202020204" pitchFamily="34" charset="0"/>
              <a:buNone/>
              <a:tabLst>
                <a:tab pos="1609725" algn="l"/>
                <a:tab pos="1609725" algn="l"/>
                <a:tab pos="1609725" algn="l"/>
                <a:tab pos="1609725" algn="l"/>
              </a:tabLst>
              <a:defRPr sz="2800" u="none" strike="noStrike" kern="1200" cap="none" spc="150" normalizeH="0" baseline="0">
                <a:solidFill>
                  <a:schemeClr val="tx1"/>
                </a:solidFill>
                <a:latin typeface="MS Mincho" panose="02020609040205080304" charset="-128"/>
                <a:ea typeface="MS Mincho" panose="02020609040205080304" charset="-128"/>
              </a:defRPr>
            </a:lvl2pPr>
            <a:lvl3pPr marL="1143000" indent="-228600" eaLnBrk="1" fontAlgn="auto" latinLnBrk="0" hangingPunct="1">
              <a:lnSpc>
                <a:spcPct val="120000"/>
              </a:lnSpc>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3pPr>
            <a:lvl4pPr marL="1600200" indent="-228600" eaLnBrk="1" fontAlgn="auto" latinLnBrk="0" hangingPunct="1">
              <a:lnSpc>
                <a:spcPct val="120000"/>
              </a:lnSpc>
              <a:buFont typeface="Wingdings" panose="05000000000000000000"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4pPr>
            <a:lvl5pPr eaLnBrk="1" fontAlgn="auto" latinLnBrk="0" hangingPunct="1">
              <a:lnSpc>
                <a:spcPct val="120000"/>
              </a:lnSpc>
              <a:defRPr sz="2800" u="none" strike="noStrike" kern="1200" cap="none" spc="150" normalizeH="0">
                <a:solidFill>
                  <a:schemeClr val="tx1"/>
                </a:solidFill>
                <a:latin typeface="MS Mincho" panose="02020609040205080304" charset="-128"/>
                <a:ea typeface="MS Mincho" panose="02020609040205080304" charset="-128"/>
              </a:defRPr>
            </a:lvl5pPr>
          </a:lstStyle>
          <a:p>
            <a:pPr lvl="0"/>
            <a:r>
              <a:rPr lang="zh-CN" altLang="en-US" dirty="0"/>
              <a:t>单击此处编辑母版文本样式</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6" name="页脚占位符 5"/>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cxnSp>
        <p:nvCxnSpPr>
          <p:cNvPr id="8" name="直接连接符 7"/>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2827704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315665"/>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302835"/>
            <a:ext cx="5342400" cy="381600"/>
          </a:xfrm>
        </p:spPr>
        <p:txBody>
          <a:bodyPr lIns="101600" tIns="38100" rIns="76200" bIns="38100" anchor="t" anchorCtr="0">
            <a:noAutofit/>
          </a:bodyPr>
          <a:lstStyle>
            <a:lvl1pPr marL="0" indent="0" eaLnBrk="1" fontAlgn="auto" latinLnBrk="0" hangingPunct="1">
              <a:lnSpc>
                <a:spcPct val="100000"/>
              </a:lnSpc>
              <a:spcAft>
                <a:spcPts val="0"/>
              </a:spcAft>
              <a:buNone/>
              <a:defRPr sz="2800" b="1" u="none" strike="noStrike" kern="1200" cap="none" spc="200" normalizeH="0" baseline="0">
                <a:solidFill>
                  <a:schemeClr val="tx1">
                    <a:lumMod val="95000"/>
                    <a:lumOff val="5000"/>
                  </a:schemeClr>
                </a:solidFill>
                <a:uFillTx/>
                <a:latin typeface="MS Mincho" panose="02020609040205080304" charset="-128"/>
                <a:ea typeface="MS Mincho" panose="02020609040205080304" charset="-128"/>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26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26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5" name="文本占位符 4"/>
          <p:cNvSpPr>
            <a:spLocks noGrp="1"/>
          </p:cNvSpPr>
          <p:nvPr>
            <p:ph type="body" sz="quarter" idx="3" hasCustomPrompt="1"/>
            <p:custDataLst>
              <p:tags r:id="rId4"/>
            </p:custDataLst>
          </p:nvPr>
        </p:nvSpPr>
        <p:spPr>
          <a:xfrm>
            <a:off x="6235750" y="1302984"/>
            <a:ext cx="5342400" cy="381600"/>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800" b="1" i="0" u="none" strike="noStrike" kern="1200" cap="none" spc="200" normalizeH="0" baseline="0" noProof="1" dirty="0">
                <a:solidFill>
                  <a:schemeClr val="tx1">
                    <a:lumMod val="95000"/>
                    <a:lumOff val="5000"/>
                  </a:schemeClr>
                </a:solidFill>
                <a:uFillTx/>
                <a:latin typeface="MS Mincho" panose="02020609040205080304" charset="-128"/>
                <a:ea typeface="MS Mincho" panose="02020609040205080304" charset="-128"/>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26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26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8" name="页脚占位符 7"/>
          <p:cNvSpPr>
            <a:spLocks noGrp="1"/>
          </p:cNvSpPr>
          <p:nvPr>
            <p:ph type="ftr" sz="quarter" idx="11"/>
            <p:custDataLst>
              <p:tags r:id="rId7"/>
            </p:custDataLst>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cxnSp>
        <p:nvCxnSpPr>
          <p:cNvPr id="10" name="直接连接符 9"/>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9530353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8791976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19BC2E5-256E-4EC7-8395-2D8FFE33A3E7}" type="datetimeFigureOut">
              <a:rPr lang="zh-CN" altLang="en-US" smtClean="0"/>
              <a:t>2023/8/11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EE9626B-2AC5-4A04-BEF4-F499CD2D352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5F4E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3" name="页脚占位符 2"/>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54353297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5F4E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2800" b="0" i="0" u="none" strike="noStrike" kern="1200" cap="none" spc="0" normalizeH="0" baseline="0" noProof="1" dirty="0">
                <a:solidFill>
                  <a:schemeClr val="tx1"/>
                </a:solidFill>
                <a:uFillTx/>
                <a:latin typeface="MS Mincho" panose="02020609040205080304" charset="-128"/>
                <a:ea typeface="MS Mincho" panose="02020609040205080304" charset="-128"/>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2"/>
            </p:custDataLst>
          </p:nvPr>
        </p:nvSpPr>
        <p:spPr>
          <a:xfrm>
            <a:off x="6349765"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4572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solidFill>
                  <a:srgbClr val="000000">
                    <a:tint val="75000"/>
                  </a:srgbClr>
                </a:solidFill>
              </a:rPr>
              <a:pPr/>
              <a:t>2023/8/11</a:t>
            </a:fld>
            <a:endParaRPr lang="zh-CN" altLang="en-US" dirty="0">
              <a:solidFill>
                <a:srgbClr val="000000">
                  <a:tint val="75000"/>
                </a:srgbClr>
              </a:solidFill>
            </a:endParaRPr>
          </a:p>
        </p:txBody>
      </p:sp>
      <p:sp>
        <p:nvSpPr>
          <p:cNvPr id="6" name="页脚占位符 5"/>
          <p:cNvSpPr>
            <a:spLocks noGrp="1"/>
          </p:cNvSpPr>
          <p:nvPr>
            <p:ph type="ftr" sz="quarter" idx="11"/>
            <p:custDataLst>
              <p:tags r:id="rId4"/>
            </p:custDataLst>
          </p:nvPr>
        </p:nvSpPr>
        <p:spPr/>
        <p:txBody>
          <a:bodyPr/>
          <a:lstStyle/>
          <a:p>
            <a:endParaRPr lang="zh-CN" altLang="en-US" dirty="0">
              <a:solidFill>
                <a:srgbClr val="000000">
                  <a:tint val="75000"/>
                </a:srgbClr>
              </a:solidFill>
            </a:endParaRPr>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cxnSp>
        <p:nvCxnSpPr>
          <p:cNvPr id="2" name="直接连接符 1"/>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1150833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5F4E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solidFill>
                <a:uFillTx/>
                <a:latin typeface="MS Mincho" panose="02020609040205080304" charset="-128"/>
                <a:ea typeface="MS Mincho" panose="02020609040205080304" charset="-128"/>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solidFill>
                <a:uFillTx/>
                <a:latin typeface="MS Mincho" panose="02020609040205080304" charset="-128"/>
                <a:ea typeface="MS Mincho" panose="02020609040205080304" charset="-128"/>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solidFill>
                <a:uFillTx/>
                <a:latin typeface="MS Mincho" panose="02020609040205080304" charset="-128"/>
                <a:ea typeface="MS Mincho" panose="02020609040205080304" charset="-128"/>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p>
          <a:p>
            <a:pPr lvl="1"/>
            <a:r>
              <a:rPr lang="zh-CN" altLang="en-US" dirty="0"/>
              <a:t>第二级</a:t>
            </a:r>
          </a:p>
          <a:p>
            <a:pPr lvl="2"/>
            <a:endParaRPr lang="zh-CN" altLang="en-US" dirty="0"/>
          </a:p>
        </p:txBody>
      </p:sp>
    </p:spTree>
    <p:extLst>
      <p:ext uri="{BB962C8B-B14F-4D97-AF65-F5344CB8AC3E}">
        <p14:creationId xmlns:p14="http://schemas.microsoft.com/office/powerpoint/2010/main" val="129548337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5F4E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p>
        </p:txBody>
      </p:sp>
    </p:spTree>
    <p:extLst>
      <p:ext uri="{BB962C8B-B14F-4D97-AF65-F5344CB8AC3E}">
        <p14:creationId xmlns:p14="http://schemas.microsoft.com/office/powerpoint/2010/main" val="217152174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accent3">
                    <a:lumMod val="50000"/>
                  </a:schemeClr>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dirty="0">
              <a:solidFill>
                <a:srgbClr val="000000">
                  <a:tint val="75000"/>
                </a:srgbClr>
              </a:solidFill>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74667896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dirty="0">
              <a:solidFill>
                <a:srgbClr val="000000">
                  <a:tint val="75000"/>
                </a:srgbClr>
              </a:solidFill>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392405297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17" name="页脚占位符 16"/>
          <p:cNvSpPr>
            <a:spLocks noGrp="1"/>
          </p:cNvSpPr>
          <p:nvPr>
            <p:ph type="ftr" sz="quarter" idx="11"/>
            <p:custDataLst>
              <p:tags r:id="rId4"/>
            </p:custDataLst>
          </p:nvPr>
        </p:nvSpPr>
        <p:spPr/>
        <p:txBody>
          <a:bodyPr/>
          <a:lstStyle/>
          <a:p>
            <a:endParaRPr lang="zh-CN" altLang="en-US" dirty="0">
              <a:solidFill>
                <a:srgbClr val="000000">
                  <a:tint val="75000"/>
                </a:srgbClr>
              </a:solidFill>
            </a:endParaRPr>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170552467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2847769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extLst>
      <p:ext uri="{BB962C8B-B14F-4D97-AF65-F5344CB8AC3E}">
        <p14:creationId xmlns:p14="http://schemas.microsoft.com/office/powerpoint/2010/main" val="63208582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extLst>
      <p:ext uri="{BB962C8B-B14F-4D97-AF65-F5344CB8AC3E}">
        <p14:creationId xmlns:p14="http://schemas.microsoft.com/office/powerpoint/2010/main" val="33099069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19BC2E5-256E-4EC7-8395-2D8FFE33A3E7}" type="datetimeFigureOut">
              <a:rPr lang="zh-CN" altLang="en-US" smtClean="0"/>
              <a:t>2023/8/11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EE9626B-2AC5-4A04-BEF4-F499CD2D352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dirty="0">
              <a:solidFill>
                <a:srgbClr val="000000">
                  <a:tint val="75000"/>
                </a:srgbClr>
              </a:solidFill>
            </a:endParaRPr>
          </a:p>
        </p:txBody>
      </p:sp>
      <p:sp>
        <p:nvSpPr>
          <p:cNvPr id="4" name="灯片编号占位符 3"/>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124894625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dirty="0">
              <a:solidFill>
                <a:srgbClr val="000000">
                  <a:tint val="75000"/>
                </a:srgbClr>
              </a:solidFill>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89641893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52092421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19BC2E5-256E-4EC7-8395-2D8FFE33A3E7}"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DEE9626B-2AC5-4A04-BEF4-F499CD2D3529}"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44606318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19BC2E5-256E-4EC7-8395-2D8FFE33A3E7}"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DEE9626B-2AC5-4A04-BEF4-F499CD2D3529}"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53258158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19BC2E5-256E-4EC7-8395-2D8FFE33A3E7}"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DEE9626B-2AC5-4A04-BEF4-F499CD2D3529}"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58225641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19BC2E5-256E-4EC7-8395-2D8FFE33A3E7}"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DEE9626B-2AC5-4A04-BEF4-F499CD2D3529}"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0511050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19BC2E5-256E-4EC7-8395-2D8FFE33A3E7}"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8" name="页脚占位符 7"/>
          <p:cNvSpPr>
            <a:spLocks noGrp="1"/>
          </p:cNvSpPr>
          <p:nvPr>
            <p:ph type="ftr" sz="quarter" idx="11"/>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nvPr>
        </p:nvSpPr>
        <p:spPr/>
        <p:txBody>
          <a:bodyPr/>
          <a:lstStyle/>
          <a:p>
            <a:fld id="{DEE9626B-2AC5-4A04-BEF4-F499CD2D3529}"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11048993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19BC2E5-256E-4EC7-8395-2D8FFE33A3E7}"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nvPr>
        </p:nvSpPr>
        <p:spPr/>
        <p:txBody>
          <a:bodyPr/>
          <a:lstStyle/>
          <a:p>
            <a:fld id="{DEE9626B-2AC5-4A04-BEF4-F499CD2D3529}"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7442966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9BC2E5-256E-4EC7-8395-2D8FFE33A3E7}"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a:solidFill>
                <a:srgbClr val="000000">
                  <a:tint val="75000"/>
                </a:srgbClr>
              </a:solidFill>
            </a:endParaRPr>
          </a:p>
        </p:txBody>
      </p:sp>
      <p:sp>
        <p:nvSpPr>
          <p:cNvPr id="4" name="灯片编号占位符 3"/>
          <p:cNvSpPr>
            <a:spLocks noGrp="1"/>
          </p:cNvSpPr>
          <p:nvPr>
            <p:ph type="sldNum" sz="quarter" idx="12"/>
          </p:nvPr>
        </p:nvSpPr>
        <p:spPr/>
        <p:txBody>
          <a:bodyPr/>
          <a:lstStyle/>
          <a:p>
            <a:fld id="{DEE9626B-2AC5-4A04-BEF4-F499CD2D3529}"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07585009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19BC2E5-256E-4EC7-8395-2D8FFE33A3E7}" type="datetimeFigureOut">
              <a:rPr lang="zh-CN" altLang="en-US" smtClean="0"/>
              <a:t>2023/8/11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EE9626B-2AC5-4A04-BEF4-F499CD2D352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19BC2E5-256E-4EC7-8395-2D8FFE33A3E7}"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DEE9626B-2AC5-4A04-BEF4-F499CD2D3529}"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414572331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19BC2E5-256E-4EC7-8395-2D8FFE33A3E7}"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DEE9626B-2AC5-4A04-BEF4-F499CD2D3529}"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4231790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19BC2E5-256E-4EC7-8395-2D8FFE33A3E7}"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DEE9626B-2AC5-4A04-BEF4-F499CD2D3529}"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167965645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19BC2E5-256E-4EC7-8395-2D8FFE33A3E7}"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DEE9626B-2AC5-4A04-BEF4-F499CD2D3529}"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50075410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17" name="页脚占位符 16"/>
          <p:cNvSpPr>
            <a:spLocks noGrp="1"/>
          </p:cNvSpPr>
          <p:nvPr>
            <p:ph type="ftr" sz="quarter" idx="11"/>
            <p:custDataLst>
              <p:tags r:id="rId4"/>
            </p:custDataLst>
          </p:nvPr>
        </p:nvSpPr>
        <p:spPr/>
        <p:txBody>
          <a:bodyPr/>
          <a:lstStyle/>
          <a:p>
            <a:endParaRPr lang="zh-CN" altLang="en-US" dirty="0">
              <a:solidFill>
                <a:srgbClr val="000000">
                  <a:tint val="75000"/>
                </a:srgbClr>
              </a:solidFill>
            </a:endParaRPr>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350641446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569114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extLst>
      <p:ext uri="{BB962C8B-B14F-4D97-AF65-F5344CB8AC3E}">
        <p14:creationId xmlns:p14="http://schemas.microsoft.com/office/powerpoint/2010/main" val="380373713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extLst>
      <p:ext uri="{BB962C8B-B14F-4D97-AF65-F5344CB8AC3E}">
        <p14:creationId xmlns:p14="http://schemas.microsoft.com/office/powerpoint/2010/main" val="138872741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dirty="0">
              <a:solidFill>
                <a:srgbClr val="000000">
                  <a:tint val="75000"/>
                </a:srgbClr>
              </a:solidFill>
            </a:endParaRPr>
          </a:p>
        </p:txBody>
      </p:sp>
      <p:sp>
        <p:nvSpPr>
          <p:cNvPr id="4" name="灯片编号占位符 3"/>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297772523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dirty="0">
              <a:solidFill>
                <a:srgbClr val="000000">
                  <a:tint val="75000"/>
                </a:srgbClr>
              </a:solidFill>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26480663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19BC2E5-256E-4EC7-8395-2D8FFE33A3E7}"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EE9626B-2AC5-4A04-BEF4-F499CD2D352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95172106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17" name="页脚占位符 16"/>
          <p:cNvSpPr>
            <a:spLocks noGrp="1"/>
          </p:cNvSpPr>
          <p:nvPr>
            <p:ph type="ftr" sz="quarter" idx="11"/>
            <p:custDataLst>
              <p:tags r:id="rId4"/>
            </p:custDataLst>
          </p:nvPr>
        </p:nvSpPr>
        <p:spPr/>
        <p:txBody>
          <a:bodyPr/>
          <a:lstStyle/>
          <a:p>
            <a:endParaRPr lang="zh-CN" altLang="en-US" dirty="0">
              <a:solidFill>
                <a:srgbClr val="000000">
                  <a:tint val="75000"/>
                </a:srgbClr>
              </a:solidFill>
            </a:endParaRPr>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215379065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5496801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extLst>
      <p:ext uri="{BB962C8B-B14F-4D97-AF65-F5344CB8AC3E}">
        <p14:creationId xmlns:p14="http://schemas.microsoft.com/office/powerpoint/2010/main" val="235427084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extLst>
      <p:ext uri="{BB962C8B-B14F-4D97-AF65-F5344CB8AC3E}">
        <p14:creationId xmlns:p14="http://schemas.microsoft.com/office/powerpoint/2010/main" val="56694860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dirty="0">
              <a:solidFill>
                <a:srgbClr val="000000">
                  <a:tint val="75000"/>
                </a:srgbClr>
              </a:solidFill>
            </a:endParaRPr>
          </a:p>
        </p:txBody>
      </p:sp>
      <p:sp>
        <p:nvSpPr>
          <p:cNvPr id="4" name="灯片编号占位符 3"/>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16975213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dirty="0">
              <a:solidFill>
                <a:srgbClr val="000000">
                  <a:tint val="75000"/>
                </a:srgbClr>
              </a:solidFill>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423797715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55909233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17" name="页脚占位符 16"/>
          <p:cNvSpPr>
            <a:spLocks noGrp="1"/>
          </p:cNvSpPr>
          <p:nvPr>
            <p:ph type="ftr" sz="quarter" idx="11"/>
            <p:custDataLst>
              <p:tags r:id="rId4"/>
            </p:custDataLst>
          </p:nvPr>
        </p:nvSpPr>
        <p:spPr/>
        <p:txBody>
          <a:bodyPr/>
          <a:lstStyle/>
          <a:p>
            <a:endParaRPr lang="zh-CN" altLang="en-US" dirty="0">
              <a:solidFill>
                <a:srgbClr val="000000">
                  <a:tint val="75000"/>
                </a:srgbClr>
              </a:solidFill>
            </a:endParaRPr>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113484637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95724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9BC2E5-256E-4EC7-8395-2D8FFE33A3E7}"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EE9626B-2AC5-4A04-BEF4-F499CD2D352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extLst>
      <p:ext uri="{BB962C8B-B14F-4D97-AF65-F5344CB8AC3E}">
        <p14:creationId xmlns:p14="http://schemas.microsoft.com/office/powerpoint/2010/main" val="355214571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extLst>
      <p:ext uri="{BB962C8B-B14F-4D97-AF65-F5344CB8AC3E}">
        <p14:creationId xmlns:p14="http://schemas.microsoft.com/office/powerpoint/2010/main" val="350703380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dirty="0">
              <a:solidFill>
                <a:srgbClr val="000000">
                  <a:tint val="75000"/>
                </a:srgbClr>
              </a:solidFill>
            </a:endParaRPr>
          </a:p>
        </p:txBody>
      </p:sp>
      <p:sp>
        <p:nvSpPr>
          <p:cNvPr id="4" name="灯片编号占位符 3"/>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182862559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dirty="0">
              <a:solidFill>
                <a:srgbClr val="000000">
                  <a:tint val="75000"/>
                </a:srgbClr>
              </a:solidFill>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252791344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94629467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19BC2E5-256E-4EC7-8395-2D8FFE33A3E7}"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DEE9626B-2AC5-4A04-BEF4-F499CD2D3529}"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07394839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19BC2E5-256E-4EC7-8395-2D8FFE33A3E7}"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DEE9626B-2AC5-4A04-BEF4-F499CD2D3529}"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3283011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19BC2E5-256E-4EC7-8395-2D8FFE33A3E7}"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DEE9626B-2AC5-4A04-BEF4-F499CD2D3529}"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8628880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19BC2E5-256E-4EC7-8395-2D8FFE33A3E7}"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DEE9626B-2AC5-4A04-BEF4-F499CD2D3529}"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77425044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19BC2E5-256E-4EC7-8395-2D8FFE33A3E7}"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8" name="页脚占位符 7"/>
          <p:cNvSpPr>
            <a:spLocks noGrp="1"/>
          </p:cNvSpPr>
          <p:nvPr>
            <p:ph type="ftr" sz="quarter" idx="11"/>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nvPr>
        </p:nvSpPr>
        <p:spPr/>
        <p:txBody>
          <a:bodyPr/>
          <a:lstStyle/>
          <a:p>
            <a:fld id="{DEE9626B-2AC5-4A04-BEF4-F499CD2D3529}"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118468751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19BC2E5-256E-4EC7-8395-2D8FFE33A3E7}" type="datetimeFigureOut">
              <a:rPr lang="zh-CN" altLang="en-US" smtClean="0"/>
              <a:t>2023/8/11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EE9626B-2AC5-4A04-BEF4-F499CD2D352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19BC2E5-256E-4EC7-8395-2D8FFE33A3E7}"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nvPr>
        </p:nvSpPr>
        <p:spPr/>
        <p:txBody>
          <a:bodyPr/>
          <a:lstStyle/>
          <a:p>
            <a:fld id="{DEE9626B-2AC5-4A04-BEF4-F499CD2D3529}"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4589616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9BC2E5-256E-4EC7-8395-2D8FFE33A3E7}"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a:solidFill>
                <a:srgbClr val="000000">
                  <a:tint val="75000"/>
                </a:srgbClr>
              </a:solidFill>
            </a:endParaRPr>
          </a:p>
        </p:txBody>
      </p:sp>
      <p:sp>
        <p:nvSpPr>
          <p:cNvPr id="4" name="灯片编号占位符 3"/>
          <p:cNvSpPr>
            <a:spLocks noGrp="1"/>
          </p:cNvSpPr>
          <p:nvPr>
            <p:ph type="sldNum" sz="quarter" idx="12"/>
          </p:nvPr>
        </p:nvSpPr>
        <p:spPr/>
        <p:txBody>
          <a:bodyPr/>
          <a:lstStyle/>
          <a:p>
            <a:fld id="{DEE9626B-2AC5-4A04-BEF4-F499CD2D3529}"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78493089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19BC2E5-256E-4EC7-8395-2D8FFE33A3E7}"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DEE9626B-2AC5-4A04-BEF4-F499CD2D3529}"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64887642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19BC2E5-256E-4EC7-8395-2D8FFE33A3E7}"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p:txBody>
          <a:bodyPr/>
          <a:lstStyle/>
          <a:p>
            <a:fld id="{DEE9626B-2AC5-4A04-BEF4-F499CD2D3529}"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97712895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19BC2E5-256E-4EC7-8395-2D8FFE33A3E7}"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DEE9626B-2AC5-4A04-BEF4-F499CD2D3529}"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190584102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19BC2E5-256E-4EC7-8395-2D8FFE33A3E7}"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p>
            <a:fld id="{DEE9626B-2AC5-4A04-BEF4-F499CD2D3529}"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61222292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17" name="页脚占位符 16"/>
          <p:cNvSpPr>
            <a:spLocks noGrp="1"/>
          </p:cNvSpPr>
          <p:nvPr>
            <p:ph type="ftr" sz="quarter" idx="11"/>
            <p:custDataLst>
              <p:tags r:id="rId4"/>
            </p:custDataLst>
          </p:nvPr>
        </p:nvSpPr>
        <p:spPr/>
        <p:txBody>
          <a:bodyPr/>
          <a:lstStyle/>
          <a:p>
            <a:endParaRPr lang="zh-CN" altLang="en-US" dirty="0">
              <a:solidFill>
                <a:srgbClr val="000000">
                  <a:tint val="75000"/>
                </a:srgbClr>
              </a:solidFill>
            </a:endParaRPr>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1205085842"/>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939769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extLst>
      <p:ext uri="{BB962C8B-B14F-4D97-AF65-F5344CB8AC3E}">
        <p14:creationId xmlns:p14="http://schemas.microsoft.com/office/powerpoint/2010/main" val="2647237075"/>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extLst>
      <p:ext uri="{BB962C8B-B14F-4D97-AF65-F5344CB8AC3E}">
        <p14:creationId xmlns:p14="http://schemas.microsoft.com/office/powerpoint/2010/main" val="30703364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19BC2E5-256E-4EC7-8395-2D8FFE33A3E7}" type="datetimeFigureOut">
              <a:rPr lang="zh-CN" altLang="en-US" smtClean="0"/>
              <a:t>2023/8/11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EE9626B-2AC5-4A04-BEF4-F499CD2D352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dirty="0">
              <a:solidFill>
                <a:srgbClr val="000000">
                  <a:tint val="75000"/>
                </a:srgbClr>
              </a:solidFill>
            </a:endParaRPr>
          </a:p>
        </p:txBody>
      </p:sp>
      <p:sp>
        <p:nvSpPr>
          <p:cNvPr id="4" name="灯片编号占位符 3"/>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3783447039"/>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dirty="0">
              <a:solidFill>
                <a:srgbClr val="000000">
                  <a:tint val="75000"/>
                </a:srgbClr>
              </a:solidFill>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507702187"/>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1991628495"/>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17" name="页脚占位符 16"/>
          <p:cNvSpPr>
            <a:spLocks noGrp="1"/>
          </p:cNvSpPr>
          <p:nvPr>
            <p:ph type="ftr" sz="quarter" idx="11"/>
            <p:custDataLst>
              <p:tags r:id="rId4"/>
            </p:custDataLst>
          </p:nvPr>
        </p:nvSpPr>
        <p:spPr/>
        <p:txBody>
          <a:bodyPr/>
          <a:lstStyle/>
          <a:p>
            <a:endParaRPr lang="zh-CN" altLang="en-US" dirty="0">
              <a:solidFill>
                <a:srgbClr val="000000">
                  <a:tint val="75000"/>
                </a:srgbClr>
              </a:solidFill>
            </a:endParaRPr>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113973284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57236622"/>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extLst>
      <p:ext uri="{BB962C8B-B14F-4D97-AF65-F5344CB8AC3E}">
        <p14:creationId xmlns:p14="http://schemas.microsoft.com/office/powerpoint/2010/main" val="3222832189"/>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extLst>
      <p:ext uri="{BB962C8B-B14F-4D97-AF65-F5344CB8AC3E}">
        <p14:creationId xmlns:p14="http://schemas.microsoft.com/office/powerpoint/2010/main" val="1772285808"/>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dirty="0">
              <a:solidFill>
                <a:srgbClr val="000000">
                  <a:tint val="75000"/>
                </a:srgbClr>
              </a:solidFill>
            </a:endParaRPr>
          </a:p>
        </p:txBody>
      </p:sp>
      <p:sp>
        <p:nvSpPr>
          <p:cNvPr id="4" name="灯片编号占位符 3"/>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4107541234"/>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dirty="0">
              <a:solidFill>
                <a:srgbClr val="000000">
                  <a:tint val="75000"/>
                </a:srgbClr>
              </a:solidFill>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3223433212"/>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40453677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theme" Target="../theme/theme10.xml"/><Relationship Id="rId13" Type="http://schemas.openxmlformats.org/officeDocument/2006/relationships/tags" Target="../tags/tag182.xml"/><Relationship Id="rId3" Type="http://schemas.openxmlformats.org/officeDocument/2006/relationships/slideLayout" Target="../slideLayouts/slideLayout88.xml"/><Relationship Id="rId7" Type="http://schemas.openxmlformats.org/officeDocument/2006/relationships/slideLayout" Target="../slideLayouts/slideLayout92.xml"/><Relationship Id="rId12" Type="http://schemas.openxmlformats.org/officeDocument/2006/relationships/tags" Target="../tags/tag181.xml"/><Relationship Id="rId2" Type="http://schemas.openxmlformats.org/officeDocument/2006/relationships/slideLayout" Target="../slideLayouts/slideLayout87.xml"/><Relationship Id="rId1" Type="http://schemas.openxmlformats.org/officeDocument/2006/relationships/slideLayout" Target="../slideLayouts/slideLayout86.xml"/><Relationship Id="rId6" Type="http://schemas.openxmlformats.org/officeDocument/2006/relationships/slideLayout" Target="../slideLayouts/slideLayout91.xml"/><Relationship Id="rId11" Type="http://schemas.openxmlformats.org/officeDocument/2006/relationships/tags" Target="../tags/tag180.xml"/><Relationship Id="rId5" Type="http://schemas.openxmlformats.org/officeDocument/2006/relationships/slideLayout" Target="../slideLayouts/slideLayout90.xml"/><Relationship Id="rId15" Type="http://schemas.openxmlformats.org/officeDocument/2006/relationships/image" Target="../media/image3.GIF"/><Relationship Id="rId10" Type="http://schemas.openxmlformats.org/officeDocument/2006/relationships/tags" Target="../tags/tag179.xml"/><Relationship Id="rId4" Type="http://schemas.openxmlformats.org/officeDocument/2006/relationships/slideLayout" Target="../slideLayouts/slideLayout89.xml"/><Relationship Id="rId9" Type="http://schemas.openxmlformats.org/officeDocument/2006/relationships/tags" Target="../tags/tag178.xml"/><Relationship Id="rId14" Type="http://schemas.openxmlformats.org/officeDocument/2006/relationships/image" Target="../media/image1.jpeg"/></Relationships>
</file>

<file path=ppt/slideMasters/_rels/slideMaster11.xml.rels><?xml version="1.0" encoding="UTF-8" standalone="yes"?>
<Relationships xmlns="http://schemas.openxmlformats.org/package/2006/relationships"><Relationship Id="rId8" Type="http://schemas.openxmlformats.org/officeDocument/2006/relationships/theme" Target="../theme/theme11.xml"/><Relationship Id="rId13" Type="http://schemas.openxmlformats.org/officeDocument/2006/relationships/tags" Target="../tags/tag210.xml"/><Relationship Id="rId3" Type="http://schemas.openxmlformats.org/officeDocument/2006/relationships/slideLayout" Target="../slideLayouts/slideLayout95.xml"/><Relationship Id="rId7" Type="http://schemas.openxmlformats.org/officeDocument/2006/relationships/slideLayout" Target="../slideLayouts/slideLayout99.xml"/><Relationship Id="rId12" Type="http://schemas.openxmlformats.org/officeDocument/2006/relationships/tags" Target="../tags/tag209.xml"/><Relationship Id="rId2" Type="http://schemas.openxmlformats.org/officeDocument/2006/relationships/slideLayout" Target="../slideLayouts/slideLayout94.xml"/><Relationship Id="rId1" Type="http://schemas.openxmlformats.org/officeDocument/2006/relationships/slideLayout" Target="../slideLayouts/slideLayout93.xml"/><Relationship Id="rId6" Type="http://schemas.openxmlformats.org/officeDocument/2006/relationships/slideLayout" Target="../slideLayouts/slideLayout98.xml"/><Relationship Id="rId11" Type="http://schemas.openxmlformats.org/officeDocument/2006/relationships/tags" Target="../tags/tag208.xml"/><Relationship Id="rId5" Type="http://schemas.openxmlformats.org/officeDocument/2006/relationships/slideLayout" Target="../slideLayouts/slideLayout97.xml"/><Relationship Id="rId15" Type="http://schemas.openxmlformats.org/officeDocument/2006/relationships/image" Target="../media/image3.GIF"/><Relationship Id="rId10" Type="http://schemas.openxmlformats.org/officeDocument/2006/relationships/tags" Target="../tags/tag207.xml"/><Relationship Id="rId4" Type="http://schemas.openxmlformats.org/officeDocument/2006/relationships/slideLayout" Target="../slideLayouts/slideLayout96.xml"/><Relationship Id="rId9" Type="http://schemas.openxmlformats.org/officeDocument/2006/relationships/tags" Target="../tags/tag206.xml"/><Relationship Id="rId14" Type="http://schemas.openxmlformats.org/officeDocument/2006/relationships/image" Target="../media/image1.jpeg"/></Relationships>
</file>

<file path=ppt/slideMasters/_rels/slideMaster12.xml.rels><?xml version="1.0" encoding="UTF-8" standalone="yes"?>
<Relationships xmlns="http://schemas.openxmlformats.org/package/2006/relationships"><Relationship Id="rId8" Type="http://schemas.openxmlformats.org/officeDocument/2006/relationships/theme" Target="../theme/theme12.xml"/><Relationship Id="rId13" Type="http://schemas.openxmlformats.org/officeDocument/2006/relationships/tags" Target="../tags/tag238.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ags" Target="../tags/tag237.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tags" Target="../tags/tag236.xml"/><Relationship Id="rId5" Type="http://schemas.openxmlformats.org/officeDocument/2006/relationships/slideLayout" Target="../slideLayouts/slideLayout104.xml"/><Relationship Id="rId15" Type="http://schemas.openxmlformats.org/officeDocument/2006/relationships/image" Target="../media/image3.GIF"/><Relationship Id="rId10" Type="http://schemas.openxmlformats.org/officeDocument/2006/relationships/tags" Target="../tags/tag235.xml"/><Relationship Id="rId4" Type="http://schemas.openxmlformats.org/officeDocument/2006/relationships/slideLayout" Target="../slideLayouts/slideLayout103.xml"/><Relationship Id="rId9" Type="http://schemas.openxmlformats.org/officeDocument/2006/relationships/tags" Target="../tags/tag234.xml"/><Relationship Id="rId14" Type="http://schemas.openxmlformats.org/officeDocument/2006/relationships/image" Target="../media/image1.jpeg"/></Relationships>
</file>

<file path=ppt/slideMasters/_rels/slideMaster13.xml.rels><?xml version="1.0" encoding="UTF-8" standalone="yes"?>
<Relationships xmlns="http://schemas.openxmlformats.org/package/2006/relationships"><Relationship Id="rId8" Type="http://schemas.openxmlformats.org/officeDocument/2006/relationships/theme" Target="../theme/theme13.xml"/><Relationship Id="rId13" Type="http://schemas.openxmlformats.org/officeDocument/2006/relationships/tags" Target="../tags/tag266.xml"/><Relationship Id="rId3" Type="http://schemas.openxmlformats.org/officeDocument/2006/relationships/slideLayout" Target="../slideLayouts/slideLayout109.xml"/><Relationship Id="rId7" Type="http://schemas.openxmlformats.org/officeDocument/2006/relationships/slideLayout" Target="../slideLayouts/slideLayout113.xml"/><Relationship Id="rId12" Type="http://schemas.openxmlformats.org/officeDocument/2006/relationships/tags" Target="../tags/tag265.xml"/><Relationship Id="rId2" Type="http://schemas.openxmlformats.org/officeDocument/2006/relationships/slideLayout" Target="../slideLayouts/slideLayout108.xml"/><Relationship Id="rId1" Type="http://schemas.openxmlformats.org/officeDocument/2006/relationships/slideLayout" Target="../slideLayouts/slideLayout107.xml"/><Relationship Id="rId6" Type="http://schemas.openxmlformats.org/officeDocument/2006/relationships/slideLayout" Target="../slideLayouts/slideLayout112.xml"/><Relationship Id="rId11" Type="http://schemas.openxmlformats.org/officeDocument/2006/relationships/tags" Target="../tags/tag264.xml"/><Relationship Id="rId5" Type="http://schemas.openxmlformats.org/officeDocument/2006/relationships/slideLayout" Target="../slideLayouts/slideLayout111.xml"/><Relationship Id="rId15" Type="http://schemas.openxmlformats.org/officeDocument/2006/relationships/image" Target="../media/image3.GIF"/><Relationship Id="rId10" Type="http://schemas.openxmlformats.org/officeDocument/2006/relationships/tags" Target="../tags/tag263.xml"/><Relationship Id="rId4" Type="http://schemas.openxmlformats.org/officeDocument/2006/relationships/slideLayout" Target="../slideLayouts/slideLayout110.xml"/><Relationship Id="rId9" Type="http://schemas.openxmlformats.org/officeDocument/2006/relationships/tags" Target="../tags/tag262.xml"/><Relationship Id="rId14" Type="http://schemas.openxmlformats.org/officeDocument/2006/relationships/image" Target="../media/image1.jpeg"/></Relationships>
</file>

<file path=ppt/slideMasters/_rels/slideMaster14.xml.rels><?xml version="1.0" encoding="UTF-8" standalone="yes"?>
<Relationships xmlns="http://schemas.openxmlformats.org/package/2006/relationships"><Relationship Id="rId8" Type="http://schemas.openxmlformats.org/officeDocument/2006/relationships/theme" Target="../theme/theme14.xml"/><Relationship Id="rId13" Type="http://schemas.openxmlformats.org/officeDocument/2006/relationships/tags" Target="../tags/tag294.xml"/><Relationship Id="rId3" Type="http://schemas.openxmlformats.org/officeDocument/2006/relationships/slideLayout" Target="../slideLayouts/slideLayout116.xml"/><Relationship Id="rId7" Type="http://schemas.openxmlformats.org/officeDocument/2006/relationships/slideLayout" Target="../slideLayouts/slideLayout120.xml"/><Relationship Id="rId12" Type="http://schemas.openxmlformats.org/officeDocument/2006/relationships/tags" Target="../tags/tag293.xml"/><Relationship Id="rId2" Type="http://schemas.openxmlformats.org/officeDocument/2006/relationships/slideLayout" Target="../slideLayouts/slideLayout115.xml"/><Relationship Id="rId1" Type="http://schemas.openxmlformats.org/officeDocument/2006/relationships/slideLayout" Target="../slideLayouts/slideLayout114.xml"/><Relationship Id="rId6" Type="http://schemas.openxmlformats.org/officeDocument/2006/relationships/slideLayout" Target="../slideLayouts/slideLayout119.xml"/><Relationship Id="rId11" Type="http://schemas.openxmlformats.org/officeDocument/2006/relationships/tags" Target="../tags/tag292.xml"/><Relationship Id="rId5" Type="http://schemas.openxmlformats.org/officeDocument/2006/relationships/slideLayout" Target="../slideLayouts/slideLayout118.xml"/><Relationship Id="rId15" Type="http://schemas.openxmlformats.org/officeDocument/2006/relationships/image" Target="../media/image3.GIF"/><Relationship Id="rId10" Type="http://schemas.openxmlformats.org/officeDocument/2006/relationships/tags" Target="../tags/tag291.xml"/><Relationship Id="rId4" Type="http://schemas.openxmlformats.org/officeDocument/2006/relationships/slideLayout" Target="../slideLayouts/slideLayout117.xml"/><Relationship Id="rId9" Type="http://schemas.openxmlformats.org/officeDocument/2006/relationships/tags" Target="../tags/tag290.xml"/><Relationship Id="rId14" Type="http://schemas.openxmlformats.org/officeDocument/2006/relationships/image" Target="../media/image1.jpeg"/></Relationships>
</file>

<file path=ppt/slideMasters/_rels/slideMaster15.xml.rels><?xml version="1.0" encoding="UTF-8" standalone="yes"?>
<Relationships xmlns="http://schemas.openxmlformats.org/package/2006/relationships"><Relationship Id="rId8" Type="http://schemas.openxmlformats.org/officeDocument/2006/relationships/theme" Target="../theme/theme15.xml"/><Relationship Id="rId13" Type="http://schemas.openxmlformats.org/officeDocument/2006/relationships/tags" Target="../tags/tag322.xml"/><Relationship Id="rId3" Type="http://schemas.openxmlformats.org/officeDocument/2006/relationships/slideLayout" Target="../slideLayouts/slideLayout123.xml"/><Relationship Id="rId7" Type="http://schemas.openxmlformats.org/officeDocument/2006/relationships/slideLayout" Target="../slideLayouts/slideLayout127.xml"/><Relationship Id="rId12" Type="http://schemas.openxmlformats.org/officeDocument/2006/relationships/tags" Target="../tags/tag321.xml"/><Relationship Id="rId2" Type="http://schemas.openxmlformats.org/officeDocument/2006/relationships/slideLayout" Target="../slideLayouts/slideLayout122.xml"/><Relationship Id="rId1" Type="http://schemas.openxmlformats.org/officeDocument/2006/relationships/slideLayout" Target="../slideLayouts/slideLayout121.xml"/><Relationship Id="rId6" Type="http://schemas.openxmlformats.org/officeDocument/2006/relationships/slideLayout" Target="../slideLayouts/slideLayout126.xml"/><Relationship Id="rId11" Type="http://schemas.openxmlformats.org/officeDocument/2006/relationships/tags" Target="../tags/tag320.xml"/><Relationship Id="rId5" Type="http://schemas.openxmlformats.org/officeDocument/2006/relationships/slideLayout" Target="../slideLayouts/slideLayout125.xml"/><Relationship Id="rId15" Type="http://schemas.openxmlformats.org/officeDocument/2006/relationships/image" Target="../media/image3.GIF"/><Relationship Id="rId10" Type="http://schemas.openxmlformats.org/officeDocument/2006/relationships/tags" Target="../tags/tag319.xml"/><Relationship Id="rId4" Type="http://schemas.openxmlformats.org/officeDocument/2006/relationships/slideLayout" Target="../slideLayouts/slideLayout124.xml"/><Relationship Id="rId9" Type="http://schemas.openxmlformats.org/officeDocument/2006/relationships/tags" Target="../tags/tag318.xml"/><Relationship Id="rId14" Type="http://schemas.openxmlformats.org/officeDocument/2006/relationships/image" Target="../media/image1.jpeg"/></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35.xml"/><Relationship Id="rId13" Type="http://schemas.openxmlformats.org/officeDocument/2006/relationships/image" Target="../media/image1.jpeg"/><Relationship Id="rId3" Type="http://schemas.openxmlformats.org/officeDocument/2006/relationships/slideLayout" Target="../slideLayouts/slideLayout130.xml"/><Relationship Id="rId7" Type="http://schemas.openxmlformats.org/officeDocument/2006/relationships/slideLayout" Target="../slideLayouts/slideLayout134.xml"/><Relationship Id="rId12" Type="http://schemas.openxmlformats.org/officeDocument/2006/relationships/theme" Target="../theme/theme16.xml"/><Relationship Id="rId2" Type="http://schemas.openxmlformats.org/officeDocument/2006/relationships/slideLayout" Target="../slideLayouts/slideLayout129.xml"/><Relationship Id="rId1" Type="http://schemas.openxmlformats.org/officeDocument/2006/relationships/slideLayout" Target="../slideLayouts/slideLayout128.xml"/><Relationship Id="rId6" Type="http://schemas.openxmlformats.org/officeDocument/2006/relationships/slideLayout" Target="../slideLayouts/slideLayout133.xml"/><Relationship Id="rId11" Type="http://schemas.openxmlformats.org/officeDocument/2006/relationships/slideLayout" Target="../slideLayouts/slideLayout138.xml"/><Relationship Id="rId5" Type="http://schemas.openxmlformats.org/officeDocument/2006/relationships/slideLayout" Target="../slideLayouts/slideLayout132.xml"/><Relationship Id="rId10" Type="http://schemas.openxmlformats.org/officeDocument/2006/relationships/slideLayout" Target="../slideLayouts/slideLayout137.xml"/><Relationship Id="rId4" Type="http://schemas.openxmlformats.org/officeDocument/2006/relationships/slideLayout" Target="../slideLayouts/slideLayout131.xml"/><Relationship Id="rId9" Type="http://schemas.openxmlformats.org/officeDocument/2006/relationships/slideLayout" Target="../slideLayouts/slideLayout136.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46.xml"/><Relationship Id="rId13" Type="http://schemas.openxmlformats.org/officeDocument/2006/relationships/image" Target="../media/image1.jpeg"/><Relationship Id="rId3" Type="http://schemas.openxmlformats.org/officeDocument/2006/relationships/slideLayout" Target="../slideLayouts/slideLayout141.xml"/><Relationship Id="rId7" Type="http://schemas.openxmlformats.org/officeDocument/2006/relationships/slideLayout" Target="../slideLayouts/slideLayout145.xml"/><Relationship Id="rId12" Type="http://schemas.openxmlformats.org/officeDocument/2006/relationships/theme" Target="../theme/theme17.xml"/><Relationship Id="rId2" Type="http://schemas.openxmlformats.org/officeDocument/2006/relationships/slideLayout" Target="../slideLayouts/slideLayout140.xml"/><Relationship Id="rId1" Type="http://schemas.openxmlformats.org/officeDocument/2006/relationships/slideLayout" Target="../slideLayouts/slideLayout139.xml"/><Relationship Id="rId6" Type="http://schemas.openxmlformats.org/officeDocument/2006/relationships/slideLayout" Target="../slideLayouts/slideLayout144.xml"/><Relationship Id="rId11" Type="http://schemas.openxmlformats.org/officeDocument/2006/relationships/slideLayout" Target="../slideLayouts/slideLayout149.xml"/><Relationship Id="rId5" Type="http://schemas.openxmlformats.org/officeDocument/2006/relationships/slideLayout" Target="../slideLayouts/slideLayout143.xml"/><Relationship Id="rId10" Type="http://schemas.openxmlformats.org/officeDocument/2006/relationships/slideLayout" Target="../slideLayouts/slideLayout148.xml"/><Relationship Id="rId4" Type="http://schemas.openxmlformats.org/officeDocument/2006/relationships/slideLayout" Target="../slideLayouts/slideLayout142.xml"/><Relationship Id="rId9" Type="http://schemas.openxmlformats.org/officeDocument/2006/relationships/slideLayout" Target="../slideLayouts/slideLayout14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18" Type="http://schemas.openxmlformats.org/officeDocument/2006/relationships/tags" Target="../tags/tag5.xml"/><Relationship Id="rId3" Type="http://schemas.openxmlformats.org/officeDocument/2006/relationships/slideLayout" Target="../slideLayouts/slideLayout25.xml"/><Relationship Id="rId21" Type="http://schemas.openxmlformats.org/officeDocument/2006/relationships/tags" Target="../tags/tag8.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tags" Target="../tags/tag4.xml"/><Relationship Id="rId2" Type="http://schemas.openxmlformats.org/officeDocument/2006/relationships/slideLayout" Target="../slideLayouts/slideLayout24.xml"/><Relationship Id="rId16" Type="http://schemas.openxmlformats.org/officeDocument/2006/relationships/tags" Target="../tags/tag3.xml"/><Relationship Id="rId20" Type="http://schemas.openxmlformats.org/officeDocument/2006/relationships/tags" Target="../tags/tag7.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tags" Target="../tags/tag2.xml"/><Relationship Id="rId10" Type="http://schemas.openxmlformats.org/officeDocument/2006/relationships/slideLayout" Target="../slideLayouts/slideLayout32.xml"/><Relationship Id="rId19" Type="http://schemas.openxmlformats.org/officeDocument/2006/relationships/tags" Target="../tags/tag6.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theme" Target="../theme/theme3.xml"/><Relationship Id="rId22" Type="http://schemas.openxmlformats.org/officeDocument/2006/relationships/image" Target="../media/image2.jpeg"/></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13" Type="http://schemas.openxmlformats.org/officeDocument/2006/relationships/tags" Target="../tags/tag70.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ags" Target="../tags/tag69.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tags" Target="../tags/tag68.xml"/><Relationship Id="rId5" Type="http://schemas.openxmlformats.org/officeDocument/2006/relationships/slideLayout" Target="../slideLayouts/slideLayout40.xml"/><Relationship Id="rId15" Type="http://schemas.openxmlformats.org/officeDocument/2006/relationships/image" Target="../media/image3.GIF"/><Relationship Id="rId10" Type="http://schemas.openxmlformats.org/officeDocument/2006/relationships/tags" Target="../tags/tag67.xml"/><Relationship Id="rId4" Type="http://schemas.openxmlformats.org/officeDocument/2006/relationships/slideLayout" Target="../slideLayouts/slideLayout39.xml"/><Relationship Id="rId9" Type="http://schemas.openxmlformats.org/officeDocument/2006/relationships/tags" Target="../tags/tag66.xml"/><Relationship Id="rId14" Type="http://schemas.openxmlformats.org/officeDocument/2006/relationships/image" Target="../media/image1.jpe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0.xml"/><Relationship Id="rId13" Type="http://schemas.openxmlformats.org/officeDocument/2006/relationships/image" Target="../media/image1.jpeg"/><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theme" Target="../theme/theme5.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5" Type="http://schemas.openxmlformats.org/officeDocument/2006/relationships/slideLayout" Target="../slideLayouts/slideLayout47.xml"/><Relationship Id="rId10" Type="http://schemas.openxmlformats.org/officeDocument/2006/relationships/slideLayout" Target="../slideLayouts/slideLayout52.xml"/><Relationship Id="rId4" Type="http://schemas.openxmlformats.org/officeDocument/2006/relationships/slideLayout" Target="../slideLayouts/slideLayout46.xml"/><Relationship Id="rId9" Type="http://schemas.openxmlformats.org/officeDocument/2006/relationships/slideLayout" Target="../slideLayouts/slideLayout51.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13" Type="http://schemas.openxmlformats.org/officeDocument/2006/relationships/tags" Target="../tags/tag98.xml"/><Relationship Id="rId3" Type="http://schemas.openxmlformats.org/officeDocument/2006/relationships/slideLayout" Target="../slideLayouts/slideLayout56.xml"/><Relationship Id="rId7" Type="http://schemas.openxmlformats.org/officeDocument/2006/relationships/slideLayout" Target="../slideLayouts/slideLayout60.xml"/><Relationship Id="rId12" Type="http://schemas.openxmlformats.org/officeDocument/2006/relationships/tags" Target="../tags/tag97.xml"/><Relationship Id="rId2" Type="http://schemas.openxmlformats.org/officeDocument/2006/relationships/slideLayout" Target="../slideLayouts/slideLayout55.xml"/><Relationship Id="rId1" Type="http://schemas.openxmlformats.org/officeDocument/2006/relationships/slideLayout" Target="../slideLayouts/slideLayout54.xml"/><Relationship Id="rId6" Type="http://schemas.openxmlformats.org/officeDocument/2006/relationships/slideLayout" Target="../slideLayouts/slideLayout59.xml"/><Relationship Id="rId11" Type="http://schemas.openxmlformats.org/officeDocument/2006/relationships/tags" Target="../tags/tag96.xml"/><Relationship Id="rId5" Type="http://schemas.openxmlformats.org/officeDocument/2006/relationships/slideLayout" Target="../slideLayouts/slideLayout58.xml"/><Relationship Id="rId15" Type="http://schemas.openxmlformats.org/officeDocument/2006/relationships/image" Target="../media/image3.GIF"/><Relationship Id="rId10" Type="http://schemas.openxmlformats.org/officeDocument/2006/relationships/tags" Target="../tags/tag95.xml"/><Relationship Id="rId4" Type="http://schemas.openxmlformats.org/officeDocument/2006/relationships/slideLayout" Target="../slideLayouts/slideLayout57.xml"/><Relationship Id="rId9" Type="http://schemas.openxmlformats.org/officeDocument/2006/relationships/tags" Target="../tags/tag94.xml"/><Relationship Id="rId14" Type="http://schemas.openxmlformats.org/officeDocument/2006/relationships/image" Target="../media/image1.jpeg"/></Relationships>
</file>

<file path=ppt/slideMasters/_rels/slideMaster7.xml.rels><?xml version="1.0" encoding="UTF-8" standalone="yes"?>
<Relationships xmlns="http://schemas.openxmlformats.org/package/2006/relationships"><Relationship Id="rId8" Type="http://schemas.openxmlformats.org/officeDocument/2006/relationships/theme" Target="../theme/theme7.xml"/><Relationship Id="rId13" Type="http://schemas.openxmlformats.org/officeDocument/2006/relationships/tags" Target="../tags/tag126.xml"/><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tags" Target="../tags/tag125.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tags" Target="../tags/tag124.xml"/><Relationship Id="rId5" Type="http://schemas.openxmlformats.org/officeDocument/2006/relationships/slideLayout" Target="../slideLayouts/slideLayout65.xml"/><Relationship Id="rId15" Type="http://schemas.openxmlformats.org/officeDocument/2006/relationships/image" Target="../media/image3.GIF"/><Relationship Id="rId10" Type="http://schemas.openxmlformats.org/officeDocument/2006/relationships/tags" Target="../tags/tag123.xml"/><Relationship Id="rId4" Type="http://schemas.openxmlformats.org/officeDocument/2006/relationships/slideLayout" Target="../slideLayouts/slideLayout64.xml"/><Relationship Id="rId9" Type="http://schemas.openxmlformats.org/officeDocument/2006/relationships/tags" Target="../tags/tag122.xml"/><Relationship Id="rId14" Type="http://schemas.openxmlformats.org/officeDocument/2006/relationships/image" Target="../media/image1.jpeg"/></Relationships>
</file>

<file path=ppt/slideMasters/_rels/slideMaster8.xml.rels><?xml version="1.0" encoding="UTF-8" standalone="yes"?>
<Relationships xmlns="http://schemas.openxmlformats.org/package/2006/relationships"><Relationship Id="rId8" Type="http://schemas.openxmlformats.org/officeDocument/2006/relationships/theme" Target="../theme/theme8.xml"/><Relationship Id="rId13" Type="http://schemas.openxmlformats.org/officeDocument/2006/relationships/tags" Target="../tags/tag154.xml"/><Relationship Id="rId3" Type="http://schemas.openxmlformats.org/officeDocument/2006/relationships/slideLayout" Target="../slideLayouts/slideLayout70.xml"/><Relationship Id="rId7" Type="http://schemas.openxmlformats.org/officeDocument/2006/relationships/slideLayout" Target="../slideLayouts/slideLayout74.xml"/><Relationship Id="rId12" Type="http://schemas.openxmlformats.org/officeDocument/2006/relationships/tags" Target="../tags/tag153.xml"/><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tags" Target="../tags/tag152.xml"/><Relationship Id="rId5" Type="http://schemas.openxmlformats.org/officeDocument/2006/relationships/slideLayout" Target="../slideLayouts/slideLayout72.xml"/><Relationship Id="rId15" Type="http://schemas.openxmlformats.org/officeDocument/2006/relationships/image" Target="../media/image3.GIF"/><Relationship Id="rId10" Type="http://schemas.openxmlformats.org/officeDocument/2006/relationships/tags" Target="../tags/tag151.xml"/><Relationship Id="rId4" Type="http://schemas.openxmlformats.org/officeDocument/2006/relationships/slideLayout" Target="../slideLayouts/slideLayout71.xml"/><Relationship Id="rId9" Type="http://schemas.openxmlformats.org/officeDocument/2006/relationships/tags" Target="../tags/tag150.xml"/><Relationship Id="rId14" Type="http://schemas.openxmlformats.org/officeDocument/2006/relationships/image" Target="../media/image1.jpeg"/></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82.xml"/><Relationship Id="rId13" Type="http://schemas.openxmlformats.org/officeDocument/2006/relationships/image" Target="../media/image1.jpeg"/><Relationship Id="rId3" Type="http://schemas.openxmlformats.org/officeDocument/2006/relationships/slideLayout" Target="../slideLayouts/slideLayout77.xml"/><Relationship Id="rId7" Type="http://schemas.openxmlformats.org/officeDocument/2006/relationships/slideLayout" Target="../slideLayouts/slideLayout81.xml"/><Relationship Id="rId12" Type="http://schemas.openxmlformats.org/officeDocument/2006/relationships/theme" Target="../theme/theme9.xml"/><Relationship Id="rId2" Type="http://schemas.openxmlformats.org/officeDocument/2006/relationships/slideLayout" Target="../slideLayouts/slideLayout76.xml"/><Relationship Id="rId1" Type="http://schemas.openxmlformats.org/officeDocument/2006/relationships/slideLayout" Target="../slideLayouts/slideLayout75.xml"/><Relationship Id="rId6" Type="http://schemas.openxmlformats.org/officeDocument/2006/relationships/slideLayout" Target="../slideLayouts/slideLayout80.xml"/><Relationship Id="rId11" Type="http://schemas.openxmlformats.org/officeDocument/2006/relationships/slideLayout" Target="../slideLayouts/slideLayout85.xml"/><Relationship Id="rId5" Type="http://schemas.openxmlformats.org/officeDocument/2006/relationships/slideLayout" Target="../slideLayouts/slideLayout79.xml"/><Relationship Id="rId10" Type="http://schemas.openxmlformats.org/officeDocument/2006/relationships/slideLayout" Target="../slideLayouts/slideLayout84.xml"/><Relationship Id="rId4" Type="http://schemas.openxmlformats.org/officeDocument/2006/relationships/slideLayout" Target="../slideLayouts/slideLayout78.xml"/><Relationship Id="rId9" Type="http://schemas.openxmlformats.org/officeDocument/2006/relationships/slideLayout" Target="../slideLayouts/slideLayout8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9BC2E5-256E-4EC7-8395-2D8FFE33A3E7}" type="datetimeFigureOut">
              <a:rPr lang="zh-CN" altLang="en-US" smtClean="0"/>
              <a:t>2023/8/11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EE9626B-2AC5-4A04-BEF4-F499CD2D3529}" type="slidenum">
              <a:rPr lang="zh-CN" altLang="en-US" smtClean="0"/>
              <a:t>‹#›</a:t>
            </a:fld>
            <a:endParaRPr lang="zh-CN" altLang="en-US"/>
          </a:p>
        </p:txBody>
      </p:sp>
      <p:pic>
        <p:nvPicPr>
          <p:cNvPr id="8" name="图片 7"/>
          <p:cNvPicPr>
            <a:picLocks noChangeAspect="1"/>
          </p:cNvPicPr>
          <p:nvPr userDrawn="1"/>
        </p:nvPicPr>
        <p:blipFill>
          <a:blip r:embed="rId13" cstate="print">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solidFill>
                <a:srgbClr val="000000">
                  <a:tint val="75000"/>
                </a:srgbClr>
              </a:solidFill>
            </a:endParaRPr>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2710201280"/>
      </p:ext>
    </p:extLst>
  </p:cSld>
  <p:clrMap bg1="lt1" tx1="dk1" bg2="lt2" tx2="dk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57"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solidFill>
                <a:srgbClr val="000000">
                  <a:tint val="75000"/>
                </a:srgbClr>
              </a:solidFill>
            </a:endParaRPr>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1338890479"/>
      </p:ext>
    </p:extLst>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solidFill>
                <a:srgbClr val="000000">
                  <a:tint val="75000"/>
                </a:srgbClr>
              </a:solidFill>
            </a:endParaRPr>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3332935167"/>
      </p:ext>
    </p:extLst>
  </p:cSld>
  <p:clrMap bg1="lt1" tx1="dk1" bg2="lt2" tx2="dk2" accent1="accent1" accent2="accent2" accent3="accent3" accent4="accent4" accent5="accent5" accent6="accent6" hlink="hlink" folHlink="folHlink"/>
  <p:sldLayoutIdLst>
    <p:sldLayoutId id="2147483767" r:id="rId1"/>
    <p:sldLayoutId id="2147483768" r:id="rId2"/>
    <p:sldLayoutId id="2147483769" r:id="rId3"/>
    <p:sldLayoutId id="2147483770" r:id="rId4"/>
    <p:sldLayoutId id="2147483771" r:id="rId5"/>
    <p:sldLayoutId id="2147483772" r:id="rId6"/>
    <p:sldLayoutId id="2147483773"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solidFill>
                <a:srgbClr val="000000">
                  <a:tint val="75000"/>
                </a:srgbClr>
              </a:solidFill>
            </a:endParaRPr>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4030575670"/>
      </p:ext>
    </p:extLst>
  </p:cSld>
  <p:clrMap bg1="lt1" tx1="dk1" bg2="lt2" tx2="dk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79" r:id="rId5"/>
    <p:sldLayoutId id="2147483780" r:id="rId6"/>
    <p:sldLayoutId id="2147483781"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solidFill>
                <a:srgbClr val="000000">
                  <a:tint val="75000"/>
                </a:srgbClr>
              </a:solidFill>
            </a:endParaRPr>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462281229"/>
      </p:ext>
    </p:extLst>
  </p:cSld>
  <p:clrMap bg1="lt1" tx1="dk1" bg2="lt2" tx2="dk2" accent1="accent1" accent2="accent2" accent3="accent3" accent4="accent4" accent5="accent5" accent6="accent6" hlink="hlink" folHlink="folHlink"/>
  <p:sldLayoutIdLst>
    <p:sldLayoutId id="2147483783" r:id="rId1"/>
    <p:sldLayoutId id="2147483784" r:id="rId2"/>
    <p:sldLayoutId id="2147483785" r:id="rId3"/>
    <p:sldLayoutId id="2147483786" r:id="rId4"/>
    <p:sldLayoutId id="2147483787" r:id="rId5"/>
    <p:sldLayoutId id="2147483788" r:id="rId6"/>
    <p:sldLayoutId id="2147483789"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solidFill>
                <a:srgbClr val="000000">
                  <a:tint val="75000"/>
                </a:srgbClr>
              </a:solidFill>
            </a:endParaRPr>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462281229"/>
      </p:ext>
    </p:extLst>
  </p:cSld>
  <p:clrMap bg1="lt1" tx1="dk1" bg2="lt2" tx2="dk2" accent1="accent1" accent2="accent2" accent3="accent3" accent4="accent4" accent5="accent5" accent6="accent6" hlink="hlink" folHlink="folHlink"/>
  <p:sldLayoutIdLst>
    <p:sldLayoutId id="2147483791" r:id="rId1"/>
    <p:sldLayoutId id="2147483792" r:id="rId2"/>
    <p:sldLayoutId id="2147483793" r:id="rId3"/>
    <p:sldLayoutId id="2147483794" r:id="rId4"/>
    <p:sldLayoutId id="2147483795" r:id="rId5"/>
    <p:sldLayoutId id="2147483796" r:id="rId6"/>
    <p:sldLayoutId id="2147483797"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9BC2E5-256E-4EC7-8395-2D8FFE33A3E7}"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srgbClr val="000000">
                  <a:tint val="75000"/>
                </a:srgb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EE9626B-2AC5-4A04-BEF4-F499CD2D3529}" type="slidenum">
              <a:rPr lang="zh-CN" altLang="en-US" smtClean="0">
                <a:solidFill>
                  <a:srgbClr val="000000">
                    <a:tint val="75000"/>
                  </a:srgbClr>
                </a:solidFill>
              </a:rPr>
              <a:pPr/>
              <a:t>‹#›</a:t>
            </a:fld>
            <a:endParaRPr lang="zh-CN" altLang="en-US">
              <a:solidFill>
                <a:srgbClr val="000000">
                  <a:tint val="75000"/>
                </a:srgbClr>
              </a:solidFill>
            </a:endParaRPr>
          </a:p>
        </p:txBody>
      </p:sp>
      <p:pic>
        <p:nvPicPr>
          <p:cNvPr id="8" name="图片 7"/>
          <p:cNvPicPr>
            <a:picLocks noChangeAspect="1"/>
          </p:cNvPicPr>
          <p:nvPr userDrawn="1"/>
        </p:nvPicPr>
        <p:blipFill>
          <a:blip r:embed="rId13" cstate="print">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Tree>
    <p:extLst>
      <p:ext uri="{BB962C8B-B14F-4D97-AF65-F5344CB8AC3E}">
        <p14:creationId xmlns:p14="http://schemas.microsoft.com/office/powerpoint/2010/main" val="339370939"/>
      </p:ext>
    </p:extLst>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4" r:id="rId6"/>
    <p:sldLayoutId id="2147483805" r:id="rId7"/>
    <p:sldLayoutId id="2147483806" r:id="rId8"/>
    <p:sldLayoutId id="2147483807" r:id="rId9"/>
    <p:sldLayoutId id="2147483808" r:id="rId10"/>
    <p:sldLayoutId id="2147483809" r:id="rId11"/>
  </p:sldLayoutIdLst>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9BC2E5-256E-4EC7-8395-2D8FFE33A3E7}"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srgbClr val="000000">
                  <a:tint val="75000"/>
                </a:srgb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EE9626B-2AC5-4A04-BEF4-F499CD2D3529}" type="slidenum">
              <a:rPr lang="zh-CN" altLang="en-US" smtClean="0">
                <a:solidFill>
                  <a:srgbClr val="000000">
                    <a:tint val="75000"/>
                  </a:srgbClr>
                </a:solidFill>
              </a:rPr>
              <a:pPr/>
              <a:t>‹#›</a:t>
            </a:fld>
            <a:endParaRPr lang="zh-CN" altLang="en-US">
              <a:solidFill>
                <a:srgbClr val="000000">
                  <a:tint val="75000"/>
                </a:srgbClr>
              </a:solidFill>
            </a:endParaRPr>
          </a:p>
        </p:txBody>
      </p:sp>
      <p:pic>
        <p:nvPicPr>
          <p:cNvPr id="8" name="图片 7"/>
          <p:cNvPicPr>
            <a:picLocks noChangeAspect="1"/>
          </p:cNvPicPr>
          <p:nvPr userDrawn="1"/>
        </p:nvPicPr>
        <p:blipFill>
          <a:blip r:embed="rId13" cstate="print">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Tree>
    <p:extLst>
      <p:ext uri="{BB962C8B-B14F-4D97-AF65-F5344CB8AC3E}">
        <p14:creationId xmlns:p14="http://schemas.microsoft.com/office/powerpoint/2010/main" val="2251694511"/>
      </p:ext>
    </p:extLst>
  </p:cSld>
  <p:clrMap bg1="lt1" tx1="dk1" bg2="lt2" tx2="dk2" accent1="accent1" accent2="accent2" accent3="accent3" accent4="accent4" accent5="accent5" accent6="accent6" hlink="hlink" folHlink="folHlink"/>
  <p:sldLayoutIdLst>
    <p:sldLayoutId id="2147483811" r:id="rId1"/>
    <p:sldLayoutId id="2147483812" r:id="rId2"/>
    <p:sldLayoutId id="2147483813" r:id="rId3"/>
    <p:sldLayoutId id="2147483814" r:id="rId4"/>
    <p:sldLayoutId id="2147483815" r:id="rId5"/>
    <p:sldLayoutId id="2147483816" r:id="rId6"/>
    <p:sldLayoutId id="2147483817" r:id="rId7"/>
    <p:sldLayoutId id="2147483818" r:id="rId8"/>
    <p:sldLayoutId id="2147483819" r:id="rId9"/>
    <p:sldLayoutId id="2147483820" r:id="rId10"/>
    <p:sldLayoutId id="2147483821" r:id="rId11"/>
  </p:sldLayoutIdLst>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9BC2E5-256E-4EC7-8395-2D8FFE33A3E7}" type="datetimeFigureOut">
              <a:rPr lang="zh-CN" altLang="en-US" smtClean="0"/>
              <a:t>2023/8/11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EE9626B-2AC5-4A04-BEF4-F499CD2D3529}" type="slidenum">
              <a:rPr lang="zh-CN" altLang="en-US" smtClean="0"/>
              <a:t>‹#›</a:t>
            </a:fld>
            <a:endParaRPr lang="zh-CN" altLang="en-US"/>
          </a:p>
        </p:txBody>
      </p:sp>
      <p:pic>
        <p:nvPicPr>
          <p:cNvPr id="8" name="图片 7"/>
          <p:cNvPicPr>
            <a:picLocks noChangeAspect="1"/>
          </p:cNvPicPr>
          <p:nvPr userDrawn="1"/>
        </p:nvPicPr>
        <p:blipFill>
          <a:blip r:embed="rId13" cstate="print">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5F4E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6"/>
            </p:custDataLst>
          </p:nvPr>
        </p:nvSpPr>
        <p:spPr>
          <a:xfrm>
            <a:off x="612210" y="34170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7"/>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p:txBody>
      </p:sp>
      <p:sp>
        <p:nvSpPr>
          <p:cNvPr id="4" name="日期占位符 3"/>
          <p:cNvSpPr>
            <a:spLocks noGrp="1"/>
          </p:cNvSpPr>
          <p:nvPr>
            <p:ph type="dt" sz="half" idx="2"/>
            <p:custDataLst>
              <p:tags r:id="rId18"/>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5" name="页脚占位符 4"/>
          <p:cNvSpPr>
            <a:spLocks noGrp="1"/>
          </p:cNvSpPr>
          <p:nvPr>
            <p:ph type="ftr" sz="quarter" idx="3"/>
            <p:custDataLst>
              <p:tags r:id="rId19"/>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solidFill>
                <a:srgbClr val="000000">
                  <a:tint val="75000"/>
                </a:srgbClr>
              </a:solidFill>
            </a:endParaRPr>
          </a:p>
        </p:txBody>
      </p:sp>
      <p:sp>
        <p:nvSpPr>
          <p:cNvPr id="6" name="灯片编号占位符 5"/>
          <p:cNvSpPr>
            <a:spLocks noGrp="1"/>
          </p:cNvSpPr>
          <p:nvPr>
            <p:ph type="sldNum" sz="quarter" idx="4"/>
            <p:custDataLst>
              <p:tags r:id="rId20"/>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pic>
        <p:nvPicPr>
          <p:cNvPr id="7" name="图片 6"/>
          <p:cNvPicPr>
            <a:picLocks noChangeAspect="1"/>
          </p:cNvPicPr>
          <p:nvPr userDrawn="1">
            <p:custDataLst>
              <p:tags r:id="rId21"/>
            </p:custDataLst>
          </p:nvPr>
        </p:nvPicPr>
        <p:blipFill rotWithShape="1">
          <a:blip r:embed="rId22">
            <a:clrChange>
              <a:clrFrom>
                <a:srgbClr val="FEFEFE"/>
              </a:clrFrom>
              <a:clrTo>
                <a:srgbClr val="FEFEFE">
                  <a:alpha val="0"/>
                </a:srgbClr>
              </a:clrTo>
            </a:clrChange>
          </a:blip>
          <a:srcRect/>
          <a:stretch>
            <a:fillRect/>
          </a:stretch>
        </p:blipFill>
        <p:spPr>
          <a:xfrm>
            <a:off x="10478770" y="5346700"/>
            <a:ext cx="1713230" cy="1511300"/>
          </a:xfrm>
          <a:prstGeom prst="rect">
            <a:avLst/>
          </a:prstGeom>
        </p:spPr>
      </p:pic>
    </p:spTree>
    <p:custDataLst>
      <p:tags r:id="rId15"/>
    </p:custDataLst>
    <p:extLst>
      <p:ext uri="{BB962C8B-B14F-4D97-AF65-F5344CB8AC3E}">
        <p14:creationId xmlns:p14="http://schemas.microsoft.com/office/powerpoint/2010/main" val="118228888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accent3">
              <a:lumMod val="5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2800" u="none" strike="noStrike" kern="1200" cap="none" spc="150" normalizeH="0" baseline="0">
          <a:solidFill>
            <a:schemeClr val="tx1">
              <a:lumMod val="65000"/>
              <a:lumOff val="35000"/>
            </a:schemeClr>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Font typeface="Arial" panose="020B0604020202020204" pitchFamily="34" charset="0"/>
        <a:buNone/>
        <a:defRPr sz="2800" u="none" strike="noStrike" kern="1200" cap="none" spc="150" normalizeH="0" baseline="0">
          <a:solidFill>
            <a:schemeClr val="tx1">
              <a:lumMod val="65000"/>
              <a:lumOff val="35000"/>
            </a:schemeClr>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lumMod val="65000"/>
              <a:lumOff val="35000"/>
            </a:schemeClr>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lumMod val="65000"/>
              <a:lumOff val="35000"/>
            </a:schemeClr>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solidFill>
                <a:srgbClr val="000000">
                  <a:tint val="75000"/>
                </a:srgbClr>
              </a:solidFill>
            </a:endParaRPr>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3953211952"/>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9BC2E5-256E-4EC7-8395-2D8FFE33A3E7}"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srgbClr val="000000">
                  <a:tint val="75000"/>
                </a:srgb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EE9626B-2AC5-4A04-BEF4-F499CD2D3529}" type="slidenum">
              <a:rPr lang="zh-CN" altLang="en-US" smtClean="0">
                <a:solidFill>
                  <a:srgbClr val="000000">
                    <a:tint val="75000"/>
                  </a:srgbClr>
                </a:solidFill>
              </a:rPr>
              <a:pPr/>
              <a:t>‹#›</a:t>
            </a:fld>
            <a:endParaRPr lang="zh-CN" altLang="en-US">
              <a:solidFill>
                <a:srgbClr val="000000">
                  <a:tint val="75000"/>
                </a:srgbClr>
              </a:solidFill>
            </a:endParaRPr>
          </a:p>
        </p:txBody>
      </p:sp>
      <p:pic>
        <p:nvPicPr>
          <p:cNvPr id="8" name="图片 7"/>
          <p:cNvPicPr>
            <a:picLocks noChangeAspect="1"/>
          </p:cNvPicPr>
          <p:nvPr userDrawn="1"/>
        </p:nvPicPr>
        <p:blipFill>
          <a:blip r:embed="rId13" cstate="print">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Tree>
    <p:extLst>
      <p:ext uri="{BB962C8B-B14F-4D97-AF65-F5344CB8AC3E}">
        <p14:creationId xmlns:p14="http://schemas.microsoft.com/office/powerpoint/2010/main" val="3760515716"/>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Lst>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solidFill>
                <a:srgbClr val="000000">
                  <a:tint val="75000"/>
                </a:srgbClr>
              </a:solidFill>
            </a:endParaRPr>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859265748"/>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solidFill>
                <a:srgbClr val="000000">
                  <a:tint val="75000"/>
                </a:srgbClr>
              </a:solidFill>
            </a:endParaRPr>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3716693739"/>
      </p:ext>
    </p:extLst>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solidFill>
                <a:srgbClr val="000000">
                  <a:tint val="75000"/>
                </a:srgbClr>
              </a:solidFill>
            </a:endParaRPr>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2531358896"/>
      </p:ext>
    </p:extLst>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 id="2147483736" r:id="rId6"/>
    <p:sldLayoutId id="2147483737"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9BC2E5-256E-4EC7-8395-2D8FFE33A3E7}"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srgbClr val="000000">
                  <a:tint val="75000"/>
                </a:srgb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EE9626B-2AC5-4A04-BEF4-F499CD2D3529}" type="slidenum">
              <a:rPr lang="zh-CN" altLang="en-US" smtClean="0">
                <a:solidFill>
                  <a:srgbClr val="000000">
                    <a:tint val="75000"/>
                  </a:srgbClr>
                </a:solidFill>
              </a:rPr>
              <a:pPr/>
              <a:t>‹#›</a:t>
            </a:fld>
            <a:endParaRPr lang="zh-CN" altLang="en-US">
              <a:solidFill>
                <a:srgbClr val="000000">
                  <a:tint val="75000"/>
                </a:srgbClr>
              </a:solidFill>
            </a:endParaRPr>
          </a:p>
        </p:txBody>
      </p:sp>
      <p:pic>
        <p:nvPicPr>
          <p:cNvPr id="8" name="图片 7"/>
          <p:cNvPicPr>
            <a:picLocks noChangeAspect="1"/>
          </p:cNvPicPr>
          <p:nvPr userDrawn="1"/>
        </p:nvPicPr>
        <p:blipFill>
          <a:blip r:embed="rId13" cstate="print">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Tree>
    <p:extLst>
      <p:ext uri="{BB962C8B-B14F-4D97-AF65-F5344CB8AC3E}">
        <p14:creationId xmlns:p14="http://schemas.microsoft.com/office/powerpoint/2010/main" val="1694590084"/>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Lst>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46.xml"/><Relationship Id="rId1" Type="http://schemas.openxmlformats.org/officeDocument/2006/relationships/themeOverride" Target="../theme/themeOverride1.xml"/><Relationship Id="rId5" Type="http://schemas.openxmlformats.org/officeDocument/2006/relationships/image" Target="../media/image4.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69.xml"/><Relationship Id="rId1" Type="http://schemas.openxmlformats.org/officeDocument/2006/relationships/tags" Target="../tags/tag365.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18.xml"/><Relationship Id="rId1" Type="http://schemas.openxmlformats.org/officeDocument/2006/relationships/tags" Target="../tags/tag366.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33.xml"/><Relationship Id="rId1" Type="http://schemas.openxmlformats.org/officeDocument/2006/relationships/themeOverride" Target="../theme/themeOverride2.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6.xml"/><Relationship Id="rId1" Type="http://schemas.openxmlformats.org/officeDocument/2006/relationships/themeOverride" Target="../theme/themeOverride3.xml"/><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44.xml"/><Relationship Id="rId1" Type="http://schemas.openxmlformats.org/officeDocument/2006/relationships/themeOverride" Target="../theme/themeOverride4.xml"/><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6.xml"/><Relationship Id="rId1" Type="http://schemas.openxmlformats.org/officeDocument/2006/relationships/themeOverride" Target="../theme/themeOverride5.xml"/><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6.xml"/><Relationship Id="rId1" Type="http://schemas.openxmlformats.org/officeDocument/2006/relationships/themeOverride" Target="../theme/themeOverride6.xml"/><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25.xml"/><Relationship Id="rId1" Type="http://schemas.openxmlformats.org/officeDocument/2006/relationships/tags" Target="../tags/tag36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6.xml"/><Relationship Id="rId1" Type="http://schemas.openxmlformats.org/officeDocument/2006/relationships/themeOverride" Target="../theme/themeOverride7.xml"/><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6.xml"/><Relationship Id="rId1" Type="http://schemas.openxmlformats.org/officeDocument/2006/relationships/themeOverride" Target="../theme/themeOverride8.xml"/><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37.xml"/><Relationship Id="rId1" Type="http://schemas.openxmlformats.org/officeDocument/2006/relationships/tags" Target="../tags/tag347.xml"/><Relationship Id="rId5" Type="http://schemas.openxmlformats.org/officeDocument/2006/relationships/image" Target="file:///C:\Users\1V994W2\PycharmProjects\PPT_Background_Generation/pic_temp/1_pic_quater_left_down.png" TargetMode="Externa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6.xml"/><Relationship Id="rId1" Type="http://schemas.openxmlformats.org/officeDocument/2006/relationships/themeOverride" Target="../theme/themeOverride9.xml"/><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6.xml"/><Relationship Id="rId1" Type="http://schemas.openxmlformats.org/officeDocument/2006/relationships/themeOverride" Target="../theme/themeOverride10.xml"/><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6.xml"/><Relationship Id="rId1" Type="http://schemas.openxmlformats.org/officeDocument/2006/relationships/themeOverride" Target="../theme/themeOverride11.xml"/><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6.xml"/><Relationship Id="rId1" Type="http://schemas.openxmlformats.org/officeDocument/2006/relationships/themeOverride" Target="../theme/themeOverride12.xml"/><Relationship Id="rId4" Type="http://schemas.openxmlformats.org/officeDocument/2006/relationships/image" Target="../media/image9.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80.xml"/><Relationship Id="rId1" Type="http://schemas.openxmlformats.org/officeDocument/2006/relationships/themeOverride" Target="../theme/themeOverride13.xml"/><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6.xml"/><Relationship Id="rId1" Type="http://schemas.openxmlformats.org/officeDocument/2006/relationships/themeOverride" Target="../theme/themeOverride14.xml"/><Relationship Id="rId4" Type="http://schemas.openxmlformats.org/officeDocument/2006/relationships/image" Target="../media/image9.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7.xml"/><Relationship Id="rId1" Type="http://schemas.openxmlformats.org/officeDocument/2006/relationships/tags" Target="../tags/tag368.xml"/></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48.xm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87.xml"/><Relationship Id="rId1" Type="http://schemas.openxmlformats.org/officeDocument/2006/relationships/tags" Target="../tags/tag369.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themeOverride" Target="../theme/themeOverride15.xml"/><Relationship Id="rId4" Type="http://schemas.openxmlformats.org/officeDocument/2006/relationships/image" Target="../media/image9.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6.xml"/><Relationship Id="rId1" Type="http://schemas.openxmlformats.org/officeDocument/2006/relationships/themeOverride" Target="../theme/themeOverride16.xml"/><Relationship Id="rId4" Type="http://schemas.openxmlformats.org/officeDocument/2006/relationships/image" Target="../media/image9.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6.xml"/><Relationship Id="rId1" Type="http://schemas.openxmlformats.org/officeDocument/2006/relationships/themeOverride" Target="../theme/themeOverride17.xml"/><Relationship Id="rId4" Type="http://schemas.openxmlformats.org/officeDocument/2006/relationships/image" Target="../media/image9.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6.xml"/><Relationship Id="rId1" Type="http://schemas.openxmlformats.org/officeDocument/2006/relationships/themeOverride" Target="../theme/themeOverride18.xml"/><Relationship Id="rId4" Type="http://schemas.openxmlformats.org/officeDocument/2006/relationships/image" Target="../media/image9.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6.xml"/><Relationship Id="rId1" Type="http://schemas.openxmlformats.org/officeDocument/2006/relationships/themeOverride" Target="../theme/themeOverride19.xml"/><Relationship Id="rId4" Type="http://schemas.openxmlformats.org/officeDocument/2006/relationships/image" Target="../media/image9.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6.xml"/><Relationship Id="rId1" Type="http://schemas.openxmlformats.org/officeDocument/2006/relationships/themeOverride" Target="../theme/themeOverride20.xml"/><Relationship Id="rId4" Type="http://schemas.openxmlformats.org/officeDocument/2006/relationships/image" Target="../media/image9.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6.xml"/><Relationship Id="rId1" Type="http://schemas.openxmlformats.org/officeDocument/2006/relationships/themeOverride" Target="../theme/themeOverride21.xml"/><Relationship Id="rId4" Type="http://schemas.openxmlformats.org/officeDocument/2006/relationships/image" Target="../media/image9.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7.xml"/><Relationship Id="rId1" Type="http://schemas.openxmlformats.org/officeDocument/2006/relationships/themeOverride" Target="../theme/themeOverride22.xml"/><Relationship Id="rId4" Type="http://schemas.openxmlformats.org/officeDocument/2006/relationships/image" Target="../media/image9.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6.xml"/><Relationship Id="rId1" Type="http://schemas.openxmlformats.org/officeDocument/2006/relationships/themeOverride" Target="../theme/themeOverride23.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49.xml"/><Relationship Id="rId4" Type="http://schemas.openxmlformats.org/officeDocument/2006/relationships/image" Target="../media/image8.jpe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6.xml"/><Relationship Id="rId1" Type="http://schemas.openxmlformats.org/officeDocument/2006/relationships/themeOverride" Target="../theme/themeOverride24.xml"/><Relationship Id="rId4" Type="http://schemas.openxmlformats.org/officeDocument/2006/relationships/image" Target="../media/image9.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6.xml"/><Relationship Id="rId1" Type="http://schemas.openxmlformats.org/officeDocument/2006/relationships/themeOverride" Target="../theme/themeOverride25.xml"/><Relationship Id="rId4" Type="http://schemas.openxmlformats.org/officeDocument/2006/relationships/image" Target="../media/image9.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6.xml"/><Relationship Id="rId1" Type="http://schemas.openxmlformats.org/officeDocument/2006/relationships/themeOverride" Target="../theme/themeOverride26.xml"/><Relationship Id="rId4" Type="http://schemas.openxmlformats.org/officeDocument/2006/relationships/image" Target="../media/image9.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6.xml"/><Relationship Id="rId1" Type="http://schemas.openxmlformats.org/officeDocument/2006/relationships/themeOverride" Target="../theme/themeOverride27.xml"/><Relationship Id="rId4" Type="http://schemas.openxmlformats.org/officeDocument/2006/relationships/image" Target="../media/image9.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7.xml"/><Relationship Id="rId1" Type="http://schemas.openxmlformats.org/officeDocument/2006/relationships/themeOverride" Target="../theme/themeOverride28.xml"/><Relationship Id="rId4" Type="http://schemas.openxmlformats.org/officeDocument/2006/relationships/image" Target="../media/image9.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7.xml"/><Relationship Id="rId1" Type="http://schemas.openxmlformats.org/officeDocument/2006/relationships/themeOverride" Target="../theme/themeOverride29.xml"/><Relationship Id="rId5" Type="http://schemas.openxmlformats.org/officeDocument/2006/relationships/image" Target="../media/image10.png"/><Relationship Id="rId4" Type="http://schemas.openxmlformats.org/officeDocument/2006/relationships/image" Target="../media/image9.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7.xml"/><Relationship Id="rId1" Type="http://schemas.openxmlformats.org/officeDocument/2006/relationships/themeOverride" Target="../theme/themeOverride30.xml"/><Relationship Id="rId5" Type="http://schemas.openxmlformats.org/officeDocument/2006/relationships/image" Target="../media/image10.png"/><Relationship Id="rId4" Type="http://schemas.openxmlformats.org/officeDocument/2006/relationships/image" Target="../media/image9.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6.xml"/><Relationship Id="rId1" Type="http://schemas.openxmlformats.org/officeDocument/2006/relationships/themeOverride" Target="../theme/themeOverride31.xml"/><Relationship Id="rId5" Type="http://schemas.openxmlformats.org/officeDocument/2006/relationships/image" Target="../media/image10.png"/><Relationship Id="rId4" Type="http://schemas.openxmlformats.org/officeDocument/2006/relationships/image" Target="../media/image9.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6.xml"/><Relationship Id="rId1" Type="http://schemas.openxmlformats.org/officeDocument/2006/relationships/themeOverride" Target="../theme/themeOverride32.xml"/><Relationship Id="rId4" Type="http://schemas.openxmlformats.org/officeDocument/2006/relationships/image" Target="../media/image9.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6.xml"/><Relationship Id="rId1" Type="http://schemas.openxmlformats.org/officeDocument/2006/relationships/themeOverride" Target="../theme/themeOverride33.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8" Type="http://schemas.openxmlformats.org/officeDocument/2006/relationships/tags" Target="../tags/tag357.xml"/><Relationship Id="rId13" Type="http://schemas.openxmlformats.org/officeDocument/2006/relationships/tags" Target="../tags/tag362.xml"/><Relationship Id="rId3" Type="http://schemas.openxmlformats.org/officeDocument/2006/relationships/tags" Target="../tags/tag352.xml"/><Relationship Id="rId7" Type="http://schemas.openxmlformats.org/officeDocument/2006/relationships/tags" Target="../tags/tag356.xml"/><Relationship Id="rId12" Type="http://schemas.openxmlformats.org/officeDocument/2006/relationships/tags" Target="../tags/tag361.xml"/><Relationship Id="rId2" Type="http://schemas.openxmlformats.org/officeDocument/2006/relationships/tags" Target="../tags/tag351.xml"/><Relationship Id="rId1" Type="http://schemas.openxmlformats.org/officeDocument/2006/relationships/tags" Target="../tags/tag350.xml"/><Relationship Id="rId6" Type="http://schemas.openxmlformats.org/officeDocument/2006/relationships/tags" Target="../tags/tag355.xml"/><Relationship Id="rId11" Type="http://schemas.openxmlformats.org/officeDocument/2006/relationships/tags" Target="../tags/tag360.xml"/><Relationship Id="rId5" Type="http://schemas.openxmlformats.org/officeDocument/2006/relationships/tags" Target="../tags/tag354.xml"/><Relationship Id="rId15" Type="http://schemas.openxmlformats.org/officeDocument/2006/relationships/notesSlide" Target="../notesSlides/notesSlide4.xml"/><Relationship Id="rId10" Type="http://schemas.openxmlformats.org/officeDocument/2006/relationships/tags" Target="../tags/tag359.xml"/><Relationship Id="rId4" Type="http://schemas.openxmlformats.org/officeDocument/2006/relationships/tags" Target="../tags/tag353.xml"/><Relationship Id="rId9" Type="http://schemas.openxmlformats.org/officeDocument/2006/relationships/tags" Target="../tags/tag358.xml"/><Relationship Id="rId14" Type="http://schemas.openxmlformats.org/officeDocument/2006/relationships/slideLayout" Target="../slideLayouts/slideLayout34.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6.xml"/><Relationship Id="rId1" Type="http://schemas.openxmlformats.org/officeDocument/2006/relationships/themeOverride" Target="../theme/themeOverride34.xml"/><Relationship Id="rId4" Type="http://schemas.openxmlformats.org/officeDocument/2006/relationships/image" Target="../media/image9.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6.xml"/><Relationship Id="rId1" Type="http://schemas.openxmlformats.org/officeDocument/2006/relationships/themeOverride" Target="../theme/themeOverride35.xml"/><Relationship Id="rId4" Type="http://schemas.openxmlformats.org/officeDocument/2006/relationships/image" Target="../media/image9.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94.xml"/><Relationship Id="rId1" Type="http://schemas.openxmlformats.org/officeDocument/2006/relationships/tags" Target="../tags/tag37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01.xml"/><Relationship Id="rId1" Type="http://schemas.openxmlformats.org/officeDocument/2006/relationships/tags" Target="../tags/tag37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01.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01.xml"/><Relationship Id="rId1" Type="http://schemas.openxmlformats.org/officeDocument/2006/relationships/tags" Target="../tags/tag37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01.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08.xml"/><Relationship Id="rId1" Type="http://schemas.openxmlformats.org/officeDocument/2006/relationships/tags" Target="../tags/tag37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2.xml"/><Relationship Id="rId1" Type="http://schemas.openxmlformats.org/officeDocument/2006/relationships/tags" Target="../tags/tag36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8.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55.xml"/><Relationship Id="rId1" Type="http://schemas.openxmlformats.org/officeDocument/2006/relationships/tags" Target="../tags/tag36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椭圆 44"/>
          <p:cNvSpPr/>
          <p:nvPr/>
        </p:nvSpPr>
        <p:spPr>
          <a:xfrm>
            <a:off x="1662439" y="6349646"/>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椭圆 45"/>
          <p:cNvSpPr/>
          <p:nvPr/>
        </p:nvSpPr>
        <p:spPr>
          <a:xfrm>
            <a:off x="5014826" y="505235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椭圆 46"/>
          <p:cNvSpPr/>
          <p:nvPr/>
        </p:nvSpPr>
        <p:spPr>
          <a:xfrm>
            <a:off x="-2329559" y="5811885"/>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椭圆 47"/>
          <p:cNvSpPr/>
          <p:nvPr/>
        </p:nvSpPr>
        <p:spPr>
          <a:xfrm>
            <a:off x="3509027" y="5220165"/>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椭圆 48"/>
          <p:cNvSpPr/>
          <p:nvPr/>
        </p:nvSpPr>
        <p:spPr>
          <a:xfrm>
            <a:off x="5665700" y="531588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椭圆 49"/>
          <p:cNvSpPr/>
          <p:nvPr/>
        </p:nvSpPr>
        <p:spPr>
          <a:xfrm>
            <a:off x="-171822" y="668617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椭圆 50"/>
          <p:cNvSpPr/>
          <p:nvPr/>
        </p:nvSpPr>
        <p:spPr>
          <a:xfrm>
            <a:off x="8114600" y="504646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椭圆 51"/>
          <p:cNvSpPr/>
          <p:nvPr/>
        </p:nvSpPr>
        <p:spPr>
          <a:xfrm>
            <a:off x="2248793" y="6479707"/>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椭圆 52"/>
          <p:cNvSpPr/>
          <p:nvPr/>
        </p:nvSpPr>
        <p:spPr>
          <a:xfrm>
            <a:off x="2840051" y="6607015"/>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椭圆 53"/>
          <p:cNvSpPr/>
          <p:nvPr/>
        </p:nvSpPr>
        <p:spPr>
          <a:xfrm>
            <a:off x="4741424" y="6548959"/>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椭圆 54"/>
          <p:cNvSpPr/>
          <p:nvPr/>
        </p:nvSpPr>
        <p:spPr>
          <a:xfrm>
            <a:off x="3754453" y="6708616"/>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椭圆 55"/>
          <p:cNvSpPr/>
          <p:nvPr/>
        </p:nvSpPr>
        <p:spPr>
          <a:xfrm>
            <a:off x="5858021" y="4365169"/>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椭圆 56"/>
          <p:cNvSpPr/>
          <p:nvPr/>
        </p:nvSpPr>
        <p:spPr>
          <a:xfrm>
            <a:off x="6533843" y="4464955"/>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椭圆 57"/>
          <p:cNvSpPr/>
          <p:nvPr/>
        </p:nvSpPr>
        <p:spPr>
          <a:xfrm>
            <a:off x="3535515" y="6550668"/>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椭圆 58"/>
          <p:cNvSpPr/>
          <p:nvPr/>
        </p:nvSpPr>
        <p:spPr>
          <a:xfrm>
            <a:off x="5291569" y="4849013"/>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0" name="椭圆 59"/>
          <p:cNvSpPr/>
          <p:nvPr/>
        </p:nvSpPr>
        <p:spPr>
          <a:xfrm>
            <a:off x="4196822" y="6181360"/>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椭圆 60"/>
          <p:cNvSpPr/>
          <p:nvPr/>
        </p:nvSpPr>
        <p:spPr>
          <a:xfrm>
            <a:off x="7422754" y="4860368"/>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椭圆 61"/>
          <p:cNvSpPr/>
          <p:nvPr/>
        </p:nvSpPr>
        <p:spPr>
          <a:xfrm>
            <a:off x="-2770520" y="5433506"/>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椭圆 62"/>
          <p:cNvSpPr/>
          <p:nvPr/>
        </p:nvSpPr>
        <p:spPr>
          <a:xfrm>
            <a:off x="4109224" y="45023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椭圆 63"/>
          <p:cNvSpPr/>
          <p:nvPr/>
        </p:nvSpPr>
        <p:spPr>
          <a:xfrm>
            <a:off x="5416196" y="6627104"/>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5" name="椭圆 64"/>
          <p:cNvSpPr/>
          <p:nvPr/>
        </p:nvSpPr>
        <p:spPr>
          <a:xfrm>
            <a:off x="2653946" y="67641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椭圆 65"/>
          <p:cNvSpPr/>
          <p:nvPr/>
        </p:nvSpPr>
        <p:spPr>
          <a:xfrm>
            <a:off x="4109224" y="509293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7" name="椭圆 66"/>
          <p:cNvSpPr/>
          <p:nvPr/>
        </p:nvSpPr>
        <p:spPr>
          <a:xfrm>
            <a:off x="3126439" y="672360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椭圆 67"/>
          <p:cNvSpPr/>
          <p:nvPr/>
        </p:nvSpPr>
        <p:spPr>
          <a:xfrm>
            <a:off x="6672188" y="4916834"/>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椭圆 68"/>
          <p:cNvSpPr/>
          <p:nvPr/>
        </p:nvSpPr>
        <p:spPr>
          <a:xfrm>
            <a:off x="5588727" y="4900459"/>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椭圆 69"/>
          <p:cNvSpPr/>
          <p:nvPr/>
        </p:nvSpPr>
        <p:spPr>
          <a:xfrm>
            <a:off x="4644849" y="4532787"/>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椭圆 70"/>
          <p:cNvSpPr/>
          <p:nvPr/>
        </p:nvSpPr>
        <p:spPr>
          <a:xfrm>
            <a:off x="2684342" y="6858000"/>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椭圆 71"/>
          <p:cNvSpPr/>
          <p:nvPr/>
        </p:nvSpPr>
        <p:spPr>
          <a:xfrm>
            <a:off x="3231133" y="6396208"/>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椭圆 72"/>
          <p:cNvSpPr/>
          <p:nvPr/>
        </p:nvSpPr>
        <p:spPr>
          <a:xfrm>
            <a:off x="2220837" y="67641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4" name="椭圆 73"/>
          <p:cNvSpPr/>
          <p:nvPr/>
        </p:nvSpPr>
        <p:spPr>
          <a:xfrm>
            <a:off x="2142853"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5" name="椭圆 74"/>
          <p:cNvSpPr/>
          <p:nvPr/>
        </p:nvSpPr>
        <p:spPr>
          <a:xfrm>
            <a:off x="1798041" y="638108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6" name="椭圆 75"/>
          <p:cNvSpPr/>
          <p:nvPr/>
        </p:nvSpPr>
        <p:spPr>
          <a:xfrm>
            <a:off x="4204636" y="4749406"/>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7" name="椭圆 76"/>
          <p:cNvSpPr/>
          <p:nvPr/>
        </p:nvSpPr>
        <p:spPr>
          <a:xfrm>
            <a:off x="5889529" y="665152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8" name="椭圆 77"/>
          <p:cNvSpPr/>
          <p:nvPr/>
        </p:nvSpPr>
        <p:spPr>
          <a:xfrm>
            <a:off x="3360747"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9" name="椭圆 78"/>
          <p:cNvSpPr/>
          <p:nvPr/>
        </p:nvSpPr>
        <p:spPr>
          <a:xfrm>
            <a:off x="427783" y="665152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0" name="椭圆 79"/>
          <p:cNvSpPr/>
          <p:nvPr/>
        </p:nvSpPr>
        <p:spPr>
          <a:xfrm>
            <a:off x="1541049"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1" name="椭圆 80"/>
          <p:cNvSpPr/>
          <p:nvPr/>
        </p:nvSpPr>
        <p:spPr>
          <a:xfrm>
            <a:off x="5545213" y="4966477"/>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2" name="椭圆 81"/>
          <p:cNvSpPr/>
          <p:nvPr/>
        </p:nvSpPr>
        <p:spPr>
          <a:xfrm>
            <a:off x="3958102" y="469679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3" name="椭圆 82"/>
          <p:cNvSpPr/>
          <p:nvPr/>
        </p:nvSpPr>
        <p:spPr>
          <a:xfrm>
            <a:off x="6052709" y="5283945"/>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4" name="椭圆 83"/>
          <p:cNvSpPr/>
          <p:nvPr/>
        </p:nvSpPr>
        <p:spPr>
          <a:xfrm>
            <a:off x="1952131" y="6901548"/>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椭圆 84"/>
          <p:cNvSpPr/>
          <p:nvPr/>
        </p:nvSpPr>
        <p:spPr>
          <a:xfrm>
            <a:off x="-827225" y="6530088"/>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椭圆 85"/>
          <p:cNvSpPr/>
          <p:nvPr/>
        </p:nvSpPr>
        <p:spPr>
          <a:xfrm>
            <a:off x="6855005" y="5218960"/>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7" name="椭圆 86"/>
          <p:cNvSpPr/>
          <p:nvPr/>
        </p:nvSpPr>
        <p:spPr>
          <a:xfrm>
            <a:off x="5410833" y="5246174"/>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8" name="椭圆 87"/>
          <p:cNvSpPr/>
          <p:nvPr/>
        </p:nvSpPr>
        <p:spPr>
          <a:xfrm>
            <a:off x="3179753" y="6748453"/>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9" name="椭圆 88"/>
          <p:cNvSpPr/>
          <p:nvPr/>
        </p:nvSpPr>
        <p:spPr>
          <a:xfrm>
            <a:off x="-426689" y="6616468"/>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0" name="椭圆 89"/>
          <p:cNvSpPr/>
          <p:nvPr/>
        </p:nvSpPr>
        <p:spPr>
          <a:xfrm>
            <a:off x="853128" y="7124252"/>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1" name="椭圆 90"/>
          <p:cNvSpPr/>
          <p:nvPr/>
        </p:nvSpPr>
        <p:spPr>
          <a:xfrm>
            <a:off x="4465518" y="5481293"/>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2" name="椭圆 91"/>
          <p:cNvSpPr/>
          <p:nvPr/>
        </p:nvSpPr>
        <p:spPr>
          <a:xfrm>
            <a:off x="6611504" y="5386447"/>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3" name="椭圆 92"/>
          <p:cNvSpPr/>
          <p:nvPr/>
        </p:nvSpPr>
        <p:spPr>
          <a:xfrm>
            <a:off x="7476122" y="5254027"/>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4" name="椭圆 93"/>
          <p:cNvSpPr/>
          <p:nvPr/>
        </p:nvSpPr>
        <p:spPr>
          <a:xfrm>
            <a:off x="8151944" y="5353813"/>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5" name="椭圆 94"/>
          <p:cNvSpPr/>
          <p:nvPr/>
        </p:nvSpPr>
        <p:spPr>
          <a:xfrm>
            <a:off x="6075099" y="5081764"/>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6" name="椭圆 95"/>
          <p:cNvSpPr/>
          <p:nvPr/>
        </p:nvSpPr>
        <p:spPr>
          <a:xfrm>
            <a:off x="2176325" y="6590766"/>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7" name="椭圆 96"/>
          <p:cNvSpPr/>
          <p:nvPr/>
        </p:nvSpPr>
        <p:spPr>
          <a:xfrm>
            <a:off x="6525860" y="5024614"/>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8" name="椭圆 97"/>
          <p:cNvSpPr/>
          <p:nvPr/>
        </p:nvSpPr>
        <p:spPr>
          <a:xfrm>
            <a:off x="4617578" y="4862366"/>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9" name="椭圆 98"/>
          <p:cNvSpPr/>
          <p:nvPr/>
        </p:nvSpPr>
        <p:spPr>
          <a:xfrm>
            <a:off x="3349392" y="5128159"/>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0" name="椭圆 99"/>
          <p:cNvSpPr/>
          <p:nvPr/>
        </p:nvSpPr>
        <p:spPr>
          <a:xfrm>
            <a:off x="8199868" y="4887821"/>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1" name="椭圆 100"/>
          <p:cNvSpPr/>
          <p:nvPr/>
        </p:nvSpPr>
        <p:spPr>
          <a:xfrm>
            <a:off x="5691666" y="5355581"/>
            <a:ext cx="246358" cy="246358"/>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2" name="椭圆 101"/>
          <p:cNvSpPr/>
          <p:nvPr/>
        </p:nvSpPr>
        <p:spPr>
          <a:xfrm>
            <a:off x="8130066" y="5042374"/>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椭圆 102"/>
          <p:cNvSpPr/>
          <p:nvPr/>
        </p:nvSpPr>
        <p:spPr>
          <a:xfrm>
            <a:off x="3881916" y="5050781"/>
            <a:ext cx="246358" cy="246358"/>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椭圆 103"/>
          <p:cNvSpPr/>
          <p:nvPr/>
        </p:nvSpPr>
        <p:spPr>
          <a:xfrm>
            <a:off x="3672711" y="6829242"/>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6" name="椭圆 105"/>
          <p:cNvSpPr/>
          <p:nvPr/>
        </p:nvSpPr>
        <p:spPr>
          <a:xfrm>
            <a:off x="5397078" y="4893967"/>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8" name="椭圆 107"/>
          <p:cNvSpPr/>
          <p:nvPr/>
        </p:nvSpPr>
        <p:spPr>
          <a:xfrm>
            <a:off x="6147183" y="5250990"/>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9" name="椭圆 108"/>
          <p:cNvSpPr/>
          <p:nvPr/>
        </p:nvSpPr>
        <p:spPr>
          <a:xfrm>
            <a:off x="8160462" y="5136192"/>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0" name="椭圆 109"/>
          <p:cNvSpPr/>
          <p:nvPr/>
        </p:nvSpPr>
        <p:spPr>
          <a:xfrm>
            <a:off x="6916158" y="5501245"/>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1" name="椭圆 110"/>
          <p:cNvSpPr/>
          <p:nvPr/>
        </p:nvSpPr>
        <p:spPr>
          <a:xfrm>
            <a:off x="1904150" y="6804454"/>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2" name="椭圆 111"/>
          <p:cNvSpPr/>
          <p:nvPr/>
        </p:nvSpPr>
        <p:spPr>
          <a:xfrm>
            <a:off x="1158105" y="6614760"/>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3" name="椭圆 112"/>
          <p:cNvSpPr/>
          <p:nvPr/>
        </p:nvSpPr>
        <p:spPr>
          <a:xfrm>
            <a:off x="8825472" y="5124797"/>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4" name="椭圆 113"/>
          <p:cNvSpPr/>
          <p:nvPr/>
        </p:nvSpPr>
        <p:spPr>
          <a:xfrm>
            <a:off x="189080" y="6597983"/>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5" name="椭圆 114"/>
          <p:cNvSpPr/>
          <p:nvPr/>
        </p:nvSpPr>
        <p:spPr>
          <a:xfrm>
            <a:off x="1302346" y="6804454"/>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6" name="椭圆 115"/>
          <p:cNvSpPr/>
          <p:nvPr/>
        </p:nvSpPr>
        <p:spPr>
          <a:xfrm>
            <a:off x="5413382" y="5367948"/>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7" name="椭圆 116"/>
          <p:cNvSpPr/>
          <p:nvPr/>
        </p:nvSpPr>
        <p:spPr>
          <a:xfrm>
            <a:off x="2558564" y="4969658"/>
            <a:ext cx="1973942" cy="1973942"/>
          </a:xfrm>
          <a:prstGeom prst="ellipse">
            <a:avLst/>
          </a:prstGeom>
          <a:gradFill flip="none" rotWithShape="1">
            <a:gsLst>
              <a:gs pos="100000">
                <a:schemeClr val="bg1">
                  <a:alpha val="63000"/>
                </a:schemeClr>
              </a:gs>
              <a:gs pos="5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 name="图片 3" descr="图片包含 白板, 文字&#10;&#10;已生成高可信度的说明"/>
          <p:cNvPicPr>
            <a:picLocks noChangeAspect="1"/>
          </p:cNvPicPr>
          <p:nvPr/>
        </p:nvPicPr>
        <p:blipFill rotWithShape="1">
          <a:blip r:embed="rId5" cstate="print">
            <a:extLst>
              <a:ext uri="{28A0092B-C50C-407E-A947-70E740481C1C}">
                <a14:useLocalDpi xmlns:a14="http://schemas.microsoft.com/office/drawing/2010/main" val="0"/>
              </a:ext>
            </a:extLst>
          </a:blip>
          <a:srcRect l="52448" b="78259"/>
          <a:stretch>
            <a:fillRect/>
          </a:stretch>
        </p:blipFill>
        <p:spPr>
          <a:xfrm rot="16200000" flipH="1">
            <a:off x="-1053465" y="3482975"/>
            <a:ext cx="4643755" cy="2840355"/>
          </a:xfrm>
          <a:prstGeom prst="roundRect">
            <a:avLst/>
          </a:prstGeom>
        </p:spPr>
      </p:pic>
      <p:sp>
        <p:nvSpPr>
          <p:cNvPr id="119" name="PA_文本框 9"/>
          <p:cNvSpPr txBox="1"/>
          <p:nvPr>
            <p:custDataLst>
              <p:tags r:id="rId2"/>
            </p:custDataLst>
          </p:nvPr>
        </p:nvSpPr>
        <p:spPr>
          <a:xfrm>
            <a:off x="7163702" y="3695550"/>
            <a:ext cx="4704523" cy="607695"/>
          </a:xfrm>
          <a:prstGeom prst="rect">
            <a:avLst/>
          </a:prstGeom>
          <a:noFill/>
        </p:spPr>
        <p:txBody>
          <a:bodyPr wrap="square">
            <a:spAutoFit/>
          </a:bodyPr>
          <a:lstStyle/>
          <a:p>
            <a:pPr algn="ctr">
              <a:lnSpc>
                <a:spcPct val="120000"/>
              </a:lnSpc>
              <a:defRPr/>
            </a:pPr>
            <a:r>
              <a:rPr lang="ja-JP" altLang="zh-CN" sz="2800" dirty="0">
                <a:cs typeface="+mn-ea"/>
                <a:sym typeface="+mn-lt"/>
              </a:rPr>
              <a:t>著者</a:t>
            </a:r>
            <a:r>
              <a:rPr lang="zh-CN" altLang="en-US" sz="2800" dirty="0">
                <a:cs typeface="+mn-ea"/>
                <a:sym typeface="+mn-lt"/>
              </a:rPr>
              <a:t>：宮沢賢治</a:t>
            </a:r>
          </a:p>
        </p:txBody>
      </p:sp>
      <p:sp>
        <p:nvSpPr>
          <p:cNvPr id="7" name="Rectangle 4"/>
          <p:cNvSpPr/>
          <p:nvPr/>
        </p:nvSpPr>
        <p:spPr>
          <a:xfrm>
            <a:off x="4370705" y="1797685"/>
            <a:ext cx="7352665" cy="1611630"/>
          </a:xfrm>
          <a:prstGeom prst="rect">
            <a:avLst/>
          </a:prstGeom>
          <a:solidFill>
            <a:schemeClr val="tx2">
              <a:lumMod val="20000"/>
              <a:lumOff val="80000"/>
              <a:alpha val="40000"/>
            </a:schemeClr>
          </a:solidFill>
          <a:ln w="3175">
            <a:solidFill>
              <a:schemeClr val="bg1">
                <a:lumMod val="85000"/>
              </a:schemeClr>
            </a:solidFill>
            <a:prstDash val="solid"/>
          </a:ln>
          <a:effectLst>
            <a:glow rad="63500">
              <a:schemeClr val="accent3">
                <a:satMod val="175000"/>
                <a:alpha val="40000"/>
              </a:schemeClr>
            </a:glow>
            <a:softEdge rad="31750"/>
          </a:effectLst>
        </p:spPr>
        <p:style>
          <a:lnRef idx="2">
            <a:schemeClr val="accent1">
              <a:shade val="50000"/>
            </a:schemeClr>
          </a:lnRef>
          <a:fillRef idx="1">
            <a:schemeClr val="accent1"/>
          </a:fillRef>
          <a:effectRef idx="0">
            <a:schemeClr val="accent1"/>
          </a:effectRef>
          <a:fontRef idx="minor">
            <a:schemeClr val="lt1"/>
          </a:fontRef>
        </p:style>
        <p:txBody>
          <a:bodyPr wrap="square" bIns="360000" anchor="b">
            <a:noAutofit/>
          </a:bodyPr>
          <a:lstStyle/>
          <a:p>
            <a:pPr algn="ctr">
              <a:lnSpc>
                <a:spcPct val="120000"/>
              </a:lnSpc>
            </a:pPr>
            <a:r>
              <a:rPr lang="zh-CN" altLang="en-US" sz="6600">
                <a:solidFill>
                  <a:schemeClr val="tx1"/>
                </a:solidFill>
                <a:latin typeface="华文中宋" panose="02010600040101010101" charset="-122"/>
                <a:ea typeface="华文中宋" panose="02010600040101010101" charset="-122"/>
                <a:cs typeface="+mn-ea"/>
                <a:sym typeface="+mn-lt"/>
              </a:rPr>
              <a:t>注文の多い料理店</a:t>
            </a:r>
          </a:p>
        </p:txBody>
      </p:sp>
      <p:cxnSp>
        <p:nvCxnSpPr>
          <p:cNvPr id="42" name="直接箭头连接符 41"/>
          <p:cNvCxnSpPr/>
          <p:nvPr/>
        </p:nvCxnSpPr>
        <p:spPr>
          <a:xfrm flipV="1">
            <a:off x="666115" y="3442970"/>
            <a:ext cx="11436350" cy="10160"/>
          </a:xfrm>
          <a:prstGeom prst="straightConnector1">
            <a:avLst/>
          </a:prstGeom>
          <a:ln w="57150">
            <a:solidFill>
              <a:schemeClr val="accent1">
                <a:lumMod val="40000"/>
                <a:lumOff val="6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1162685" y="2066290"/>
            <a:ext cx="2307590" cy="706755"/>
          </a:xfrm>
          <a:prstGeom prst="rect">
            <a:avLst/>
          </a:prstGeom>
          <a:noFill/>
        </p:spPr>
        <p:txBody>
          <a:bodyPr wrap="square" rtlCol="0" anchor="t">
            <a:spAutoFit/>
          </a:bodyPr>
          <a:lstStyle/>
          <a:p>
            <a:pPr algn="ctr"/>
            <a:r>
              <a:rPr lang="ja-JP" altLang="zh-CN" sz="4000" dirty="0">
                <a:solidFill>
                  <a:srgbClr val="00B050"/>
                </a:solidFill>
                <a:latin typeface="MS PGothic" panose="020B0600070205080204" charset="-128"/>
                <a:ea typeface="MS PGothic" panose="020B0600070205080204" charset="-128"/>
                <a:cs typeface="+mn-ea"/>
                <a:sym typeface="+mn-lt"/>
              </a:rPr>
              <a:t>第</a:t>
            </a:r>
            <a:r>
              <a:rPr lang="zh-CN" altLang="ja-JP" sz="4000" dirty="0">
                <a:solidFill>
                  <a:srgbClr val="00B050"/>
                </a:solidFill>
                <a:latin typeface="MS PGothic" panose="020B0600070205080204" charset="-128"/>
                <a:ea typeface="宋体" panose="02010600030101010101" pitchFamily="2" charset="-122"/>
                <a:cs typeface="+mn-ea"/>
                <a:sym typeface="+mn-lt"/>
              </a:rPr>
              <a:t>三</a:t>
            </a:r>
            <a:r>
              <a:rPr lang="ja-JP" altLang="zh-CN" sz="4000" dirty="0">
                <a:solidFill>
                  <a:srgbClr val="00B050"/>
                </a:solidFill>
                <a:latin typeface="MS PGothic" panose="020B0600070205080204" charset="-128"/>
                <a:ea typeface="MS PGothic" panose="020B0600070205080204" charset="-128"/>
                <a:cs typeface="+mn-ea"/>
                <a:sym typeface="+mn-lt"/>
              </a:rPr>
              <a:t>課</a:t>
            </a:r>
          </a:p>
        </p:txBody>
      </p:sp>
      <p:sp>
        <p:nvSpPr>
          <p:cNvPr id="29" name="Title 6"/>
          <p:cNvSpPr txBox="1"/>
          <p:nvPr/>
        </p:nvSpPr>
        <p:spPr>
          <a:xfrm>
            <a:off x="8506460" y="101600"/>
            <a:ext cx="3685540" cy="471170"/>
          </a:xfrm>
          <a:prstGeom prst="rect">
            <a:avLst/>
          </a:prstGeom>
        </p:spPr>
        <p:txBody>
          <a:bodyP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dirty="0">
                <a:solidFill>
                  <a:schemeClr val="accent1"/>
                </a:solidFill>
                <a:latin typeface="黑体" panose="02010609060101010101" charset="-122"/>
                <a:ea typeface="黑体" panose="02010609060101010101" charset="-122"/>
                <a:cs typeface="+mn-ea"/>
                <a:sym typeface="+mn-lt"/>
              </a:rPr>
              <a:t>高级日语 第二册</a:t>
            </a: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000"/>
                                  </p:stCondLst>
                                  <p:childTnLst>
                                    <p:set>
                                      <p:cBhvr>
                                        <p:cTn id="6" dur="1" fill="hold">
                                          <p:stCondLst>
                                            <p:cond delay="0"/>
                                          </p:stCondLst>
                                        </p:cTn>
                                        <p:tgtEl>
                                          <p:spTgt spid="119"/>
                                        </p:tgtEl>
                                        <p:attrNameLst>
                                          <p:attrName>style.visibility</p:attrName>
                                        </p:attrNameLst>
                                      </p:cBhvr>
                                      <p:to>
                                        <p:strVal val="visible"/>
                                      </p:to>
                                    </p:set>
                                    <p:animEffect transition="in" filter="wipe(left)">
                                      <p:cBhvr>
                                        <p:cTn id="7" dur="500"/>
                                        <p:tgtEl>
                                          <p:spTgt spid="119"/>
                                        </p:tgtEl>
                                      </p:cBhvr>
                                    </p:animEffect>
                                  </p:childTnLst>
                                </p:cTn>
                              </p:par>
                              <p:par>
                                <p:cTn id="8" presetID="55"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p:cTn id="10" dur="1500" fill="hold"/>
                                        <p:tgtEl>
                                          <p:spTgt spid="4"/>
                                        </p:tgtEl>
                                        <p:attrNameLst>
                                          <p:attrName>ppt_w</p:attrName>
                                        </p:attrNameLst>
                                      </p:cBhvr>
                                      <p:tavLst>
                                        <p:tav tm="0">
                                          <p:val>
                                            <p:strVal val="#ppt_w*0.70"/>
                                          </p:val>
                                        </p:tav>
                                        <p:tav tm="100000">
                                          <p:val>
                                            <p:strVal val="#ppt_w"/>
                                          </p:val>
                                        </p:tav>
                                      </p:tavLst>
                                    </p:anim>
                                    <p:anim calcmode="lin" valueType="num">
                                      <p:cBhvr>
                                        <p:cTn id="11" dur="1500" fill="hold"/>
                                        <p:tgtEl>
                                          <p:spTgt spid="4"/>
                                        </p:tgtEl>
                                        <p:attrNameLst>
                                          <p:attrName>ppt_h</p:attrName>
                                        </p:attrNameLst>
                                      </p:cBhvr>
                                      <p:tavLst>
                                        <p:tav tm="0">
                                          <p:val>
                                            <p:strVal val="#ppt_h"/>
                                          </p:val>
                                        </p:tav>
                                        <p:tav tm="100000">
                                          <p:val>
                                            <p:strVal val="#ppt_h"/>
                                          </p:val>
                                        </p:tav>
                                      </p:tavLst>
                                    </p:anim>
                                    <p:animEffect transition="in" filter="fade">
                                      <p:cBhvr>
                                        <p:cTn id="12" dur="1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p:bldP spid="7"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9525"/>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8" name="文本框 7"/>
          <p:cNvSpPr txBox="1"/>
          <p:nvPr/>
        </p:nvSpPr>
        <p:spPr>
          <a:xfrm>
            <a:off x="1653540" y="4256405"/>
            <a:ext cx="7968615" cy="829945"/>
          </a:xfrm>
          <a:prstGeom prst="rect">
            <a:avLst/>
          </a:prstGeom>
          <a:noFill/>
        </p:spPr>
        <p:txBody>
          <a:bodyPr wrap="square" rtlCol="0">
            <a:spAutoFit/>
          </a:bodyPr>
          <a:lstStyle/>
          <a:p>
            <a:r>
              <a:rPr lang="ja-JP" altLang="en-US" sz="4800" b="1" dirty="0" smtClean="0">
                <a:solidFill>
                  <a:srgbClr val="56CA95">
                    <a:lumMod val="50000"/>
                  </a:srgbClr>
                </a:solidFill>
                <a:sym typeface="+mn-ea"/>
              </a:rPr>
              <a:t>言葉と重要表現</a:t>
            </a:r>
            <a:endParaRPr lang="ja-JP" altLang="en-US" sz="4800" b="1" dirty="0">
              <a:solidFill>
                <a:srgbClr val="56CA95">
                  <a:lumMod val="50000"/>
                </a:srgbClr>
              </a:solidFill>
              <a:sym typeface="+mn-ea"/>
            </a:endParaRPr>
          </a:p>
        </p:txBody>
      </p:sp>
      <p:sp>
        <p:nvSpPr>
          <p:cNvPr id="10" name="文本框 9"/>
          <p:cNvSpPr txBox="1"/>
          <p:nvPr/>
        </p:nvSpPr>
        <p:spPr>
          <a:xfrm>
            <a:off x="1653540" y="3049270"/>
            <a:ext cx="3668395" cy="1106805"/>
          </a:xfrm>
          <a:prstGeom prst="rect">
            <a:avLst/>
          </a:prstGeom>
          <a:noFill/>
        </p:spPr>
        <p:txBody>
          <a:bodyPr wrap="square" rtlCol="0">
            <a:spAutoFit/>
          </a:bodyPr>
          <a:lstStyle/>
          <a:p>
            <a:r>
              <a:rPr lang="en-US" altLang="zh-CN" sz="3600" dirty="0">
                <a:solidFill>
                  <a:srgbClr val="F5F4EF"/>
                </a:solidFill>
                <a:latin typeface="Arial Black" panose="020B0A04020102020204" charset="0"/>
                <a:cs typeface="Arial Black" panose="020B0A04020102020204" charset="0"/>
              </a:rPr>
              <a:t>PART. </a:t>
            </a:r>
            <a:r>
              <a:rPr lang="en-US" altLang="zh-CN" sz="6600" dirty="0" smtClean="0">
                <a:solidFill>
                  <a:srgbClr val="F5F4EF"/>
                </a:solidFill>
                <a:latin typeface="Arial Black" panose="020B0A04020102020204" charset="0"/>
                <a:cs typeface="Arial Black" panose="020B0A04020102020204" charset="0"/>
              </a:rPr>
              <a:t>02</a:t>
            </a:r>
            <a:endParaRPr lang="en-US" altLang="zh-CN" sz="6600" dirty="0">
              <a:solidFill>
                <a:srgbClr val="F5F4EF"/>
              </a:solidFill>
              <a:latin typeface="Arial Black" panose="020B0A04020102020204" charset="0"/>
              <a:cs typeface="Arial Black" panose="020B0A04020102020204" charset="0"/>
            </a:endParaRPr>
          </a:p>
        </p:txBody>
      </p:sp>
      <p:sp>
        <p:nvSpPr>
          <p:cNvPr id="2" name="文本框 1"/>
          <p:cNvSpPr txBox="1"/>
          <p:nvPr/>
        </p:nvSpPr>
        <p:spPr>
          <a:xfrm>
            <a:off x="5249545" y="-1831340"/>
            <a:ext cx="9575165" cy="7724140"/>
          </a:xfrm>
          <a:prstGeom prst="rect">
            <a:avLst/>
          </a:prstGeom>
          <a:noFill/>
        </p:spPr>
        <p:txBody>
          <a:bodyPr wrap="square" rtlCol="0">
            <a:spAutoFit/>
          </a:bodyPr>
          <a:lstStyle/>
          <a:p>
            <a:pPr algn="ctr"/>
            <a:r>
              <a:rPr lang="en-US" altLang="zh-CN" sz="49600" dirty="0">
                <a:solidFill>
                  <a:srgbClr val="F5F4EF">
                    <a:alpha val="15000"/>
                  </a:srgbClr>
                </a:solidFill>
                <a:latin typeface="Arial Black" panose="020B0A04020102020204" charset="0"/>
                <a:cs typeface="Arial Black" panose="020B0A04020102020204" charset="0"/>
              </a:rPr>
              <a:t>3</a:t>
            </a:r>
          </a:p>
        </p:txBody>
      </p:sp>
    </p:spTree>
    <p:custDataLst>
      <p:tags r:id="rId1"/>
    </p:custDataLst>
    <p:extLst>
      <p:ext uri="{BB962C8B-B14F-4D97-AF65-F5344CB8AC3E}">
        <p14:creationId xmlns:p14="http://schemas.microsoft.com/office/powerpoint/2010/main" val="70175426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00025" y="2292350"/>
            <a:ext cx="12392025" cy="254381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zh-CN" sz="6600" dirty="0">
              <a:solidFill>
                <a:srgbClr val="FFFFFF"/>
              </a:solidFill>
              <a:sym typeface="+mn-ea"/>
            </a:endParaRPr>
          </a:p>
          <a:p>
            <a:pPr algn="ctr"/>
            <a:r>
              <a:rPr lang="ja-JP" altLang="en-US" sz="6600" b="1" dirty="0" smtClean="0">
                <a:solidFill>
                  <a:srgbClr val="FFFFFF"/>
                </a:solidFill>
                <a:latin typeface="MS Mincho" panose="02020609040205080304" charset="-128"/>
                <a:ea typeface="MS Mincho" panose="02020609040205080304" charset="-128"/>
                <a:sym typeface="+mn-ea"/>
              </a:rPr>
              <a:t>言葉</a:t>
            </a:r>
            <a:r>
              <a:rPr lang="ja-JP" altLang="zh-CN" sz="6600" b="1" dirty="0" smtClean="0">
                <a:solidFill>
                  <a:srgbClr val="FFFFFF"/>
                </a:solidFill>
                <a:latin typeface="MS Mincho" panose="02020609040205080304" charset="-128"/>
                <a:ea typeface="MS Mincho" panose="02020609040205080304" charset="-128"/>
                <a:sym typeface="+mn-ea"/>
              </a:rPr>
              <a:t>の</a:t>
            </a:r>
            <a:r>
              <a:rPr lang="ja-JP" altLang="zh-CN" sz="6600" b="1" dirty="0">
                <a:solidFill>
                  <a:srgbClr val="FFFFFF"/>
                </a:solidFill>
                <a:latin typeface="MS Mincho" panose="02020609040205080304" charset="-128"/>
                <a:ea typeface="MS Mincho" panose="02020609040205080304" charset="-128"/>
                <a:sym typeface="+mn-ea"/>
              </a:rPr>
              <a:t>解釈</a:t>
            </a:r>
            <a:endParaRPr lang="ja-JP" altLang="zh-CN" sz="6600" b="1" dirty="0">
              <a:solidFill>
                <a:srgbClr val="FFFFFF"/>
              </a:solidFill>
              <a:latin typeface="MS Mincho" panose="02020609040205080304" charset="-128"/>
              <a:ea typeface="MS Mincho" panose="02020609040205080304" charset="-128"/>
            </a:endParaRPr>
          </a:p>
          <a:p>
            <a:pPr algn="ctr"/>
            <a:endParaRPr lang="zh-CN" altLang="en-US" sz="6600" b="1" dirty="0">
              <a:solidFill>
                <a:srgbClr val="FFFFFF"/>
              </a:solidFill>
              <a:latin typeface="MS Mincho" panose="02020609040205080304" charset="-128"/>
              <a:ea typeface="MS Mincho" panose="02020609040205080304" charset="-128"/>
            </a:endParaRPr>
          </a:p>
        </p:txBody>
      </p:sp>
    </p:spTree>
    <p:custDataLst>
      <p:tags r:id="rId1"/>
    </p:custDataLst>
    <p:extLst>
      <p:ext uri="{BB962C8B-B14F-4D97-AF65-F5344CB8AC3E}">
        <p14:creationId xmlns:p14="http://schemas.microsoft.com/office/powerpoint/2010/main" val="137144196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flipV="1">
            <a:off x="1958975" y="1147445"/>
            <a:ext cx="9832975" cy="1905"/>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96850" y="0"/>
            <a:ext cx="1936115" cy="7133590"/>
          </a:xfrm>
          <a:prstGeom prst="rect">
            <a:avLst/>
          </a:prstGeom>
          <a:solidFill>
            <a:schemeClr val="accent5">
              <a:lumMod val="50000"/>
            </a:schemeClr>
          </a:solidFill>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solidFill>
                <a:srgbClr val="FFFFFF"/>
              </a:solidFill>
            </a:endParaRPr>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545" y="4829175"/>
            <a:ext cx="1919605" cy="1844040"/>
          </a:xfrm>
          <a:prstGeom prst="rect">
            <a:avLst/>
          </a:prstGeom>
        </p:spPr>
      </p:pic>
      <p:sp>
        <p:nvSpPr>
          <p:cNvPr id="9" name="矩形 8"/>
          <p:cNvSpPr/>
          <p:nvPr/>
        </p:nvSpPr>
        <p:spPr>
          <a:xfrm rot="18900000">
            <a:off x="1647825" y="1467485"/>
            <a:ext cx="194310" cy="19431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0" name="文本框 9"/>
          <p:cNvSpPr txBox="1"/>
          <p:nvPr/>
        </p:nvSpPr>
        <p:spPr>
          <a:xfrm>
            <a:off x="42545" y="1303655"/>
            <a:ext cx="1473835" cy="398780"/>
          </a:xfrm>
          <a:prstGeom prst="rect">
            <a:avLst/>
          </a:prstGeom>
          <a:noFill/>
        </p:spPr>
        <p:txBody>
          <a:bodyPr wrap="square" rtlCol="0">
            <a:spAutoFit/>
          </a:bodyPr>
          <a:lstStyle/>
          <a:p>
            <a:r>
              <a:rPr lang="ja-JP" altLang="ko-KR" sz="2000" b="1" dirty="0">
                <a:solidFill>
                  <a:srgbClr val="F5F4EF"/>
                </a:solidFill>
                <a:latin typeface="思源黑体 CN Light" panose="020B0300000000000000" charset="-122"/>
                <a:ea typeface="思源黑体 CN Light" panose="020B0300000000000000" charset="-122"/>
                <a:cs typeface="+mn-ea"/>
                <a:sym typeface="+mn-lt"/>
              </a:rPr>
              <a:t>言葉の解釈</a:t>
            </a:r>
          </a:p>
        </p:txBody>
      </p:sp>
      <p:sp>
        <p:nvSpPr>
          <p:cNvPr id="11" name="文本框 10"/>
          <p:cNvSpPr txBox="1"/>
          <p:nvPr/>
        </p:nvSpPr>
        <p:spPr>
          <a:xfrm>
            <a:off x="125730" y="2164080"/>
            <a:ext cx="1474470" cy="398780"/>
          </a:xfrm>
          <a:prstGeom prst="rect">
            <a:avLst/>
          </a:prstGeom>
          <a:noFill/>
        </p:spPr>
        <p:txBody>
          <a:bodyPr wrap="square" rtlCol="0">
            <a:spAutoFit/>
          </a:bodyPr>
          <a:lstStyle/>
          <a:p>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重要表現</a:t>
            </a:r>
          </a:p>
        </p:txBody>
      </p:sp>
      <p:sp>
        <p:nvSpPr>
          <p:cNvPr id="12" name="文本框 11"/>
          <p:cNvSpPr txBox="1"/>
          <p:nvPr/>
        </p:nvSpPr>
        <p:spPr>
          <a:xfrm>
            <a:off x="125730" y="2945765"/>
            <a:ext cx="1214755" cy="398780"/>
          </a:xfrm>
          <a:prstGeom prst="rect">
            <a:avLst/>
          </a:prstGeom>
          <a:noFill/>
        </p:spPr>
        <p:txBody>
          <a:bodyPr wrap="square" rtlCol="0">
            <a:spAutoFit/>
          </a:bodyPr>
          <a:lstStyle/>
          <a:p>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本文理解</a:t>
            </a:r>
          </a:p>
        </p:txBody>
      </p:sp>
      <p:sp>
        <p:nvSpPr>
          <p:cNvPr id="13" name="文本框 12"/>
          <p:cNvSpPr txBox="1"/>
          <p:nvPr/>
        </p:nvSpPr>
        <p:spPr>
          <a:xfrm>
            <a:off x="182880" y="3727450"/>
            <a:ext cx="1214755" cy="398780"/>
          </a:xfrm>
          <a:prstGeom prst="rect">
            <a:avLst/>
          </a:prstGeom>
          <a:noFill/>
        </p:spPr>
        <p:txBody>
          <a:bodyPr wrap="square" rtlCol="0">
            <a:spAutoFit/>
          </a:bodyPr>
          <a:lstStyle/>
          <a:p>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学習活動</a:t>
            </a:r>
          </a:p>
        </p:txBody>
      </p:sp>
      <p:sp>
        <p:nvSpPr>
          <p:cNvPr id="18" name="文本框 17"/>
          <p:cNvSpPr txBox="1"/>
          <p:nvPr/>
        </p:nvSpPr>
        <p:spPr>
          <a:xfrm>
            <a:off x="125730" y="4430395"/>
            <a:ext cx="1214755" cy="398780"/>
          </a:xfrm>
          <a:prstGeom prst="rect">
            <a:avLst/>
          </a:prstGeom>
          <a:noFill/>
        </p:spPr>
        <p:txBody>
          <a:bodyPr wrap="square" rtlCol="0">
            <a:spAutoFit/>
          </a:bodyPr>
          <a:lstStyle/>
          <a:p>
            <a:pPr algn="ctr"/>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コラム</a:t>
            </a:r>
          </a:p>
        </p:txBody>
      </p:sp>
      <p:sp>
        <p:nvSpPr>
          <p:cNvPr id="2" name="文本框 1"/>
          <p:cNvSpPr txBox="1"/>
          <p:nvPr/>
        </p:nvSpPr>
        <p:spPr>
          <a:xfrm>
            <a:off x="1962785" y="494665"/>
            <a:ext cx="2821305" cy="553998"/>
          </a:xfrm>
          <a:prstGeom prst="rect">
            <a:avLst/>
          </a:prstGeom>
          <a:noFill/>
        </p:spPr>
        <p:txBody>
          <a:bodyPr wrap="square" rtlCol="0" anchor="t">
            <a:spAutoFit/>
          </a:bodyPr>
          <a:lstStyle/>
          <a:p>
            <a:r>
              <a:rPr lang="ja-JP" altLang="en-US" sz="3000" b="1" dirty="0" smtClean="0">
                <a:solidFill>
                  <a:srgbClr val="002060"/>
                </a:solidFill>
                <a:latin typeface="MS Mincho" panose="02020609040205080304" charset="-128"/>
                <a:ea typeface="MS Mincho" panose="02020609040205080304" charset="-128"/>
                <a:sym typeface="+mn-ea"/>
              </a:rPr>
              <a:t>かさかさ</a:t>
            </a:r>
            <a:endParaRPr lang="ja-JP" altLang="en-US" sz="3000" b="1" dirty="0">
              <a:solidFill>
                <a:srgbClr val="002060"/>
              </a:solidFill>
              <a:latin typeface="MS Mincho" panose="02020609040205080304" charset="-128"/>
              <a:ea typeface="MS Mincho" panose="02020609040205080304" charset="-128"/>
              <a:sym typeface="+mn-ea"/>
            </a:endParaRPr>
          </a:p>
        </p:txBody>
      </p:sp>
      <p:sp>
        <p:nvSpPr>
          <p:cNvPr id="5" name="Text Placeholder 5"/>
          <p:cNvSpPr txBox="1"/>
          <p:nvPr/>
        </p:nvSpPr>
        <p:spPr>
          <a:xfrm>
            <a:off x="1973580" y="1291590"/>
            <a:ext cx="9834880" cy="5281930"/>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lumMod val="85000"/>
                    <a:lumOff val="1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lumMod val="85000"/>
                    <a:lumOff val="1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ja-JP" altLang="en-US" sz="2800" b="1" dirty="0" smtClean="0">
                <a:solidFill>
                  <a:srgbClr val="000000">
                    <a:lumMod val="75000"/>
                    <a:lumOff val="25000"/>
                  </a:srgbClr>
                </a:solidFill>
                <a:latin typeface="MS Mincho" panose="02020609040205080304" charset="-128"/>
                <a:ea typeface="MS Mincho" panose="02020609040205080304" charset="-128"/>
              </a:rPr>
              <a:t>［副</a:t>
            </a:r>
            <a:r>
              <a:rPr lang="ja-JP" altLang="en-US" sz="2800" b="1" dirty="0">
                <a:solidFill>
                  <a:srgbClr val="000000">
                    <a:lumMod val="75000"/>
                    <a:lumOff val="25000"/>
                  </a:srgbClr>
                </a:solidFill>
                <a:latin typeface="MS Mincho" panose="02020609040205080304" charset="-128"/>
                <a:ea typeface="MS Mincho" panose="02020609040205080304" charset="-128"/>
              </a:rPr>
              <a:t>］</a:t>
            </a:r>
            <a:r>
              <a:rPr lang="en-US" altLang="ja-JP" sz="2800" b="1" dirty="0">
                <a:solidFill>
                  <a:srgbClr val="000000">
                    <a:lumMod val="75000"/>
                    <a:lumOff val="25000"/>
                  </a:srgbClr>
                </a:solidFill>
                <a:latin typeface="MS Mincho" panose="02020609040205080304" charset="-128"/>
                <a:ea typeface="MS Mincho" panose="02020609040205080304" charset="-128"/>
              </a:rPr>
              <a:t>(</a:t>
            </a:r>
            <a:r>
              <a:rPr lang="ja-JP" altLang="en-US" sz="2800" b="1" dirty="0">
                <a:solidFill>
                  <a:srgbClr val="000000">
                    <a:lumMod val="75000"/>
                    <a:lumOff val="25000"/>
                  </a:srgbClr>
                </a:solidFill>
                <a:latin typeface="MS Mincho" panose="02020609040205080304" charset="-128"/>
                <a:ea typeface="MS Mincho" panose="02020609040205080304" charset="-128"/>
              </a:rPr>
              <a:t>スル</a:t>
            </a:r>
            <a:r>
              <a:rPr lang="en-US" altLang="ja-JP" sz="2800" b="1" dirty="0">
                <a:solidFill>
                  <a:srgbClr val="000000">
                    <a:lumMod val="75000"/>
                    <a:lumOff val="25000"/>
                  </a:srgbClr>
                </a:solidFill>
                <a:latin typeface="MS Mincho" panose="02020609040205080304" charset="-128"/>
                <a:ea typeface="MS Mincho" panose="02020609040205080304" charset="-128"/>
              </a:rPr>
              <a:t>)</a:t>
            </a:r>
          </a:p>
          <a:p>
            <a:pPr marL="0" indent="0">
              <a:lnSpc>
                <a:spcPct val="150000"/>
              </a:lnSpc>
              <a:spcBef>
                <a:spcPts val="0"/>
              </a:spcBef>
              <a:buNone/>
            </a:pPr>
            <a:r>
              <a:rPr lang="ja-JP" altLang="en-US" sz="2800" b="1" dirty="0" smtClean="0">
                <a:solidFill>
                  <a:srgbClr val="000000">
                    <a:lumMod val="75000"/>
                    <a:lumOff val="25000"/>
                  </a:srgbClr>
                </a:solidFill>
                <a:latin typeface="MS Mincho" panose="02020609040205080304" charset="-128"/>
                <a:ea typeface="MS Mincho" panose="02020609040205080304" charset="-128"/>
              </a:rPr>
              <a:t>①乾</a:t>
            </a:r>
            <a:r>
              <a:rPr lang="ja-JP" altLang="en-US" sz="2800" b="1" dirty="0">
                <a:solidFill>
                  <a:srgbClr val="000000">
                    <a:lumMod val="75000"/>
                    <a:lumOff val="25000"/>
                  </a:srgbClr>
                </a:solidFill>
                <a:latin typeface="MS Mincho" panose="02020609040205080304" charset="-128"/>
                <a:ea typeface="MS Mincho" panose="02020609040205080304" charset="-128"/>
              </a:rPr>
              <a:t>いた物、薄くて軽い物が触れ合う音を表す語。かさこそ</a:t>
            </a:r>
            <a:r>
              <a:rPr lang="ja-JP" altLang="en-US" sz="2800" b="1" dirty="0" smtClean="0">
                <a:solidFill>
                  <a:srgbClr val="000000">
                    <a:lumMod val="75000"/>
                    <a:lumOff val="25000"/>
                  </a:srgbClr>
                </a:solidFill>
                <a:latin typeface="MS Mincho" panose="02020609040205080304" charset="-128"/>
                <a:ea typeface="MS Mincho" panose="02020609040205080304" charset="-128"/>
              </a:rPr>
              <a:t>。＊かさかさ</a:t>
            </a:r>
            <a:r>
              <a:rPr lang="ja-JP" altLang="en-US" sz="2800" b="1" dirty="0">
                <a:solidFill>
                  <a:srgbClr val="000000">
                    <a:lumMod val="75000"/>
                    <a:lumOff val="25000"/>
                  </a:srgbClr>
                </a:solidFill>
                <a:latin typeface="MS Mincho" panose="02020609040205080304" charset="-128"/>
                <a:ea typeface="MS Mincho" panose="02020609040205080304" charset="-128"/>
              </a:rPr>
              <a:t>（と）落ち葉を踏んで歩</a:t>
            </a:r>
            <a:r>
              <a:rPr lang="ja-JP" altLang="en-US" sz="2800" b="1" dirty="0" smtClean="0">
                <a:solidFill>
                  <a:srgbClr val="000000">
                    <a:lumMod val="75000"/>
                    <a:lumOff val="25000"/>
                  </a:srgbClr>
                </a:solidFill>
                <a:latin typeface="MS Mincho" panose="02020609040205080304" charset="-128"/>
                <a:ea typeface="MS Mincho" panose="02020609040205080304" charset="-128"/>
              </a:rPr>
              <a:t>く。</a:t>
            </a:r>
            <a:endParaRPr lang="ja-JP" altLang="en-US" sz="2800" b="1" dirty="0">
              <a:solidFill>
                <a:srgbClr val="000000">
                  <a:lumMod val="75000"/>
                  <a:lumOff val="25000"/>
                </a:srgbClr>
              </a:solidFill>
              <a:latin typeface="MS Mincho" panose="02020609040205080304" charset="-128"/>
              <a:ea typeface="MS Mincho" panose="02020609040205080304" charset="-128"/>
            </a:endParaRPr>
          </a:p>
          <a:p>
            <a:pPr marL="0" indent="0">
              <a:lnSpc>
                <a:spcPct val="150000"/>
              </a:lnSpc>
              <a:spcBef>
                <a:spcPts val="0"/>
              </a:spcBef>
              <a:buNone/>
            </a:pPr>
            <a:r>
              <a:rPr lang="ja-JP" altLang="en-US" sz="2800" b="1" dirty="0">
                <a:solidFill>
                  <a:srgbClr val="000000">
                    <a:lumMod val="75000"/>
                    <a:lumOff val="25000"/>
                  </a:srgbClr>
                </a:solidFill>
                <a:latin typeface="MS Mincho" panose="02020609040205080304" charset="-128"/>
                <a:ea typeface="MS Mincho" panose="02020609040205080304" charset="-128"/>
              </a:rPr>
              <a:t>②</a:t>
            </a:r>
            <a:r>
              <a:rPr lang="ja-JP" altLang="en-US" sz="2800" b="1" dirty="0" smtClean="0">
                <a:solidFill>
                  <a:srgbClr val="000000">
                    <a:lumMod val="75000"/>
                    <a:lumOff val="25000"/>
                  </a:srgbClr>
                </a:solidFill>
                <a:latin typeface="MS Mincho" panose="02020609040205080304" charset="-128"/>
                <a:ea typeface="MS Mincho" panose="02020609040205080304" charset="-128"/>
              </a:rPr>
              <a:t>水分</a:t>
            </a:r>
            <a:r>
              <a:rPr lang="ja-JP" altLang="en-US" sz="2800" b="1" dirty="0">
                <a:solidFill>
                  <a:srgbClr val="000000">
                    <a:lumMod val="75000"/>
                    <a:lumOff val="25000"/>
                  </a:srgbClr>
                </a:solidFill>
                <a:latin typeface="MS Mincho" panose="02020609040205080304" charset="-128"/>
                <a:ea typeface="MS Mincho" panose="02020609040205080304" charset="-128"/>
              </a:rPr>
              <a:t>や脂気が抜けて滑らかでなく、干からびた感じがするさま</a:t>
            </a:r>
            <a:r>
              <a:rPr lang="ja-JP" altLang="en-US" sz="2800" b="1" dirty="0" smtClean="0">
                <a:solidFill>
                  <a:srgbClr val="000000">
                    <a:lumMod val="75000"/>
                    <a:lumOff val="25000"/>
                  </a:srgbClr>
                </a:solidFill>
                <a:latin typeface="MS Mincho" panose="02020609040205080304" charset="-128"/>
                <a:ea typeface="MS Mincho" panose="02020609040205080304" charset="-128"/>
              </a:rPr>
              <a:t>。</a:t>
            </a:r>
            <a:endParaRPr lang="en-US" altLang="ja-JP" sz="2800" b="1" dirty="0" smtClean="0">
              <a:solidFill>
                <a:srgbClr val="000000">
                  <a:lumMod val="75000"/>
                  <a:lumOff val="25000"/>
                </a:srgbClr>
              </a:solidFill>
              <a:latin typeface="MS Mincho" panose="02020609040205080304" charset="-128"/>
              <a:ea typeface="MS Mincho" panose="02020609040205080304" charset="-128"/>
            </a:endParaRPr>
          </a:p>
          <a:p>
            <a:pPr marL="0" indent="0">
              <a:lnSpc>
                <a:spcPct val="150000"/>
              </a:lnSpc>
              <a:spcBef>
                <a:spcPts val="0"/>
              </a:spcBef>
              <a:buNone/>
            </a:pPr>
            <a:r>
              <a:rPr lang="ja-JP" altLang="en-US" sz="2800" b="1" dirty="0">
                <a:solidFill>
                  <a:srgbClr val="000000">
                    <a:lumMod val="75000"/>
                    <a:lumOff val="25000"/>
                  </a:srgbClr>
                </a:solidFill>
                <a:latin typeface="MS Mincho" panose="02020609040205080304" charset="-128"/>
                <a:ea typeface="MS Mincho" panose="02020609040205080304" charset="-128"/>
              </a:rPr>
              <a:t>＊</a:t>
            </a:r>
            <a:r>
              <a:rPr lang="ja-JP" altLang="en-US" sz="2800" b="1" dirty="0" smtClean="0">
                <a:solidFill>
                  <a:srgbClr val="000000">
                    <a:lumMod val="75000"/>
                    <a:lumOff val="25000"/>
                  </a:srgbClr>
                </a:solidFill>
                <a:latin typeface="MS Mincho" panose="02020609040205080304" charset="-128"/>
                <a:ea typeface="MS Mincho" panose="02020609040205080304" charset="-128"/>
              </a:rPr>
              <a:t>かさかさした肌。</a:t>
            </a:r>
            <a:endParaRPr lang="ja-JP" altLang="en-US" sz="2800" b="1" dirty="0">
              <a:solidFill>
                <a:srgbClr val="000000">
                  <a:lumMod val="75000"/>
                  <a:lumOff val="25000"/>
                </a:srgbClr>
              </a:solidFill>
              <a:latin typeface="MS Mincho" panose="02020609040205080304" charset="-128"/>
              <a:ea typeface="MS Mincho" panose="02020609040205080304" charset="-128"/>
            </a:endParaRPr>
          </a:p>
          <a:p>
            <a:pPr marL="0" indent="0">
              <a:lnSpc>
                <a:spcPct val="150000"/>
              </a:lnSpc>
              <a:spcBef>
                <a:spcPts val="0"/>
              </a:spcBef>
              <a:buNone/>
            </a:pPr>
            <a:r>
              <a:rPr lang="ja-JP" altLang="en-US" sz="2800" b="1" dirty="0">
                <a:solidFill>
                  <a:srgbClr val="000000">
                    <a:lumMod val="75000"/>
                    <a:lumOff val="25000"/>
                  </a:srgbClr>
                </a:solidFill>
                <a:latin typeface="MS Mincho" panose="02020609040205080304" charset="-128"/>
                <a:ea typeface="MS Mincho" panose="02020609040205080304" charset="-128"/>
              </a:rPr>
              <a:t>③</a:t>
            </a:r>
            <a:r>
              <a:rPr lang="ja-JP" altLang="en-US" sz="2800" b="1" dirty="0" smtClean="0">
                <a:solidFill>
                  <a:srgbClr val="000000">
                    <a:lumMod val="75000"/>
                    <a:lumOff val="25000"/>
                  </a:srgbClr>
                </a:solidFill>
                <a:latin typeface="MS Mincho" panose="02020609040205080304" charset="-128"/>
                <a:ea typeface="MS Mincho" panose="02020609040205080304" charset="-128"/>
              </a:rPr>
              <a:t>精神</a:t>
            </a:r>
            <a:r>
              <a:rPr lang="ja-JP" altLang="en-US" sz="2800" b="1" dirty="0">
                <a:solidFill>
                  <a:srgbClr val="000000">
                    <a:lumMod val="75000"/>
                    <a:lumOff val="25000"/>
                  </a:srgbClr>
                </a:solidFill>
                <a:latin typeface="MS Mincho" panose="02020609040205080304" charset="-128"/>
                <a:ea typeface="MS Mincho" panose="02020609040205080304" charset="-128"/>
              </a:rPr>
              <a:t>的なゆとりや潤いに欠けているさま</a:t>
            </a:r>
            <a:r>
              <a:rPr lang="ja-JP" altLang="en-US" sz="2800" b="1" dirty="0" smtClean="0">
                <a:solidFill>
                  <a:srgbClr val="000000">
                    <a:lumMod val="75000"/>
                    <a:lumOff val="25000"/>
                  </a:srgbClr>
                </a:solidFill>
                <a:latin typeface="MS Mincho" panose="02020609040205080304" charset="-128"/>
                <a:ea typeface="MS Mincho" panose="02020609040205080304" charset="-128"/>
              </a:rPr>
              <a:t>。</a:t>
            </a:r>
            <a:endParaRPr lang="en-US" altLang="ja-JP" sz="2800" b="1" dirty="0" smtClean="0">
              <a:solidFill>
                <a:srgbClr val="000000">
                  <a:lumMod val="75000"/>
                  <a:lumOff val="25000"/>
                </a:srgbClr>
              </a:solidFill>
              <a:latin typeface="MS Mincho" panose="02020609040205080304" charset="-128"/>
              <a:ea typeface="MS Mincho" panose="02020609040205080304" charset="-128"/>
            </a:endParaRPr>
          </a:p>
          <a:p>
            <a:pPr marL="0" indent="0">
              <a:lnSpc>
                <a:spcPct val="150000"/>
              </a:lnSpc>
              <a:spcBef>
                <a:spcPts val="0"/>
              </a:spcBef>
              <a:buNone/>
            </a:pPr>
            <a:r>
              <a:rPr lang="ja-JP" altLang="en-US" sz="2800" b="1" dirty="0">
                <a:solidFill>
                  <a:srgbClr val="000000">
                    <a:lumMod val="75000"/>
                    <a:lumOff val="25000"/>
                  </a:srgbClr>
                </a:solidFill>
                <a:latin typeface="MS Mincho" panose="02020609040205080304" charset="-128"/>
                <a:ea typeface="MS Mincho" panose="02020609040205080304" charset="-128"/>
              </a:rPr>
              <a:t>＊</a:t>
            </a:r>
            <a:r>
              <a:rPr lang="ja-JP" altLang="en-US" sz="2800" b="1" dirty="0" smtClean="0">
                <a:solidFill>
                  <a:srgbClr val="000000">
                    <a:lumMod val="75000"/>
                    <a:lumOff val="25000"/>
                  </a:srgbClr>
                </a:solidFill>
                <a:latin typeface="MS Mincho" panose="02020609040205080304" charset="-128"/>
                <a:ea typeface="MS Mincho" panose="02020609040205080304" charset="-128"/>
              </a:rPr>
              <a:t>かさかさした</a:t>
            </a:r>
            <a:r>
              <a:rPr lang="ja-JP" altLang="en-US" sz="2800" b="1" dirty="0">
                <a:solidFill>
                  <a:srgbClr val="000000">
                    <a:lumMod val="75000"/>
                    <a:lumOff val="25000"/>
                  </a:srgbClr>
                </a:solidFill>
                <a:latin typeface="MS Mincho" panose="02020609040205080304" charset="-128"/>
                <a:ea typeface="MS Mincho" panose="02020609040205080304" charset="-128"/>
              </a:rPr>
              <a:t>感じの</a:t>
            </a:r>
            <a:r>
              <a:rPr lang="ja-JP" altLang="en-US" sz="2800" b="1" dirty="0" smtClean="0">
                <a:solidFill>
                  <a:srgbClr val="000000">
                    <a:lumMod val="75000"/>
                    <a:lumOff val="25000"/>
                  </a:srgbClr>
                </a:solidFill>
                <a:latin typeface="MS Mincho" panose="02020609040205080304" charset="-128"/>
                <a:ea typeface="MS Mincho" panose="02020609040205080304" charset="-128"/>
              </a:rPr>
              <a:t>人。</a:t>
            </a:r>
            <a:endParaRPr lang="en-US" altLang="zh-CN" sz="2800" b="1" dirty="0">
              <a:solidFill>
                <a:srgbClr val="000000">
                  <a:lumMod val="75000"/>
                  <a:lumOff val="25000"/>
                </a:srgbClr>
              </a:solidFill>
              <a:latin typeface="MS Mincho" panose="02020609040205080304" charset="-128"/>
              <a:ea typeface="MS Mincho" panose="02020609040205080304" charset="-128"/>
            </a:endParaRPr>
          </a:p>
        </p:txBody>
      </p:sp>
    </p:spTree>
    <p:extLst>
      <p:ext uri="{BB962C8B-B14F-4D97-AF65-F5344CB8AC3E}">
        <p14:creationId xmlns:p14="http://schemas.microsoft.com/office/powerpoint/2010/main" val="1603705475"/>
      </p:ext>
    </p:extLst>
  </p:cSld>
  <p:clrMapOvr>
    <a:masterClrMapping/>
  </p:clrMapOvr>
  <mc:AlternateContent xmlns:mc="http://schemas.openxmlformats.org/markup-compatibility/2006" xmlns:p14="http://schemas.microsoft.com/office/powerpoint/2010/main">
    <mc:Choice Requires="p14">
      <p:transition spd="slow" p14:dur="16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7" presetClass="entr" presetSubtype="0" fill="hold" nodeType="clickEffect">
                                  <p:stCondLst>
                                    <p:cond delay="0"/>
                                  </p:stCondLst>
                                  <p:iterate type="lt">
                                    <p:tmPct val="50000"/>
                                  </p:iterate>
                                  <p:childTnLst>
                                    <p:set>
                                      <p:cBhvr>
                                        <p:cTn id="10" dur="1" fill="hold">
                                          <p:stCondLst>
                                            <p:cond delay="0"/>
                                          </p:stCondLst>
                                        </p:cTn>
                                        <p:tgtEl>
                                          <p:spTgt spid="5">
                                            <p:txEl>
                                              <p:pRg st="0" end="0"/>
                                            </p:txEl>
                                          </p:spTgt>
                                        </p:tgtEl>
                                        <p:attrNameLst>
                                          <p:attrName>style.visibility</p:attrName>
                                        </p:attrNameLst>
                                      </p:cBhvr>
                                      <p:to>
                                        <p:strVal val="visible"/>
                                      </p:to>
                                    </p:set>
                                    <p:anim calcmode="discrete" valueType="clr">
                                      <p:cBhvr override="childStyle">
                                        <p:cTn id="11" dur="80"/>
                                        <p:tgtEl>
                                          <p:spTgt spid="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2" dur="80"/>
                                        <p:tgtEl>
                                          <p:spTgt spid="5">
                                            <p:txEl>
                                              <p:pRg st="0" end="0"/>
                                            </p:txEl>
                                          </p:spTgt>
                                        </p:tgtEl>
                                        <p:attrNameLst>
                                          <p:attrName>fillcolor</p:attrName>
                                        </p:attrNameLst>
                                      </p:cBhvr>
                                      <p:tavLst>
                                        <p:tav tm="0">
                                          <p:val>
                                            <p:clrVal>
                                              <a:schemeClr val="accent2"/>
                                            </p:clrVal>
                                          </p:val>
                                        </p:tav>
                                        <p:tav tm="50000">
                                          <p:val>
                                            <p:clrVal>
                                              <a:schemeClr val="hlink"/>
                                            </p:clrVal>
                                          </p:val>
                                        </p:tav>
                                      </p:tavLst>
                                    </p:anim>
                                    <p:set>
                                      <p:cBhvr>
                                        <p:cTn id="13" dur="80"/>
                                        <p:tgtEl>
                                          <p:spTgt spid="5">
                                            <p:txEl>
                                              <p:pRg st="0" end="0"/>
                                            </p:txEl>
                                          </p:spTgt>
                                        </p:tgtEl>
                                        <p:attrNameLst>
                                          <p:attrName>fill.type</p:attrName>
                                        </p:attrNameLst>
                                      </p:cBhvr>
                                      <p:to>
                                        <p:strVal val="solid"/>
                                      </p:to>
                                    </p:set>
                                  </p:childTnLst>
                                </p:cTn>
                              </p:par>
                            </p:childTnLst>
                          </p:cTn>
                        </p:par>
                      </p:childTnLst>
                    </p:cTn>
                  </p:par>
                  <p:par>
                    <p:cTn id="14" fill="hold">
                      <p:stCondLst>
                        <p:cond delay="indefinite"/>
                      </p:stCondLst>
                      <p:childTnLst>
                        <p:par>
                          <p:cTn id="15" fill="hold">
                            <p:stCondLst>
                              <p:cond delay="0"/>
                            </p:stCondLst>
                            <p:childTnLst>
                              <p:par>
                                <p:cTn id="16" presetID="27" presetClass="entr" presetSubtype="0" fill="hold" nodeType="clickEffect">
                                  <p:stCondLst>
                                    <p:cond delay="0"/>
                                  </p:stCondLst>
                                  <p:iterate type="lt">
                                    <p:tmPct val="50000"/>
                                  </p:iterate>
                                  <p:childTnLst>
                                    <p:set>
                                      <p:cBhvr>
                                        <p:cTn id="17" dur="1" fill="hold">
                                          <p:stCondLst>
                                            <p:cond delay="0"/>
                                          </p:stCondLst>
                                        </p:cTn>
                                        <p:tgtEl>
                                          <p:spTgt spid="5">
                                            <p:txEl>
                                              <p:pRg st="1" end="1"/>
                                            </p:txEl>
                                          </p:spTgt>
                                        </p:tgtEl>
                                        <p:attrNameLst>
                                          <p:attrName>style.visibility</p:attrName>
                                        </p:attrNameLst>
                                      </p:cBhvr>
                                      <p:to>
                                        <p:strVal val="visible"/>
                                      </p:to>
                                    </p:set>
                                    <p:anim calcmode="discrete" valueType="clr">
                                      <p:cBhvr override="childStyle">
                                        <p:cTn id="18" dur="80"/>
                                        <p:tgtEl>
                                          <p:spTgt spid="5">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5">
                                            <p:txEl>
                                              <p:pRg st="1" end="1"/>
                                            </p:txEl>
                                          </p:spTgt>
                                        </p:tgtEl>
                                        <p:attrNameLst>
                                          <p:attrName>fillcolor</p:attrName>
                                        </p:attrNameLst>
                                      </p:cBhvr>
                                      <p:tavLst>
                                        <p:tav tm="0">
                                          <p:val>
                                            <p:clrVal>
                                              <a:schemeClr val="accent2"/>
                                            </p:clrVal>
                                          </p:val>
                                        </p:tav>
                                        <p:tav tm="50000">
                                          <p:val>
                                            <p:clrVal>
                                              <a:schemeClr val="hlink"/>
                                            </p:clrVal>
                                          </p:val>
                                        </p:tav>
                                      </p:tavLst>
                                    </p:anim>
                                    <p:set>
                                      <p:cBhvr>
                                        <p:cTn id="20" dur="80"/>
                                        <p:tgtEl>
                                          <p:spTgt spid="5">
                                            <p:txEl>
                                              <p:pRg st="1" end="1"/>
                                            </p:txEl>
                                          </p:spTgt>
                                        </p:tgtEl>
                                        <p:attrNameLst>
                                          <p:attrName>fill.type</p:attrName>
                                        </p:attrNameLst>
                                      </p:cBhvr>
                                      <p:to>
                                        <p:strVal val="solid"/>
                                      </p:to>
                                    </p:set>
                                  </p:childTnLst>
                                </p:cTn>
                              </p:par>
                            </p:childTnLst>
                          </p:cTn>
                        </p:par>
                      </p:childTnLst>
                    </p:cTn>
                  </p:par>
                  <p:par>
                    <p:cTn id="21" fill="hold">
                      <p:stCondLst>
                        <p:cond delay="indefinite"/>
                      </p:stCondLst>
                      <p:childTnLst>
                        <p:par>
                          <p:cTn id="22" fill="hold">
                            <p:stCondLst>
                              <p:cond delay="0"/>
                            </p:stCondLst>
                            <p:childTnLst>
                              <p:par>
                                <p:cTn id="23" presetID="27" presetClass="entr" presetSubtype="0" fill="hold" nodeType="clickEffect">
                                  <p:stCondLst>
                                    <p:cond delay="0"/>
                                  </p:stCondLst>
                                  <p:iterate type="lt">
                                    <p:tmPct val="50000"/>
                                  </p:iterate>
                                  <p:childTnLst>
                                    <p:set>
                                      <p:cBhvr>
                                        <p:cTn id="24" dur="1" fill="hold">
                                          <p:stCondLst>
                                            <p:cond delay="0"/>
                                          </p:stCondLst>
                                        </p:cTn>
                                        <p:tgtEl>
                                          <p:spTgt spid="5">
                                            <p:txEl>
                                              <p:pRg st="2" end="2"/>
                                            </p:txEl>
                                          </p:spTgt>
                                        </p:tgtEl>
                                        <p:attrNameLst>
                                          <p:attrName>style.visibility</p:attrName>
                                        </p:attrNameLst>
                                      </p:cBhvr>
                                      <p:to>
                                        <p:strVal val="visible"/>
                                      </p:to>
                                    </p:set>
                                    <p:anim calcmode="discrete" valueType="clr">
                                      <p:cBhvr override="childStyle">
                                        <p:cTn id="25" dur="80"/>
                                        <p:tgtEl>
                                          <p:spTgt spid="5">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5">
                                            <p:txEl>
                                              <p:pRg st="2" end="2"/>
                                            </p:txEl>
                                          </p:spTgt>
                                        </p:tgtEl>
                                        <p:attrNameLst>
                                          <p:attrName>fillcolor</p:attrName>
                                        </p:attrNameLst>
                                      </p:cBhvr>
                                      <p:tavLst>
                                        <p:tav tm="0">
                                          <p:val>
                                            <p:clrVal>
                                              <a:schemeClr val="accent2"/>
                                            </p:clrVal>
                                          </p:val>
                                        </p:tav>
                                        <p:tav tm="50000">
                                          <p:val>
                                            <p:clrVal>
                                              <a:schemeClr val="hlink"/>
                                            </p:clrVal>
                                          </p:val>
                                        </p:tav>
                                      </p:tavLst>
                                    </p:anim>
                                    <p:set>
                                      <p:cBhvr>
                                        <p:cTn id="27" dur="80"/>
                                        <p:tgtEl>
                                          <p:spTgt spid="5">
                                            <p:txEl>
                                              <p:pRg st="2" end="2"/>
                                            </p:txEl>
                                          </p:spTgt>
                                        </p:tgtEl>
                                        <p:attrNameLst>
                                          <p:attrName>fill.type</p:attrName>
                                        </p:attrNameLst>
                                      </p:cBhvr>
                                      <p:to>
                                        <p:strVal val="solid"/>
                                      </p:to>
                                    </p:set>
                                  </p:childTnLst>
                                </p:cTn>
                              </p:par>
                            </p:childTnLst>
                          </p:cTn>
                        </p:par>
                      </p:childTnLst>
                    </p:cTn>
                  </p:par>
                  <p:par>
                    <p:cTn id="28" fill="hold">
                      <p:stCondLst>
                        <p:cond delay="indefinite"/>
                      </p:stCondLst>
                      <p:childTnLst>
                        <p:par>
                          <p:cTn id="29" fill="hold">
                            <p:stCondLst>
                              <p:cond delay="0"/>
                            </p:stCondLst>
                            <p:childTnLst>
                              <p:par>
                                <p:cTn id="30" presetID="27" presetClass="entr" presetSubtype="0" fill="hold" nodeType="clickEffect">
                                  <p:stCondLst>
                                    <p:cond delay="0"/>
                                  </p:stCondLst>
                                  <p:iterate type="lt">
                                    <p:tmPct val="50000"/>
                                  </p:iterate>
                                  <p:childTnLst>
                                    <p:set>
                                      <p:cBhvr>
                                        <p:cTn id="31" dur="1" fill="hold">
                                          <p:stCondLst>
                                            <p:cond delay="0"/>
                                          </p:stCondLst>
                                        </p:cTn>
                                        <p:tgtEl>
                                          <p:spTgt spid="5">
                                            <p:txEl>
                                              <p:pRg st="3" end="3"/>
                                            </p:txEl>
                                          </p:spTgt>
                                        </p:tgtEl>
                                        <p:attrNameLst>
                                          <p:attrName>style.visibility</p:attrName>
                                        </p:attrNameLst>
                                      </p:cBhvr>
                                      <p:to>
                                        <p:strVal val="visible"/>
                                      </p:to>
                                    </p:set>
                                    <p:anim calcmode="discrete" valueType="clr">
                                      <p:cBhvr override="childStyle">
                                        <p:cTn id="32" dur="80"/>
                                        <p:tgtEl>
                                          <p:spTgt spid="5">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3" dur="80"/>
                                        <p:tgtEl>
                                          <p:spTgt spid="5">
                                            <p:txEl>
                                              <p:pRg st="3" end="3"/>
                                            </p:txEl>
                                          </p:spTgt>
                                        </p:tgtEl>
                                        <p:attrNameLst>
                                          <p:attrName>fillcolor</p:attrName>
                                        </p:attrNameLst>
                                      </p:cBhvr>
                                      <p:tavLst>
                                        <p:tav tm="0">
                                          <p:val>
                                            <p:clrVal>
                                              <a:schemeClr val="accent2"/>
                                            </p:clrVal>
                                          </p:val>
                                        </p:tav>
                                        <p:tav tm="50000">
                                          <p:val>
                                            <p:clrVal>
                                              <a:schemeClr val="hlink"/>
                                            </p:clrVal>
                                          </p:val>
                                        </p:tav>
                                      </p:tavLst>
                                    </p:anim>
                                    <p:set>
                                      <p:cBhvr>
                                        <p:cTn id="34" dur="80"/>
                                        <p:tgtEl>
                                          <p:spTgt spid="5">
                                            <p:txEl>
                                              <p:pRg st="3" end="3"/>
                                            </p:txEl>
                                          </p:spTgt>
                                        </p:tgtEl>
                                        <p:attrNameLst>
                                          <p:attrName>fill.type</p:attrName>
                                        </p:attrNameLst>
                                      </p:cBhvr>
                                      <p:to>
                                        <p:strVal val="solid"/>
                                      </p:to>
                                    </p:set>
                                  </p:childTnLst>
                                </p:cTn>
                              </p:par>
                            </p:childTnLst>
                          </p:cTn>
                        </p:par>
                      </p:childTnLst>
                    </p:cTn>
                  </p:par>
                  <p:par>
                    <p:cTn id="35" fill="hold">
                      <p:stCondLst>
                        <p:cond delay="indefinite"/>
                      </p:stCondLst>
                      <p:childTnLst>
                        <p:par>
                          <p:cTn id="36" fill="hold">
                            <p:stCondLst>
                              <p:cond delay="0"/>
                            </p:stCondLst>
                            <p:childTnLst>
                              <p:par>
                                <p:cTn id="37" presetID="27" presetClass="entr" presetSubtype="0" fill="hold" nodeType="clickEffect">
                                  <p:stCondLst>
                                    <p:cond delay="0"/>
                                  </p:stCondLst>
                                  <p:iterate type="lt">
                                    <p:tmPct val="50000"/>
                                  </p:iterate>
                                  <p:childTnLst>
                                    <p:set>
                                      <p:cBhvr>
                                        <p:cTn id="38" dur="1" fill="hold">
                                          <p:stCondLst>
                                            <p:cond delay="0"/>
                                          </p:stCondLst>
                                        </p:cTn>
                                        <p:tgtEl>
                                          <p:spTgt spid="5">
                                            <p:txEl>
                                              <p:pRg st="4" end="4"/>
                                            </p:txEl>
                                          </p:spTgt>
                                        </p:tgtEl>
                                        <p:attrNameLst>
                                          <p:attrName>style.visibility</p:attrName>
                                        </p:attrNameLst>
                                      </p:cBhvr>
                                      <p:to>
                                        <p:strVal val="visible"/>
                                      </p:to>
                                    </p:set>
                                    <p:anim calcmode="discrete" valueType="clr">
                                      <p:cBhvr override="childStyle">
                                        <p:cTn id="39" dur="80"/>
                                        <p:tgtEl>
                                          <p:spTgt spid="5">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0" dur="80"/>
                                        <p:tgtEl>
                                          <p:spTgt spid="5">
                                            <p:txEl>
                                              <p:pRg st="4" end="4"/>
                                            </p:txEl>
                                          </p:spTgt>
                                        </p:tgtEl>
                                        <p:attrNameLst>
                                          <p:attrName>fillcolor</p:attrName>
                                        </p:attrNameLst>
                                      </p:cBhvr>
                                      <p:tavLst>
                                        <p:tav tm="0">
                                          <p:val>
                                            <p:clrVal>
                                              <a:schemeClr val="accent2"/>
                                            </p:clrVal>
                                          </p:val>
                                        </p:tav>
                                        <p:tav tm="50000">
                                          <p:val>
                                            <p:clrVal>
                                              <a:schemeClr val="hlink"/>
                                            </p:clrVal>
                                          </p:val>
                                        </p:tav>
                                      </p:tavLst>
                                    </p:anim>
                                    <p:set>
                                      <p:cBhvr>
                                        <p:cTn id="41" dur="80"/>
                                        <p:tgtEl>
                                          <p:spTgt spid="5">
                                            <p:txEl>
                                              <p:pRg st="4" end="4"/>
                                            </p:txEl>
                                          </p:spTgt>
                                        </p:tgtEl>
                                        <p:attrNameLst>
                                          <p:attrName>fill.type</p:attrName>
                                        </p:attrNameLst>
                                      </p:cBhvr>
                                      <p:to>
                                        <p:strVal val="solid"/>
                                      </p:to>
                                    </p:set>
                                  </p:childTnLst>
                                </p:cTn>
                              </p:par>
                            </p:childTnLst>
                          </p:cTn>
                        </p:par>
                      </p:childTnLst>
                    </p:cTn>
                  </p:par>
                  <p:par>
                    <p:cTn id="42" fill="hold">
                      <p:stCondLst>
                        <p:cond delay="indefinite"/>
                      </p:stCondLst>
                      <p:childTnLst>
                        <p:par>
                          <p:cTn id="43" fill="hold">
                            <p:stCondLst>
                              <p:cond delay="0"/>
                            </p:stCondLst>
                            <p:childTnLst>
                              <p:par>
                                <p:cTn id="44" presetID="27" presetClass="entr" presetSubtype="0" fill="hold" nodeType="clickEffect">
                                  <p:stCondLst>
                                    <p:cond delay="0"/>
                                  </p:stCondLst>
                                  <p:iterate type="lt">
                                    <p:tmPct val="50000"/>
                                  </p:iterate>
                                  <p:childTnLst>
                                    <p:set>
                                      <p:cBhvr>
                                        <p:cTn id="45" dur="1" fill="hold">
                                          <p:stCondLst>
                                            <p:cond delay="0"/>
                                          </p:stCondLst>
                                        </p:cTn>
                                        <p:tgtEl>
                                          <p:spTgt spid="5">
                                            <p:txEl>
                                              <p:pRg st="5" end="5"/>
                                            </p:txEl>
                                          </p:spTgt>
                                        </p:tgtEl>
                                        <p:attrNameLst>
                                          <p:attrName>style.visibility</p:attrName>
                                        </p:attrNameLst>
                                      </p:cBhvr>
                                      <p:to>
                                        <p:strVal val="visible"/>
                                      </p:to>
                                    </p:set>
                                    <p:anim calcmode="discrete" valueType="clr">
                                      <p:cBhvr override="childStyle">
                                        <p:cTn id="46" dur="80"/>
                                        <p:tgtEl>
                                          <p:spTgt spid="5">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7" dur="80"/>
                                        <p:tgtEl>
                                          <p:spTgt spid="5">
                                            <p:txEl>
                                              <p:pRg st="5" end="5"/>
                                            </p:txEl>
                                          </p:spTgt>
                                        </p:tgtEl>
                                        <p:attrNameLst>
                                          <p:attrName>fillcolor</p:attrName>
                                        </p:attrNameLst>
                                      </p:cBhvr>
                                      <p:tavLst>
                                        <p:tav tm="0">
                                          <p:val>
                                            <p:clrVal>
                                              <a:schemeClr val="accent2"/>
                                            </p:clrVal>
                                          </p:val>
                                        </p:tav>
                                        <p:tav tm="50000">
                                          <p:val>
                                            <p:clrVal>
                                              <a:schemeClr val="hlink"/>
                                            </p:clrVal>
                                          </p:val>
                                        </p:tav>
                                      </p:tavLst>
                                    </p:anim>
                                    <p:set>
                                      <p:cBhvr>
                                        <p:cTn id="48" dur="80"/>
                                        <p:tgtEl>
                                          <p:spTgt spid="5">
                                            <p:txEl>
                                              <p:pRg st="5" end="5"/>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flipV="1">
            <a:off x="1958975" y="1147445"/>
            <a:ext cx="9832975" cy="1905"/>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96850" y="0"/>
            <a:ext cx="1936115" cy="7133590"/>
          </a:xfrm>
          <a:prstGeom prst="rect">
            <a:avLst/>
          </a:prstGeom>
          <a:solidFill>
            <a:schemeClr val="accent5">
              <a:lumMod val="50000"/>
            </a:schemeClr>
          </a:solidFill>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545" y="4829175"/>
            <a:ext cx="1919605" cy="1844040"/>
          </a:xfrm>
          <a:prstGeom prst="rect">
            <a:avLst/>
          </a:prstGeom>
        </p:spPr>
      </p:pic>
      <p:sp>
        <p:nvSpPr>
          <p:cNvPr id="9" name="矩形 8"/>
          <p:cNvSpPr/>
          <p:nvPr/>
        </p:nvSpPr>
        <p:spPr>
          <a:xfrm rot="18900000">
            <a:off x="1647825" y="1467485"/>
            <a:ext cx="194310" cy="19431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2545" y="1303655"/>
            <a:ext cx="1473835" cy="398780"/>
          </a:xfrm>
          <a:prstGeom prst="rect">
            <a:avLst/>
          </a:prstGeom>
          <a:noFill/>
        </p:spPr>
        <p:txBody>
          <a:bodyPr wrap="square" rtlCol="0">
            <a:spAutoFit/>
          </a:bodyPr>
          <a:lstStyle/>
          <a:p>
            <a:pPr algn="l"/>
            <a:r>
              <a:rPr lang="ja-JP" altLang="ko-KR" sz="2000" b="1" dirty="0">
                <a:solidFill>
                  <a:srgbClr val="F5F4EF"/>
                </a:solidFill>
                <a:latin typeface="思源黑体 CN Light" panose="020B0300000000000000" charset="-122"/>
                <a:ea typeface="思源黑体 CN Light" panose="020B0300000000000000" charset="-122"/>
                <a:cs typeface="+mn-ea"/>
                <a:sym typeface="+mn-lt"/>
              </a:rPr>
              <a:t>言葉の解釈</a:t>
            </a:r>
          </a:p>
        </p:txBody>
      </p:sp>
      <p:sp>
        <p:nvSpPr>
          <p:cNvPr id="11" name="文本框 10"/>
          <p:cNvSpPr txBox="1"/>
          <p:nvPr/>
        </p:nvSpPr>
        <p:spPr>
          <a:xfrm>
            <a:off x="125730" y="2164080"/>
            <a:ext cx="1474470"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重要表現</a:t>
            </a:r>
          </a:p>
        </p:txBody>
      </p:sp>
      <p:sp>
        <p:nvSpPr>
          <p:cNvPr id="12" name="文本框 11"/>
          <p:cNvSpPr txBox="1"/>
          <p:nvPr/>
        </p:nvSpPr>
        <p:spPr>
          <a:xfrm>
            <a:off x="125730" y="2945765"/>
            <a:ext cx="1214755"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本文理解</a:t>
            </a:r>
          </a:p>
        </p:txBody>
      </p:sp>
      <p:sp>
        <p:nvSpPr>
          <p:cNvPr id="13" name="文本框 12"/>
          <p:cNvSpPr txBox="1"/>
          <p:nvPr/>
        </p:nvSpPr>
        <p:spPr>
          <a:xfrm>
            <a:off x="182880" y="3727450"/>
            <a:ext cx="1214755"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学習活動</a:t>
            </a:r>
          </a:p>
        </p:txBody>
      </p:sp>
      <p:sp>
        <p:nvSpPr>
          <p:cNvPr id="18" name="文本框 17"/>
          <p:cNvSpPr txBox="1"/>
          <p:nvPr/>
        </p:nvSpPr>
        <p:spPr>
          <a:xfrm>
            <a:off x="125730" y="4430395"/>
            <a:ext cx="1214755" cy="398780"/>
          </a:xfrm>
          <a:prstGeom prst="rect">
            <a:avLst/>
          </a:prstGeom>
          <a:noFill/>
        </p:spPr>
        <p:txBody>
          <a:bodyPr wrap="square" rtlCol="0">
            <a:spAutoFit/>
          </a:bodyPr>
          <a:lstStyle/>
          <a:p>
            <a:pPr algn="ctr"/>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コラム</a:t>
            </a:r>
          </a:p>
        </p:txBody>
      </p:sp>
      <p:sp>
        <p:nvSpPr>
          <p:cNvPr id="2" name="文本框 1"/>
          <p:cNvSpPr txBox="1"/>
          <p:nvPr/>
        </p:nvSpPr>
        <p:spPr>
          <a:xfrm>
            <a:off x="1962785" y="494665"/>
            <a:ext cx="2821305" cy="553085"/>
          </a:xfrm>
          <a:prstGeom prst="rect">
            <a:avLst/>
          </a:prstGeom>
          <a:noFill/>
        </p:spPr>
        <p:txBody>
          <a:bodyPr wrap="square" rtlCol="0" anchor="t">
            <a:spAutoFit/>
          </a:bodyPr>
          <a:lstStyle/>
          <a:p>
            <a:r>
              <a:rPr lang="ja-JP" altLang="en-US" sz="3000" b="1" dirty="0">
                <a:solidFill>
                  <a:srgbClr val="002060"/>
                </a:solidFill>
                <a:latin typeface="MS Mincho" panose="02020609040205080304" charset="-128"/>
                <a:ea typeface="MS Mincho" panose="02020609040205080304" charset="-128"/>
                <a:sym typeface="+mn-ea"/>
              </a:rPr>
              <a:t>ぜんたい</a:t>
            </a:r>
          </a:p>
        </p:txBody>
      </p:sp>
      <p:sp>
        <p:nvSpPr>
          <p:cNvPr id="5" name="Text Placeholder 5"/>
          <p:cNvSpPr txBox="1"/>
          <p:nvPr/>
        </p:nvSpPr>
        <p:spPr>
          <a:xfrm>
            <a:off x="1973580" y="1291590"/>
            <a:ext cx="9834880" cy="5281930"/>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lumMod val="85000"/>
                    <a:lumOff val="1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lumMod val="85000"/>
                    <a:lumOff val="1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lnSpc>
                <a:spcPct val="150000"/>
              </a:lnSpc>
              <a:spcBef>
                <a:spcPts val="0"/>
              </a:spcBef>
              <a:buNone/>
            </a:pPr>
            <a:r>
              <a:rPr lang="ja-JP" altLang="en-US" sz="2800" b="1" dirty="0">
                <a:solidFill>
                  <a:schemeClr val="tx1">
                    <a:lumMod val="75000"/>
                    <a:lumOff val="25000"/>
                  </a:schemeClr>
                </a:solidFill>
                <a:latin typeface="MS Mincho" panose="02020609040205080304" charset="-128"/>
                <a:ea typeface="MS Mincho" panose="02020609040205080304" charset="-128"/>
              </a:rPr>
              <a:t>（副） ある事柄を</a:t>
            </a:r>
            <a:r>
              <a:rPr lang="ja-JP" altLang="en-US" sz="2800" b="1" dirty="0">
                <a:solidFill>
                  <a:srgbClr val="FF0000"/>
                </a:solidFill>
                <a:latin typeface="MS Mincho" panose="02020609040205080304" charset="-128"/>
                <a:ea typeface="MS Mincho" panose="02020609040205080304" charset="-128"/>
              </a:rPr>
              <a:t>全般的・概括的に</a:t>
            </a:r>
            <a:r>
              <a:rPr lang="ja-JP" altLang="en-US" sz="2800" b="1" dirty="0">
                <a:solidFill>
                  <a:schemeClr val="tx1">
                    <a:lumMod val="75000"/>
                    <a:lumOff val="25000"/>
                  </a:schemeClr>
                </a:solidFill>
                <a:latin typeface="MS Mincho" panose="02020609040205080304" charset="-128"/>
                <a:ea typeface="MS Mincho" panose="02020609040205080304" charset="-128"/>
              </a:rPr>
              <a:t>考えていう時に用いる語。</a:t>
            </a:r>
            <a:r>
              <a:rPr lang="ja-JP" altLang="en-US" sz="2800" b="1" dirty="0">
                <a:solidFill>
                  <a:srgbClr val="FF0000"/>
                </a:solidFill>
                <a:latin typeface="MS Mincho" panose="02020609040205080304" charset="-128"/>
                <a:ea typeface="MS Mincho" panose="02020609040205080304" charset="-128"/>
              </a:rPr>
              <a:t>一体</a:t>
            </a:r>
            <a:r>
              <a:rPr lang="ja-JP" altLang="en-US" sz="2800" b="1" dirty="0">
                <a:solidFill>
                  <a:schemeClr val="tx1">
                    <a:lumMod val="75000"/>
                    <a:lumOff val="25000"/>
                  </a:schemeClr>
                </a:solidFill>
                <a:latin typeface="MS Mincho" panose="02020609040205080304" charset="-128"/>
                <a:ea typeface="MS Mincho" panose="02020609040205080304" charset="-128"/>
              </a:rPr>
              <a:t>。一体全体。</a:t>
            </a:r>
          </a:p>
          <a:p>
            <a:pPr marL="0" indent="0" fontAlgn="auto">
              <a:lnSpc>
                <a:spcPct val="150000"/>
              </a:lnSpc>
              <a:spcBef>
                <a:spcPts val="0"/>
              </a:spcBef>
              <a:buNone/>
            </a:pPr>
            <a:r>
              <a:rPr lang="en-US" altLang="ja-JP" sz="2800" b="1" dirty="0">
                <a:solidFill>
                  <a:schemeClr val="tx1">
                    <a:lumMod val="75000"/>
                    <a:lumOff val="25000"/>
                  </a:schemeClr>
                </a:solidFill>
                <a:latin typeface="MS Mincho" panose="02020609040205080304" charset="-128"/>
                <a:ea typeface="MS Mincho" panose="02020609040205080304" charset="-128"/>
              </a:rPr>
              <a:t>特に、</a:t>
            </a:r>
            <a:r>
              <a:rPr lang="en-US" altLang="ja-JP" sz="2800" b="1" dirty="0">
                <a:solidFill>
                  <a:srgbClr val="FF0000"/>
                </a:solidFill>
                <a:latin typeface="MS Mincho" panose="02020609040205080304" charset="-128"/>
                <a:ea typeface="MS Mincho" panose="02020609040205080304" charset="-128"/>
              </a:rPr>
              <a:t>疑問の意</a:t>
            </a:r>
            <a:r>
              <a:rPr lang="en-US" altLang="ja-JP" sz="2800" b="1" dirty="0">
                <a:solidFill>
                  <a:schemeClr val="tx1">
                    <a:lumMod val="75000"/>
                    <a:lumOff val="25000"/>
                  </a:schemeClr>
                </a:solidFill>
                <a:latin typeface="MS Mincho" panose="02020609040205080304" charset="-128"/>
                <a:ea typeface="MS Mincho" panose="02020609040205080304" charset="-128"/>
              </a:rPr>
              <a:t>を強く表わす場合に用いる。</a:t>
            </a:r>
            <a:r>
              <a:rPr lang="en-US" altLang="ja-JP" sz="2800" b="1" dirty="0">
                <a:solidFill>
                  <a:srgbClr val="FF0000"/>
                </a:solidFill>
                <a:latin typeface="MS Mincho" panose="02020609040205080304" charset="-128"/>
                <a:ea typeface="MS Mincho" panose="02020609040205080304" charset="-128"/>
              </a:rPr>
              <a:t>全くわからない</a:t>
            </a:r>
            <a:r>
              <a:rPr lang="en-US" altLang="ja-JP" sz="2800" b="1" dirty="0">
                <a:solidFill>
                  <a:schemeClr val="tx1">
                    <a:lumMod val="75000"/>
                    <a:lumOff val="25000"/>
                  </a:schemeClr>
                </a:solidFill>
                <a:latin typeface="MS Mincho" panose="02020609040205080304" charset="-128"/>
                <a:ea typeface="MS Mincho" panose="02020609040205080304" charset="-128"/>
              </a:rPr>
              <a:t>という気持が含まれる。</a:t>
            </a:r>
          </a:p>
          <a:p>
            <a:pPr marL="0" indent="0" fontAlgn="auto">
              <a:lnSpc>
                <a:spcPct val="150000"/>
              </a:lnSpc>
              <a:spcBef>
                <a:spcPts val="0"/>
              </a:spcBef>
              <a:buNone/>
            </a:pPr>
            <a:r>
              <a:rPr lang="ja-JP" altLang="en-US" sz="2800" b="1" dirty="0">
                <a:solidFill>
                  <a:schemeClr val="tx1">
                    <a:lumMod val="75000"/>
                    <a:lumOff val="25000"/>
                  </a:schemeClr>
                </a:solidFill>
                <a:latin typeface="MS Mincho" panose="02020609040205080304" charset="-128"/>
                <a:ea typeface="MS Mincho" panose="02020609040205080304" charset="-128"/>
              </a:rPr>
              <a:t>用例：ぜんたいこれはどういうことか。</a:t>
            </a:r>
            <a:endParaRPr lang="en-US" altLang="ja-JP" sz="2800" b="1" dirty="0">
              <a:solidFill>
                <a:schemeClr val="tx1">
                  <a:lumMod val="75000"/>
                  <a:lumOff val="25000"/>
                </a:schemeClr>
              </a:solidFill>
              <a:latin typeface="MS Mincho" panose="02020609040205080304" charset="-128"/>
              <a:ea typeface="MS Mincho" panose="02020609040205080304" charset="-128"/>
            </a:endParaRPr>
          </a:p>
          <a:p>
            <a:pPr marL="0" indent="0" fontAlgn="auto">
              <a:lnSpc>
                <a:spcPct val="150000"/>
              </a:lnSpc>
              <a:spcBef>
                <a:spcPts val="0"/>
              </a:spcBef>
              <a:buNone/>
            </a:pPr>
            <a:r>
              <a:rPr lang="ja-JP" altLang="en-US" sz="2800" b="1" dirty="0">
                <a:solidFill>
                  <a:schemeClr val="tx1">
                    <a:lumMod val="75000"/>
                    <a:lumOff val="25000"/>
                  </a:schemeClr>
                </a:solidFill>
                <a:latin typeface="MS Mincho" panose="02020609040205080304" charset="-128"/>
                <a:ea typeface="MS Mincho" panose="02020609040205080304" charset="-128"/>
              </a:rPr>
              <a:t>　　</a:t>
            </a:r>
            <a:endParaRPr lang="en-US" altLang="zh-CN" sz="2800" b="1" dirty="0">
              <a:solidFill>
                <a:schemeClr val="tx1">
                  <a:lumMod val="75000"/>
                  <a:lumOff val="25000"/>
                </a:schemeClr>
              </a:solidFill>
              <a:latin typeface="MS Mincho" panose="02020609040205080304" charset="-128"/>
              <a:ea typeface="MS Mincho" panose="02020609040205080304" charset="-128"/>
            </a:endParaRPr>
          </a:p>
        </p:txBody>
      </p:sp>
    </p:spTree>
  </p:cSld>
  <p:clrMapOvr>
    <a:masterClrMapping/>
  </p:clrMapOvr>
  <mc:AlternateContent xmlns:mc="http://schemas.openxmlformats.org/markup-compatibility/2006" xmlns:p14="http://schemas.microsoft.com/office/powerpoint/2010/main">
    <mc:Choice Requires="p14">
      <p:transition spd="slow" p14:dur="16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7" presetClass="entr" presetSubtype="0" fill="hold" nodeType="clickEffect">
                                  <p:stCondLst>
                                    <p:cond delay="0"/>
                                  </p:stCondLst>
                                  <p:iterate type="lt">
                                    <p:tmPct val="50000"/>
                                  </p:iterate>
                                  <p:childTnLst>
                                    <p:set>
                                      <p:cBhvr>
                                        <p:cTn id="10" dur="1" fill="hold">
                                          <p:stCondLst>
                                            <p:cond delay="0"/>
                                          </p:stCondLst>
                                        </p:cTn>
                                        <p:tgtEl>
                                          <p:spTgt spid="5">
                                            <p:txEl>
                                              <p:pRg st="0" end="0"/>
                                            </p:txEl>
                                          </p:spTgt>
                                        </p:tgtEl>
                                        <p:attrNameLst>
                                          <p:attrName>style.visibility</p:attrName>
                                        </p:attrNameLst>
                                      </p:cBhvr>
                                      <p:to>
                                        <p:strVal val="visible"/>
                                      </p:to>
                                    </p:set>
                                    <p:anim calcmode="discrete" valueType="clr">
                                      <p:cBhvr override="childStyle">
                                        <p:cTn id="11" dur="80"/>
                                        <p:tgtEl>
                                          <p:spTgt spid="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2" dur="80"/>
                                        <p:tgtEl>
                                          <p:spTgt spid="5">
                                            <p:txEl>
                                              <p:pRg st="0" end="0"/>
                                            </p:txEl>
                                          </p:spTgt>
                                        </p:tgtEl>
                                        <p:attrNameLst>
                                          <p:attrName>fillcolor</p:attrName>
                                        </p:attrNameLst>
                                      </p:cBhvr>
                                      <p:tavLst>
                                        <p:tav tm="0">
                                          <p:val>
                                            <p:clrVal>
                                              <a:schemeClr val="accent2"/>
                                            </p:clrVal>
                                          </p:val>
                                        </p:tav>
                                        <p:tav tm="50000">
                                          <p:val>
                                            <p:clrVal>
                                              <a:schemeClr val="hlink"/>
                                            </p:clrVal>
                                          </p:val>
                                        </p:tav>
                                      </p:tavLst>
                                    </p:anim>
                                    <p:set>
                                      <p:cBhvr>
                                        <p:cTn id="13" dur="80"/>
                                        <p:tgtEl>
                                          <p:spTgt spid="5">
                                            <p:txEl>
                                              <p:pRg st="0" end="0"/>
                                            </p:txEl>
                                          </p:spTgt>
                                        </p:tgtEl>
                                        <p:attrNameLst>
                                          <p:attrName>fill.type</p:attrName>
                                        </p:attrNameLst>
                                      </p:cBhvr>
                                      <p:to>
                                        <p:strVal val="solid"/>
                                      </p:to>
                                    </p:set>
                                  </p:childTnLst>
                                </p:cTn>
                              </p:par>
                            </p:childTnLst>
                          </p:cTn>
                        </p:par>
                      </p:childTnLst>
                    </p:cTn>
                  </p:par>
                  <p:par>
                    <p:cTn id="14" fill="hold">
                      <p:stCondLst>
                        <p:cond delay="indefinite"/>
                      </p:stCondLst>
                      <p:childTnLst>
                        <p:par>
                          <p:cTn id="15" fill="hold">
                            <p:stCondLst>
                              <p:cond delay="0"/>
                            </p:stCondLst>
                            <p:childTnLst>
                              <p:par>
                                <p:cTn id="16" presetID="27" presetClass="entr" presetSubtype="0" fill="hold" nodeType="clickEffect">
                                  <p:stCondLst>
                                    <p:cond delay="0"/>
                                  </p:stCondLst>
                                  <p:iterate type="lt">
                                    <p:tmPct val="50000"/>
                                  </p:iterate>
                                  <p:childTnLst>
                                    <p:set>
                                      <p:cBhvr>
                                        <p:cTn id="17" dur="1" fill="hold">
                                          <p:stCondLst>
                                            <p:cond delay="0"/>
                                          </p:stCondLst>
                                        </p:cTn>
                                        <p:tgtEl>
                                          <p:spTgt spid="5">
                                            <p:txEl>
                                              <p:pRg st="1" end="1"/>
                                            </p:txEl>
                                          </p:spTgt>
                                        </p:tgtEl>
                                        <p:attrNameLst>
                                          <p:attrName>style.visibility</p:attrName>
                                        </p:attrNameLst>
                                      </p:cBhvr>
                                      <p:to>
                                        <p:strVal val="visible"/>
                                      </p:to>
                                    </p:set>
                                    <p:anim calcmode="discrete" valueType="clr">
                                      <p:cBhvr override="childStyle">
                                        <p:cTn id="18" dur="80"/>
                                        <p:tgtEl>
                                          <p:spTgt spid="5">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5">
                                            <p:txEl>
                                              <p:pRg st="1" end="1"/>
                                            </p:txEl>
                                          </p:spTgt>
                                        </p:tgtEl>
                                        <p:attrNameLst>
                                          <p:attrName>fillcolor</p:attrName>
                                        </p:attrNameLst>
                                      </p:cBhvr>
                                      <p:tavLst>
                                        <p:tav tm="0">
                                          <p:val>
                                            <p:clrVal>
                                              <a:schemeClr val="accent2"/>
                                            </p:clrVal>
                                          </p:val>
                                        </p:tav>
                                        <p:tav tm="50000">
                                          <p:val>
                                            <p:clrVal>
                                              <a:schemeClr val="hlink"/>
                                            </p:clrVal>
                                          </p:val>
                                        </p:tav>
                                      </p:tavLst>
                                    </p:anim>
                                    <p:set>
                                      <p:cBhvr>
                                        <p:cTn id="20" dur="80"/>
                                        <p:tgtEl>
                                          <p:spTgt spid="5">
                                            <p:txEl>
                                              <p:pRg st="1" end="1"/>
                                            </p:txEl>
                                          </p:spTgt>
                                        </p:tgtEl>
                                        <p:attrNameLst>
                                          <p:attrName>fill.type</p:attrName>
                                        </p:attrNameLst>
                                      </p:cBhvr>
                                      <p:to>
                                        <p:strVal val="solid"/>
                                      </p:to>
                                    </p:set>
                                  </p:childTnLst>
                                </p:cTn>
                              </p:par>
                            </p:childTnLst>
                          </p:cTn>
                        </p:par>
                      </p:childTnLst>
                    </p:cTn>
                  </p:par>
                  <p:par>
                    <p:cTn id="21" fill="hold">
                      <p:stCondLst>
                        <p:cond delay="indefinite"/>
                      </p:stCondLst>
                      <p:childTnLst>
                        <p:par>
                          <p:cTn id="22" fill="hold">
                            <p:stCondLst>
                              <p:cond delay="0"/>
                            </p:stCondLst>
                            <p:childTnLst>
                              <p:par>
                                <p:cTn id="23" presetID="27" presetClass="entr" presetSubtype="0" fill="hold" nodeType="clickEffect">
                                  <p:stCondLst>
                                    <p:cond delay="0"/>
                                  </p:stCondLst>
                                  <p:iterate type="lt">
                                    <p:tmPct val="50000"/>
                                  </p:iterate>
                                  <p:childTnLst>
                                    <p:set>
                                      <p:cBhvr>
                                        <p:cTn id="24" dur="1" fill="hold">
                                          <p:stCondLst>
                                            <p:cond delay="0"/>
                                          </p:stCondLst>
                                        </p:cTn>
                                        <p:tgtEl>
                                          <p:spTgt spid="5">
                                            <p:txEl>
                                              <p:pRg st="2" end="2"/>
                                            </p:txEl>
                                          </p:spTgt>
                                        </p:tgtEl>
                                        <p:attrNameLst>
                                          <p:attrName>style.visibility</p:attrName>
                                        </p:attrNameLst>
                                      </p:cBhvr>
                                      <p:to>
                                        <p:strVal val="visible"/>
                                      </p:to>
                                    </p:set>
                                    <p:anim calcmode="discrete" valueType="clr">
                                      <p:cBhvr override="childStyle">
                                        <p:cTn id="25" dur="80"/>
                                        <p:tgtEl>
                                          <p:spTgt spid="5">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5">
                                            <p:txEl>
                                              <p:pRg st="2" end="2"/>
                                            </p:txEl>
                                          </p:spTgt>
                                        </p:tgtEl>
                                        <p:attrNameLst>
                                          <p:attrName>fillcolor</p:attrName>
                                        </p:attrNameLst>
                                      </p:cBhvr>
                                      <p:tavLst>
                                        <p:tav tm="0">
                                          <p:val>
                                            <p:clrVal>
                                              <a:schemeClr val="accent2"/>
                                            </p:clrVal>
                                          </p:val>
                                        </p:tav>
                                        <p:tav tm="50000">
                                          <p:val>
                                            <p:clrVal>
                                              <a:schemeClr val="hlink"/>
                                            </p:clrVal>
                                          </p:val>
                                        </p:tav>
                                      </p:tavLst>
                                    </p:anim>
                                    <p:set>
                                      <p:cBhvr>
                                        <p:cTn id="27" dur="80"/>
                                        <p:tgtEl>
                                          <p:spTgt spid="5">
                                            <p:txEl>
                                              <p:pRg st="2" end="2"/>
                                            </p:txEl>
                                          </p:spTgt>
                                        </p:tgtEl>
                                        <p:attrNameLst>
                                          <p:attrName>fill.type</p:attrName>
                                        </p:attrNameLst>
                                      </p:cBhvr>
                                      <p:to>
                                        <p:strVal val="solid"/>
                                      </p:to>
                                    </p:set>
                                  </p:childTnLst>
                                </p:cTn>
                              </p:par>
                            </p:childTnLst>
                          </p:cTn>
                        </p:par>
                      </p:childTnLst>
                    </p:cTn>
                  </p:par>
                  <p:par>
                    <p:cTn id="28" fill="hold">
                      <p:stCondLst>
                        <p:cond delay="indefinite"/>
                      </p:stCondLst>
                      <p:childTnLst>
                        <p:par>
                          <p:cTn id="29" fill="hold">
                            <p:stCondLst>
                              <p:cond delay="0"/>
                            </p:stCondLst>
                            <p:childTnLst>
                              <p:par>
                                <p:cTn id="30" presetID="27" presetClass="entr" presetSubtype="0" fill="hold" nodeType="clickEffect">
                                  <p:stCondLst>
                                    <p:cond delay="0"/>
                                  </p:stCondLst>
                                  <p:iterate type="lt">
                                    <p:tmPct val="50000"/>
                                  </p:iterate>
                                  <p:childTnLst>
                                    <p:set>
                                      <p:cBhvr>
                                        <p:cTn id="31" dur="1" fill="hold">
                                          <p:stCondLst>
                                            <p:cond delay="0"/>
                                          </p:stCondLst>
                                        </p:cTn>
                                        <p:tgtEl>
                                          <p:spTgt spid="5">
                                            <p:txEl>
                                              <p:pRg st="3" end="3"/>
                                            </p:txEl>
                                          </p:spTgt>
                                        </p:tgtEl>
                                        <p:attrNameLst>
                                          <p:attrName>style.visibility</p:attrName>
                                        </p:attrNameLst>
                                      </p:cBhvr>
                                      <p:to>
                                        <p:strVal val="visible"/>
                                      </p:to>
                                    </p:set>
                                    <p:anim calcmode="discrete" valueType="clr">
                                      <p:cBhvr override="childStyle">
                                        <p:cTn id="32" dur="80"/>
                                        <p:tgtEl>
                                          <p:spTgt spid="5">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3" dur="80"/>
                                        <p:tgtEl>
                                          <p:spTgt spid="5">
                                            <p:txEl>
                                              <p:pRg st="3" end="3"/>
                                            </p:txEl>
                                          </p:spTgt>
                                        </p:tgtEl>
                                        <p:attrNameLst>
                                          <p:attrName>fillcolor</p:attrName>
                                        </p:attrNameLst>
                                      </p:cBhvr>
                                      <p:tavLst>
                                        <p:tav tm="0">
                                          <p:val>
                                            <p:clrVal>
                                              <a:schemeClr val="accent2"/>
                                            </p:clrVal>
                                          </p:val>
                                        </p:tav>
                                        <p:tav tm="50000">
                                          <p:val>
                                            <p:clrVal>
                                              <a:schemeClr val="hlink"/>
                                            </p:clrVal>
                                          </p:val>
                                        </p:tav>
                                      </p:tavLst>
                                    </p:anim>
                                    <p:set>
                                      <p:cBhvr>
                                        <p:cTn id="34" dur="80"/>
                                        <p:tgtEl>
                                          <p:spTgt spid="5">
                                            <p:txEl>
                                              <p:pRg st="3" end="3"/>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flipV="1">
            <a:off x="1958975" y="1147445"/>
            <a:ext cx="9832975" cy="1905"/>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96850" y="0"/>
            <a:ext cx="1936115" cy="7133590"/>
          </a:xfrm>
          <a:prstGeom prst="rect">
            <a:avLst/>
          </a:prstGeom>
          <a:solidFill>
            <a:schemeClr val="accent5">
              <a:lumMod val="50000"/>
            </a:schemeClr>
          </a:solidFill>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solidFill>
                <a:srgbClr val="FFFFFF"/>
              </a:solidFill>
            </a:endParaRPr>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545" y="4829175"/>
            <a:ext cx="1919605" cy="1844040"/>
          </a:xfrm>
          <a:prstGeom prst="rect">
            <a:avLst/>
          </a:prstGeom>
        </p:spPr>
      </p:pic>
      <p:sp>
        <p:nvSpPr>
          <p:cNvPr id="9" name="矩形 8"/>
          <p:cNvSpPr/>
          <p:nvPr/>
        </p:nvSpPr>
        <p:spPr>
          <a:xfrm rot="18900000">
            <a:off x="1647825" y="1467485"/>
            <a:ext cx="194310" cy="19431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0" name="文本框 9"/>
          <p:cNvSpPr txBox="1"/>
          <p:nvPr/>
        </p:nvSpPr>
        <p:spPr>
          <a:xfrm>
            <a:off x="42545" y="1303655"/>
            <a:ext cx="1473835" cy="398780"/>
          </a:xfrm>
          <a:prstGeom prst="rect">
            <a:avLst/>
          </a:prstGeom>
          <a:noFill/>
        </p:spPr>
        <p:txBody>
          <a:bodyPr wrap="square" rtlCol="0">
            <a:spAutoFit/>
          </a:bodyPr>
          <a:lstStyle/>
          <a:p>
            <a:r>
              <a:rPr lang="ja-JP" altLang="ko-KR" sz="2000" b="1" dirty="0">
                <a:solidFill>
                  <a:srgbClr val="F5F4EF"/>
                </a:solidFill>
                <a:latin typeface="思源黑体 CN Light" panose="020B0300000000000000" charset="-122"/>
                <a:ea typeface="思源黑体 CN Light" panose="020B0300000000000000" charset="-122"/>
                <a:cs typeface="+mn-ea"/>
                <a:sym typeface="+mn-lt"/>
              </a:rPr>
              <a:t>言葉の解釈</a:t>
            </a:r>
          </a:p>
        </p:txBody>
      </p:sp>
      <p:sp>
        <p:nvSpPr>
          <p:cNvPr id="11" name="文本框 10"/>
          <p:cNvSpPr txBox="1"/>
          <p:nvPr/>
        </p:nvSpPr>
        <p:spPr>
          <a:xfrm>
            <a:off x="125730" y="2164080"/>
            <a:ext cx="1474470" cy="398780"/>
          </a:xfrm>
          <a:prstGeom prst="rect">
            <a:avLst/>
          </a:prstGeom>
          <a:noFill/>
        </p:spPr>
        <p:txBody>
          <a:bodyPr wrap="square" rtlCol="0">
            <a:spAutoFit/>
          </a:bodyPr>
          <a:lstStyle/>
          <a:p>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重要表現</a:t>
            </a:r>
          </a:p>
        </p:txBody>
      </p:sp>
      <p:sp>
        <p:nvSpPr>
          <p:cNvPr id="12" name="文本框 11"/>
          <p:cNvSpPr txBox="1"/>
          <p:nvPr/>
        </p:nvSpPr>
        <p:spPr>
          <a:xfrm>
            <a:off x="125730" y="2945765"/>
            <a:ext cx="1214755" cy="398780"/>
          </a:xfrm>
          <a:prstGeom prst="rect">
            <a:avLst/>
          </a:prstGeom>
          <a:noFill/>
        </p:spPr>
        <p:txBody>
          <a:bodyPr wrap="square" rtlCol="0">
            <a:spAutoFit/>
          </a:bodyPr>
          <a:lstStyle/>
          <a:p>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本文理解</a:t>
            </a:r>
          </a:p>
        </p:txBody>
      </p:sp>
      <p:sp>
        <p:nvSpPr>
          <p:cNvPr id="13" name="文本框 12"/>
          <p:cNvSpPr txBox="1"/>
          <p:nvPr/>
        </p:nvSpPr>
        <p:spPr>
          <a:xfrm>
            <a:off x="182880" y="3727450"/>
            <a:ext cx="1214755" cy="398780"/>
          </a:xfrm>
          <a:prstGeom prst="rect">
            <a:avLst/>
          </a:prstGeom>
          <a:noFill/>
        </p:spPr>
        <p:txBody>
          <a:bodyPr wrap="square" rtlCol="0">
            <a:spAutoFit/>
          </a:bodyPr>
          <a:lstStyle/>
          <a:p>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学習活動</a:t>
            </a:r>
          </a:p>
        </p:txBody>
      </p:sp>
      <p:sp>
        <p:nvSpPr>
          <p:cNvPr id="18" name="文本框 17"/>
          <p:cNvSpPr txBox="1"/>
          <p:nvPr/>
        </p:nvSpPr>
        <p:spPr>
          <a:xfrm>
            <a:off x="125730" y="4430395"/>
            <a:ext cx="1214755" cy="398780"/>
          </a:xfrm>
          <a:prstGeom prst="rect">
            <a:avLst/>
          </a:prstGeom>
          <a:noFill/>
        </p:spPr>
        <p:txBody>
          <a:bodyPr wrap="square" rtlCol="0">
            <a:spAutoFit/>
          </a:bodyPr>
          <a:lstStyle/>
          <a:p>
            <a:pPr algn="ctr"/>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コラム</a:t>
            </a:r>
          </a:p>
        </p:txBody>
      </p:sp>
      <p:sp>
        <p:nvSpPr>
          <p:cNvPr id="2" name="文本框 1"/>
          <p:cNvSpPr txBox="1"/>
          <p:nvPr/>
        </p:nvSpPr>
        <p:spPr>
          <a:xfrm>
            <a:off x="1962785" y="494665"/>
            <a:ext cx="2821305" cy="553085"/>
          </a:xfrm>
          <a:prstGeom prst="rect">
            <a:avLst/>
          </a:prstGeom>
          <a:noFill/>
        </p:spPr>
        <p:txBody>
          <a:bodyPr wrap="square" rtlCol="0" anchor="t">
            <a:spAutoFit/>
          </a:bodyPr>
          <a:lstStyle/>
          <a:p>
            <a:r>
              <a:rPr lang="ja-JP" altLang="en-US" sz="3000" b="1" dirty="0" smtClean="0">
                <a:solidFill>
                  <a:srgbClr val="002060"/>
                </a:solidFill>
                <a:latin typeface="MS Mincho" panose="02020609040205080304" charset="-128"/>
                <a:ea typeface="MS Mincho" panose="02020609040205080304" charset="-128"/>
                <a:sym typeface="+mn-ea"/>
              </a:rPr>
              <a:t>まごつく</a:t>
            </a:r>
            <a:endParaRPr lang="ja-JP" altLang="en-US" sz="3000" b="1" dirty="0">
              <a:solidFill>
                <a:srgbClr val="002060"/>
              </a:solidFill>
              <a:latin typeface="MS Mincho" panose="02020609040205080304" charset="-128"/>
              <a:ea typeface="MS Mincho" panose="02020609040205080304" charset="-128"/>
              <a:sym typeface="+mn-ea"/>
            </a:endParaRPr>
          </a:p>
        </p:txBody>
      </p:sp>
      <p:sp>
        <p:nvSpPr>
          <p:cNvPr id="5" name="Text Placeholder 5"/>
          <p:cNvSpPr txBox="1"/>
          <p:nvPr/>
        </p:nvSpPr>
        <p:spPr>
          <a:xfrm>
            <a:off x="1973580" y="1291590"/>
            <a:ext cx="9834880" cy="5281930"/>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lumMod val="85000"/>
                    <a:lumOff val="1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lumMod val="85000"/>
                    <a:lumOff val="1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None/>
            </a:pPr>
            <a:r>
              <a:rPr lang="ja-JP" altLang="en-US" sz="2800" b="1" dirty="0">
                <a:solidFill>
                  <a:srgbClr val="000000">
                    <a:lumMod val="75000"/>
                    <a:lumOff val="25000"/>
                  </a:srgbClr>
                </a:solidFill>
                <a:latin typeface="MS Mincho" panose="02020609040205080304" charset="-128"/>
                <a:ea typeface="MS Mincho" panose="02020609040205080304" charset="-128"/>
              </a:rPr>
              <a:t>［動カ五（四</a:t>
            </a:r>
            <a:r>
              <a:rPr lang="ja-JP" altLang="en-US" sz="2800" b="1" dirty="0" smtClean="0">
                <a:solidFill>
                  <a:srgbClr val="000000">
                    <a:lumMod val="75000"/>
                    <a:lumOff val="25000"/>
                  </a:srgbClr>
                </a:solidFill>
                <a:latin typeface="MS Mincho" panose="02020609040205080304" charset="-128"/>
                <a:ea typeface="MS Mincho" panose="02020609040205080304" charset="-128"/>
              </a:rPr>
              <a:t>）］</a:t>
            </a:r>
            <a:endParaRPr lang="en-US" altLang="ja-JP" sz="2800" b="1" dirty="0" smtClean="0">
              <a:solidFill>
                <a:srgbClr val="000000">
                  <a:lumMod val="75000"/>
                  <a:lumOff val="25000"/>
                </a:srgbClr>
              </a:solidFill>
              <a:latin typeface="MS Mincho" panose="02020609040205080304" charset="-128"/>
              <a:ea typeface="MS Mincho" panose="02020609040205080304" charset="-128"/>
            </a:endParaRPr>
          </a:p>
          <a:p>
            <a:pPr marL="0" indent="0">
              <a:lnSpc>
                <a:spcPct val="150000"/>
              </a:lnSpc>
              <a:spcBef>
                <a:spcPts val="0"/>
              </a:spcBef>
              <a:buNone/>
            </a:pPr>
            <a:r>
              <a:rPr lang="ja-JP" altLang="en-US" sz="2800" b="1" dirty="0" smtClean="0">
                <a:solidFill>
                  <a:srgbClr val="000000">
                    <a:lumMod val="75000"/>
                    <a:lumOff val="25000"/>
                  </a:srgbClr>
                </a:solidFill>
                <a:latin typeface="MS Mincho" panose="02020609040205080304" charset="-128"/>
                <a:ea typeface="MS Mincho" panose="02020609040205080304" charset="-128"/>
              </a:rPr>
              <a:t>迷</a:t>
            </a:r>
            <a:r>
              <a:rPr lang="ja-JP" altLang="en-US" sz="2800" b="1" dirty="0">
                <a:solidFill>
                  <a:srgbClr val="000000">
                    <a:lumMod val="75000"/>
                    <a:lumOff val="25000"/>
                  </a:srgbClr>
                </a:solidFill>
                <a:latin typeface="MS Mincho" panose="02020609040205080304" charset="-128"/>
                <a:ea typeface="MS Mincho" panose="02020609040205080304" charset="-128"/>
              </a:rPr>
              <a:t>ってうろうろする。うろたえる。まごまごする</a:t>
            </a:r>
            <a:r>
              <a:rPr lang="ja-JP" altLang="en-US" sz="2800" b="1" dirty="0" smtClean="0">
                <a:solidFill>
                  <a:srgbClr val="000000">
                    <a:lumMod val="75000"/>
                    <a:lumOff val="25000"/>
                  </a:srgbClr>
                </a:solidFill>
                <a:latin typeface="MS Mincho" panose="02020609040205080304" charset="-128"/>
                <a:ea typeface="MS Mincho" panose="02020609040205080304" charset="-128"/>
              </a:rPr>
              <a:t>。</a:t>
            </a:r>
            <a:endParaRPr lang="en-US" altLang="ja-JP" sz="2800" b="1" dirty="0" smtClean="0">
              <a:solidFill>
                <a:srgbClr val="000000">
                  <a:lumMod val="75000"/>
                  <a:lumOff val="25000"/>
                </a:srgbClr>
              </a:solidFill>
              <a:latin typeface="MS Mincho" panose="02020609040205080304" charset="-128"/>
              <a:ea typeface="MS Mincho" panose="02020609040205080304" charset="-128"/>
            </a:endParaRPr>
          </a:p>
          <a:p>
            <a:pPr marL="0" indent="0">
              <a:lnSpc>
                <a:spcPct val="150000"/>
              </a:lnSpc>
              <a:spcBef>
                <a:spcPts val="0"/>
              </a:spcBef>
              <a:buNone/>
            </a:pPr>
            <a:r>
              <a:rPr lang="ja-JP" altLang="en-US" sz="2800" b="1" dirty="0">
                <a:solidFill>
                  <a:srgbClr val="000000">
                    <a:lumMod val="75000"/>
                    <a:lumOff val="25000"/>
                  </a:srgbClr>
                </a:solidFill>
                <a:latin typeface="MS Mincho" panose="02020609040205080304" charset="-128"/>
                <a:ea typeface="MS Mincho" panose="02020609040205080304" charset="-128"/>
              </a:rPr>
              <a:t>＊</a:t>
            </a:r>
            <a:r>
              <a:rPr lang="ja-JP" altLang="en-US" sz="2800" b="1" dirty="0" smtClean="0">
                <a:solidFill>
                  <a:srgbClr val="000000">
                    <a:lumMod val="75000"/>
                    <a:lumOff val="25000"/>
                  </a:srgbClr>
                </a:solidFill>
                <a:latin typeface="MS Mincho" panose="02020609040205080304" charset="-128"/>
                <a:ea typeface="MS Mincho" panose="02020609040205080304" charset="-128"/>
              </a:rPr>
              <a:t>大</a:t>
            </a:r>
            <a:r>
              <a:rPr lang="ja-JP" altLang="en-US" sz="2800" b="1" dirty="0">
                <a:solidFill>
                  <a:srgbClr val="000000">
                    <a:lumMod val="75000"/>
                    <a:lumOff val="25000"/>
                  </a:srgbClr>
                </a:solidFill>
                <a:latin typeface="MS Mincho" panose="02020609040205080304" charset="-128"/>
                <a:ea typeface="MS Mincho" panose="02020609040205080304" charset="-128"/>
              </a:rPr>
              <a:t>きな駅</a:t>
            </a:r>
            <a:r>
              <a:rPr lang="ja-JP" altLang="en-US" sz="2800" b="1" dirty="0" smtClean="0">
                <a:solidFill>
                  <a:srgbClr val="000000">
                    <a:lumMod val="75000"/>
                    <a:lumOff val="25000"/>
                  </a:srgbClr>
                </a:solidFill>
                <a:latin typeface="MS Mincho" panose="02020609040205080304" charset="-128"/>
                <a:ea typeface="MS Mincho" panose="02020609040205080304" charset="-128"/>
              </a:rPr>
              <a:t>で</a:t>
            </a:r>
            <a:r>
              <a:rPr lang="ja-JP" altLang="en-US" sz="2800" b="1" dirty="0">
                <a:solidFill>
                  <a:srgbClr val="000000">
                    <a:lumMod val="75000"/>
                    <a:lumOff val="25000"/>
                  </a:srgbClr>
                </a:solidFill>
                <a:latin typeface="MS Mincho" panose="02020609040205080304" charset="-128"/>
                <a:ea typeface="MS Mincho" panose="02020609040205080304" charset="-128"/>
              </a:rPr>
              <a:t>まごつ</a:t>
            </a:r>
            <a:r>
              <a:rPr lang="ja-JP" altLang="en-US" sz="2800" b="1" dirty="0" smtClean="0">
                <a:solidFill>
                  <a:srgbClr val="000000">
                    <a:lumMod val="75000"/>
                    <a:lumOff val="25000"/>
                  </a:srgbClr>
                </a:solidFill>
                <a:latin typeface="MS Mincho" panose="02020609040205080304" charset="-128"/>
                <a:ea typeface="MS Mincho" panose="02020609040205080304" charset="-128"/>
              </a:rPr>
              <a:t>く。</a:t>
            </a:r>
            <a:endParaRPr lang="en-US" altLang="ja-JP" sz="2800" b="1" dirty="0" smtClean="0">
              <a:solidFill>
                <a:srgbClr val="000000">
                  <a:lumMod val="75000"/>
                  <a:lumOff val="25000"/>
                </a:srgbClr>
              </a:solidFill>
              <a:latin typeface="MS Mincho" panose="02020609040205080304" charset="-128"/>
              <a:ea typeface="MS Mincho" panose="02020609040205080304" charset="-128"/>
            </a:endParaRPr>
          </a:p>
          <a:p>
            <a:pPr marL="0" indent="0">
              <a:lnSpc>
                <a:spcPct val="150000"/>
              </a:lnSpc>
              <a:spcBef>
                <a:spcPts val="0"/>
              </a:spcBef>
              <a:buNone/>
            </a:pPr>
            <a:r>
              <a:rPr lang="ja-JP" altLang="en-US" sz="2800" b="1" dirty="0">
                <a:solidFill>
                  <a:srgbClr val="000000">
                    <a:lumMod val="75000"/>
                    <a:lumOff val="25000"/>
                  </a:srgbClr>
                </a:solidFill>
                <a:latin typeface="MS Mincho" panose="02020609040205080304" charset="-128"/>
                <a:ea typeface="MS Mincho" panose="02020609040205080304" charset="-128"/>
              </a:rPr>
              <a:t>＊仕事で訪れた外国の空港で言語がわからず、まごついてしまった</a:t>
            </a:r>
            <a:r>
              <a:rPr lang="ja-JP" altLang="en-US" sz="2800" b="1" dirty="0" smtClean="0">
                <a:solidFill>
                  <a:srgbClr val="000000">
                    <a:lumMod val="75000"/>
                    <a:lumOff val="25000"/>
                  </a:srgbClr>
                </a:solidFill>
                <a:latin typeface="MS Mincho" panose="02020609040205080304" charset="-128"/>
                <a:ea typeface="MS Mincho" panose="02020609040205080304" charset="-128"/>
              </a:rPr>
              <a:t>。</a:t>
            </a:r>
            <a:endParaRPr lang="en-US" altLang="ja-JP" sz="2800" b="1" dirty="0" smtClean="0">
              <a:solidFill>
                <a:srgbClr val="000000">
                  <a:lumMod val="75000"/>
                  <a:lumOff val="25000"/>
                </a:srgbClr>
              </a:solidFill>
              <a:latin typeface="MS Mincho" panose="02020609040205080304" charset="-128"/>
              <a:ea typeface="MS Mincho" panose="02020609040205080304" charset="-128"/>
            </a:endParaRPr>
          </a:p>
          <a:p>
            <a:pPr marL="0" indent="0">
              <a:lnSpc>
                <a:spcPct val="150000"/>
              </a:lnSpc>
              <a:spcBef>
                <a:spcPts val="0"/>
              </a:spcBef>
              <a:buNone/>
            </a:pPr>
            <a:r>
              <a:rPr lang="ja-JP" altLang="en-US" sz="2800" b="1" dirty="0">
                <a:solidFill>
                  <a:srgbClr val="000000">
                    <a:lumMod val="75000"/>
                    <a:lumOff val="25000"/>
                  </a:srgbClr>
                </a:solidFill>
                <a:latin typeface="MS Mincho" panose="02020609040205080304" charset="-128"/>
                <a:ea typeface="MS Mincho" panose="02020609040205080304" charset="-128"/>
              </a:rPr>
              <a:t>＊不慣れな中国語の翻訳にまごついてしまう。</a:t>
            </a:r>
            <a:endParaRPr lang="en-US" altLang="zh-CN" sz="2800" b="1" dirty="0">
              <a:solidFill>
                <a:srgbClr val="000000">
                  <a:lumMod val="75000"/>
                  <a:lumOff val="25000"/>
                </a:srgbClr>
              </a:solidFill>
              <a:latin typeface="MS Mincho" panose="02020609040205080304" charset="-128"/>
              <a:ea typeface="MS Mincho" panose="02020609040205080304" charset="-128"/>
            </a:endParaRPr>
          </a:p>
        </p:txBody>
      </p:sp>
    </p:spTree>
    <p:extLst>
      <p:ext uri="{BB962C8B-B14F-4D97-AF65-F5344CB8AC3E}">
        <p14:creationId xmlns:p14="http://schemas.microsoft.com/office/powerpoint/2010/main" val="2907384986"/>
      </p:ext>
    </p:extLst>
  </p:cSld>
  <p:clrMapOvr>
    <a:masterClrMapping/>
  </p:clrMapOvr>
  <mc:AlternateContent xmlns:mc="http://schemas.openxmlformats.org/markup-compatibility/2006" xmlns:p14="http://schemas.microsoft.com/office/powerpoint/2010/main">
    <mc:Choice Requires="p14">
      <p:transition spd="slow" p14:dur="16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7" presetClass="entr" presetSubtype="0" fill="hold" nodeType="clickEffect">
                                  <p:stCondLst>
                                    <p:cond delay="0"/>
                                  </p:stCondLst>
                                  <p:iterate type="lt">
                                    <p:tmPct val="50000"/>
                                  </p:iterate>
                                  <p:childTnLst>
                                    <p:set>
                                      <p:cBhvr>
                                        <p:cTn id="10" dur="1" fill="hold">
                                          <p:stCondLst>
                                            <p:cond delay="0"/>
                                          </p:stCondLst>
                                        </p:cTn>
                                        <p:tgtEl>
                                          <p:spTgt spid="5">
                                            <p:txEl>
                                              <p:pRg st="0" end="0"/>
                                            </p:txEl>
                                          </p:spTgt>
                                        </p:tgtEl>
                                        <p:attrNameLst>
                                          <p:attrName>style.visibility</p:attrName>
                                        </p:attrNameLst>
                                      </p:cBhvr>
                                      <p:to>
                                        <p:strVal val="visible"/>
                                      </p:to>
                                    </p:set>
                                    <p:anim calcmode="discrete" valueType="clr">
                                      <p:cBhvr override="childStyle">
                                        <p:cTn id="11" dur="80"/>
                                        <p:tgtEl>
                                          <p:spTgt spid="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2" dur="80"/>
                                        <p:tgtEl>
                                          <p:spTgt spid="5">
                                            <p:txEl>
                                              <p:pRg st="0" end="0"/>
                                            </p:txEl>
                                          </p:spTgt>
                                        </p:tgtEl>
                                        <p:attrNameLst>
                                          <p:attrName>fillcolor</p:attrName>
                                        </p:attrNameLst>
                                      </p:cBhvr>
                                      <p:tavLst>
                                        <p:tav tm="0">
                                          <p:val>
                                            <p:clrVal>
                                              <a:schemeClr val="accent2"/>
                                            </p:clrVal>
                                          </p:val>
                                        </p:tav>
                                        <p:tav tm="50000">
                                          <p:val>
                                            <p:clrVal>
                                              <a:schemeClr val="hlink"/>
                                            </p:clrVal>
                                          </p:val>
                                        </p:tav>
                                      </p:tavLst>
                                    </p:anim>
                                    <p:set>
                                      <p:cBhvr>
                                        <p:cTn id="13" dur="80"/>
                                        <p:tgtEl>
                                          <p:spTgt spid="5">
                                            <p:txEl>
                                              <p:pRg st="0" end="0"/>
                                            </p:txEl>
                                          </p:spTgt>
                                        </p:tgtEl>
                                        <p:attrNameLst>
                                          <p:attrName>fill.type</p:attrName>
                                        </p:attrNameLst>
                                      </p:cBhvr>
                                      <p:to>
                                        <p:strVal val="solid"/>
                                      </p:to>
                                    </p:set>
                                  </p:childTnLst>
                                </p:cTn>
                              </p:par>
                            </p:childTnLst>
                          </p:cTn>
                        </p:par>
                      </p:childTnLst>
                    </p:cTn>
                  </p:par>
                  <p:par>
                    <p:cTn id="14" fill="hold">
                      <p:stCondLst>
                        <p:cond delay="indefinite"/>
                      </p:stCondLst>
                      <p:childTnLst>
                        <p:par>
                          <p:cTn id="15" fill="hold">
                            <p:stCondLst>
                              <p:cond delay="0"/>
                            </p:stCondLst>
                            <p:childTnLst>
                              <p:par>
                                <p:cTn id="16" presetID="27" presetClass="entr" presetSubtype="0" fill="hold" nodeType="clickEffect">
                                  <p:stCondLst>
                                    <p:cond delay="0"/>
                                  </p:stCondLst>
                                  <p:iterate type="lt">
                                    <p:tmPct val="50000"/>
                                  </p:iterate>
                                  <p:childTnLst>
                                    <p:set>
                                      <p:cBhvr>
                                        <p:cTn id="17" dur="1" fill="hold">
                                          <p:stCondLst>
                                            <p:cond delay="0"/>
                                          </p:stCondLst>
                                        </p:cTn>
                                        <p:tgtEl>
                                          <p:spTgt spid="5">
                                            <p:txEl>
                                              <p:pRg st="1" end="1"/>
                                            </p:txEl>
                                          </p:spTgt>
                                        </p:tgtEl>
                                        <p:attrNameLst>
                                          <p:attrName>style.visibility</p:attrName>
                                        </p:attrNameLst>
                                      </p:cBhvr>
                                      <p:to>
                                        <p:strVal val="visible"/>
                                      </p:to>
                                    </p:set>
                                    <p:anim calcmode="discrete" valueType="clr">
                                      <p:cBhvr override="childStyle">
                                        <p:cTn id="18" dur="80"/>
                                        <p:tgtEl>
                                          <p:spTgt spid="5">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5">
                                            <p:txEl>
                                              <p:pRg st="1" end="1"/>
                                            </p:txEl>
                                          </p:spTgt>
                                        </p:tgtEl>
                                        <p:attrNameLst>
                                          <p:attrName>fillcolor</p:attrName>
                                        </p:attrNameLst>
                                      </p:cBhvr>
                                      <p:tavLst>
                                        <p:tav tm="0">
                                          <p:val>
                                            <p:clrVal>
                                              <a:schemeClr val="accent2"/>
                                            </p:clrVal>
                                          </p:val>
                                        </p:tav>
                                        <p:tav tm="50000">
                                          <p:val>
                                            <p:clrVal>
                                              <a:schemeClr val="hlink"/>
                                            </p:clrVal>
                                          </p:val>
                                        </p:tav>
                                      </p:tavLst>
                                    </p:anim>
                                    <p:set>
                                      <p:cBhvr>
                                        <p:cTn id="20" dur="80"/>
                                        <p:tgtEl>
                                          <p:spTgt spid="5">
                                            <p:txEl>
                                              <p:pRg st="1" end="1"/>
                                            </p:txEl>
                                          </p:spTgt>
                                        </p:tgtEl>
                                        <p:attrNameLst>
                                          <p:attrName>fill.type</p:attrName>
                                        </p:attrNameLst>
                                      </p:cBhvr>
                                      <p:to>
                                        <p:strVal val="solid"/>
                                      </p:to>
                                    </p:set>
                                  </p:childTnLst>
                                </p:cTn>
                              </p:par>
                            </p:childTnLst>
                          </p:cTn>
                        </p:par>
                      </p:childTnLst>
                    </p:cTn>
                  </p:par>
                  <p:par>
                    <p:cTn id="21" fill="hold">
                      <p:stCondLst>
                        <p:cond delay="indefinite"/>
                      </p:stCondLst>
                      <p:childTnLst>
                        <p:par>
                          <p:cTn id="22" fill="hold">
                            <p:stCondLst>
                              <p:cond delay="0"/>
                            </p:stCondLst>
                            <p:childTnLst>
                              <p:par>
                                <p:cTn id="23" presetID="27" presetClass="entr" presetSubtype="0" fill="hold" nodeType="clickEffect">
                                  <p:stCondLst>
                                    <p:cond delay="0"/>
                                  </p:stCondLst>
                                  <p:iterate type="lt">
                                    <p:tmPct val="50000"/>
                                  </p:iterate>
                                  <p:childTnLst>
                                    <p:set>
                                      <p:cBhvr>
                                        <p:cTn id="24" dur="1" fill="hold">
                                          <p:stCondLst>
                                            <p:cond delay="0"/>
                                          </p:stCondLst>
                                        </p:cTn>
                                        <p:tgtEl>
                                          <p:spTgt spid="5">
                                            <p:txEl>
                                              <p:pRg st="2" end="2"/>
                                            </p:txEl>
                                          </p:spTgt>
                                        </p:tgtEl>
                                        <p:attrNameLst>
                                          <p:attrName>style.visibility</p:attrName>
                                        </p:attrNameLst>
                                      </p:cBhvr>
                                      <p:to>
                                        <p:strVal val="visible"/>
                                      </p:to>
                                    </p:set>
                                    <p:anim calcmode="discrete" valueType="clr">
                                      <p:cBhvr override="childStyle">
                                        <p:cTn id="25" dur="80"/>
                                        <p:tgtEl>
                                          <p:spTgt spid="5">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5">
                                            <p:txEl>
                                              <p:pRg st="2" end="2"/>
                                            </p:txEl>
                                          </p:spTgt>
                                        </p:tgtEl>
                                        <p:attrNameLst>
                                          <p:attrName>fillcolor</p:attrName>
                                        </p:attrNameLst>
                                      </p:cBhvr>
                                      <p:tavLst>
                                        <p:tav tm="0">
                                          <p:val>
                                            <p:clrVal>
                                              <a:schemeClr val="accent2"/>
                                            </p:clrVal>
                                          </p:val>
                                        </p:tav>
                                        <p:tav tm="50000">
                                          <p:val>
                                            <p:clrVal>
                                              <a:schemeClr val="hlink"/>
                                            </p:clrVal>
                                          </p:val>
                                        </p:tav>
                                      </p:tavLst>
                                    </p:anim>
                                    <p:set>
                                      <p:cBhvr>
                                        <p:cTn id="27" dur="80"/>
                                        <p:tgtEl>
                                          <p:spTgt spid="5">
                                            <p:txEl>
                                              <p:pRg st="2" end="2"/>
                                            </p:txEl>
                                          </p:spTgt>
                                        </p:tgtEl>
                                        <p:attrNameLst>
                                          <p:attrName>fill.type</p:attrName>
                                        </p:attrNameLst>
                                      </p:cBhvr>
                                      <p:to>
                                        <p:strVal val="solid"/>
                                      </p:to>
                                    </p:set>
                                  </p:childTnLst>
                                </p:cTn>
                              </p:par>
                            </p:childTnLst>
                          </p:cTn>
                        </p:par>
                      </p:childTnLst>
                    </p:cTn>
                  </p:par>
                  <p:par>
                    <p:cTn id="28" fill="hold">
                      <p:stCondLst>
                        <p:cond delay="indefinite"/>
                      </p:stCondLst>
                      <p:childTnLst>
                        <p:par>
                          <p:cTn id="29" fill="hold">
                            <p:stCondLst>
                              <p:cond delay="0"/>
                            </p:stCondLst>
                            <p:childTnLst>
                              <p:par>
                                <p:cTn id="30" presetID="27" presetClass="entr" presetSubtype="0" fill="hold" nodeType="clickEffect">
                                  <p:stCondLst>
                                    <p:cond delay="0"/>
                                  </p:stCondLst>
                                  <p:iterate type="lt">
                                    <p:tmPct val="50000"/>
                                  </p:iterate>
                                  <p:childTnLst>
                                    <p:set>
                                      <p:cBhvr>
                                        <p:cTn id="31" dur="1" fill="hold">
                                          <p:stCondLst>
                                            <p:cond delay="0"/>
                                          </p:stCondLst>
                                        </p:cTn>
                                        <p:tgtEl>
                                          <p:spTgt spid="5">
                                            <p:txEl>
                                              <p:pRg st="3" end="3"/>
                                            </p:txEl>
                                          </p:spTgt>
                                        </p:tgtEl>
                                        <p:attrNameLst>
                                          <p:attrName>style.visibility</p:attrName>
                                        </p:attrNameLst>
                                      </p:cBhvr>
                                      <p:to>
                                        <p:strVal val="visible"/>
                                      </p:to>
                                    </p:set>
                                    <p:anim calcmode="discrete" valueType="clr">
                                      <p:cBhvr override="childStyle">
                                        <p:cTn id="32" dur="80"/>
                                        <p:tgtEl>
                                          <p:spTgt spid="5">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3" dur="80"/>
                                        <p:tgtEl>
                                          <p:spTgt spid="5">
                                            <p:txEl>
                                              <p:pRg st="3" end="3"/>
                                            </p:txEl>
                                          </p:spTgt>
                                        </p:tgtEl>
                                        <p:attrNameLst>
                                          <p:attrName>fillcolor</p:attrName>
                                        </p:attrNameLst>
                                      </p:cBhvr>
                                      <p:tavLst>
                                        <p:tav tm="0">
                                          <p:val>
                                            <p:clrVal>
                                              <a:schemeClr val="accent2"/>
                                            </p:clrVal>
                                          </p:val>
                                        </p:tav>
                                        <p:tav tm="50000">
                                          <p:val>
                                            <p:clrVal>
                                              <a:schemeClr val="hlink"/>
                                            </p:clrVal>
                                          </p:val>
                                        </p:tav>
                                      </p:tavLst>
                                    </p:anim>
                                    <p:set>
                                      <p:cBhvr>
                                        <p:cTn id="34" dur="80"/>
                                        <p:tgtEl>
                                          <p:spTgt spid="5">
                                            <p:txEl>
                                              <p:pRg st="3" end="3"/>
                                            </p:txEl>
                                          </p:spTgt>
                                        </p:tgtEl>
                                        <p:attrNameLst>
                                          <p:attrName>fill.type</p:attrName>
                                        </p:attrNameLst>
                                      </p:cBhvr>
                                      <p:to>
                                        <p:strVal val="solid"/>
                                      </p:to>
                                    </p:set>
                                  </p:childTnLst>
                                </p:cTn>
                              </p:par>
                            </p:childTnLst>
                          </p:cTn>
                        </p:par>
                      </p:childTnLst>
                    </p:cTn>
                  </p:par>
                  <p:par>
                    <p:cTn id="35" fill="hold">
                      <p:stCondLst>
                        <p:cond delay="indefinite"/>
                      </p:stCondLst>
                      <p:childTnLst>
                        <p:par>
                          <p:cTn id="36" fill="hold">
                            <p:stCondLst>
                              <p:cond delay="0"/>
                            </p:stCondLst>
                            <p:childTnLst>
                              <p:par>
                                <p:cTn id="37" presetID="27" presetClass="entr" presetSubtype="0" fill="hold" nodeType="clickEffect">
                                  <p:stCondLst>
                                    <p:cond delay="0"/>
                                  </p:stCondLst>
                                  <p:iterate type="lt">
                                    <p:tmPct val="50000"/>
                                  </p:iterate>
                                  <p:childTnLst>
                                    <p:set>
                                      <p:cBhvr>
                                        <p:cTn id="38" dur="1" fill="hold">
                                          <p:stCondLst>
                                            <p:cond delay="0"/>
                                          </p:stCondLst>
                                        </p:cTn>
                                        <p:tgtEl>
                                          <p:spTgt spid="5">
                                            <p:txEl>
                                              <p:pRg st="4" end="4"/>
                                            </p:txEl>
                                          </p:spTgt>
                                        </p:tgtEl>
                                        <p:attrNameLst>
                                          <p:attrName>style.visibility</p:attrName>
                                        </p:attrNameLst>
                                      </p:cBhvr>
                                      <p:to>
                                        <p:strVal val="visible"/>
                                      </p:to>
                                    </p:set>
                                    <p:anim calcmode="discrete" valueType="clr">
                                      <p:cBhvr override="childStyle">
                                        <p:cTn id="39" dur="80"/>
                                        <p:tgtEl>
                                          <p:spTgt spid="5">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0" dur="80"/>
                                        <p:tgtEl>
                                          <p:spTgt spid="5">
                                            <p:txEl>
                                              <p:pRg st="4" end="4"/>
                                            </p:txEl>
                                          </p:spTgt>
                                        </p:tgtEl>
                                        <p:attrNameLst>
                                          <p:attrName>fillcolor</p:attrName>
                                        </p:attrNameLst>
                                      </p:cBhvr>
                                      <p:tavLst>
                                        <p:tav tm="0">
                                          <p:val>
                                            <p:clrVal>
                                              <a:schemeClr val="accent2"/>
                                            </p:clrVal>
                                          </p:val>
                                        </p:tav>
                                        <p:tav tm="50000">
                                          <p:val>
                                            <p:clrVal>
                                              <a:schemeClr val="hlink"/>
                                            </p:clrVal>
                                          </p:val>
                                        </p:tav>
                                      </p:tavLst>
                                    </p:anim>
                                    <p:set>
                                      <p:cBhvr>
                                        <p:cTn id="41" dur="80"/>
                                        <p:tgtEl>
                                          <p:spTgt spid="5">
                                            <p:txEl>
                                              <p:pRg st="4" end="4"/>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flipV="1">
            <a:off x="1958975" y="1147445"/>
            <a:ext cx="9832975" cy="1905"/>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96850" y="0"/>
            <a:ext cx="1936115" cy="7133590"/>
          </a:xfrm>
          <a:prstGeom prst="rect">
            <a:avLst/>
          </a:prstGeom>
          <a:solidFill>
            <a:schemeClr val="accent5">
              <a:lumMod val="50000"/>
            </a:schemeClr>
          </a:solidFill>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solidFill>
                <a:srgbClr val="FFFFFF"/>
              </a:solidFill>
            </a:endParaRPr>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545" y="4829175"/>
            <a:ext cx="1919605" cy="1844040"/>
          </a:xfrm>
          <a:prstGeom prst="rect">
            <a:avLst/>
          </a:prstGeom>
        </p:spPr>
      </p:pic>
      <p:sp>
        <p:nvSpPr>
          <p:cNvPr id="9" name="矩形 8"/>
          <p:cNvSpPr/>
          <p:nvPr/>
        </p:nvSpPr>
        <p:spPr>
          <a:xfrm rot="18900000">
            <a:off x="1647825" y="1467485"/>
            <a:ext cx="194310" cy="19431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0" name="文本框 9"/>
          <p:cNvSpPr txBox="1"/>
          <p:nvPr/>
        </p:nvSpPr>
        <p:spPr>
          <a:xfrm>
            <a:off x="42545" y="1303655"/>
            <a:ext cx="1473835" cy="398780"/>
          </a:xfrm>
          <a:prstGeom prst="rect">
            <a:avLst/>
          </a:prstGeom>
          <a:noFill/>
        </p:spPr>
        <p:txBody>
          <a:bodyPr wrap="square" rtlCol="0">
            <a:spAutoFit/>
          </a:bodyPr>
          <a:lstStyle/>
          <a:p>
            <a:r>
              <a:rPr lang="ja-JP" altLang="ko-KR" sz="2000" b="1" dirty="0">
                <a:solidFill>
                  <a:srgbClr val="F5F4EF"/>
                </a:solidFill>
                <a:latin typeface="思源黑体 CN Light" panose="020B0300000000000000" charset="-122"/>
                <a:ea typeface="思源黑体 CN Light" panose="020B0300000000000000" charset="-122"/>
                <a:cs typeface="+mn-ea"/>
                <a:sym typeface="+mn-lt"/>
              </a:rPr>
              <a:t>言葉の解釈</a:t>
            </a:r>
          </a:p>
        </p:txBody>
      </p:sp>
      <p:sp>
        <p:nvSpPr>
          <p:cNvPr id="11" name="文本框 10"/>
          <p:cNvSpPr txBox="1"/>
          <p:nvPr/>
        </p:nvSpPr>
        <p:spPr>
          <a:xfrm>
            <a:off x="125730" y="2164080"/>
            <a:ext cx="1474470" cy="398780"/>
          </a:xfrm>
          <a:prstGeom prst="rect">
            <a:avLst/>
          </a:prstGeom>
          <a:noFill/>
        </p:spPr>
        <p:txBody>
          <a:bodyPr wrap="square" rtlCol="0">
            <a:spAutoFit/>
          </a:bodyPr>
          <a:lstStyle/>
          <a:p>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重要表現</a:t>
            </a:r>
          </a:p>
        </p:txBody>
      </p:sp>
      <p:sp>
        <p:nvSpPr>
          <p:cNvPr id="12" name="文本框 11"/>
          <p:cNvSpPr txBox="1"/>
          <p:nvPr/>
        </p:nvSpPr>
        <p:spPr>
          <a:xfrm>
            <a:off x="125730" y="2945765"/>
            <a:ext cx="1214755" cy="398780"/>
          </a:xfrm>
          <a:prstGeom prst="rect">
            <a:avLst/>
          </a:prstGeom>
          <a:noFill/>
        </p:spPr>
        <p:txBody>
          <a:bodyPr wrap="square" rtlCol="0">
            <a:spAutoFit/>
          </a:bodyPr>
          <a:lstStyle/>
          <a:p>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本文理解</a:t>
            </a:r>
          </a:p>
        </p:txBody>
      </p:sp>
      <p:sp>
        <p:nvSpPr>
          <p:cNvPr id="13" name="文本框 12"/>
          <p:cNvSpPr txBox="1"/>
          <p:nvPr/>
        </p:nvSpPr>
        <p:spPr>
          <a:xfrm>
            <a:off x="182880" y="3727450"/>
            <a:ext cx="1214755" cy="398780"/>
          </a:xfrm>
          <a:prstGeom prst="rect">
            <a:avLst/>
          </a:prstGeom>
          <a:noFill/>
        </p:spPr>
        <p:txBody>
          <a:bodyPr wrap="square" rtlCol="0">
            <a:spAutoFit/>
          </a:bodyPr>
          <a:lstStyle/>
          <a:p>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学習活動</a:t>
            </a:r>
          </a:p>
        </p:txBody>
      </p:sp>
      <p:sp>
        <p:nvSpPr>
          <p:cNvPr id="18" name="文本框 17"/>
          <p:cNvSpPr txBox="1"/>
          <p:nvPr/>
        </p:nvSpPr>
        <p:spPr>
          <a:xfrm>
            <a:off x="125730" y="4430395"/>
            <a:ext cx="1214755" cy="398780"/>
          </a:xfrm>
          <a:prstGeom prst="rect">
            <a:avLst/>
          </a:prstGeom>
          <a:noFill/>
        </p:spPr>
        <p:txBody>
          <a:bodyPr wrap="square" rtlCol="0">
            <a:spAutoFit/>
          </a:bodyPr>
          <a:lstStyle/>
          <a:p>
            <a:pPr algn="ctr"/>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コラム</a:t>
            </a:r>
          </a:p>
        </p:txBody>
      </p:sp>
      <p:sp>
        <p:nvSpPr>
          <p:cNvPr id="2" name="文本框 1"/>
          <p:cNvSpPr txBox="1"/>
          <p:nvPr/>
        </p:nvSpPr>
        <p:spPr>
          <a:xfrm>
            <a:off x="1962785" y="494665"/>
            <a:ext cx="2821305" cy="553085"/>
          </a:xfrm>
          <a:prstGeom prst="rect">
            <a:avLst/>
          </a:prstGeom>
          <a:noFill/>
        </p:spPr>
        <p:txBody>
          <a:bodyPr wrap="square" rtlCol="0" anchor="t">
            <a:spAutoFit/>
          </a:bodyPr>
          <a:lstStyle/>
          <a:p>
            <a:r>
              <a:rPr lang="ja-JP" altLang="en-US" sz="3000" b="1" dirty="0">
                <a:solidFill>
                  <a:srgbClr val="002060"/>
                </a:solidFill>
                <a:latin typeface="MS Mincho" panose="02020609040205080304" charset="-128"/>
                <a:ea typeface="MS Mincho" panose="02020609040205080304" charset="-128"/>
                <a:sym typeface="+mn-ea"/>
              </a:rPr>
              <a:t>寄り添う</a:t>
            </a:r>
            <a:endParaRPr lang="ja-JP" altLang="en-US" sz="3000" b="1" dirty="0">
              <a:solidFill>
                <a:srgbClr val="002060"/>
              </a:solidFill>
              <a:latin typeface="MS Mincho" panose="02020609040205080304" charset="-128"/>
              <a:ea typeface="MS Mincho" panose="02020609040205080304" charset="-128"/>
              <a:sym typeface="+mn-ea"/>
            </a:endParaRPr>
          </a:p>
        </p:txBody>
      </p:sp>
      <p:sp>
        <p:nvSpPr>
          <p:cNvPr id="5" name="Text Placeholder 5"/>
          <p:cNvSpPr txBox="1"/>
          <p:nvPr/>
        </p:nvSpPr>
        <p:spPr>
          <a:xfrm>
            <a:off x="1973580" y="1291590"/>
            <a:ext cx="9834880" cy="5281930"/>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lumMod val="85000"/>
                    <a:lumOff val="1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lumMod val="85000"/>
                    <a:lumOff val="1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ts val="0"/>
              </a:spcBef>
              <a:buFont typeface="Arial" panose="020B0604020202020204" pitchFamily="34" charset="0"/>
              <a:buNone/>
            </a:pPr>
            <a:r>
              <a:rPr lang="ja-JP" altLang="en-US" sz="2800" b="1" dirty="0" smtClean="0">
                <a:solidFill>
                  <a:srgbClr val="000000">
                    <a:lumMod val="75000"/>
                    <a:lumOff val="25000"/>
                  </a:srgbClr>
                </a:solidFill>
                <a:latin typeface="MS Mincho" panose="02020609040205080304" charset="-128"/>
                <a:ea typeface="MS Mincho" panose="02020609040205080304" charset="-128"/>
              </a:rPr>
              <a:t>［自ワ五（ハ四）］</a:t>
            </a:r>
            <a:endParaRPr lang="en-US" altLang="ja-JP" sz="2800" b="1" dirty="0" smtClean="0">
              <a:solidFill>
                <a:srgbClr val="000000">
                  <a:lumMod val="75000"/>
                  <a:lumOff val="25000"/>
                </a:srgbClr>
              </a:solidFill>
              <a:latin typeface="MS Mincho" panose="02020609040205080304" charset="-128"/>
              <a:ea typeface="MS Mincho" panose="02020609040205080304" charset="-128"/>
            </a:endParaRPr>
          </a:p>
          <a:p>
            <a:pPr marL="0" indent="0">
              <a:lnSpc>
                <a:spcPct val="150000"/>
              </a:lnSpc>
              <a:spcBef>
                <a:spcPts val="0"/>
              </a:spcBef>
              <a:buFont typeface="Arial" panose="020B0604020202020204" pitchFamily="34" charset="0"/>
              <a:buNone/>
            </a:pPr>
            <a:r>
              <a:rPr lang="ja-JP" altLang="en-US" sz="2800" b="1" dirty="0" smtClean="0">
                <a:solidFill>
                  <a:srgbClr val="000000">
                    <a:lumMod val="75000"/>
                    <a:lumOff val="25000"/>
                  </a:srgbClr>
                </a:solidFill>
                <a:latin typeface="MS Mincho" panose="02020609040205080304" charset="-128"/>
                <a:ea typeface="MS Mincho" panose="02020609040205080304" charset="-128"/>
              </a:rPr>
              <a:t>意味：体をすり合わせるように、そばへ寄る。すぐ近くに寄る。寄り付く。</a:t>
            </a:r>
            <a:endParaRPr lang="en-US" altLang="ja-JP" sz="2800" b="1" dirty="0" smtClean="0">
              <a:solidFill>
                <a:srgbClr val="000000">
                  <a:lumMod val="75000"/>
                  <a:lumOff val="25000"/>
                </a:srgbClr>
              </a:solidFill>
              <a:latin typeface="MS Mincho" panose="02020609040205080304" charset="-128"/>
              <a:ea typeface="MS Mincho" panose="02020609040205080304" charset="-128"/>
            </a:endParaRPr>
          </a:p>
          <a:p>
            <a:pPr marL="0" indent="0">
              <a:lnSpc>
                <a:spcPct val="150000"/>
              </a:lnSpc>
              <a:spcBef>
                <a:spcPts val="0"/>
              </a:spcBef>
              <a:buNone/>
            </a:pPr>
            <a:r>
              <a:rPr lang="ja-JP" altLang="en-US" sz="2800" b="1" dirty="0" smtClean="0">
                <a:solidFill>
                  <a:srgbClr val="000000">
                    <a:lumMod val="75000"/>
                    <a:lumOff val="25000"/>
                  </a:srgbClr>
                </a:solidFill>
                <a:latin typeface="MS Mincho" panose="02020609040205080304" charset="-128"/>
                <a:ea typeface="MS Mincho" panose="02020609040205080304" charset="-128"/>
              </a:rPr>
              <a:t>＊彼</a:t>
            </a:r>
            <a:r>
              <a:rPr lang="ja-JP" altLang="en-US" sz="2800" b="1" dirty="0">
                <a:solidFill>
                  <a:srgbClr val="000000">
                    <a:lumMod val="75000"/>
                    <a:lumOff val="25000"/>
                  </a:srgbClr>
                </a:solidFill>
                <a:latin typeface="MS Mincho" panose="02020609040205080304" charset="-128"/>
                <a:ea typeface="MS Mincho" panose="02020609040205080304" charset="-128"/>
              </a:rPr>
              <a:t>女は相手の気持ちに寄り添う事ができる人です。</a:t>
            </a:r>
          </a:p>
          <a:p>
            <a:pPr marL="0" indent="0">
              <a:lnSpc>
                <a:spcPct val="150000"/>
              </a:lnSpc>
              <a:spcBef>
                <a:spcPts val="0"/>
              </a:spcBef>
              <a:buNone/>
            </a:pPr>
            <a:r>
              <a:rPr lang="ja-JP" altLang="en-US" sz="2800" b="1" dirty="0" smtClean="0">
                <a:solidFill>
                  <a:srgbClr val="000000">
                    <a:lumMod val="75000"/>
                    <a:lumOff val="25000"/>
                  </a:srgbClr>
                </a:solidFill>
                <a:latin typeface="MS Mincho" panose="02020609040205080304" charset="-128"/>
                <a:ea typeface="MS Mincho" panose="02020609040205080304" charset="-128"/>
              </a:rPr>
              <a:t>＊お</a:t>
            </a:r>
            <a:r>
              <a:rPr lang="ja-JP" altLang="en-US" sz="2800" b="1" dirty="0">
                <a:solidFill>
                  <a:srgbClr val="000000">
                    <a:lumMod val="75000"/>
                    <a:lumOff val="25000"/>
                  </a:srgbClr>
                </a:solidFill>
                <a:latin typeface="MS Mincho" panose="02020609040205080304" charset="-128"/>
                <a:ea typeface="MS Mincho" panose="02020609040205080304" charset="-128"/>
              </a:rPr>
              <a:t>客様に寄り添った商品です。</a:t>
            </a:r>
          </a:p>
          <a:p>
            <a:pPr marL="0" indent="0">
              <a:lnSpc>
                <a:spcPct val="150000"/>
              </a:lnSpc>
              <a:spcBef>
                <a:spcPts val="0"/>
              </a:spcBef>
              <a:buNone/>
            </a:pPr>
            <a:r>
              <a:rPr lang="ja-JP" altLang="en-US" sz="2800" b="1" dirty="0" smtClean="0">
                <a:solidFill>
                  <a:srgbClr val="000000">
                    <a:lumMod val="75000"/>
                    <a:lumOff val="25000"/>
                  </a:srgbClr>
                </a:solidFill>
                <a:latin typeface="MS Mincho" panose="02020609040205080304" charset="-128"/>
                <a:ea typeface="MS Mincho" panose="02020609040205080304" charset="-128"/>
              </a:rPr>
              <a:t>＊</a:t>
            </a:r>
            <a:r>
              <a:rPr lang="ja-JP" altLang="en-US" sz="2800" b="1" dirty="0" smtClean="0">
                <a:solidFill>
                  <a:srgbClr val="000000">
                    <a:lumMod val="75000"/>
                    <a:lumOff val="25000"/>
                  </a:srgbClr>
                </a:solidFill>
                <a:latin typeface="MS Mincho" panose="02020609040205080304" charset="-128"/>
                <a:ea typeface="MS Mincho" panose="02020609040205080304" charset="-128"/>
              </a:rPr>
              <a:t>辛</a:t>
            </a:r>
            <a:r>
              <a:rPr lang="ja-JP" altLang="en-US" sz="2800" b="1" dirty="0">
                <a:solidFill>
                  <a:srgbClr val="000000">
                    <a:lumMod val="75000"/>
                    <a:lumOff val="25000"/>
                  </a:srgbClr>
                </a:solidFill>
                <a:latin typeface="MS Mincho" panose="02020609040205080304" charset="-128"/>
                <a:ea typeface="MS Mincho" panose="02020609040205080304" charset="-128"/>
              </a:rPr>
              <a:t>いとき、あの人は寄り添ってくれた。</a:t>
            </a:r>
            <a:endParaRPr lang="en-US" altLang="zh-CN" sz="2800" b="1" dirty="0">
              <a:solidFill>
                <a:srgbClr val="000000">
                  <a:lumMod val="75000"/>
                  <a:lumOff val="25000"/>
                </a:srgbClr>
              </a:solidFill>
              <a:latin typeface="MS Mincho" panose="02020609040205080304" charset="-128"/>
              <a:ea typeface="MS Mincho" panose="02020609040205080304" charset="-128"/>
            </a:endParaRPr>
          </a:p>
        </p:txBody>
      </p:sp>
    </p:spTree>
    <p:extLst>
      <p:ext uri="{BB962C8B-B14F-4D97-AF65-F5344CB8AC3E}">
        <p14:creationId xmlns:p14="http://schemas.microsoft.com/office/powerpoint/2010/main" val="2573513825"/>
      </p:ext>
    </p:extLst>
  </p:cSld>
  <p:clrMapOvr>
    <a:masterClrMapping/>
  </p:clrMapOvr>
  <mc:AlternateContent xmlns:mc="http://schemas.openxmlformats.org/markup-compatibility/2006" xmlns:p14="http://schemas.microsoft.com/office/powerpoint/2010/main">
    <mc:Choice Requires="p14">
      <p:transition spd="slow" p14:dur="16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7" presetClass="entr" presetSubtype="0" fill="hold" nodeType="clickEffect">
                                  <p:stCondLst>
                                    <p:cond delay="0"/>
                                  </p:stCondLst>
                                  <p:iterate type="lt">
                                    <p:tmPct val="50000"/>
                                  </p:iterate>
                                  <p:childTnLst>
                                    <p:set>
                                      <p:cBhvr>
                                        <p:cTn id="10" dur="1" fill="hold">
                                          <p:stCondLst>
                                            <p:cond delay="0"/>
                                          </p:stCondLst>
                                        </p:cTn>
                                        <p:tgtEl>
                                          <p:spTgt spid="5">
                                            <p:txEl>
                                              <p:pRg st="0" end="0"/>
                                            </p:txEl>
                                          </p:spTgt>
                                        </p:tgtEl>
                                        <p:attrNameLst>
                                          <p:attrName>style.visibility</p:attrName>
                                        </p:attrNameLst>
                                      </p:cBhvr>
                                      <p:to>
                                        <p:strVal val="visible"/>
                                      </p:to>
                                    </p:set>
                                    <p:anim calcmode="discrete" valueType="clr">
                                      <p:cBhvr override="childStyle">
                                        <p:cTn id="11" dur="80"/>
                                        <p:tgtEl>
                                          <p:spTgt spid="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2" dur="80"/>
                                        <p:tgtEl>
                                          <p:spTgt spid="5">
                                            <p:txEl>
                                              <p:pRg st="0" end="0"/>
                                            </p:txEl>
                                          </p:spTgt>
                                        </p:tgtEl>
                                        <p:attrNameLst>
                                          <p:attrName>fillcolor</p:attrName>
                                        </p:attrNameLst>
                                      </p:cBhvr>
                                      <p:tavLst>
                                        <p:tav tm="0">
                                          <p:val>
                                            <p:clrVal>
                                              <a:schemeClr val="accent2"/>
                                            </p:clrVal>
                                          </p:val>
                                        </p:tav>
                                        <p:tav tm="50000">
                                          <p:val>
                                            <p:clrVal>
                                              <a:schemeClr val="hlink"/>
                                            </p:clrVal>
                                          </p:val>
                                        </p:tav>
                                      </p:tavLst>
                                    </p:anim>
                                    <p:set>
                                      <p:cBhvr>
                                        <p:cTn id="13" dur="80"/>
                                        <p:tgtEl>
                                          <p:spTgt spid="5">
                                            <p:txEl>
                                              <p:pRg st="0" end="0"/>
                                            </p:txEl>
                                          </p:spTgt>
                                        </p:tgtEl>
                                        <p:attrNameLst>
                                          <p:attrName>fill.type</p:attrName>
                                        </p:attrNameLst>
                                      </p:cBhvr>
                                      <p:to>
                                        <p:strVal val="solid"/>
                                      </p:to>
                                    </p:set>
                                  </p:childTnLst>
                                </p:cTn>
                              </p:par>
                            </p:childTnLst>
                          </p:cTn>
                        </p:par>
                      </p:childTnLst>
                    </p:cTn>
                  </p:par>
                  <p:par>
                    <p:cTn id="14" fill="hold">
                      <p:stCondLst>
                        <p:cond delay="indefinite"/>
                      </p:stCondLst>
                      <p:childTnLst>
                        <p:par>
                          <p:cTn id="15" fill="hold">
                            <p:stCondLst>
                              <p:cond delay="0"/>
                            </p:stCondLst>
                            <p:childTnLst>
                              <p:par>
                                <p:cTn id="16" presetID="27" presetClass="entr" presetSubtype="0" fill="hold" nodeType="clickEffect">
                                  <p:stCondLst>
                                    <p:cond delay="0"/>
                                  </p:stCondLst>
                                  <p:iterate type="lt">
                                    <p:tmPct val="50000"/>
                                  </p:iterate>
                                  <p:childTnLst>
                                    <p:set>
                                      <p:cBhvr>
                                        <p:cTn id="17" dur="1" fill="hold">
                                          <p:stCondLst>
                                            <p:cond delay="0"/>
                                          </p:stCondLst>
                                        </p:cTn>
                                        <p:tgtEl>
                                          <p:spTgt spid="5">
                                            <p:txEl>
                                              <p:pRg st="1" end="1"/>
                                            </p:txEl>
                                          </p:spTgt>
                                        </p:tgtEl>
                                        <p:attrNameLst>
                                          <p:attrName>style.visibility</p:attrName>
                                        </p:attrNameLst>
                                      </p:cBhvr>
                                      <p:to>
                                        <p:strVal val="visible"/>
                                      </p:to>
                                    </p:set>
                                    <p:anim calcmode="discrete" valueType="clr">
                                      <p:cBhvr override="childStyle">
                                        <p:cTn id="18" dur="80"/>
                                        <p:tgtEl>
                                          <p:spTgt spid="5">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5">
                                            <p:txEl>
                                              <p:pRg st="1" end="1"/>
                                            </p:txEl>
                                          </p:spTgt>
                                        </p:tgtEl>
                                        <p:attrNameLst>
                                          <p:attrName>fillcolor</p:attrName>
                                        </p:attrNameLst>
                                      </p:cBhvr>
                                      <p:tavLst>
                                        <p:tav tm="0">
                                          <p:val>
                                            <p:clrVal>
                                              <a:schemeClr val="accent2"/>
                                            </p:clrVal>
                                          </p:val>
                                        </p:tav>
                                        <p:tav tm="50000">
                                          <p:val>
                                            <p:clrVal>
                                              <a:schemeClr val="hlink"/>
                                            </p:clrVal>
                                          </p:val>
                                        </p:tav>
                                      </p:tavLst>
                                    </p:anim>
                                    <p:set>
                                      <p:cBhvr>
                                        <p:cTn id="20" dur="80"/>
                                        <p:tgtEl>
                                          <p:spTgt spid="5">
                                            <p:txEl>
                                              <p:pRg st="1" end="1"/>
                                            </p:txEl>
                                          </p:spTgt>
                                        </p:tgtEl>
                                        <p:attrNameLst>
                                          <p:attrName>fill.type</p:attrName>
                                        </p:attrNameLst>
                                      </p:cBhvr>
                                      <p:to>
                                        <p:strVal val="solid"/>
                                      </p:to>
                                    </p:set>
                                  </p:childTnLst>
                                </p:cTn>
                              </p:par>
                            </p:childTnLst>
                          </p:cTn>
                        </p:par>
                      </p:childTnLst>
                    </p:cTn>
                  </p:par>
                  <p:par>
                    <p:cTn id="21" fill="hold">
                      <p:stCondLst>
                        <p:cond delay="indefinite"/>
                      </p:stCondLst>
                      <p:childTnLst>
                        <p:par>
                          <p:cTn id="22" fill="hold">
                            <p:stCondLst>
                              <p:cond delay="0"/>
                            </p:stCondLst>
                            <p:childTnLst>
                              <p:par>
                                <p:cTn id="23" presetID="27" presetClass="entr" presetSubtype="0" fill="hold" nodeType="clickEffect">
                                  <p:stCondLst>
                                    <p:cond delay="0"/>
                                  </p:stCondLst>
                                  <p:iterate type="lt">
                                    <p:tmPct val="50000"/>
                                  </p:iterate>
                                  <p:childTnLst>
                                    <p:set>
                                      <p:cBhvr>
                                        <p:cTn id="24" dur="1" fill="hold">
                                          <p:stCondLst>
                                            <p:cond delay="0"/>
                                          </p:stCondLst>
                                        </p:cTn>
                                        <p:tgtEl>
                                          <p:spTgt spid="5">
                                            <p:txEl>
                                              <p:pRg st="4" end="4"/>
                                            </p:txEl>
                                          </p:spTgt>
                                        </p:tgtEl>
                                        <p:attrNameLst>
                                          <p:attrName>style.visibility</p:attrName>
                                        </p:attrNameLst>
                                      </p:cBhvr>
                                      <p:to>
                                        <p:strVal val="visible"/>
                                      </p:to>
                                    </p:set>
                                    <p:anim calcmode="discrete" valueType="clr">
                                      <p:cBhvr override="childStyle">
                                        <p:cTn id="25" dur="80"/>
                                        <p:tgtEl>
                                          <p:spTgt spid="5">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5">
                                            <p:txEl>
                                              <p:pRg st="4" end="4"/>
                                            </p:txEl>
                                          </p:spTgt>
                                        </p:tgtEl>
                                        <p:attrNameLst>
                                          <p:attrName>fillcolor</p:attrName>
                                        </p:attrNameLst>
                                      </p:cBhvr>
                                      <p:tavLst>
                                        <p:tav tm="0">
                                          <p:val>
                                            <p:clrVal>
                                              <a:schemeClr val="accent2"/>
                                            </p:clrVal>
                                          </p:val>
                                        </p:tav>
                                        <p:tav tm="50000">
                                          <p:val>
                                            <p:clrVal>
                                              <a:schemeClr val="hlink"/>
                                            </p:clrVal>
                                          </p:val>
                                        </p:tav>
                                      </p:tavLst>
                                    </p:anim>
                                    <p:set>
                                      <p:cBhvr>
                                        <p:cTn id="27" dur="80"/>
                                        <p:tgtEl>
                                          <p:spTgt spid="5">
                                            <p:txEl>
                                              <p:pRg st="4" end="4"/>
                                            </p:txEl>
                                          </p:spTgt>
                                        </p:tgtEl>
                                        <p:attrNameLst>
                                          <p:attrName>fill.type</p:attrName>
                                        </p:attrNameLst>
                                      </p:cBhvr>
                                      <p:to>
                                        <p:strVal val="solid"/>
                                      </p:to>
                                    </p:set>
                                  </p:childTnLst>
                                </p:cTn>
                              </p:par>
                            </p:childTnLst>
                          </p:cTn>
                        </p:par>
                      </p:childTnLst>
                    </p:cTn>
                  </p:par>
                  <p:par>
                    <p:cTn id="28" fill="hold">
                      <p:stCondLst>
                        <p:cond delay="indefinite"/>
                      </p:stCondLst>
                      <p:childTnLst>
                        <p:par>
                          <p:cTn id="29" fill="hold">
                            <p:stCondLst>
                              <p:cond delay="0"/>
                            </p:stCondLst>
                            <p:childTnLst>
                              <p:par>
                                <p:cTn id="30" presetID="27" presetClass="entr" presetSubtype="0" fill="hold" nodeType="clickEffect">
                                  <p:stCondLst>
                                    <p:cond delay="0"/>
                                  </p:stCondLst>
                                  <p:iterate type="lt">
                                    <p:tmPct val="50000"/>
                                  </p:iterate>
                                  <p:childTnLst>
                                    <p:set>
                                      <p:cBhvr>
                                        <p:cTn id="31" dur="1" fill="hold">
                                          <p:stCondLst>
                                            <p:cond delay="0"/>
                                          </p:stCondLst>
                                        </p:cTn>
                                        <p:tgtEl>
                                          <p:spTgt spid="5">
                                            <p:txEl>
                                              <p:pRg st="2" end="2"/>
                                            </p:txEl>
                                          </p:spTgt>
                                        </p:tgtEl>
                                        <p:attrNameLst>
                                          <p:attrName>style.visibility</p:attrName>
                                        </p:attrNameLst>
                                      </p:cBhvr>
                                      <p:to>
                                        <p:strVal val="visible"/>
                                      </p:to>
                                    </p:set>
                                    <p:anim calcmode="discrete" valueType="clr">
                                      <p:cBhvr override="childStyle">
                                        <p:cTn id="32" dur="80"/>
                                        <p:tgtEl>
                                          <p:spTgt spid="5">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3" dur="80"/>
                                        <p:tgtEl>
                                          <p:spTgt spid="5">
                                            <p:txEl>
                                              <p:pRg st="2" end="2"/>
                                            </p:txEl>
                                          </p:spTgt>
                                        </p:tgtEl>
                                        <p:attrNameLst>
                                          <p:attrName>fillcolor</p:attrName>
                                        </p:attrNameLst>
                                      </p:cBhvr>
                                      <p:tavLst>
                                        <p:tav tm="0">
                                          <p:val>
                                            <p:clrVal>
                                              <a:schemeClr val="accent2"/>
                                            </p:clrVal>
                                          </p:val>
                                        </p:tav>
                                        <p:tav tm="50000">
                                          <p:val>
                                            <p:clrVal>
                                              <a:schemeClr val="hlink"/>
                                            </p:clrVal>
                                          </p:val>
                                        </p:tav>
                                      </p:tavLst>
                                    </p:anim>
                                    <p:set>
                                      <p:cBhvr>
                                        <p:cTn id="34" dur="80"/>
                                        <p:tgtEl>
                                          <p:spTgt spid="5">
                                            <p:txEl>
                                              <p:pRg st="2" end="2"/>
                                            </p:txEl>
                                          </p:spTgt>
                                        </p:tgtEl>
                                        <p:attrNameLst>
                                          <p:attrName>fill.type</p:attrName>
                                        </p:attrNameLst>
                                      </p:cBhvr>
                                      <p:to>
                                        <p:strVal val="solid"/>
                                      </p:to>
                                    </p:set>
                                  </p:childTnLst>
                                </p:cTn>
                              </p:par>
                            </p:childTnLst>
                          </p:cTn>
                        </p:par>
                      </p:childTnLst>
                    </p:cTn>
                  </p:par>
                  <p:par>
                    <p:cTn id="35" fill="hold">
                      <p:stCondLst>
                        <p:cond delay="indefinite"/>
                      </p:stCondLst>
                      <p:childTnLst>
                        <p:par>
                          <p:cTn id="36" fill="hold">
                            <p:stCondLst>
                              <p:cond delay="0"/>
                            </p:stCondLst>
                            <p:childTnLst>
                              <p:par>
                                <p:cTn id="37" presetID="27" presetClass="entr" presetSubtype="0" fill="hold" nodeType="clickEffect">
                                  <p:stCondLst>
                                    <p:cond delay="0"/>
                                  </p:stCondLst>
                                  <p:iterate type="lt">
                                    <p:tmPct val="50000"/>
                                  </p:iterate>
                                  <p:childTnLst>
                                    <p:set>
                                      <p:cBhvr>
                                        <p:cTn id="38" dur="1" fill="hold">
                                          <p:stCondLst>
                                            <p:cond delay="0"/>
                                          </p:stCondLst>
                                        </p:cTn>
                                        <p:tgtEl>
                                          <p:spTgt spid="5">
                                            <p:txEl>
                                              <p:pRg st="3" end="3"/>
                                            </p:txEl>
                                          </p:spTgt>
                                        </p:tgtEl>
                                        <p:attrNameLst>
                                          <p:attrName>style.visibility</p:attrName>
                                        </p:attrNameLst>
                                      </p:cBhvr>
                                      <p:to>
                                        <p:strVal val="visible"/>
                                      </p:to>
                                    </p:set>
                                    <p:anim calcmode="discrete" valueType="clr">
                                      <p:cBhvr override="childStyle">
                                        <p:cTn id="39" dur="80"/>
                                        <p:tgtEl>
                                          <p:spTgt spid="5">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0" dur="80"/>
                                        <p:tgtEl>
                                          <p:spTgt spid="5">
                                            <p:txEl>
                                              <p:pRg st="3" end="3"/>
                                            </p:txEl>
                                          </p:spTgt>
                                        </p:tgtEl>
                                        <p:attrNameLst>
                                          <p:attrName>fillcolor</p:attrName>
                                        </p:attrNameLst>
                                      </p:cBhvr>
                                      <p:tavLst>
                                        <p:tav tm="0">
                                          <p:val>
                                            <p:clrVal>
                                              <a:schemeClr val="accent2"/>
                                            </p:clrVal>
                                          </p:val>
                                        </p:tav>
                                        <p:tav tm="50000">
                                          <p:val>
                                            <p:clrVal>
                                              <a:schemeClr val="hlink"/>
                                            </p:clrVal>
                                          </p:val>
                                        </p:tav>
                                      </p:tavLst>
                                    </p:anim>
                                    <p:set>
                                      <p:cBhvr>
                                        <p:cTn id="41" dur="80"/>
                                        <p:tgtEl>
                                          <p:spTgt spid="5">
                                            <p:txEl>
                                              <p:pRg st="3" end="3"/>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flipV="1">
            <a:off x="1958975" y="1147445"/>
            <a:ext cx="9832975" cy="1905"/>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96850" y="0"/>
            <a:ext cx="1936115" cy="7133590"/>
          </a:xfrm>
          <a:prstGeom prst="rect">
            <a:avLst/>
          </a:prstGeom>
          <a:solidFill>
            <a:schemeClr val="accent5">
              <a:lumMod val="50000"/>
            </a:schemeClr>
          </a:solidFill>
        </p:spPr>
        <p:style>
          <a:lnRef idx="1">
            <a:schemeClr val="accent5"/>
          </a:lnRef>
          <a:fillRef idx="3">
            <a:schemeClr val="accent5"/>
          </a:fillRef>
          <a:effectRef idx="2">
            <a:schemeClr val="accent5"/>
          </a:effectRef>
          <a:fontRef idx="minor">
            <a:schemeClr val="lt1"/>
          </a:fontRef>
        </p:style>
        <p:txBody>
          <a:bodyPr rtlCol="0" anchor="ctr"/>
          <a:lstStyle/>
          <a:p>
            <a:pPr algn="ctr"/>
            <a:r>
              <a:rPr lang="ja-JP" altLang="zh-CN"/>
              <a:t>　　</a:t>
            </a:r>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545" y="4829175"/>
            <a:ext cx="1919605" cy="1844040"/>
          </a:xfrm>
          <a:prstGeom prst="rect">
            <a:avLst/>
          </a:prstGeom>
        </p:spPr>
      </p:pic>
      <p:sp>
        <p:nvSpPr>
          <p:cNvPr id="9" name="矩形 8"/>
          <p:cNvSpPr/>
          <p:nvPr/>
        </p:nvSpPr>
        <p:spPr>
          <a:xfrm rot="18900000">
            <a:off x="1647825" y="1467485"/>
            <a:ext cx="194310" cy="19431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2545" y="1303655"/>
            <a:ext cx="1473835" cy="398780"/>
          </a:xfrm>
          <a:prstGeom prst="rect">
            <a:avLst/>
          </a:prstGeom>
          <a:noFill/>
        </p:spPr>
        <p:txBody>
          <a:bodyPr wrap="square" rtlCol="0">
            <a:spAutoFit/>
          </a:bodyPr>
          <a:lstStyle/>
          <a:p>
            <a:pPr algn="l"/>
            <a:r>
              <a:rPr lang="ja-JP" altLang="ko-KR" sz="2000" b="1" dirty="0">
                <a:solidFill>
                  <a:srgbClr val="F5F4EF"/>
                </a:solidFill>
                <a:latin typeface="思源黑体 CN Light" panose="020B0300000000000000" charset="-122"/>
                <a:ea typeface="思源黑体 CN Light" panose="020B0300000000000000" charset="-122"/>
                <a:cs typeface="+mn-ea"/>
                <a:sym typeface="+mn-lt"/>
              </a:rPr>
              <a:t>言葉の解釈</a:t>
            </a:r>
          </a:p>
        </p:txBody>
      </p:sp>
      <p:sp>
        <p:nvSpPr>
          <p:cNvPr id="11" name="文本框 10"/>
          <p:cNvSpPr txBox="1"/>
          <p:nvPr/>
        </p:nvSpPr>
        <p:spPr>
          <a:xfrm>
            <a:off x="125730" y="2164080"/>
            <a:ext cx="1474470"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重要表現</a:t>
            </a:r>
          </a:p>
        </p:txBody>
      </p:sp>
      <p:sp>
        <p:nvSpPr>
          <p:cNvPr id="12" name="文本框 11"/>
          <p:cNvSpPr txBox="1"/>
          <p:nvPr/>
        </p:nvSpPr>
        <p:spPr>
          <a:xfrm>
            <a:off x="125730" y="2945765"/>
            <a:ext cx="1214755"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本文理解</a:t>
            </a:r>
          </a:p>
        </p:txBody>
      </p:sp>
      <p:sp>
        <p:nvSpPr>
          <p:cNvPr id="13" name="文本框 12"/>
          <p:cNvSpPr txBox="1"/>
          <p:nvPr/>
        </p:nvSpPr>
        <p:spPr>
          <a:xfrm>
            <a:off x="182880" y="3727450"/>
            <a:ext cx="1214755"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学習活動</a:t>
            </a:r>
          </a:p>
        </p:txBody>
      </p:sp>
      <p:sp>
        <p:nvSpPr>
          <p:cNvPr id="18" name="文本框 17"/>
          <p:cNvSpPr txBox="1"/>
          <p:nvPr/>
        </p:nvSpPr>
        <p:spPr>
          <a:xfrm>
            <a:off x="125730" y="4430395"/>
            <a:ext cx="1214755" cy="398780"/>
          </a:xfrm>
          <a:prstGeom prst="rect">
            <a:avLst/>
          </a:prstGeom>
          <a:noFill/>
        </p:spPr>
        <p:txBody>
          <a:bodyPr wrap="square" rtlCol="0">
            <a:spAutoFit/>
          </a:bodyPr>
          <a:lstStyle/>
          <a:p>
            <a:pPr algn="ctr"/>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コラム</a:t>
            </a:r>
          </a:p>
        </p:txBody>
      </p:sp>
      <p:sp>
        <p:nvSpPr>
          <p:cNvPr id="2" name="文本框 1"/>
          <p:cNvSpPr txBox="1"/>
          <p:nvPr/>
        </p:nvSpPr>
        <p:spPr>
          <a:xfrm>
            <a:off x="1987550" y="466090"/>
            <a:ext cx="2821305" cy="553085"/>
          </a:xfrm>
          <a:prstGeom prst="rect">
            <a:avLst/>
          </a:prstGeom>
          <a:noFill/>
        </p:spPr>
        <p:txBody>
          <a:bodyPr wrap="square" rtlCol="0" anchor="t">
            <a:spAutoFit/>
          </a:bodyPr>
          <a:lstStyle/>
          <a:p>
            <a:r>
              <a:rPr lang="ja-JP" altLang="en-US" sz="3000" b="1" dirty="0">
                <a:solidFill>
                  <a:srgbClr val="002060"/>
                </a:solidFill>
                <a:latin typeface="MS Mincho" panose="02020609040205080304" charset="-128"/>
                <a:ea typeface="MS Mincho" panose="02020609040205080304" charset="-128"/>
                <a:sym typeface="+mn-ea"/>
              </a:rPr>
              <a:t>頭を曲げる</a:t>
            </a:r>
          </a:p>
        </p:txBody>
      </p:sp>
      <p:sp>
        <p:nvSpPr>
          <p:cNvPr id="5" name="Text Placeholder 5"/>
          <p:cNvSpPr txBox="1"/>
          <p:nvPr/>
        </p:nvSpPr>
        <p:spPr>
          <a:xfrm>
            <a:off x="1973580" y="1291590"/>
            <a:ext cx="9834880" cy="5281930"/>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lumMod val="85000"/>
                    <a:lumOff val="1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lumMod val="85000"/>
                    <a:lumOff val="1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lnSpc>
                <a:spcPct val="150000"/>
              </a:lnSpc>
              <a:spcBef>
                <a:spcPts val="0"/>
              </a:spcBef>
              <a:buNone/>
            </a:pPr>
            <a:r>
              <a:rPr lang="en-US" altLang="zh-CN" sz="2800" b="1" dirty="0">
                <a:solidFill>
                  <a:schemeClr val="tx1">
                    <a:lumMod val="75000"/>
                    <a:lumOff val="25000"/>
                  </a:schemeClr>
                </a:solidFill>
                <a:latin typeface="MS Mincho" panose="02020609040205080304" charset="-128"/>
                <a:ea typeface="MS Mincho" panose="02020609040205080304" charset="-128"/>
              </a:rPr>
              <a:t>読み方：つむじをまげる</a:t>
            </a:r>
            <a:r>
              <a:rPr lang="ja-JP" altLang="en-US" sz="2800" b="1" dirty="0">
                <a:solidFill>
                  <a:schemeClr val="tx1">
                    <a:lumMod val="75000"/>
                    <a:lumOff val="25000"/>
                  </a:schemeClr>
                </a:solidFill>
                <a:latin typeface="MS Mincho" panose="02020609040205080304" charset="-128"/>
                <a:ea typeface="MS Mincho" panose="02020609040205080304" charset="-128"/>
              </a:rPr>
              <a:t>（俗語）</a:t>
            </a:r>
            <a:endParaRPr lang="en-US" altLang="zh-CN" sz="2800" b="1" dirty="0">
              <a:solidFill>
                <a:schemeClr val="tx1">
                  <a:lumMod val="75000"/>
                  <a:lumOff val="25000"/>
                </a:schemeClr>
              </a:solidFill>
              <a:latin typeface="MS Mincho" panose="02020609040205080304" charset="-128"/>
              <a:ea typeface="MS Mincho" panose="02020609040205080304" charset="-128"/>
            </a:endParaRPr>
          </a:p>
          <a:p>
            <a:pPr marL="0" indent="0" fontAlgn="auto">
              <a:lnSpc>
                <a:spcPct val="150000"/>
              </a:lnSpc>
              <a:spcBef>
                <a:spcPts val="0"/>
              </a:spcBef>
              <a:buNone/>
            </a:pPr>
            <a:endParaRPr lang="en-US" altLang="zh-CN" sz="2800" b="1" dirty="0">
              <a:solidFill>
                <a:schemeClr val="tx1">
                  <a:lumMod val="75000"/>
                  <a:lumOff val="25000"/>
                </a:schemeClr>
              </a:solidFill>
              <a:latin typeface="MS Mincho" panose="02020609040205080304" charset="-128"/>
              <a:ea typeface="MS Mincho" panose="02020609040205080304" charset="-128"/>
            </a:endParaRPr>
          </a:p>
          <a:p>
            <a:pPr marL="0" indent="0" fontAlgn="auto">
              <a:lnSpc>
                <a:spcPct val="150000"/>
              </a:lnSpc>
              <a:spcBef>
                <a:spcPts val="0"/>
              </a:spcBef>
              <a:buNone/>
            </a:pPr>
            <a:r>
              <a:rPr lang="ja-JP" altLang="en-US" sz="2800" b="1" dirty="0">
                <a:solidFill>
                  <a:schemeClr val="tx1">
                    <a:lumMod val="75000"/>
                    <a:lumOff val="25000"/>
                  </a:schemeClr>
                </a:solidFill>
                <a:latin typeface="MS Mincho" panose="02020609040205080304" charset="-128"/>
                <a:ea typeface="MS Mincho" panose="02020609040205080304" charset="-128"/>
              </a:rPr>
              <a:t>①</a:t>
            </a:r>
            <a:r>
              <a:rPr lang="en-US" altLang="zh-CN" sz="2800" b="1" dirty="0" err="1">
                <a:solidFill>
                  <a:schemeClr val="tx1">
                    <a:lumMod val="75000"/>
                    <a:lumOff val="25000"/>
                  </a:schemeClr>
                </a:solidFill>
                <a:latin typeface="MS Mincho" panose="02020609040205080304" charset="-128"/>
                <a:ea typeface="MS Mincho" panose="02020609040205080304" charset="-128"/>
              </a:rPr>
              <a:t>機嫌を損すること。</a:t>
            </a:r>
            <a:r>
              <a:rPr lang="en-US" altLang="zh-CN" sz="2800" b="1" dirty="0" err="1" smtClean="0">
                <a:solidFill>
                  <a:schemeClr val="tx1">
                    <a:lumMod val="75000"/>
                    <a:lumOff val="25000"/>
                  </a:schemeClr>
                </a:solidFill>
                <a:latin typeface="MS Mincho" panose="02020609040205080304" charset="-128"/>
                <a:ea typeface="MS Mincho" panose="02020609040205080304" charset="-128"/>
              </a:rPr>
              <a:t>又は変心することをい</a:t>
            </a:r>
            <a:r>
              <a:rPr lang="ja-JP" altLang="en-US" sz="2800" b="1" dirty="0" smtClean="0">
                <a:solidFill>
                  <a:schemeClr val="tx1">
                    <a:lumMod val="75000"/>
                    <a:lumOff val="25000"/>
                  </a:schemeClr>
                </a:solidFill>
                <a:latin typeface="MS Mincho" panose="02020609040205080304" charset="-128"/>
                <a:ea typeface="MS Mincho" panose="02020609040205080304" charset="-128"/>
              </a:rPr>
              <a:t>う</a:t>
            </a:r>
            <a:r>
              <a:rPr lang="en-US" altLang="zh-CN" sz="2800" b="1" dirty="0" smtClean="0">
                <a:solidFill>
                  <a:schemeClr val="tx1">
                    <a:lumMod val="75000"/>
                    <a:lumOff val="25000"/>
                  </a:schemeClr>
                </a:solidFill>
                <a:latin typeface="MS Mincho" panose="02020609040205080304" charset="-128"/>
                <a:ea typeface="MS Mincho" panose="02020609040205080304" charset="-128"/>
              </a:rPr>
              <a:t>。</a:t>
            </a:r>
            <a:endParaRPr lang="en-US" altLang="zh-CN" sz="2800" b="1" dirty="0">
              <a:solidFill>
                <a:schemeClr val="tx1">
                  <a:lumMod val="75000"/>
                  <a:lumOff val="25000"/>
                </a:schemeClr>
              </a:solidFill>
              <a:latin typeface="MS Mincho" panose="02020609040205080304" charset="-128"/>
              <a:ea typeface="MS Mincho" panose="02020609040205080304" charset="-128"/>
            </a:endParaRPr>
          </a:p>
          <a:p>
            <a:pPr marL="0" indent="0" fontAlgn="auto">
              <a:lnSpc>
                <a:spcPct val="150000"/>
              </a:lnSpc>
              <a:spcBef>
                <a:spcPts val="0"/>
              </a:spcBef>
              <a:buNone/>
            </a:pPr>
            <a:r>
              <a:rPr lang="ja-JP" altLang="en-US" sz="2800" b="1" dirty="0">
                <a:solidFill>
                  <a:schemeClr val="tx1">
                    <a:lumMod val="75000"/>
                    <a:lumOff val="25000"/>
                  </a:schemeClr>
                </a:solidFill>
                <a:latin typeface="MS Mincho" panose="02020609040205080304" charset="-128"/>
                <a:ea typeface="MS Mincho" panose="02020609040205080304" charset="-128"/>
              </a:rPr>
              <a:t>②</a:t>
            </a:r>
            <a:r>
              <a:rPr lang="en-US" altLang="zh-CN" sz="2800" b="1" dirty="0" err="1">
                <a:solidFill>
                  <a:schemeClr val="tx1">
                    <a:lumMod val="75000"/>
                    <a:lumOff val="25000"/>
                  </a:schemeClr>
                </a:solidFill>
                <a:latin typeface="MS Mincho" panose="02020609040205080304" charset="-128"/>
                <a:ea typeface="MS Mincho" panose="02020609040205080304" charset="-128"/>
              </a:rPr>
              <a:t>人が機嫌を悪くすること、</a:t>
            </a:r>
            <a:r>
              <a:rPr lang="en-US" altLang="zh-CN" sz="2800" b="1" dirty="0" err="1" smtClean="0">
                <a:solidFill>
                  <a:schemeClr val="tx1">
                    <a:lumMod val="75000"/>
                    <a:lumOff val="25000"/>
                  </a:schemeClr>
                </a:solidFill>
                <a:latin typeface="MS Mincho" panose="02020609040205080304" charset="-128"/>
                <a:ea typeface="MS Mincho" panose="02020609040205080304" charset="-128"/>
              </a:rPr>
              <a:t>又変心することをい</a:t>
            </a:r>
            <a:r>
              <a:rPr lang="ja-JP" altLang="en-US" sz="2800" b="1" dirty="0" smtClean="0">
                <a:solidFill>
                  <a:schemeClr val="tx1">
                    <a:lumMod val="75000"/>
                    <a:lumOff val="25000"/>
                  </a:schemeClr>
                </a:solidFill>
                <a:latin typeface="MS Mincho" panose="02020609040205080304" charset="-128"/>
                <a:ea typeface="MS Mincho" panose="02020609040205080304" charset="-128"/>
              </a:rPr>
              <a:t>う</a:t>
            </a:r>
            <a:r>
              <a:rPr lang="en-US" altLang="zh-CN" sz="2800" b="1" dirty="0" smtClean="0">
                <a:solidFill>
                  <a:schemeClr val="tx1">
                    <a:lumMod val="75000"/>
                    <a:lumOff val="25000"/>
                  </a:schemeClr>
                </a:solidFill>
                <a:latin typeface="MS Mincho" panose="02020609040205080304" charset="-128"/>
                <a:ea typeface="MS Mincho" panose="02020609040205080304" charset="-128"/>
              </a:rPr>
              <a:t>。</a:t>
            </a:r>
            <a:endParaRPr lang="en-US" altLang="zh-CN" sz="2800" b="1" dirty="0">
              <a:solidFill>
                <a:schemeClr val="tx1">
                  <a:lumMod val="75000"/>
                  <a:lumOff val="25000"/>
                </a:schemeClr>
              </a:solidFill>
              <a:latin typeface="MS Mincho" panose="02020609040205080304" charset="-128"/>
              <a:ea typeface="MS Mincho" panose="02020609040205080304" charset="-128"/>
            </a:endParaRPr>
          </a:p>
          <a:p>
            <a:pPr marL="0" indent="0" fontAlgn="auto">
              <a:lnSpc>
                <a:spcPct val="150000"/>
              </a:lnSpc>
              <a:spcBef>
                <a:spcPts val="0"/>
              </a:spcBef>
              <a:buNone/>
            </a:pPr>
            <a:endParaRPr lang="en-US" altLang="zh-CN" sz="2800" b="1" dirty="0">
              <a:solidFill>
                <a:schemeClr val="tx1">
                  <a:lumMod val="75000"/>
                  <a:lumOff val="25000"/>
                </a:schemeClr>
              </a:solidFill>
              <a:latin typeface="MS Mincho" panose="02020609040205080304" charset="-128"/>
              <a:ea typeface="MS Mincho" panose="02020609040205080304" charset="-128"/>
            </a:endParaRPr>
          </a:p>
        </p:txBody>
      </p:sp>
    </p:spTree>
  </p:cSld>
  <p:clrMapOvr>
    <a:masterClrMapping/>
  </p:clrMapOvr>
  <mc:AlternateContent xmlns:mc="http://schemas.openxmlformats.org/markup-compatibility/2006" xmlns:p14="http://schemas.microsoft.com/office/powerpoint/2010/main">
    <mc:Choice Requires="p14">
      <p:transition spd="slow" p14:dur="16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7" presetClass="entr" presetSubtype="0" fill="hold" nodeType="clickEffect">
                                  <p:stCondLst>
                                    <p:cond delay="0"/>
                                  </p:stCondLst>
                                  <p:iterate type="lt">
                                    <p:tmPct val="50000"/>
                                  </p:iterate>
                                  <p:childTnLst>
                                    <p:set>
                                      <p:cBhvr>
                                        <p:cTn id="10" dur="1" fill="hold">
                                          <p:stCondLst>
                                            <p:cond delay="0"/>
                                          </p:stCondLst>
                                        </p:cTn>
                                        <p:tgtEl>
                                          <p:spTgt spid="5">
                                            <p:txEl>
                                              <p:pRg st="0" end="0"/>
                                            </p:txEl>
                                          </p:spTgt>
                                        </p:tgtEl>
                                        <p:attrNameLst>
                                          <p:attrName>style.visibility</p:attrName>
                                        </p:attrNameLst>
                                      </p:cBhvr>
                                      <p:to>
                                        <p:strVal val="visible"/>
                                      </p:to>
                                    </p:set>
                                    <p:anim calcmode="discrete" valueType="clr">
                                      <p:cBhvr override="childStyle">
                                        <p:cTn id="11" dur="80"/>
                                        <p:tgtEl>
                                          <p:spTgt spid="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2" dur="80"/>
                                        <p:tgtEl>
                                          <p:spTgt spid="5">
                                            <p:txEl>
                                              <p:pRg st="0" end="0"/>
                                            </p:txEl>
                                          </p:spTgt>
                                        </p:tgtEl>
                                        <p:attrNameLst>
                                          <p:attrName>fillcolor</p:attrName>
                                        </p:attrNameLst>
                                      </p:cBhvr>
                                      <p:tavLst>
                                        <p:tav tm="0">
                                          <p:val>
                                            <p:clrVal>
                                              <a:schemeClr val="accent2"/>
                                            </p:clrVal>
                                          </p:val>
                                        </p:tav>
                                        <p:tav tm="50000">
                                          <p:val>
                                            <p:clrVal>
                                              <a:schemeClr val="hlink"/>
                                            </p:clrVal>
                                          </p:val>
                                        </p:tav>
                                      </p:tavLst>
                                    </p:anim>
                                    <p:set>
                                      <p:cBhvr>
                                        <p:cTn id="13" dur="80"/>
                                        <p:tgtEl>
                                          <p:spTgt spid="5">
                                            <p:txEl>
                                              <p:pRg st="0" end="0"/>
                                            </p:txEl>
                                          </p:spTgt>
                                        </p:tgtEl>
                                        <p:attrNameLst>
                                          <p:attrName>fill.type</p:attrName>
                                        </p:attrNameLst>
                                      </p:cBhvr>
                                      <p:to>
                                        <p:strVal val="solid"/>
                                      </p:to>
                                    </p:set>
                                  </p:childTnLst>
                                </p:cTn>
                              </p:par>
                            </p:childTnLst>
                          </p:cTn>
                        </p:par>
                      </p:childTnLst>
                    </p:cTn>
                  </p:par>
                  <p:par>
                    <p:cTn id="14" fill="hold">
                      <p:stCondLst>
                        <p:cond delay="indefinite"/>
                      </p:stCondLst>
                      <p:childTnLst>
                        <p:par>
                          <p:cTn id="15" fill="hold">
                            <p:stCondLst>
                              <p:cond delay="0"/>
                            </p:stCondLst>
                            <p:childTnLst>
                              <p:par>
                                <p:cTn id="16" presetID="27" presetClass="entr" presetSubtype="0" fill="hold" nodeType="clickEffect">
                                  <p:stCondLst>
                                    <p:cond delay="0"/>
                                  </p:stCondLst>
                                  <p:iterate type="lt">
                                    <p:tmPct val="50000"/>
                                  </p:iterate>
                                  <p:childTnLst>
                                    <p:set>
                                      <p:cBhvr>
                                        <p:cTn id="17" dur="1" fill="hold">
                                          <p:stCondLst>
                                            <p:cond delay="0"/>
                                          </p:stCondLst>
                                        </p:cTn>
                                        <p:tgtEl>
                                          <p:spTgt spid="5">
                                            <p:txEl>
                                              <p:pRg st="2" end="2"/>
                                            </p:txEl>
                                          </p:spTgt>
                                        </p:tgtEl>
                                        <p:attrNameLst>
                                          <p:attrName>style.visibility</p:attrName>
                                        </p:attrNameLst>
                                      </p:cBhvr>
                                      <p:to>
                                        <p:strVal val="visible"/>
                                      </p:to>
                                    </p:set>
                                    <p:anim calcmode="discrete" valueType="clr">
                                      <p:cBhvr override="childStyle">
                                        <p:cTn id="18" dur="80"/>
                                        <p:tgtEl>
                                          <p:spTgt spid="5">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5">
                                            <p:txEl>
                                              <p:pRg st="2" end="2"/>
                                            </p:txEl>
                                          </p:spTgt>
                                        </p:tgtEl>
                                        <p:attrNameLst>
                                          <p:attrName>fillcolor</p:attrName>
                                        </p:attrNameLst>
                                      </p:cBhvr>
                                      <p:tavLst>
                                        <p:tav tm="0">
                                          <p:val>
                                            <p:clrVal>
                                              <a:schemeClr val="accent2"/>
                                            </p:clrVal>
                                          </p:val>
                                        </p:tav>
                                        <p:tav tm="50000">
                                          <p:val>
                                            <p:clrVal>
                                              <a:schemeClr val="hlink"/>
                                            </p:clrVal>
                                          </p:val>
                                        </p:tav>
                                      </p:tavLst>
                                    </p:anim>
                                    <p:set>
                                      <p:cBhvr>
                                        <p:cTn id="20" dur="80"/>
                                        <p:tgtEl>
                                          <p:spTgt spid="5">
                                            <p:txEl>
                                              <p:pRg st="2" end="2"/>
                                            </p:txEl>
                                          </p:spTgt>
                                        </p:tgtEl>
                                        <p:attrNameLst>
                                          <p:attrName>fill.type</p:attrName>
                                        </p:attrNameLst>
                                      </p:cBhvr>
                                      <p:to>
                                        <p:strVal val="solid"/>
                                      </p:to>
                                    </p:set>
                                  </p:childTnLst>
                                </p:cTn>
                              </p:par>
                            </p:childTnLst>
                          </p:cTn>
                        </p:par>
                      </p:childTnLst>
                    </p:cTn>
                  </p:par>
                  <p:par>
                    <p:cTn id="21" fill="hold">
                      <p:stCondLst>
                        <p:cond delay="indefinite"/>
                      </p:stCondLst>
                      <p:childTnLst>
                        <p:par>
                          <p:cTn id="22" fill="hold">
                            <p:stCondLst>
                              <p:cond delay="0"/>
                            </p:stCondLst>
                            <p:childTnLst>
                              <p:par>
                                <p:cTn id="23" presetID="27" presetClass="entr" presetSubtype="0" fill="hold" nodeType="clickEffect">
                                  <p:stCondLst>
                                    <p:cond delay="0"/>
                                  </p:stCondLst>
                                  <p:iterate type="lt">
                                    <p:tmPct val="50000"/>
                                  </p:iterate>
                                  <p:childTnLst>
                                    <p:set>
                                      <p:cBhvr>
                                        <p:cTn id="24" dur="1" fill="hold">
                                          <p:stCondLst>
                                            <p:cond delay="0"/>
                                          </p:stCondLst>
                                        </p:cTn>
                                        <p:tgtEl>
                                          <p:spTgt spid="5">
                                            <p:txEl>
                                              <p:pRg st="3" end="3"/>
                                            </p:txEl>
                                          </p:spTgt>
                                        </p:tgtEl>
                                        <p:attrNameLst>
                                          <p:attrName>style.visibility</p:attrName>
                                        </p:attrNameLst>
                                      </p:cBhvr>
                                      <p:to>
                                        <p:strVal val="visible"/>
                                      </p:to>
                                    </p:set>
                                    <p:anim calcmode="discrete" valueType="clr">
                                      <p:cBhvr override="childStyle">
                                        <p:cTn id="25" dur="80"/>
                                        <p:tgtEl>
                                          <p:spTgt spid="5">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5">
                                            <p:txEl>
                                              <p:pRg st="3" end="3"/>
                                            </p:txEl>
                                          </p:spTgt>
                                        </p:tgtEl>
                                        <p:attrNameLst>
                                          <p:attrName>fillcolor</p:attrName>
                                        </p:attrNameLst>
                                      </p:cBhvr>
                                      <p:tavLst>
                                        <p:tav tm="0">
                                          <p:val>
                                            <p:clrVal>
                                              <a:schemeClr val="accent2"/>
                                            </p:clrVal>
                                          </p:val>
                                        </p:tav>
                                        <p:tav tm="50000">
                                          <p:val>
                                            <p:clrVal>
                                              <a:schemeClr val="hlink"/>
                                            </p:clrVal>
                                          </p:val>
                                        </p:tav>
                                      </p:tavLst>
                                    </p:anim>
                                    <p:set>
                                      <p:cBhvr>
                                        <p:cTn id="27" dur="80"/>
                                        <p:tgtEl>
                                          <p:spTgt spid="5">
                                            <p:txEl>
                                              <p:pRg st="3" end="3"/>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00025" y="2292350"/>
            <a:ext cx="12392025" cy="254381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zh-CN" sz="6600" dirty="0">
              <a:solidFill>
                <a:srgbClr val="FFFFFF"/>
              </a:solidFill>
              <a:sym typeface="+mn-ea"/>
            </a:endParaRPr>
          </a:p>
          <a:p>
            <a:pPr algn="ctr"/>
            <a:r>
              <a:rPr lang="ja-JP" altLang="en-US" sz="6600" b="1" dirty="0">
                <a:solidFill>
                  <a:srgbClr val="FFFFFF"/>
                </a:solidFill>
                <a:latin typeface="MS Mincho" panose="02020609040205080304" charset="-128"/>
                <a:ea typeface="MS Mincho" panose="02020609040205080304" charset="-128"/>
                <a:sym typeface="+mn-ea"/>
              </a:rPr>
              <a:t>重要表現</a:t>
            </a:r>
            <a:r>
              <a:rPr lang="ja-JP" altLang="zh-CN" sz="6600" b="1" dirty="0" smtClean="0">
                <a:solidFill>
                  <a:srgbClr val="FFFFFF"/>
                </a:solidFill>
                <a:latin typeface="MS Mincho" panose="02020609040205080304" charset="-128"/>
                <a:ea typeface="MS Mincho" panose="02020609040205080304" charset="-128"/>
                <a:sym typeface="+mn-ea"/>
              </a:rPr>
              <a:t>の</a:t>
            </a:r>
            <a:r>
              <a:rPr lang="ja-JP" altLang="zh-CN" sz="6600" b="1" dirty="0">
                <a:solidFill>
                  <a:srgbClr val="FFFFFF"/>
                </a:solidFill>
                <a:latin typeface="MS Mincho" panose="02020609040205080304" charset="-128"/>
                <a:ea typeface="MS Mincho" panose="02020609040205080304" charset="-128"/>
                <a:sym typeface="+mn-ea"/>
              </a:rPr>
              <a:t>解釈</a:t>
            </a:r>
            <a:endParaRPr lang="ja-JP" altLang="zh-CN" sz="6600" b="1" dirty="0">
              <a:solidFill>
                <a:srgbClr val="FFFFFF"/>
              </a:solidFill>
              <a:latin typeface="MS Mincho" panose="02020609040205080304" charset="-128"/>
              <a:ea typeface="MS Mincho" panose="02020609040205080304" charset="-128"/>
            </a:endParaRPr>
          </a:p>
          <a:p>
            <a:pPr algn="ctr"/>
            <a:endParaRPr lang="zh-CN" altLang="en-US" sz="6600" b="1" dirty="0">
              <a:solidFill>
                <a:srgbClr val="FFFFFF"/>
              </a:solidFill>
              <a:latin typeface="MS Mincho" panose="02020609040205080304" charset="-128"/>
              <a:ea typeface="MS Mincho" panose="02020609040205080304" charset="-128"/>
            </a:endParaRPr>
          </a:p>
        </p:txBody>
      </p:sp>
    </p:spTree>
    <p:custDataLst>
      <p:tags r:id="rId1"/>
    </p:custDataLst>
    <p:extLst>
      <p:ext uri="{BB962C8B-B14F-4D97-AF65-F5344CB8AC3E}">
        <p14:creationId xmlns:p14="http://schemas.microsoft.com/office/powerpoint/2010/main" val="137144196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6"/>
          <p:cNvSpPr txBox="1"/>
          <p:nvPr/>
        </p:nvSpPr>
        <p:spPr>
          <a:xfrm>
            <a:off x="2224405" y="483628"/>
            <a:ext cx="7518400" cy="471365"/>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a:r>
              <a:rPr lang="en-US" altLang="zh-CN" sz="2800" b="1" dirty="0">
                <a:latin typeface="MS Mincho" panose="02020609040205080304" charset="-128"/>
                <a:ea typeface="MS Mincho" panose="02020609040205080304" charset="-128"/>
                <a:cs typeface="+mn-ea"/>
                <a:sym typeface="+mn-lt"/>
              </a:rPr>
              <a:t>1.～う/ようじゃないか</a:t>
            </a:r>
          </a:p>
        </p:txBody>
      </p:sp>
      <p:cxnSp>
        <p:nvCxnSpPr>
          <p:cNvPr id="4" name="直接连接符 3"/>
          <p:cNvCxnSpPr/>
          <p:nvPr/>
        </p:nvCxnSpPr>
        <p:spPr>
          <a:xfrm flipV="1">
            <a:off x="1891030" y="1151890"/>
            <a:ext cx="9791700" cy="2794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96850" y="0"/>
            <a:ext cx="1936115" cy="7180580"/>
          </a:xfrm>
          <a:prstGeom prst="rect">
            <a:avLst/>
          </a:prstGeom>
          <a:solidFill>
            <a:schemeClr val="accent5">
              <a:lumMod val="50000"/>
            </a:schemeClr>
          </a:solidFill>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6850" y="5013960"/>
            <a:ext cx="1919605" cy="1844040"/>
          </a:xfrm>
          <a:prstGeom prst="rect">
            <a:avLst/>
          </a:prstGeom>
        </p:spPr>
      </p:pic>
      <p:sp>
        <p:nvSpPr>
          <p:cNvPr id="9" name="矩形 8"/>
          <p:cNvSpPr/>
          <p:nvPr/>
        </p:nvSpPr>
        <p:spPr>
          <a:xfrm rot="18900000">
            <a:off x="1639570" y="2186940"/>
            <a:ext cx="194310" cy="19431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55575" y="2936875"/>
            <a:ext cx="1214755"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本文理解</a:t>
            </a:r>
          </a:p>
        </p:txBody>
      </p:sp>
      <p:sp>
        <p:nvSpPr>
          <p:cNvPr id="13" name="文本框 12"/>
          <p:cNvSpPr txBox="1"/>
          <p:nvPr/>
        </p:nvSpPr>
        <p:spPr>
          <a:xfrm>
            <a:off x="182880" y="3727450"/>
            <a:ext cx="1214755"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学習活動</a:t>
            </a:r>
          </a:p>
        </p:txBody>
      </p:sp>
      <p:sp>
        <p:nvSpPr>
          <p:cNvPr id="18" name="文本框 17"/>
          <p:cNvSpPr txBox="1"/>
          <p:nvPr/>
        </p:nvSpPr>
        <p:spPr>
          <a:xfrm>
            <a:off x="125730" y="4430395"/>
            <a:ext cx="1214755" cy="398780"/>
          </a:xfrm>
          <a:prstGeom prst="rect">
            <a:avLst/>
          </a:prstGeom>
          <a:noFill/>
        </p:spPr>
        <p:txBody>
          <a:bodyPr wrap="square" rtlCol="0">
            <a:spAutoFit/>
          </a:bodyPr>
          <a:lstStyle/>
          <a:p>
            <a:pPr algn="ctr"/>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コラム</a:t>
            </a:r>
          </a:p>
        </p:txBody>
      </p:sp>
      <p:sp>
        <p:nvSpPr>
          <p:cNvPr id="15" name="文本框 14"/>
          <p:cNvSpPr txBox="1"/>
          <p:nvPr/>
        </p:nvSpPr>
        <p:spPr>
          <a:xfrm>
            <a:off x="182880" y="2146935"/>
            <a:ext cx="1474470" cy="398780"/>
          </a:xfrm>
          <a:prstGeom prst="rect">
            <a:avLst/>
          </a:prstGeom>
          <a:noFill/>
        </p:spPr>
        <p:txBody>
          <a:bodyPr wrap="square" rtlCol="0">
            <a:spAutoFit/>
          </a:bodyPr>
          <a:lstStyle/>
          <a:p>
            <a:r>
              <a:rPr lang="ja-JP" altLang="zh-CN" sz="2000" b="1" dirty="0">
                <a:solidFill>
                  <a:schemeClr val="bg1"/>
                </a:solidFill>
                <a:latin typeface="思源黑体 CN Light" panose="020B0300000000000000" charset="-122"/>
                <a:ea typeface="思源黑体 CN Light" panose="020B0300000000000000" charset="-122"/>
                <a:cs typeface="+mn-ea"/>
                <a:sym typeface="+mn-lt"/>
              </a:rPr>
              <a:t>重要表現</a:t>
            </a:r>
          </a:p>
        </p:txBody>
      </p:sp>
      <p:sp>
        <p:nvSpPr>
          <p:cNvPr id="5" name="文本框 4"/>
          <p:cNvSpPr txBox="1"/>
          <p:nvPr/>
        </p:nvSpPr>
        <p:spPr>
          <a:xfrm>
            <a:off x="125730" y="1365250"/>
            <a:ext cx="1473835" cy="398780"/>
          </a:xfrm>
          <a:prstGeom prst="rect">
            <a:avLst/>
          </a:prstGeom>
          <a:noFill/>
        </p:spPr>
        <p:txBody>
          <a:bodyPr wrap="square" rtlCol="0">
            <a:spAutoFit/>
          </a:bodyPr>
          <a:lstStyle/>
          <a:p>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言葉の解釈</a:t>
            </a:r>
          </a:p>
        </p:txBody>
      </p:sp>
      <p:sp>
        <p:nvSpPr>
          <p:cNvPr id="100" name="文本框 99"/>
          <p:cNvSpPr txBox="1"/>
          <p:nvPr/>
        </p:nvSpPr>
        <p:spPr>
          <a:xfrm>
            <a:off x="2045970" y="1384935"/>
            <a:ext cx="9817735" cy="2245360"/>
          </a:xfrm>
          <a:prstGeom prst="rect">
            <a:avLst/>
          </a:prstGeom>
          <a:noFill/>
          <a:ln w="9525">
            <a:noFill/>
          </a:ln>
        </p:spPr>
        <p:txBody>
          <a:bodyPr wrap="square">
            <a:spAutoFit/>
          </a:bodyPr>
          <a:lstStyle/>
          <a:p>
            <a:pPr marL="609600" indent="-609600"/>
            <a:r>
              <a:rPr lang="zh-CN" sz="2800" b="1" dirty="0">
                <a:ea typeface="MS Mincho" panose="02020609040205080304" charset="-128"/>
              </a:rPr>
              <a:t>【意味</a:t>
            </a:r>
            <a:r>
              <a:rPr lang="ja-JP" altLang="zh-CN" sz="2800" b="1" dirty="0">
                <a:ea typeface="MS Mincho" panose="02020609040205080304" charset="-128"/>
              </a:rPr>
              <a:t>】「Ｖ—う/ようではないか」のくだけた言い方。動</a:t>
            </a:r>
          </a:p>
          <a:p>
            <a:pPr marL="609600" indent="-609600"/>
            <a:r>
              <a:rPr lang="ja-JP" altLang="zh-CN" sz="2800" b="1" dirty="0">
                <a:ea typeface="MS Mincho" panose="02020609040205080304" charset="-128"/>
              </a:rPr>
              <a:t>                     詞の意向形に付き、一緒に何かをしようと</a:t>
            </a:r>
            <a:r>
              <a:rPr lang="ja-JP" altLang="zh-CN" sz="2800" b="1" dirty="0">
                <a:solidFill>
                  <a:srgbClr val="FF0000"/>
                </a:solidFill>
                <a:ea typeface="MS Mincho" panose="02020609040205080304" charset="-128"/>
              </a:rPr>
              <a:t>提案</a:t>
            </a:r>
            <a:r>
              <a:rPr lang="ja-JP" altLang="zh-CN" sz="2800" b="1" dirty="0">
                <a:ea typeface="MS Mincho" panose="02020609040205080304" charset="-128"/>
              </a:rPr>
              <a:t>し</a:t>
            </a:r>
          </a:p>
          <a:p>
            <a:pPr marL="609600" indent="-609600"/>
            <a:r>
              <a:rPr lang="ja-JP" altLang="zh-CN" sz="2800" b="1" dirty="0">
                <a:ea typeface="MS Mincho" panose="02020609040205080304" charset="-128"/>
              </a:rPr>
              <a:t>                   たり、自分の</a:t>
            </a:r>
            <a:r>
              <a:rPr lang="ja-JP" altLang="zh-CN" sz="2800" b="1" dirty="0">
                <a:solidFill>
                  <a:srgbClr val="FF0000"/>
                </a:solidFill>
                <a:ea typeface="MS Mincho" panose="02020609040205080304" charset="-128"/>
              </a:rPr>
              <a:t>意志</a:t>
            </a:r>
            <a:r>
              <a:rPr lang="ja-JP" altLang="zh-CN" sz="2800" b="1" dirty="0">
                <a:ea typeface="MS Mincho" panose="02020609040205080304" charset="-128"/>
              </a:rPr>
              <a:t>を</a:t>
            </a:r>
            <a:r>
              <a:rPr lang="ja-JP" altLang="zh-CN" sz="2800" b="1" dirty="0">
                <a:solidFill>
                  <a:srgbClr val="FF0000"/>
                </a:solidFill>
                <a:ea typeface="MS Mincho" panose="02020609040205080304" charset="-128"/>
              </a:rPr>
              <a:t>強く表明</a:t>
            </a:r>
            <a:r>
              <a:rPr lang="ja-JP" altLang="zh-CN" sz="2800" b="1" dirty="0">
                <a:ea typeface="MS Mincho" panose="02020609040205080304" charset="-128"/>
              </a:rPr>
              <a:t>したりするのに用いる。</a:t>
            </a:r>
          </a:p>
          <a:p>
            <a:pPr marL="609600" indent="-609600"/>
            <a:r>
              <a:rPr lang="ja-JP" altLang="zh-CN" sz="2800" b="1" dirty="0">
                <a:ea typeface="MS Mincho" panose="02020609040205080304" charset="-128"/>
              </a:rPr>
              <a:t>                    やや形式張った言い方で、普通、男性が使う。</a:t>
            </a:r>
          </a:p>
          <a:p>
            <a:pPr marL="609600" indent="-609600"/>
            <a:r>
              <a:rPr lang="ja-JP" altLang="zh-CN" sz="2800" b="1" dirty="0">
                <a:ea typeface="MS Mincho" panose="02020609040205080304" charset="-128"/>
              </a:rPr>
              <a:t>【構文】</a:t>
            </a:r>
            <a:r>
              <a:rPr lang="ja-JP" altLang="zh-CN" sz="2800" b="1" dirty="0" smtClean="0">
                <a:ea typeface="MS Mincho" panose="02020609040205080304" charset="-128"/>
              </a:rPr>
              <a:t>Ｖ</a:t>
            </a:r>
            <a:r>
              <a:rPr lang="ja-JP" altLang="en-US" sz="2800" b="1" dirty="0" smtClean="0">
                <a:ea typeface="MS Mincho" panose="02020609040205080304" charset="-128"/>
              </a:rPr>
              <a:t>（</a:t>
            </a:r>
            <a:r>
              <a:rPr lang="ja-JP" altLang="zh-CN" sz="2800" b="1" dirty="0" smtClean="0">
                <a:ea typeface="MS Mincho" panose="02020609040205080304" charset="-128"/>
              </a:rPr>
              <a:t>う</a:t>
            </a:r>
            <a:r>
              <a:rPr lang="ja-JP" altLang="zh-CN" sz="2800" b="1" dirty="0">
                <a:ea typeface="MS Mincho" panose="02020609040205080304" charset="-128"/>
              </a:rPr>
              <a:t>/</a:t>
            </a:r>
            <a:r>
              <a:rPr lang="ja-JP" altLang="zh-CN" sz="2800" b="1" dirty="0" smtClean="0">
                <a:ea typeface="MS Mincho" panose="02020609040205080304" charset="-128"/>
              </a:rPr>
              <a:t>よう</a:t>
            </a:r>
            <a:r>
              <a:rPr lang="ja-JP" altLang="en-US" sz="2800" b="1" dirty="0" smtClean="0">
                <a:ea typeface="MS Mincho" panose="02020609040205080304" charset="-128"/>
              </a:rPr>
              <a:t>形）</a:t>
            </a:r>
            <a:r>
              <a:rPr lang="en-US" altLang="ja-JP" sz="2800" b="1" dirty="0" smtClean="0">
                <a:ea typeface="MS Mincho" panose="02020609040205080304" charset="-128"/>
              </a:rPr>
              <a:t>+</a:t>
            </a:r>
            <a:r>
              <a:rPr lang="ja-JP" altLang="en-US" sz="2800" b="1" dirty="0" smtClean="0">
                <a:ea typeface="MS Mincho" panose="02020609040205080304" charset="-128"/>
              </a:rPr>
              <a:t>う／よう</a:t>
            </a:r>
            <a:r>
              <a:rPr lang="ja-JP" altLang="zh-CN" sz="2800" b="1" dirty="0" smtClean="0">
                <a:ea typeface="MS Mincho" panose="02020609040205080304" charset="-128"/>
              </a:rPr>
              <a:t>じゃないか</a:t>
            </a:r>
            <a:endParaRPr lang="ja-JP" altLang="zh-CN" sz="2800" b="1" dirty="0">
              <a:ea typeface="MS Mincho" panose="02020609040205080304" charset="-128"/>
            </a:endParaRPr>
          </a:p>
        </p:txBody>
      </p:sp>
      <p:sp>
        <p:nvSpPr>
          <p:cNvPr id="10" name="文本框 9"/>
          <p:cNvSpPr txBox="1"/>
          <p:nvPr/>
        </p:nvSpPr>
        <p:spPr>
          <a:xfrm>
            <a:off x="2224405" y="3727450"/>
            <a:ext cx="9579610" cy="1886585"/>
          </a:xfrm>
          <a:prstGeom prst="rect">
            <a:avLst/>
          </a:prstGeom>
          <a:noFill/>
          <a:ln w="9525">
            <a:noFill/>
          </a:ln>
        </p:spPr>
        <p:txBody>
          <a:bodyPr wrap="square">
            <a:spAutoFit/>
          </a:bodyPr>
          <a:lstStyle/>
          <a:p>
            <a:pPr indent="0" fontAlgn="auto">
              <a:lnSpc>
                <a:spcPts val="3500"/>
              </a:lnSpc>
            </a:pPr>
            <a:r>
              <a:rPr lang="ja-JP" altLang="zh-CN" sz="2800" b="1" dirty="0">
                <a:latin typeface="MS Mincho" panose="02020609040205080304" charset="-128"/>
                <a:ea typeface="MS Mincho" panose="02020609040205080304" charset="-128"/>
              </a:rPr>
              <a:t>①兎もでていたねえ。そうすれば結局おんなじこった。で</a:t>
            </a:r>
          </a:p>
          <a:p>
            <a:pPr indent="0" fontAlgn="auto">
              <a:lnSpc>
                <a:spcPts val="3500"/>
              </a:lnSpc>
            </a:pPr>
            <a:r>
              <a:rPr lang="ja-JP" altLang="zh-CN" sz="2800" b="1" dirty="0">
                <a:latin typeface="MS Mincho" panose="02020609040205080304" charset="-128"/>
                <a:ea typeface="MS Mincho" panose="02020609040205080304" charset="-128"/>
              </a:rPr>
              <a:t>  は帰ろ</a:t>
            </a:r>
            <a:r>
              <a:rPr lang="ja-JP" altLang="zh-CN" sz="2800" b="1" dirty="0">
                <a:solidFill>
                  <a:srgbClr val="FF0000"/>
                </a:solidFill>
                <a:latin typeface="MS Mincho" panose="02020609040205080304" charset="-128"/>
                <a:ea typeface="MS Mincho" panose="02020609040205080304" charset="-128"/>
              </a:rPr>
              <a:t>うじゃないか</a:t>
            </a:r>
            <a:r>
              <a:rPr lang="zh-CN" altLang="ja-JP" sz="2800" b="1" dirty="0">
                <a:latin typeface="MS Mincho" panose="02020609040205080304" charset="-128"/>
                <a:ea typeface="宋体" panose="02010600030101010101" pitchFamily="2" charset="-122"/>
              </a:rPr>
              <a:t>。</a:t>
            </a:r>
            <a:endParaRPr lang="ja-JP" altLang="zh-CN" sz="2800" b="1" dirty="0">
              <a:latin typeface="MS Mincho" panose="02020609040205080304" charset="-128"/>
              <a:ea typeface="MS Mincho" panose="02020609040205080304" charset="-128"/>
            </a:endParaRPr>
          </a:p>
          <a:p>
            <a:pPr indent="0" fontAlgn="auto">
              <a:lnSpc>
                <a:spcPts val="3500"/>
              </a:lnSpc>
            </a:pPr>
            <a:r>
              <a:rPr lang="ja-JP" altLang="zh-CN" sz="2800" b="1" dirty="0" smtClean="0">
                <a:latin typeface="MS Mincho" panose="02020609040205080304" charset="-128"/>
                <a:ea typeface="MS Mincho" panose="02020609040205080304" charset="-128"/>
              </a:rPr>
              <a:t>②</a:t>
            </a:r>
            <a:r>
              <a:rPr lang="ja-JP" altLang="en-US" sz="2800" b="1" dirty="0" smtClean="0">
                <a:latin typeface="MS Mincho" panose="02020609040205080304" charset="-128"/>
                <a:ea typeface="MS Mincho" panose="02020609040205080304" charset="-128"/>
              </a:rPr>
              <a:t>疲れたから、この辺で少し休も</a:t>
            </a:r>
            <a:r>
              <a:rPr lang="ja-JP" altLang="en-US" sz="2800" b="1" dirty="0" smtClean="0">
                <a:solidFill>
                  <a:srgbClr val="FF0000"/>
                </a:solidFill>
                <a:latin typeface="MS Mincho" panose="02020609040205080304" charset="-128"/>
                <a:ea typeface="MS Mincho" panose="02020609040205080304" charset="-128"/>
              </a:rPr>
              <a:t>うじゃないか</a:t>
            </a:r>
            <a:r>
              <a:rPr lang="ja-JP" altLang="zh-CN" sz="2800" b="1" dirty="0" smtClean="0">
                <a:latin typeface="MS Mincho" panose="02020609040205080304" charset="-128"/>
                <a:ea typeface="MS Mincho" panose="02020609040205080304" charset="-128"/>
              </a:rPr>
              <a:t>。</a:t>
            </a:r>
            <a:endParaRPr lang="ja-JP" altLang="zh-CN" sz="2800" b="1" dirty="0">
              <a:latin typeface="MS Mincho" panose="02020609040205080304" charset="-128"/>
              <a:ea typeface="MS Mincho" panose="02020609040205080304" charset="-128"/>
            </a:endParaRPr>
          </a:p>
          <a:p>
            <a:pPr indent="0" fontAlgn="auto">
              <a:lnSpc>
                <a:spcPts val="3500"/>
              </a:lnSpc>
            </a:pPr>
            <a:r>
              <a:rPr lang="ja-JP" altLang="zh-CN" sz="2800" b="1" dirty="0" smtClean="0">
                <a:latin typeface="MS Mincho" panose="02020609040205080304" charset="-128"/>
                <a:ea typeface="MS Mincho" panose="02020609040205080304" charset="-128"/>
              </a:rPr>
              <a:t>③</a:t>
            </a:r>
            <a:r>
              <a:rPr lang="ja-JP" altLang="en-US" sz="2800" b="1" dirty="0" smtClean="0">
                <a:latin typeface="MS Mincho" panose="02020609040205080304" charset="-128"/>
                <a:ea typeface="MS Mincho" panose="02020609040205080304" charset="-128"/>
              </a:rPr>
              <a:t>一緒に座って、話</a:t>
            </a:r>
            <a:r>
              <a:rPr lang="ja-JP" altLang="en-US" sz="2800" b="1" dirty="0" smtClean="0">
                <a:latin typeface="MS Mincho" panose="02020609040205080304" charset="-128"/>
                <a:ea typeface="MS Mincho" panose="02020609040205080304" charset="-128"/>
              </a:rPr>
              <a:t>をし</a:t>
            </a:r>
            <a:r>
              <a:rPr lang="ja-JP" altLang="zh-CN" sz="2800" b="1" dirty="0">
                <a:ea typeface="MS Mincho" panose="02020609040205080304" charset="-128"/>
              </a:rPr>
              <a:t>よ</a:t>
            </a:r>
            <a:r>
              <a:rPr lang="ja-JP" altLang="zh-CN" sz="2800" b="1" dirty="0" smtClean="0">
                <a:solidFill>
                  <a:srgbClr val="FF0000"/>
                </a:solidFill>
                <a:latin typeface="MS Mincho" panose="02020609040205080304" charset="-128"/>
                <a:ea typeface="MS Mincho" panose="02020609040205080304" charset="-128"/>
              </a:rPr>
              <a:t>うじゃない</a:t>
            </a:r>
            <a:r>
              <a:rPr lang="ja-JP" altLang="zh-CN" sz="2800" b="1" dirty="0">
                <a:solidFill>
                  <a:srgbClr val="FF0000"/>
                </a:solidFill>
                <a:latin typeface="MS Mincho" panose="02020609040205080304" charset="-128"/>
                <a:ea typeface="MS Mincho" panose="02020609040205080304" charset="-128"/>
              </a:rPr>
              <a:t>か</a:t>
            </a:r>
            <a:r>
              <a:rPr lang="zh-CN" altLang="ja-JP" sz="2800" b="1" dirty="0">
                <a:latin typeface="MS Mincho" panose="02020609040205080304" charset="-128"/>
                <a:ea typeface="宋体" panose="02010600030101010101"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16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p:tgtEl>
                                          <p:spTgt spid="29"/>
                                        </p:tgtEl>
                                        <p:attrNameLst>
                                          <p:attrName>ppt_y</p:attrName>
                                        </p:attrNameLst>
                                      </p:cBhvr>
                                      <p:tavLst>
                                        <p:tav tm="0">
                                          <p:val>
                                            <p:strVal val="#ppt_y+#ppt_h*1.125000"/>
                                          </p:val>
                                        </p:tav>
                                        <p:tav tm="100000">
                                          <p:val>
                                            <p:strVal val="#ppt_y"/>
                                          </p:val>
                                        </p:tav>
                                      </p:tavLst>
                                    </p:anim>
                                    <p:animEffect transition="in" filter="wipe(up)">
                                      <p:cBhvr>
                                        <p:cTn id="8" dur="500"/>
                                        <p:tgtEl>
                                          <p:spTgt spid="29"/>
                                        </p:tgtEl>
                                      </p:cBhvr>
                                    </p:animEffec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wipe(left)">
                                      <p:cBhvr>
                                        <p:cTn id="1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100" grpId="0"/>
      <p:bldP spid="100" grpId="1"/>
      <p:bldP spid="10" grpId="0"/>
      <p:bldP spid="10"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6"/>
          <p:cNvSpPr txBox="1"/>
          <p:nvPr/>
        </p:nvSpPr>
        <p:spPr>
          <a:xfrm>
            <a:off x="2224405" y="483628"/>
            <a:ext cx="7518400" cy="471365"/>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a:r>
              <a:rPr lang="en-US" altLang="zh-CN" sz="2800" b="1" dirty="0">
                <a:latin typeface="MS Mincho" panose="02020609040205080304" charset="-128"/>
                <a:ea typeface="MS Mincho" panose="02020609040205080304" charset="-128"/>
                <a:cs typeface="+mn-ea"/>
                <a:sym typeface="+mn-lt"/>
              </a:rPr>
              <a:t>2.いっこうに～ない</a:t>
            </a:r>
          </a:p>
        </p:txBody>
      </p:sp>
      <p:cxnSp>
        <p:nvCxnSpPr>
          <p:cNvPr id="4" name="直接连接符 3"/>
          <p:cNvCxnSpPr/>
          <p:nvPr/>
        </p:nvCxnSpPr>
        <p:spPr>
          <a:xfrm flipV="1">
            <a:off x="1891030" y="1151890"/>
            <a:ext cx="9791700" cy="2794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96850" y="0"/>
            <a:ext cx="1936115" cy="7180580"/>
          </a:xfrm>
          <a:prstGeom prst="rect">
            <a:avLst/>
          </a:prstGeom>
          <a:solidFill>
            <a:schemeClr val="accent5">
              <a:lumMod val="50000"/>
            </a:schemeClr>
          </a:solidFill>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6850" y="5013960"/>
            <a:ext cx="1919605" cy="1844040"/>
          </a:xfrm>
          <a:prstGeom prst="rect">
            <a:avLst/>
          </a:prstGeom>
        </p:spPr>
      </p:pic>
      <p:sp>
        <p:nvSpPr>
          <p:cNvPr id="9" name="矩形 8"/>
          <p:cNvSpPr/>
          <p:nvPr/>
        </p:nvSpPr>
        <p:spPr>
          <a:xfrm rot="18900000">
            <a:off x="1639570" y="2186940"/>
            <a:ext cx="194310" cy="19431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55575" y="2936875"/>
            <a:ext cx="1214755"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本文理解</a:t>
            </a:r>
          </a:p>
        </p:txBody>
      </p:sp>
      <p:sp>
        <p:nvSpPr>
          <p:cNvPr id="13" name="文本框 12"/>
          <p:cNvSpPr txBox="1"/>
          <p:nvPr/>
        </p:nvSpPr>
        <p:spPr>
          <a:xfrm>
            <a:off x="182880" y="3727450"/>
            <a:ext cx="1214755"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学習活動</a:t>
            </a:r>
          </a:p>
        </p:txBody>
      </p:sp>
      <p:sp>
        <p:nvSpPr>
          <p:cNvPr id="18" name="文本框 17"/>
          <p:cNvSpPr txBox="1"/>
          <p:nvPr/>
        </p:nvSpPr>
        <p:spPr>
          <a:xfrm>
            <a:off x="125730" y="4430395"/>
            <a:ext cx="1214755" cy="398780"/>
          </a:xfrm>
          <a:prstGeom prst="rect">
            <a:avLst/>
          </a:prstGeom>
          <a:noFill/>
        </p:spPr>
        <p:txBody>
          <a:bodyPr wrap="square" rtlCol="0">
            <a:spAutoFit/>
          </a:bodyPr>
          <a:lstStyle/>
          <a:p>
            <a:pPr algn="ctr"/>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コラム</a:t>
            </a:r>
          </a:p>
        </p:txBody>
      </p:sp>
      <p:sp>
        <p:nvSpPr>
          <p:cNvPr id="15" name="文本框 14"/>
          <p:cNvSpPr txBox="1"/>
          <p:nvPr/>
        </p:nvSpPr>
        <p:spPr>
          <a:xfrm>
            <a:off x="182880" y="2146935"/>
            <a:ext cx="1474470" cy="398780"/>
          </a:xfrm>
          <a:prstGeom prst="rect">
            <a:avLst/>
          </a:prstGeom>
          <a:noFill/>
        </p:spPr>
        <p:txBody>
          <a:bodyPr wrap="square" rtlCol="0">
            <a:spAutoFit/>
          </a:bodyPr>
          <a:lstStyle/>
          <a:p>
            <a:r>
              <a:rPr lang="ja-JP" altLang="zh-CN" sz="2000" b="1" dirty="0">
                <a:solidFill>
                  <a:schemeClr val="bg1"/>
                </a:solidFill>
                <a:latin typeface="思源黑体 CN Light" panose="020B0300000000000000" charset="-122"/>
                <a:ea typeface="思源黑体 CN Light" panose="020B0300000000000000" charset="-122"/>
                <a:cs typeface="+mn-ea"/>
                <a:sym typeface="+mn-lt"/>
              </a:rPr>
              <a:t>重要表現</a:t>
            </a:r>
          </a:p>
        </p:txBody>
      </p:sp>
      <p:sp>
        <p:nvSpPr>
          <p:cNvPr id="5" name="文本框 4"/>
          <p:cNvSpPr txBox="1"/>
          <p:nvPr/>
        </p:nvSpPr>
        <p:spPr>
          <a:xfrm>
            <a:off x="125730" y="1365250"/>
            <a:ext cx="1473835" cy="398780"/>
          </a:xfrm>
          <a:prstGeom prst="rect">
            <a:avLst/>
          </a:prstGeom>
          <a:noFill/>
        </p:spPr>
        <p:txBody>
          <a:bodyPr wrap="square" rtlCol="0">
            <a:spAutoFit/>
          </a:bodyPr>
          <a:lstStyle/>
          <a:p>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言葉の解釈</a:t>
            </a:r>
          </a:p>
        </p:txBody>
      </p:sp>
      <p:sp>
        <p:nvSpPr>
          <p:cNvPr id="100" name="文本框 99"/>
          <p:cNvSpPr txBox="1"/>
          <p:nvPr/>
        </p:nvSpPr>
        <p:spPr>
          <a:xfrm>
            <a:off x="2045970" y="1384935"/>
            <a:ext cx="9817735" cy="1383665"/>
          </a:xfrm>
          <a:prstGeom prst="rect">
            <a:avLst/>
          </a:prstGeom>
          <a:noFill/>
          <a:ln w="9525">
            <a:noFill/>
          </a:ln>
        </p:spPr>
        <p:txBody>
          <a:bodyPr wrap="square">
            <a:spAutoFit/>
          </a:bodyPr>
          <a:lstStyle/>
          <a:p>
            <a:pPr marL="609600" indent="-609600"/>
            <a:r>
              <a:rPr lang="zh-CN" sz="2800" b="1" dirty="0">
                <a:ea typeface="MS Mincho" panose="02020609040205080304" charset="-128"/>
              </a:rPr>
              <a:t>【意味</a:t>
            </a:r>
            <a:r>
              <a:rPr lang="ja-JP" altLang="zh-CN" sz="2800" b="1" dirty="0">
                <a:ea typeface="MS Mincho" panose="02020609040205080304" charset="-128"/>
              </a:rPr>
              <a:t>】「全然～ない」という意味で、否定の意味を強調</a:t>
            </a:r>
          </a:p>
          <a:p>
            <a:pPr marL="609600" indent="-609600"/>
            <a:r>
              <a:rPr lang="ja-JP" altLang="zh-CN" sz="2800" b="1" dirty="0">
                <a:ea typeface="MS Mincho" panose="02020609040205080304" charset="-128"/>
              </a:rPr>
              <a:t>                    する。硬い表現。</a:t>
            </a:r>
          </a:p>
          <a:p>
            <a:pPr marL="609600" indent="-609600"/>
            <a:r>
              <a:rPr lang="ja-JP" altLang="zh-CN" sz="2800" b="1" dirty="0">
                <a:ea typeface="MS Mincho" panose="02020609040205080304" charset="-128"/>
              </a:rPr>
              <a:t>【構文】</a:t>
            </a:r>
            <a:r>
              <a:rPr lang="ja-JP" altLang="zh-CN" sz="2800" b="1" dirty="0" smtClean="0">
                <a:ea typeface="MS Mincho" panose="02020609040205080304" charset="-128"/>
              </a:rPr>
              <a:t>いっこうにＶ</a:t>
            </a:r>
            <a:r>
              <a:rPr lang="ja-JP" altLang="en-US" sz="2800" b="1" dirty="0" smtClean="0">
                <a:ea typeface="MS Mincho" panose="02020609040205080304" charset="-128"/>
              </a:rPr>
              <a:t>（ない形）</a:t>
            </a:r>
            <a:r>
              <a:rPr lang="en-US" altLang="ja-JP" sz="2800" b="1" dirty="0" smtClean="0">
                <a:ea typeface="MS Mincho" panose="02020609040205080304" charset="-128"/>
              </a:rPr>
              <a:t>+</a:t>
            </a:r>
            <a:r>
              <a:rPr lang="ja-JP" altLang="zh-CN" sz="2800" b="1" dirty="0" smtClean="0">
                <a:ea typeface="MS Mincho" panose="02020609040205080304" charset="-128"/>
              </a:rPr>
              <a:t>ない</a:t>
            </a:r>
            <a:endParaRPr lang="ja-JP" altLang="zh-CN" sz="2800" b="1" dirty="0">
              <a:ea typeface="MS Mincho" panose="02020609040205080304" charset="-128"/>
            </a:endParaRPr>
          </a:p>
        </p:txBody>
      </p:sp>
      <p:sp>
        <p:nvSpPr>
          <p:cNvPr id="10" name="文本框 9"/>
          <p:cNvSpPr txBox="1"/>
          <p:nvPr/>
        </p:nvSpPr>
        <p:spPr>
          <a:xfrm>
            <a:off x="2224405" y="2992755"/>
            <a:ext cx="9579610" cy="2335530"/>
          </a:xfrm>
          <a:prstGeom prst="rect">
            <a:avLst/>
          </a:prstGeom>
          <a:noFill/>
          <a:ln w="9525">
            <a:noFill/>
          </a:ln>
        </p:spPr>
        <p:txBody>
          <a:bodyPr wrap="square">
            <a:spAutoFit/>
          </a:bodyPr>
          <a:lstStyle/>
          <a:p>
            <a:pPr indent="0" fontAlgn="auto">
              <a:lnSpc>
                <a:spcPts val="3500"/>
              </a:lnSpc>
            </a:pPr>
            <a:r>
              <a:rPr lang="ja-JP" altLang="zh-CN" sz="2800" b="1" dirty="0">
                <a:latin typeface="MS Mincho" panose="02020609040205080304" charset="-128"/>
                <a:ea typeface="MS Mincho" panose="02020609040205080304" charset="-128"/>
              </a:rPr>
              <a:t>①ところがどうも困ったことは、どっちへ行けば戻れるの</a:t>
            </a:r>
          </a:p>
          <a:p>
            <a:pPr indent="0" fontAlgn="auto">
              <a:lnSpc>
                <a:spcPts val="3500"/>
              </a:lnSpc>
            </a:pPr>
            <a:r>
              <a:rPr lang="ja-JP" altLang="zh-CN" sz="2800" b="1" dirty="0">
                <a:latin typeface="MS Mincho" panose="02020609040205080304" charset="-128"/>
                <a:ea typeface="MS Mincho" panose="02020609040205080304" charset="-128"/>
              </a:rPr>
              <a:t>  か、</a:t>
            </a:r>
            <a:r>
              <a:rPr lang="ja-JP" altLang="zh-CN" sz="2800" b="1" dirty="0">
                <a:solidFill>
                  <a:srgbClr val="FF0000"/>
                </a:solidFill>
                <a:latin typeface="MS Mincho" panose="02020609040205080304" charset="-128"/>
                <a:ea typeface="MS Mincho" panose="02020609040205080304" charset="-128"/>
              </a:rPr>
              <a:t>いっこうに</a:t>
            </a:r>
            <a:r>
              <a:rPr lang="ja-JP" altLang="zh-CN" sz="2800" b="1" dirty="0">
                <a:latin typeface="MS Mincho" panose="02020609040205080304" charset="-128"/>
                <a:ea typeface="MS Mincho" panose="02020609040205080304" charset="-128"/>
              </a:rPr>
              <a:t>見当がつか</a:t>
            </a:r>
            <a:r>
              <a:rPr lang="ja-JP" altLang="zh-CN" sz="2800" b="1" dirty="0">
                <a:solidFill>
                  <a:srgbClr val="FF0000"/>
                </a:solidFill>
                <a:latin typeface="MS Mincho" panose="02020609040205080304" charset="-128"/>
                <a:ea typeface="MS Mincho" panose="02020609040205080304" charset="-128"/>
              </a:rPr>
              <a:t>なく</a:t>
            </a:r>
            <a:r>
              <a:rPr lang="ja-JP" altLang="zh-CN" sz="2800" b="1" dirty="0">
                <a:latin typeface="MS Mincho" panose="02020609040205080304" charset="-128"/>
                <a:ea typeface="MS Mincho" panose="02020609040205080304" charset="-128"/>
              </a:rPr>
              <a:t>なっていました。</a:t>
            </a:r>
          </a:p>
          <a:p>
            <a:pPr indent="0" fontAlgn="auto">
              <a:lnSpc>
                <a:spcPts val="3500"/>
              </a:lnSpc>
            </a:pPr>
            <a:r>
              <a:rPr lang="ja-JP" altLang="zh-CN" sz="2800" b="1" dirty="0">
                <a:latin typeface="MS Mincho" panose="02020609040205080304" charset="-128"/>
                <a:ea typeface="MS Mincho" panose="02020609040205080304" charset="-128"/>
              </a:rPr>
              <a:t>②30分待ったが、彼は</a:t>
            </a:r>
            <a:r>
              <a:rPr lang="ja-JP" altLang="zh-CN" sz="2800" b="1" dirty="0">
                <a:solidFill>
                  <a:srgbClr val="FF0000"/>
                </a:solidFill>
                <a:latin typeface="MS Mincho" panose="02020609040205080304" charset="-128"/>
                <a:ea typeface="MS Mincho" panose="02020609040205080304" charset="-128"/>
                <a:sym typeface="+mn-ea"/>
              </a:rPr>
              <a:t>いっこうに</a:t>
            </a:r>
            <a:r>
              <a:rPr lang="ja-JP" altLang="zh-CN" sz="2800" b="1" dirty="0">
                <a:latin typeface="MS Mincho" panose="02020609040205080304" charset="-128"/>
                <a:ea typeface="MS Mincho" panose="02020609040205080304" charset="-128"/>
              </a:rPr>
              <a:t>現れ</a:t>
            </a:r>
            <a:r>
              <a:rPr lang="ja-JP" altLang="zh-CN" sz="2800" b="1" dirty="0">
                <a:solidFill>
                  <a:srgbClr val="FF0000"/>
                </a:solidFill>
                <a:latin typeface="MS Mincho" panose="02020609040205080304" charset="-128"/>
                <a:ea typeface="MS Mincho" panose="02020609040205080304" charset="-128"/>
              </a:rPr>
              <a:t>ない</a:t>
            </a:r>
            <a:r>
              <a:rPr lang="ja-JP" altLang="zh-CN" sz="2800" b="1" dirty="0">
                <a:latin typeface="MS Mincho" panose="02020609040205080304" charset="-128"/>
                <a:ea typeface="MS Mincho" panose="02020609040205080304" charset="-128"/>
              </a:rPr>
              <a:t>。</a:t>
            </a:r>
          </a:p>
          <a:p>
            <a:pPr indent="0" fontAlgn="auto">
              <a:lnSpc>
                <a:spcPts val="3500"/>
              </a:lnSpc>
            </a:pPr>
            <a:r>
              <a:rPr lang="ja-JP" altLang="zh-CN" sz="2800" b="1" dirty="0">
                <a:latin typeface="MS Mincho" panose="02020609040205080304" charset="-128"/>
                <a:ea typeface="MS Mincho" panose="02020609040205080304" charset="-128"/>
                <a:sym typeface="+mn-ea"/>
              </a:rPr>
              <a:t>③</a:t>
            </a:r>
            <a:r>
              <a:rPr lang="ja-JP" altLang="zh-CN" sz="2800" b="1" dirty="0">
                <a:latin typeface="MS Mincho" panose="02020609040205080304" charset="-128"/>
                <a:ea typeface="MS Mincho" panose="02020609040205080304" charset="-128"/>
              </a:rPr>
              <a:t>薬を飲んでいるが、熱は</a:t>
            </a:r>
            <a:r>
              <a:rPr lang="ja-JP" altLang="zh-CN" sz="2800" b="1" dirty="0">
                <a:solidFill>
                  <a:srgbClr val="FF0000"/>
                </a:solidFill>
                <a:latin typeface="MS Mincho" panose="02020609040205080304" charset="-128"/>
                <a:ea typeface="MS Mincho" panose="02020609040205080304" charset="-128"/>
                <a:sym typeface="+mn-ea"/>
              </a:rPr>
              <a:t>いっこうに</a:t>
            </a:r>
            <a:r>
              <a:rPr lang="ja-JP" altLang="zh-CN" sz="2800" b="1" dirty="0">
                <a:latin typeface="MS Mincho" panose="02020609040205080304" charset="-128"/>
                <a:ea typeface="MS Mincho" panose="02020609040205080304" charset="-128"/>
              </a:rPr>
              <a:t>下がる気配が</a:t>
            </a:r>
            <a:r>
              <a:rPr lang="ja-JP" altLang="zh-CN" sz="2800" b="1" dirty="0">
                <a:solidFill>
                  <a:srgbClr val="FF0000"/>
                </a:solidFill>
                <a:latin typeface="MS Mincho" panose="02020609040205080304" charset="-128"/>
                <a:ea typeface="MS Mincho" panose="02020609040205080304" charset="-128"/>
              </a:rPr>
              <a:t>ない</a:t>
            </a:r>
            <a:r>
              <a:rPr lang="ja-JP" altLang="zh-CN" sz="2800" b="1" dirty="0">
                <a:latin typeface="MS Mincho" panose="02020609040205080304" charset="-128"/>
                <a:ea typeface="MS Mincho" panose="02020609040205080304" charset="-128"/>
              </a:rPr>
              <a:t>。</a:t>
            </a:r>
          </a:p>
          <a:p>
            <a:pPr indent="0" fontAlgn="auto">
              <a:lnSpc>
                <a:spcPts val="3500"/>
              </a:lnSpc>
            </a:pPr>
            <a:endParaRPr lang="ja-JP" altLang="zh-CN" sz="2800" b="1" dirty="0">
              <a:latin typeface="MS Mincho" panose="02020609040205080304" charset="-128"/>
              <a:ea typeface="MS Mincho" panose="02020609040205080304" charset="-128"/>
            </a:endParaRPr>
          </a:p>
        </p:txBody>
      </p:sp>
    </p:spTree>
  </p:cSld>
  <p:clrMapOvr>
    <a:masterClrMapping/>
  </p:clrMapOvr>
  <mc:AlternateContent xmlns:mc="http://schemas.openxmlformats.org/markup-compatibility/2006" xmlns:p14="http://schemas.microsoft.com/office/powerpoint/2010/main">
    <mc:Choice Requires="p14">
      <p:transition spd="slow" p14:dur="16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p:tgtEl>
                                          <p:spTgt spid="29"/>
                                        </p:tgtEl>
                                        <p:attrNameLst>
                                          <p:attrName>ppt_y</p:attrName>
                                        </p:attrNameLst>
                                      </p:cBhvr>
                                      <p:tavLst>
                                        <p:tav tm="0">
                                          <p:val>
                                            <p:strVal val="#ppt_y+#ppt_h*1.125000"/>
                                          </p:val>
                                        </p:tav>
                                        <p:tav tm="100000">
                                          <p:val>
                                            <p:strVal val="#ppt_y"/>
                                          </p:val>
                                        </p:tav>
                                      </p:tavLst>
                                    </p:anim>
                                    <p:animEffect transition="in" filter="wipe(up)">
                                      <p:cBhvr>
                                        <p:cTn id="8" dur="500"/>
                                        <p:tgtEl>
                                          <p:spTgt spid="29"/>
                                        </p:tgtEl>
                                      </p:cBhvr>
                                    </p:animEffec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wipe(left)">
                                      <p:cBhvr>
                                        <p:cTn id="1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100" grpId="0"/>
      <p:bldP spid="100" grpId="1"/>
      <p:bldP spid="10" grpId="0"/>
      <p:bldP spid="10"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71461" y="190477"/>
            <a:ext cx="10972800" cy="868345"/>
          </a:xfrm>
        </p:spPr>
        <p:txBody>
          <a:bodyPr>
            <a:normAutofit/>
          </a:bodyPr>
          <a:lstStyle/>
          <a:p>
            <a:pPr algn="l"/>
            <a:r>
              <a:rPr lang="ja-JP" altLang="en-US" sz="3735" dirty="0" smtClean="0"/>
              <a:t> 　　　授業の流れ</a:t>
            </a:r>
            <a:endParaRPr lang="zh-CN" altLang="en-US" sz="3735" dirty="0"/>
          </a:p>
        </p:txBody>
      </p:sp>
      <p:pic>
        <p:nvPicPr>
          <p:cNvPr id="9" name="内容占位符 8" descr="捕获.PNG"/>
          <p:cNvPicPr>
            <a:picLocks noGrp="1" noChangeAspect="1"/>
          </p:cNvPicPr>
          <p:nvPr>
            <p:ph idx="1"/>
          </p:nvPr>
        </p:nvPicPr>
        <p:blipFill>
          <a:blip r:embed="rId3"/>
          <a:srcRect l="240" t="474" r="524"/>
          <a:stretch>
            <a:fillRect/>
          </a:stretch>
        </p:blipFill>
        <p:spPr>
          <a:xfrm>
            <a:off x="219075" y="1086485"/>
            <a:ext cx="11544300" cy="5861050"/>
          </a:xfrm>
        </p:spPr>
      </p:pic>
      <p:pic>
        <p:nvPicPr>
          <p:cNvPr id="4" name="图片 3"/>
          <p:cNvPicPr/>
          <p:nvPr>
            <p:custDataLst>
              <p:tags r:id="rId1"/>
            </p:custDataLst>
          </p:nvPr>
        </p:nvPicPr>
        <p:blipFill>
          <a:blip r:embed="rId4" r:link="rId5" cstate="print">
            <a:extLst>
              <a:ext uri="{28A0092B-C50C-407E-A947-70E740481C1C}">
                <a14:useLocalDpi xmlns:a14="http://schemas.microsoft.com/office/drawing/2010/main" val="0"/>
              </a:ext>
            </a:extLst>
          </a:blip>
          <a:stretch>
            <a:fillRect/>
          </a:stretch>
        </p:blipFill>
        <p:spPr>
          <a:xfrm>
            <a:off x="-85090" y="86423"/>
            <a:ext cx="1620202" cy="972121"/>
          </a:xfrm>
          <a:prstGeom prst="rect">
            <a:avLst/>
          </a:prstGeom>
        </p:spPr>
      </p:pic>
    </p:spTree>
    <p:extLst>
      <p:ext uri="{BB962C8B-B14F-4D97-AF65-F5344CB8AC3E}">
        <p14:creationId xmlns:p14="http://schemas.microsoft.com/office/powerpoint/2010/main" val="323262126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6"/>
          <p:cNvSpPr txBox="1"/>
          <p:nvPr/>
        </p:nvSpPr>
        <p:spPr>
          <a:xfrm>
            <a:off x="2224405" y="483628"/>
            <a:ext cx="7518400" cy="471365"/>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a:r>
              <a:rPr lang="en-US" altLang="zh-CN" sz="2800" b="1" dirty="0">
                <a:latin typeface="MS Mincho" panose="02020609040205080304" charset="-128"/>
                <a:ea typeface="MS Mincho" panose="02020609040205080304" charset="-128"/>
                <a:cs typeface="+mn-ea"/>
                <a:sym typeface="+mn-lt"/>
              </a:rPr>
              <a:t>3.～てたまらない</a:t>
            </a:r>
          </a:p>
        </p:txBody>
      </p:sp>
      <p:cxnSp>
        <p:nvCxnSpPr>
          <p:cNvPr id="4" name="直接连接符 3"/>
          <p:cNvCxnSpPr/>
          <p:nvPr/>
        </p:nvCxnSpPr>
        <p:spPr>
          <a:xfrm flipV="1">
            <a:off x="1891030" y="1151890"/>
            <a:ext cx="9791700" cy="2794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96850" y="0"/>
            <a:ext cx="1936115" cy="7180580"/>
          </a:xfrm>
          <a:prstGeom prst="rect">
            <a:avLst/>
          </a:prstGeom>
          <a:solidFill>
            <a:schemeClr val="accent5">
              <a:lumMod val="50000"/>
            </a:schemeClr>
          </a:solidFill>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6850" y="5013960"/>
            <a:ext cx="1919605" cy="1844040"/>
          </a:xfrm>
          <a:prstGeom prst="rect">
            <a:avLst/>
          </a:prstGeom>
        </p:spPr>
      </p:pic>
      <p:sp>
        <p:nvSpPr>
          <p:cNvPr id="9" name="矩形 8"/>
          <p:cNvSpPr/>
          <p:nvPr/>
        </p:nvSpPr>
        <p:spPr>
          <a:xfrm rot="18900000">
            <a:off x="1639570" y="2186940"/>
            <a:ext cx="194310" cy="19431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55575" y="2936875"/>
            <a:ext cx="1214755"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本文理解</a:t>
            </a:r>
          </a:p>
        </p:txBody>
      </p:sp>
      <p:sp>
        <p:nvSpPr>
          <p:cNvPr id="13" name="文本框 12"/>
          <p:cNvSpPr txBox="1"/>
          <p:nvPr/>
        </p:nvSpPr>
        <p:spPr>
          <a:xfrm>
            <a:off x="182880" y="3727450"/>
            <a:ext cx="1214755"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学習活動</a:t>
            </a:r>
          </a:p>
        </p:txBody>
      </p:sp>
      <p:sp>
        <p:nvSpPr>
          <p:cNvPr id="18" name="文本框 17"/>
          <p:cNvSpPr txBox="1"/>
          <p:nvPr/>
        </p:nvSpPr>
        <p:spPr>
          <a:xfrm>
            <a:off x="125730" y="4430395"/>
            <a:ext cx="1214755" cy="398780"/>
          </a:xfrm>
          <a:prstGeom prst="rect">
            <a:avLst/>
          </a:prstGeom>
          <a:noFill/>
        </p:spPr>
        <p:txBody>
          <a:bodyPr wrap="square" rtlCol="0">
            <a:spAutoFit/>
          </a:bodyPr>
          <a:lstStyle/>
          <a:p>
            <a:pPr algn="ctr"/>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コラム</a:t>
            </a:r>
          </a:p>
        </p:txBody>
      </p:sp>
      <p:sp>
        <p:nvSpPr>
          <p:cNvPr id="15" name="文本框 14"/>
          <p:cNvSpPr txBox="1"/>
          <p:nvPr/>
        </p:nvSpPr>
        <p:spPr>
          <a:xfrm>
            <a:off x="182880" y="2146935"/>
            <a:ext cx="1474470" cy="398780"/>
          </a:xfrm>
          <a:prstGeom prst="rect">
            <a:avLst/>
          </a:prstGeom>
          <a:noFill/>
        </p:spPr>
        <p:txBody>
          <a:bodyPr wrap="square" rtlCol="0">
            <a:spAutoFit/>
          </a:bodyPr>
          <a:lstStyle/>
          <a:p>
            <a:r>
              <a:rPr lang="ja-JP" altLang="zh-CN" sz="2000" b="1" dirty="0">
                <a:solidFill>
                  <a:schemeClr val="bg1"/>
                </a:solidFill>
                <a:latin typeface="思源黑体 CN Light" panose="020B0300000000000000" charset="-122"/>
                <a:ea typeface="思源黑体 CN Light" panose="020B0300000000000000" charset="-122"/>
                <a:cs typeface="+mn-ea"/>
                <a:sym typeface="+mn-lt"/>
              </a:rPr>
              <a:t>重要表現</a:t>
            </a:r>
          </a:p>
        </p:txBody>
      </p:sp>
      <p:sp>
        <p:nvSpPr>
          <p:cNvPr id="5" name="文本框 4"/>
          <p:cNvSpPr txBox="1"/>
          <p:nvPr/>
        </p:nvSpPr>
        <p:spPr>
          <a:xfrm>
            <a:off x="125730" y="1365250"/>
            <a:ext cx="1473835" cy="398780"/>
          </a:xfrm>
          <a:prstGeom prst="rect">
            <a:avLst/>
          </a:prstGeom>
          <a:noFill/>
        </p:spPr>
        <p:txBody>
          <a:bodyPr wrap="square" rtlCol="0">
            <a:spAutoFit/>
          </a:bodyPr>
          <a:lstStyle/>
          <a:p>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言葉の解釈</a:t>
            </a:r>
          </a:p>
        </p:txBody>
      </p:sp>
      <p:sp>
        <p:nvSpPr>
          <p:cNvPr id="100" name="文本框 99"/>
          <p:cNvSpPr txBox="1"/>
          <p:nvPr/>
        </p:nvSpPr>
        <p:spPr>
          <a:xfrm>
            <a:off x="2045970" y="1384935"/>
            <a:ext cx="9817735" cy="1383665"/>
          </a:xfrm>
          <a:prstGeom prst="rect">
            <a:avLst/>
          </a:prstGeom>
          <a:noFill/>
          <a:ln w="9525">
            <a:noFill/>
          </a:ln>
        </p:spPr>
        <p:txBody>
          <a:bodyPr wrap="square">
            <a:spAutoFit/>
          </a:bodyPr>
          <a:lstStyle/>
          <a:p>
            <a:pPr marL="609600" indent="-609600"/>
            <a:r>
              <a:rPr lang="zh-CN" sz="2800" b="1" dirty="0">
                <a:ea typeface="MS Mincho" panose="02020609040205080304" charset="-128"/>
              </a:rPr>
              <a:t>【意味</a:t>
            </a:r>
            <a:r>
              <a:rPr lang="ja-JP" altLang="zh-CN" sz="2800" b="1" dirty="0">
                <a:ea typeface="MS Mincho" panose="02020609040205080304" charset="-128"/>
              </a:rPr>
              <a:t>】話し手の感情･感覚･欲求の程度が激しいことを表</a:t>
            </a:r>
          </a:p>
          <a:p>
            <a:pPr marL="609600" indent="-609600"/>
            <a:r>
              <a:rPr lang="ja-JP" altLang="zh-CN" sz="2800" b="1" dirty="0">
                <a:ea typeface="MS Mincho" panose="02020609040205080304" charset="-128"/>
              </a:rPr>
              <a:t>                    す。「～てしかたがない」とだいたい同義。</a:t>
            </a:r>
          </a:p>
          <a:p>
            <a:pPr marL="609600" indent="-609600"/>
            <a:r>
              <a:rPr lang="ja-JP" altLang="zh-CN" sz="2800" b="1" dirty="0">
                <a:ea typeface="MS Mincho" panose="02020609040205080304" charset="-128"/>
              </a:rPr>
              <a:t>【構文】</a:t>
            </a:r>
            <a:r>
              <a:rPr lang="ja-JP" altLang="zh-CN" sz="2800" b="1" dirty="0" smtClean="0">
                <a:ea typeface="MS Mincho" panose="02020609040205080304" charset="-128"/>
              </a:rPr>
              <a:t>Ａ</a:t>
            </a:r>
            <a:r>
              <a:rPr lang="ja-JP" altLang="en-US" sz="2800" b="1" dirty="0" smtClean="0">
                <a:ea typeface="MS Mincho" panose="02020609040205080304" charset="-128"/>
              </a:rPr>
              <a:t>く</a:t>
            </a:r>
            <a:r>
              <a:rPr lang="en-US" altLang="ja-JP" sz="2800" b="1" dirty="0">
                <a:ea typeface="MS Mincho" panose="02020609040205080304" charset="-128"/>
              </a:rPr>
              <a:t>+</a:t>
            </a:r>
            <a:r>
              <a:rPr lang="ja-JP" altLang="zh-CN" sz="2800" b="1" dirty="0" smtClean="0">
                <a:ea typeface="MS Mincho" panose="02020609040205080304" charset="-128"/>
              </a:rPr>
              <a:t>てたまらない　</a:t>
            </a:r>
            <a:r>
              <a:rPr lang="en-US" altLang="ja-JP" sz="2800" b="1" dirty="0" smtClean="0">
                <a:ea typeface="MS Mincho" panose="02020609040205080304" charset="-128"/>
              </a:rPr>
              <a:t>A</a:t>
            </a:r>
            <a:r>
              <a:rPr lang="ja-JP" altLang="zh-CN" sz="2800" b="1" dirty="0" smtClean="0">
                <a:ea typeface="MS Mincho" panose="02020609040205080304" charset="-128"/>
              </a:rPr>
              <a:t>Ｎで</a:t>
            </a:r>
            <a:r>
              <a:rPr lang="en-US" altLang="ja-JP" sz="2800" b="1" dirty="0" smtClean="0">
                <a:ea typeface="MS Mincho" panose="02020609040205080304" charset="-128"/>
              </a:rPr>
              <a:t>+</a:t>
            </a:r>
            <a:r>
              <a:rPr lang="ja-JP" altLang="zh-CN" sz="2800" b="1" dirty="0" smtClean="0">
                <a:ea typeface="MS Mincho" panose="02020609040205080304" charset="-128"/>
              </a:rPr>
              <a:t>たまらない</a:t>
            </a:r>
            <a:endParaRPr lang="ja-JP" altLang="zh-CN" sz="2800" b="1" dirty="0">
              <a:ea typeface="MS Mincho" panose="02020609040205080304" charset="-128"/>
            </a:endParaRPr>
          </a:p>
        </p:txBody>
      </p:sp>
      <p:sp>
        <p:nvSpPr>
          <p:cNvPr id="10" name="文本框 9"/>
          <p:cNvSpPr txBox="1"/>
          <p:nvPr/>
        </p:nvSpPr>
        <p:spPr>
          <a:xfrm>
            <a:off x="2202815" y="3392805"/>
            <a:ext cx="9579610" cy="2784475"/>
          </a:xfrm>
          <a:prstGeom prst="rect">
            <a:avLst/>
          </a:prstGeom>
          <a:noFill/>
          <a:ln w="9525">
            <a:noFill/>
          </a:ln>
        </p:spPr>
        <p:txBody>
          <a:bodyPr wrap="square">
            <a:spAutoFit/>
          </a:bodyPr>
          <a:lstStyle/>
          <a:p>
            <a:pPr indent="0" fontAlgn="auto">
              <a:lnSpc>
                <a:spcPts val="3500"/>
              </a:lnSpc>
            </a:pPr>
            <a:r>
              <a:rPr lang="ja-JP" altLang="zh-CN" sz="2800" b="1">
                <a:latin typeface="MS Mincho" panose="02020609040205080304" charset="-128"/>
                <a:ea typeface="MS Mincho" panose="02020609040205080304" charset="-128"/>
              </a:rPr>
              <a:t>①どうも腹が空いた。さっきから横っ腹が痛く</a:t>
            </a:r>
            <a:r>
              <a:rPr lang="ja-JP" altLang="zh-CN" sz="2800" b="1">
                <a:solidFill>
                  <a:srgbClr val="FF0000"/>
                </a:solidFill>
                <a:latin typeface="MS Mincho" panose="02020609040205080304" charset="-128"/>
                <a:ea typeface="MS Mincho" panose="02020609040205080304" charset="-128"/>
              </a:rPr>
              <a:t>てたまらな</a:t>
            </a:r>
          </a:p>
          <a:p>
            <a:pPr indent="0" fontAlgn="auto">
              <a:lnSpc>
                <a:spcPts val="3500"/>
              </a:lnSpc>
            </a:pPr>
            <a:r>
              <a:rPr lang="ja-JP" altLang="zh-CN" sz="2800" b="1">
                <a:solidFill>
                  <a:srgbClr val="FF0000"/>
                </a:solidFill>
                <a:latin typeface="MS Mincho" panose="02020609040205080304" charset="-128"/>
                <a:ea typeface="MS Mincho" panose="02020609040205080304" charset="-128"/>
              </a:rPr>
              <a:t>  いんだ。</a:t>
            </a:r>
          </a:p>
          <a:p>
            <a:pPr indent="0" fontAlgn="auto">
              <a:lnSpc>
                <a:spcPts val="3500"/>
              </a:lnSpc>
            </a:pPr>
            <a:r>
              <a:rPr lang="ja-JP" altLang="zh-CN" sz="2800" b="1">
                <a:latin typeface="MS Mincho" panose="02020609040205080304" charset="-128"/>
                <a:ea typeface="MS Mincho" panose="02020609040205080304" charset="-128"/>
              </a:rPr>
              <a:t>②今日は寒く</a:t>
            </a:r>
            <a:r>
              <a:rPr lang="ja-JP" altLang="zh-CN" sz="2800" b="1">
                <a:solidFill>
                  <a:srgbClr val="FF0000"/>
                </a:solidFill>
                <a:latin typeface="MS Mincho" panose="02020609040205080304" charset="-128"/>
                <a:ea typeface="MS Mincho" panose="02020609040205080304" charset="-128"/>
              </a:rPr>
              <a:t>てたまらない</a:t>
            </a:r>
            <a:r>
              <a:rPr lang="ja-JP" altLang="zh-CN" sz="2800" b="1">
                <a:latin typeface="MS Mincho" panose="02020609040205080304" charset="-128"/>
                <a:ea typeface="MS Mincho" panose="02020609040205080304" charset="-128"/>
              </a:rPr>
              <a:t>。</a:t>
            </a:r>
          </a:p>
          <a:p>
            <a:pPr indent="0" fontAlgn="auto">
              <a:lnSpc>
                <a:spcPts val="3500"/>
              </a:lnSpc>
            </a:pPr>
            <a:r>
              <a:rPr lang="ja-JP" altLang="zh-CN" sz="2800" b="1">
                <a:latin typeface="MS Mincho" panose="02020609040205080304" charset="-128"/>
                <a:ea typeface="MS Mincho" panose="02020609040205080304" charset="-128"/>
                <a:sym typeface="+mn-ea"/>
              </a:rPr>
              <a:t>③</a:t>
            </a:r>
            <a:r>
              <a:rPr lang="ja-JP" altLang="zh-CN" sz="2800" b="1">
                <a:latin typeface="MS Mincho" panose="02020609040205080304" charset="-128"/>
                <a:ea typeface="MS Mincho" panose="02020609040205080304" charset="-128"/>
              </a:rPr>
              <a:t>初めての海外旅行が中止になってしまった。残念</a:t>
            </a:r>
            <a:r>
              <a:rPr lang="ja-JP" altLang="zh-CN" sz="2800" b="1">
                <a:solidFill>
                  <a:srgbClr val="FF0000"/>
                </a:solidFill>
                <a:latin typeface="MS Mincho" panose="02020609040205080304" charset="-128"/>
                <a:ea typeface="MS Mincho" panose="02020609040205080304" charset="-128"/>
              </a:rPr>
              <a:t>でたま</a:t>
            </a:r>
          </a:p>
          <a:p>
            <a:pPr indent="0" fontAlgn="auto">
              <a:lnSpc>
                <a:spcPts val="3500"/>
              </a:lnSpc>
            </a:pPr>
            <a:r>
              <a:rPr lang="ja-JP" altLang="zh-CN" sz="2800" b="1">
                <a:solidFill>
                  <a:srgbClr val="FF0000"/>
                </a:solidFill>
                <a:latin typeface="MS Mincho" panose="02020609040205080304" charset="-128"/>
                <a:ea typeface="MS Mincho" panose="02020609040205080304" charset="-128"/>
              </a:rPr>
              <a:t>  らない。</a:t>
            </a:r>
          </a:p>
          <a:p>
            <a:pPr indent="0" fontAlgn="auto">
              <a:lnSpc>
                <a:spcPts val="3500"/>
              </a:lnSpc>
            </a:pPr>
            <a:endParaRPr lang="ja-JP" altLang="zh-CN" sz="2800" b="1">
              <a:solidFill>
                <a:srgbClr val="FF0000"/>
              </a:solidFill>
              <a:latin typeface="MS Mincho" panose="02020609040205080304" charset="-128"/>
              <a:ea typeface="MS Mincho" panose="02020609040205080304" charset="-128"/>
            </a:endParaRPr>
          </a:p>
        </p:txBody>
      </p:sp>
    </p:spTree>
  </p:cSld>
  <p:clrMapOvr>
    <a:masterClrMapping/>
  </p:clrMapOvr>
  <mc:AlternateContent xmlns:mc="http://schemas.openxmlformats.org/markup-compatibility/2006" xmlns:p14="http://schemas.microsoft.com/office/powerpoint/2010/main">
    <mc:Choice Requires="p14">
      <p:transition spd="slow" p14:dur="16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p:tgtEl>
                                          <p:spTgt spid="29"/>
                                        </p:tgtEl>
                                        <p:attrNameLst>
                                          <p:attrName>ppt_y</p:attrName>
                                        </p:attrNameLst>
                                      </p:cBhvr>
                                      <p:tavLst>
                                        <p:tav tm="0">
                                          <p:val>
                                            <p:strVal val="#ppt_y+#ppt_h*1.125000"/>
                                          </p:val>
                                        </p:tav>
                                        <p:tav tm="100000">
                                          <p:val>
                                            <p:strVal val="#ppt_y"/>
                                          </p:val>
                                        </p:tav>
                                      </p:tavLst>
                                    </p:anim>
                                    <p:animEffect transition="in" filter="wipe(up)">
                                      <p:cBhvr>
                                        <p:cTn id="8" dur="500"/>
                                        <p:tgtEl>
                                          <p:spTgt spid="29"/>
                                        </p:tgtEl>
                                      </p:cBhvr>
                                    </p:animEffec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wipe(left)">
                                      <p:cBhvr>
                                        <p:cTn id="1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100" grpId="0"/>
      <p:bldP spid="100" grpId="1"/>
      <p:bldP spid="10" grpId="0"/>
      <p:bldP spid="10"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6"/>
          <p:cNvSpPr txBox="1"/>
          <p:nvPr/>
        </p:nvSpPr>
        <p:spPr>
          <a:xfrm>
            <a:off x="2224405" y="483628"/>
            <a:ext cx="7518400" cy="471365"/>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a:r>
              <a:rPr lang="en-US" altLang="zh-CN" sz="2800" b="1" dirty="0">
                <a:latin typeface="MS Mincho" panose="02020609040205080304" charset="-128"/>
                <a:ea typeface="MS Mincho" panose="02020609040205080304" charset="-128"/>
                <a:cs typeface="+mn-ea"/>
                <a:sym typeface="+mn-lt"/>
              </a:rPr>
              <a:t>4.～たいものだ</a:t>
            </a:r>
          </a:p>
        </p:txBody>
      </p:sp>
      <p:cxnSp>
        <p:nvCxnSpPr>
          <p:cNvPr id="4" name="直接连接符 3"/>
          <p:cNvCxnSpPr/>
          <p:nvPr/>
        </p:nvCxnSpPr>
        <p:spPr>
          <a:xfrm flipV="1">
            <a:off x="1891030" y="1151890"/>
            <a:ext cx="9791700" cy="2794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96850" y="0"/>
            <a:ext cx="1936115" cy="7180580"/>
          </a:xfrm>
          <a:prstGeom prst="rect">
            <a:avLst/>
          </a:prstGeom>
          <a:solidFill>
            <a:schemeClr val="accent5">
              <a:lumMod val="50000"/>
            </a:schemeClr>
          </a:solidFill>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6850" y="5013960"/>
            <a:ext cx="1919605" cy="1844040"/>
          </a:xfrm>
          <a:prstGeom prst="rect">
            <a:avLst/>
          </a:prstGeom>
        </p:spPr>
      </p:pic>
      <p:sp>
        <p:nvSpPr>
          <p:cNvPr id="9" name="矩形 8"/>
          <p:cNvSpPr/>
          <p:nvPr/>
        </p:nvSpPr>
        <p:spPr>
          <a:xfrm rot="18900000">
            <a:off x="1639570" y="2186940"/>
            <a:ext cx="194310" cy="19431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55575" y="2936875"/>
            <a:ext cx="1214755"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本文理解</a:t>
            </a:r>
          </a:p>
        </p:txBody>
      </p:sp>
      <p:sp>
        <p:nvSpPr>
          <p:cNvPr id="13" name="文本框 12"/>
          <p:cNvSpPr txBox="1"/>
          <p:nvPr/>
        </p:nvSpPr>
        <p:spPr>
          <a:xfrm>
            <a:off x="182880" y="3727450"/>
            <a:ext cx="1214755"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学習活動</a:t>
            </a:r>
          </a:p>
        </p:txBody>
      </p:sp>
      <p:sp>
        <p:nvSpPr>
          <p:cNvPr id="18" name="文本框 17"/>
          <p:cNvSpPr txBox="1"/>
          <p:nvPr/>
        </p:nvSpPr>
        <p:spPr>
          <a:xfrm>
            <a:off x="125730" y="4430395"/>
            <a:ext cx="1214755" cy="398780"/>
          </a:xfrm>
          <a:prstGeom prst="rect">
            <a:avLst/>
          </a:prstGeom>
          <a:noFill/>
        </p:spPr>
        <p:txBody>
          <a:bodyPr wrap="square" rtlCol="0">
            <a:spAutoFit/>
          </a:bodyPr>
          <a:lstStyle/>
          <a:p>
            <a:pPr algn="ctr"/>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コラム</a:t>
            </a:r>
          </a:p>
        </p:txBody>
      </p:sp>
      <p:sp>
        <p:nvSpPr>
          <p:cNvPr id="15" name="文本框 14"/>
          <p:cNvSpPr txBox="1"/>
          <p:nvPr/>
        </p:nvSpPr>
        <p:spPr>
          <a:xfrm>
            <a:off x="182880" y="2146935"/>
            <a:ext cx="1474470" cy="398780"/>
          </a:xfrm>
          <a:prstGeom prst="rect">
            <a:avLst/>
          </a:prstGeom>
          <a:noFill/>
        </p:spPr>
        <p:txBody>
          <a:bodyPr wrap="square" rtlCol="0">
            <a:spAutoFit/>
          </a:bodyPr>
          <a:lstStyle/>
          <a:p>
            <a:r>
              <a:rPr lang="ja-JP" altLang="zh-CN" sz="2000" b="1" dirty="0">
                <a:solidFill>
                  <a:schemeClr val="bg1"/>
                </a:solidFill>
                <a:latin typeface="思源黑体 CN Light" panose="020B0300000000000000" charset="-122"/>
                <a:ea typeface="思源黑体 CN Light" panose="020B0300000000000000" charset="-122"/>
                <a:cs typeface="+mn-ea"/>
                <a:sym typeface="+mn-lt"/>
              </a:rPr>
              <a:t>重要表現</a:t>
            </a:r>
          </a:p>
        </p:txBody>
      </p:sp>
      <p:sp>
        <p:nvSpPr>
          <p:cNvPr id="5" name="文本框 4"/>
          <p:cNvSpPr txBox="1"/>
          <p:nvPr/>
        </p:nvSpPr>
        <p:spPr>
          <a:xfrm>
            <a:off x="125730" y="1365250"/>
            <a:ext cx="1473835" cy="398780"/>
          </a:xfrm>
          <a:prstGeom prst="rect">
            <a:avLst/>
          </a:prstGeom>
          <a:noFill/>
        </p:spPr>
        <p:txBody>
          <a:bodyPr wrap="square" rtlCol="0">
            <a:spAutoFit/>
          </a:bodyPr>
          <a:lstStyle/>
          <a:p>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言葉の解釈</a:t>
            </a:r>
          </a:p>
        </p:txBody>
      </p:sp>
      <p:sp>
        <p:nvSpPr>
          <p:cNvPr id="100" name="文本框 99"/>
          <p:cNvSpPr txBox="1"/>
          <p:nvPr/>
        </p:nvSpPr>
        <p:spPr>
          <a:xfrm>
            <a:off x="2045970" y="1384935"/>
            <a:ext cx="9817735" cy="1383665"/>
          </a:xfrm>
          <a:prstGeom prst="rect">
            <a:avLst/>
          </a:prstGeom>
          <a:noFill/>
          <a:ln w="9525">
            <a:noFill/>
          </a:ln>
        </p:spPr>
        <p:txBody>
          <a:bodyPr wrap="square">
            <a:spAutoFit/>
          </a:bodyPr>
          <a:lstStyle/>
          <a:p>
            <a:pPr marL="609600" indent="-609600"/>
            <a:r>
              <a:rPr lang="zh-CN" sz="2800" b="1" dirty="0">
                <a:ea typeface="MS Mincho" panose="02020609040205080304" charset="-128"/>
              </a:rPr>
              <a:t>【意味</a:t>
            </a:r>
            <a:r>
              <a:rPr lang="ja-JP" altLang="zh-CN" sz="2800" b="1" dirty="0">
                <a:ea typeface="MS Mincho" panose="02020609040205080304" charset="-128"/>
              </a:rPr>
              <a:t>】欲求を表す表現とともに使って、その気持ちを強</a:t>
            </a:r>
          </a:p>
          <a:p>
            <a:pPr marL="609600" indent="-609600"/>
            <a:r>
              <a:rPr lang="ja-JP" altLang="zh-CN" sz="2800" b="1" dirty="0">
                <a:ea typeface="MS Mincho" panose="02020609040205080304" charset="-128"/>
              </a:rPr>
              <a:t>                    調するのに用いる。</a:t>
            </a:r>
          </a:p>
          <a:p>
            <a:pPr marL="609600" indent="-609600"/>
            <a:r>
              <a:rPr lang="ja-JP" altLang="zh-CN" sz="2800" b="1" dirty="0">
                <a:ea typeface="MS Mincho" panose="02020609040205080304" charset="-128"/>
              </a:rPr>
              <a:t>【構文】</a:t>
            </a:r>
            <a:r>
              <a:rPr lang="ja-JP" altLang="zh-CN" sz="2800" b="1" dirty="0" smtClean="0">
                <a:ea typeface="MS Mincho" panose="02020609040205080304" charset="-128"/>
              </a:rPr>
              <a:t>Ｖ</a:t>
            </a:r>
            <a:r>
              <a:rPr lang="ja-JP" altLang="en-US" sz="2800" b="1" dirty="0" smtClean="0">
                <a:ea typeface="MS Mincho" panose="02020609040205080304" charset="-128"/>
              </a:rPr>
              <a:t>（ます形）</a:t>
            </a:r>
            <a:r>
              <a:rPr lang="en-US" altLang="ja-JP" sz="2800" b="1" dirty="0">
                <a:ea typeface="MS Mincho" panose="02020609040205080304" charset="-128"/>
              </a:rPr>
              <a:t>+</a:t>
            </a:r>
            <a:r>
              <a:rPr lang="ja-JP" altLang="zh-CN" sz="2800" b="1" dirty="0" smtClean="0">
                <a:ea typeface="MS Mincho" panose="02020609040205080304" charset="-128"/>
              </a:rPr>
              <a:t>たいものだ</a:t>
            </a:r>
            <a:endParaRPr lang="ja-JP" altLang="zh-CN" sz="2800" b="1" dirty="0">
              <a:ea typeface="MS Mincho" panose="02020609040205080304" charset="-128"/>
            </a:endParaRPr>
          </a:p>
        </p:txBody>
      </p:sp>
      <p:sp>
        <p:nvSpPr>
          <p:cNvPr id="10" name="文本框 9"/>
          <p:cNvSpPr txBox="1"/>
          <p:nvPr/>
        </p:nvSpPr>
        <p:spPr>
          <a:xfrm>
            <a:off x="2202815" y="3392805"/>
            <a:ext cx="9579610" cy="2335530"/>
          </a:xfrm>
          <a:prstGeom prst="rect">
            <a:avLst/>
          </a:prstGeom>
          <a:noFill/>
          <a:ln w="9525">
            <a:noFill/>
          </a:ln>
        </p:spPr>
        <p:txBody>
          <a:bodyPr wrap="square">
            <a:spAutoFit/>
          </a:bodyPr>
          <a:lstStyle/>
          <a:p>
            <a:pPr indent="0" fontAlgn="auto">
              <a:lnSpc>
                <a:spcPts val="3500"/>
              </a:lnSpc>
            </a:pPr>
            <a:r>
              <a:rPr lang="ja-JP" altLang="zh-CN" sz="2800" b="1" dirty="0">
                <a:latin typeface="MS Mincho" panose="02020609040205080304" charset="-128"/>
                <a:ea typeface="MS Mincho" panose="02020609040205080304" charset="-128"/>
              </a:rPr>
              <a:t>①「喰べ</a:t>
            </a:r>
            <a:r>
              <a:rPr lang="ja-JP" altLang="zh-CN" sz="2800" b="1" dirty="0">
                <a:solidFill>
                  <a:srgbClr val="FF0000"/>
                </a:solidFill>
                <a:latin typeface="MS Mincho" panose="02020609040205080304" charset="-128"/>
                <a:ea typeface="MS Mincho" panose="02020609040205080304" charset="-128"/>
              </a:rPr>
              <a:t>たいもんだ</a:t>
            </a:r>
            <a:r>
              <a:rPr lang="ja-JP" altLang="zh-CN" sz="2800" b="1" dirty="0">
                <a:latin typeface="MS Mincho" panose="02020609040205080304" charset="-128"/>
                <a:ea typeface="MS Mincho" panose="02020609040205080304" charset="-128"/>
              </a:rPr>
              <a:t>なあ」二人の紳士は、ざわざわ鳴るす</a:t>
            </a:r>
          </a:p>
          <a:p>
            <a:pPr indent="0" fontAlgn="auto">
              <a:lnSpc>
                <a:spcPts val="3500"/>
              </a:lnSpc>
            </a:pPr>
            <a:r>
              <a:rPr lang="ja-JP" altLang="zh-CN" sz="2800" b="1" dirty="0">
                <a:latin typeface="MS Mincho" panose="02020609040205080304" charset="-128"/>
                <a:ea typeface="MS Mincho" panose="02020609040205080304" charset="-128"/>
              </a:rPr>
              <a:t>  すきの中で、</a:t>
            </a:r>
            <a:r>
              <a:rPr lang="ja-JP" altLang="zh-CN" sz="2800" b="1" dirty="0" smtClean="0">
                <a:latin typeface="MS Mincho" panose="02020609040205080304" charset="-128"/>
                <a:ea typeface="MS Mincho" panose="02020609040205080304" charset="-128"/>
              </a:rPr>
              <a:t>こんなことを云</a:t>
            </a:r>
            <a:r>
              <a:rPr lang="ja-JP" altLang="zh-CN" sz="2800" b="1" dirty="0">
                <a:latin typeface="MS Mincho" panose="02020609040205080304" charset="-128"/>
                <a:ea typeface="MS Mincho" panose="02020609040205080304" charset="-128"/>
              </a:rPr>
              <a:t>いました。</a:t>
            </a:r>
          </a:p>
          <a:p>
            <a:pPr indent="0" fontAlgn="auto">
              <a:lnSpc>
                <a:spcPts val="3500"/>
              </a:lnSpc>
            </a:pPr>
            <a:r>
              <a:rPr lang="ja-JP" altLang="zh-CN" sz="2800" b="1" dirty="0" smtClean="0">
                <a:latin typeface="MS Mincho" panose="02020609040205080304" charset="-128"/>
                <a:ea typeface="MS Mincho" panose="02020609040205080304" charset="-128"/>
              </a:rPr>
              <a:t>②</a:t>
            </a:r>
            <a:r>
              <a:rPr lang="ja-JP" altLang="en-US" sz="2800" b="1" dirty="0">
                <a:latin typeface="MS Mincho" panose="02020609040205080304" charset="-128"/>
                <a:ea typeface="MS Mincho" panose="02020609040205080304" charset="-128"/>
              </a:rPr>
              <a:t>休</a:t>
            </a:r>
            <a:r>
              <a:rPr lang="ja-JP" altLang="en-US" sz="2800" b="1" dirty="0" smtClean="0">
                <a:latin typeface="MS Mincho" panose="02020609040205080304" charset="-128"/>
                <a:ea typeface="MS Mincho" panose="02020609040205080304" charset="-128"/>
              </a:rPr>
              <a:t>みの日ぐらいはぐっすり寝</a:t>
            </a:r>
            <a:r>
              <a:rPr lang="ja-JP" altLang="zh-CN" sz="2800" b="1" dirty="0" smtClean="0">
                <a:solidFill>
                  <a:srgbClr val="FF0000"/>
                </a:solidFill>
                <a:latin typeface="MS Mincho" panose="02020609040205080304" charset="-128"/>
                <a:ea typeface="MS Mincho" panose="02020609040205080304" charset="-128"/>
              </a:rPr>
              <a:t>たいもの</a:t>
            </a:r>
            <a:r>
              <a:rPr lang="ja-JP" altLang="en-US" sz="2800" b="1" dirty="0" smtClean="0">
                <a:solidFill>
                  <a:srgbClr val="FF0000"/>
                </a:solidFill>
                <a:latin typeface="MS Mincho" panose="02020609040205080304" charset="-128"/>
                <a:ea typeface="MS Mincho" panose="02020609040205080304" charset="-128"/>
              </a:rPr>
              <a:t>だ</a:t>
            </a:r>
            <a:r>
              <a:rPr lang="ja-JP" altLang="zh-CN" sz="2800" b="1" dirty="0" smtClean="0">
                <a:latin typeface="MS Mincho" panose="02020609040205080304" charset="-128"/>
                <a:ea typeface="MS Mincho" panose="02020609040205080304" charset="-128"/>
              </a:rPr>
              <a:t>。</a:t>
            </a:r>
            <a:endParaRPr lang="ja-JP" altLang="zh-CN" sz="2800" b="1" dirty="0">
              <a:latin typeface="MS Mincho" panose="02020609040205080304" charset="-128"/>
              <a:ea typeface="MS Mincho" panose="02020609040205080304" charset="-128"/>
            </a:endParaRPr>
          </a:p>
          <a:p>
            <a:pPr indent="0" fontAlgn="auto">
              <a:lnSpc>
                <a:spcPts val="3500"/>
              </a:lnSpc>
            </a:pPr>
            <a:r>
              <a:rPr lang="ja-JP" altLang="zh-CN" sz="2800" b="1" dirty="0" smtClean="0">
                <a:latin typeface="MS Mincho" panose="02020609040205080304" charset="-128"/>
                <a:ea typeface="MS Mincho" panose="02020609040205080304" charset="-128"/>
                <a:sym typeface="+mn-ea"/>
              </a:rPr>
              <a:t>③</a:t>
            </a:r>
            <a:r>
              <a:rPr lang="ja-JP" altLang="en-US" sz="2800" b="1" dirty="0" smtClean="0">
                <a:latin typeface="MS Mincho" panose="02020609040205080304" charset="-128"/>
                <a:ea typeface="MS Mincho" panose="02020609040205080304" charset="-128"/>
                <a:sym typeface="+mn-ea"/>
              </a:rPr>
              <a:t>日本語を学んで、いつかは日本に行き</a:t>
            </a:r>
            <a:r>
              <a:rPr lang="ja-JP" altLang="zh-CN" sz="2800" b="1" dirty="0" smtClean="0">
                <a:solidFill>
                  <a:srgbClr val="FF0000"/>
                </a:solidFill>
                <a:latin typeface="MS Mincho" panose="02020609040205080304" charset="-128"/>
                <a:ea typeface="MS Mincho" panose="02020609040205080304" charset="-128"/>
              </a:rPr>
              <a:t>たいものだ</a:t>
            </a:r>
            <a:r>
              <a:rPr lang="ja-JP" altLang="zh-CN" sz="2800" b="1" dirty="0">
                <a:solidFill>
                  <a:srgbClr val="FF0000"/>
                </a:solidFill>
                <a:latin typeface="MS Mincho" panose="02020609040205080304" charset="-128"/>
                <a:ea typeface="MS Mincho" panose="02020609040205080304" charset="-128"/>
              </a:rPr>
              <a:t>。</a:t>
            </a:r>
            <a:endParaRPr lang="ja-JP" altLang="zh-CN" sz="2800" b="1" dirty="0">
              <a:latin typeface="MS Mincho" panose="02020609040205080304" charset="-128"/>
              <a:ea typeface="MS Mincho" panose="02020609040205080304" charset="-128"/>
            </a:endParaRPr>
          </a:p>
          <a:p>
            <a:pPr indent="0" fontAlgn="auto">
              <a:lnSpc>
                <a:spcPts val="3500"/>
              </a:lnSpc>
            </a:pPr>
            <a:endParaRPr lang="ja-JP" altLang="zh-CN" sz="2800" b="1" dirty="0">
              <a:latin typeface="MS Mincho" panose="02020609040205080304" charset="-128"/>
              <a:ea typeface="MS Mincho" panose="02020609040205080304" charset="-128"/>
            </a:endParaRPr>
          </a:p>
        </p:txBody>
      </p:sp>
    </p:spTree>
  </p:cSld>
  <p:clrMapOvr>
    <a:masterClrMapping/>
  </p:clrMapOvr>
  <mc:AlternateContent xmlns:mc="http://schemas.openxmlformats.org/markup-compatibility/2006" xmlns:p14="http://schemas.microsoft.com/office/powerpoint/2010/main">
    <mc:Choice Requires="p14">
      <p:transition spd="slow" p14:dur="16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p:tgtEl>
                                          <p:spTgt spid="29"/>
                                        </p:tgtEl>
                                        <p:attrNameLst>
                                          <p:attrName>ppt_y</p:attrName>
                                        </p:attrNameLst>
                                      </p:cBhvr>
                                      <p:tavLst>
                                        <p:tav tm="0">
                                          <p:val>
                                            <p:strVal val="#ppt_y+#ppt_h*1.125000"/>
                                          </p:val>
                                        </p:tav>
                                        <p:tav tm="100000">
                                          <p:val>
                                            <p:strVal val="#ppt_y"/>
                                          </p:val>
                                        </p:tav>
                                      </p:tavLst>
                                    </p:anim>
                                    <p:animEffect transition="in" filter="wipe(up)">
                                      <p:cBhvr>
                                        <p:cTn id="8" dur="500"/>
                                        <p:tgtEl>
                                          <p:spTgt spid="29"/>
                                        </p:tgtEl>
                                      </p:cBhvr>
                                    </p:animEffec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wipe(left)">
                                      <p:cBhvr>
                                        <p:cTn id="1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100" grpId="0"/>
      <p:bldP spid="100" grpId="1"/>
      <p:bldP spid="10" grpId="0"/>
      <p:bldP spid="10"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6"/>
          <p:cNvSpPr txBox="1"/>
          <p:nvPr/>
        </p:nvSpPr>
        <p:spPr>
          <a:xfrm>
            <a:off x="2224405" y="483628"/>
            <a:ext cx="7518400" cy="471365"/>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a:r>
              <a:rPr lang="en-US" altLang="zh-CN" sz="2800" b="1" dirty="0">
                <a:latin typeface="MS Mincho" panose="02020609040205080304" charset="-128"/>
                <a:ea typeface="MS Mincho" panose="02020609040205080304" charset="-128"/>
                <a:cs typeface="+mn-ea"/>
                <a:sym typeface="+mn-lt"/>
              </a:rPr>
              <a:t>5.～たまえ</a:t>
            </a:r>
          </a:p>
        </p:txBody>
      </p:sp>
      <p:cxnSp>
        <p:nvCxnSpPr>
          <p:cNvPr id="4" name="直接连接符 3"/>
          <p:cNvCxnSpPr/>
          <p:nvPr/>
        </p:nvCxnSpPr>
        <p:spPr>
          <a:xfrm flipV="1">
            <a:off x="1891030" y="1151890"/>
            <a:ext cx="9791700" cy="2794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96850" y="0"/>
            <a:ext cx="1936115" cy="7180580"/>
          </a:xfrm>
          <a:prstGeom prst="rect">
            <a:avLst/>
          </a:prstGeom>
          <a:solidFill>
            <a:schemeClr val="accent5">
              <a:lumMod val="50000"/>
            </a:schemeClr>
          </a:solidFill>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6850" y="5013960"/>
            <a:ext cx="1919605" cy="1844040"/>
          </a:xfrm>
          <a:prstGeom prst="rect">
            <a:avLst/>
          </a:prstGeom>
        </p:spPr>
      </p:pic>
      <p:sp>
        <p:nvSpPr>
          <p:cNvPr id="9" name="矩形 8"/>
          <p:cNvSpPr/>
          <p:nvPr/>
        </p:nvSpPr>
        <p:spPr>
          <a:xfrm rot="18900000">
            <a:off x="1639570" y="2186940"/>
            <a:ext cx="194310" cy="19431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55575" y="2936875"/>
            <a:ext cx="1214755"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本文理解</a:t>
            </a:r>
          </a:p>
        </p:txBody>
      </p:sp>
      <p:sp>
        <p:nvSpPr>
          <p:cNvPr id="13" name="文本框 12"/>
          <p:cNvSpPr txBox="1"/>
          <p:nvPr/>
        </p:nvSpPr>
        <p:spPr>
          <a:xfrm>
            <a:off x="182880" y="3727450"/>
            <a:ext cx="1214755"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学習活動</a:t>
            </a:r>
          </a:p>
        </p:txBody>
      </p:sp>
      <p:sp>
        <p:nvSpPr>
          <p:cNvPr id="18" name="文本框 17"/>
          <p:cNvSpPr txBox="1"/>
          <p:nvPr/>
        </p:nvSpPr>
        <p:spPr>
          <a:xfrm>
            <a:off x="125730" y="4430395"/>
            <a:ext cx="1214755" cy="398780"/>
          </a:xfrm>
          <a:prstGeom prst="rect">
            <a:avLst/>
          </a:prstGeom>
          <a:noFill/>
        </p:spPr>
        <p:txBody>
          <a:bodyPr wrap="square" rtlCol="0">
            <a:spAutoFit/>
          </a:bodyPr>
          <a:lstStyle/>
          <a:p>
            <a:pPr algn="ctr"/>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コラム</a:t>
            </a:r>
          </a:p>
        </p:txBody>
      </p:sp>
      <p:sp>
        <p:nvSpPr>
          <p:cNvPr id="15" name="文本框 14"/>
          <p:cNvSpPr txBox="1"/>
          <p:nvPr/>
        </p:nvSpPr>
        <p:spPr>
          <a:xfrm>
            <a:off x="182880" y="2146935"/>
            <a:ext cx="1474470" cy="398780"/>
          </a:xfrm>
          <a:prstGeom prst="rect">
            <a:avLst/>
          </a:prstGeom>
          <a:noFill/>
        </p:spPr>
        <p:txBody>
          <a:bodyPr wrap="square" rtlCol="0">
            <a:spAutoFit/>
          </a:bodyPr>
          <a:lstStyle/>
          <a:p>
            <a:r>
              <a:rPr lang="ja-JP" altLang="zh-CN" sz="2000" b="1" dirty="0">
                <a:solidFill>
                  <a:schemeClr val="bg1"/>
                </a:solidFill>
                <a:latin typeface="思源黑体 CN Light" panose="020B0300000000000000" charset="-122"/>
                <a:ea typeface="思源黑体 CN Light" panose="020B0300000000000000" charset="-122"/>
                <a:cs typeface="+mn-ea"/>
                <a:sym typeface="+mn-lt"/>
              </a:rPr>
              <a:t>重要表現</a:t>
            </a:r>
          </a:p>
        </p:txBody>
      </p:sp>
      <p:sp>
        <p:nvSpPr>
          <p:cNvPr id="5" name="文本框 4"/>
          <p:cNvSpPr txBox="1"/>
          <p:nvPr/>
        </p:nvSpPr>
        <p:spPr>
          <a:xfrm>
            <a:off x="125730" y="1365250"/>
            <a:ext cx="1473835" cy="398780"/>
          </a:xfrm>
          <a:prstGeom prst="rect">
            <a:avLst/>
          </a:prstGeom>
          <a:noFill/>
        </p:spPr>
        <p:txBody>
          <a:bodyPr wrap="square" rtlCol="0">
            <a:spAutoFit/>
          </a:bodyPr>
          <a:lstStyle/>
          <a:p>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言葉の解釈</a:t>
            </a:r>
          </a:p>
        </p:txBody>
      </p:sp>
      <p:sp>
        <p:nvSpPr>
          <p:cNvPr id="100" name="文本框 99"/>
          <p:cNvSpPr txBox="1"/>
          <p:nvPr/>
        </p:nvSpPr>
        <p:spPr>
          <a:xfrm>
            <a:off x="2045970" y="1384935"/>
            <a:ext cx="9817735" cy="1814830"/>
          </a:xfrm>
          <a:prstGeom prst="rect">
            <a:avLst/>
          </a:prstGeom>
          <a:noFill/>
          <a:ln w="9525">
            <a:noFill/>
          </a:ln>
        </p:spPr>
        <p:txBody>
          <a:bodyPr wrap="square">
            <a:spAutoFit/>
          </a:bodyPr>
          <a:lstStyle/>
          <a:p>
            <a:pPr marL="609600" indent="-609600"/>
            <a:r>
              <a:rPr lang="zh-CN" sz="2800" b="1" dirty="0">
                <a:ea typeface="MS Mincho" panose="02020609040205080304" charset="-128"/>
              </a:rPr>
              <a:t>【意味</a:t>
            </a:r>
            <a:r>
              <a:rPr lang="ja-JP" altLang="zh-CN" sz="2800" b="1" dirty="0">
                <a:ea typeface="MS Mincho" panose="02020609040205080304" charset="-128"/>
              </a:rPr>
              <a:t>】終助詞で、「～するほうがいい」と、やんわり言</a:t>
            </a:r>
          </a:p>
          <a:p>
            <a:pPr marL="609600" indent="-609600"/>
            <a:r>
              <a:rPr lang="ja-JP" altLang="zh-CN" sz="2800" b="1" dirty="0">
                <a:ea typeface="MS Mincho" panose="02020609040205080304" charset="-128"/>
              </a:rPr>
              <a:t>                   った形をとった命令を表す。一般に上下関係が公的</a:t>
            </a:r>
          </a:p>
          <a:p>
            <a:pPr marL="609600" indent="-609600"/>
            <a:r>
              <a:rPr lang="ja-JP" altLang="zh-CN" sz="2800" b="1" dirty="0">
                <a:ea typeface="MS Mincho" panose="02020609040205080304" charset="-128"/>
              </a:rPr>
              <a:t>                   に認められている場で主に男性が用いる。</a:t>
            </a:r>
          </a:p>
          <a:p>
            <a:pPr marL="609600" indent="-609600"/>
            <a:r>
              <a:rPr lang="ja-JP" altLang="zh-CN" sz="2800" b="1" dirty="0" smtClean="0">
                <a:ea typeface="MS Mincho" panose="02020609040205080304" charset="-128"/>
              </a:rPr>
              <a:t>【構文】</a:t>
            </a:r>
            <a:r>
              <a:rPr lang="en-US" altLang="ja-JP" sz="2800" b="1" dirty="0" smtClean="0">
                <a:ea typeface="MS Mincho" panose="02020609040205080304" charset="-128"/>
              </a:rPr>
              <a:t>V</a:t>
            </a:r>
            <a:r>
              <a:rPr lang="ja-JP" altLang="en-US" sz="2800" b="1" dirty="0" smtClean="0">
                <a:ea typeface="MS Mincho" panose="02020609040205080304" charset="-128"/>
              </a:rPr>
              <a:t>（ます形）</a:t>
            </a:r>
            <a:r>
              <a:rPr lang="en-US" altLang="ja-JP" sz="2800" b="1" dirty="0">
                <a:ea typeface="MS Mincho" panose="02020609040205080304" charset="-128"/>
              </a:rPr>
              <a:t>+</a:t>
            </a:r>
            <a:r>
              <a:rPr lang="ja-JP" altLang="zh-CN" sz="2800" b="1" dirty="0" smtClean="0">
                <a:ea typeface="MS Mincho" panose="02020609040205080304" charset="-128"/>
              </a:rPr>
              <a:t>たまえ</a:t>
            </a:r>
            <a:endParaRPr lang="ja-JP" altLang="zh-CN" sz="2800" b="1" dirty="0">
              <a:ea typeface="MS Mincho" panose="02020609040205080304" charset="-128"/>
            </a:endParaRPr>
          </a:p>
        </p:txBody>
      </p:sp>
      <p:sp>
        <p:nvSpPr>
          <p:cNvPr id="10" name="文本框 9"/>
          <p:cNvSpPr txBox="1"/>
          <p:nvPr/>
        </p:nvSpPr>
        <p:spPr>
          <a:xfrm>
            <a:off x="2202815" y="3392805"/>
            <a:ext cx="9579610" cy="2335530"/>
          </a:xfrm>
          <a:prstGeom prst="rect">
            <a:avLst/>
          </a:prstGeom>
          <a:noFill/>
          <a:ln w="9525">
            <a:noFill/>
          </a:ln>
        </p:spPr>
        <p:txBody>
          <a:bodyPr wrap="square">
            <a:spAutoFit/>
          </a:bodyPr>
          <a:lstStyle/>
          <a:p>
            <a:pPr indent="0" fontAlgn="auto">
              <a:lnSpc>
                <a:spcPts val="3500"/>
              </a:lnSpc>
            </a:pPr>
            <a:r>
              <a:rPr lang="ja-JP" altLang="zh-CN" sz="2800" b="1" dirty="0">
                <a:latin typeface="MS Mincho" panose="02020609040205080304" charset="-128"/>
                <a:ea typeface="MS Mincho" panose="02020609040205080304" charset="-128"/>
              </a:rPr>
              <a:t>①「それあそうだ。見</a:t>
            </a:r>
            <a:r>
              <a:rPr lang="ja-JP" altLang="zh-CN" sz="2800" b="1" dirty="0">
                <a:solidFill>
                  <a:srgbClr val="FF0000"/>
                </a:solidFill>
                <a:latin typeface="MS Mincho" panose="02020609040205080304" charset="-128"/>
                <a:ea typeface="MS Mincho" panose="02020609040205080304" charset="-128"/>
              </a:rPr>
              <a:t>たまえ</a:t>
            </a:r>
            <a:r>
              <a:rPr lang="ja-JP" altLang="zh-CN" sz="2800" b="1" dirty="0">
                <a:latin typeface="MS Mincho" panose="02020609040205080304" charset="-128"/>
                <a:ea typeface="MS Mincho" panose="02020609040205080304" charset="-128"/>
              </a:rPr>
              <a:t>、東京の大きな料理屋だって</a:t>
            </a:r>
          </a:p>
          <a:p>
            <a:pPr indent="0" fontAlgn="auto">
              <a:lnSpc>
                <a:spcPts val="3500"/>
              </a:lnSpc>
            </a:pPr>
            <a:r>
              <a:rPr lang="ja-JP" altLang="zh-CN" sz="2800" b="1" dirty="0">
                <a:latin typeface="MS Mincho" panose="02020609040205080304" charset="-128"/>
                <a:ea typeface="MS Mincho" panose="02020609040205080304" charset="-128"/>
              </a:rPr>
              <a:t>  大通りにはすくないだろう」二人は云いながら、その扉</a:t>
            </a:r>
          </a:p>
          <a:p>
            <a:pPr indent="0" fontAlgn="auto">
              <a:lnSpc>
                <a:spcPts val="3500"/>
              </a:lnSpc>
            </a:pPr>
            <a:r>
              <a:rPr lang="ja-JP" altLang="zh-CN" sz="2800" b="1" dirty="0">
                <a:latin typeface="MS Mincho" panose="02020609040205080304" charset="-128"/>
                <a:ea typeface="MS Mincho" panose="02020609040205080304" charset="-128"/>
              </a:rPr>
              <a:t>  をあけました。</a:t>
            </a:r>
          </a:p>
          <a:p>
            <a:pPr indent="0" fontAlgn="auto">
              <a:lnSpc>
                <a:spcPts val="3500"/>
              </a:lnSpc>
            </a:pPr>
            <a:r>
              <a:rPr lang="ja-JP" altLang="zh-CN" sz="2800" b="1" dirty="0" smtClean="0">
                <a:latin typeface="MS Mincho" panose="02020609040205080304" charset="-128"/>
                <a:ea typeface="MS Mincho" panose="02020609040205080304" charset="-128"/>
              </a:rPr>
              <a:t>②</a:t>
            </a:r>
            <a:r>
              <a:rPr lang="ja-JP" altLang="en-US" sz="2800" b="1" dirty="0" smtClean="0">
                <a:latin typeface="MS Mincho" panose="02020609040205080304" charset="-128"/>
                <a:ea typeface="MS Mincho" panose="02020609040205080304" charset="-128"/>
              </a:rPr>
              <a:t>持って行きたければ持って行き</a:t>
            </a:r>
            <a:r>
              <a:rPr lang="ja-JP" altLang="zh-CN" sz="2800" b="1" dirty="0" smtClean="0">
                <a:solidFill>
                  <a:srgbClr val="FF0000"/>
                </a:solidFill>
                <a:latin typeface="MS Mincho" panose="02020609040205080304" charset="-128"/>
                <a:ea typeface="MS Mincho" panose="02020609040205080304" charset="-128"/>
              </a:rPr>
              <a:t>たまえ</a:t>
            </a:r>
            <a:r>
              <a:rPr lang="ja-JP" altLang="zh-CN" sz="2800" b="1" dirty="0">
                <a:latin typeface="MS Mincho" panose="02020609040205080304" charset="-128"/>
                <a:ea typeface="MS Mincho" panose="02020609040205080304" charset="-128"/>
              </a:rPr>
              <a:t>。</a:t>
            </a:r>
          </a:p>
          <a:p>
            <a:pPr indent="0" fontAlgn="auto">
              <a:lnSpc>
                <a:spcPts val="3500"/>
              </a:lnSpc>
            </a:pPr>
            <a:r>
              <a:rPr lang="ja-JP" altLang="zh-CN" sz="2800" b="1" dirty="0" smtClean="0">
                <a:latin typeface="MS Mincho" panose="02020609040205080304" charset="-128"/>
                <a:ea typeface="MS Mincho" panose="02020609040205080304" charset="-128"/>
              </a:rPr>
              <a:t>③</a:t>
            </a:r>
            <a:r>
              <a:rPr lang="ja-JP" altLang="en-US" sz="2800" b="1" dirty="0" smtClean="0">
                <a:latin typeface="MS Mincho" panose="02020609040205080304" charset="-128"/>
                <a:ea typeface="MS Mincho" panose="02020609040205080304" charset="-128"/>
              </a:rPr>
              <a:t>ちゃんと説明を聞き</a:t>
            </a:r>
            <a:r>
              <a:rPr lang="ja-JP" altLang="zh-CN" sz="2800" b="1" dirty="0" smtClean="0">
                <a:solidFill>
                  <a:srgbClr val="FF0000"/>
                </a:solidFill>
                <a:latin typeface="MS Mincho" panose="02020609040205080304" charset="-128"/>
                <a:ea typeface="MS Mincho" panose="02020609040205080304" charset="-128"/>
              </a:rPr>
              <a:t>たまえ</a:t>
            </a:r>
            <a:r>
              <a:rPr lang="ja-JP" altLang="zh-CN" sz="2800" b="1" dirty="0">
                <a:latin typeface="MS Mincho" panose="02020609040205080304" charset="-128"/>
                <a:ea typeface="MS Mincho" panose="02020609040205080304" charset="-128"/>
              </a:rPr>
              <a:t>。</a:t>
            </a:r>
          </a:p>
        </p:txBody>
      </p:sp>
    </p:spTree>
  </p:cSld>
  <p:clrMapOvr>
    <a:masterClrMapping/>
  </p:clrMapOvr>
  <mc:AlternateContent xmlns:mc="http://schemas.openxmlformats.org/markup-compatibility/2006" xmlns:p14="http://schemas.microsoft.com/office/powerpoint/2010/main">
    <mc:Choice Requires="p14">
      <p:transition spd="slow" p14:dur="16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p:tgtEl>
                                          <p:spTgt spid="29"/>
                                        </p:tgtEl>
                                        <p:attrNameLst>
                                          <p:attrName>ppt_y</p:attrName>
                                        </p:attrNameLst>
                                      </p:cBhvr>
                                      <p:tavLst>
                                        <p:tav tm="0">
                                          <p:val>
                                            <p:strVal val="#ppt_y+#ppt_h*1.125000"/>
                                          </p:val>
                                        </p:tav>
                                        <p:tav tm="100000">
                                          <p:val>
                                            <p:strVal val="#ppt_y"/>
                                          </p:val>
                                        </p:tav>
                                      </p:tavLst>
                                    </p:anim>
                                    <p:animEffect transition="in" filter="wipe(up)">
                                      <p:cBhvr>
                                        <p:cTn id="8" dur="500"/>
                                        <p:tgtEl>
                                          <p:spTgt spid="29"/>
                                        </p:tgtEl>
                                      </p:cBhvr>
                                    </p:animEffec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wipe(left)">
                                      <p:cBhvr>
                                        <p:cTn id="1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100" grpId="0"/>
      <p:bldP spid="100" grpId="1"/>
      <p:bldP spid="10" grpId="0"/>
      <p:bldP spid="10"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6"/>
          <p:cNvSpPr txBox="1"/>
          <p:nvPr/>
        </p:nvSpPr>
        <p:spPr>
          <a:xfrm>
            <a:off x="2224405" y="483628"/>
            <a:ext cx="7518400" cy="471365"/>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a:r>
              <a:rPr lang="en-US" altLang="zh-CN" sz="2800" b="1" dirty="0">
                <a:latin typeface="MS Mincho" panose="02020609040205080304" charset="-128"/>
                <a:ea typeface="MS Mincho" panose="02020609040205080304" charset="-128"/>
                <a:cs typeface="+mn-ea"/>
                <a:sym typeface="+mn-lt"/>
              </a:rPr>
              <a:t>6.～や否や</a:t>
            </a:r>
          </a:p>
        </p:txBody>
      </p:sp>
      <p:cxnSp>
        <p:nvCxnSpPr>
          <p:cNvPr id="4" name="直接连接符 3"/>
          <p:cNvCxnSpPr/>
          <p:nvPr/>
        </p:nvCxnSpPr>
        <p:spPr>
          <a:xfrm flipV="1">
            <a:off x="1891030" y="1151890"/>
            <a:ext cx="9791700" cy="2794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96850" y="0"/>
            <a:ext cx="1936115" cy="7180580"/>
          </a:xfrm>
          <a:prstGeom prst="rect">
            <a:avLst/>
          </a:prstGeom>
          <a:solidFill>
            <a:schemeClr val="accent5">
              <a:lumMod val="50000"/>
            </a:schemeClr>
          </a:solidFill>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6850" y="5013960"/>
            <a:ext cx="1919605" cy="1844040"/>
          </a:xfrm>
          <a:prstGeom prst="rect">
            <a:avLst/>
          </a:prstGeom>
        </p:spPr>
      </p:pic>
      <p:sp>
        <p:nvSpPr>
          <p:cNvPr id="9" name="矩形 8"/>
          <p:cNvSpPr/>
          <p:nvPr/>
        </p:nvSpPr>
        <p:spPr>
          <a:xfrm rot="18900000">
            <a:off x="1639570" y="2186940"/>
            <a:ext cx="194310" cy="19431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55575" y="2936875"/>
            <a:ext cx="1214755"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本文理解</a:t>
            </a:r>
          </a:p>
        </p:txBody>
      </p:sp>
      <p:sp>
        <p:nvSpPr>
          <p:cNvPr id="13" name="文本框 12"/>
          <p:cNvSpPr txBox="1"/>
          <p:nvPr/>
        </p:nvSpPr>
        <p:spPr>
          <a:xfrm>
            <a:off x="182880" y="3727450"/>
            <a:ext cx="1214755"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学習活動</a:t>
            </a:r>
          </a:p>
        </p:txBody>
      </p:sp>
      <p:sp>
        <p:nvSpPr>
          <p:cNvPr id="18" name="文本框 17"/>
          <p:cNvSpPr txBox="1"/>
          <p:nvPr/>
        </p:nvSpPr>
        <p:spPr>
          <a:xfrm>
            <a:off x="125730" y="4430395"/>
            <a:ext cx="1214755" cy="398780"/>
          </a:xfrm>
          <a:prstGeom prst="rect">
            <a:avLst/>
          </a:prstGeom>
          <a:noFill/>
        </p:spPr>
        <p:txBody>
          <a:bodyPr wrap="square" rtlCol="0">
            <a:spAutoFit/>
          </a:bodyPr>
          <a:lstStyle/>
          <a:p>
            <a:pPr algn="ctr"/>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コラム</a:t>
            </a:r>
          </a:p>
        </p:txBody>
      </p:sp>
      <p:sp>
        <p:nvSpPr>
          <p:cNvPr id="15" name="文本框 14"/>
          <p:cNvSpPr txBox="1"/>
          <p:nvPr/>
        </p:nvSpPr>
        <p:spPr>
          <a:xfrm>
            <a:off x="182880" y="2146935"/>
            <a:ext cx="1474470" cy="398780"/>
          </a:xfrm>
          <a:prstGeom prst="rect">
            <a:avLst/>
          </a:prstGeom>
          <a:noFill/>
        </p:spPr>
        <p:txBody>
          <a:bodyPr wrap="square" rtlCol="0">
            <a:spAutoFit/>
          </a:bodyPr>
          <a:lstStyle/>
          <a:p>
            <a:r>
              <a:rPr lang="ja-JP" altLang="zh-CN" sz="2000" b="1" dirty="0">
                <a:solidFill>
                  <a:schemeClr val="bg1"/>
                </a:solidFill>
                <a:latin typeface="思源黑体 CN Light" panose="020B0300000000000000" charset="-122"/>
                <a:ea typeface="思源黑体 CN Light" panose="020B0300000000000000" charset="-122"/>
                <a:cs typeface="+mn-ea"/>
                <a:sym typeface="+mn-lt"/>
              </a:rPr>
              <a:t>重要表現</a:t>
            </a:r>
          </a:p>
        </p:txBody>
      </p:sp>
      <p:sp>
        <p:nvSpPr>
          <p:cNvPr id="5" name="文本框 4"/>
          <p:cNvSpPr txBox="1"/>
          <p:nvPr/>
        </p:nvSpPr>
        <p:spPr>
          <a:xfrm>
            <a:off x="125730" y="1365250"/>
            <a:ext cx="1473835" cy="398780"/>
          </a:xfrm>
          <a:prstGeom prst="rect">
            <a:avLst/>
          </a:prstGeom>
          <a:noFill/>
        </p:spPr>
        <p:txBody>
          <a:bodyPr wrap="square" rtlCol="0">
            <a:spAutoFit/>
          </a:bodyPr>
          <a:lstStyle/>
          <a:p>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言葉の解釈</a:t>
            </a:r>
          </a:p>
        </p:txBody>
      </p:sp>
      <p:sp>
        <p:nvSpPr>
          <p:cNvPr id="100" name="文本框 99"/>
          <p:cNvSpPr txBox="1"/>
          <p:nvPr/>
        </p:nvSpPr>
        <p:spPr>
          <a:xfrm>
            <a:off x="2045970" y="1384935"/>
            <a:ext cx="9817735" cy="1814830"/>
          </a:xfrm>
          <a:prstGeom prst="rect">
            <a:avLst/>
          </a:prstGeom>
          <a:noFill/>
          <a:ln w="9525">
            <a:noFill/>
          </a:ln>
        </p:spPr>
        <p:txBody>
          <a:bodyPr wrap="square">
            <a:spAutoFit/>
          </a:bodyPr>
          <a:lstStyle/>
          <a:p>
            <a:pPr marL="609600" indent="-609600"/>
            <a:r>
              <a:rPr lang="zh-CN" sz="2800" b="1" dirty="0">
                <a:ea typeface="MS Mincho" panose="02020609040205080304" charset="-128"/>
              </a:rPr>
              <a:t>【意味</a:t>
            </a:r>
            <a:r>
              <a:rPr lang="ja-JP" altLang="zh-CN" sz="2800" b="1" dirty="0">
                <a:ea typeface="MS Mincho" panose="02020609040205080304" charset="-128"/>
              </a:rPr>
              <a:t>】一つの動作に続いてすぐに次のことが行われる様</a:t>
            </a:r>
          </a:p>
          <a:p>
            <a:pPr marL="609600" indent="-609600"/>
            <a:r>
              <a:rPr lang="ja-JP" altLang="zh-CN" sz="2800" b="1" dirty="0">
                <a:ea typeface="MS Mincho" panose="02020609040205080304" charset="-128"/>
              </a:rPr>
              <a:t>                   子を表す。「～するかしないかの短い間に」「～す</a:t>
            </a:r>
          </a:p>
          <a:p>
            <a:pPr marL="609600" indent="-609600"/>
            <a:r>
              <a:rPr lang="ja-JP" altLang="zh-CN" sz="2800" b="1" dirty="0">
                <a:ea typeface="MS Mincho" panose="02020609040205080304" charset="-128"/>
              </a:rPr>
              <a:t>                   るとすぐに」書きことば。</a:t>
            </a:r>
          </a:p>
          <a:p>
            <a:pPr marL="609600" indent="-609600"/>
            <a:r>
              <a:rPr lang="ja-JP" altLang="zh-CN" sz="2800" b="1" dirty="0">
                <a:ea typeface="MS Mincho" panose="02020609040205080304" charset="-128"/>
              </a:rPr>
              <a:t>【構文】</a:t>
            </a:r>
            <a:r>
              <a:rPr lang="ja-JP" altLang="zh-CN" sz="2800" b="1" dirty="0" smtClean="0">
                <a:ea typeface="MS Mincho" panose="02020609040205080304" charset="-128"/>
              </a:rPr>
              <a:t>Ｖ</a:t>
            </a:r>
            <a:r>
              <a:rPr lang="en-US" altLang="ja-JP" sz="2800" b="1" dirty="0" smtClean="0">
                <a:ea typeface="MS Mincho" panose="02020609040205080304" charset="-128"/>
              </a:rPr>
              <a:t>―</a:t>
            </a:r>
            <a:r>
              <a:rPr lang="ja-JP" altLang="en-US" sz="2800" b="1" dirty="0" smtClean="0">
                <a:ea typeface="MS Mincho" panose="02020609040205080304" charset="-128"/>
              </a:rPr>
              <a:t>る</a:t>
            </a:r>
            <a:r>
              <a:rPr lang="en-US" altLang="ja-JP" sz="2800" b="1" dirty="0" smtClean="0">
                <a:ea typeface="MS Mincho" panose="02020609040205080304" charset="-128"/>
              </a:rPr>
              <a:t>+</a:t>
            </a:r>
            <a:r>
              <a:rPr lang="ja-JP" altLang="zh-CN" sz="2800" b="1" dirty="0" smtClean="0">
                <a:ea typeface="MS Mincho" panose="02020609040205080304" charset="-128"/>
              </a:rPr>
              <a:t>や</a:t>
            </a:r>
            <a:r>
              <a:rPr lang="ja-JP" altLang="zh-CN" sz="2800" b="1" dirty="0">
                <a:ea typeface="MS Mincho" panose="02020609040205080304" charset="-128"/>
              </a:rPr>
              <a:t>否や</a:t>
            </a:r>
          </a:p>
        </p:txBody>
      </p:sp>
      <p:sp>
        <p:nvSpPr>
          <p:cNvPr id="10" name="文本框 9"/>
          <p:cNvSpPr txBox="1"/>
          <p:nvPr/>
        </p:nvSpPr>
        <p:spPr>
          <a:xfrm>
            <a:off x="2202815" y="3392805"/>
            <a:ext cx="9579610" cy="2335530"/>
          </a:xfrm>
          <a:prstGeom prst="rect">
            <a:avLst/>
          </a:prstGeom>
          <a:noFill/>
          <a:ln w="9525">
            <a:noFill/>
          </a:ln>
        </p:spPr>
        <p:txBody>
          <a:bodyPr wrap="square">
            <a:spAutoFit/>
          </a:bodyPr>
          <a:lstStyle/>
          <a:p>
            <a:pPr indent="0" fontAlgn="auto">
              <a:lnSpc>
                <a:spcPts val="3500"/>
              </a:lnSpc>
            </a:pPr>
            <a:r>
              <a:rPr lang="ja-JP" altLang="zh-CN" sz="2800" b="1">
                <a:latin typeface="MS Mincho" panose="02020609040205080304" charset="-128"/>
                <a:ea typeface="MS Mincho" panose="02020609040205080304" charset="-128"/>
              </a:rPr>
              <a:t>①ブラシを板の上に置く</a:t>
            </a:r>
            <a:r>
              <a:rPr lang="ja-JP" altLang="zh-CN" sz="2800" b="1">
                <a:solidFill>
                  <a:srgbClr val="FF0000"/>
                </a:solidFill>
                <a:latin typeface="MS Mincho" panose="02020609040205080304" charset="-128"/>
                <a:ea typeface="MS Mincho" panose="02020609040205080304" charset="-128"/>
              </a:rPr>
              <a:t>や否や</a:t>
            </a:r>
            <a:r>
              <a:rPr lang="ja-JP" altLang="zh-CN" sz="2800" b="1">
                <a:latin typeface="MS Mincho" panose="02020609040205080304" charset="-128"/>
                <a:ea typeface="MS Mincho" panose="02020609040205080304" charset="-128"/>
              </a:rPr>
              <a:t>、そいつがぼうっとかすん</a:t>
            </a:r>
          </a:p>
          <a:p>
            <a:pPr indent="0" fontAlgn="auto">
              <a:lnSpc>
                <a:spcPts val="3500"/>
              </a:lnSpc>
            </a:pPr>
            <a:r>
              <a:rPr lang="ja-JP" altLang="zh-CN" sz="2800" b="1">
                <a:latin typeface="MS Mincho" panose="02020609040205080304" charset="-128"/>
                <a:ea typeface="MS Mincho" panose="02020609040205080304" charset="-128"/>
              </a:rPr>
              <a:t>  で無くなって、風がどうっと室の中に入ってきました。</a:t>
            </a:r>
          </a:p>
          <a:p>
            <a:pPr indent="0" fontAlgn="auto">
              <a:lnSpc>
                <a:spcPts val="3500"/>
              </a:lnSpc>
            </a:pPr>
            <a:r>
              <a:rPr lang="ja-JP" altLang="zh-CN" sz="2800" b="1">
                <a:latin typeface="MS Mincho" panose="02020609040205080304" charset="-128"/>
                <a:ea typeface="MS Mincho" panose="02020609040205080304" charset="-128"/>
              </a:rPr>
              <a:t>②彼はそれを聞く</a:t>
            </a:r>
            <a:r>
              <a:rPr lang="ja-JP" altLang="zh-CN" sz="2800" b="1">
                <a:solidFill>
                  <a:srgbClr val="FF0000"/>
                </a:solidFill>
                <a:latin typeface="MS Mincho" panose="02020609040205080304" charset="-128"/>
                <a:ea typeface="MS Mincho" panose="02020609040205080304" charset="-128"/>
              </a:rPr>
              <a:t>や否や</a:t>
            </a:r>
            <a:r>
              <a:rPr lang="ja-JP" altLang="zh-CN" sz="2800" b="1">
                <a:latin typeface="MS Mincho" panose="02020609040205080304" charset="-128"/>
                <a:ea typeface="MS Mincho" panose="02020609040205080304" charset="-128"/>
              </a:rPr>
              <a:t>、ものも言わずに立ち去った。</a:t>
            </a:r>
          </a:p>
          <a:p>
            <a:pPr indent="0" fontAlgn="auto">
              <a:lnSpc>
                <a:spcPts val="3500"/>
              </a:lnSpc>
            </a:pPr>
            <a:r>
              <a:rPr lang="ja-JP" altLang="zh-CN" sz="2800" b="1">
                <a:latin typeface="MS Mincho" panose="02020609040205080304" charset="-128"/>
                <a:ea typeface="MS Mincho" panose="02020609040205080304" charset="-128"/>
                <a:sym typeface="+mn-ea"/>
              </a:rPr>
              <a:t>③</a:t>
            </a:r>
            <a:r>
              <a:rPr lang="ja-JP" altLang="zh-CN" sz="2800" b="1">
                <a:latin typeface="MS Mincho" panose="02020609040205080304" charset="-128"/>
                <a:ea typeface="MS Mincho" panose="02020609040205080304" charset="-128"/>
              </a:rPr>
              <a:t>その薬を飲む</a:t>
            </a:r>
            <a:r>
              <a:rPr lang="ja-JP" altLang="zh-CN" sz="2800" b="1">
                <a:solidFill>
                  <a:srgbClr val="FF0000"/>
                </a:solidFill>
                <a:latin typeface="MS Mincho" panose="02020609040205080304" charset="-128"/>
                <a:ea typeface="MS Mincho" panose="02020609040205080304" charset="-128"/>
              </a:rPr>
              <a:t>や否や</a:t>
            </a:r>
            <a:r>
              <a:rPr lang="ja-JP" altLang="zh-CN" sz="2800" b="1">
                <a:latin typeface="MS Mincho" panose="02020609040205080304" charset="-128"/>
                <a:ea typeface="MS Mincho" panose="02020609040205080304" charset="-128"/>
              </a:rPr>
              <a:t>、急に眠気が襲ってきた。</a:t>
            </a:r>
          </a:p>
          <a:p>
            <a:pPr indent="0" fontAlgn="auto">
              <a:lnSpc>
                <a:spcPts val="3500"/>
              </a:lnSpc>
            </a:pPr>
            <a:endParaRPr lang="ja-JP" altLang="zh-CN" sz="2800" b="1">
              <a:latin typeface="MS Mincho" panose="02020609040205080304" charset="-128"/>
              <a:ea typeface="MS Mincho" panose="02020609040205080304" charset="-128"/>
            </a:endParaRPr>
          </a:p>
        </p:txBody>
      </p:sp>
    </p:spTree>
  </p:cSld>
  <p:clrMapOvr>
    <a:masterClrMapping/>
  </p:clrMapOvr>
  <mc:AlternateContent xmlns:mc="http://schemas.openxmlformats.org/markup-compatibility/2006" xmlns:p14="http://schemas.microsoft.com/office/powerpoint/2010/main">
    <mc:Choice Requires="p14">
      <p:transition spd="slow" p14:dur="16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p:tgtEl>
                                          <p:spTgt spid="29"/>
                                        </p:tgtEl>
                                        <p:attrNameLst>
                                          <p:attrName>ppt_y</p:attrName>
                                        </p:attrNameLst>
                                      </p:cBhvr>
                                      <p:tavLst>
                                        <p:tav tm="0">
                                          <p:val>
                                            <p:strVal val="#ppt_y+#ppt_h*1.125000"/>
                                          </p:val>
                                        </p:tav>
                                        <p:tav tm="100000">
                                          <p:val>
                                            <p:strVal val="#ppt_y"/>
                                          </p:val>
                                        </p:tav>
                                      </p:tavLst>
                                    </p:anim>
                                    <p:animEffect transition="in" filter="wipe(up)">
                                      <p:cBhvr>
                                        <p:cTn id="8" dur="500"/>
                                        <p:tgtEl>
                                          <p:spTgt spid="29"/>
                                        </p:tgtEl>
                                      </p:cBhvr>
                                    </p:animEffec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wipe(left)">
                                      <p:cBhvr>
                                        <p:cTn id="1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100" grpId="0"/>
      <p:bldP spid="100" grpId="1"/>
      <p:bldP spid="10" grpId="0"/>
      <p:bldP spid="10"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6"/>
          <p:cNvSpPr txBox="1"/>
          <p:nvPr/>
        </p:nvSpPr>
        <p:spPr>
          <a:xfrm>
            <a:off x="2224405" y="483628"/>
            <a:ext cx="7518400" cy="471365"/>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ja-JP" altLang="en-US" sz="2800" b="1" dirty="0" smtClean="0">
                <a:solidFill>
                  <a:srgbClr val="000000"/>
                </a:solidFill>
                <a:ea typeface="MS Mincho" panose="02020609040205080304" charset="-128"/>
                <a:cs typeface="+mn-ea"/>
                <a:sym typeface="+mn-lt"/>
              </a:rPr>
              <a:t>７</a:t>
            </a:r>
            <a:r>
              <a:rPr lang="en-US" altLang="zh-CN" sz="2800" b="1" dirty="0" smtClean="0">
                <a:solidFill>
                  <a:srgbClr val="000000"/>
                </a:solidFill>
                <a:ea typeface="MS Mincho" panose="02020609040205080304" charset="-128"/>
                <a:cs typeface="+mn-ea"/>
                <a:sym typeface="+mn-lt"/>
              </a:rPr>
              <a:t>.～</a:t>
            </a:r>
            <a:r>
              <a:rPr lang="ja-JP" altLang="en-US" sz="2800" b="1" dirty="0">
                <a:solidFill>
                  <a:srgbClr val="000000"/>
                </a:solidFill>
                <a:ea typeface="MS Mincho" panose="02020609040205080304" charset="-128"/>
                <a:cs typeface="+mn-ea"/>
                <a:sym typeface="+mn-lt"/>
              </a:rPr>
              <a:t>くさい</a:t>
            </a:r>
            <a:endParaRPr lang="en-US" altLang="zh-CN" sz="2800" b="1" dirty="0">
              <a:solidFill>
                <a:srgbClr val="000000"/>
              </a:solidFill>
              <a:ea typeface="MS Mincho" panose="02020609040205080304" charset="-128"/>
              <a:cs typeface="+mn-ea"/>
              <a:sym typeface="+mn-lt"/>
            </a:endParaRPr>
          </a:p>
        </p:txBody>
      </p:sp>
      <p:cxnSp>
        <p:nvCxnSpPr>
          <p:cNvPr id="4" name="直接连接符 3"/>
          <p:cNvCxnSpPr/>
          <p:nvPr/>
        </p:nvCxnSpPr>
        <p:spPr>
          <a:xfrm flipV="1">
            <a:off x="1891030" y="1151890"/>
            <a:ext cx="9791700" cy="2794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96850" y="0"/>
            <a:ext cx="1936115" cy="7180580"/>
          </a:xfrm>
          <a:prstGeom prst="rect">
            <a:avLst/>
          </a:prstGeom>
          <a:solidFill>
            <a:schemeClr val="accent5">
              <a:lumMod val="50000"/>
            </a:schemeClr>
          </a:solidFill>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solidFill>
                <a:srgbClr val="FFFFFF"/>
              </a:solidFill>
            </a:endParaRPr>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6850" y="5013960"/>
            <a:ext cx="1919605" cy="1844040"/>
          </a:xfrm>
          <a:prstGeom prst="rect">
            <a:avLst/>
          </a:prstGeom>
        </p:spPr>
      </p:pic>
      <p:sp>
        <p:nvSpPr>
          <p:cNvPr id="9" name="矩形 8"/>
          <p:cNvSpPr/>
          <p:nvPr/>
        </p:nvSpPr>
        <p:spPr>
          <a:xfrm rot="18900000">
            <a:off x="1639570" y="2186940"/>
            <a:ext cx="194310" cy="19431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2" name="文本框 11"/>
          <p:cNvSpPr txBox="1"/>
          <p:nvPr/>
        </p:nvSpPr>
        <p:spPr>
          <a:xfrm>
            <a:off x="155575" y="2936875"/>
            <a:ext cx="1214755" cy="398780"/>
          </a:xfrm>
          <a:prstGeom prst="rect">
            <a:avLst/>
          </a:prstGeom>
          <a:noFill/>
        </p:spPr>
        <p:txBody>
          <a:bodyPr wrap="square" rtlCol="0">
            <a:spAutoFit/>
          </a:bodyPr>
          <a:lstStyle/>
          <a:p>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本文理解</a:t>
            </a:r>
          </a:p>
        </p:txBody>
      </p:sp>
      <p:sp>
        <p:nvSpPr>
          <p:cNvPr id="13" name="文本框 12"/>
          <p:cNvSpPr txBox="1"/>
          <p:nvPr/>
        </p:nvSpPr>
        <p:spPr>
          <a:xfrm>
            <a:off x="182880" y="3727450"/>
            <a:ext cx="1214755" cy="398780"/>
          </a:xfrm>
          <a:prstGeom prst="rect">
            <a:avLst/>
          </a:prstGeom>
          <a:noFill/>
        </p:spPr>
        <p:txBody>
          <a:bodyPr wrap="square" rtlCol="0">
            <a:spAutoFit/>
          </a:bodyPr>
          <a:lstStyle/>
          <a:p>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学習活動</a:t>
            </a:r>
          </a:p>
        </p:txBody>
      </p:sp>
      <p:sp>
        <p:nvSpPr>
          <p:cNvPr id="18" name="文本框 17"/>
          <p:cNvSpPr txBox="1"/>
          <p:nvPr/>
        </p:nvSpPr>
        <p:spPr>
          <a:xfrm>
            <a:off x="125730" y="4430395"/>
            <a:ext cx="1214755" cy="398780"/>
          </a:xfrm>
          <a:prstGeom prst="rect">
            <a:avLst/>
          </a:prstGeom>
          <a:noFill/>
        </p:spPr>
        <p:txBody>
          <a:bodyPr wrap="square" rtlCol="0">
            <a:spAutoFit/>
          </a:bodyPr>
          <a:lstStyle/>
          <a:p>
            <a:pPr algn="ctr"/>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コラム</a:t>
            </a:r>
          </a:p>
        </p:txBody>
      </p:sp>
      <p:sp>
        <p:nvSpPr>
          <p:cNvPr id="15" name="文本框 14"/>
          <p:cNvSpPr txBox="1"/>
          <p:nvPr/>
        </p:nvSpPr>
        <p:spPr>
          <a:xfrm>
            <a:off x="182880" y="2146935"/>
            <a:ext cx="1474470" cy="398780"/>
          </a:xfrm>
          <a:prstGeom prst="rect">
            <a:avLst/>
          </a:prstGeom>
          <a:noFill/>
        </p:spPr>
        <p:txBody>
          <a:bodyPr wrap="square" rtlCol="0">
            <a:spAutoFit/>
          </a:bodyPr>
          <a:lstStyle/>
          <a:p>
            <a:r>
              <a:rPr lang="ja-JP" altLang="zh-CN" sz="2000" b="1" dirty="0">
                <a:solidFill>
                  <a:srgbClr val="FFFFFF"/>
                </a:solidFill>
                <a:latin typeface="思源黑体 CN Light" panose="020B0300000000000000" charset="-122"/>
                <a:ea typeface="思源黑体 CN Light" panose="020B0300000000000000" charset="-122"/>
                <a:cs typeface="+mn-ea"/>
                <a:sym typeface="+mn-lt"/>
              </a:rPr>
              <a:t>重要表現</a:t>
            </a:r>
          </a:p>
        </p:txBody>
      </p:sp>
      <p:sp>
        <p:nvSpPr>
          <p:cNvPr id="5" name="文本框 4"/>
          <p:cNvSpPr txBox="1"/>
          <p:nvPr/>
        </p:nvSpPr>
        <p:spPr>
          <a:xfrm>
            <a:off x="125730" y="1365250"/>
            <a:ext cx="1473835" cy="398780"/>
          </a:xfrm>
          <a:prstGeom prst="rect">
            <a:avLst/>
          </a:prstGeom>
          <a:noFill/>
        </p:spPr>
        <p:txBody>
          <a:bodyPr wrap="square" rtlCol="0">
            <a:spAutoFit/>
          </a:bodyPr>
          <a:lstStyle/>
          <a:p>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言葉の解釈</a:t>
            </a:r>
          </a:p>
        </p:txBody>
      </p:sp>
      <p:sp>
        <p:nvSpPr>
          <p:cNvPr id="10" name="文本框 9"/>
          <p:cNvSpPr txBox="1"/>
          <p:nvPr/>
        </p:nvSpPr>
        <p:spPr>
          <a:xfrm>
            <a:off x="1997075" y="1968500"/>
            <a:ext cx="9579610" cy="2335530"/>
          </a:xfrm>
          <a:prstGeom prst="rect">
            <a:avLst/>
          </a:prstGeom>
          <a:noFill/>
          <a:ln w="9525">
            <a:noFill/>
          </a:ln>
        </p:spPr>
        <p:txBody>
          <a:bodyPr wrap="square">
            <a:spAutoFit/>
          </a:bodyPr>
          <a:lstStyle/>
          <a:p>
            <a:pPr>
              <a:lnSpc>
                <a:spcPts val="3500"/>
              </a:lnSpc>
            </a:pPr>
            <a:r>
              <a:rPr lang="ja-JP" altLang="en-US" sz="2800" b="1" dirty="0">
                <a:solidFill>
                  <a:srgbClr val="000000"/>
                </a:solidFill>
                <a:latin typeface="MS Mincho" panose="02020609040205080304" charset="-128"/>
                <a:ea typeface="MS Mincho" panose="02020609040205080304" charset="-128"/>
              </a:rPr>
              <a:t>接尾語的に用いて</a:t>
            </a:r>
          </a:p>
          <a:p>
            <a:pPr>
              <a:lnSpc>
                <a:spcPts val="3500"/>
              </a:lnSpc>
            </a:pPr>
            <a:r>
              <a:rPr lang="ja-JP" altLang="en-US" sz="2800" b="1" dirty="0">
                <a:solidFill>
                  <a:srgbClr val="000000"/>
                </a:solidFill>
                <a:latin typeface="MS Mincho" panose="02020609040205080304" charset="-128"/>
                <a:ea typeface="MS Mincho" panose="02020609040205080304" charset="-128"/>
              </a:rPr>
              <a:t>ア．</a:t>
            </a:r>
            <a:r>
              <a:rPr lang="en-US" altLang="ja-JP" sz="2800" b="1" dirty="0">
                <a:solidFill>
                  <a:srgbClr val="000000"/>
                </a:solidFill>
                <a:latin typeface="MS Mincho" panose="02020609040205080304" charset="-128"/>
                <a:ea typeface="MS Mincho" panose="02020609040205080304" charset="-128"/>
              </a:rPr>
              <a:t>…</a:t>
            </a:r>
            <a:r>
              <a:rPr lang="ja-JP" altLang="en-US" sz="2800" b="1" dirty="0">
                <a:solidFill>
                  <a:srgbClr val="000000"/>
                </a:solidFill>
                <a:latin typeface="MS Mincho" panose="02020609040205080304" charset="-128"/>
                <a:ea typeface="MS Mincho" panose="02020609040205080304" charset="-128"/>
              </a:rPr>
              <a:t>の嫌なにおいがする。酒</a:t>
            </a:r>
            <a:r>
              <a:rPr lang="en-US" altLang="ja-JP" sz="2800" b="1" dirty="0">
                <a:solidFill>
                  <a:srgbClr val="000000"/>
                </a:solidFill>
                <a:latin typeface="MS Mincho" panose="02020609040205080304" charset="-128"/>
                <a:ea typeface="MS Mincho" panose="02020609040205080304" charset="-128"/>
              </a:rPr>
              <a:t>―</a:t>
            </a:r>
          </a:p>
          <a:p>
            <a:pPr>
              <a:lnSpc>
                <a:spcPts val="3500"/>
              </a:lnSpc>
            </a:pPr>
            <a:r>
              <a:rPr lang="ja-JP" altLang="en-US" sz="2800" b="1" dirty="0">
                <a:solidFill>
                  <a:srgbClr val="000000"/>
                </a:solidFill>
                <a:latin typeface="MS Mincho" panose="02020609040205080304" charset="-128"/>
                <a:ea typeface="MS Mincho" panose="02020609040205080304" charset="-128"/>
              </a:rPr>
              <a:t>イ．いかにもしれらしい。バタ</a:t>
            </a:r>
            <a:r>
              <a:rPr lang="en-US" altLang="ja-JP" sz="2800" b="1" dirty="0">
                <a:solidFill>
                  <a:srgbClr val="000000"/>
                </a:solidFill>
                <a:latin typeface="MS Mincho" panose="02020609040205080304" charset="-128"/>
                <a:ea typeface="MS Mincho" panose="02020609040205080304" charset="-128"/>
              </a:rPr>
              <a:t>―</a:t>
            </a:r>
          </a:p>
          <a:p>
            <a:pPr>
              <a:lnSpc>
                <a:spcPts val="3500"/>
              </a:lnSpc>
            </a:pPr>
            <a:r>
              <a:rPr lang="ja-JP" altLang="en-US" sz="2800" b="1" dirty="0">
                <a:solidFill>
                  <a:srgbClr val="000000"/>
                </a:solidFill>
                <a:latin typeface="MS Mincho" panose="02020609040205080304" charset="-128"/>
                <a:ea typeface="MS Mincho" panose="02020609040205080304" charset="-128"/>
              </a:rPr>
              <a:t>ウ．その程度がひどい。めんどう</a:t>
            </a:r>
            <a:r>
              <a:rPr lang="en-US" altLang="ja-JP" sz="2800" b="1" dirty="0">
                <a:solidFill>
                  <a:srgbClr val="000000"/>
                </a:solidFill>
                <a:latin typeface="MS Mincho" panose="02020609040205080304" charset="-128"/>
                <a:ea typeface="MS Mincho" panose="02020609040205080304" charset="-128"/>
              </a:rPr>
              <a:t>―</a:t>
            </a:r>
          </a:p>
          <a:p>
            <a:pPr>
              <a:lnSpc>
                <a:spcPts val="3500"/>
              </a:lnSpc>
            </a:pPr>
            <a:endParaRPr lang="ja-JP" altLang="zh-CN" sz="2800" b="1" dirty="0">
              <a:solidFill>
                <a:srgbClr val="000000"/>
              </a:solidFill>
              <a:latin typeface="MS Mincho" panose="02020609040205080304" charset="-128"/>
              <a:ea typeface="MS Mincho" panose="02020609040205080304" charset="-128"/>
            </a:endParaRPr>
          </a:p>
        </p:txBody>
      </p:sp>
    </p:spTree>
    <p:extLst>
      <p:ext uri="{BB962C8B-B14F-4D97-AF65-F5344CB8AC3E}">
        <p14:creationId xmlns:p14="http://schemas.microsoft.com/office/powerpoint/2010/main" val="738410069"/>
      </p:ext>
    </p:extLst>
  </p:cSld>
  <p:clrMapOvr>
    <a:masterClrMapping/>
  </p:clrMapOvr>
  <mc:AlternateContent xmlns:mc="http://schemas.openxmlformats.org/markup-compatibility/2006" xmlns:p14="http://schemas.microsoft.com/office/powerpoint/2010/main">
    <mc:Choice Requires="p14">
      <p:transition spd="slow" p14:dur="16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p:tgtEl>
                                          <p:spTgt spid="29"/>
                                        </p:tgtEl>
                                        <p:attrNameLst>
                                          <p:attrName>ppt_y</p:attrName>
                                        </p:attrNameLst>
                                      </p:cBhvr>
                                      <p:tavLst>
                                        <p:tav tm="0">
                                          <p:val>
                                            <p:strVal val="#ppt_y+#ppt_h*1.125000"/>
                                          </p:val>
                                        </p:tav>
                                        <p:tav tm="100000">
                                          <p:val>
                                            <p:strVal val="#ppt_y"/>
                                          </p:val>
                                        </p:tav>
                                      </p:tavLst>
                                    </p:anim>
                                    <p:animEffect transition="in" filter="wipe(up)">
                                      <p:cBhvr>
                                        <p:cTn id="8" dur="500"/>
                                        <p:tgtEl>
                                          <p:spTgt spid="29"/>
                                        </p:tgtEl>
                                      </p:cBhvr>
                                    </p:animEffec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10" grpId="0"/>
      <p:bldP spid="10"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6"/>
          <p:cNvSpPr txBox="1"/>
          <p:nvPr/>
        </p:nvSpPr>
        <p:spPr>
          <a:xfrm>
            <a:off x="2224405" y="483628"/>
            <a:ext cx="7518400" cy="471365"/>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ja-JP" sz="2800" b="1" dirty="0" smtClean="0">
                <a:solidFill>
                  <a:srgbClr val="000000"/>
                </a:solidFill>
                <a:ea typeface="MS Mincho" panose="02020609040205080304" charset="-128"/>
                <a:cs typeface="+mn-ea"/>
                <a:sym typeface="+mn-lt"/>
              </a:rPr>
              <a:t>8</a:t>
            </a:r>
            <a:r>
              <a:rPr lang="en-US" altLang="zh-CN" sz="2800" b="1" dirty="0" smtClean="0">
                <a:solidFill>
                  <a:srgbClr val="000000"/>
                </a:solidFill>
                <a:ea typeface="MS Mincho" panose="02020609040205080304" charset="-128"/>
                <a:cs typeface="+mn-ea"/>
                <a:sym typeface="+mn-lt"/>
              </a:rPr>
              <a:t>.</a:t>
            </a:r>
            <a:r>
              <a:rPr lang="en-US" altLang="ja-JP" sz="2800" b="1" dirty="0" smtClean="0">
                <a:solidFill>
                  <a:srgbClr val="000000"/>
                </a:solidFill>
                <a:ea typeface="MS Mincho" panose="02020609040205080304" charset="-128"/>
                <a:cs typeface="+mn-ea"/>
                <a:sym typeface="+mn-lt"/>
              </a:rPr>
              <a:t>V</a:t>
            </a:r>
            <a:r>
              <a:rPr lang="ja-JP" altLang="en-US" sz="2800" b="1" dirty="0" smtClean="0">
                <a:solidFill>
                  <a:srgbClr val="000000"/>
                </a:solidFill>
                <a:ea typeface="MS Mincho" panose="02020609040205080304" charset="-128"/>
                <a:cs typeface="+mn-ea"/>
                <a:sym typeface="+mn-lt"/>
              </a:rPr>
              <a:t>（ます形）</a:t>
            </a:r>
            <a:r>
              <a:rPr lang="en-US" altLang="ja-JP" sz="2800" b="1" dirty="0" smtClean="0">
                <a:solidFill>
                  <a:srgbClr val="000000"/>
                </a:solidFill>
                <a:ea typeface="MS Mincho" panose="02020609040205080304" charset="-128"/>
                <a:cs typeface="+mn-ea"/>
                <a:sym typeface="+mn-lt"/>
              </a:rPr>
              <a:t>+</a:t>
            </a:r>
            <a:r>
              <a:rPr lang="ja-JP" altLang="en-US" sz="2800" b="1" dirty="0" smtClean="0">
                <a:solidFill>
                  <a:srgbClr val="000000"/>
                </a:solidFill>
                <a:ea typeface="MS Mincho" panose="02020609040205080304" charset="-128"/>
                <a:cs typeface="+mn-ea"/>
                <a:sym typeface="+mn-lt"/>
              </a:rPr>
              <a:t>　よう</a:t>
            </a:r>
            <a:endParaRPr lang="en-US" altLang="zh-CN" sz="2800" b="1" dirty="0">
              <a:solidFill>
                <a:srgbClr val="000000"/>
              </a:solidFill>
              <a:ea typeface="MS Mincho" panose="02020609040205080304" charset="-128"/>
              <a:cs typeface="+mn-ea"/>
              <a:sym typeface="+mn-lt"/>
            </a:endParaRPr>
          </a:p>
        </p:txBody>
      </p:sp>
      <p:cxnSp>
        <p:nvCxnSpPr>
          <p:cNvPr id="4" name="直接连接符 3"/>
          <p:cNvCxnSpPr/>
          <p:nvPr/>
        </p:nvCxnSpPr>
        <p:spPr>
          <a:xfrm flipV="1">
            <a:off x="1891030" y="1151890"/>
            <a:ext cx="9791700" cy="2794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96850" y="0"/>
            <a:ext cx="1936115" cy="7180580"/>
          </a:xfrm>
          <a:prstGeom prst="rect">
            <a:avLst/>
          </a:prstGeom>
          <a:solidFill>
            <a:schemeClr val="accent5">
              <a:lumMod val="50000"/>
            </a:schemeClr>
          </a:solidFill>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solidFill>
                <a:srgbClr val="FFFFFF"/>
              </a:solidFill>
            </a:endParaRPr>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6850" y="5013960"/>
            <a:ext cx="1919605" cy="1844040"/>
          </a:xfrm>
          <a:prstGeom prst="rect">
            <a:avLst/>
          </a:prstGeom>
        </p:spPr>
      </p:pic>
      <p:sp>
        <p:nvSpPr>
          <p:cNvPr id="9" name="矩形 8"/>
          <p:cNvSpPr/>
          <p:nvPr/>
        </p:nvSpPr>
        <p:spPr>
          <a:xfrm rot="18900000">
            <a:off x="1639570" y="2186940"/>
            <a:ext cx="194310" cy="19431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2" name="文本框 11"/>
          <p:cNvSpPr txBox="1"/>
          <p:nvPr/>
        </p:nvSpPr>
        <p:spPr>
          <a:xfrm>
            <a:off x="155575" y="2936875"/>
            <a:ext cx="1214755" cy="398780"/>
          </a:xfrm>
          <a:prstGeom prst="rect">
            <a:avLst/>
          </a:prstGeom>
          <a:noFill/>
        </p:spPr>
        <p:txBody>
          <a:bodyPr wrap="square" rtlCol="0">
            <a:spAutoFit/>
          </a:bodyPr>
          <a:lstStyle/>
          <a:p>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本文理解</a:t>
            </a:r>
          </a:p>
        </p:txBody>
      </p:sp>
      <p:sp>
        <p:nvSpPr>
          <p:cNvPr id="13" name="文本框 12"/>
          <p:cNvSpPr txBox="1"/>
          <p:nvPr/>
        </p:nvSpPr>
        <p:spPr>
          <a:xfrm>
            <a:off x="182880" y="3727450"/>
            <a:ext cx="1214755" cy="398780"/>
          </a:xfrm>
          <a:prstGeom prst="rect">
            <a:avLst/>
          </a:prstGeom>
          <a:noFill/>
        </p:spPr>
        <p:txBody>
          <a:bodyPr wrap="square" rtlCol="0">
            <a:spAutoFit/>
          </a:bodyPr>
          <a:lstStyle/>
          <a:p>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学習活動</a:t>
            </a:r>
          </a:p>
        </p:txBody>
      </p:sp>
      <p:sp>
        <p:nvSpPr>
          <p:cNvPr id="18" name="文本框 17"/>
          <p:cNvSpPr txBox="1"/>
          <p:nvPr/>
        </p:nvSpPr>
        <p:spPr>
          <a:xfrm>
            <a:off x="125730" y="4430395"/>
            <a:ext cx="1214755" cy="398780"/>
          </a:xfrm>
          <a:prstGeom prst="rect">
            <a:avLst/>
          </a:prstGeom>
          <a:noFill/>
        </p:spPr>
        <p:txBody>
          <a:bodyPr wrap="square" rtlCol="0">
            <a:spAutoFit/>
          </a:bodyPr>
          <a:lstStyle/>
          <a:p>
            <a:pPr algn="ctr"/>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コラム</a:t>
            </a:r>
          </a:p>
        </p:txBody>
      </p:sp>
      <p:sp>
        <p:nvSpPr>
          <p:cNvPr id="15" name="文本框 14"/>
          <p:cNvSpPr txBox="1"/>
          <p:nvPr/>
        </p:nvSpPr>
        <p:spPr>
          <a:xfrm>
            <a:off x="182880" y="2146935"/>
            <a:ext cx="1474470" cy="398780"/>
          </a:xfrm>
          <a:prstGeom prst="rect">
            <a:avLst/>
          </a:prstGeom>
          <a:noFill/>
        </p:spPr>
        <p:txBody>
          <a:bodyPr wrap="square" rtlCol="0">
            <a:spAutoFit/>
          </a:bodyPr>
          <a:lstStyle/>
          <a:p>
            <a:r>
              <a:rPr lang="ja-JP" altLang="zh-CN" sz="2000" b="1" dirty="0">
                <a:solidFill>
                  <a:srgbClr val="FFFFFF"/>
                </a:solidFill>
                <a:latin typeface="思源黑体 CN Light" panose="020B0300000000000000" charset="-122"/>
                <a:ea typeface="思源黑体 CN Light" panose="020B0300000000000000" charset="-122"/>
                <a:cs typeface="+mn-ea"/>
                <a:sym typeface="+mn-lt"/>
              </a:rPr>
              <a:t>重要表現</a:t>
            </a:r>
          </a:p>
        </p:txBody>
      </p:sp>
      <p:sp>
        <p:nvSpPr>
          <p:cNvPr id="5" name="文本框 4"/>
          <p:cNvSpPr txBox="1"/>
          <p:nvPr/>
        </p:nvSpPr>
        <p:spPr>
          <a:xfrm>
            <a:off x="125730" y="1365250"/>
            <a:ext cx="1473835" cy="398780"/>
          </a:xfrm>
          <a:prstGeom prst="rect">
            <a:avLst/>
          </a:prstGeom>
          <a:noFill/>
        </p:spPr>
        <p:txBody>
          <a:bodyPr wrap="square" rtlCol="0">
            <a:spAutoFit/>
          </a:bodyPr>
          <a:lstStyle/>
          <a:p>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言葉の解釈</a:t>
            </a:r>
          </a:p>
        </p:txBody>
      </p:sp>
      <p:sp>
        <p:nvSpPr>
          <p:cNvPr id="10" name="文本框 9"/>
          <p:cNvSpPr txBox="1"/>
          <p:nvPr/>
        </p:nvSpPr>
        <p:spPr>
          <a:xfrm>
            <a:off x="1997075" y="1968500"/>
            <a:ext cx="9579610" cy="3970318"/>
          </a:xfrm>
          <a:prstGeom prst="rect">
            <a:avLst/>
          </a:prstGeom>
          <a:noFill/>
          <a:ln w="9525">
            <a:noFill/>
          </a:ln>
        </p:spPr>
        <p:txBody>
          <a:bodyPr wrap="square">
            <a:spAutoFit/>
          </a:bodyPr>
          <a:lstStyle/>
          <a:p>
            <a:pPr>
              <a:lnSpc>
                <a:spcPct val="150000"/>
              </a:lnSpc>
            </a:pPr>
            <a:r>
              <a:rPr lang="ja-JP" altLang="en-US" sz="2800" b="1" dirty="0">
                <a:solidFill>
                  <a:srgbClr val="000000"/>
                </a:solidFill>
                <a:latin typeface="MS Mincho" panose="02020609040205080304" charset="-128"/>
                <a:ea typeface="MS Mincho" panose="02020609040205080304" charset="-128"/>
              </a:rPr>
              <a:t>親分の書きようがまずいんだ。</a:t>
            </a:r>
          </a:p>
          <a:p>
            <a:pPr>
              <a:lnSpc>
                <a:spcPct val="150000"/>
              </a:lnSpc>
            </a:pPr>
            <a:r>
              <a:rPr lang="ja-JP" altLang="en-US" sz="2800" b="1" dirty="0">
                <a:solidFill>
                  <a:srgbClr val="000000"/>
                </a:solidFill>
                <a:latin typeface="MS Mincho" panose="02020609040205080304" charset="-128"/>
                <a:ea typeface="MS Mincho" panose="02020609040205080304" charset="-128"/>
              </a:rPr>
              <a:t>接尾辞。</a:t>
            </a:r>
          </a:p>
          <a:p>
            <a:pPr>
              <a:lnSpc>
                <a:spcPct val="150000"/>
              </a:lnSpc>
            </a:pPr>
            <a:r>
              <a:rPr lang="ja-JP" altLang="en-US" sz="2800" b="1" dirty="0">
                <a:solidFill>
                  <a:srgbClr val="000000"/>
                </a:solidFill>
                <a:latin typeface="MS Mincho" panose="02020609040205080304" charset="-128"/>
                <a:ea typeface="MS Mincho" panose="02020609040205080304" charset="-128"/>
              </a:rPr>
              <a:t>①（動詞の連用形に付けて）仕方。方法。また、様子。考え</a:t>
            </a:r>
            <a:r>
              <a:rPr lang="en-US" altLang="ja-JP" sz="2800" b="1" dirty="0">
                <a:solidFill>
                  <a:srgbClr val="000000"/>
                </a:solidFill>
                <a:latin typeface="MS Mincho" panose="02020609040205080304" charset="-128"/>
                <a:ea typeface="MS Mincho" panose="02020609040205080304" charset="-128"/>
              </a:rPr>
              <a:t>―</a:t>
            </a:r>
            <a:r>
              <a:rPr lang="ja-JP" altLang="en-US" sz="2800" b="1" dirty="0">
                <a:solidFill>
                  <a:srgbClr val="000000"/>
                </a:solidFill>
                <a:latin typeface="MS Mincho" panose="02020609040205080304" charset="-128"/>
                <a:ea typeface="MS Mincho" panose="02020609040205080304" charset="-128"/>
              </a:rPr>
              <a:t>がない。</a:t>
            </a:r>
          </a:p>
          <a:p>
            <a:pPr>
              <a:lnSpc>
                <a:spcPct val="150000"/>
              </a:lnSpc>
            </a:pPr>
            <a:r>
              <a:rPr lang="ja-JP" altLang="en-US" sz="2800" b="1" dirty="0">
                <a:solidFill>
                  <a:srgbClr val="000000"/>
                </a:solidFill>
                <a:latin typeface="MS Mincho" panose="02020609040205080304" charset="-128"/>
                <a:ea typeface="MS Mincho" panose="02020609040205080304" charset="-128"/>
              </a:rPr>
              <a:t>②（名詞に付けて）同じ種類、似たものを示す。まきわり</a:t>
            </a:r>
            <a:r>
              <a:rPr lang="en-US" altLang="ja-JP" sz="2800" b="1" dirty="0">
                <a:solidFill>
                  <a:srgbClr val="000000"/>
                </a:solidFill>
                <a:latin typeface="MS Mincho" panose="02020609040205080304" charset="-128"/>
                <a:ea typeface="MS Mincho" panose="02020609040205080304" charset="-128"/>
              </a:rPr>
              <a:t>―</a:t>
            </a:r>
            <a:r>
              <a:rPr lang="ja-JP" altLang="en-US" sz="2800" b="1" dirty="0">
                <a:solidFill>
                  <a:srgbClr val="000000"/>
                </a:solidFill>
                <a:latin typeface="MS Mincho" panose="02020609040205080304" charset="-128"/>
                <a:ea typeface="MS Mincho" panose="02020609040205080304" charset="-128"/>
              </a:rPr>
              <a:t>の鈍器</a:t>
            </a:r>
          </a:p>
        </p:txBody>
      </p:sp>
    </p:spTree>
    <p:extLst>
      <p:ext uri="{BB962C8B-B14F-4D97-AF65-F5344CB8AC3E}">
        <p14:creationId xmlns:p14="http://schemas.microsoft.com/office/powerpoint/2010/main" val="3735694821"/>
      </p:ext>
    </p:extLst>
  </p:cSld>
  <p:clrMapOvr>
    <a:masterClrMapping/>
  </p:clrMapOvr>
  <mc:AlternateContent xmlns:mc="http://schemas.openxmlformats.org/markup-compatibility/2006" xmlns:p14="http://schemas.microsoft.com/office/powerpoint/2010/main">
    <mc:Choice Requires="p14">
      <p:transition spd="slow" p14:dur="16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p:tgtEl>
                                          <p:spTgt spid="29"/>
                                        </p:tgtEl>
                                        <p:attrNameLst>
                                          <p:attrName>ppt_y</p:attrName>
                                        </p:attrNameLst>
                                      </p:cBhvr>
                                      <p:tavLst>
                                        <p:tav tm="0">
                                          <p:val>
                                            <p:strVal val="#ppt_y+#ppt_h*1.125000"/>
                                          </p:val>
                                        </p:tav>
                                        <p:tav tm="100000">
                                          <p:val>
                                            <p:strVal val="#ppt_y"/>
                                          </p:val>
                                        </p:tav>
                                      </p:tavLst>
                                    </p:anim>
                                    <p:animEffect transition="in" filter="wipe(up)">
                                      <p:cBhvr>
                                        <p:cTn id="8" dur="500"/>
                                        <p:tgtEl>
                                          <p:spTgt spid="29"/>
                                        </p:tgtEl>
                                      </p:cBhvr>
                                    </p:animEffec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10" grpId="0"/>
      <p:bldP spid="10"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9525"/>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8" name="文本框 7"/>
          <p:cNvSpPr txBox="1"/>
          <p:nvPr/>
        </p:nvSpPr>
        <p:spPr>
          <a:xfrm>
            <a:off x="1653540" y="4256405"/>
            <a:ext cx="7968615" cy="829945"/>
          </a:xfrm>
          <a:prstGeom prst="rect">
            <a:avLst/>
          </a:prstGeom>
          <a:noFill/>
        </p:spPr>
        <p:txBody>
          <a:bodyPr wrap="square" rtlCol="0">
            <a:spAutoFit/>
          </a:bodyPr>
          <a:lstStyle/>
          <a:p>
            <a:r>
              <a:rPr lang="ja-JP" altLang="en-US" sz="4800" b="1" dirty="0" smtClean="0">
                <a:solidFill>
                  <a:srgbClr val="56CA95">
                    <a:lumMod val="50000"/>
                  </a:srgbClr>
                </a:solidFill>
                <a:sym typeface="+mn-ea"/>
              </a:rPr>
              <a:t>本文</a:t>
            </a:r>
            <a:r>
              <a:rPr lang="ja-JP" altLang="en-US" sz="4800" b="1" dirty="0">
                <a:solidFill>
                  <a:srgbClr val="56CA95">
                    <a:lumMod val="50000"/>
                  </a:srgbClr>
                </a:solidFill>
                <a:sym typeface="+mn-ea"/>
              </a:rPr>
              <a:t>理解</a:t>
            </a:r>
          </a:p>
        </p:txBody>
      </p:sp>
      <p:sp>
        <p:nvSpPr>
          <p:cNvPr id="10" name="文本框 9"/>
          <p:cNvSpPr txBox="1"/>
          <p:nvPr/>
        </p:nvSpPr>
        <p:spPr>
          <a:xfrm>
            <a:off x="1653540" y="3049270"/>
            <a:ext cx="3668395" cy="1106805"/>
          </a:xfrm>
          <a:prstGeom prst="rect">
            <a:avLst/>
          </a:prstGeom>
          <a:noFill/>
        </p:spPr>
        <p:txBody>
          <a:bodyPr wrap="square" rtlCol="0">
            <a:spAutoFit/>
          </a:bodyPr>
          <a:lstStyle/>
          <a:p>
            <a:r>
              <a:rPr lang="en-US" altLang="zh-CN" sz="3600" dirty="0">
                <a:solidFill>
                  <a:srgbClr val="F5F4EF"/>
                </a:solidFill>
                <a:latin typeface="Arial Black" panose="020B0A04020102020204" charset="0"/>
                <a:cs typeface="Arial Black" panose="020B0A04020102020204" charset="0"/>
              </a:rPr>
              <a:t>PART. </a:t>
            </a:r>
            <a:r>
              <a:rPr lang="en-US" altLang="zh-CN" sz="6600" dirty="0" smtClean="0">
                <a:solidFill>
                  <a:srgbClr val="F5F4EF"/>
                </a:solidFill>
                <a:latin typeface="Arial Black" panose="020B0A04020102020204" charset="0"/>
                <a:cs typeface="Arial Black" panose="020B0A04020102020204" charset="0"/>
              </a:rPr>
              <a:t>03</a:t>
            </a:r>
            <a:endParaRPr lang="en-US" altLang="zh-CN" sz="6600" dirty="0">
              <a:solidFill>
                <a:srgbClr val="F5F4EF"/>
              </a:solidFill>
              <a:latin typeface="Arial Black" panose="020B0A04020102020204" charset="0"/>
              <a:cs typeface="Arial Black" panose="020B0A04020102020204" charset="0"/>
            </a:endParaRPr>
          </a:p>
        </p:txBody>
      </p:sp>
      <p:sp>
        <p:nvSpPr>
          <p:cNvPr id="2" name="文本框 1"/>
          <p:cNvSpPr txBox="1"/>
          <p:nvPr/>
        </p:nvSpPr>
        <p:spPr>
          <a:xfrm>
            <a:off x="5249545" y="-1831340"/>
            <a:ext cx="9575165" cy="7724140"/>
          </a:xfrm>
          <a:prstGeom prst="rect">
            <a:avLst/>
          </a:prstGeom>
          <a:noFill/>
        </p:spPr>
        <p:txBody>
          <a:bodyPr wrap="square" rtlCol="0">
            <a:spAutoFit/>
          </a:bodyPr>
          <a:lstStyle/>
          <a:p>
            <a:pPr algn="ctr"/>
            <a:r>
              <a:rPr lang="en-US" altLang="zh-CN" sz="49600" dirty="0">
                <a:solidFill>
                  <a:srgbClr val="F5F4EF">
                    <a:alpha val="15000"/>
                  </a:srgbClr>
                </a:solidFill>
                <a:latin typeface="Arial Black" panose="020B0A04020102020204" charset="0"/>
                <a:cs typeface="Arial Black" panose="020B0A04020102020204" charset="0"/>
              </a:rPr>
              <a:t>3</a:t>
            </a:r>
          </a:p>
        </p:txBody>
      </p:sp>
    </p:spTree>
    <p:custDataLst>
      <p:tags r:id="rId1"/>
    </p:custDataLst>
    <p:extLst>
      <p:ext uri="{BB962C8B-B14F-4D97-AF65-F5344CB8AC3E}">
        <p14:creationId xmlns:p14="http://schemas.microsoft.com/office/powerpoint/2010/main" val="220989330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978025" y="1167765"/>
            <a:ext cx="9963150" cy="22225"/>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96850" y="0"/>
            <a:ext cx="1936115" cy="7181215"/>
          </a:xfrm>
          <a:prstGeom prst="rect">
            <a:avLst/>
          </a:prstGeom>
          <a:solidFill>
            <a:schemeClr val="accent5">
              <a:lumMod val="50000"/>
            </a:schemeClr>
          </a:solidFill>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340" y="4829175"/>
            <a:ext cx="1919605" cy="1844040"/>
          </a:xfrm>
          <a:prstGeom prst="rect">
            <a:avLst/>
          </a:prstGeom>
        </p:spPr>
      </p:pic>
      <p:sp>
        <p:nvSpPr>
          <p:cNvPr id="9" name="矩形 8"/>
          <p:cNvSpPr/>
          <p:nvPr/>
        </p:nvSpPr>
        <p:spPr>
          <a:xfrm rot="18900000">
            <a:off x="1647825" y="1467485"/>
            <a:ext cx="194310" cy="19431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82880" y="3727450"/>
            <a:ext cx="1214755"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学習活動</a:t>
            </a:r>
          </a:p>
        </p:txBody>
      </p:sp>
      <p:sp>
        <p:nvSpPr>
          <p:cNvPr id="18" name="文本框 17"/>
          <p:cNvSpPr txBox="1"/>
          <p:nvPr/>
        </p:nvSpPr>
        <p:spPr>
          <a:xfrm>
            <a:off x="125730" y="4430395"/>
            <a:ext cx="1214755" cy="398780"/>
          </a:xfrm>
          <a:prstGeom prst="rect">
            <a:avLst/>
          </a:prstGeom>
          <a:noFill/>
        </p:spPr>
        <p:txBody>
          <a:bodyPr wrap="square" rtlCol="0">
            <a:spAutoFit/>
          </a:bodyPr>
          <a:lstStyle/>
          <a:p>
            <a:pPr algn="ctr"/>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コラム</a:t>
            </a:r>
          </a:p>
        </p:txBody>
      </p:sp>
      <p:sp>
        <p:nvSpPr>
          <p:cNvPr id="5" name="文本框 4"/>
          <p:cNvSpPr txBox="1"/>
          <p:nvPr/>
        </p:nvSpPr>
        <p:spPr>
          <a:xfrm>
            <a:off x="125730" y="1365250"/>
            <a:ext cx="1473835" cy="398780"/>
          </a:xfrm>
          <a:prstGeom prst="rect">
            <a:avLst/>
          </a:prstGeom>
          <a:noFill/>
        </p:spPr>
        <p:txBody>
          <a:bodyPr wrap="square" rtlCol="0">
            <a:spAutoFit/>
          </a:bodyPr>
          <a:lstStyle/>
          <a:p>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言葉の解釈</a:t>
            </a:r>
          </a:p>
        </p:txBody>
      </p:sp>
      <p:sp>
        <p:nvSpPr>
          <p:cNvPr id="11" name="文本框 10"/>
          <p:cNvSpPr txBox="1"/>
          <p:nvPr/>
        </p:nvSpPr>
        <p:spPr>
          <a:xfrm>
            <a:off x="125730" y="2164080"/>
            <a:ext cx="1474470"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重要表現</a:t>
            </a:r>
          </a:p>
        </p:txBody>
      </p:sp>
      <p:sp>
        <p:nvSpPr>
          <p:cNvPr id="7" name="文本框 6"/>
          <p:cNvSpPr txBox="1"/>
          <p:nvPr/>
        </p:nvSpPr>
        <p:spPr>
          <a:xfrm>
            <a:off x="125730" y="2945765"/>
            <a:ext cx="1214755" cy="398780"/>
          </a:xfrm>
          <a:prstGeom prst="rect">
            <a:avLst/>
          </a:prstGeom>
          <a:noFill/>
        </p:spPr>
        <p:txBody>
          <a:bodyPr wrap="square" rtlCol="0">
            <a:spAutoFit/>
          </a:bodyPr>
          <a:lstStyle/>
          <a:p>
            <a:pPr algn="l"/>
            <a:r>
              <a:rPr lang="ja-JP" altLang="zh-CN" sz="2000" b="1" dirty="0">
                <a:solidFill>
                  <a:schemeClr val="bg1"/>
                </a:solidFill>
                <a:latin typeface="思源黑体 CN Light" panose="020B0300000000000000" charset="-122"/>
                <a:ea typeface="思源黑体 CN Light" panose="020B0300000000000000" charset="-122"/>
                <a:cs typeface="+mn-ea"/>
                <a:sym typeface="+mn-lt"/>
              </a:rPr>
              <a:t>本文理解</a:t>
            </a:r>
            <a:endPar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endParaRPr>
          </a:p>
        </p:txBody>
      </p:sp>
      <p:sp>
        <p:nvSpPr>
          <p:cNvPr id="14" name="文本框 13"/>
          <p:cNvSpPr txBox="1"/>
          <p:nvPr/>
        </p:nvSpPr>
        <p:spPr>
          <a:xfrm>
            <a:off x="2367213" y="471289"/>
            <a:ext cx="6202278" cy="461665"/>
          </a:xfrm>
          <a:prstGeom prst="rect">
            <a:avLst/>
          </a:prstGeom>
          <a:noFill/>
        </p:spPr>
        <p:txBody>
          <a:bodyPr wrap="square">
            <a:spAutoFit/>
          </a:bodyPr>
          <a:lstStyle/>
          <a:p>
            <a:r>
              <a:rPr lang="ja-JP" altLang="en-US" sz="2400" b="1" dirty="0">
                <a:latin typeface="MS Mincho" panose="02020609040205080304" charset="-128"/>
                <a:ea typeface="MS Mincho" panose="02020609040205080304" charset="-128"/>
              </a:rPr>
              <a:t>料理店の案内</a:t>
            </a:r>
            <a:endParaRPr lang="zh-CN" altLang="en-US" sz="2400" b="1" dirty="0">
              <a:latin typeface="MS Mincho" panose="02020609040205080304" charset="-128"/>
              <a:ea typeface="MS Mincho" panose="02020609040205080304" charset="-128"/>
            </a:endParaRPr>
          </a:p>
        </p:txBody>
      </p:sp>
      <p:sp>
        <p:nvSpPr>
          <p:cNvPr id="16" name="文本框 15"/>
          <p:cNvSpPr txBox="1"/>
          <p:nvPr/>
        </p:nvSpPr>
        <p:spPr>
          <a:xfrm>
            <a:off x="2283759" y="1517372"/>
            <a:ext cx="6199094" cy="400110"/>
          </a:xfrm>
          <a:prstGeom prst="rect">
            <a:avLst/>
          </a:prstGeom>
          <a:noFill/>
        </p:spPr>
        <p:txBody>
          <a:bodyPr wrap="square">
            <a:spAutoFit/>
          </a:bodyPr>
          <a:lstStyle/>
          <a:p>
            <a:r>
              <a:rPr lang="ja-JP" altLang="zh-CN" sz="2000" b="1" kern="100" dirty="0">
                <a:solidFill>
                  <a:srgbClr val="333333"/>
                </a:solidFill>
                <a:effectLst/>
                <a:latin typeface="MS Mincho" panose="02020609040205080304" charset="-128"/>
                <a:ea typeface="MS Mincho" panose="02020609040205080304" charset="-128"/>
                <a:cs typeface="MS Mincho" panose="02020609040205080304" charset="-128"/>
              </a:rPr>
              <a:t>「ごえんりょはありません。」</a:t>
            </a:r>
            <a:endParaRPr lang="en-US" altLang="ja-JP" sz="2000" b="1" kern="100" dirty="0">
              <a:solidFill>
                <a:srgbClr val="333333"/>
              </a:solidFill>
              <a:effectLst/>
              <a:latin typeface="MS Mincho" panose="02020609040205080304" charset="-128"/>
              <a:ea typeface="MS Mincho" panose="02020609040205080304" charset="-128"/>
              <a:cs typeface="MS Mincho" panose="02020609040205080304" charset="-128"/>
            </a:endParaRPr>
          </a:p>
        </p:txBody>
      </p:sp>
      <p:sp>
        <p:nvSpPr>
          <p:cNvPr id="19" name="文本框 18"/>
          <p:cNvSpPr txBox="1"/>
          <p:nvPr/>
        </p:nvSpPr>
        <p:spPr>
          <a:xfrm>
            <a:off x="2472018" y="2029420"/>
            <a:ext cx="6199094" cy="400110"/>
          </a:xfrm>
          <a:prstGeom prst="rect">
            <a:avLst/>
          </a:prstGeom>
          <a:noFill/>
        </p:spPr>
        <p:txBody>
          <a:bodyPr wrap="square">
            <a:spAutoFit/>
          </a:bodyPr>
          <a:lstStyle/>
          <a:p>
            <a:r>
              <a:rPr lang="ja-JP" altLang="zh-CN" sz="2000" b="1" kern="100" dirty="0">
                <a:solidFill>
                  <a:srgbClr val="FF0000"/>
                </a:solidFill>
                <a:effectLst/>
                <a:latin typeface="MS Mincho" panose="02020609040205080304" charset="-128"/>
                <a:ea typeface="MS Mincho" panose="02020609040205080304" charset="-128"/>
                <a:cs typeface="MS Mincho" panose="02020609040205080304" charset="-128"/>
              </a:rPr>
              <a:t>料理店側からの遠慮は無い</a:t>
            </a:r>
            <a:r>
              <a:rPr lang="ja-JP" altLang="zh-CN" sz="2000" b="1" kern="100" dirty="0">
                <a:solidFill>
                  <a:srgbClr val="333333"/>
                </a:solidFill>
                <a:effectLst/>
                <a:latin typeface="MS Mincho" panose="02020609040205080304" charset="-128"/>
                <a:ea typeface="MS Mincho" panose="02020609040205080304" charset="-128"/>
                <a:cs typeface="MS Mincho" panose="02020609040205080304" charset="-128"/>
              </a:rPr>
              <a:t>という</a:t>
            </a:r>
            <a:r>
              <a:rPr lang="ja-JP" altLang="zh-CN" sz="2000" b="1" kern="100" dirty="0" smtClean="0">
                <a:solidFill>
                  <a:srgbClr val="333333"/>
                </a:solidFill>
                <a:effectLst/>
                <a:latin typeface="MS Mincho" panose="02020609040205080304" charset="-128"/>
                <a:ea typeface="MS Mincho" panose="02020609040205080304" charset="-128"/>
                <a:cs typeface="MS Mincho" panose="02020609040205080304" charset="-128"/>
              </a:rPr>
              <a:t>意味</a:t>
            </a:r>
            <a:r>
              <a:rPr lang="ja-JP" altLang="en-US" sz="2000" b="1" kern="100" dirty="0">
                <a:solidFill>
                  <a:srgbClr val="333333"/>
                </a:solidFill>
                <a:latin typeface="MS Mincho" panose="02020609040205080304" charset="-128"/>
                <a:ea typeface="MS Mincho" panose="02020609040205080304" charset="-128"/>
                <a:cs typeface="MS Mincho" panose="02020609040205080304" charset="-128"/>
              </a:rPr>
              <a:t>。</a:t>
            </a:r>
            <a:endParaRPr lang="en-US" altLang="ja-JP" sz="2000" b="1" kern="100" dirty="0">
              <a:solidFill>
                <a:srgbClr val="333333"/>
              </a:solidFill>
              <a:effectLst/>
              <a:latin typeface="MS Mincho" panose="02020609040205080304" charset="-128"/>
              <a:ea typeface="MS Mincho" panose="02020609040205080304" charset="-128"/>
              <a:cs typeface="MS Mincho" panose="02020609040205080304" charset="-128"/>
            </a:endParaRPr>
          </a:p>
        </p:txBody>
      </p:sp>
      <p:sp>
        <p:nvSpPr>
          <p:cNvPr id="20" name="文本框 19"/>
          <p:cNvSpPr txBox="1"/>
          <p:nvPr/>
        </p:nvSpPr>
        <p:spPr>
          <a:xfrm>
            <a:off x="2283759" y="2576433"/>
            <a:ext cx="6199094" cy="400110"/>
          </a:xfrm>
          <a:prstGeom prst="rect">
            <a:avLst/>
          </a:prstGeom>
          <a:noFill/>
        </p:spPr>
        <p:txBody>
          <a:bodyPr wrap="square">
            <a:spAutoFit/>
          </a:bodyPr>
          <a:lstStyle/>
          <a:p>
            <a:r>
              <a:rPr lang="ja-JP" altLang="zh-CN" sz="1800" b="1" kern="100" dirty="0">
                <a:solidFill>
                  <a:srgbClr val="333333"/>
                </a:solidFill>
                <a:effectLst/>
                <a:latin typeface="MS Mincho" panose="02020609040205080304" charset="-128"/>
                <a:ea typeface="MS Mincho" panose="02020609040205080304" charset="-128"/>
                <a:cs typeface="MS Mincho" panose="02020609040205080304" charset="-128"/>
              </a:rPr>
              <a:t>「</a:t>
            </a:r>
            <a:r>
              <a:rPr lang="ja-JP" altLang="zh-CN" sz="2000" b="1" kern="100" dirty="0">
                <a:solidFill>
                  <a:srgbClr val="333333"/>
                </a:solidFill>
                <a:effectLst/>
                <a:latin typeface="MS Mincho" panose="02020609040205080304" charset="-128"/>
                <a:ea typeface="MS Mincho" panose="02020609040205080304" charset="-128"/>
                <a:cs typeface="MS Mincho" panose="02020609040205080304" charset="-128"/>
              </a:rPr>
              <a:t>すぐ</a:t>
            </a:r>
            <a:r>
              <a:rPr lang="ja-JP" altLang="zh-CN" sz="1800" b="1" kern="100" dirty="0">
                <a:solidFill>
                  <a:srgbClr val="333333"/>
                </a:solidFill>
                <a:effectLst/>
                <a:latin typeface="MS Mincho" panose="02020609040205080304" charset="-128"/>
                <a:ea typeface="MS Mincho" panose="02020609040205080304" charset="-128"/>
                <a:cs typeface="MS Mincho" panose="02020609040205080304" charset="-128"/>
              </a:rPr>
              <a:t>食べられます。」</a:t>
            </a:r>
            <a:endParaRPr lang="en-US" altLang="ja-JP" sz="1800" b="1" kern="100" dirty="0">
              <a:solidFill>
                <a:srgbClr val="333333"/>
              </a:solidFill>
              <a:effectLst/>
              <a:latin typeface="MS Mincho" panose="02020609040205080304" charset="-128"/>
              <a:ea typeface="MS Mincho" panose="02020609040205080304" charset="-128"/>
              <a:cs typeface="MS Mincho" panose="02020609040205080304" charset="-128"/>
            </a:endParaRPr>
          </a:p>
        </p:txBody>
      </p:sp>
      <p:sp>
        <p:nvSpPr>
          <p:cNvPr id="22" name="文本框 21"/>
          <p:cNvSpPr txBox="1"/>
          <p:nvPr/>
        </p:nvSpPr>
        <p:spPr>
          <a:xfrm>
            <a:off x="2478742" y="3059668"/>
            <a:ext cx="6620435" cy="400110"/>
          </a:xfrm>
          <a:prstGeom prst="rect">
            <a:avLst/>
          </a:prstGeom>
          <a:noFill/>
        </p:spPr>
        <p:txBody>
          <a:bodyPr wrap="square">
            <a:spAutoFit/>
          </a:bodyPr>
          <a:lstStyle/>
          <a:p>
            <a:r>
              <a:rPr lang="ja-JP" altLang="zh-CN" sz="2000" b="1" kern="100" dirty="0">
                <a:solidFill>
                  <a:srgbClr val="FF0000"/>
                </a:solidFill>
                <a:effectLst/>
                <a:latin typeface="MS Mincho" panose="02020609040205080304" charset="-128"/>
                <a:ea typeface="MS Mincho" panose="02020609040205080304" charset="-128"/>
                <a:cs typeface="MS Mincho" panose="02020609040205080304" charset="-128"/>
              </a:rPr>
              <a:t>受動</a:t>
            </a:r>
            <a:r>
              <a:rPr lang="ja-JP" altLang="zh-CN" sz="2000" b="1" kern="100" dirty="0">
                <a:solidFill>
                  <a:srgbClr val="333333"/>
                </a:solidFill>
                <a:effectLst/>
                <a:latin typeface="MS Mincho" panose="02020609040205080304" charset="-128"/>
                <a:ea typeface="MS Mincho" panose="02020609040205080304" charset="-128"/>
                <a:cs typeface="MS Mincho" panose="02020609040205080304" charset="-128"/>
              </a:rPr>
              <a:t>の意味。</a:t>
            </a:r>
            <a:endParaRPr lang="en-US" altLang="ja-JP" sz="2000" b="1" kern="100" dirty="0">
              <a:solidFill>
                <a:srgbClr val="333333"/>
              </a:solidFill>
              <a:effectLst/>
              <a:latin typeface="MS Mincho" panose="02020609040205080304" charset="-128"/>
              <a:ea typeface="MS Mincho" panose="02020609040205080304" charset="-128"/>
              <a:cs typeface="MS Mincho" panose="02020609040205080304" charset="-128"/>
            </a:endParaRPr>
          </a:p>
        </p:txBody>
      </p:sp>
      <p:sp>
        <p:nvSpPr>
          <p:cNvPr id="24" name="文本框 23"/>
          <p:cNvSpPr txBox="1"/>
          <p:nvPr/>
        </p:nvSpPr>
        <p:spPr>
          <a:xfrm>
            <a:off x="2370397" y="3606681"/>
            <a:ext cx="6199094" cy="400110"/>
          </a:xfrm>
          <a:prstGeom prst="rect">
            <a:avLst/>
          </a:prstGeom>
          <a:noFill/>
        </p:spPr>
        <p:txBody>
          <a:bodyPr wrap="square">
            <a:spAutoFit/>
          </a:bodyPr>
          <a:lstStyle/>
          <a:p>
            <a:r>
              <a:rPr lang="ja-JP" altLang="zh-CN" sz="2000" b="1" kern="100" dirty="0">
                <a:solidFill>
                  <a:srgbClr val="333333"/>
                </a:solidFill>
                <a:effectLst/>
                <a:latin typeface="MS Mincho" panose="02020609040205080304" charset="-128"/>
                <a:ea typeface="MS Mincho" panose="02020609040205080304" charset="-128"/>
                <a:cs typeface="MS Mincho" panose="02020609040205080304" charset="-128"/>
              </a:rPr>
              <a:t>「</a:t>
            </a:r>
            <a:r>
              <a:rPr lang="ja-JP" altLang="zh-CN" sz="2000" b="1" kern="100" dirty="0">
                <a:effectLst/>
                <a:latin typeface="MS Mincho" panose="02020609040205080304" charset="-128"/>
                <a:ea typeface="MS Mincho" panose="02020609040205080304" charset="-128"/>
                <a:cs typeface="MS Mincho" panose="02020609040205080304" charset="-128"/>
              </a:rPr>
              <a:t>お気の毒</a:t>
            </a:r>
            <a:r>
              <a:rPr lang="ja-JP" altLang="zh-CN" sz="2000" b="1" kern="100" dirty="0">
                <a:solidFill>
                  <a:srgbClr val="333333"/>
                </a:solidFill>
                <a:effectLst/>
                <a:latin typeface="MS Mincho" panose="02020609040205080304" charset="-128"/>
                <a:ea typeface="MS Mincho" panose="02020609040205080304" charset="-128"/>
                <a:cs typeface="MS Mincho" panose="02020609040205080304" charset="-128"/>
              </a:rPr>
              <a:t>でした。」</a:t>
            </a:r>
            <a:endParaRPr lang="en-US" altLang="ja-JP" sz="2000" b="1" kern="100" dirty="0">
              <a:solidFill>
                <a:srgbClr val="333333"/>
              </a:solidFill>
              <a:effectLst/>
              <a:latin typeface="MS Mincho" panose="02020609040205080304" charset="-128"/>
              <a:ea typeface="MS Mincho" panose="02020609040205080304" charset="-128"/>
              <a:cs typeface="MS Mincho" panose="02020609040205080304" charset="-128"/>
            </a:endParaRPr>
          </a:p>
        </p:txBody>
      </p:sp>
      <p:sp>
        <p:nvSpPr>
          <p:cNvPr id="26" name="文本框 25"/>
          <p:cNvSpPr txBox="1"/>
          <p:nvPr/>
        </p:nvSpPr>
        <p:spPr>
          <a:xfrm>
            <a:off x="2472018" y="4061063"/>
            <a:ext cx="6199094" cy="369332"/>
          </a:xfrm>
          <a:prstGeom prst="rect">
            <a:avLst/>
          </a:prstGeom>
          <a:noFill/>
        </p:spPr>
        <p:txBody>
          <a:bodyPr wrap="square">
            <a:spAutoFit/>
          </a:bodyPr>
          <a:lstStyle/>
          <a:p>
            <a:r>
              <a:rPr lang="ja-JP" altLang="en-US" sz="1800" b="1" i="0" dirty="0">
                <a:solidFill>
                  <a:srgbClr val="333333"/>
                </a:solidFill>
                <a:effectLst/>
                <a:latin typeface="MS Mincho" panose="02020609040205080304" charset="-128"/>
                <a:ea typeface="MS Mincho" panose="02020609040205080304" charset="-128"/>
              </a:rPr>
              <a:t>人の不幸などに心が痛むこと。</a:t>
            </a:r>
            <a:r>
              <a:rPr lang="ja-JP" altLang="en-US" sz="1800" b="1" i="0" dirty="0">
                <a:solidFill>
                  <a:srgbClr val="FF0000"/>
                </a:solidFill>
                <a:effectLst/>
                <a:latin typeface="MS Mincho" panose="02020609040205080304" charset="-128"/>
                <a:ea typeface="MS Mincho" panose="02020609040205080304" charset="-128"/>
              </a:rPr>
              <a:t>かわいそう</a:t>
            </a:r>
            <a:r>
              <a:rPr lang="ja-JP" altLang="en-US" sz="1800" b="1" i="0" dirty="0">
                <a:solidFill>
                  <a:srgbClr val="333333"/>
                </a:solidFill>
                <a:effectLst/>
                <a:latin typeface="MS Mincho" panose="02020609040205080304" charset="-128"/>
                <a:ea typeface="MS Mincho" panose="02020609040205080304" charset="-128"/>
              </a:rPr>
              <a:t>。</a:t>
            </a:r>
            <a:endParaRPr lang="en-US" altLang="ja-JP" sz="1800" b="1" i="0" dirty="0">
              <a:solidFill>
                <a:srgbClr val="333333"/>
              </a:solidFill>
              <a:effectLst/>
              <a:latin typeface="MS Mincho" panose="02020609040205080304" charset="-128"/>
              <a:ea typeface="MS Mincho" panose="02020609040205080304" charset="-128"/>
            </a:endParaRPr>
          </a:p>
        </p:txBody>
      </p:sp>
      <p:sp>
        <p:nvSpPr>
          <p:cNvPr id="28" name="文本框 27"/>
          <p:cNvSpPr txBox="1"/>
          <p:nvPr/>
        </p:nvSpPr>
        <p:spPr>
          <a:xfrm>
            <a:off x="2367213" y="4629785"/>
            <a:ext cx="6199094" cy="400110"/>
          </a:xfrm>
          <a:prstGeom prst="rect">
            <a:avLst/>
          </a:prstGeom>
          <a:noFill/>
        </p:spPr>
        <p:txBody>
          <a:bodyPr wrap="square">
            <a:spAutoFit/>
          </a:bodyPr>
          <a:lstStyle/>
          <a:p>
            <a:r>
              <a:rPr lang="ja-JP" altLang="zh-CN" sz="2000" b="1" dirty="0">
                <a:solidFill>
                  <a:srgbClr val="333333"/>
                </a:solidFill>
                <a:effectLst/>
                <a:latin typeface="MS Mincho" panose="02020609040205080304" charset="-128"/>
                <a:ea typeface="MS Mincho" panose="02020609040205080304" charset="-128"/>
                <a:cs typeface="MS Mincho" panose="02020609040205080304" charset="-128"/>
              </a:rPr>
              <a:t>「さあさあ、おなかにお入りください。」</a:t>
            </a:r>
            <a:endParaRPr lang="zh-CN" altLang="zh-CN" sz="2000" b="1" dirty="0">
              <a:effectLst/>
              <a:latin typeface="MS Mincho" panose="02020609040205080304" charset="-128"/>
              <a:ea typeface="MS Mincho" panose="02020609040205080304" charset="-128"/>
            </a:endParaRPr>
          </a:p>
        </p:txBody>
      </p:sp>
      <p:sp>
        <p:nvSpPr>
          <p:cNvPr id="30" name="文本框 29"/>
          <p:cNvSpPr txBox="1"/>
          <p:nvPr/>
        </p:nvSpPr>
        <p:spPr>
          <a:xfrm>
            <a:off x="2478742" y="5198507"/>
            <a:ext cx="6286500" cy="400110"/>
          </a:xfrm>
          <a:prstGeom prst="rect">
            <a:avLst/>
          </a:prstGeom>
          <a:noFill/>
        </p:spPr>
        <p:txBody>
          <a:bodyPr wrap="square">
            <a:spAutoFit/>
          </a:bodyPr>
          <a:lstStyle/>
          <a:p>
            <a:r>
              <a:rPr lang="ja-JP" altLang="zh-CN" sz="2000" b="1" kern="100" dirty="0">
                <a:solidFill>
                  <a:srgbClr val="FF0000"/>
                </a:solidFill>
                <a:effectLst/>
                <a:latin typeface="MS Mincho" panose="02020609040205080304" charset="-128"/>
                <a:ea typeface="MS Mincho" panose="02020609040205080304" charset="-128"/>
                <a:cs typeface="MS Mincho" panose="02020609040205080304" charset="-128"/>
              </a:rPr>
              <a:t>おなか（腹）に入ってください</a:t>
            </a:r>
            <a:r>
              <a:rPr lang="ja-JP" altLang="zh-CN" sz="2000" b="1" kern="100" dirty="0">
                <a:solidFill>
                  <a:srgbClr val="333333"/>
                </a:solidFill>
                <a:effectLst/>
                <a:latin typeface="MS Mincho" panose="02020609040205080304" charset="-128"/>
                <a:ea typeface="MS Mincho" panose="02020609040205080304" charset="-128"/>
                <a:cs typeface="MS Mincho" panose="02020609040205080304" charset="-128"/>
              </a:rPr>
              <a:t>ということ</a:t>
            </a:r>
            <a:r>
              <a:rPr lang="ja-JP" altLang="en-US" sz="2000" b="1" kern="100" dirty="0">
                <a:solidFill>
                  <a:srgbClr val="333333"/>
                </a:solidFill>
                <a:effectLst/>
                <a:latin typeface="MS Mincho" panose="02020609040205080304" charset="-128"/>
                <a:ea typeface="MS Mincho" panose="02020609040205080304" charset="-128"/>
                <a:cs typeface="MS Mincho" panose="02020609040205080304" charset="-128"/>
              </a:rPr>
              <a:t>。</a:t>
            </a:r>
            <a:endParaRPr lang="zh-CN" altLang="en-US" sz="2000" b="1" dirty="0">
              <a:latin typeface="MS Mincho" panose="02020609040205080304" charset="-128"/>
              <a:ea typeface="MS Mincho" panose="02020609040205080304" charset="-128"/>
            </a:endParaRPr>
          </a:p>
        </p:txBody>
      </p:sp>
    </p:spTree>
  </p:cSld>
  <p:clrMapOvr>
    <a:masterClrMapping/>
  </p:clrMapOvr>
  <mc:AlternateContent xmlns:mc="http://schemas.openxmlformats.org/markup-compatibility/2006" xmlns:p14="http://schemas.microsoft.com/office/powerpoint/2010/main">
    <mc:Choice Requires="p14">
      <p:transition spd="slow" p14:dur="16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5" presetClass="emph" presetSubtype="0" fill="hold" grpId="0" nodeType="clickEffect">
                                  <p:stCondLst>
                                    <p:cond delay="0"/>
                                  </p:stCondLst>
                                  <p:childTnLst>
                                    <p:animClr clrSpc="hsl" dir="cw">
                                      <p:cBhvr override="childStyle">
                                        <p:cTn id="11" dur="500" fill="hold"/>
                                        <p:tgtEl>
                                          <p:spTgt spid="20"/>
                                        </p:tgtEl>
                                        <p:attrNameLst>
                                          <p:attrName>style.color</p:attrName>
                                        </p:attrNameLst>
                                      </p:cBhvr>
                                      <p:by>
                                        <p:hsl h="0" s="-70588" l="0"/>
                                      </p:by>
                                    </p:animClr>
                                    <p:animClr clrSpc="hsl" dir="cw">
                                      <p:cBhvr>
                                        <p:cTn id="12" dur="500" fill="hold"/>
                                        <p:tgtEl>
                                          <p:spTgt spid="20"/>
                                        </p:tgtEl>
                                        <p:attrNameLst>
                                          <p:attrName>fillcolor</p:attrName>
                                        </p:attrNameLst>
                                      </p:cBhvr>
                                      <p:by>
                                        <p:hsl h="0" s="-70588" l="0"/>
                                      </p:by>
                                    </p:animClr>
                                    <p:animClr clrSpc="hsl" dir="cw">
                                      <p:cBhvr>
                                        <p:cTn id="13" dur="500" fill="hold"/>
                                        <p:tgtEl>
                                          <p:spTgt spid="20"/>
                                        </p:tgtEl>
                                        <p:attrNameLst>
                                          <p:attrName>stroke.color</p:attrName>
                                        </p:attrNameLst>
                                      </p:cBhvr>
                                      <p:by>
                                        <p:hsl h="0" s="-70588" l="0"/>
                                      </p:by>
                                    </p:animClr>
                                    <p:set>
                                      <p:cBhvr>
                                        <p:cTn id="14" dur="500" fill="hold"/>
                                        <p:tgtEl>
                                          <p:spTgt spid="20"/>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randombar(horizontal)">
                                      <p:cBhvr>
                                        <p:cTn id="19" dur="500"/>
                                        <p:tgtEl>
                                          <p:spTgt spid="24"/>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grpId="0" nodeType="click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randombar(horizontal)">
                                      <p:cBhvr>
                                        <p:cTn id="24" dur="500"/>
                                        <p:tgtEl>
                                          <p:spTgt spid="28"/>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down)">
                                      <p:cBhvr>
                                        <p:cTn id="29" dur="500"/>
                                        <p:tgtEl>
                                          <p:spTgt spid="19"/>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down)">
                                      <p:cBhvr>
                                        <p:cTn id="34" dur="500"/>
                                        <p:tgtEl>
                                          <p:spTgt spid="22"/>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down)">
                                      <p:cBhvr>
                                        <p:cTn id="39" dur="500"/>
                                        <p:tgtEl>
                                          <p:spTgt spid="26"/>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wipe(down)">
                                      <p:cBhvr>
                                        <p:cTn id="4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p:bldP spid="20" grpId="0"/>
      <p:bldP spid="22" grpId="0"/>
      <p:bldP spid="24" grpId="0"/>
      <p:bldP spid="26" grpId="0"/>
      <p:bldP spid="28" grpId="0"/>
      <p:bldP spid="3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978025" y="1167765"/>
            <a:ext cx="9963150" cy="22225"/>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96850" y="0"/>
            <a:ext cx="1936115" cy="7181215"/>
          </a:xfrm>
          <a:prstGeom prst="rect">
            <a:avLst/>
          </a:prstGeom>
          <a:solidFill>
            <a:schemeClr val="accent5">
              <a:lumMod val="50000"/>
            </a:schemeClr>
          </a:solidFill>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340" y="4829175"/>
            <a:ext cx="1919605" cy="1844040"/>
          </a:xfrm>
          <a:prstGeom prst="rect">
            <a:avLst/>
          </a:prstGeom>
        </p:spPr>
      </p:pic>
      <p:sp>
        <p:nvSpPr>
          <p:cNvPr id="9" name="矩形 8"/>
          <p:cNvSpPr/>
          <p:nvPr/>
        </p:nvSpPr>
        <p:spPr>
          <a:xfrm rot="18900000">
            <a:off x="1647825" y="1467485"/>
            <a:ext cx="194310" cy="19431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82880" y="3727450"/>
            <a:ext cx="1214755"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学習活動</a:t>
            </a:r>
          </a:p>
        </p:txBody>
      </p:sp>
      <p:sp>
        <p:nvSpPr>
          <p:cNvPr id="18" name="文本框 17"/>
          <p:cNvSpPr txBox="1"/>
          <p:nvPr/>
        </p:nvSpPr>
        <p:spPr>
          <a:xfrm>
            <a:off x="125730" y="4430395"/>
            <a:ext cx="1214755" cy="398780"/>
          </a:xfrm>
          <a:prstGeom prst="rect">
            <a:avLst/>
          </a:prstGeom>
          <a:noFill/>
        </p:spPr>
        <p:txBody>
          <a:bodyPr wrap="square" rtlCol="0">
            <a:spAutoFit/>
          </a:bodyPr>
          <a:lstStyle/>
          <a:p>
            <a:pPr algn="ctr"/>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コラム</a:t>
            </a:r>
          </a:p>
        </p:txBody>
      </p:sp>
      <p:sp>
        <p:nvSpPr>
          <p:cNvPr id="5" name="文本框 4"/>
          <p:cNvSpPr txBox="1"/>
          <p:nvPr/>
        </p:nvSpPr>
        <p:spPr>
          <a:xfrm>
            <a:off x="125730" y="1365250"/>
            <a:ext cx="1473835" cy="398780"/>
          </a:xfrm>
          <a:prstGeom prst="rect">
            <a:avLst/>
          </a:prstGeom>
          <a:noFill/>
        </p:spPr>
        <p:txBody>
          <a:bodyPr wrap="square" rtlCol="0">
            <a:spAutoFit/>
          </a:bodyPr>
          <a:lstStyle/>
          <a:p>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言葉の解釈</a:t>
            </a:r>
          </a:p>
        </p:txBody>
      </p:sp>
      <p:sp>
        <p:nvSpPr>
          <p:cNvPr id="11" name="文本框 10"/>
          <p:cNvSpPr txBox="1"/>
          <p:nvPr/>
        </p:nvSpPr>
        <p:spPr>
          <a:xfrm>
            <a:off x="125730" y="2164080"/>
            <a:ext cx="1474470"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重要表現</a:t>
            </a:r>
          </a:p>
        </p:txBody>
      </p:sp>
      <p:sp>
        <p:nvSpPr>
          <p:cNvPr id="7" name="文本框 6"/>
          <p:cNvSpPr txBox="1"/>
          <p:nvPr/>
        </p:nvSpPr>
        <p:spPr>
          <a:xfrm>
            <a:off x="125730" y="2945765"/>
            <a:ext cx="1214755" cy="398780"/>
          </a:xfrm>
          <a:prstGeom prst="rect">
            <a:avLst/>
          </a:prstGeom>
          <a:noFill/>
        </p:spPr>
        <p:txBody>
          <a:bodyPr wrap="square" rtlCol="0">
            <a:spAutoFit/>
          </a:bodyPr>
          <a:lstStyle/>
          <a:p>
            <a:pPr algn="l"/>
            <a:r>
              <a:rPr lang="ja-JP" altLang="zh-CN" sz="2000" b="1" dirty="0">
                <a:solidFill>
                  <a:schemeClr val="bg1"/>
                </a:solidFill>
                <a:latin typeface="思源黑体 CN Light" panose="020B0300000000000000" charset="-122"/>
                <a:ea typeface="思源黑体 CN Light" panose="020B0300000000000000" charset="-122"/>
                <a:cs typeface="+mn-ea"/>
                <a:sym typeface="+mn-lt"/>
              </a:rPr>
              <a:t>本文理解</a:t>
            </a:r>
            <a:endPar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endParaRPr>
          </a:p>
        </p:txBody>
      </p:sp>
      <p:sp>
        <p:nvSpPr>
          <p:cNvPr id="14" name="文本框 13"/>
          <p:cNvSpPr txBox="1"/>
          <p:nvPr/>
        </p:nvSpPr>
        <p:spPr>
          <a:xfrm>
            <a:off x="2294965" y="542528"/>
            <a:ext cx="6456829" cy="523220"/>
          </a:xfrm>
          <a:prstGeom prst="rect">
            <a:avLst/>
          </a:prstGeom>
          <a:noFill/>
        </p:spPr>
        <p:txBody>
          <a:bodyPr wrap="square">
            <a:spAutoFit/>
          </a:bodyPr>
          <a:lstStyle/>
          <a:p>
            <a:r>
              <a:rPr lang="zh-CN" altLang="en-US" sz="2800" b="1" dirty="0">
                <a:latin typeface="MS Mincho" panose="02020609040205080304" charset="-128"/>
                <a:ea typeface="MS Mincho" panose="02020609040205080304" charset="-128"/>
              </a:rPr>
              <a:t>色</a:t>
            </a:r>
            <a:r>
              <a:rPr lang="ja-JP" altLang="en-US" sz="2800" b="1" dirty="0">
                <a:latin typeface="MS Mincho" panose="02020609040205080304" charset="-128"/>
                <a:ea typeface="MS Mincho" panose="02020609040205080304" charset="-128"/>
              </a:rPr>
              <a:t>の</a:t>
            </a:r>
            <a:r>
              <a:rPr lang="zh-CN" altLang="en-US" sz="2800" b="1" dirty="0">
                <a:latin typeface="MS Mincho" panose="02020609040205080304" charset="-128"/>
                <a:ea typeface="MS Mincho" panose="02020609040205080304" charset="-128"/>
              </a:rPr>
              <a:t>描写</a:t>
            </a:r>
          </a:p>
        </p:txBody>
      </p:sp>
      <p:sp>
        <p:nvSpPr>
          <p:cNvPr id="15" name="文本框 14"/>
          <p:cNvSpPr txBox="1"/>
          <p:nvPr/>
        </p:nvSpPr>
        <p:spPr>
          <a:xfrm>
            <a:off x="2203077" y="1427242"/>
            <a:ext cx="6199094" cy="400110"/>
          </a:xfrm>
          <a:prstGeom prst="rect">
            <a:avLst/>
          </a:prstGeom>
          <a:noFill/>
        </p:spPr>
        <p:txBody>
          <a:bodyPr wrap="square">
            <a:spAutoFit/>
          </a:bodyPr>
          <a:lstStyle/>
          <a:p>
            <a:r>
              <a:rPr lang="ja-JP" altLang="zh-CN" sz="2000" b="1" kern="100" dirty="0">
                <a:effectLst/>
                <a:latin typeface="MS Mincho" panose="02020609040205080304" charset="-128"/>
                <a:ea typeface="MS Mincho" panose="02020609040205080304" charset="-128"/>
                <a:cs typeface="MS Mincho" panose="02020609040205080304" charset="-128"/>
              </a:rPr>
              <a:t>「金の文字」</a:t>
            </a:r>
            <a:endParaRPr lang="en-US" altLang="ja-JP" sz="2000" b="1" kern="100" dirty="0">
              <a:effectLst/>
              <a:latin typeface="MS Mincho" panose="02020609040205080304" charset="-128"/>
              <a:ea typeface="MS Mincho" panose="02020609040205080304" charset="-128"/>
              <a:cs typeface="MS Mincho" panose="02020609040205080304" charset="-128"/>
            </a:endParaRPr>
          </a:p>
        </p:txBody>
      </p:sp>
      <p:sp>
        <p:nvSpPr>
          <p:cNvPr id="17" name="文本框 16"/>
          <p:cNvSpPr txBox="1"/>
          <p:nvPr/>
        </p:nvSpPr>
        <p:spPr>
          <a:xfrm>
            <a:off x="2294965" y="1849160"/>
            <a:ext cx="6199094" cy="400110"/>
          </a:xfrm>
          <a:prstGeom prst="rect">
            <a:avLst/>
          </a:prstGeom>
          <a:noFill/>
        </p:spPr>
        <p:txBody>
          <a:bodyPr wrap="square">
            <a:spAutoFit/>
          </a:bodyPr>
          <a:lstStyle/>
          <a:p>
            <a:r>
              <a:rPr lang="ja-JP" altLang="zh-CN" sz="2000" b="1" kern="100" dirty="0">
                <a:effectLst/>
                <a:latin typeface="MS Mincho" panose="02020609040205080304" charset="-128"/>
                <a:ea typeface="MS Mincho" panose="02020609040205080304" charset="-128"/>
                <a:cs typeface="MS Mincho" panose="02020609040205080304" charset="-128"/>
              </a:rPr>
              <a:t>豪華に見せて、ひきつけたかった。</a:t>
            </a:r>
            <a:endParaRPr lang="en-US" altLang="ja-JP" sz="2000" b="1" kern="100" dirty="0">
              <a:effectLst/>
              <a:latin typeface="MS Mincho" panose="02020609040205080304" charset="-128"/>
              <a:ea typeface="MS Mincho" panose="02020609040205080304" charset="-128"/>
              <a:cs typeface="MS Mincho" panose="02020609040205080304" charset="-128"/>
            </a:endParaRPr>
          </a:p>
        </p:txBody>
      </p:sp>
      <p:sp>
        <p:nvSpPr>
          <p:cNvPr id="19" name="文本框 18"/>
          <p:cNvSpPr txBox="1"/>
          <p:nvPr/>
        </p:nvSpPr>
        <p:spPr>
          <a:xfrm>
            <a:off x="2203077" y="2271078"/>
            <a:ext cx="6199094" cy="400110"/>
          </a:xfrm>
          <a:prstGeom prst="rect">
            <a:avLst/>
          </a:prstGeom>
          <a:noFill/>
        </p:spPr>
        <p:txBody>
          <a:bodyPr wrap="square">
            <a:spAutoFit/>
          </a:bodyPr>
          <a:lstStyle/>
          <a:p>
            <a:r>
              <a:rPr lang="ja-JP" altLang="zh-CN" sz="2000" b="1" kern="100" dirty="0">
                <a:effectLst/>
                <a:latin typeface="MS Mincho" panose="02020609040205080304" charset="-128"/>
                <a:ea typeface="MS Mincho" panose="02020609040205080304" charset="-128"/>
                <a:cs typeface="MS Mincho" panose="02020609040205080304" charset="-128"/>
              </a:rPr>
              <a:t>「赤文字」</a:t>
            </a:r>
            <a:endParaRPr lang="en-US" altLang="ja-JP" sz="2000" b="1" kern="100" dirty="0">
              <a:effectLst/>
              <a:latin typeface="MS Mincho" panose="02020609040205080304" charset="-128"/>
              <a:ea typeface="MS Mincho" panose="02020609040205080304" charset="-128"/>
              <a:cs typeface="MS Mincho" panose="02020609040205080304" charset="-128"/>
            </a:endParaRPr>
          </a:p>
        </p:txBody>
      </p:sp>
      <p:sp>
        <p:nvSpPr>
          <p:cNvPr id="21" name="文本框 20"/>
          <p:cNvSpPr txBox="1"/>
          <p:nvPr/>
        </p:nvSpPr>
        <p:spPr>
          <a:xfrm>
            <a:off x="2294965" y="2751311"/>
            <a:ext cx="6199094" cy="400110"/>
          </a:xfrm>
          <a:prstGeom prst="rect">
            <a:avLst/>
          </a:prstGeom>
          <a:noFill/>
        </p:spPr>
        <p:txBody>
          <a:bodyPr wrap="square">
            <a:spAutoFit/>
          </a:bodyPr>
          <a:lstStyle/>
          <a:p>
            <a:r>
              <a:rPr lang="ja-JP" altLang="zh-CN" sz="2000" b="1" kern="100" dirty="0">
                <a:effectLst/>
                <a:latin typeface="MS Mincho" panose="02020609040205080304" charset="-128"/>
                <a:ea typeface="MS Mincho" panose="02020609040205080304" charset="-128"/>
                <a:cs typeface="MS Mincho" panose="02020609040205080304" charset="-128"/>
              </a:rPr>
              <a:t>血を連想させる。</a:t>
            </a:r>
            <a:endParaRPr lang="en-US" altLang="ja-JP" sz="2000" b="1" kern="100" dirty="0">
              <a:effectLst/>
              <a:latin typeface="MS Mincho" panose="02020609040205080304" charset="-128"/>
              <a:ea typeface="MS Mincho" panose="02020609040205080304" charset="-128"/>
              <a:cs typeface="MS Mincho" panose="02020609040205080304" charset="-128"/>
            </a:endParaRPr>
          </a:p>
        </p:txBody>
      </p:sp>
      <p:sp>
        <p:nvSpPr>
          <p:cNvPr id="23" name="文本框 22"/>
          <p:cNvSpPr txBox="1"/>
          <p:nvPr/>
        </p:nvSpPr>
        <p:spPr>
          <a:xfrm>
            <a:off x="2203077" y="3145155"/>
            <a:ext cx="6199094" cy="400110"/>
          </a:xfrm>
          <a:prstGeom prst="rect">
            <a:avLst/>
          </a:prstGeom>
          <a:noFill/>
        </p:spPr>
        <p:txBody>
          <a:bodyPr wrap="square">
            <a:spAutoFit/>
          </a:bodyPr>
          <a:lstStyle/>
          <a:p>
            <a:r>
              <a:rPr lang="ja-JP" altLang="zh-CN" sz="2000" b="1" kern="100" dirty="0">
                <a:effectLst/>
                <a:latin typeface="MS Mincho" panose="02020609040205080304" charset="-128"/>
                <a:ea typeface="MS Mincho" panose="02020609040205080304" charset="-128"/>
                <a:cs typeface="MS Mincho" panose="02020609040205080304" charset="-128"/>
              </a:rPr>
              <a:t>「水色の戸に黄色の文字」</a:t>
            </a:r>
            <a:endParaRPr lang="en-US" altLang="ja-JP" sz="2000" b="1" kern="100" dirty="0">
              <a:effectLst/>
              <a:latin typeface="MS Mincho" panose="02020609040205080304" charset="-128"/>
              <a:ea typeface="MS Mincho" panose="02020609040205080304" charset="-128"/>
              <a:cs typeface="MS Mincho" panose="02020609040205080304" charset="-128"/>
            </a:endParaRPr>
          </a:p>
        </p:txBody>
      </p:sp>
      <p:sp>
        <p:nvSpPr>
          <p:cNvPr id="25" name="文本框 24"/>
          <p:cNvSpPr txBox="1"/>
          <p:nvPr/>
        </p:nvSpPr>
        <p:spPr>
          <a:xfrm>
            <a:off x="2423832" y="3519292"/>
            <a:ext cx="8495180" cy="861774"/>
          </a:xfrm>
          <a:prstGeom prst="rect">
            <a:avLst/>
          </a:prstGeom>
          <a:noFill/>
        </p:spPr>
        <p:txBody>
          <a:bodyPr wrap="square">
            <a:spAutoFit/>
          </a:bodyPr>
          <a:lstStyle/>
          <a:p>
            <a:pPr>
              <a:lnSpc>
                <a:spcPct val="150000"/>
              </a:lnSpc>
            </a:pPr>
            <a:r>
              <a:rPr lang="ja-JP" altLang="zh-CN" sz="2000" b="1" dirty="0">
                <a:effectLst/>
                <a:latin typeface="MS Mincho" panose="02020609040205080304" charset="-128"/>
                <a:ea typeface="MS Mincho" panose="02020609040205080304" charset="-128"/>
                <a:cs typeface="MS Mincho" panose="02020609040205080304" charset="-128"/>
              </a:rPr>
              <a:t>楽しそうな印象</a:t>
            </a:r>
            <a:endParaRPr lang="zh-CN" altLang="zh-CN" sz="2000" b="1" dirty="0">
              <a:effectLst/>
              <a:latin typeface="MS Mincho" panose="02020609040205080304" charset="-128"/>
              <a:ea typeface="MS Mincho" panose="02020609040205080304" charset="-128"/>
              <a:cs typeface="Times New Roman" panose="02020603050405020304" pitchFamily="18" charset="0"/>
            </a:endParaRPr>
          </a:p>
          <a:p>
            <a:r>
              <a:rPr lang="ja-JP" altLang="zh-CN" sz="2000" b="1" kern="100" dirty="0">
                <a:effectLst/>
                <a:latin typeface="MS Mincho" panose="02020609040205080304" charset="-128"/>
                <a:ea typeface="MS Mincho" panose="02020609040205080304" charset="-128"/>
                <a:cs typeface="MS Mincho" panose="02020609040205080304" charset="-128"/>
              </a:rPr>
              <a:t>楽しい気持ちにさせて、もっとおくの方まで行かせようとしている。</a:t>
            </a:r>
            <a:endParaRPr lang="en-US" altLang="ja-JP" sz="2000" b="1" kern="100" dirty="0">
              <a:effectLst/>
              <a:latin typeface="MS Mincho" panose="02020609040205080304" charset="-128"/>
              <a:ea typeface="MS Mincho" panose="02020609040205080304" charset="-128"/>
              <a:cs typeface="MS Mincho" panose="02020609040205080304" charset="-128"/>
            </a:endParaRPr>
          </a:p>
        </p:txBody>
      </p:sp>
      <p:sp>
        <p:nvSpPr>
          <p:cNvPr id="27" name="文本框 26"/>
          <p:cNvSpPr txBox="1"/>
          <p:nvPr/>
        </p:nvSpPr>
        <p:spPr>
          <a:xfrm>
            <a:off x="2294965" y="4442930"/>
            <a:ext cx="6199094" cy="400110"/>
          </a:xfrm>
          <a:prstGeom prst="rect">
            <a:avLst/>
          </a:prstGeom>
          <a:noFill/>
        </p:spPr>
        <p:txBody>
          <a:bodyPr wrap="square">
            <a:spAutoFit/>
          </a:bodyPr>
          <a:lstStyle/>
          <a:p>
            <a:r>
              <a:rPr lang="ja-JP" altLang="zh-CN" sz="2000" b="1" kern="100" dirty="0">
                <a:effectLst/>
                <a:latin typeface="MS Mincho" panose="02020609040205080304" charset="-128"/>
                <a:ea typeface="MS Mincho" panose="02020609040205080304" charset="-128"/>
                <a:cs typeface="MS Mincho" panose="02020609040205080304" charset="-128"/>
              </a:rPr>
              <a:t>「黒の台　黒の金庫」</a:t>
            </a:r>
            <a:endParaRPr lang="en-US" altLang="ja-JP" sz="2000" b="1" kern="100" dirty="0">
              <a:effectLst/>
              <a:latin typeface="MS Mincho" panose="02020609040205080304" charset="-128"/>
              <a:ea typeface="MS Mincho" panose="02020609040205080304" charset="-128"/>
              <a:cs typeface="MS Mincho" panose="02020609040205080304" charset="-128"/>
            </a:endParaRPr>
          </a:p>
        </p:txBody>
      </p:sp>
      <p:sp>
        <p:nvSpPr>
          <p:cNvPr id="29" name="文本框 28"/>
          <p:cNvSpPr txBox="1"/>
          <p:nvPr/>
        </p:nvSpPr>
        <p:spPr>
          <a:xfrm>
            <a:off x="2423832" y="4863555"/>
            <a:ext cx="6199094" cy="400110"/>
          </a:xfrm>
          <a:prstGeom prst="rect">
            <a:avLst/>
          </a:prstGeom>
          <a:noFill/>
        </p:spPr>
        <p:txBody>
          <a:bodyPr wrap="square">
            <a:spAutoFit/>
          </a:bodyPr>
          <a:lstStyle/>
          <a:p>
            <a:r>
              <a:rPr lang="ja-JP" altLang="zh-CN" sz="2000" b="1" kern="100" dirty="0">
                <a:effectLst/>
                <a:latin typeface="MS Mincho" panose="02020609040205080304" charset="-128"/>
                <a:ea typeface="MS Mincho" panose="02020609040205080304" charset="-128"/>
                <a:cs typeface="MS Mincho" panose="02020609040205080304" charset="-128"/>
              </a:rPr>
              <a:t>真っ暗な</a:t>
            </a:r>
            <a:r>
              <a:rPr lang="ja-JP" altLang="en-US" sz="2000" b="1" kern="100" dirty="0">
                <a:latin typeface="MS Mincho" panose="02020609040205080304" charset="-128"/>
                <a:ea typeface="MS Mincho" panose="02020609040205080304" charset="-128"/>
                <a:cs typeface="MS Mincho" panose="02020609040205080304" charset="-128"/>
              </a:rPr>
              <a:t>イメージ</a:t>
            </a:r>
            <a:endParaRPr lang="en-US" altLang="ja-JP" sz="2000" b="1" kern="100" dirty="0">
              <a:latin typeface="MS Mincho" panose="02020609040205080304" charset="-128"/>
              <a:ea typeface="MS Mincho" panose="02020609040205080304" charset="-128"/>
              <a:cs typeface="MS Mincho" panose="02020609040205080304" charset="-128"/>
            </a:endParaRPr>
          </a:p>
        </p:txBody>
      </p:sp>
      <p:sp>
        <p:nvSpPr>
          <p:cNvPr id="31" name="文本框 30"/>
          <p:cNvSpPr txBox="1"/>
          <p:nvPr/>
        </p:nvSpPr>
        <p:spPr>
          <a:xfrm>
            <a:off x="2423832" y="5284180"/>
            <a:ext cx="6199094" cy="400110"/>
          </a:xfrm>
          <a:prstGeom prst="rect">
            <a:avLst/>
          </a:prstGeom>
          <a:noFill/>
        </p:spPr>
        <p:txBody>
          <a:bodyPr wrap="square">
            <a:spAutoFit/>
          </a:bodyPr>
          <a:lstStyle/>
          <a:p>
            <a:r>
              <a:rPr lang="ja-JP" altLang="zh-CN" sz="2000" b="1" kern="100" dirty="0">
                <a:solidFill>
                  <a:srgbClr val="333333"/>
                </a:solidFill>
                <a:effectLst/>
                <a:latin typeface="MS Mincho" panose="02020609040205080304" charset="-128"/>
                <a:ea typeface="MS Mincho" panose="02020609040205080304" charset="-128"/>
                <a:cs typeface="MS Mincho" panose="02020609040205080304" charset="-128"/>
              </a:rPr>
              <a:t>これからお腹に入るから真っ暗。</a:t>
            </a:r>
            <a:endParaRPr lang="zh-CN" altLang="en-US" sz="2000" b="1" dirty="0">
              <a:latin typeface="MS Mincho" panose="02020609040205080304" charset="-128"/>
              <a:ea typeface="MS Mincho" panose="02020609040205080304" charset="-128"/>
            </a:endParaRPr>
          </a:p>
        </p:txBody>
      </p:sp>
    </p:spTree>
  </p:cSld>
  <p:clrMapOvr>
    <a:masterClrMapping/>
  </p:clrMapOvr>
  <mc:AlternateContent xmlns:mc="http://schemas.openxmlformats.org/markup-compatibility/2006" xmlns:p14="http://schemas.microsoft.com/office/powerpoint/2010/main">
    <mc:Choice Requires="p14">
      <p:transition spd="slow" p14:dur="16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randombar(horizontal)">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randombar(horizontal)">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randombar(horizontal)">
                                      <p:cBhvr>
                                        <p:cTn id="22" dur="500"/>
                                        <p:tgtEl>
                                          <p:spTgt spid="27"/>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barn(inVertical)">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barn(inVertical)">
                                      <p:cBhvr>
                                        <p:cTn id="32" dur="500"/>
                                        <p:tgtEl>
                                          <p:spTgt spid="21"/>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barn(inVertical)">
                                      <p:cBhvr>
                                        <p:cTn id="37" dur="500"/>
                                        <p:tgtEl>
                                          <p:spTgt spid="25"/>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barn(inVertical)">
                                      <p:cBhvr>
                                        <p:cTn id="42" dur="500"/>
                                        <p:tgtEl>
                                          <p:spTgt spid="29"/>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barn(inVertical)">
                                      <p:cBhvr>
                                        <p:cTn id="4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19" grpId="0"/>
      <p:bldP spid="21" grpId="0"/>
      <p:bldP spid="23" grpId="0"/>
      <p:bldP spid="25" grpId="0"/>
      <p:bldP spid="27" grpId="0"/>
      <p:bldP spid="29" grpId="0"/>
      <p:bldP spid="3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978025" y="1167765"/>
            <a:ext cx="9963150" cy="22225"/>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96850" y="0"/>
            <a:ext cx="1936115" cy="7181215"/>
          </a:xfrm>
          <a:prstGeom prst="rect">
            <a:avLst/>
          </a:prstGeom>
          <a:solidFill>
            <a:schemeClr val="accent5">
              <a:lumMod val="50000"/>
            </a:schemeClr>
          </a:solidFill>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340" y="4829175"/>
            <a:ext cx="1919605" cy="1844040"/>
          </a:xfrm>
          <a:prstGeom prst="rect">
            <a:avLst/>
          </a:prstGeom>
        </p:spPr>
      </p:pic>
      <p:sp>
        <p:nvSpPr>
          <p:cNvPr id="9" name="矩形 8"/>
          <p:cNvSpPr/>
          <p:nvPr/>
        </p:nvSpPr>
        <p:spPr>
          <a:xfrm rot="18900000">
            <a:off x="1647825" y="1467485"/>
            <a:ext cx="194310" cy="19431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82880" y="3727450"/>
            <a:ext cx="1214755"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学習活動</a:t>
            </a:r>
          </a:p>
        </p:txBody>
      </p:sp>
      <p:sp>
        <p:nvSpPr>
          <p:cNvPr id="18" name="文本框 17"/>
          <p:cNvSpPr txBox="1"/>
          <p:nvPr/>
        </p:nvSpPr>
        <p:spPr>
          <a:xfrm>
            <a:off x="125730" y="4430395"/>
            <a:ext cx="1214755" cy="398780"/>
          </a:xfrm>
          <a:prstGeom prst="rect">
            <a:avLst/>
          </a:prstGeom>
          <a:noFill/>
        </p:spPr>
        <p:txBody>
          <a:bodyPr wrap="square" rtlCol="0">
            <a:spAutoFit/>
          </a:bodyPr>
          <a:lstStyle/>
          <a:p>
            <a:pPr algn="ctr"/>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コラム</a:t>
            </a:r>
          </a:p>
        </p:txBody>
      </p:sp>
      <p:sp>
        <p:nvSpPr>
          <p:cNvPr id="5" name="文本框 4"/>
          <p:cNvSpPr txBox="1"/>
          <p:nvPr/>
        </p:nvSpPr>
        <p:spPr>
          <a:xfrm>
            <a:off x="125730" y="1365250"/>
            <a:ext cx="1473835" cy="398780"/>
          </a:xfrm>
          <a:prstGeom prst="rect">
            <a:avLst/>
          </a:prstGeom>
          <a:noFill/>
        </p:spPr>
        <p:txBody>
          <a:bodyPr wrap="square" rtlCol="0">
            <a:spAutoFit/>
          </a:bodyPr>
          <a:lstStyle/>
          <a:p>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言葉の解釈</a:t>
            </a:r>
          </a:p>
        </p:txBody>
      </p:sp>
      <p:sp>
        <p:nvSpPr>
          <p:cNvPr id="6" name="文本框 5"/>
          <p:cNvSpPr txBox="1"/>
          <p:nvPr/>
        </p:nvSpPr>
        <p:spPr>
          <a:xfrm>
            <a:off x="2073051" y="1427242"/>
            <a:ext cx="9963150" cy="400110"/>
          </a:xfrm>
          <a:prstGeom prst="rect">
            <a:avLst/>
          </a:prstGeom>
          <a:noFill/>
        </p:spPr>
        <p:txBody>
          <a:bodyPr wrap="square" rtlCol="0" anchor="t">
            <a:spAutoFit/>
          </a:bodyPr>
          <a:lstStyle/>
          <a:p>
            <a:r>
              <a:rPr lang="ja-JP" altLang="zh-CN" sz="2000" b="1" kern="100" dirty="0">
                <a:solidFill>
                  <a:srgbClr val="333333"/>
                </a:solidFill>
                <a:ea typeface="MS Mincho" panose="02020609040205080304" charset="-128"/>
                <a:cs typeface="MS Mincho" panose="02020609040205080304" charset="-128"/>
              </a:rPr>
              <a:t>風がどうと吹き、草はざわざわ、木の葉はかさかさ、木はごとんごとんと鳴りました。</a:t>
            </a:r>
            <a:endParaRPr lang="en-US" altLang="ja-JP" sz="2000" b="1" kern="100" dirty="0">
              <a:solidFill>
                <a:srgbClr val="333333"/>
              </a:solidFill>
              <a:ea typeface="MS Mincho" panose="02020609040205080304" charset="-128"/>
              <a:cs typeface="MS Mincho" panose="02020609040205080304" charset="-128"/>
            </a:endParaRPr>
          </a:p>
        </p:txBody>
      </p:sp>
      <p:sp>
        <p:nvSpPr>
          <p:cNvPr id="11" name="文本框 10"/>
          <p:cNvSpPr txBox="1"/>
          <p:nvPr/>
        </p:nvSpPr>
        <p:spPr>
          <a:xfrm>
            <a:off x="125730" y="2164080"/>
            <a:ext cx="1474470"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重要表現</a:t>
            </a:r>
          </a:p>
        </p:txBody>
      </p:sp>
      <p:sp>
        <p:nvSpPr>
          <p:cNvPr id="7" name="文本框 6"/>
          <p:cNvSpPr txBox="1"/>
          <p:nvPr/>
        </p:nvSpPr>
        <p:spPr>
          <a:xfrm>
            <a:off x="125730" y="2945765"/>
            <a:ext cx="1214755" cy="398780"/>
          </a:xfrm>
          <a:prstGeom prst="rect">
            <a:avLst/>
          </a:prstGeom>
          <a:noFill/>
        </p:spPr>
        <p:txBody>
          <a:bodyPr wrap="square" rtlCol="0">
            <a:spAutoFit/>
          </a:bodyPr>
          <a:lstStyle/>
          <a:p>
            <a:pPr algn="l"/>
            <a:r>
              <a:rPr lang="ja-JP" altLang="zh-CN" sz="2000" b="1" dirty="0">
                <a:solidFill>
                  <a:schemeClr val="bg1"/>
                </a:solidFill>
                <a:latin typeface="思源黑体 CN Light" panose="020B0300000000000000" charset="-122"/>
                <a:ea typeface="思源黑体 CN Light" panose="020B0300000000000000" charset="-122"/>
                <a:cs typeface="+mn-ea"/>
                <a:sym typeface="+mn-lt"/>
              </a:rPr>
              <a:t>本文理解</a:t>
            </a:r>
            <a:endPar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endParaRPr>
          </a:p>
        </p:txBody>
      </p:sp>
      <p:sp>
        <p:nvSpPr>
          <p:cNvPr id="14" name="文本框 13"/>
          <p:cNvSpPr txBox="1"/>
          <p:nvPr/>
        </p:nvSpPr>
        <p:spPr>
          <a:xfrm>
            <a:off x="2225040" y="517752"/>
            <a:ext cx="6252434" cy="523220"/>
          </a:xfrm>
          <a:prstGeom prst="rect">
            <a:avLst/>
          </a:prstGeom>
          <a:noFill/>
        </p:spPr>
        <p:txBody>
          <a:bodyPr wrap="square">
            <a:spAutoFit/>
          </a:bodyPr>
          <a:lstStyle/>
          <a:p>
            <a:r>
              <a:rPr lang="ja-JP" altLang="en-US" sz="2800" b="1" kern="100" dirty="0">
                <a:solidFill>
                  <a:srgbClr val="333333"/>
                </a:solidFill>
                <a:effectLst/>
                <a:ea typeface="MS Mincho" panose="02020609040205080304" charset="-128"/>
                <a:cs typeface="MS Mincho" panose="02020609040205080304" charset="-128"/>
              </a:rPr>
              <a:t>「</a:t>
            </a:r>
            <a:r>
              <a:rPr lang="ja-JP" altLang="zh-CN" sz="2800" b="1" kern="100" dirty="0">
                <a:solidFill>
                  <a:srgbClr val="333333"/>
                </a:solidFill>
                <a:effectLst/>
                <a:ea typeface="MS Mincho" panose="02020609040205080304" charset="-128"/>
                <a:cs typeface="MS Mincho" panose="02020609040205080304" charset="-128"/>
              </a:rPr>
              <a:t>風</a:t>
            </a:r>
            <a:r>
              <a:rPr lang="ja-JP" altLang="en-US" sz="2800" b="1" kern="100" dirty="0">
                <a:solidFill>
                  <a:srgbClr val="333333"/>
                </a:solidFill>
                <a:effectLst/>
                <a:ea typeface="MS Mincho" panose="02020609040205080304" charset="-128"/>
                <a:cs typeface="MS Mincho" panose="02020609040205080304" charset="-128"/>
              </a:rPr>
              <a:t>」の意味</a:t>
            </a:r>
            <a:endParaRPr lang="zh-CN" altLang="en-US" sz="2800" dirty="0"/>
          </a:p>
        </p:txBody>
      </p:sp>
      <p:sp>
        <p:nvSpPr>
          <p:cNvPr id="15" name="文本框 14"/>
          <p:cNvSpPr txBox="1"/>
          <p:nvPr/>
        </p:nvSpPr>
        <p:spPr>
          <a:xfrm>
            <a:off x="1978027" y="1866268"/>
            <a:ext cx="9963148" cy="1015663"/>
          </a:xfrm>
          <a:prstGeom prst="rect">
            <a:avLst/>
          </a:prstGeom>
          <a:noFill/>
        </p:spPr>
        <p:txBody>
          <a:bodyPr wrap="square">
            <a:spAutoFit/>
          </a:bodyPr>
          <a:lstStyle/>
          <a:p>
            <a:r>
              <a:rPr lang="en-US" altLang="zh-CN" sz="2000" b="1" kern="100" dirty="0">
                <a:solidFill>
                  <a:srgbClr val="FF0000"/>
                </a:solidFill>
                <a:effectLst/>
                <a:latin typeface="MS Mincho" panose="02020609040205080304" charset="-128"/>
                <a:ea typeface="MS Mincho" panose="02020609040205080304" charset="-128"/>
                <a:cs typeface="MS Mincho" panose="02020609040205080304" charset="-128"/>
              </a:rPr>
              <a:t>2</a:t>
            </a:r>
            <a:r>
              <a:rPr lang="ja-JP" altLang="zh-CN" sz="2000" b="1" kern="100" dirty="0">
                <a:solidFill>
                  <a:srgbClr val="FF0000"/>
                </a:solidFill>
                <a:effectLst/>
                <a:latin typeface="MS Mincho" panose="02020609040205080304" charset="-128"/>
                <a:ea typeface="MS Mincho" panose="02020609040205080304" charset="-128"/>
                <a:cs typeface="MS Mincho" panose="02020609040205080304" charset="-128"/>
              </a:rPr>
              <a:t>人の紳士は</a:t>
            </a:r>
            <a:r>
              <a:rPr lang="ja-JP" altLang="en-US" sz="2000" b="1" dirty="0">
                <a:solidFill>
                  <a:srgbClr val="FF0000"/>
                </a:solidFill>
                <a:latin typeface="MS Mincho" panose="02020609040205080304" charset="-128"/>
                <a:ea typeface="MS Mincho" panose="02020609040205080304" charset="-128"/>
              </a:rPr>
              <a:t>現実世界から不思議な異世界への導入の風</a:t>
            </a:r>
            <a:r>
              <a:rPr lang="ja-JP" altLang="zh-CN" sz="2000" b="1" kern="100" dirty="0">
                <a:solidFill>
                  <a:srgbClr val="FF0000"/>
                </a:solidFill>
                <a:effectLst/>
                <a:latin typeface="MS Mincho" panose="02020609040205080304" charset="-128"/>
                <a:ea typeface="MS Mincho" panose="02020609040205080304" charset="-128"/>
                <a:cs typeface="MS Mincho" panose="02020609040205080304" charset="-128"/>
              </a:rPr>
              <a:t>。</a:t>
            </a:r>
            <a:endParaRPr lang="en-US" altLang="ja-JP" sz="2000" b="1" kern="100" dirty="0">
              <a:solidFill>
                <a:srgbClr val="FF0000"/>
              </a:solidFill>
              <a:effectLst/>
              <a:latin typeface="MS Mincho" panose="02020609040205080304" charset="-128"/>
              <a:ea typeface="MS Mincho" panose="02020609040205080304" charset="-128"/>
              <a:cs typeface="MS Mincho" panose="02020609040205080304" charset="-128"/>
            </a:endParaRPr>
          </a:p>
          <a:p>
            <a:r>
              <a:rPr lang="ja-JP" altLang="en-US" sz="2000" b="1" dirty="0">
                <a:solidFill>
                  <a:srgbClr val="FF0000"/>
                </a:solidFill>
                <a:latin typeface="MS Mincho" panose="02020609040205080304" charset="-128"/>
                <a:ea typeface="MS Mincho" panose="02020609040205080304" charset="-128"/>
              </a:rPr>
              <a:t>この風がどおっと吹いた後に、２人の紳士は、存在しないはずの西洋料理店「山猫軒」を見つける。</a:t>
            </a:r>
            <a:endParaRPr lang="en-US" altLang="ja-JP" sz="2000" b="1" kern="100" dirty="0">
              <a:solidFill>
                <a:srgbClr val="FF0000"/>
              </a:solidFill>
              <a:effectLst/>
              <a:latin typeface="MS Mincho" panose="02020609040205080304" charset="-128"/>
              <a:ea typeface="MS Mincho" panose="02020609040205080304" charset="-128"/>
              <a:cs typeface="MS Mincho" panose="02020609040205080304" charset="-128"/>
            </a:endParaRPr>
          </a:p>
        </p:txBody>
      </p:sp>
      <p:sp>
        <p:nvSpPr>
          <p:cNvPr id="17" name="文本框 16"/>
          <p:cNvSpPr txBox="1"/>
          <p:nvPr/>
        </p:nvSpPr>
        <p:spPr>
          <a:xfrm>
            <a:off x="1993676" y="3348806"/>
            <a:ext cx="6248400" cy="400110"/>
          </a:xfrm>
          <a:prstGeom prst="rect">
            <a:avLst/>
          </a:prstGeom>
          <a:noFill/>
        </p:spPr>
        <p:txBody>
          <a:bodyPr wrap="square">
            <a:spAutoFit/>
          </a:bodyPr>
          <a:lstStyle/>
          <a:p>
            <a:r>
              <a:rPr lang="ja-JP" altLang="zh-CN" sz="2000" b="1" dirty="0">
                <a:solidFill>
                  <a:srgbClr val="333333"/>
                </a:solidFill>
                <a:effectLst/>
                <a:latin typeface="Calibri" panose="020F0502020204030204" pitchFamily="34" charset="0"/>
                <a:ea typeface="MS Mincho" panose="02020609040205080304" charset="-128"/>
                <a:cs typeface="MS Mincho" panose="02020609040205080304" charset="-128"/>
              </a:rPr>
              <a:t>風がどうっと室の中に入ってきました。</a:t>
            </a:r>
            <a:endParaRPr lang="zh-CN" altLang="zh-CN" sz="20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9" name="文本框 18"/>
          <p:cNvSpPr txBox="1"/>
          <p:nvPr/>
        </p:nvSpPr>
        <p:spPr>
          <a:xfrm>
            <a:off x="1978026" y="3699088"/>
            <a:ext cx="9963149" cy="1323439"/>
          </a:xfrm>
          <a:prstGeom prst="rect">
            <a:avLst/>
          </a:prstGeom>
          <a:noFill/>
        </p:spPr>
        <p:txBody>
          <a:bodyPr wrap="square">
            <a:spAutoFit/>
          </a:bodyPr>
          <a:lstStyle/>
          <a:p>
            <a:r>
              <a:rPr lang="ja-JP" altLang="en-US" sz="2000" b="1" dirty="0">
                <a:solidFill>
                  <a:srgbClr val="FF0000"/>
                </a:solidFill>
                <a:latin typeface="MS Mincho" panose="02020609040205080304" charset="-128"/>
                <a:ea typeface="MS Mincho" panose="02020609040205080304" charset="-128"/>
              </a:rPr>
              <a:t>２度目の風は、「山猫軒」に入った後、靴の泥を落としたブラシがかすんで消えた後に吹く</a:t>
            </a:r>
            <a:r>
              <a:rPr lang="ja-JP" altLang="zh-CN" sz="2000" b="1" kern="100" dirty="0">
                <a:solidFill>
                  <a:srgbClr val="FF0000"/>
                </a:solidFill>
                <a:latin typeface="MS Mincho" panose="02020609040205080304" charset="-128"/>
                <a:ea typeface="MS Mincho" panose="02020609040205080304" charset="-128"/>
                <a:cs typeface="MS Mincho" panose="02020609040205080304" charset="-128"/>
              </a:rPr>
              <a:t>。</a:t>
            </a:r>
            <a:endParaRPr lang="en-US" altLang="ja-JP" sz="2000" b="1" kern="100" dirty="0">
              <a:solidFill>
                <a:srgbClr val="FF0000"/>
              </a:solidFill>
              <a:effectLst/>
              <a:latin typeface="MS Mincho" panose="02020609040205080304" charset="-128"/>
              <a:ea typeface="MS Mincho" panose="02020609040205080304" charset="-128"/>
              <a:cs typeface="MS Mincho" panose="02020609040205080304" charset="-128"/>
            </a:endParaRPr>
          </a:p>
          <a:p>
            <a:r>
              <a:rPr lang="ja-JP" altLang="zh-CN" sz="2000" b="1" kern="100" dirty="0">
                <a:solidFill>
                  <a:srgbClr val="FF0000"/>
                </a:solidFill>
                <a:effectLst/>
                <a:latin typeface="MS Mincho" panose="02020609040205080304" charset="-128"/>
                <a:ea typeface="MS Mincho" panose="02020609040205080304" charset="-128"/>
                <a:cs typeface="MS Mincho" panose="02020609040205080304" charset="-128"/>
              </a:rPr>
              <a:t>今まで楽しいと感じていた物語の雰囲気が一蹴</a:t>
            </a:r>
            <a:r>
              <a:rPr lang="ja-JP" altLang="en-US" sz="2000" b="1" kern="100" dirty="0">
                <a:solidFill>
                  <a:srgbClr val="FF0000"/>
                </a:solidFill>
                <a:effectLst/>
                <a:latin typeface="MS Mincho" panose="02020609040205080304" charset="-128"/>
                <a:ea typeface="MS Mincho" panose="02020609040205080304" charset="-128"/>
                <a:cs typeface="MS Mincho" panose="02020609040205080304" charset="-128"/>
              </a:rPr>
              <a:t>（いっしゅう</a:t>
            </a:r>
            <a:r>
              <a:rPr lang="en-US" altLang="ja-JP" sz="2000" b="1" kern="100" dirty="0">
                <a:solidFill>
                  <a:srgbClr val="FF0000"/>
                </a:solidFill>
                <a:effectLst/>
                <a:latin typeface="MS Mincho" panose="02020609040205080304" charset="-128"/>
                <a:ea typeface="MS Mincho" panose="02020609040205080304" charset="-128"/>
                <a:cs typeface="MS Mincho" panose="02020609040205080304" charset="-128"/>
              </a:rPr>
              <a:t>)</a:t>
            </a:r>
            <a:r>
              <a:rPr lang="ja-JP" altLang="zh-CN" sz="2000" b="1" kern="100" dirty="0">
                <a:solidFill>
                  <a:srgbClr val="FF0000"/>
                </a:solidFill>
                <a:effectLst/>
                <a:latin typeface="MS Mincho" panose="02020609040205080304" charset="-128"/>
                <a:ea typeface="MS Mincho" panose="02020609040205080304" charset="-128"/>
                <a:cs typeface="MS Mincho" panose="02020609040205080304" charset="-128"/>
              </a:rPr>
              <a:t>され</a:t>
            </a:r>
            <a:r>
              <a:rPr lang="ja-JP" altLang="en-US" sz="2000" b="1" kern="100" dirty="0">
                <a:solidFill>
                  <a:srgbClr val="FF0000"/>
                </a:solidFill>
                <a:effectLst/>
                <a:latin typeface="MS Mincho" panose="02020609040205080304" charset="-128"/>
                <a:ea typeface="MS Mincho" panose="02020609040205080304" charset="-128"/>
                <a:cs typeface="MS Mincho" panose="02020609040205080304" charset="-128"/>
              </a:rPr>
              <a:t>る</a:t>
            </a:r>
            <a:r>
              <a:rPr lang="ja-JP" altLang="zh-CN" sz="2000" b="1" kern="100" dirty="0">
                <a:solidFill>
                  <a:srgbClr val="FF0000"/>
                </a:solidFill>
                <a:effectLst/>
                <a:latin typeface="MS Mincho" panose="02020609040205080304" charset="-128"/>
                <a:ea typeface="MS Mincho" panose="02020609040205080304" charset="-128"/>
                <a:cs typeface="MS Mincho" panose="02020609040205080304" charset="-128"/>
              </a:rPr>
              <a:t>。</a:t>
            </a:r>
            <a:endParaRPr lang="en-US" altLang="ja-JP" sz="2000" b="1" kern="100" dirty="0">
              <a:solidFill>
                <a:srgbClr val="FF0000"/>
              </a:solidFill>
              <a:effectLst/>
              <a:latin typeface="MS Mincho" panose="02020609040205080304" charset="-128"/>
              <a:ea typeface="MS Mincho" panose="02020609040205080304" charset="-128"/>
              <a:cs typeface="MS Mincho" panose="02020609040205080304" charset="-128"/>
            </a:endParaRPr>
          </a:p>
          <a:p>
            <a:r>
              <a:rPr lang="ja-JP" altLang="en-US" sz="2000" b="1" dirty="0">
                <a:solidFill>
                  <a:srgbClr val="FF0000"/>
                </a:solidFill>
                <a:latin typeface="MS Mincho" panose="02020609040205080304" charset="-128"/>
                <a:ea typeface="MS Mincho" panose="02020609040205080304" charset="-128"/>
              </a:rPr>
              <a:t>つまり、２人の紳士が、注文通りにだまされていく</a:t>
            </a:r>
            <a:r>
              <a:rPr lang="ja-JP" altLang="zh-CN" sz="2000" b="1" kern="100" dirty="0">
                <a:solidFill>
                  <a:srgbClr val="FF0000"/>
                </a:solidFill>
                <a:latin typeface="MS Mincho" panose="02020609040205080304" charset="-128"/>
                <a:ea typeface="MS Mincho" panose="02020609040205080304" charset="-128"/>
                <a:cs typeface="MS Mincho" panose="02020609040205080304" charset="-128"/>
              </a:rPr>
              <a:t>。</a:t>
            </a:r>
            <a:endParaRPr lang="en-US" altLang="ja-JP" sz="2000" b="1" kern="100" dirty="0">
              <a:solidFill>
                <a:srgbClr val="FF0000"/>
              </a:solidFill>
              <a:latin typeface="MS Mincho" panose="02020609040205080304" charset="-128"/>
              <a:ea typeface="MS Mincho" panose="02020609040205080304" charset="-128"/>
              <a:cs typeface="MS Mincho" panose="02020609040205080304" charset="-128"/>
            </a:endParaRPr>
          </a:p>
        </p:txBody>
      </p:sp>
      <p:sp>
        <p:nvSpPr>
          <p:cNvPr id="21" name="文本框 20"/>
          <p:cNvSpPr txBox="1"/>
          <p:nvPr/>
        </p:nvSpPr>
        <p:spPr>
          <a:xfrm>
            <a:off x="1882378" y="5190974"/>
            <a:ext cx="10226077" cy="400110"/>
          </a:xfrm>
          <a:prstGeom prst="rect">
            <a:avLst/>
          </a:prstGeom>
          <a:noFill/>
        </p:spPr>
        <p:txBody>
          <a:bodyPr wrap="square">
            <a:spAutoFit/>
          </a:bodyPr>
          <a:lstStyle/>
          <a:p>
            <a:r>
              <a:rPr lang="ja-JP" altLang="zh-CN" sz="2000" b="1" dirty="0">
                <a:solidFill>
                  <a:srgbClr val="333333"/>
                </a:solidFill>
                <a:effectLst/>
                <a:latin typeface="Calibri" panose="020F0502020204030204" pitchFamily="34" charset="0"/>
                <a:ea typeface="MS Mincho" panose="02020609040205080304" charset="-128"/>
                <a:cs typeface="MS Mincho" panose="02020609040205080304" charset="-128"/>
              </a:rPr>
              <a:t>風がどうと吹き、草はざわざわ、木の葉はかさかさ、木はごとんごとんんと鳴りました。</a:t>
            </a:r>
            <a:endParaRPr lang="zh-CN" altLang="zh-CN" sz="20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23" name="文本框 22"/>
          <p:cNvSpPr txBox="1"/>
          <p:nvPr/>
        </p:nvSpPr>
        <p:spPr>
          <a:xfrm>
            <a:off x="2073051" y="5671266"/>
            <a:ext cx="9693275" cy="1015663"/>
          </a:xfrm>
          <a:prstGeom prst="rect">
            <a:avLst/>
          </a:prstGeom>
          <a:noFill/>
        </p:spPr>
        <p:txBody>
          <a:bodyPr wrap="square">
            <a:spAutoFit/>
          </a:bodyPr>
          <a:lstStyle/>
          <a:p>
            <a:r>
              <a:rPr lang="ja-JP" altLang="en-US" sz="2000" b="1" dirty="0">
                <a:solidFill>
                  <a:srgbClr val="FF0000"/>
                </a:solidFill>
                <a:latin typeface="MS Mincho" panose="02020609040205080304" charset="-128"/>
                <a:ea typeface="MS Mincho" panose="02020609040205080304" charset="-128"/>
              </a:rPr>
              <a:t>犬が扉を突き破って入ってきて、扉の向こうの真っ暗闇の中で猫のような鳴き声がした後に吹く風</a:t>
            </a:r>
            <a:r>
              <a:rPr lang="ja-JP" altLang="zh-CN" sz="2000" b="1" kern="100" dirty="0">
                <a:solidFill>
                  <a:srgbClr val="FF0000"/>
                </a:solidFill>
                <a:latin typeface="MS Mincho" panose="02020609040205080304" charset="-128"/>
                <a:ea typeface="MS Mincho" panose="02020609040205080304" charset="-128"/>
                <a:cs typeface="MS Mincho" panose="02020609040205080304" charset="-128"/>
              </a:rPr>
              <a:t>。</a:t>
            </a:r>
            <a:endParaRPr lang="en-US" altLang="ja-JP" sz="2000" b="1" dirty="0">
              <a:solidFill>
                <a:srgbClr val="FF0000"/>
              </a:solidFill>
              <a:latin typeface="MS Mincho" panose="02020609040205080304" charset="-128"/>
              <a:ea typeface="MS Mincho" panose="02020609040205080304" charset="-128"/>
            </a:endParaRPr>
          </a:p>
          <a:p>
            <a:r>
              <a:rPr lang="ja-JP" altLang="en-US" sz="2000" b="1" dirty="0">
                <a:solidFill>
                  <a:srgbClr val="FF0000"/>
                </a:solidFill>
                <a:latin typeface="MS Mincho" panose="02020609040205080304" charset="-128"/>
                <a:ea typeface="MS Mincho" panose="02020609040205080304" charset="-128"/>
              </a:rPr>
              <a:t>不思議な世界から</a:t>
            </a:r>
            <a:r>
              <a:rPr lang="ja-JP" altLang="zh-CN" sz="2000" b="1" kern="100" dirty="0">
                <a:solidFill>
                  <a:srgbClr val="FF0000"/>
                </a:solidFill>
                <a:effectLst/>
                <a:latin typeface="MS Mincho" panose="02020609040205080304" charset="-128"/>
                <a:ea typeface="MS Mincho" panose="02020609040205080304" charset="-128"/>
                <a:cs typeface="MS Mincho" panose="02020609040205080304" charset="-128"/>
              </a:rPr>
              <a:t>現実世界への戻</a:t>
            </a:r>
            <a:r>
              <a:rPr lang="ja-JP" altLang="zh-CN" sz="2000" b="1" kern="100" dirty="0">
                <a:solidFill>
                  <a:srgbClr val="FF0000"/>
                </a:solidFill>
                <a:latin typeface="MS Mincho" panose="02020609040205080304" charset="-128"/>
                <a:ea typeface="MS Mincho" panose="02020609040205080304" charset="-128"/>
                <a:cs typeface="MS Mincho" panose="02020609040205080304" charset="-128"/>
              </a:rPr>
              <a:t>りで</a:t>
            </a:r>
            <a:r>
              <a:rPr lang="ja-JP" altLang="en-US" sz="2000" b="1" kern="100" dirty="0">
                <a:solidFill>
                  <a:srgbClr val="FF0000"/>
                </a:solidFill>
                <a:latin typeface="MS Mincho" panose="02020609040205080304" charset="-128"/>
                <a:ea typeface="MS Mincho" panose="02020609040205080304" charset="-128"/>
                <a:cs typeface="MS Mincho" panose="02020609040205080304" charset="-128"/>
              </a:rPr>
              <a:t>ある</a:t>
            </a:r>
            <a:r>
              <a:rPr lang="ja-JP" altLang="zh-CN" sz="2000" b="1" kern="100" dirty="0">
                <a:solidFill>
                  <a:srgbClr val="FF0000"/>
                </a:solidFill>
                <a:latin typeface="MS Mincho" panose="02020609040205080304" charset="-128"/>
                <a:ea typeface="MS Mincho" panose="02020609040205080304" charset="-128"/>
                <a:cs typeface="MS Mincho" panose="02020609040205080304" charset="-128"/>
              </a:rPr>
              <a:t>。</a:t>
            </a:r>
            <a:r>
              <a:rPr lang="ja-JP" altLang="zh-CN" sz="2000" kern="100" dirty="0">
                <a:solidFill>
                  <a:srgbClr val="FF0000"/>
                </a:solidFill>
                <a:effectLst/>
                <a:latin typeface="MS Mincho" panose="02020609040205080304" charset="-128"/>
                <a:ea typeface="MS Mincho" panose="02020609040205080304" charset="-128"/>
                <a:cs typeface="MS Mincho" panose="02020609040205080304" charset="-128"/>
              </a:rPr>
              <a:t>　</a:t>
            </a:r>
            <a:endParaRPr lang="zh-CN" altLang="en-US" sz="2000" dirty="0">
              <a:solidFill>
                <a:srgbClr val="FF0000"/>
              </a:solidFill>
              <a:latin typeface="MS Mincho" panose="02020609040205080304" charset="-128"/>
              <a:ea typeface="MS Mincho" panose="02020609040205080304" charset="-128"/>
            </a:endParaRPr>
          </a:p>
        </p:txBody>
      </p:sp>
    </p:spTree>
  </p:cSld>
  <p:clrMapOvr>
    <a:masterClrMapping/>
  </p:clrMapOvr>
  <mc:AlternateContent xmlns:mc="http://schemas.openxmlformats.org/markup-compatibility/2006" xmlns:p14="http://schemas.microsoft.com/office/powerpoint/2010/main">
    <mc:Choice Requires="p14">
      <p:transition spd="slow" p14:dur="16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arn(inVertical)">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arn(inVertical)">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down)">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down)">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wipe(down)">
                                      <p:cBhvr>
                                        <p:cTn id="3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19" grpId="0"/>
      <p:bldP spid="21" grpId="0"/>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70815" y="0"/>
            <a:ext cx="12363450" cy="718439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ts val="3500"/>
              </a:lnSpc>
            </a:pPr>
            <a:endParaRPr lang="zh-CN" altLang="en-US" sz="2800"/>
          </a:p>
        </p:txBody>
      </p:sp>
      <p:sp>
        <p:nvSpPr>
          <p:cNvPr id="8" name="文本框 7"/>
          <p:cNvSpPr txBox="1"/>
          <p:nvPr/>
        </p:nvSpPr>
        <p:spPr>
          <a:xfrm>
            <a:off x="626745" y="554355"/>
            <a:ext cx="8917305" cy="583565"/>
          </a:xfrm>
          <a:prstGeom prst="rect">
            <a:avLst/>
          </a:prstGeom>
          <a:noFill/>
        </p:spPr>
        <p:txBody>
          <a:bodyPr wrap="square" rtlCol="0">
            <a:spAutoFit/>
          </a:bodyPr>
          <a:lstStyle/>
          <a:p>
            <a:pPr algn="l"/>
            <a:r>
              <a:rPr lang="en-US" altLang="ja-JP" sz="3200" b="1" dirty="0">
                <a:solidFill>
                  <a:schemeClr val="bg2"/>
                </a:solidFill>
                <a:latin typeface="MS UI Gothic" panose="020B0600070205080204" pitchFamily="34" charset="-128"/>
                <a:ea typeface="MS UI Gothic" panose="020B0600070205080204" pitchFamily="34" charset="-128"/>
                <a:sym typeface="+mn-ea"/>
              </a:rPr>
              <a:t>【</a:t>
            </a:r>
            <a:r>
              <a:rPr lang="ja-JP" altLang="en-US" sz="3200" b="1" dirty="0">
                <a:solidFill>
                  <a:schemeClr val="bg2"/>
                </a:solidFill>
                <a:latin typeface="MS UI Gothic" panose="020B0600070205080204" pitchFamily="34" charset="-128"/>
                <a:ea typeface="MS UI Gothic" panose="020B0600070205080204" pitchFamily="34" charset="-128"/>
                <a:sym typeface="+mn-ea"/>
              </a:rPr>
              <a:t>著者紹介</a:t>
            </a:r>
            <a:r>
              <a:rPr lang="en-US" altLang="ja-JP" sz="3200" b="1" dirty="0">
                <a:solidFill>
                  <a:schemeClr val="bg2"/>
                </a:solidFill>
                <a:latin typeface="MS UI Gothic" panose="020B0600070205080204" pitchFamily="34" charset="-128"/>
                <a:ea typeface="MS UI Gothic" panose="020B0600070205080204" pitchFamily="34" charset="-128"/>
                <a:sym typeface="+mn-ea"/>
              </a:rPr>
              <a:t>】  </a:t>
            </a:r>
            <a:endParaRPr lang="en-US" altLang="ja-JP" sz="4800" b="1" dirty="0">
              <a:solidFill>
                <a:schemeClr val="bg2"/>
              </a:solidFill>
              <a:latin typeface="MS Mincho" panose="02020609040205080304" charset="-128"/>
              <a:ea typeface="MS Mincho" panose="02020609040205080304" charset="-128"/>
              <a:cs typeface="MS Mincho" panose="02020609040205080304" charset="-128"/>
              <a:sym typeface="+mn-ea"/>
            </a:endParaRPr>
          </a:p>
        </p:txBody>
      </p:sp>
      <p:sp>
        <p:nvSpPr>
          <p:cNvPr id="4" name="文本框 3"/>
          <p:cNvSpPr txBox="1"/>
          <p:nvPr/>
        </p:nvSpPr>
        <p:spPr>
          <a:xfrm>
            <a:off x="3728085" y="554355"/>
            <a:ext cx="8070850" cy="603885"/>
          </a:xfrm>
          <a:prstGeom prst="rect">
            <a:avLst/>
          </a:prstGeom>
          <a:noFill/>
        </p:spPr>
        <p:txBody>
          <a:bodyPr wrap="square" rtlCol="0">
            <a:spAutoFit/>
          </a:bodyPr>
          <a:lstStyle/>
          <a:p>
            <a:pPr algn="l" fontAlgn="auto">
              <a:lnSpc>
                <a:spcPts val="4000"/>
              </a:lnSpc>
            </a:pPr>
            <a:r>
              <a:rPr lang="zh-CN" altLang="en-US" sz="2600" b="1">
                <a:solidFill>
                  <a:srgbClr val="FFC000"/>
                </a:solidFill>
                <a:latin typeface="MS Mincho" panose="02020609040205080304" charset="-128"/>
                <a:ea typeface="MS Mincho" panose="02020609040205080304" charset="-128"/>
                <a:cs typeface="MS Mincho" panose="02020609040205080304" charset="-128"/>
                <a:sym typeface="+mn-ea"/>
              </a:rPr>
              <a:t>宮沢賢治（1896～1933）</a:t>
            </a:r>
          </a:p>
        </p:txBody>
      </p:sp>
      <p:sp>
        <p:nvSpPr>
          <p:cNvPr id="2" name="文本框 1"/>
          <p:cNvSpPr txBox="1"/>
          <p:nvPr/>
        </p:nvSpPr>
        <p:spPr>
          <a:xfrm>
            <a:off x="3263265" y="1471295"/>
            <a:ext cx="8295640" cy="5136984"/>
          </a:xfrm>
          <a:prstGeom prst="rect">
            <a:avLst/>
          </a:prstGeom>
          <a:noFill/>
        </p:spPr>
        <p:txBody>
          <a:bodyPr wrap="square" rtlCol="0">
            <a:spAutoFit/>
          </a:bodyPr>
          <a:lstStyle/>
          <a:p>
            <a:pPr>
              <a:lnSpc>
                <a:spcPts val="4000"/>
              </a:lnSpc>
            </a:pPr>
            <a:r>
              <a:rPr lang="zh-CN" altLang="en-US" sz="2000" b="1" dirty="0">
                <a:solidFill>
                  <a:schemeClr val="bg1"/>
                </a:solidFill>
                <a:latin typeface="MS Mincho" panose="02020609040205080304" charset="-128"/>
                <a:ea typeface="MS Mincho" panose="02020609040205080304" charset="-128"/>
                <a:cs typeface="MS Mincho" panose="02020609040205080304" charset="-128"/>
                <a:sym typeface="+mn-ea"/>
              </a:rPr>
              <a:t>岩手県の生まれ。詩人、児童文学者。 1918年盛岡高等農林学校卒業。家業に従事中、日蓮宗の熱心な信者となり、布教のため上京、『どんぐりと山猫』(1921) 、『かしはばやしの夜』 (21) など童話数編を書いた。しかし発表の機会がないまま帰郷して1924年童話集『注文の多い料理店』および詩集『春と修羅』を自費出版。凶作と不況にあえぐ農民に稲作指導をしつつ天衣無縫の詩才を育てたが病弱のため夭折。没後、草野心平に発掘され、その豊かな空想性とユーモア、宗教性、土着性、科学精神などの交錯する世界が注目を浴びた。ほかに童話『銀河鉄道の夜』 (27頃) 、『グスコーブドリの伝記』 (32) 、詩『雨ニモマケズ』 (31) など。</a:t>
            </a:r>
          </a:p>
        </p:txBody>
      </p:sp>
      <p:pic>
        <p:nvPicPr>
          <p:cNvPr id="5" name="图片 4"/>
          <p:cNvPicPr>
            <a:picLocks noChangeAspect="1"/>
          </p:cNvPicPr>
          <p:nvPr/>
        </p:nvPicPr>
        <p:blipFill>
          <a:blip r:embed="rId4" cstate="print"/>
          <a:stretch>
            <a:fillRect/>
          </a:stretch>
        </p:blipFill>
        <p:spPr>
          <a:xfrm>
            <a:off x="340995" y="1851025"/>
            <a:ext cx="2613660" cy="3708400"/>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9525"/>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8" name="文本框 7"/>
          <p:cNvSpPr txBox="1"/>
          <p:nvPr/>
        </p:nvSpPr>
        <p:spPr>
          <a:xfrm>
            <a:off x="1653540" y="4256405"/>
            <a:ext cx="7968615" cy="829945"/>
          </a:xfrm>
          <a:prstGeom prst="rect">
            <a:avLst/>
          </a:prstGeom>
          <a:noFill/>
        </p:spPr>
        <p:txBody>
          <a:bodyPr wrap="square" rtlCol="0">
            <a:spAutoFit/>
          </a:bodyPr>
          <a:lstStyle/>
          <a:p>
            <a:r>
              <a:rPr sz="4800" b="1" dirty="0">
                <a:solidFill>
                  <a:srgbClr val="56CA95">
                    <a:lumMod val="50000"/>
                  </a:srgbClr>
                </a:solidFill>
                <a:latin typeface="MS Mincho" panose="02020609040205080304" charset="-128"/>
                <a:ea typeface="MS Mincho" panose="02020609040205080304" charset="-128"/>
                <a:sym typeface="+mn-ea"/>
              </a:rPr>
              <a:t>学習活動</a:t>
            </a:r>
            <a:endParaRPr lang="ja-JP" altLang="en-US" sz="4800" b="1" dirty="0">
              <a:solidFill>
                <a:srgbClr val="56CA95">
                  <a:lumMod val="50000"/>
                </a:srgbClr>
              </a:solidFill>
              <a:latin typeface="MS Mincho" panose="02020609040205080304" charset="-128"/>
              <a:ea typeface="MS Mincho" panose="02020609040205080304" charset="-128"/>
              <a:sym typeface="+mn-ea"/>
            </a:endParaRPr>
          </a:p>
        </p:txBody>
      </p:sp>
      <p:sp>
        <p:nvSpPr>
          <p:cNvPr id="10" name="文本框 9"/>
          <p:cNvSpPr txBox="1"/>
          <p:nvPr/>
        </p:nvSpPr>
        <p:spPr>
          <a:xfrm>
            <a:off x="1653540" y="3049270"/>
            <a:ext cx="3668395" cy="1106805"/>
          </a:xfrm>
          <a:prstGeom prst="rect">
            <a:avLst/>
          </a:prstGeom>
          <a:noFill/>
        </p:spPr>
        <p:txBody>
          <a:bodyPr wrap="square" rtlCol="0">
            <a:spAutoFit/>
          </a:bodyPr>
          <a:lstStyle/>
          <a:p>
            <a:r>
              <a:rPr lang="en-US" altLang="zh-CN" sz="3600">
                <a:solidFill>
                  <a:srgbClr val="F5F4EF"/>
                </a:solidFill>
                <a:latin typeface="Arial Black" panose="020B0A04020102020204" charset="0"/>
                <a:cs typeface="Arial Black" panose="020B0A04020102020204" charset="0"/>
              </a:rPr>
              <a:t>PART. </a:t>
            </a:r>
            <a:r>
              <a:rPr lang="en-US" altLang="zh-CN" sz="6600">
                <a:solidFill>
                  <a:srgbClr val="F5F4EF"/>
                </a:solidFill>
                <a:latin typeface="Arial Black" panose="020B0A04020102020204" charset="0"/>
                <a:cs typeface="Arial Black" panose="020B0A04020102020204" charset="0"/>
              </a:rPr>
              <a:t>04</a:t>
            </a:r>
          </a:p>
        </p:txBody>
      </p:sp>
      <p:sp>
        <p:nvSpPr>
          <p:cNvPr id="2" name="文本框 1"/>
          <p:cNvSpPr txBox="1"/>
          <p:nvPr/>
        </p:nvSpPr>
        <p:spPr>
          <a:xfrm>
            <a:off x="5249545" y="-1831340"/>
            <a:ext cx="9575165" cy="7724140"/>
          </a:xfrm>
          <a:prstGeom prst="rect">
            <a:avLst/>
          </a:prstGeom>
          <a:noFill/>
        </p:spPr>
        <p:txBody>
          <a:bodyPr wrap="square" rtlCol="0">
            <a:spAutoFit/>
          </a:bodyPr>
          <a:lstStyle/>
          <a:p>
            <a:pPr algn="ctr"/>
            <a:r>
              <a:rPr lang="en-US" altLang="zh-CN" sz="49600">
                <a:solidFill>
                  <a:srgbClr val="F5F4EF">
                    <a:alpha val="15000"/>
                  </a:srgbClr>
                </a:solidFill>
                <a:latin typeface="Arial Black" panose="020B0A04020102020204" charset="0"/>
                <a:cs typeface="Arial Black" panose="020B0A04020102020204" charset="0"/>
              </a:rPr>
              <a:t>4</a:t>
            </a:r>
          </a:p>
        </p:txBody>
      </p:sp>
    </p:spTree>
    <p:custDataLst>
      <p:tags r:id="rId1"/>
    </p:custDataLst>
    <p:extLst>
      <p:ext uri="{BB962C8B-B14F-4D97-AF65-F5344CB8AC3E}">
        <p14:creationId xmlns:p14="http://schemas.microsoft.com/office/powerpoint/2010/main" val="243543029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848485" y="1149350"/>
            <a:ext cx="10166350" cy="254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96850" y="0"/>
            <a:ext cx="1936115" cy="7143750"/>
          </a:xfrm>
          <a:prstGeom prst="rect">
            <a:avLst/>
          </a:prstGeom>
          <a:solidFill>
            <a:schemeClr val="accent5">
              <a:lumMod val="50000"/>
            </a:schemeClr>
          </a:solidFill>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0340" y="4829175"/>
            <a:ext cx="1919605" cy="1844040"/>
          </a:xfrm>
          <a:prstGeom prst="rect">
            <a:avLst/>
          </a:prstGeom>
        </p:spPr>
      </p:pic>
      <p:sp>
        <p:nvSpPr>
          <p:cNvPr id="9" name="矩形 8"/>
          <p:cNvSpPr/>
          <p:nvPr/>
        </p:nvSpPr>
        <p:spPr>
          <a:xfrm rot="18900000">
            <a:off x="1647825" y="1467485"/>
            <a:ext cx="194310" cy="19431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82880" y="3727450"/>
            <a:ext cx="1214755" cy="398780"/>
          </a:xfrm>
          <a:prstGeom prst="rect">
            <a:avLst/>
          </a:prstGeom>
          <a:noFill/>
        </p:spPr>
        <p:txBody>
          <a:bodyPr wrap="square" rtlCol="0">
            <a:spAutoFit/>
          </a:bodyPr>
          <a:lstStyle/>
          <a:p>
            <a:pPr algn="l"/>
            <a:r>
              <a:rPr lang="ja-JP" altLang="zh-CN" sz="2000" b="1" dirty="0">
                <a:solidFill>
                  <a:schemeClr val="bg1"/>
                </a:solidFill>
                <a:latin typeface="思源黑体 CN Light" panose="020B0300000000000000" charset="-122"/>
                <a:ea typeface="思源黑体 CN Light" panose="020B0300000000000000" charset="-122"/>
                <a:cs typeface="+mn-ea"/>
                <a:sym typeface="+mn-lt"/>
              </a:rPr>
              <a:t>学習活動</a:t>
            </a:r>
            <a:endPar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endParaRPr>
          </a:p>
        </p:txBody>
      </p:sp>
      <p:sp>
        <p:nvSpPr>
          <p:cNvPr id="18" name="文本框 17"/>
          <p:cNvSpPr txBox="1"/>
          <p:nvPr/>
        </p:nvSpPr>
        <p:spPr>
          <a:xfrm>
            <a:off x="125730" y="4430395"/>
            <a:ext cx="1214755" cy="398780"/>
          </a:xfrm>
          <a:prstGeom prst="rect">
            <a:avLst/>
          </a:prstGeom>
          <a:noFill/>
        </p:spPr>
        <p:txBody>
          <a:bodyPr wrap="square" rtlCol="0">
            <a:spAutoFit/>
          </a:bodyPr>
          <a:lstStyle/>
          <a:p>
            <a:pPr algn="ctr"/>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コラム</a:t>
            </a:r>
          </a:p>
        </p:txBody>
      </p:sp>
      <p:sp>
        <p:nvSpPr>
          <p:cNvPr id="5" name="文本框 4"/>
          <p:cNvSpPr txBox="1"/>
          <p:nvPr/>
        </p:nvSpPr>
        <p:spPr>
          <a:xfrm>
            <a:off x="125730" y="1365250"/>
            <a:ext cx="1473835" cy="398780"/>
          </a:xfrm>
          <a:prstGeom prst="rect">
            <a:avLst/>
          </a:prstGeom>
          <a:noFill/>
        </p:spPr>
        <p:txBody>
          <a:bodyPr wrap="square" rtlCol="0">
            <a:spAutoFit/>
          </a:bodyPr>
          <a:lstStyle/>
          <a:p>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言葉の解釈</a:t>
            </a:r>
          </a:p>
        </p:txBody>
      </p:sp>
      <p:sp>
        <p:nvSpPr>
          <p:cNvPr id="2" name="文本框 1"/>
          <p:cNvSpPr txBox="1"/>
          <p:nvPr/>
        </p:nvSpPr>
        <p:spPr>
          <a:xfrm>
            <a:off x="1882775" y="508635"/>
            <a:ext cx="6426200" cy="521970"/>
          </a:xfrm>
          <a:prstGeom prst="rect">
            <a:avLst/>
          </a:prstGeom>
          <a:noFill/>
        </p:spPr>
        <p:txBody>
          <a:bodyPr wrap="square" rtlCol="0" anchor="t">
            <a:spAutoFit/>
          </a:bodyPr>
          <a:lstStyle/>
          <a:p>
            <a:pPr algn="l"/>
            <a:r>
              <a:rPr lang="ja-JP" sz="2800" b="1" dirty="0">
                <a:solidFill>
                  <a:srgbClr val="002060"/>
                </a:solidFill>
                <a:latin typeface="MS Mincho" panose="02020609040205080304" charset="-128"/>
                <a:ea typeface="MS Mincho" panose="02020609040205080304" charset="-128"/>
                <a:sym typeface="+mn-ea"/>
              </a:rPr>
              <a:t>一</a:t>
            </a:r>
            <a:r>
              <a:rPr lang="en-US" altLang="ja-JP" sz="2800" b="1" dirty="0">
                <a:solidFill>
                  <a:srgbClr val="002060"/>
                </a:solidFill>
                <a:latin typeface="MS Mincho" panose="02020609040205080304" charset="-128"/>
                <a:ea typeface="MS Mincho" panose="02020609040205080304" charset="-128"/>
                <a:sym typeface="+mn-ea"/>
              </a:rPr>
              <a:t>.</a:t>
            </a:r>
            <a:r>
              <a:rPr sz="2800" b="1" dirty="0">
                <a:solidFill>
                  <a:srgbClr val="002060"/>
                </a:solidFill>
                <a:latin typeface="MS Mincho" panose="02020609040205080304" charset="-128"/>
                <a:ea typeface="MS Mincho" panose="02020609040205080304" charset="-128"/>
                <a:sym typeface="+mn-ea"/>
              </a:rPr>
              <a:t>次の文を完成しなさい。</a:t>
            </a:r>
          </a:p>
        </p:txBody>
      </p:sp>
      <p:sp>
        <p:nvSpPr>
          <p:cNvPr id="6" name="文本框 5"/>
          <p:cNvSpPr txBox="1"/>
          <p:nvPr/>
        </p:nvSpPr>
        <p:spPr>
          <a:xfrm>
            <a:off x="1882378" y="1365250"/>
            <a:ext cx="10309621" cy="5221942"/>
          </a:xfrm>
          <a:prstGeom prst="rect">
            <a:avLst/>
          </a:prstGeom>
          <a:noFill/>
        </p:spPr>
        <p:txBody>
          <a:bodyPr wrap="square" rtlCol="0" anchor="t">
            <a:spAutoFit/>
          </a:bodyPr>
          <a:lstStyle/>
          <a:p>
            <a:pPr algn="l" fontAlgn="auto">
              <a:lnSpc>
                <a:spcPts val="4000"/>
              </a:lnSpc>
            </a:pPr>
            <a:r>
              <a:rPr lang="en-US" sz="2400" b="1" dirty="0">
                <a:solidFill>
                  <a:srgbClr val="002060"/>
                </a:solidFill>
                <a:latin typeface="MS Mincho" panose="02020609040205080304" charset="-128"/>
                <a:ea typeface="MS Mincho" panose="02020609040205080304" charset="-128"/>
                <a:cs typeface="MS Mincho" panose="02020609040205080304" charset="-128"/>
                <a:sym typeface="+mn-ea"/>
              </a:rPr>
              <a:t>1</a:t>
            </a:r>
            <a:r>
              <a:rPr lang="en-US" sz="2400" b="1" u="sng" dirty="0">
                <a:solidFill>
                  <a:srgbClr val="002060"/>
                </a:solidFill>
                <a:latin typeface="MS Mincho" panose="02020609040205080304" charset="-128"/>
                <a:ea typeface="MS Mincho" panose="02020609040205080304" charset="-128"/>
                <a:cs typeface="MS Mincho" panose="02020609040205080304" charset="-128"/>
                <a:sym typeface="+mn-ea"/>
              </a:rPr>
              <a:t>．　　　　　</a:t>
            </a:r>
            <a:r>
              <a:rPr lang="ja-JP" altLang="en-US" sz="2400" b="1" u="sng" dirty="0">
                <a:solidFill>
                  <a:srgbClr val="002060"/>
                </a:solidFill>
                <a:latin typeface="MS Mincho" panose="02020609040205080304" charset="-128"/>
                <a:ea typeface="MS Mincho" panose="02020609040205080304" charset="-128"/>
                <a:cs typeface="MS Mincho" panose="02020609040205080304" charset="-128"/>
                <a:sym typeface="+mn-ea"/>
              </a:rPr>
              <a:t>　</a:t>
            </a:r>
            <a:r>
              <a:rPr lang="en-US" sz="2400" b="1" u="sng" dirty="0">
                <a:solidFill>
                  <a:srgbClr val="002060"/>
                </a:solidFill>
                <a:latin typeface="MS Mincho" panose="02020609040205080304" charset="-128"/>
                <a:ea typeface="MS Mincho" panose="02020609040205080304" charset="-128"/>
                <a:cs typeface="MS Mincho" panose="02020609040205080304" charset="-128"/>
                <a:sym typeface="+mn-ea"/>
              </a:rPr>
              <a:t>　</a:t>
            </a:r>
            <a:r>
              <a:rPr lang="ja-JP" altLang="en-US" sz="2400" b="1" u="sng" dirty="0">
                <a:solidFill>
                  <a:srgbClr val="002060"/>
                </a:solidFill>
                <a:latin typeface="MS Mincho" panose="02020609040205080304" charset="-128"/>
                <a:ea typeface="MS Mincho" panose="02020609040205080304" charset="-128"/>
                <a:cs typeface="MS Mincho" panose="02020609040205080304" charset="-128"/>
                <a:sym typeface="+mn-ea"/>
              </a:rPr>
              <a:t>　　</a:t>
            </a:r>
            <a:r>
              <a:rPr lang="en-US" sz="2400" b="1" dirty="0" err="1">
                <a:solidFill>
                  <a:srgbClr val="002060"/>
                </a:solidFill>
                <a:latin typeface="MS Mincho" panose="02020609040205080304" charset="-128"/>
                <a:ea typeface="MS Mincho" panose="02020609040205080304" charset="-128"/>
                <a:cs typeface="MS Mincho" panose="02020609040205080304" charset="-128"/>
                <a:sym typeface="+mn-ea"/>
              </a:rPr>
              <a:t>のだから、お金の心配などしないで十分楽しもうじゃないか</a:t>
            </a:r>
            <a:r>
              <a:rPr lang="en-US" sz="2400" b="1" dirty="0">
                <a:solidFill>
                  <a:srgbClr val="002060"/>
                </a:solidFill>
                <a:latin typeface="MS Mincho" panose="02020609040205080304" charset="-128"/>
                <a:ea typeface="MS Mincho" panose="02020609040205080304" charset="-128"/>
                <a:cs typeface="MS Mincho" panose="02020609040205080304" charset="-128"/>
                <a:sym typeface="+mn-ea"/>
              </a:rPr>
              <a:t>。</a:t>
            </a:r>
          </a:p>
          <a:p>
            <a:pPr algn="l" fontAlgn="auto">
              <a:lnSpc>
                <a:spcPts val="4000"/>
              </a:lnSpc>
            </a:pPr>
            <a:endParaRPr lang="en-US" sz="2400" b="1" dirty="0">
              <a:solidFill>
                <a:srgbClr val="002060"/>
              </a:solidFill>
              <a:latin typeface="MS Mincho" panose="02020609040205080304" charset="-128"/>
              <a:ea typeface="MS Mincho" panose="02020609040205080304" charset="-128"/>
              <a:cs typeface="MS Mincho" panose="02020609040205080304" charset="-128"/>
              <a:sym typeface="+mn-ea"/>
            </a:endParaRPr>
          </a:p>
          <a:p>
            <a:pPr algn="l" fontAlgn="auto">
              <a:lnSpc>
                <a:spcPts val="4000"/>
              </a:lnSpc>
            </a:pPr>
            <a:r>
              <a:rPr lang="en-US" sz="2400" b="1" dirty="0">
                <a:solidFill>
                  <a:srgbClr val="002060"/>
                </a:solidFill>
                <a:latin typeface="MS Mincho" panose="02020609040205080304" charset="-128"/>
                <a:ea typeface="MS Mincho" panose="02020609040205080304" charset="-128"/>
                <a:cs typeface="MS Mincho" panose="02020609040205080304" charset="-128"/>
                <a:sym typeface="+mn-ea"/>
              </a:rPr>
              <a:t>2．</a:t>
            </a:r>
            <a:r>
              <a:rPr lang="en-US" sz="2400" b="1" u="sng" dirty="0">
                <a:solidFill>
                  <a:srgbClr val="002060"/>
                </a:solidFill>
                <a:latin typeface="MS Mincho" panose="02020609040205080304" charset="-128"/>
                <a:ea typeface="MS Mincho" panose="02020609040205080304" charset="-128"/>
                <a:cs typeface="MS Mincho" panose="02020609040205080304" charset="-128"/>
                <a:sym typeface="+mn-ea"/>
              </a:rPr>
              <a:t>　　　　　　　　　　　</a:t>
            </a:r>
            <a:r>
              <a:rPr lang="ja-JP" altLang="en-US" sz="2400" b="1" u="sng" dirty="0">
                <a:solidFill>
                  <a:srgbClr val="002060"/>
                </a:solidFill>
                <a:latin typeface="MS Mincho" panose="02020609040205080304" charset="-128"/>
                <a:ea typeface="MS Mincho" panose="02020609040205080304" charset="-128"/>
                <a:cs typeface="MS Mincho" panose="02020609040205080304" charset="-128"/>
                <a:sym typeface="+mn-ea"/>
              </a:rPr>
              <a:t>　   </a:t>
            </a:r>
            <a:r>
              <a:rPr lang="en-US" sz="2400" b="1" dirty="0" err="1">
                <a:solidFill>
                  <a:srgbClr val="002060"/>
                </a:solidFill>
                <a:latin typeface="MS Mincho" panose="02020609040205080304" charset="-128"/>
                <a:ea typeface="MS Mincho" panose="02020609040205080304" charset="-128"/>
                <a:cs typeface="MS Mincho" panose="02020609040205080304" charset="-128"/>
                <a:sym typeface="+mn-ea"/>
              </a:rPr>
              <a:t>し、そろそろ会場に入ろうじゃないか</a:t>
            </a:r>
            <a:r>
              <a:rPr lang="en-US" sz="2400" b="1" dirty="0">
                <a:solidFill>
                  <a:srgbClr val="002060"/>
                </a:solidFill>
                <a:latin typeface="MS Mincho" panose="02020609040205080304" charset="-128"/>
                <a:ea typeface="MS Mincho" panose="02020609040205080304" charset="-128"/>
                <a:cs typeface="MS Mincho" panose="02020609040205080304" charset="-128"/>
                <a:sym typeface="+mn-ea"/>
              </a:rPr>
              <a:t>。</a:t>
            </a:r>
          </a:p>
          <a:p>
            <a:pPr algn="l" fontAlgn="auto">
              <a:lnSpc>
                <a:spcPts val="4000"/>
              </a:lnSpc>
            </a:pPr>
            <a:endParaRPr lang="en-US" sz="2400" b="1" dirty="0">
              <a:solidFill>
                <a:srgbClr val="002060"/>
              </a:solidFill>
              <a:latin typeface="MS Mincho" panose="02020609040205080304" charset="-128"/>
              <a:ea typeface="MS Mincho" panose="02020609040205080304" charset="-128"/>
              <a:cs typeface="MS Mincho" panose="02020609040205080304" charset="-128"/>
              <a:sym typeface="+mn-ea"/>
            </a:endParaRPr>
          </a:p>
          <a:p>
            <a:pPr algn="l" fontAlgn="auto">
              <a:lnSpc>
                <a:spcPts val="4000"/>
              </a:lnSpc>
            </a:pPr>
            <a:r>
              <a:rPr lang="en-US" sz="2400" b="1" dirty="0">
                <a:solidFill>
                  <a:srgbClr val="002060"/>
                </a:solidFill>
                <a:latin typeface="MS Mincho" panose="02020609040205080304" charset="-128"/>
                <a:ea typeface="MS Mincho" panose="02020609040205080304" charset="-128"/>
                <a:cs typeface="MS Mincho" panose="02020609040205080304" charset="-128"/>
                <a:sym typeface="+mn-ea"/>
              </a:rPr>
              <a:t>3．</a:t>
            </a:r>
            <a:r>
              <a:rPr lang="en-US" sz="2400" b="1" u="sng" dirty="0">
                <a:solidFill>
                  <a:srgbClr val="002060"/>
                </a:solidFill>
                <a:latin typeface="MS Mincho" panose="02020609040205080304" charset="-128"/>
                <a:ea typeface="MS Mincho" panose="02020609040205080304" charset="-128"/>
                <a:cs typeface="MS Mincho" panose="02020609040205080304" charset="-128"/>
                <a:sym typeface="+mn-ea"/>
              </a:rPr>
              <a:t>　　　　　　　　　　</a:t>
            </a:r>
            <a:r>
              <a:rPr lang="ja-JP" altLang="en-US" sz="2400" b="1" u="sng" dirty="0">
                <a:solidFill>
                  <a:srgbClr val="002060"/>
                </a:solidFill>
                <a:latin typeface="MS Mincho" panose="02020609040205080304" charset="-128"/>
                <a:ea typeface="MS Mincho" panose="02020609040205080304" charset="-128"/>
                <a:cs typeface="MS Mincho" panose="02020609040205080304" charset="-128"/>
                <a:sym typeface="+mn-ea"/>
              </a:rPr>
              <a:t>　</a:t>
            </a:r>
            <a:r>
              <a:rPr lang="en-US" sz="2400" b="1" dirty="0" err="1">
                <a:solidFill>
                  <a:srgbClr val="002060"/>
                </a:solidFill>
                <a:latin typeface="MS Mincho" panose="02020609040205080304" charset="-128"/>
                <a:ea typeface="MS Mincho" panose="02020609040205080304" charset="-128"/>
                <a:cs typeface="MS Mincho" panose="02020609040205080304" charset="-128"/>
                <a:sym typeface="+mn-ea"/>
              </a:rPr>
              <a:t>のに、彼女はいっこうに返事をよこさない</a:t>
            </a:r>
            <a:r>
              <a:rPr lang="en-US" sz="2400" b="1" dirty="0">
                <a:solidFill>
                  <a:srgbClr val="002060"/>
                </a:solidFill>
                <a:latin typeface="MS Mincho" panose="02020609040205080304" charset="-128"/>
                <a:ea typeface="MS Mincho" panose="02020609040205080304" charset="-128"/>
                <a:cs typeface="MS Mincho" panose="02020609040205080304" charset="-128"/>
                <a:sym typeface="+mn-ea"/>
              </a:rPr>
              <a:t>。</a:t>
            </a:r>
          </a:p>
          <a:p>
            <a:pPr algn="l" fontAlgn="auto">
              <a:lnSpc>
                <a:spcPts val="4000"/>
              </a:lnSpc>
            </a:pPr>
            <a:endParaRPr lang="en-US" sz="2400" b="1" dirty="0">
              <a:solidFill>
                <a:srgbClr val="002060"/>
              </a:solidFill>
              <a:latin typeface="MS Mincho" panose="02020609040205080304" charset="-128"/>
              <a:ea typeface="MS Mincho" panose="02020609040205080304" charset="-128"/>
              <a:cs typeface="MS Mincho" panose="02020609040205080304" charset="-128"/>
              <a:sym typeface="+mn-ea"/>
            </a:endParaRPr>
          </a:p>
          <a:p>
            <a:pPr algn="l" fontAlgn="auto">
              <a:lnSpc>
                <a:spcPts val="4000"/>
              </a:lnSpc>
            </a:pPr>
            <a:r>
              <a:rPr lang="en-US" sz="2400" b="1" dirty="0">
                <a:solidFill>
                  <a:srgbClr val="002060"/>
                </a:solidFill>
                <a:latin typeface="MS Mincho" panose="02020609040205080304" charset="-128"/>
                <a:ea typeface="MS Mincho" panose="02020609040205080304" charset="-128"/>
                <a:cs typeface="MS Mincho" panose="02020609040205080304" charset="-128"/>
                <a:sym typeface="+mn-ea"/>
              </a:rPr>
              <a:t>4．いくら練習してもいっこうに上手にならないのは</a:t>
            </a:r>
            <a:r>
              <a:rPr lang="en-US" sz="2400" b="1" u="sng" dirty="0">
                <a:solidFill>
                  <a:srgbClr val="002060"/>
                </a:solidFill>
                <a:latin typeface="MS Mincho" panose="02020609040205080304" charset="-128"/>
                <a:ea typeface="MS Mincho" panose="02020609040205080304" charset="-128"/>
                <a:cs typeface="MS Mincho" panose="02020609040205080304" charset="-128"/>
                <a:sym typeface="+mn-ea"/>
              </a:rPr>
              <a:t>  　　　　　　　　　　　　　　　　　</a:t>
            </a:r>
            <a:r>
              <a:rPr lang="ja-JP" altLang="en-US" sz="2400" b="1" u="sng" dirty="0">
                <a:solidFill>
                  <a:srgbClr val="002060"/>
                </a:solidFill>
                <a:latin typeface="MS Mincho" panose="02020609040205080304" charset="-128"/>
                <a:ea typeface="MS Mincho" panose="02020609040205080304" charset="-128"/>
                <a:cs typeface="MS Mincho" panose="02020609040205080304" charset="-128"/>
                <a:sym typeface="+mn-ea"/>
              </a:rPr>
              <a:t>　　</a:t>
            </a:r>
          </a:p>
          <a:p>
            <a:pPr algn="l" fontAlgn="auto">
              <a:lnSpc>
                <a:spcPts val="4000"/>
              </a:lnSpc>
            </a:pPr>
            <a:endParaRPr lang="en-US" sz="2400" b="1" dirty="0" smtClean="0">
              <a:solidFill>
                <a:srgbClr val="002060"/>
              </a:solidFill>
              <a:latin typeface="MS Mincho" panose="02020609040205080304" charset="-128"/>
              <a:ea typeface="MS Mincho" panose="02020609040205080304" charset="-128"/>
              <a:cs typeface="MS Mincho" panose="02020609040205080304" charset="-128"/>
              <a:sym typeface="+mn-ea"/>
            </a:endParaRPr>
          </a:p>
          <a:p>
            <a:pPr algn="l" fontAlgn="auto">
              <a:lnSpc>
                <a:spcPts val="4000"/>
              </a:lnSpc>
            </a:pPr>
            <a:r>
              <a:rPr lang="en-US" sz="2400" b="1" dirty="0" smtClean="0">
                <a:solidFill>
                  <a:srgbClr val="002060"/>
                </a:solidFill>
                <a:latin typeface="MS Mincho" panose="02020609040205080304" charset="-128"/>
                <a:ea typeface="MS Mincho" panose="02020609040205080304" charset="-128"/>
                <a:cs typeface="MS Mincho" panose="02020609040205080304" charset="-128"/>
                <a:sym typeface="+mn-ea"/>
              </a:rPr>
              <a:t>5</a:t>
            </a:r>
            <a:r>
              <a:rPr lang="en-US" sz="2400" b="1" dirty="0">
                <a:solidFill>
                  <a:srgbClr val="002060"/>
                </a:solidFill>
                <a:latin typeface="MS Mincho" panose="02020609040205080304" charset="-128"/>
                <a:ea typeface="MS Mincho" panose="02020609040205080304" charset="-128"/>
                <a:cs typeface="MS Mincho" panose="02020609040205080304" charset="-128"/>
                <a:sym typeface="+mn-ea"/>
              </a:rPr>
              <a:t>．</a:t>
            </a:r>
            <a:r>
              <a:rPr lang="en-US" sz="2400" b="1" u="sng" dirty="0">
                <a:solidFill>
                  <a:srgbClr val="002060"/>
                </a:solidFill>
                <a:latin typeface="MS Mincho" panose="02020609040205080304" charset="-128"/>
                <a:ea typeface="MS Mincho" panose="02020609040205080304" charset="-128"/>
                <a:cs typeface="MS Mincho" panose="02020609040205080304" charset="-128"/>
                <a:sym typeface="+mn-ea"/>
              </a:rPr>
              <a:t>　　　　　　　　　　　　　　　</a:t>
            </a:r>
            <a:r>
              <a:rPr lang="en-US" sz="2400" b="1" dirty="0" err="1">
                <a:solidFill>
                  <a:srgbClr val="002060"/>
                </a:solidFill>
                <a:latin typeface="MS Mincho" panose="02020609040205080304" charset="-128"/>
                <a:ea typeface="MS Mincho" panose="02020609040205080304" charset="-128"/>
                <a:cs typeface="MS Mincho" panose="02020609040205080304" charset="-128"/>
                <a:sym typeface="+mn-ea"/>
              </a:rPr>
              <a:t>ので、嬉しくてたまらない</a:t>
            </a:r>
            <a:r>
              <a:rPr lang="en-US" sz="2400" b="1" dirty="0">
                <a:solidFill>
                  <a:srgbClr val="002060"/>
                </a:solidFill>
                <a:latin typeface="MS Mincho" panose="02020609040205080304" charset="-128"/>
                <a:ea typeface="MS Mincho" panose="02020609040205080304" charset="-128"/>
                <a:cs typeface="MS Mincho" panose="02020609040205080304" charset="-128"/>
                <a:sym typeface="+mn-ea"/>
              </a:rPr>
              <a:t>。</a:t>
            </a:r>
          </a:p>
        </p:txBody>
      </p:sp>
      <p:sp>
        <p:nvSpPr>
          <p:cNvPr id="7" name="文本框 6"/>
          <p:cNvSpPr txBox="1"/>
          <p:nvPr/>
        </p:nvSpPr>
        <p:spPr>
          <a:xfrm>
            <a:off x="125730" y="2164080"/>
            <a:ext cx="1474470"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重要表現</a:t>
            </a:r>
          </a:p>
        </p:txBody>
      </p:sp>
      <p:sp>
        <p:nvSpPr>
          <p:cNvPr id="10" name="文本框 9"/>
          <p:cNvSpPr txBox="1"/>
          <p:nvPr/>
        </p:nvSpPr>
        <p:spPr>
          <a:xfrm>
            <a:off x="125730" y="2945765"/>
            <a:ext cx="1214755"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本文理解</a:t>
            </a:r>
          </a:p>
        </p:txBody>
      </p:sp>
      <p:sp>
        <p:nvSpPr>
          <p:cNvPr id="11" name="矩形 10"/>
          <p:cNvSpPr/>
          <p:nvPr/>
        </p:nvSpPr>
        <p:spPr>
          <a:xfrm>
            <a:off x="2301752" y="1347967"/>
            <a:ext cx="2866292" cy="4639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dirty="0">
                <a:latin typeface="MS Mincho" panose="02020609040205080304" charset="-128"/>
                <a:ea typeface="MS Mincho" panose="02020609040205080304" charset="-128"/>
              </a:rPr>
              <a:t>遠くからはるばる来た</a:t>
            </a:r>
            <a:endParaRPr lang="zh-CN" altLang="en-US" sz="2000" b="1" dirty="0">
              <a:latin typeface="MS Mincho" panose="02020609040205080304" charset="-128"/>
              <a:ea typeface="MS Mincho" panose="02020609040205080304" charset="-128"/>
            </a:endParaRPr>
          </a:p>
        </p:txBody>
      </p:sp>
      <p:sp>
        <p:nvSpPr>
          <p:cNvPr id="14" name="矩形 13"/>
          <p:cNvSpPr/>
          <p:nvPr/>
        </p:nvSpPr>
        <p:spPr>
          <a:xfrm>
            <a:off x="2446312" y="2651245"/>
            <a:ext cx="4107560" cy="67407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dirty="0">
                <a:latin typeface="MS Mincho" panose="02020609040205080304" charset="-128"/>
                <a:ea typeface="MS Mincho" panose="02020609040205080304" charset="-128"/>
              </a:rPr>
              <a:t>演奏会の開始時間も近づいている</a:t>
            </a:r>
            <a:endParaRPr lang="zh-CN" altLang="en-US" sz="2000" b="1" dirty="0">
              <a:latin typeface="MS Mincho" panose="02020609040205080304" charset="-128"/>
              <a:ea typeface="MS Mincho" panose="02020609040205080304" charset="-128"/>
            </a:endParaRPr>
          </a:p>
        </p:txBody>
      </p:sp>
      <p:sp>
        <p:nvSpPr>
          <p:cNvPr id="15" name="矩形 14"/>
          <p:cNvSpPr/>
          <p:nvPr/>
        </p:nvSpPr>
        <p:spPr>
          <a:xfrm>
            <a:off x="2446312" y="3685995"/>
            <a:ext cx="3288324" cy="5705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dirty="0">
                <a:latin typeface="MS Mincho" panose="02020609040205080304" charset="-128"/>
                <a:ea typeface="MS Mincho" panose="02020609040205080304" charset="-128"/>
              </a:rPr>
              <a:t>何度も手紙を出している</a:t>
            </a:r>
            <a:endParaRPr lang="zh-CN" altLang="en-US" sz="2000" b="1" dirty="0">
              <a:latin typeface="MS Mincho" panose="02020609040205080304" charset="-128"/>
              <a:ea typeface="MS Mincho" panose="02020609040205080304" charset="-128"/>
            </a:endParaRPr>
          </a:p>
        </p:txBody>
      </p:sp>
      <p:sp>
        <p:nvSpPr>
          <p:cNvPr id="16" name="矩形 15"/>
          <p:cNvSpPr/>
          <p:nvPr/>
        </p:nvSpPr>
        <p:spPr>
          <a:xfrm>
            <a:off x="9344659" y="4700988"/>
            <a:ext cx="2847340" cy="6553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dirty="0">
                <a:latin typeface="MS Mincho" panose="02020609040205080304" charset="-128"/>
                <a:ea typeface="MS Mincho" panose="02020609040205080304" charset="-128"/>
              </a:rPr>
              <a:t>練習の仕方が間違ったかもしれない</a:t>
            </a:r>
          </a:p>
        </p:txBody>
      </p:sp>
      <p:sp>
        <p:nvSpPr>
          <p:cNvPr id="17" name="矩形 16"/>
          <p:cNvSpPr/>
          <p:nvPr/>
        </p:nvSpPr>
        <p:spPr>
          <a:xfrm>
            <a:off x="2446312" y="5751195"/>
            <a:ext cx="4516317" cy="53259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dirty="0">
                <a:latin typeface="MS Mincho" panose="02020609040205080304" charset="-128"/>
                <a:ea typeface="MS Mincho" panose="02020609040205080304" charset="-128"/>
              </a:rPr>
              <a:t>全然自信がなかったのに優勝できた</a:t>
            </a:r>
            <a:endParaRPr lang="zh-CN" altLang="en-US" sz="2000" b="1" dirty="0">
              <a:latin typeface="MS Mincho" panose="02020609040205080304" charset="-128"/>
              <a:ea typeface="MS Mincho" panose="02020609040205080304" charset="-128"/>
            </a:endParaRPr>
          </a:p>
        </p:txBody>
      </p:sp>
    </p:spTree>
  </p:cSld>
  <p:clrMapOvr>
    <a:masterClrMapping/>
  </p:clrMapOvr>
  <mc:AlternateContent xmlns:mc="http://schemas.openxmlformats.org/markup-compatibility/2006" xmlns:p14="http://schemas.microsoft.com/office/powerpoint/2010/main">
    <mc:Choice Requires="p14">
      <p:transition spd="slow" p14:dur="1600">
        <p:wedge/>
      </p:transition>
    </mc:Choice>
    <mc:Fallback xmlns="">
      <p:transition spd="slow">
        <p:wedg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wipe(left)">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animEffect transition="in" filter="wipe(left)">
                                      <p:cBhvr>
                                        <p:cTn id="17" dur="500"/>
                                        <p:tgtEl>
                                          <p:spTgt spid="6">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
                                            <p:txEl>
                                              <p:pRg st="6" end="6"/>
                                            </p:txEl>
                                          </p:spTgt>
                                        </p:tgtEl>
                                        <p:attrNameLst>
                                          <p:attrName>style.visibility</p:attrName>
                                        </p:attrNameLst>
                                      </p:cBhvr>
                                      <p:to>
                                        <p:strVal val="visible"/>
                                      </p:to>
                                    </p:set>
                                    <p:animEffect transition="in" filter="wipe(left)">
                                      <p:cBhvr>
                                        <p:cTn id="22" dur="500"/>
                                        <p:tgtEl>
                                          <p:spTgt spid="6">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6">
                                            <p:txEl>
                                              <p:pRg st="8" end="8"/>
                                            </p:txEl>
                                          </p:spTgt>
                                        </p:tgtEl>
                                        <p:attrNameLst>
                                          <p:attrName>style.visibility</p:attrName>
                                        </p:attrNameLst>
                                      </p:cBhvr>
                                      <p:to>
                                        <p:strVal val="visible"/>
                                      </p:to>
                                    </p:set>
                                    <p:animEffect transition="in" filter="wipe(left)">
                                      <p:cBhvr>
                                        <p:cTn id="27" dur="500"/>
                                        <p:tgtEl>
                                          <p:spTgt spid="6">
                                            <p:txEl>
                                              <p:pRg st="8"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4"/>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15"/>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wipe(down)">
                                      <p:cBhvr>
                                        <p:cTn id="44" dur="5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14" presetClass="entr" presetSubtype="10"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randombar(horizontal)">
                                      <p:cBhvr>
                                        <p:cTn id="4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4" grpId="0" animBg="1"/>
      <p:bldP spid="15" grpId="0" bldLvl="0" animBg="1"/>
      <p:bldP spid="16" grpId="0" bldLvl="0" animBg="1"/>
      <p:bldP spid="17"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848485" y="1149350"/>
            <a:ext cx="10166350" cy="254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80340" y="0"/>
            <a:ext cx="1936115" cy="7143750"/>
          </a:xfrm>
          <a:prstGeom prst="rect">
            <a:avLst/>
          </a:prstGeom>
          <a:solidFill>
            <a:schemeClr val="accent5">
              <a:lumMod val="50000"/>
            </a:schemeClr>
          </a:solidFill>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0340" y="4829175"/>
            <a:ext cx="1919605" cy="1844040"/>
          </a:xfrm>
          <a:prstGeom prst="rect">
            <a:avLst/>
          </a:prstGeom>
        </p:spPr>
      </p:pic>
      <p:sp>
        <p:nvSpPr>
          <p:cNvPr id="9" name="矩形 8"/>
          <p:cNvSpPr/>
          <p:nvPr/>
        </p:nvSpPr>
        <p:spPr>
          <a:xfrm rot="18900000">
            <a:off x="1647825" y="1467485"/>
            <a:ext cx="194310" cy="19431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82880" y="3727450"/>
            <a:ext cx="1214755" cy="398780"/>
          </a:xfrm>
          <a:prstGeom prst="rect">
            <a:avLst/>
          </a:prstGeom>
          <a:noFill/>
        </p:spPr>
        <p:txBody>
          <a:bodyPr wrap="square" rtlCol="0">
            <a:spAutoFit/>
          </a:bodyPr>
          <a:lstStyle/>
          <a:p>
            <a:pPr algn="l"/>
            <a:r>
              <a:rPr lang="ja-JP" altLang="zh-CN" sz="2000" b="1" dirty="0">
                <a:solidFill>
                  <a:schemeClr val="bg1"/>
                </a:solidFill>
                <a:latin typeface="思源黑体 CN Light" panose="020B0300000000000000" charset="-122"/>
                <a:ea typeface="思源黑体 CN Light" panose="020B0300000000000000" charset="-122"/>
                <a:cs typeface="+mn-ea"/>
                <a:sym typeface="+mn-lt"/>
              </a:rPr>
              <a:t>学習活動</a:t>
            </a:r>
            <a:endPar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endParaRPr>
          </a:p>
        </p:txBody>
      </p:sp>
      <p:sp>
        <p:nvSpPr>
          <p:cNvPr id="18" name="文本框 17"/>
          <p:cNvSpPr txBox="1"/>
          <p:nvPr/>
        </p:nvSpPr>
        <p:spPr>
          <a:xfrm>
            <a:off x="125730" y="4430395"/>
            <a:ext cx="1214755" cy="398780"/>
          </a:xfrm>
          <a:prstGeom prst="rect">
            <a:avLst/>
          </a:prstGeom>
          <a:noFill/>
        </p:spPr>
        <p:txBody>
          <a:bodyPr wrap="square" rtlCol="0">
            <a:spAutoFit/>
          </a:bodyPr>
          <a:lstStyle/>
          <a:p>
            <a:pPr algn="ctr"/>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コラム</a:t>
            </a:r>
          </a:p>
        </p:txBody>
      </p:sp>
      <p:sp>
        <p:nvSpPr>
          <p:cNvPr id="5" name="文本框 4"/>
          <p:cNvSpPr txBox="1"/>
          <p:nvPr/>
        </p:nvSpPr>
        <p:spPr>
          <a:xfrm>
            <a:off x="125730" y="1365250"/>
            <a:ext cx="1473835" cy="398780"/>
          </a:xfrm>
          <a:prstGeom prst="rect">
            <a:avLst/>
          </a:prstGeom>
          <a:noFill/>
        </p:spPr>
        <p:txBody>
          <a:bodyPr wrap="square" rtlCol="0">
            <a:spAutoFit/>
          </a:bodyPr>
          <a:lstStyle/>
          <a:p>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言葉の解釈</a:t>
            </a:r>
          </a:p>
        </p:txBody>
      </p:sp>
      <p:sp>
        <p:nvSpPr>
          <p:cNvPr id="2" name="文本框 1"/>
          <p:cNvSpPr txBox="1"/>
          <p:nvPr/>
        </p:nvSpPr>
        <p:spPr>
          <a:xfrm>
            <a:off x="1882775" y="508635"/>
            <a:ext cx="6426200" cy="521970"/>
          </a:xfrm>
          <a:prstGeom prst="rect">
            <a:avLst/>
          </a:prstGeom>
          <a:noFill/>
        </p:spPr>
        <p:txBody>
          <a:bodyPr wrap="square" rtlCol="0" anchor="t">
            <a:spAutoFit/>
          </a:bodyPr>
          <a:lstStyle/>
          <a:p>
            <a:pPr algn="l"/>
            <a:r>
              <a:rPr lang="ja-JP" sz="2800" b="1" dirty="0">
                <a:solidFill>
                  <a:srgbClr val="002060"/>
                </a:solidFill>
                <a:latin typeface="MS Mincho" panose="02020609040205080304" charset="-128"/>
                <a:ea typeface="MS Mincho" panose="02020609040205080304" charset="-128"/>
                <a:sym typeface="+mn-ea"/>
              </a:rPr>
              <a:t>一</a:t>
            </a:r>
            <a:r>
              <a:rPr lang="en-US" altLang="ja-JP" sz="2800" b="1" dirty="0">
                <a:solidFill>
                  <a:srgbClr val="002060"/>
                </a:solidFill>
                <a:latin typeface="MS Mincho" panose="02020609040205080304" charset="-128"/>
                <a:ea typeface="MS Mincho" panose="02020609040205080304" charset="-128"/>
                <a:sym typeface="+mn-ea"/>
              </a:rPr>
              <a:t>.</a:t>
            </a:r>
            <a:r>
              <a:rPr sz="2800" b="1" dirty="0">
                <a:solidFill>
                  <a:srgbClr val="002060"/>
                </a:solidFill>
                <a:latin typeface="MS Mincho" panose="02020609040205080304" charset="-128"/>
                <a:ea typeface="MS Mincho" panose="02020609040205080304" charset="-128"/>
                <a:sym typeface="+mn-ea"/>
              </a:rPr>
              <a:t>次の文を完成しなさい。</a:t>
            </a:r>
          </a:p>
        </p:txBody>
      </p:sp>
      <p:sp>
        <p:nvSpPr>
          <p:cNvPr id="6" name="文本框 5"/>
          <p:cNvSpPr txBox="1"/>
          <p:nvPr/>
        </p:nvSpPr>
        <p:spPr>
          <a:xfrm>
            <a:off x="2159000" y="1457960"/>
            <a:ext cx="9751060" cy="4707890"/>
          </a:xfrm>
          <a:prstGeom prst="rect">
            <a:avLst/>
          </a:prstGeom>
          <a:noFill/>
        </p:spPr>
        <p:txBody>
          <a:bodyPr wrap="square" rtlCol="0" anchor="t">
            <a:spAutoFit/>
          </a:bodyPr>
          <a:lstStyle/>
          <a:p>
            <a:pPr algn="l" fontAlgn="auto">
              <a:lnSpc>
                <a:spcPts val="4000"/>
              </a:lnSpc>
            </a:pPr>
            <a:r>
              <a:rPr sz="2400" b="1" dirty="0">
                <a:solidFill>
                  <a:srgbClr val="002060"/>
                </a:solidFill>
                <a:latin typeface="MS Mincho" panose="02020609040205080304" charset="-128"/>
                <a:ea typeface="MS Mincho" panose="02020609040205080304" charset="-128"/>
                <a:cs typeface="MS Mincho" panose="02020609040205080304" charset="-128"/>
                <a:sym typeface="+mn-ea"/>
              </a:rPr>
              <a:t>6．</a:t>
            </a:r>
            <a:r>
              <a:rPr sz="2400" b="1" u="sng" dirty="0">
                <a:solidFill>
                  <a:srgbClr val="002060"/>
                </a:solidFill>
                <a:latin typeface="MS Mincho" panose="02020609040205080304" charset="-128"/>
                <a:ea typeface="MS Mincho" panose="02020609040205080304" charset="-128"/>
                <a:cs typeface="MS Mincho" panose="02020609040205080304" charset="-128"/>
                <a:sym typeface="+mn-ea"/>
              </a:rPr>
              <a:t>　　　　　　　　　　　　　　</a:t>
            </a:r>
            <a:r>
              <a:rPr sz="2400" b="1" dirty="0" err="1">
                <a:solidFill>
                  <a:srgbClr val="002060"/>
                </a:solidFill>
                <a:latin typeface="MS Mincho" panose="02020609040205080304" charset="-128"/>
                <a:ea typeface="MS Mincho" panose="02020609040205080304" charset="-128"/>
                <a:cs typeface="MS Mincho" panose="02020609040205080304" charset="-128"/>
                <a:sym typeface="+mn-ea"/>
              </a:rPr>
              <a:t>か、不安でならない</a:t>
            </a:r>
            <a:r>
              <a:rPr sz="2400" b="1" dirty="0">
                <a:solidFill>
                  <a:srgbClr val="002060"/>
                </a:solidFill>
                <a:latin typeface="MS Mincho" panose="02020609040205080304" charset="-128"/>
                <a:ea typeface="MS Mincho" panose="02020609040205080304" charset="-128"/>
                <a:cs typeface="MS Mincho" panose="02020609040205080304" charset="-128"/>
                <a:sym typeface="+mn-ea"/>
              </a:rPr>
              <a:t>。</a:t>
            </a:r>
          </a:p>
          <a:p>
            <a:pPr algn="l" fontAlgn="auto">
              <a:lnSpc>
                <a:spcPts val="4000"/>
              </a:lnSpc>
            </a:pPr>
            <a:endParaRPr sz="2400" b="1" dirty="0">
              <a:solidFill>
                <a:srgbClr val="002060"/>
              </a:solidFill>
              <a:latin typeface="MS Mincho" panose="02020609040205080304" charset="-128"/>
              <a:ea typeface="MS Mincho" panose="02020609040205080304" charset="-128"/>
              <a:cs typeface="MS Mincho" panose="02020609040205080304" charset="-128"/>
              <a:sym typeface="+mn-ea"/>
            </a:endParaRPr>
          </a:p>
          <a:p>
            <a:pPr algn="l" fontAlgn="auto">
              <a:lnSpc>
                <a:spcPts val="4000"/>
              </a:lnSpc>
            </a:pPr>
            <a:r>
              <a:rPr sz="2400" b="1" dirty="0">
                <a:solidFill>
                  <a:srgbClr val="002060"/>
                </a:solidFill>
                <a:latin typeface="MS Mincho" panose="02020609040205080304" charset="-128"/>
                <a:ea typeface="MS Mincho" panose="02020609040205080304" charset="-128"/>
                <a:cs typeface="MS Mincho" panose="02020609040205080304" charset="-128"/>
                <a:sym typeface="+mn-ea"/>
              </a:rPr>
              <a:t>7．</a:t>
            </a:r>
            <a:r>
              <a:rPr sz="2400" b="1" u="sng" dirty="0">
                <a:solidFill>
                  <a:srgbClr val="002060"/>
                </a:solidFill>
                <a:latin typeface="MS Mincho" panose="02020609040205080304" charset="-128"/>
                <a:ea typeface="MS Mincho" panose="02020609040205080304" charset="-128"/>
                <a:cs typeface="MS Mincho" panose="02020609040205080304" charset="-128"/>
                <a:sym typeface="+mn-ea"/>
              </a:rPr>
              <a:t>　　　　　　　　　　　　　　</a:t>
            </a:r>
            <a:r>
              <a:rPr lang="ja-JP" sz="2400" b="1" dirty="0">
                <a:solidFill>
                  <a:srgbClr val="002060"/>
                </a:solidFill>
                <a:latin typeface="MS Mincho" panose="02020609040205080304" charset="-128"/>
                <a:ea typeface="MS Mincho" panose="02020609040205080304" charset="-128"/>
                <a:cs typeface="MS Mincho" panose="02020609040205080304" charset="-128"/>
                <a:sym typeface="+mn-ea"/>
              </a:rPr>
              <a:t>行</a:t>
            </a:r>
            <a:r>
              <a:rPr lang="ja-JP" sz="2400" b="1" dirty="0" err="1">
                <a:solidFill>
                  <a:srgbClr val="002060"/>
                </a:solidFill>
                <a:latin typeface="MS Mincho" panose="02020609040205080304" charset="-128"/>
                <a:ea typeface="MS Mincho" panose="02020609040205080304" charset="-128"/>
                <a:cs typeface="MS Mincho" panose="02020609040205080304" charset="-128"/>
                <a:sym typeface="+mn-ea"/>
              </a:rPr>
              <a:t>ってみたいものだ</a:t>
            </a:r>
            <a:r>
              <a:rPr sz="2400" b="1" dirty="0">
                <a:solidFill>
                  <a:srgbClr val="002060"/>
                </a:solidFill>
                <a:latin typeface="MS Mincho" panose="02020609040205080304" charset="-128"/>
                <a:ea typeface="MS Mincho" panose="02020609040205080304" charset="-128"/>
                <a:cs typeface="MS Mincho" panose="02020609040205080304" charset="-128"/>
                <a:sym typeface="+mn-ea"/>
              </a:rPr>
              <a:t>。</a:t>
            </a:r>
          </a:p>
          <a:p>
            <a:pPr algn="l" fontAlgn="auto">
              <a:lnSpc>
                <a:spcPts val="4000"/>
              </a:lnSpc>
            </a:pPr>
            <a:endParaRPr sz="2400" b="1" dirty="0">
              <a:solidFill>
                <a:srgbClr val="002060"/>
              </a:solidFill>
              <a:latin typeface="MS Mincho" panose="02020609040205080304" charset="-128"/>
              <a:ea typeface="MS Mincho" panose="02020609040205080304" charset="-128"/>
              <a:cs typeface="MS Mincho" panose="02020609040205080304" charset="-128"/>
              <a:sym typeface="+mn-ea"/>
            </a:endParaRPr>
          </a:p>
          <a:p>
            <a:pPr algn="l" fontAlgn="auto">
              <a:lnSpc>
                <a:spcPts val="4000"/>
              </a:lnSpc>
            </a:pPr>
            <a:r>
              <a:rPr sz="2400" b="1" dirty="0">
                <a:solidFill>
                  <a:srgbClr val="002060"/>
                </a:solidFill>
                <a:latin typeface="MS Mincho" panose="02020609040205080304" charset="-128"/>
                <a:ea typeface="MS Mincho" panose="02020609040205080304" charset="-128"/>
                <a:cs typeface="MS Mincho" panose="02020609040205080304" charset="-128"/>
                <a:sym typeface="+mn-ea"/>
              </a:rPr>
              <a:t>8．</a:t>
            </a:r>
            <a:r>
              <a:rPr sz="2400" b="1" u="sng" dirty="0">
                <a:solidFill>
                  <a:srgbClr val="002060"/>
                </a:solidFill>
                <a:latin typeface="MS Mincho" panose="02020609040205080304" charset="-128"/>
                <a:ea typeface="MS Mincho" panose="02020609040205080304" charset="-128"/>
                <a:cs typeface="MS Mincho" panose="02020609040205080304" charset="-128"/>
                <a:sym typeface="+mn-ea"/>
              </a:rPr>
              <a:t>　　　　　　　　　　　　　　</a:t>
            </a:r>
            <a:r>
              <a:rPr lang="ja-JP" sz="2400" b="1" dirty="0" err="1">
                <a:solidFill>
                  <a:srgbClr val="002060"/>
                </a:solidFill>
                <a:latin typeface="MS Mincho" panose="02020609040205080304" charset="-128"/>
                <a:ea typeface="MS Mincho" panose="02020609040205080304" charset="-128"/>
                <a:cs typeface="MS Mincho" panose="02020609040205080304" charset="-128"/>
                <a:sym typeface="+mn-ea"/>
              </a:rPr>
              <a:t>ぜひ一度食べたいものだ</a:t>
            </a:r>
            <a:r>
              <a:rPr sz="2400" b="1" dirty="0">
                <a:solidFill>
                  <a:srgbClr val="002060"/>
                </a:solidFill>
                <a:latin typeface="MS Mincho" panose="02020609040205080304" charset="-128"/>
                <a:ea typeface="MS Mincho" panose="02020609040205080304" charset="-128"/>
                <a:cs typeface="MS Mincho" panose="02020609040205080304" charset="-128"/>
                <a:sym typeface="+mn-ea"/>
              </a:rPr>
              <a:t>。</a:t>
            </a:r>
          </a:p>
          <a:p>
            <a:pPr algn="l" fontAlgn="auto">
              <a:lnSpc>
                <a:spcPts val="4000"/>
              </a:lnSpc>
            </a:pPr>
            <a:endParaRPr sz="2400" b="1" dirty="0">
              <a:solidFill>
                <a:srgbClr val="002060"/>
              </a:solidFill>
              <a:latin typeface="MS Mincho" panose="02020609040205080304" charset="-128"/>
              <a:ea typeface="MS Mincho" panose="02020609040205080304" charset="-128"/>
              <a:cs typeface="MS Mincho" panose="02020609040205080304" charset="-128"/>
              <a:sym typeface="+mn-ea"/>
            </a:endParaRPr>
          </a:p>
          <a:p>
            <a:pPr algn="l" fontAlgn="auto">
              <a:lnSpc>
                <a:spcPts val="4000"/>
              </a:lnSpc>
            </a:pPr>
            <a:r>
              <a:rPr sz="2400" b="1" dirty="0">
                <a:solidFill>
                  <a:srgbClr val="002060"/>
                </a:solidFill>
                <a:latin typeface="MS Mincho" panose="02020609040205080304" charset="-128"/>
                <a:ea typeface="MS Mincho" panose="02020609040205080304" charset="-128"/>
                <a:cs typeface="MS Mincho" panose="02020609040205080304" charset="-128"/>
                <a:sym typeface="+mn-ea"/>
              </a:rPr>
              <a:t>9．電車が止まるや否や、</a:t>
            </a:r>
            <a:r>
              <a:rPr sz="2400" b="1" u="sng" dirty="0">
                <a:solidFill>
                  <a:srgbClr val="002060"/>
                </a:solidFill>
                <a:latin typeface="MS Mincho" panose="02020609040205080304" charset="-128"/>
                <a:ea typeface="MS Mincho" panose="02020609040205080304" charset="-128"/>
                <a:cs typeface="MS Mincho" panose="02020609040205080304" charset="-128"/>
                <a:sym typeface="+mn-ea"/>
              </a:rPr>
              <a:t>　　　　　　　　　　　　　　　　</a:t>
            </a:r>
            <a:r>
              <a:rPr lang="ja-JP" altLang="en-US" sz="2400" b="1" u="sng" dirty="0">
                <a:solidFill>
                  <a:srgbClr val="002060"/>
                </a:solidFill>
                <a:latin typeface="MS Mincho" panose="02020609040205080304" charset="-128"/>
                <a:ea typeface="MS Mincho" panose="02020609040205080304" charset="-128"/>
                <a:cs typeface="MS Mincho" panose="02020609040205080304" charset="-128"/>
                <a:sym typeface="+mn-ea"/>
              </a:rPr>
              <a:t>　</a:t>
            </a:r>
            <a:r>
              <a:rPr sz="2400" b="1" dirty="0">
                <a:solidFill>
                  <a:srgbClr val="002060"/>
                </a:solidFill>
                <a:latin typeface="MS Mincho" panose="02020609040205080304" charset="-128"/>
                <a:ea typeface="MS Mincho" panose="02020609040205080304" charset="-128"/>
                <a:cs typeface="MS Mincho" panose="02020609040205080304" charset="-128"/>
                <a:sym typeface="+mn-ea"/>
              </a:rPr>
              <a:t>。</a:t>
            </a:r>
          </a:p>
          <a:p>
            <a:pPr algn="l" fontAlgn="auto">
              <a:lnSpc>
                <a:spcPts val="4000"/>
              </a:lnSpc>
            </a:pPr>
            <a:endParaRPr sz="2400" b="1" dirty="0">
              <a:solidFill>
                <a:srgbClr val="002060"/>
              </a:solidFill>
              <a:latin typeface="MS Mincho" panose="02020609040205080304" charset="-128"/>
              <a:ea typeface="MS Mincho" panose="02020609040205080304" charset="-128"/>
              <a:cs typeface="MS Mincho" panose="02020609040205080304" charset="-128"/>
              <a:sym typeface="+mn-ea"/>
            </a:endParaRPr>
          </a:p>
          <a:p>
            <a:pPr algn="l" fontAlgn="auto">
              <a:lnSpc>
                <a:spcPts val="4000"/>
              </a:lnSpc>
            </a:pPr>
            <a:r>
              <a:rPr sz="2400" b="1" dirty="0">
                <a:solidFill>
                  <a:srgbClr val="002060"/>
                </a:solidFill>
                <a:latin typeface="MS Mincho" panose="02020609040205080304" charset="-128"/>
                <a:ea typeface="MS Mincho" panose="02020609040205080304" charset="-128"/>
                <a:cs typeface="MS Mincho" panose="02020609040205080304" charset="-128"/>
                <a:sym typeface="+mn-ea"/>
              </a:rPr>
              <a:t>10．窓を開けるやいなや、</a:t>
            </a:r>
            <a:r>
              <a:rPr sz="2400" b="1" u="sng" dirty="0">
                <a:solidFill>
                  <a:srgbClr val="002060"/>
                </a:solidFill>
                <a:latin typeface="MS Mincho" panose="02020609040205080304" charset="-128"/>
                <a:ea typeface="MS Mincho" panose="02020609040205080304" charset="-128"/>
                <a:cs typeface="MS Mincho" panose="02020609040205080304" charset="-128"/>
                <a:sym typeface="+mn-ea"/>
              </a:rPr>
              <a:t>　</a:t>
            </a:r>
            <a:r>
              <a:rPr lang="ja-JP" altLang="en-US" sz="2400" b="1" u="sng" dirty="0">
                <a:solidFill>
                  <a:srgbClr val="002060"/>
                </a:solidFill>
                <a:latin typeface="MS Mincho" panose="02020609040205080304" charset="-128"/>
                <a:ea typeface="MS Mincho" panose="02020609040205080304" charset="-128"/>
                <a:cs typeface="MS Mincho" panose="02020609040205080304" charset="-128"/>
                <a:sym typeface="+mn-ea"/>
              </a:rPr>
              <a:t>　</a:t>
            </a:r>
            <a:r>
              <a:rPr sz="2400" b="1" u="sng" dirty="0">
                <a:solidFill>
                  <a:srgbClr val="002060"/>
                </a:solidFill>
                <a:latin typeface="MS Mincho" panose="02020609040205080304" charset="-128"/>
                <a:ea typeface="MS Mincho" panose="02020609040205080304" charset="-128"/>
                <a:cs typeface="MS Mincho" panose="02020609040205080304" charset="-128"/>
                <a:sym typeface="+mn-ea"/>
              </a:rPr>
              <a:t>　　　　　　　　　　　　　　</a:t>
            </a:r>
            <a:r>
              <a:rPr sz="2400" b="1" dirty="0">
                <a:solidFill>
                  <a:srgbClr val="002060"/>
                </a:solidFill>
                <a:latin typeface="MS Mincho" panose="02020609040205080304" charset="-128"/>
                <a:ea typeface="MS Mincho" panose="02020609040205080304" charset="-128"/>
                <a:cs typeface="MS Mincho" panose="02020609040205080304" charset="-128"/>
                <a:sym typeface="+mn-ea"/>
              </a:rPr>
              <a:t>。</a:t>
            </a:r>
          </a:p>
        </p:txBody>
      </p:sp>
      <p:sp>
        <p:nvSpPr>
          <p:cNvPr id="7" name="文本框 6"/>
          <p:cNvSpPr txBox="1"/>
          <p:nvPr/>
        </p:nvSpPr>
        <p:spPr>
          <a:xfrm>
            <a:off x="125730" y="2164080"/>
            <a:ext cx="1474470"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重要表現</a:t>
            </a:r>
          </a:p>
        </p:txBody>
      </p:sp>
      <p:sp>
        <p:nvSpPr>
          <p:cNvPr id="10" name="文本框 9"/>
          <p:cNvSpPr txBox="1"/>
          <p:nvPr/>
        </p:nvSpPr>
        <p:spPr>
          <a:xfrm>
            <a:off x="125730" y="2945765"/>
            <a:ext cx="1214755"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本文理解</a:t>
            </a:r>
          </a:p>
        </p:txBody>
      </p:sp>
      <p:sp>
        <p:nvSpPr>
          <p:cNvPr id="17" name="矩形 16"/>
          <p:cNvSpPr/>
          <p:nvPr/>
        </p:nvSpPr>
        <p:spPr>
          <a:xfrm>
            <a:off x="2831013" y="1447807"/>
            <a:ext cx="3560996" cy="4734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dirty="0">
                <a:latin typeface="MS Mincho" panose="02020609040205080304" charset="-128"/>
                <a:ea typeface="MS Mincho" panose="02020609040205080304" charset="-128"/>
              </a:rPr>
              <a:t>将来がどうなる</a:t>
            </a:r>
            <a:endParaRPr lang="zh-CN" altLang="en-US" sz="2000" b="1" dirty="0">
              <a:latin typeface="MS Mincho" panose="02020609040205080304" charset="-128"/>
              <a:ea typeface="MS Mincho" panose="02020609040205080304" charset="-128"/>
            </a:endParaRPr>
          </a:p>
        </p:txBody>
      </p:sp>
      <p:sp>
        <p:nvSpPr>
          <p:cNvPr id="20" name="矩形 19"/>
          <p:cNvSpPr/>
          <p:nvPr/>
        </p:nvSpPr>
        <p:spPr>
          <a:xfrm>
            <a:off x="2831013" y="2433150"/>
            <a:ext cx="3631333" cy="4734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dirty="0">
                <a:latin typeface="MS Mincho" panose="02020609040205080304" charset="-128"/>
                <a:ea typeface="MS Mincho" panose="02020609040205080304" charset="-128"/>
              </a:rPr>
              <a:t>機会があれば日本に</a:t>
            </a:r>
          </a:p>
        </p:txBody>
      </p:sp>
      <p:sp>
        <p:nvSpPr>
          <p:cNvPr id="21" name="矩形 20"/>
          <p:cNvSpPr/>
          <p:nvPr/>
        </p:nvSpPr>
        <p:spPr>
          <a:xfrm>
            <a:off x="2831013" y="3459574"/>
            <a:ext cx="3560996" cy="4734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dirty="0">
                <a:latin typeface="MS Mincho" panose="02020609040205080304" charset="-128"/>
                <a:ea typeface="MS Mincho" panose="02020609040205080304" charset="-128"/>
              </a:rPr>
              <a:t>フランス料理は</a:t>
            </a:r>
          </a:p>
        </p:txBody>
      </p:sp>
      <p:sp>
        <p:nvSpPr>
          <p:cNvPr id="22" name="矩形 21"/>
          <p:cNvSpPr/>
          <p:nvPr/>
        </p:nvSpPr>
        <p:spPr>
          <a:xfrm>
            <a:off x="6096000" y="4424850"/>
            <a:ext cx="4437294" cy="4734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dirty="0">
                <a:latin typeface="MS Mincho" panose="02020609040205080304" charset="-128"/>
                <a:ea typeface="MS Mincho" panose="02020609040205080304" charset="-128"/>
              </a:rPr>
              <a:t>待っていた乗客は入口に殺到した</a:t>
            </a:r>
            <a:endParaRPr lang="zh-CN" altLang="en-US" sz="2000" b="1" dirty="0">
              <a:latin typeface="MS Mincho" panose="02020609040205080304" charset="-128"/>
              <a:ea typeface="MS Mincho" panose="02020609040205080304" charset="-128"/>
            </a:endParaRPr>
          </a:p>
        </p:txBody>
      </p:sp>
      <p:sp>
        <p:nvSpPr>
          <p:cNvPr id="23" name="矩形 22"/>
          <p:cNvSpPr/>
          <p:nvPr/>
        </p:nvSpPr>
        <p:spPr>
          <a:xfrm>
            <a:off x="6096000" y="5471916"/>
            <a:ext cx="4437294" cy="4734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dirty="0">
                <a:latin typeface="MS Mincho" panose="02020609040205080304" charset="-128"/>
                <a:ea typeface="MS Mincho" panose="02020609040205080304" charset="-128"/>
              </a:rPr>
              <a:t>カササギが部屋に飛び込んできた</a:t>
            </a:r>
            <a:endParaRPr lang="zh-CN" altLang="en-US" sz="2000" b="1" dirty="0">
              <a:latin typeface="MS Mincho" panose="02020609040205080304" charset="-128"/>
              <a:ea typeface="MS Mincho" panose="02020609040205080304" charset="-128"/>
            </a:endParaRPr>
          </a:p>
        </p:txBody>
      </p:sp>
    </p:spTree>
  </p:cSld>
  <p:clrMapOvr>
    <a:masterClrMapping/>
  </p:clrMapOvr>
  <mc:AlternateContent xmlns:mc="http://schemas.openxmlformats.org/markup-compatibility/2006" xmlns:p14="http://schemas.microsoft.com/office/powerpoint/2010/main">
    <mc:Choice Requires="p14">
      <p:transition spd="slow" p14:dur="1600">
        <p:wedge/>
      </p:transition>
    </mc:Choice>
    <mc:Fallback xmlns="">
      <p:transition spd="slow">
        <p:wedg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wipe(left)">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animEffect transition="in" filter="wipe(left)">
                                      <p:cBhvr>
                                        <p:cTn id="17" dur="500"/>
                                        <p:tgtEl>
                                          <p:spTgt spid="6">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
                                            <p:txEl>
                                              <p:pRg st="6" end="6"/>
                                            </p:txEl>
                                          </p:spTgt>
                                        </p:tgtEl>
                                        <p:attrNameLst>
                                          <p:attrName>style.visibility</p:attrName>
                                        </p:attrNameLst>
                                      </p:cBhvr>
                                      <p:to>
                                        <p:strVal val="visible"/>
                                      </p:to>
                                    </p:set>
                                    <p:animEffect transition="in" filter="wipe(left)">
                                      <p:cBhvr>
                                        <p:cTn id="22" dur="500"/>
                                        <p:tgtEl>
                                          <p:spTgt spid="6">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6">
                                            <p:txEl>
                                              <p:pRg st="8" end="8"/>
                                            </p:txEl>
                                          </p:spTgt>
                                        </p:tgtEl>
                                        <p:attrNameLst>
                                          <p:attrName>style.visibility</p:attrName>
                                        </p:attrNameLst>
                                      </p:cBhvr>
                                      <p:to>
                                        <p:strVal val="visible"/>
                                      </p:to>
                                    </p:set>
                                    <p:animEffect transition="in" filter="wipe(left)">
                                      <p:cBhvr>
                                        <p:cTn id="27" dur="500"/>
                                        <p:tgtEl>
                                          <p:spTgt spid="6">
                                            <p:txEl>
                                              <p:pRg st="8"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heel(1)">
                                      <p:cBhvr>
                                        <p:cTn id="32" dur="20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randombar(horizontal)">
                                      <p:cBhvr>
                                        <p:cTn id="37" dur="500"/>
                                        <p:tgtEl>
                                          <p:spTgt spid="20"/>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21"/>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0" grpId="0" animBg="1"/>
      <p:bldP spid="21" grpId="0" bldLvl="0" animBg="1"/>
      <p:bldP spid="22" grpId="0" animBg="1"/>
      <p:bldP spid="2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848485" y="1149350"/>
            <a:ext cx="10166350" cy="254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96850" y="0"/>
            <a:ext cx="1936115" cy="7143750"/>
          </a:xfrm>
          <a:prstGeom prst="rect">
            <a:avLst/>
          </a:prstGeom>
          <a:solidFill>
            <a:schemeClr val="accent5">
              <a:lumMod val="50000"/>
            </a:schemeClr>
          </a:solidFill>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0340" y="4829175"/>
            <a:ext cx="1919605" cy="1844040"/>
          </a:xfrm>
          <a:prstGeom prst="rect">
            <a:avLst/>
          </a:prstGeom>
        </p:spPr>
      </p:pic>
      <p:sp>
        <p:nvSpPr>
          <p:cNvPr id="9" name="矩形 8"/>
          <p:cNvSpPr/>
          <p:nvPr/>
        </p:nvSpPr>
        <p:spPr>
          <a:xfrm rot="18900000">
            <a:off x="1647825" y="1467485"/>
            <a:ext cx="194310" cy="19431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82880" y="3727450"/>
            <a:ext cx="1214755" cy="398780"/>
          </a:xfrm>
          <a:prstGeom prst="rect">
            <a:avLst/>
          </a:prstGeom>
          <a:noFill/>
        </p:spPr>
        <p:txBody>
          <a:bodyPr wrap="square" rtlCol="0">
            <a:spAutoFit/>
          </a:bodyPr>
          <a:lstStyle/>
          <a:p>
            <a:pPr algn="l"/>
            <a:r>
              <a:rPr lang="ja-JP" altLang="zh-CN" sz="2000" b="1" dirty="0">
                <a:solidFill>
                  <a:schemeClr val="bg1"/>
                </a:solidFill>
                <a:latin typeface="思源黑体 CN Light" panose="020B0300000000000000" charset="-122"/>
                <a:ea typeface="思源黑体 CN Light" panose="020B0300000000000000" charset="-122"/>
                <a:cs typeface="+mn-ea"/>
                <a:sym typeface="+mn-lt"/>
              </a:rPr>
              <a:t>学習活動</a:t>
            </a:r>
            <a:endPar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endParaRPr>
          </a:p>
        </p:txBody>
      </p:sp>
      <p:sp>
        <p:nvSpPr>
          <p:cNvPr id="18" name="文本框 17"/>
          <p:cNvSpPr txBox="1"/>
          <p:nvPr/>
        </p:nvSpPr>
        <p:spPr>
          <a:xfrm>
            <a:off x="125730" y="4430395"/>
            <a:ext cx="1214755" cy="398780"/>
          </a:xfrm>
          <a:prstGeom prst="rect">
            <a:avLst/>
          </a:prstGeom>
          <a:noFill/>
        </p:spPr>
        <p:txBody>
          <a:bodyPr wrap="square" rtlCol="0">
            <a:spAutoFit/>
          </a:bodyPr>
          <a:lstStyle/>
          <a:p>
            <a:pPr algn="ctr"/>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コラム</a:t>
            </a:r>
          </a:p>
        </p:txBody>
      </p:sp>
      <p:sp>
        <p:nvSpPr>
          <p:cNvPr id="5" name="文本框 4"/>
          <p:cNvSpPr txBox="1"/>
          <p:nvPr/>
        </p:nvSpPr>
        <p:spPr>
          <a:xfrm>
            <a:off x="125730" y="1365250"/>
            <a:ext cx="1473835" cy="398780"/>
          </a:xfrm>
          <a:prstGeom prst="rect">
            <a:avLst/>
          </a:prstGeom>
          <a:noFill/>
        </p:spPr>
        <p:txBody>
          <a:bodyPr wrap="square" rtlCol="0">
            <a:spAutoFit/>
          </a:bodyPr>
          <a:lstStyle/>
          <a:p>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言葉の解釈</a:t>
            </a:r>
          </a:p>
        </p:txBody>
      </p:sp>
      <p:sp>
        <p:nvSpPr>
          <p:cNvPr id="2" name="文本框 1"/>
          <p:cNvSpPr txBox="1"/>
          <p:nvPr/>
        </p:nvSpPr>
        <p:spPr>
          <a:xfrm>
            <a:off x="1882775" y="508635"/>
            <a:ext cx="7159625" cy="521970"/>
          </a:xfrm>
          <a:prstGeom prst="rect">
            <a:avLst/>
          </a:prstGeom>
          <a:noFill/>
        </p:spPr>
        <p:txBody>
          <a:bodyPr wrap="square" rtlCol="0" anchor="t">
            <a:spAutoFit/>
          </a:bodyPr>
          <a:lstStyle/>
          <a:p>
            <a:pPr algn="l"/>
            <a:r>
              <a:rPr lang="ja-JP" altLang="ja-JP" sz="2800" b="1" dirty="0">
                <a:solidFill>
                  <a:srgbClr val="002060"/>
                </a:solidFill>
                <a:latin typeface="MS Mincho" panose="02020609040205080304" charset="-128"/>
                <a:ea typeface="MS Mincho" panose="02020609040205080304" charset="-128"/>
                <a:sym typeface="+mn-ea"/>
              </a:rPr>
              <a:t>二</a:t>
            </a:r>
            <a:r>
              <a:rPr lang="en-US" altLang="ja-JP" sz="2800" b="1" dirty="0">
                <a:solidFill>
                  <a:srgbClr val="002060"/>
                </a:solidFill>
                <a:latin typeface="MS Mincho" panose="02020609040205080304" charset="-128"/>
                <a:ea typeface="MS Mincho" panose="02020609040205080304" charset="-128"/>
                <a:sym typeface="+mn-ea"/>
              </a:rPr>
              <a:t>.</a:t>
            </a:r>
            <a:r>
              <a:rPr sz="2800" b="1" dirty="0">
                <a:solidFill>
                  <a:srgbClr val="002060"/>
                </a:solidFill>
                <a:latin typeface="MS Mincho" panose="02020609040205080304" charset="-128"/>
                <a:ea typeface="MS Mincho" panose="02020609040205080304" charset="-128"/>
                <a:sym typeface="+mn-ea"/>
              </a:rPr>
              <a:t>中国語に訳してみましょう。</a:t>
            </a:r>
          </a:p>
        </p:txBody>
      </p:sp>
      <p:sp>
        <p:nvSpPr>
          <p:cNvPr id="6" name="文本框 5"/>
          <p:cNvSpPr txBox="1"/>
          <p:nvPr/>
        </p:nvSpPr>
        <p:spPr>
          <a:xfrm>
            <a:off x="2159000" y="1457960"/>
            <a:ext cx="9751060" cy="2143125"/>
          </a:xfrm>
          <a:prstGeom prst="rect">
            <a:avLst/>
          </a:prstGeom>
          <a:noFill/>
        </p:spPr>
        <p:txBody>
          <a:bodyPr wrap="square" rtlCol="0" anchor="t">
            <a:spAutoFit/>
          </a:bodyPr>
          <a:lstStyle/>
          <a:p>
            <a:pPr algn="l" fontAlgn="auto">
              <a:lnSpc>
                <a:spcPts val="4000"/>
              </a:lnSpc>
            </a:pPr>
            <a:r>
              <a:rPr sz="2400" b="1">
                <a:solidFill>
                  <a:srgbClr val="002060"/>
                </a:solidFill>
                <a:latin typeface="MS Mincho" panose="02020609040205080304" charset="-128"/>
                <a:ea typeface="MS Mincho" panose="02020609040205080304" charset="-128"/>
                <a:cs typeface="MS Mincho" panose="02020609040205080304" charset="-128"/>
                <a:sym typeface="+mn-ea"/>
              </a:rPr>
              <a:t>1</a:t>
            </a:r>
            <a:r>
              <a:rPr lang="en-US" sz="2400" b="1">
                <a:solidFill>
                  <a:srgbClr val="002060"/>
                </a:solidFill>
                <a:latin typeface="MS Mincho" panose="02020609040205080304" charset="-128"/>
                <a:ea typeface="MS Mincho" panose="02020609040205080304" charset="-128"/>
                <a:cs typeface="MS Mincho" panose="02020609040205080304" charset="-128"/>
                <a:sym typeface="+mn-ea"/>
              </a:rPr>
              <a:t>.二人の若い紳士が、すっかりイギリスの兵隊のかたちをして、ぴかぴかする鉄砲をかついで、白熊のような犬を二疋つれて、だいぶ山奥の、木の葉のかさかさしたとこを、こんなことを云いながら、あるいておりました。</a:t>
            </a:r>
          </a:p>
        </p:txBody>
      </p:sp>
      <p:sp>
        <p:nvSpPr>
          <p:cNvPr id="11" name="文本框 10"/>
          <p:cNvSpPr txBox="1"/>
          <p:nvPr/>
        </p:nvSpPr>
        <p:spPr>
          <a:xfrm>
            <a:off x="2159000" y="3601085"/>
            <a:ext cx="9751060" cy="2143125"/>
          </a:xfrm>
          <a:prstGeom prst="rect">
            <a:avLst/>
          </a:prstGeom>
          <a:noFill/>
        </p:spPr>
        <p:txBody>
          <a:bodyPr wrap="square" rtlCol="0" anchor="t">
            <a:spAutoFit/>
          </a:bodyPr>
          <a:lstStyle/>
          <a:p>
            <a:pPr algn="l" fontAlgn="auto">
              <a:lnSpc>
                <a:spcPts val="4000"/>
              </a:lnSpc>
            </a:pPr>
            <a:r>
              <a:rPr lang="ja-JP" altLang="en-US" sz="2400" b="1" dirty="0">
                <a:solidFill>
                  <a:schemeClr val="tx1"/>
                </a:solidFill>
                <a:latin typeface="MS Mincho" panose="02020609040205080304" charset="-128"/>
                <a:ea typeface="MS Mincho" panose="02020609040205080304" charset="-128"/>
                <a:cs typeface="MS Mincho" panose="02020609040205080304" charset="-128"/>
                <a:sym typeface="+mn-ea"/>
              </a:rPr>
              <a:t>答え</a:t>
            </a:r>
            <a:r>
              <a:rPr lang="en-US" altLang="ja-JP" sz="2400" b="1" dirty="0">
                <a:solidFill>
                  <a:schemeClr val="tx1"/>
                </a:solidFill>
                <a:latin typeface="MS Mincho" panose="02020609040205080304" charset="-128"/>
                <a:ea typeface="MS Mincho" panose="02020609040205080304" charset="-128"/>
                <a:cs typeface="MS Mincho" panose="02020609040205080304" charset="-128"/>
                <a:sym typeface="+mn-ea"/>
              </a:rPr>
              <a:t>:</a:t>
            </a:r>
          </a:p>
          <a:p>
            <a:pPr algn="l" fontAlgn="auto">
              <a:lnSpc>
                <a:spcPts val="4000"/>
              </a:lnSpc>
            </a:pPr>
            <a:r>
              <a:rPr lang="en-US" altLang="ja-JP" sz="2400" b="1" dirty="0">
                <a:solidFill>
                  <a:schemeClr val="tx1"/>
                </a:solidFill>
                <a:latin typeface="宋体" panose="02010600030101010101" pitchFamily="2" charset="-122"/>
                <a:ea typeface="宋体" panose="02010600030101010101" pitchFamily="2" charset="-122"/>
                <a:cs typeface="MS Mincho" panose="02020609040205080304" charset="-128"/>
                <a:sym typeface="+mn-ea"/>
              </a:rPr>
              <a:t>两个年轻的绅士，从头到脚一身英国士兵的装束，肩上扛着亮晶晶的猎枪，身后跟着两只白熊一般大的猎狗，走在深山小径，踏着沙沙作响的落叶，边走边谈着话。</a:t>
            </a:r>
          </a:p>
        </p:txBody>
      </p:sp>
      <p:sp>
        <p:nvSpPr>
          <p:cNvPr id="7" name="文本框 6"/>
          <p:cNvSpPr txBox="1"/>
          <p:nvPr/>
        </p:nvSpPr>
        <p:spPr>
          <a:xfrm>
            <a:off x="125730" y="2164080"/>
            <a:ext cx="1474470"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重要表現</a:t>
            </a:r>
          </a:p>
        </p:txBody>
      </p:sp>
      <p:sp>
        <p:nvSpPr>
          <p:cNvPr id="10" name="文本框 9"/>
          <p:cNvSpPr txBox="1"/>
          <p:nvPr/>
        </p:nvSpPr>
        <p:spPr>
          <a:xfrm>
            <a:off x="125730" y="2945765"/>
            <a:ext cx="1214755"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本文理解</a:t>
            </a:r>
          </a:p>
        </p:txBody>
      </p:sp>
    </p:spTree>
  </p:cSld>
  <p:clrMapOvr>
    <a:masterClrMapping/>
  </p:clrMapOvr>
  <mc:AlternateContent xmlns:mc="http://schemas.openxmlformats.org/markup-compatibility/2006" xmlns:p14="http://schemas.microsoft.com/office/powerpoint/2010/main">
    <mc:Choice Requires="p14">
      <p:transition spd="slow" p14:dur="1600">
        <p:wedge/>
      </p:transition>
    </mc:Choice>
    <mc:Fallback xmlns="">
      <p:transition spd="slow">
        <p:wedg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848485" y="1149350"/>
            <a:ext cx="10166350" cy="254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96850" y="0"/>
            <a:ext cx="1936115" cy="7143750"/>
          </a:xfrm>
          <a:prstGeom prst="rect">
            <a:avLst/>
          </a:prstGeom>
          <a:solidFill>
            <a:schemeClr val="accent5">
              <a:lumMod val="50000"/>
            </a:schemeClr>
          </a:solidFill>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0340" y="4829175"/>
            <a:ext cx="1919605" cy="1844040"/>
          </a:xfrm>
          <a:prstGeom prst="rect">
            <a:avLst/>
          </a:prstGeom>
        </p:spPr>
      </p:pic>
      <p:sp>
        <p:nvSpPr>
          <p:cNvPr id="9" name="矩形 8"/>
          <p:cNvSpPr/>
          <p:nvPr/>
        </p:nvSpPr>
        <p:spPr>
          <a:xfrm rot="18900000">
            <a:off x="1647825" y="1467485"/>
            <a:ext cx="194310" cy="19431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82880" y="3727450"/>
            <a:ext cx="1214755" cy="398780"/>
          </a:xfrm>
          <a:prstGeom prst="rect">
            <a:avLst/>
          </a:prstGeom>
          <a:noFill/>
        </p:spPr>
        <p:txBody>
          <a:bodyPr wrap="square" rtlCol="0">
            <a:spAutoFit/>
          </a:bodyPr>
          <a:lstStyle/>
          <a:p>
            <a:pPr algn="l"/>
            <a:r>
              <a:rPr lang="ja-JP" altLang="zh-CN" sz="2000" b="1" dirty="0">
                <a:solidFill>
                  <a:schemeClr val="bg1"/>
                </a:solidFill>
                <a:latin typeface="思源黑体 CN Light" panose="020B0300000000000000" charset="-122"/>
                <a:ea typeface="思源黑体 CN Light" panose="020B0300000000000000" charset="-122"/>
                <a:cs typeface="+mn-ea"/>
                <a:sym typeface="+mn-lt"/>
              </a:rPr>
              <a:t>学習活動</a:t>
            </a:r>
            <a:endPar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endParaRPr>
          </a:p>
        </p:txBody>
      </p:sp>
      <p:sp>
        <p:nvSpPr>
          <p:cNvPr id="18" name="文本框 17"/>
          <p:cNvSpPr txBox="1"/>
          <p:nvPr/>
        </p:nvSpPr>
        <p:spPr>
          <a:xfrm>
            <a:off x="125730" y="4430395"/>
            <a:ext cx="1214755" cy="398780"/>
          </a:xfrm>
          <a:prstGeom prst="rect">
            <a:avLst/>
          </a:prstGeom>
          <a:noFill/>
        </p:spPr>
        <p:txBody>
          <a:bodyPr wrap="square" rtlCol="0">
            <a:spAutoFit/>
          </a:bodyPr>
          <a:lstStyle/>
          <a:p>
            <a:pPr algn="ctr"/>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コラム</a:t>
            </a:r>
          </a:p>
        </p:txBody>
      </p:sp>
      <p:sp>
        <p:nvSpPr>
          <p:cNvPr id="5" name="文本框 4"/>
          <p:cNvSpPr txBox="1"/>
          <p:nvPr/>
        </p:nvSpPr>
        <p:spPr>
          <a:xfrm>
            <a:off x="125730" y="1365250"/>
            <a:ext cx="1473835" cy="398780"/>
          </a:xfrm>
          <a:prstGeom prst="rect">
            <a:avLst/>
          </a:prstGeom>
          <a:noFill/>
        </p:spPr>
        <p:txBody>
          <a:bodyPr wrap="square" rtlCol="0">
            <a:spAutoFit/>
          </a:bodyPr>
          <a:lstStyle/>
          <a:p>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言葉の解釈</a:t>
            </a:r>
          </a:p>
        </p:txBody>
      </p:sp>
      <p:sp>
        <p:nvSpPr>
          <p:cNvPr id="2" name="文本框 1"/>
          <p:cNvSpPr txBox="1"/>
          <p:nvPr/>
        </p:nvSpPr>
        <p:spPr>
          <a:xfrm>
            <a:off x="1882775" y="508635"/>
            <a:ext cx="7159625" cy="521970"/>
          </a:xfrm>
          <a:prstGeom prst="rect">
            <a:avLst/>
          </a:prstGeom>
          <a:noFill/>
        </p:spPr>
        <p:txBody>
          <a:bodyPr wrap="square" rtlCol="0" anchor="t">
            <a:spAutoFit/>
          </a:bodyPr>
          <a:lstStyle/>
          <a:p>
            <a:pPr algn="l"/>
            <a:r>
              <a:rPr lang="ja-JP" altLang="ja-JP" sz="2800" b="1" dirty="0">
                <a:solidFill>
                  <a:srgbClr val="002060"/>
                </a:solidFill>
                <a:latin typeface="MS Mincho" panose="02020609040205080304" charset="-128"/>
                <a:ea typeface="MS Mincho" panose="02020609040205080304" charset="-128"/>
                <a:sym typeface="+mn-ea"/>
              </a:rPr>
              <a:t>二</a:t>
            </a:r>
            <a:r>
              <a:rPr lang="en-US" altLang="ja-JP" sz="2800" b="1" dirty="0">
                <a:solidFill>
                  <a:srgbClr val="002060"/>
                </a:solidFill>
                <a:latin typeface="MS Mincho" panose="02020609040205080304" charset="-128"/>
                <a:ea typeface="MS Mincho" panose="02020609040205080304" charset="-128"/>
                <a:sym typeface="+mn-ea"/>
              </a:rPr>
              <a:t>.</a:t>
            </a:r>
            <a:r>
              <a:rPr sz="2800" b="1" dirty="0">
                <a:solidFill>
                  <a:srgbClr val="002060"/>
                </a:solidFill>
                <a:latin typeface="MS Mincho" panose="02020609040205080304" charset="-128"/>
                <a:ea typeface="MS Mincho" panose="02020609040205080304" charset="-128"/>
                <a:sym typeface="+mn-ea"/>
              </a:rPr>
              <a:t>中国語に訳してみましょう。</a:t>
            </a:r>
          </a:p>
        </p:txBody>
      </p:sp>
      <p:sp>
        <p:nvSpPr>
          <p:cNvPr id="6" name="文本框 5"/>
          <p:cNvSpPr txBox="1"/>
          <p:nvPr/>
        </p:nvSpPr>
        <p:spPr>
          <a:xfrm>
            <a:off x="2159000" y="1457960"/>
            <a:ext cx="9751060" cy="1116965"/>
          </a:xfrm>
          <a:prstGeom prst="rect">
            <a:avLst/>
          </a:prstGeom>
          <a:noFill/>
        </p:spPr>
        <p:txBody>
          <a:bodyPr wrap="square" rtlCol="0" anchor="t">
            <a:spAutoFit/>
          </a:bodyPr>
          <a:lstStyle/>
          <a:p>
            <a:pPr algn="l" fontAlgn="auto">
              <a:lnSpc>
                <a:spcPts val="4000"/>
              </a:lnSpc>
            </a:pPr>
            <a:r>
              <a:rPr lang="en-US" sz="2400" b="1">
                <a:solidFill>
                  <a:srgbClr val="002060"/>
                </a:solidFill>
                <a:latin typeface="MS Mincho" panose="02020609040205080304" charset="-128"/>
                <a:ea typeface="MS Mincho" panose="02020609040205080304" charset="-128"/>
                <a:cs typeface="MS Mincho" panose="02020609040205080304" charset="-128"/>
                <a:sym typeface="+mn-ea"/>
              </a:rPr>
              <a:t>2.それはだいぶの山奥でした。案内してきた専門の鉄砲打ちも、ちょっとまごついて、どこかへ行ってしまったくらいの山奥でした。</a:t>
            </a:r>
          </a:p>
        </p:txBody>
      </p:sp>
      <p:sp>
        <p:nvSpPr>
          <p:cNvPr id="11" name="文本框 10"/>
          <p:cNvSpPr txBox="1"/>
          <p:nvPr/>
        </p:nvSpPr>
        <p:spPr>
          <a:xfrm>
            <a:off x="2159000" y="3601085"/>
            <a:ext cx="9751060" cy="2143125"/>
          </a:xfrm>
          <a:prstGeom prst="rect">
            <a:avLst/>
          </a:prstGeom>
          <a:noFill/>
        </p:spPr>
        <p:txBody>
          <a:bodyPr wrap="square" rtlCol="0" anchor="t">
            <a:spAutoFit/>
          </a:bodyPr>
          <a:lstStyle/>
          <a:p>
            <a:pPr algn="l" fontAlgn="auto">
              <a:lnSpc>
                <a:spcPts val="4000"/>
              </a:lnSpc>
            </a:pPr>
            <a:r>
              <a:rPr lang="ja-JP" altLang="en-US" sz="2400" b="1" dirty="0">
                <a:solidFill>
                  <a:schemeClr val="tx1"/>
                </a:solidFill>
                <a:latin typeface="MS Mincho" panose="02020609040205080304" charset="-128"/>
                <a:ea typeface="MS Mincho" panose="02020609040205080304" charset="-128"/>
                <a:cs typeface="MS Mincho" panose="02020609040205080304" charset="-128"/>
                <a:sym typeface="+mn-ea"/>
              </a:rPr>
              <a:t>答え</a:t>
            </a:r>
            <a:r>
              <a:rPr lang="en-US" altLang="ja-JP" sz="2400" b="1" dirty="0">
                <a:solidFill>
                  <a:schemeClr val="tx1"/>
                </a:solidFill>
                <a:latin typeface="MS Mincho" panose="02020609040205080304" charset="-128"/>
                <a:ea typeface="MS Mincho" panose="02020609040205080304" charset="-128"/>
                <a:cs typeface="MS Mincho" panose="02020609040205080304" charset="-128"/>
                <a:sym typeface="+mn-ea"/>
              </a:rPr>
              <a:t>:</a:t>
            </a:r>
          </a:p>
          <a:p>
            <a:pPr algn="l" fontAlgn="auto">
              <a:lnSpc>
                <a:spcPts val="4000"/>
              </a:lnSpc>
            </a:pPr>
            <a:r>
              <a:rPr lang="en-US" altLang="ja-JP" sz="2400" b="1" dirty="0" err="1">
                <a:solidFill>
                  <a:schemeClr val="tx1"/>
                </a:solidFill>
                <a:latin typeface="宋体" panose="02010600030101010101" pitchFamily="2" charset="-122"/>
                <a:ea typeface="宋体" panose="02010600030101010101" pitchFamily="2" charset="-122"/>
                <a:cs typeface="MS Mincho" panose="02020609040205080304" charset="-128"/>
                <a:sym typeface="+mn-ea"/>
              </a:rPr>
              <a:t>这深山老林，即使是那个为绅士们当向导的打猎专家，</a:t>
            </a:r>
            <a:r>
              <a:rPr lang="en-US" altLang="ja-JP" sz="2400" b="1" dirty="0" err="1" smtClean="0">
                <a:solidFill>
                  <a:schemeClr val="tx1"/>
                </a:solidFill>
                <a:latin typeface="宋体" panose="02010600030101010101" pitchFamily="2" charset="-122"/>
                <a:ea typeface="宋体" panose="02010600030101010101" pitchFamily="2" charset="-122"/>
                <a:cs typeface="MS Mincho" panose="02020609040205080304" charset="-128"/>
                <a:sym typeface="+mn-ea"/>
              </a:rPr>
              <a:t>也在一不小心中与绅士们走散了</a:t>
            </a:r>
            <a:r>
              <a:rPr lang="zh-CN" altLang="en-US" sz="2400" b="1" dirty="0" smtClean="0">
                <a:solidFill>
                  <a:schemeClr val="tx1"/>
                </a:solidFill>
                <a:latin typeface="宋体" panose="02010600030101010101" pitchFamily="2" charset="-122"/>
                <a:ea typeface="宋体" panose="02010600030101010101" pitchFamily="2" charset="-122"/>
                <a:cs typeface="MS Mincho" panose="02020609040205080304" charset="-128"/>
                <a:sym typeface="+mn-ea"/>
              </a:rPr>
              <a:t>。</a:t>
            </a:r>
            <a:endParaRPr lang="en-US" altLang="ja-JP" sz="2400" b="1" dirty="0">
              <a:solidFill>
                <a:schemeClr val="tx1"/>
              </a:solidFill>
              <a:latin typeface="宋体" panose="02010600030101010101" pitchFamily="2" charset="-122"/>
              <a:ea typeface="宋体" panose="02010600030101010101" pitchFamily="2" charset="-122"/>
              <a:cs typeface="MS Mincho" panose="02020609040205080304" charset="-128"/>
              <a:sym typeface="+mn-ea"/>
            </a:endParaRPr>
          </a:p>
          <a:p>
            <a:pPr algn="l" fontAlgn="auto">
              <a:lnSpc>
                <a:spcPts val="4000"/>
              </a:lnSpc>
            </a:pPr>
            <a:endParaRPr lang="en-US" altLang="ja-JP" sz="2400" b="1" dirty="0">
              <a:solidFill>
                <a:schemeClr val="tx1"/>
              </a:solidFill>
              <a:latin typeface="MS Mincho" panose="02020609040205080304" charset="-128"/>
              <a:ea typeface="MS Mincho" panose="02020609040205080304" charset="-128"/>
              <a:cs typeface="MS Mincho" panose="02020609040205080304" charset="-128"/>
              <a:sym typeface="+mn-ea"/>
            </a:endParaRPr>
          </a:p>
        </p:txBody>
      </p:sp>
      <p:sp>
        <p:nvSpPr>
          <p:cNvPr id="7" name="文本框 6"/>
          <p:cNvSpPr txBox="1"/>
          <p:nvPr/>
        </p:nvSpPr>
        <p:spPr>
          <a:xfrm>
            <a:off x="125730" y="2164080"/>
            <a:ext cx="1474470"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重要表現</a:t>
            </a:r>
          </a:p>
        </p:txBody>
      </p:sp>
      <p:sp>
        <p:nvSpPr>
          <p:cNvPr id="10" name="文本框 9"/>
          <p:cNvSpPr txBox="1"/>
          <p:nvPr/>
        </p:nvSpPr>
        <p:spPr>
          <a:xfrm>
            <a:off x="125730" y="2945765"/>
            <a:ext cx="1214755"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本文理解</a:t>
            </a:r>
          </a:p>
        </p:txBody>
      </p:sp>
    </p:spTree>
  </p:cSld>
  <p:clrMapOvr>
    <a:masterClrMapping/>
  </p:clrMapOvr>
  <mc:AlternateContent xmlns:mc="http://schemas.openxmlformats.org/markup-compatibility/2006" xmlns:p14="http://schemas.microsoft.com/office/powerpoint/2010/main">
    <mc:Choice Requires="p14">
      <p:transition spd="slow" p14:dur="1600">
        <p:wedge/>
      </p:transition>
    </mc:Choice>
    <mc:Fallback xmlns="">
      <p:transition spd="slow">
        <p:wedg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848485" y="1149350"/>
            <a:ext cx="10166350" cy="254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96850" y="0"/>
            <a:ext cx="1936115" cy="7143750"/>
          </a:xfrm>
          <a:prstGeom prst="rect">
            <a:avLst/>
          </a:prstGeom>
          <a:solidFill>
            <a:schemeClr val="accent5">
              <a:lumMod val="50000"/>
            </a:schemeClr>
          </a:solidFill>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0340" y="4829175"/>
            <a:ext cx="1919605" cy="1844040"/>
          </a:xfrm>
          <a:prstGeom prst="rect">
            <a:avLst/>
          </a:prstGeom>
        </p:spPr>
      </p:pic>
      <p:sp>
        <p:nvSpPr>
          <p:cNvPr id="9" name="矩形 8"/>
          <p:cNvSpPr/>
          <p:nvPr/>
        </p:nvSpPr>
        <p:spPr>
          <a:xfrm rot="18900000">
            <a:off x="1647825" y="1467485"/>
            <a:ext cx="194310" cy="19431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82880" y="3727450"/>
            <a:ext cx="1214755" cy="398780"/>
          </a:xfrm>
          <a:prstGeom prst="rect">
            <a:avLst/>
          </a:prstGeom>
          <a:noFill/>
        </p:spPr>
        <p:txBody>
          <a:bodyPr wrap="square" rtlCol="0">
            <a:spAutoFit/>
          </a:bodyPr>
          <a:lstStyle/>
          <a:p>
            <a:pPr algn="l"/>
            <a:r>
              <a:rPr lang="ja-JP" altLang="zh-CN" sz="2000" b="1" dirty="0">
                <a:solidFill>
                  <a:schemeClr val="bg1"/>
                </a:solidFill>
                <a:latin typeface="思源黑体 CN Light" panose="020B0300000000000000" charset="-122"/>
                <a:ea typeface="思源黑体 CN Light" panose="020B0300000000000000" charset="-122"/>
                <a:cs typeface="+mn-ea"/>
                <a:sym typeface="+mn-lt"/>
              </a:rPr>
              <a:t>学習活動</a:t>
            </a:r>
            <a:endPar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endParaRPr>
          </a:p>
        </p:txBody>
      </p:sp>
      <p:sp>
        <p:nvSpPr>
          <p:cNvPr id="18" name="文本框 17"/>
          <p:cNvSpPr txBox="1"/>
          <p:nvPr/>
        </p:nvSpPr>
        <p:spPr>
          <a:xfrm>
            <a:off x="125730" y="4430395"/>
            <a:ext cx="1214755" cy="398780"/>
          </a:xfrm>
          <a:prstGeom prst="rect">
            <a:avLst/>
          </a:prstGeom>
          <a:noFill/>
        </p:spPr>
        <p:txBody>
          <a:bodyPr wrap="square" rtlCol="0">
            <a:spAutoFit/>
          </a:bodyPr>
          <a:lstStyle/>
          <a:p>
            <a:pPr algn="ctr"/>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コラム</a:t>
            </a:r>
          </a:p>
        </p:txBody>
      </p:sp>
      <p:sp>
        <p:nvSpPr>
          <p:cNvPr id="5" name="文本框 4"/>
          <p:cNvSpPr txBox="1"/>
          <p:nvPr/>
        </p:nvSpPr>
        <p:spPr>
          <a:xfrm>
            <a:off x="125730" y="1365250"/>
            <a:ext cx="1473835" cy="398780"/>
          </a:xfrm>
          <a:prstGeom prst="rect">
            <a:avLst/>
          </a:prstGeom>
          <a:noFill/>
        </p:spPr>
        <p:txBody>
          <a:bodyPr wrap="square" rtlCol="0">
            <a:spAutoFit/>
          </a:bodyPr>
          <a:lstStyle/>
          <a:p>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言葉の解釈</a:t>
            </a:r>
          </a:p>
        </p:txBody>
      </p:sp>
      <p:sp>
        <p:nvSpPr>
          <p:cNvPr id="2" name="文本框 1"/>
          <p:cNvSpPr txBox="1"/>
          <p:nvPr/>
        </p:nvSpPr>
        <p:spPr>
          <a:xfrm>
            <a:off x="1882775" y="508635"/>
            <a:ext cx="7159625" cy="521970"/>
          </a:xfrm>
          <a:prstGeom prst="rect">
            <a:avLst/>
          </a:prstGeom>
          <a:noFill/>
        </p:spPr>
        <p:txBody>
          <a:bodyPr wrap="square" rtlCol="0" anchor="t">
            <a:spAutoFit/>
          </a:bodyPr>
          <a:lstStyle/>
          <a:p>
            <a:pPr algn="l"/>
            <a:r>
              <a:rPr lang="ja-JP" altLang="ja-JP" sz="2800" b="1" dirty="0">
                <a:solidFill>
                  <a:srgbClr val="002060"/>
                </a:solidFill>
                <a:latin typeface="MS Mincho" panose="02020609040205080304" charset="-128"/>
                <a:ea typeface="MS Mincho" panose="02020609040205080304" charset="-128"/>
                <a:sym typeface="+mn-ea"/>
              </a:rPr>
              <a:t>二</a:t>
            </a:r>
            <a:r>
              <a:rPr lang="en-US" altLang="ja-JP" sz="2800" b="1" dirty="0">
                <a:solidFill>
                  <a:srgbClr val="002060"/>
                </a:solidFill>
                <a:latin typeface="MS Mincho" panose="02020609040205080304" charset="-128"/>
                <a:ea typeface="MS Mincho" panose="02020609040205080304" charset="-128"/>
                <a:sym typeface="+mn-ea"/>
              </a:rPr>
              <a:t>.</a:t>
            </a:r>
            <a:r>
              <a:rPr sz="2800" b="1" dirty="0">
                <a:solidFill>
                  <a:srgbClr val="002060"/>
                </a:solidFill>
                <a:latin typeface="MS Mincho" panose="02020609040205080304" charset="-128"/>
                <a:ea typeface="MS Mincho" panose="02020609040205080304" charset="-128"/>
                <a:sym typeface="+mn-ea"/>
              </a:rPr>
              <a:t>中国語に訳してみましょう。</a:t>
            </a:r>
          </a:p>
        </p:txBody>
      </p:sp>
      <p:sp>
        <p:nvSpPr>
          <p:cNvPr id="6" name="文本框 5"/>
          <p:cNvSpPr txBox="1"/>
          <p:nvPr/>
        </p:nvSpPr>
        <p:spPr>
          <a:xfrm>
            <a:off x="2159000" y="1457960"/>
            <a:ext cx="9751060" cy="2143125"/>
          </a:xfrm>
          <a:prstGeom prst="rect">
            <a:avLst/>
          </a:prstGeom>
          <a:noFill/>
        </p:spPr>
        <p:txBody>
          <a:bodyPr wrap="square" rtlCol="0" anchor="t">
            <a:spAutoFit/>
          </a:bodyPr>
          <a:lstStyle/>
          <a:p>
            <a:pPr algn="l" fontAlgn="auto">
              <a:lnSpc>
                <a:spcPts val="4000"/>
              </a:lnSpc>
            </a:pPr>
            <a:r>
              <a:rPr lang="en-US" sz="2400" b="1">
                <a:solidFill>
                  <a:srgbClr val="002060"/>
                </a:solidFill>
                <a:latin typeface="MS Mincho" panose="02020609040205080304" charset="-128"/>
                <a:ea typeface="MS Mincho" panose="02020609040205080304" charset="-128"/>
                <a:cs typeface="MS Mincho" panose="02020609040205080304" charset="-128"/>
                <a:sym typeface="+mn-ea"/>
              </a:rPr>
              <a:t>3.二人はびっくりして、互によりそって、扉をがたんと開けて、次の室へ入って行きました。早く何か暖いものでもたべて、元気をつけて置かないと、もう途方もないことになってしまうと、二人とも思ったのでした。 </a:t>
            </a:r>
          </a:p>
        </p:txBody>
      </p:sp>
      <p:sp>
        <p:nvSpPr>
          <p:cNvPr id="11" name="文本框 10"/>
          <p:cNvSpPr txBox="1"/>
          <p:nvPr/>
        </p:nvSpPr>
        <p:spPr>
          <a:xfrm>
            <a:off x="2159000" y="3601085"/>
            <a:ext cx="9751060" cy="2656205"/>
          </a:xfrm>
          <a:prstGeom prst="rect">
            <a:avLst/>
          </a:prstGeom>
          <a:noFill/>
        </p:spPr>
        <p:txBody>
          <a:bodyPr wrap="square" rtlCol="0" anchor="t">
            <a:spAutoFit/>
          </a:bodyPr>
          <a:lstStyle/>
          <a:p>
            <a:pPr algn="l" fontAlgn="auto">
              <a:lnSpc>
                <a:spcPts val="4000"/>
              </a:lnSpc>
            </a:pPr>
            <a:r>
              <a:rPr lang="ja-JP" altLang="en-US" sz="2400" b="1" dirty="0">
                <a:solidFill>
                  <a:schemeClr val="tx1"/>
                </a:solidFill>
                <a:latin typeface="MS Mincho" panose="02020609040205080304" charset="-128"/>
                <a:ea typeface="MS Mincho" panose="02020609040205080304" charset="-128"/>
                <a:cs typeface="MS Mincho" panose="02020609040205080304" charset="-128"/>
                <a:sym typeface="+mn-ea"/>
              </a:rPr>
              <a:t>答え</a:t>
            </a:r>
            <a:r>
              <a:rPr lang="en-US" altLang="ja-JP" sz="2400" b="1" dirty="0">
                <a:solidFill>
                  <a:schemeClr val="tx1"/>
                </a:solidFill>
                <a:latin typeface="MS Mincho" panose="02020609040205080304" charset="-128"/>
                <a:ea typeface="MS Mincho" panose="02020609040205080304" charset="-128"/>
                <a:cs typeface="MS Mincho" panose="02020609040205080304" charset="-128"/>
                <a:sym typeface="+mn-ea"/>
              </a:rPr>
              <a:t>:</a:t>
            </a:r>
          </a:p>
          <a:p>
            <a:pPr algn="l" fontAlgn="auto">
              <a:lnSpc>
                <a:spcPts val="4000"/>
              </a:lnSpc>
            </a:pPr>
            <a:r>
              <a:rPr lang="en-US" altLang="ja-JP" sz="2400" b="1" dirty="0">
                <a:solidFill>
                  <a:schemeClr val="tx1"/>
                </a:solidFill>
                <a:latin typeface="宋体" panose="02010600030101010101" pitchFamily="2" charset="-122"/>
                <a:ea typeface="宋体" panose="02010600030101010101" pitchFamily="2" charset="-122"/>
                <a:cs typeface="MS Mincho" panose="02020609040205080304" charset="-128"/>
                <a:sym typeface="+mn-ea"/>
              </a:rPr>
              <a:t>两人大吃一惊，互相倚偎着，赶忙打开门，闪进下一个房间。他们现在只想快快吃点热腾腾的饭菜，恢复一下体力，否则真不知又会出现什么怪名堂。</a:t>
            </a:r>
          </a:p>
          <a:p>
            <a:pPr algn="l" fontAlgn="auto">
              <a:lnSpc>
                <a:spcPts val="4000"/>
              </a:lnSpc>
            </a:pPr>
            <a:endParaRPr lang="en-US" altLang="ja-JP" sz="2400" b="1" dirty="0">
              <a:solidFill>
                <a:schemeClr val="tx1"/>
              </a:solidFill>
              <a:latin typeface="MS Mincho" panose="02020609040205080304" charset="-128"/>
              <a:ea typeface="MS Mincho" panose="02020609040205080304" charset="-128"/>
              <a:cs typeface="MS Mincho" panose="02020609040205080304" charset="-128"/>
              <a:sym typeface="+mn-ea"/>
            </a:endParaRPr>
          </a:p>
        </p:txBody>
      </p:sp>
      <p:sp>
        <p:nvSpPr>
          <p:cNvPr id="7" name="文本框 6"/>
          <p:cNvSpPr txBox="1"/>
          <p:nvPr/>
        </p:nvSpPr>
        <p:spPr>
          <a:xfrm>
            <a:off x="125730" y="2164080"/>
            <a:ext cx="1474470"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重要表現</a:t>
            </a:r>
          </a:p>
        </p:txBody>
      </p:sp>
      <p:sp>
        <p:nvSpPr>
          <p:cNvPr id="10" name="文本框 9"/>
          <p:cNvSpPr txBox="1"/>
          <p:nvPr/>
        </p:nvSpPr>
        <p:spPr>
          <a:xfrm>
            <a:off x="125730" y="2945765"/>
            <a:ext cx="1214755"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本文理解</a:t>
            </a:r>
          </a:p>
        </p:txBody>
      </p:sp>
    </p:spTree>
  </p:cSld>
  <p:clrMapOvr>
    <a:masterClrMapping/>
  </p:clrMapOvr>
  <mc:AlternateContent xmlns:mc="http://schemas.openxmlformats.org/markup-compatibility/2006" xmlns:p14="http://schemas.microsoft.com/office/powerpoint/2010/main">
    <mc:Choice Requires="p14">
      <p:transition spd="slow" p14:dur="1600">
        <p:wedge/>
      </p:transition>
    </mc:Choice>
    <mc:Fallback xmlns="">
      <p:transition spd="slow">
        <p:wedg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848485" y="1149350"/>
            <a:ext cx="10166350" cy="254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96850" y="0"/>
            <a:ext cx="1936115" cy="7143750"/>
          </a:xfrm>
          <a:prstGeom prst="rect">
            <a:avLst/>
          </a:prstGeom>
          <a:solidFill>
            <a:schemeClr val="accent5">
              <a:lumMod val="50000"/>
            </a:schemeClr>
          </a:solidFill>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0340" y="4829175"/>
            <a:ext cx="1919605" cy="1844040"/>
          </a:xfrm>
          <a:prstGeom prst="rect">
            <a:avLst/>
          </a:prstGeom>
        </p:spPr>
      </p:pic>
      <p:sp>
        <p:nvSpPr>
          <p:cNvPr id="9" name="矩形 8"/>
          <p:cNvSpPr/>
          <p:nvPr/>
        </p:nvSpPr>
        <p:spPr>
          <a:xfrm rot="18900000">
            <a:off x="1647825" y="1467485"/>
            <a:ext cx="194310" cy="19431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82880" y="3727450"/>
            <a:ext cx="1214755" cy="398780"/>
          </a:xfrm>
          <a:prstGeom prst="rect">
            <a:avLst/>
          </a:prstGeom>
          <a:noFill/>
        </p:spPr>
        <p:txBody>
          <a:bodyPr wrap="square" rtlCol="0">
            <a:spAutoFit/>
          </a:bodyPr>
          <a:lstStyle/>
          <a:p>
            <a:pPr algn="l"/>
            <a:r>
              <a:rPr lang="ja-JP" altLang="zh-CN" sz="2000" b="1" dirty="0">
                <a:solidFill>
                  <a:schemeClr val="bg1"/>
                </a:solidFill>
                <a:latin typeface="思源黑体 CN Light" panose="020B0300000000000000" charset="-122"/>
                <a:ea typeface="思源黑体 CN Light" panose="020B0300000000000000" charset="-122"/>
                <a:cs typeface="+mn-ea"/>
                <a:sym typeface="+mn-lt"/>
              </a:rPr>
              <a:t>学習活動</a:t>
            </a:r>
            <a:endPar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endParaRPr>
          </a:p>
        </p:txBody>
      </p:sp>
      <p:sp>
        <p:nvSpPr>
          <p:cNvPr id="18" name="文本框 17"/>
          <p:cNvSpPr txBox="1"/>
          <p:nvPr/>
        </p:nvSpPr>
        <p:spPr>
          <a:xfrm>
            <a:off x="125730" y="4430395"/>
            <a:ext cx="1214755" cy="398780"/>
          </a:xfrm>
          <a:prstGeom prst="rect">
            <a:avLst/>
          </a:prstGeom>
          <a:noFill/>
        </p:spPr>
        <p:txBody>
          <a:bodyPr wrap="square" rtlCol="0">
            <a:spAutoFit/>
          </a:bodyPr>
          <a:lstStyle/>
          <a:p>
            <a:pPr algn="ctr"/>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コラム</a:t>
            </a:r>
          </a:p>
        </p:txBody>
      </p:sp>
      <p:sp>
        <p:nvSpPr>
          <p:cNvPr id="5" name="文本框 4"/>
          <p:cNvSpPr txBox="1"/>
          <p:nvPr/>
        </p:nvSpPr>
        <p:spPr>
          <a:xfrm>
            <a:off x="125730" y="1365250"/>
            <a:ext cx="1473835" cy="398780"/>
          </a:xfrm>
          <a:prstGeom prst="rect">
            <a:avLst/>
          </a:prstGeom>
          <a:noFill/>
        </p:spPr>
        <p:txBody>
          <a:bodyPr wrap="square" rtlCol="0">
            <a:spAutoFit/>
          </a:bodyPr>
          <a:lstStyle/>
          <a:p>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言葉の解釈</a:t>
            </a:r>
          </a:p>
        </p:txBody>
      </p:sp>
      <p:sp>
        <p:nvSpPr>
          <p:cNvPr id="2" name="文本框 1"/>
          <p:cNvSpPr txBox="1"/>
          <p:nvPr/>
        </p:nvSpPr>
        <p:spPr>
          <a:xfrm>
            <a:off x="1882775" y="508635"/>
            <a:ext cx="7159625" cy="521970"/>
          </a:xfrm>
          <a:prstGeom prst="rect">
            <a:avLst/>
          </a:prstGeom>
          <a:noFill/>
        </p:spPr>
        <p:txBody>
          <a:bodyPr wrap="square" rtlCol="0" anchor="t">
            <a:spAutoFit/>
          </a:bodyPr>
          <a:lstStyle/>
          <a:p>
            <a:pPr algn="l"/>
            <a:r>
              <a:rPr lang="ja-JP" altLang="ja-JP" sz="2800" b="1" dirty="0">
                <a:solidFill>
                  <a:srgbClr val="002060"/>
                </a:solidFill>
                <a:latin typeface="MS Mincho" panose="02020609040205080304" charset="-128"/>
                <a:ea typeface="MS Mincho" panose="02020609040205080304" charset="-128"/>
                <a:sym typeface="+mn-ea"/>
              </a:rPr>
              <a:t>二</a:t>
            </a:r>
            <a:r>
              <a:rPr lang="en-US" altLang="ja-JP" sz="2800" b="1" dirty="0">
                <a:solidFill>
                  <a:srgbClr val="002060"/>
                </a:solidFill>
                <a:latin typeface="MS Mincho" panose="02020609040205080304" charset="-128"/>
                <a:ea typeface="MS Mincho" panose="02020609040205080304" charset="-128"/>
                <a:sym typeface="+mn-ea"/>
              </a:rPr>
              <a:t>.</a:t>
            </a:r>
            <a:r>
              <a:rPr sz="2800" b="1" dirty="0">
                <a:solidFill>
                  <a:srgbClr val="002060"/>
                </a:solidFill>
                <a:latin typeface="MS Mincho" panose="02020609040205080304" charset="-128"/>
                <a:ea typeface="MS Mincho" panose="02020609040205080304" charset="-128"/>
                <a:sym typeface="+mn-ea"/>
              </a:rPr>
              <a:t>中国語に訳してみましょう。</a:t>
            </a:r>
          </a:p>
        </p:txBody>
      </p:sp>
      <p:sp>
        <p:nvSpPr>
          <p:cNvPr id="6" name="文本框 5"/>
          <p:cNvSpPr txBox="1"/>
          <p:nvPr/>
        </p:nvSpPr>
        <p:spPr>
          <a:xfrm>
            <a:off x="2159000" y="1457960"/>
            <a:ext cx="9751060" cy="1630045"/>
          </a:xfrm>
          <a:prstGeom prst="rect">
            <a:avLst/>
          </a:prstGeom>
          <a:noFill/>
        </p:spPr>
        <p:txBody>
          <a:bodyPr wrap="square" rtlCol="0" anchor="t">
            <a:spAutoFit/>
          </a:bodyPr>
          <a:lstStyle/>
          <a:p>
            <a:pPr algn="l" fontAlgn="auto">
              <a:lnSpc>
                <a:spcPts val="4000"/>
              </a:lnSpc>
            </a:pPr>
            <a:r>
              <a:rPr lang="en-US" sz="2400" b="1">
                <a:solidFill>
                  <a:srgbClr val="002060"/>
                </a:solidFill>
                <a:latin typeface="MS Mincho" panose="02020609040205080304" charset="-128"/>
                <a:ea typeface="MS Mincho" panose="02020609040205080304" charset="-128"/>
                <a:cs typeface="MS Mincho" panose="02020609040205080304" charset="-128"/>
                <a:sym typeface="+mn-ea"/>
              </a:rPr>
              <a:t>4.二人はあんまり心を痛めたために、顔がまるでくしゃくしゃの紙屑のようになり、お互にその顔を見合せ、ぶるぶるふるえ、声もなく泣きました。</a:t>
            </a:r>
          </a:p>
        </p:txBody>
      </p:sp>
      <p:sp>
        <p:nvSpPr>
          <p:cNvPr id="11" name="文本框 10"/>
          <p:cNvSpPr txBox="1"/>
          <p:nvPr/>
        </p:nvSpPr>
        <p:spPr>
          <a:xfrm>
            <a:off x="2159000" y="3601085"/>
            <a:ext cx="9751060" cy="2143125"/>
          </a:xfrm>
          <a:prstGeom prst="rect">
            <a:avLst/>
          </a:prstGeom>
          <a:noFill/>
        </p:spPr>
        <p:txBody>
          <a:bodyPr wrap="square" rtlCol="0" anchor="t">
            <a:spAutoFit/>
          </a:bodyPr>
          <a:lstStyle/>
          <a:p>
            <a:pPr algn="l" fontAlgn="auto">
              <a:lnSpc>
                <a:spcPts val="4000"/>
              </a:lnSpc>
            </a:pPr>
            <a:r>
              <a:rPr lang="ja-JP" altLang="en-US" sz="2400" b="1" dirty="0">
                <a:solidFill>
                  <a:schemeClr val="tx1"/>
                </a:solidFill>
                <a:latin typeface="MS Mincho" panose="02020609040205080304" charset="-128"/>
                <a:ea typeface="MS Mincho" panose="02020609040205080304" charset="-128"/>
                <a:cs typeface="MS Mincho" panose="02020609040205080304" charset="-128"/>
                <a:sym typeface="+mn-ea"/>
              </a:rPr>
              <a:t>答え</a:t>
            </a:r>
            <a:r>
              <a:rPr lang="en-US" altLang="ja-JP" sz="2400" b="1" dirty="0">
                <a:solidFill>
                  <a:schemeClr val="tx1"/>
                </a:solidFill>
                <a:latin typeface="MS Mincho" panose="02020609040205080304" charset="-128"/>
                <a:ea typeface="MS Mincho" panose="02020609040205080304" charset="-128"/>
                <a:cs typeface="MS Mincho" panose="02020609040205080304" charset="-128"/>
                <a:sym typeface="+mn-ea"/>
              </a:rPr>
              <a:t>:</a:t>
            </a:r>
          </a:p>
          <a:p>
            <a:pPr algn="l" fontAlgn="auto">
              <a:lnSpc>
                <a:spcPts val="4000"/>
              </a:lnSpc>
            </a:pPr>
            <a:r>
              <a:rPr lang="en-US" altLang="ja-JP" sz="2400" b="1" dirty="0" err="1">
                <a:solidFill>
                  <a:schemeClr val="tx1"/>
                </a:solidFill>
                <a:latin typeface="宋体" panose="02010600030101010101" pitchFamily="2" charset="-122"/>
                <a:ea typeface="宋体" panose="02010600030101010101" pitchFamily="2" charset="-122"/>
                <a:cs typeface="MS Mincho" panose="02020609040205080304" charset="-128"/>
                <a:sym typeface="+mn-ea"/>
              </a:rPr>
              <a:t>两位绅士早已吓得魂不附体，一张脸颤抖得像被揉皱的面纸，你看着我，我看着你，全身哆哆嗦嗦，声音都发不出来了</a:t>
            </a:r>
            <a:r>
              <a:rPr lang="en-US" altLang="ja-JP" sz="2400" b="1" dirty="0">
                <a:solidFill>
                  <a:schemeClr val="tx1"/>
                </a:solidFill>
                <a:latin typeface="宋体" panose="02010600030101010101" pitchFamily="2" charset="-122"/>
                <a:ea typeface="宋体" panose="02010600030101010101" pitchFamily="2" charset="-122"/>
                <a:cs typeface="MS Mincho" panose="02020609040205080304" charset="-128"/>
                <a:sym typeface="+mn-ea"/>
              </a:rPr>
              <a:t>。</a:t>
            </a:r>
          </a:p>
          <a:p>
            <a:pPr algn="l" fontAlgn="auto">
              <a:lnSpc>
                <a:spcPts val="4000"/>
              </a:lnSpc>
            </a:pPr>
            <a:endParaRPr lang="en-US" altLang="ja-JP" sz="2400" b="1" dirty="0">
              <a:solidFill>
                <a:schemeClr val="tx1"/>
              </a:solidFill>
              <a:latin typeface="MS Mincho" panose="02020609040205080304" charset="-128"/>
              <a:ea typeface="MS Mincho" panose="02020609040205080304" charset="-128"/>
              <a:cs typeface="MS Mincho" panose="02020609040205080304" charset="-128"/>
              <a:sym typeface="+mn-ea"/>
            </a:endParaRPr>
          </a:p>
        </p:txBody>
      </p:sp>
      <p:sp>
        <p:nvSpPr>
          <p:cNvPr id="7" name="文本框 6"/>
          <p:cNvSpPr txBox="1"/>
          <p:nvPr/>
        </p:nvSpPr>
        <p:spPr>
          <a:xfrm>
            <a:off x="125730" y="2164080"/>
            <a:ext cx="1474470"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重要表現</a:t>
            </a:r>
          </a:p>
        </p:txBody>
      </p:sp>
      <p:sp>
        <p:nvSpPr>
          <p:cNvPr id="10" name="文本框 9"/>
          <p:cNvSpPr txBox="1"/>
          <p:nvPr/>
        </p:nvSpPr>
        <p:spPr>
          <a:xfrm>
            <a:off x="125730" y="2945765"/>
            <a:ext cx="1214755"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本文理解</a:t>
            </a:r>
          </a:p>
        </p:txBody>
      </p:sp>
    </p:spTree>
  </p:cSld>
  <p:clrMapOvr>
    <a:masterClrMapping/>
  </p:clrMapOvr>
  <mc:AlternateContent xmlns:mc="http://schemas.openxmlformats.org/markup-compatibility/2006" xmlns:p14="http://schemas.microsoft.com/office/powerpoint/2010/main">
    <mc:Choice Requires="p14">
      <p:transition spd="slow" p14:dur="1600">
        <p:wedge/>
      </p:transition>
    </mc:Choice>
    <mc:Fallback xmlns="">
      <p:transition spd="slow">
        <p:wedg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848485" y="1149350"/>
            <a:ext cx="10166350" cy="254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96850" y="0"/>
            <a:ext cx="1936115" cy="7143750"/>
          </a:xfrm>
          <a:prstGeom prst="rect">
            <a:avLst/>
          </a:prstGeom>
          <a:solidFill>
            <a:schemeClr val="accent5">
              <a:lumMod val="50000"/>
            </a:schemeClr>
          </a:solidFill>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0340" y="4829175"/>
            <a:ext cx="1919605" cy="1844040"/>
          </a:xfrm>
          <a:prstGeom prst="rect">
            <a:avLst/>
          </a:prstGeom>
        </p:spPr>
      </p:pic>
      <p:sp>
        <p:nvSpPr>
          <p:cNvPr id="9" name="矩形 8"/>
          <p:cNvSpPr/>
          <p:nvPr/>
        </p:nvSpPr>
        <p:spPr>
          <a:xfrm rot="18900000">
            <a:off x="1647825" y="1467485"/>
            <a:ext cx="194310" cy="19431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82880" y="3727450"/>
            <a:ext cx="1214755" cy="398780"/>
          </a:xfrm>
          <a:prstGeom prst="rect">
            <a:avLst/>
          </a:prstGeom>
          <a:noFill/>
        </p:spPr>
        <p:txBody>
          <a:bodyPr wrap="square" rtlCol="0">
            <a:spAutoFit/>
          </a:bodyPr>
          <a:lstStyle/>
          <a:p>
            <a:pPr algn="l"/>
            <a:r>
              <a:rPr lang="ja-JP" altLang="zh-CN" sz="2000" b="1" dirty="0">
                <a:solidFill>
                  <a:schemeClr val="bg1"/>
                </a:solidFill>
                <a:latin typeface="思源黑体 CN Light" panose="020B0300000000000000" charset="-122"/>
                <a:ea typeface="思源黑体 CN Light" panose="020B0300000000000000" charset="-122"/>
                <a:cs typeface="+mn-ea"/>
                <a:sym typeface="+mn-lt"/>
              </a:rPr>
              <a:t>学習活動</a:t>
            </a:r>
            <a:endPar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endParaRPr>
          </a:p>
        </p:txBody>
      </p:sp>
      <p:sp>
        <p:nvSpPr>
          <p:cNvPr id="18" name="文本框 17"/>
          <p:cNvSpPr txBox="1"/>
          <p:nvPr/>
        </p:nvSpPr>
        <p:spPr>
          <a:xfrm>
            <a:off x="125730" y="4430395"/>
            <a:ext cx="1214755" cy="398780"/>
          </a:xfrm>
          <a:prstGeom prst="rect">
            <a:avLst/>
          </a:prstGeom>
          <a:noFill/>
        </p:spPr>
        <p:txBody>
          <a:bodyPr wrap="square" rtlCol="0">
            <a:spAutoFit/>
          </a:bodyPr>
          <a:lstStyle/>
          <a:p>
            <a:pPr algn="ctr"/>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コラム</a:t>
            </a:r>
          </a:p>
        </p:txBody>
      </p:sp>
      <p:sp>
        <p:nvSpPr>
          <p:cNvPr id="5" name="文本框 4"/>
          <p:cNvSpPr txBox="1"/>
          <p:nvPr/>
        </p:nvSpPr>
        <p:spPr>
          <a:xfrm>
            <a:off x="125730" y="1365250"/>
            <a:ext cx="1473835" cy="398780"/>
          </a:xfrm>
          <a:prstGeom prst="rect">
            <a:avLst/>
          </a:prstGeom>
          <a:noFill/>
        </p:spPr>
        <p:txBody>
          <a:bodyPr wrap="square" rtlCol="0">
            <a:spAutoFit/>
          </a:bodyPr>
          <a:lstStyle/>
          <a:p>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言葉の解釈</a:t>
            </a:r>
          </a:p>
        </p:txBody>
      </p:sp>
      <p:sp>
        <p:nvSpPr>
          <p:cNvPr id="2" name="文本框 1"/>
          <p:cNvSpPr txBox="1"/>
          <p:nvPr/>
        </p:nvSpPr>
        <p:spPr>
          <a:xfrm>
            <a:off x="1882775" y="508635"/>
            <a:ext cx="7159625" cy="521970"/>
          </a:xfrm>
          <a:prstGeom prst="rect">
            <a:avLst/>
          </a:prstGeom>
          <a:noFill/>
        </p:spPr>
        <p:txBody>
          <a:bodyPr wrap="square" rtlCol="0" anchor="t">
            <a:spAutoFit/>
          </a:bodyPr>
          <a:lstStyle/>
          <a:p>
            <a:pPr algn="l"/>
            <a:r>
              <a:rPr lang="ja-JP" altLang="ja-JP" sz="2800" b="1" dirty="0">
                <a:solidFill>
                  <a:srgbClr val="002060"/>
                </a:solidFill>
                <a:latin typeface="MS Mincho" panose="02020609040205080304" charset="-128"/>
                <a:ea typeface="MS Mincho" panose="02020609040205080304" charset="-128"/>
                <a:sym typeface="+mn-ea"/>
              </a:rPr>
              <a:t>二</a:t>
            </a:r>
            <a:r>
              <a:rPr lang="en-US" altLang="ja-JP" sz="2800" b="1" dirty="0">
                <a:solidFill>
                  <a:srgbClr val="002060"/>
                </a:solidFill>
                <a:latin typeface="MS Mincho" panose="02020609040205080304" charset="-128"/>
                <a:ea typeface="MS Mincho" panose="02020609040205080304" charset="-128"/>
                <a:sym typeface="+mn-ea"/>
              </a:rPr>
              <a:t>.</a:t>
            </a:r>
            <a:r>
              <a:rPr sz="2800" b="1" dirty="0">
                <a:solidFill>
                  <a:srgbClr val="002060"/>
                </a:solidFill>
                <a:latin typeface="MS Mincho" panose="02020609040205080304" charset="-128"/>
                <a:ea typeface="MS Mincho" panose="02020609040205080304" charset="-128"/>
                <a:sym typeface="+mn-ea"/>
              </a:rPr>
              <a:t>中国語に訳してみましょう。</a:t>
            </a:r>
          </a:p>
        </p:txBody>
      </p:sp>
      <p:sp>
        <p:nvSpPr>
          <p:cNvPr id="6" name="文本框 5"/>
          <p:cNvSpPr txBox="1"/>
          <p:nvPr/>
        </p:nvSpPr>
        <p:spPr>
          <a:xfrm>
            <a:off x="2159000" y="1457960"/>
            <a:ext cx="9751060" cy="2656205"/>
          </a:xfrm>
          <a:prstGeom prst="rect">
            <a:avLst/>
          </a:prstGeom>
          <a:noFill/>
        </p:spPr>
        <p:txBody>
          <a:bodyPr wrap="square" rtlCol="0" anchor="t">
            <a:spAutoFit/>
          </a:bodyPr>
          <a:lstStyle/>
          <a:p>
            <a:pPr algn="l" fontAlgn="auto">
              <a:lnSpc>
                <a:spcPts val="4000"/>
              </a:lnSpc>
            </a:pPr>
            <a:r>
              <a:rPr lang="en-US" sz="2400" b="1">
                <a:solidFill>
                  <a:srgbClr val="002060"/>
                </a:solidFill>
                <a:latin typeface="MS Mincho" panose="02020609040205080304" charset="-128"/>
                <a:ea typeface="MS Mincho" panose="02020609040205080304" charset="-128"/>
                <a:cs typeface="MS Mincho" panose="02020609040205080304" charset="-128"/>
                <a:sym typeface="+mn-ea"/>
              </a:rPr>
              <a:t>5.簔帽子をかぶった専門の猟師が、草をざわざわ分けてやってきました。そこで二人はやっと安心しました。そして猟師のもってきた団子をたべ、途中で十円だけ山鳥を買って東京に帰りました。しかし、さっき一ぺん紙くずのようになった二人の顔だけは、東京に帰っても、お湯にはいっても、もうもとのとおりになおりませんでした。</a:t>
            </a:r>
          </a:p>
        </p:txBody>
      </p:sp>
      <p:sp>
        <p:nvSpPr>
          <p:cNvPr id="11" name="文本框 10"/>
          <p:cNvSpPr txBox="1"/>
          <p:nvPr/>
        </p:nvSpPr>
        <p:spPr>
          <a:xfrm>
            <a:off x="2045335" y="4114165"/>
            <a:ext cx="9864725" cy="3170099"/>
          </a:xfrm>
          <a:prstGeom prst="rect">
            <a:avLst/>
          </a:prstGeom>
          <a:noFill/>
        </p:spPr>
        <p:txBody>
          <a:bodyPr wrap="square" rtlCol="0" anchor="t">
            <a:spAutoFit/>
          </a:bodyPr>
          <a:lstStyle/>
          <a:p>
            <a:pPr algn="l" fontAlgn="auto">
              <a:lnSpc>
                <a:spcPts val="4000"/>
              </a:lnSpc>
            </a:pPr>
            <a:r>
              <a:rPr lang="ja-JP" altLang="en-US" sz="2400" b="1" dirty="0">
                <a:solidFill>
                  <a:schemeClr val="tx1"/>
                </a:solidFill>
                <a:latin typeface="MS Mincho" panose="02020609040205080304" charset="-128"/>
                <a:ea typeface="MS Mincho" panose="02020609040205080304" charset="-128"/>
                <a:cs typeface="MS Mincho" panose="02020609040205080304" charset="-128"/>
                <a:sym typeface="+mn-ea"/>
              </a:rPr>
              <a:t>答え</a:t>
            </a:r>
            <a:r>
              <a:rPr lang="en-US" altLang="ja-JP" sz="2400" b="1" dirty="0">
                <a:solidFill>
                  <a:schemeClr val="tx1"/>
                </a:solidFill>
                <a:latin typeface="MS Mincho" panose="02020609040205080304" charset="-128"/>
                <a:ea typeface="MS Mincho" panose="02020609040205080304" charset="-128"/>
                <a:cs typeface="MS Mincho" panose="02020609040205080304" charset="-128"/>
                <a:sym typeface="+mn-ea"/>
              </a:rPr>
              <a:t>:</a:t>
            </a:r>
          </a:p>
          <a:p>
            <a:pPr algn="l" fontAlgn="auto">
              <a:lnSpc>
                <a:spcPts val="4000"/>
              </a:lnSpc>
            </a:pPr>
            <a:r>
              <a:rPr lang="en-US" altLang="ja-JP" sz="2400" b="1" dirty="0" err="1">
                <a:solidFill>
                  <a:schemeClr val="tx1"/>
                </a:solidFill>
                <a:latin typeface="宋体" panose="02010600030101010101" pitchFamily="2" charset="-122"/>
                <a:ea typeface="宋体" panose="02010600030101010101" pitchFamily="2" charset="-122"/>
                <a:cs typeface="MS Mincho" panose="02020609040205080304" charset="-128"/>
                <a:sym typeface="+mn-ea"/>
              </a:rPr>
              <a:t>戴着斗笠的向导猎人，唰唰拨开草丛走了过来。两人总算安下心。他们吃过猎人带来的饭团后，</a:t>
            </a:r>
            <a:r>
              <a:rPr lang="en-US" altLang="ja-JP" sz="2400" b="1" dirty="0" err="1" smtClean="0">
                <a:solidFill>
                  <a:schemeClr val="tx1"/>
                </a:solidFill>
                <a:latin typeface="宋体" panose="02010600030101010101" pitchFamily="2" charset="-122"/>
                <a:ea typeface="宋体" panose="02010600030101010101" pitchFamily="2" charset="-122"/>
                <a:cs typeface="MS Mincho" panose="02020609040205080304" charset="-128"/>
                <a:sym typeface="+mn-ea"/>
              </a:rPr>
              <a:t>又在途中花了十</a:t>
            </a:r>
            <a:r>
              <a:rPr lang="zh-CN" altLang="en-US" sz="2400" b="1" dirty="0" smtClean="0">
                <a:solidFill>
                  <a:schemeClr val="tx1"/>
                </a:solidFill>
                <a:latin typeface="宋体" panose="02010600030101010101" pitchFamily="2" charset="-122"/>
                <a:ea typeface="宋体" panose="02010600030101010101" pitchFamily="2" charset="-122"/>
                <a:cs typeface="MS Mincho" panose="02020609040205080304" charset="-128"/>
                <a:sym typeface="+mn-ea"/>
              </a:rPr>
              <a:t>日</a:t>
            </a:r>
            <a:r>
              <a:rPr lang="en-US" altLang="ja-JP" sz="2400" b="1" dirty="0" err="1" smtClean="0">
                <a:solidFill>
                  <a:schemeClr val="tx1"/>
                </a:solidFill>
                <a:latin typeface="宋体" panose="02010600030101010101" pitchFamily="2" charset="-122"/>
                <a:ea typeface="宋体" panose="02010600030101010101" pitchFamily="2" charset="-122"/>
                <a:cs typeface="MS Mincho" panose="02020609040205080304" charset="-128"/>
                <a:sym typeface="+mn-ea"/>
              </a:rPr>
              <a:t>元买了野鸟</a:t>
            </a:r>
            <a:r>
              <a:rPr lang="en-US" altLang="ja-JP" sz="2400" b="1" dirty="0" err="1">
                <a:solidFill>
                  <a:schemeClr val="tx1"/>
                </a:solidFill>
                <a:latin typeface="宋体" panose="02010600030101010101" pitchFamily="2" charset="-122"/>
                <a:ea typeface="宋体" panose="02010600030101010101" pitchFamily="2" charset="-122"/>
                <a:cs typeface="MS Mincho" panose="02020609040205080304" charset="-128"/>
                <a:sym typeface="+mn-ea"/>
              </a:rPr>
              <a:t>，才回东京。但是，即使回到东京，泡了热澡，他们那被吓得发皱的脸，却永远也不会恢复原状了</a:t>
            </a:r>
            <a:r>
              <a:rPr lang="en-US" altLang="ja-JP" sz="2400" b="1" dirty="0">
                <a:solidFill>
                  <a:schemeClr val="tx1"/>
                </a:solidFill>
                <a:latin typeface="宋体" panose="02010600030101010101" pitchFamily="2" charset="-122"/>
                <a:ea typeface="宋体" panose="02010600030101010101" pitchFamily="2" charset="-122"/>
                <a:cs typeface="MS Mincho" panose="02020609040205080304" charset="-128"/>
                <a:sym typeface="+mn-ea"/>
              </a:rPr>
              <a:t>。</a:t>
            </a:r>
          </a:p>
          <a:p>
            <a:pPr algn="l" fontAlgn="auto">
              <a:lnSpc>
                <a:spcPts val="4000"/>
              </a:lnSpc>
            </a:pPr>
            <a:endParaRPr lang="en-US" altLang="ja-JP" sz="2400" b="1" dirty="0">
              <a:solidFill>
                <a:schemeClr val="tx1"/>
              </a:solidFill>
              <a:latin typeface="MS Mincho" panose="02020609040205080304" charset="-128"/>
              <a:ea typeface="MS Mincho" panose="02020609040205080304" charset="-128"/>
              <a:cs typeface="MS Mincho" panose="02020609040205080304" charset="-128"/>
              <a:sym typeface="+mn-ea"/>
            </a:endParaRPr>
          </a:p>
        </p:txBody>
      </p:sp>
      <p:sp>
        <p:nvSpPr>
          <p:cNvPr id="7" name="文本框 6"/>
          <p:cNvSpPr txBox="1"/>
          <p:nvPr/>
        </p:nvSpPr>
        <p:spPr>
          <a:xfrm>
            <a:off x="125730" y="2164080"/>
            <a:ext cx="1474470"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重要表現</a:t>
            </a:r>
          </a:p>
        </p:txBody>
      </p:sp>
      <p:sp>
        <p:nvSpPr>
          <p:cNvPr id="10" name="文本框 9"/>
          <p:cNvSpPr txBox="1"/>
          <p:nvPr/>
        </p:nvSpPr>
        <p:spPr>
          <a:xfrm>
            <a:off x="125730" y="2945765"/>
            <a:ext cx="1214755"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本文理解</a:t>
            </a:r>
          </a:p>
        </p:txBody>
      </p:sp>
    </p:spTree>
  </p:cSld>
  <p:clrMapOvr>
    <a:masterClrMapping/>
  </p:clrMapOvr>
  <mc:AlternateContent xmlns:mc="http://schemas.openxmlformats.org/markup-compatibility/2006" xmlns:p14="http://schemas.microsoft.com/office/powerpoint/2010/main">
    <mc:Choice Requires="p14">
      <p:transition spd="slow" p14:dur="1600">
        <p:wedge/>
      </p:transition>
    </mc:Choice>
    <mc:Fallback xmlns="">
      <p:transition spd="slow">
        <p:wedg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848485" y="1149350"/>
            <a:ext cx="10166350" cy="254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96850" y="0"/>
            <a:ext cx="1936115" cy="7143750"/>
          </a:xfrm>
          <a:prstGeom prst="rect">
            <a:avLst/>
          </a:prstGeom>
          <a:solidFill>
            <a:schemeClr val="accent5">
              <a:lumMod val="50000"/>
            </a:schemeClr>
          </a:solidFill>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0340" y="4829175"/>
            <a:ext cx="1919605" cy="1844040"/>
          </a:xfrm>
          <a:prstGeom prst="rect">
            <a:avLst/>
          </a:prstGeom>
        </p:spPr>
      </p:pic>
      <p:sp>
        <p:nvSpPr>
          <p:cNvPr id="9" name="矩形 8"/>
          <p:cNvSpPr/>
          <p:nvPr/>
        </p:nvSpPr>
        <p:spPr>
          <a:xfrm rot="18900000">
            <a:off x="1647825" y="1467485"/>
            <a:ext cx="194310" cy="19431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82880" y="3727450"/>
            <a:ext cx="1214755" cy="398780"/>
          </a:xfrm>
          <a:prstGeom prst="rect">
            <a:avLst/>
          </a:prstGeom>
          <a:noFill/>
        </p:spPr>
        <p:txBody>
          <a:bodyPr wrap="square" rtlCol="0">
            <a:spAutoFit/>
          </a:bodyPr>
          <a:lstStyle/>
          <a:p>
            <a:pPr algn="l"/>
            <a:r>
              <a:rPr lang="ja-JP" altLang="zh-CN" sz="2000" b="1" dirty="0">
                <a:solidFill>
                  <a:schemeClr val="bg1"/>
                </a:solidFill>
                <a:latin typeface="思源黑体 CN Light" panose="020B0300000000000000" charset="-122"/>
                <a:ea typeface="思源黑体 CN Light" panose="020B0300000000000000" charset="-122"/>
                <a:cs typeface="+mn-ea"/>
                <a:sym typeface="+mn-lt"/>
              </a:rPr>
              <a:t>学習活動</a:t>
            </a:r>
            <a:endPar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endParaRPr>
          </a:p>
        </p:txBody>
      </p:sp>
      <p:sp>
        <p:nvSpPr>
          <p:cNvPr id="18" name="文本框 17"/>
          <p:cNvSpPr txBox="1"/>
          <p:nvPr/>
        </p:nvSpPr>
        <p:spPr>
          <a:xfrm>
            <a:off x="125730" y="4430395"/>
            <a:ext cx="1214755" cy="398780"/>
          </a:xfrm>
          <a:prstGeom prst="rect">
            <a:avLst/>
          </a:prstGeom>
          <a:noFill/>
        </p:spPr>
        <p:txBody>
          <a:bodyPr wrap="square" rtlCol="0">
            <a:spAutoFit/>
          </a:bodyPr>
          <a:lstStyle/>
          <a:p>
            <a:pPr algn="ctr"/>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コラム</a:t>
            </a:r>
          </a:p>
        </p:txBody>
      </p:sp>
      <p:sp>
        <p:nvSpPr>
          <p:cNvPr id="5" name="文本框 4"/>
          <p:cNvSpPr txBox="1"/>
          <p:nvPr/>
        </p:nvSpPr>
        <p:spPr>
          <a:xfrm>
            <a:off x="125730" y="1365250"/>
            <a:ext cx="1473835" cy="398780"/>
          </a:xfrm>
          <a:prstGeom prst="rect">
            <a:avLst/>
          </a:prstGeom>
          <a:noFill/>
        </p:spPr>
        <p:txBody>
          <a:bodyPr wrap="square" rtlCol="0">
            <a:spAutoFit/>
          </a:bodyPr>
          <a:lstStyle/>
          <a:p>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言葉の解釈</a:t>
            </a:r>
          </a:p>
        </p:txBody>
      </p:sp>
      <p:sp>
        <p:nvSpPr>
          <p:cNvPr id="2" name="文本框 1"/>
          <p:cNvSpPr txBox="1"/>
          <p:nvPr/>
        </p:nvSpPr>
        <p:spPr>
          <a:xfrm>
            <a:off x="1882775" y="508635"/>
            <a:ext cx="8511540" cy="521970"/>
          </a:xfrm>
          <a:prstGeom prst="rect">
            <a:avLst/>
          </a:prstGeom>
          <a:noFill/>
        </p:spPr>
        <p:txBody>
          <a:bodyPr wrap="square" rtlCol="0" anchor="t">
            <a:spAutoFit/>
          </a:bodyPr>
          <a:lstStyle/>
          <a:p>
            <a:pPr algn="l"/>
            <a:r>
              <a:rPr lang="ja-JP" altLang="en-US" sz="2800" b="1" dirty="0">
                <a:latin typeface="MS Mincho" panose="02020609040205080304" charset="-128"/>
                <a:ea typeface="MS Mincho" panose="02020609040205080304" charset="-128"/>
                <a:cs typeface="+mn-ea"/>
                <a:sym typeface="+mn-lt"/>
              </a:rPr>
              <a:t>三</a:t>
            </a:r>
            <a:r>
              <a:rPr lang="en-US" altLang="zh-CN" sz="2800" b="1" dirty="0">
                <a:latin typeface="MS Mincho" panose="02020609040205080304" charset="-128"/>
                <a:ea typeface="MS Mincho" panose="02020609040205080304" charset="-128"/>
                <a:cs typeface="+mn-ea"/>
                <a:sym typeface="+mn-lt"/>
              </a:rPr>
              <a:t>.</a:t>
            </a:r>
            <a:r>
              <a:rPr lang="zh-CN" altLang="en-US" sz="2800" b="1" dirty="0">
                <a:latin typeface="MS Mincho" panose="02020609040205080304" charset="-128"/>
                <a:ea typeface="MS Mincho" panose="02020609040205080304" charset="-128"/>
                <a:cs typeface="+mn-ea"/>
                <a:sym typeface="+mn-lt"/>
              </a:rPr>
              <a:t>答えてみましょう。</a:t>
            </a:r>
          </a:p>
        </p:txBody>
      </p:sp>
      <p:sp>
        <p:nvSpPr>
          <p:cNvPr id="6" name="文本框 5"/>
          <p:cNvSpPr txBox="1"/>
          <p:nvPr/>
        </p:nvSpPr>
        <p:spPr>
          <a:xfrm>
            <a:off x="2159000" y="1457960"/>
            <a:ext cx="9751060" cy="603885"/>
          </a:xfrm>
          <a:prstGeom prst="rect">
            <a:avLst/>
          </a:prstGeom>
          <a:noFill/>
        </p:spPr>
        <p:txBody>
          <a:bodyPr wrap="square" rtlCol="0" anchor="t">
            <a:spAutoFit/>
          </a:bodyPr>
          <a:lstStyle/>
          <a:p>
            <a:pPr algn="l" fontAlgn="auto">
              <a:lnSpc>
                <a:spcPts val="4000"/>
              </a:lnSpc>
            </a:pPr>
            <a:r>
              <a:rPr lang="en-US" sz="2400" b="1" dirty="0">
                <a:solidFill>
                  <a:srgbClr val="002060"/>
                </a:solidFill>
                <a:latin typeface="MS Mincho" panose="02020609040205080304" charset="-128"/>
                <a:ea typeface="MS Mincho" panose="02020609040205080304" charset="-128"/>
                <a:cs typeface="MS Mincho" panose="02020609040205080304" charset="-128"/>
                <a:sym typeface="+mn-ea"/>
              </a:rPr>
              <a:t>1.「注文の多い料理店」の主人は誰なのか。</a:t>
            </a:r>
          </a:p>
        </p:txBody>
      </p:sp>
      <p:sp>
        <p:nvSpPr>
          <p:cNvPr id="11" name="文本框 10"/>
          <p:cNvSpPr txBox="1"/>
          <p:nvPr/>
        </p:nvSpPr>
        <p:spPr>
          <a:xfrm>
            <a:off x="2581835" y="2529923"/>
            <a:ext cx="7826157" cy="1041952"/>
          </a:xfrm>
          <a:prstGeom prst="rect">
            <a:avLst/>
          </a:prstGeom>
          <a:noFill/>
        </p:spPr>
        <p:txBody>
          <a:bodyPr wrap="square" rtlCol="0" anchor="t">
            <a:spAutoFit/>
          </a:bodyPr>
          <a:lstStyle/>
          <a:p>
            <a:pPr algn="l" fontAlgn="auto">
              <a:lnSpc>
                <a:spcPts val="4000"/>
              </a:lnSpc>
            </a:pPr>
            <a:r>
              <a:rPr lang="ja-JP" altLang="en-US" sz="2400" b="1" dirty="0">
                <a:solidFill>
                  <a:schemeClr val="tx1"/>
                </a:solidFill>
                <a:latin typeface="MS Mincho" panose="02020609040205080304" charset="-128"/>
                <a:ea typeface="MS Mincho" panose="02020609040205080304" charset="-128"/>
                <a:cs typeface="MS Mincho" panose="02020609040205080304" charset="-128"/>
                <a:sym typeface="+mn-ea"/>
              </a:rPr>
              <a:t>答え</a:t>
            </a:r>
            <a:r>
              <a:rPr lang="en-US" altLang="ja-JP" sz="2400" b="1" dirty="0">
                <a:solidFill>
                  <a:schemeClr val="tx1"/>
                </a:solidFill>
                <a:latin typeface="MS Mincho" panose="02020609040205080304" charset="-128"/>
                <a:ea typeface="MS Mincho" panose="02020609040205080304" charset="-128"/>
                <a:cs typeface="MS Mincho" panose="02020609040205080304" charset="-128"/>
                <a:sym typeface="+mn-ea"/>
              </a:rPr>
              <a:t>:</a:t>
            </a:r>
          </a:p>
          <a:p>
            <a:pPr algn="l" fontAlgn="auto">
              <a:lnSpc>
                <a:spcPts val="4000"/>
              </a:lnSpc>
            </a:pPr>
            <a:r>
              <a:rPr lang="en-US" altLang="ja-JP" sz="2400" b="1" dirty="0" err="1">
                <a:solidFill>
                  <a:schemeClr val="tx1"/>
                </a:solidFill>
                <a:latin typeface="MS Mincho" panose="02020609040205080304" charset="-128"/>
                <a:ea typeface="MS Mincho" panose="02020609040205080304" charset="-128"/>
                <a:cs typeface="MS Mincho" panose="02020609040205080304" charset="-128"/>
                <a:sym typeface="+mn-ea"/>
              </a:rPr>
              <a:t>山猫という化け物である</a:t>
            </a:r>
            <a:r>
              <a:rPr lang="en-US" altLang="ja-JP" sz="2400" b="1" dirty="0">
                <a:solidFill>
                  <a:schemeClr val="tx1"/>
                </a:solidFill>
                <a:latin typeface="MS Mincho" panose="02020609040205080304" charset="-128"/>
                <a:ea typeface="MS Mincho" panose="02020609040205080304" charset="-128"/>
                <a:cs typeface="MS Mincho" panose="02020609040205080304" charset="-128"/>
                <a:sym typeface="+mn-ea"/>
              </a:rPr>
              <a:t>。</a:t>
            </a:r>
          </a:p>
        </p:txBody>
      </p:sp>
      <p:sp>
        <p:nvSpPr>
          <p:cNvPr id="7" name="文本框 6"/>
          <p:cNvSpPr txBox="1"/>
          <p:nvPr/>
        </p:nvSpPr>
        <p:spPr>
          <a:xfrm>
            <a:off x="125730" y="2164080"/>
            <a:ext cx="1474470"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重要表現</a:t>
            </a:r>
          </a:p>
        </p:txBody>
      </p:sp>
      <p:sp>
        <p:nvSpPr>
          <p:cNvPr id="10" name="文本框 9"/>
          <p:cNvSpPr txBox="1"/>
          <p:nvPr/>
        </p:nvSpPr>
        <p:spPr>
          <a:xfrm>
            <a:off x="125730" y="2945765"/>
            <a:ext cx="1214755"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本文理解</a:t>
            </a:r>
          </a:p>
        </p:txBody>
      </p:sp>
    </p:spTree>
  </p:cSld>
  <p:clrMapOvr>
    <a:masterClrMapping/>
  </p:clrMapOvr>
  <mc:AlternateContent xmlns:mc="http://schemas.openxmlformats.org/markup-compatibility/2006" xmlns:p14="http://schemas.microsoft.com/office/powerpoint/2010/main">
    <mc:Choice Requires="p14">
      <p:transition spd="slow" p14:dur="1600">
        <p:diamond/>
      </p:transition>
    </mc:Choice>
    <mc:Fallback xmlns="">
      <p:transition spd="slow">
        <p:diamon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848485" y="1149350"/>
            <a:ext cx="10166350" cy="254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96850" y="0"/>
            <a:ext cx="1936115" cy="7143750"/>
          </a:xfrm>
          <a:prstGeom prst="rect">
            <a:avLst/>
          </a:prstGeom>
          <a:solidFill>
            <a:schemeClr val="accent5">
              <a:lumMod val="50000"/>
            </a:schemeClr>
          </a:solidFill>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0340" y="4829175"/>
            <a:ext cx="1919605" cy="1844040"/>
          </a:xfrm>
          <a:prstGeom prst="rect">
            <a:avLst/>
          </a:prstGeom>
        </p:spPr>
      </p:pic>
      <p:sp>
        <p:nvSpPr>
          <p:cNvPr id="9" name="矩形 8"/>
          <p:cNvSpPr/>
          <p:nvPr/>
        </p:nvSpPr>
        <p:spPr>
          <a:xfrm rot="18900000">
            <a:off x="1647825" y="1467485"/>
            <a:ext cx="194310" cy="19431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82880" y="3727450"/>
            <a:ext cx="1214755" cy="398780"/>
          </a:xfrm>
          <a:prstGeom prst="rect">
            <a:avLst/>
          </a:prstGeom>
          <a:noFill/>
        </p:spPr>
        <p:txBody>
          <a:bodyPr wrap="square" rtlCol="0">
            <a:spAutoFit/>
          </a:bodyPr>
          <a:lstStyle/>
          <a:p>
            <a:pPr algn="l"/>
            <a:r>
              <a:rPr lang="ja-JP" altLang="zh-CN" sz="2000" b="1" dirty="0">
                <a:solidFill>
                  <a:schemeClr val="bg1"/>
                </a:solidFill>
                <a:latin typeface="思源黑体 CN Light" panose="020B0300000000000000" charset="-122"/>
                <a:ea typeface="思源黑体 CN Light" panose="020B0300000000000000" charset="-122"/>
                <a:cs typeface="+mn-ea"/>
                <a:sym typeface="+mn-lt"/>
              </a:rPr>
              <a:t>学習活動</a:t>
            </a:r>
            <a:endPar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endParaRPr>
          </a:p>
        </p:txBody>
      </p:sp>
      <p:sp>
        <p:nvSpPr>
          <p:cNvPr id="18" name="文本框 17"/>
          <p:cNvSpPr txBox="1"/>
          <p:nvPr/>
        </p:nvSpPr>
        <p:spPr>
          <a:xfrm>
            <a:off x="125730" y="4430395"/>
            <a:ext cx="1214755" cy="398780"/>
          </a:xfrm>
          <a:prstGeom prst="rect">
            <a:avLst/>
          </a:prstGeom>
          <a:noFill/>
        </p:spPr>
        <p:txBody>
          <a:bodyPr wrap="square" rtlCol="0">
            <a:spAutoFit/>
          </a:bodyPr>
          <a:lstStyle/>
          <a:p>
            <a:pPr algn="ctr"/>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コラム</a:t>
            </a:r>
          </a:p>
        </p:txBody>
      </p:sp>
      <p:sp>
        <p:nvSpPr>
          <p:cNvPr id="5" name="文本框 4"/>
          <p:cNvSpPr txBox="1"/>
          <p:nvPr/>
        </p:nvSpPr>
        <p:spPr>
          <a:xfrm>
            <a:off x="125730" y="1365250"/>
            <a:ext cx="1473835" cy="398780"/>
          </a:xfrm>
          <a:prstGeom prst="rect">
            <a:avLst/>
          </a:prstGeom>
          <a:noFill/>
        </p:spPr>
        <p:txBody>
          <a:bodyPr wrap="square" rtlCol="0">
            <a:spAutoFit/>
          </a:bodyPr>
          <a:lstStyle/>
          <a:p>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言葉の解釈</a:t>
            </a:r>
          </a:p>
        </p:txBody>
      </p:sp>
      <p:sp>
        <p:nvSpPr>
          <p:cNvPr id="2" name="文本框 1"/>
          <p:cNvSpPr txBox="1"/>
          <p:nvPr/>
        </p:nvSpPr>
        <p:spPr>
          <a:xfrm>
            <a:off x="1882775" y="508635"/>
            <a:ext cx="8511540" cy="521970"/>
          </a:xfrm>
          <a:prstGeom prst="rect">
            <a:avLst/>
          </a:prstGeom>
          <a:noFill/>
        </p:spPr>
        <p:txBody>
          <a:bodyPr wrap="square" rtlCol="0" anchor="t">
            <a:spAutoFit/>
          </a:bodyPr>
          <a:lstStyle/>
          <a:p>
            <a:pPr algn="l"/>
            <a:r>
              <a:rPr lang="ja-JP" altLang="en-US" sz="2800" b="1" dirty="0">
                <a:latin typeface="MS Mincho" panose="02020609040205080304" charset="-128"/>
                <a:ea typeface="MS Mincho" panose="02020609040205080304" charset="-128"/>
                <a:cs typeface="+mn-ea"/>
                <a:sym typeface="+mn-lt"/>
              </a:rPr>
              <a:t>三</a:t>
            </a:r>
            <a:r>
              <a:rPr lang="en-US" altLang="zh-CN" sz="2800" b="1" dirty="0">
                <a:latin typeface="MS Mincho" panose="02020609040205080304" charset="-128"/>
                <a:ea typeface="MS Mincho" panose="02020609040205080304" charset="-128"/>
                <a:cs typeface="+mn-ea"/>
                <a:sym typeface="+mn-lt"/>
              </a:rPr>
              <a:t>.</a:t>
            </a:r>
            <a:r>
              <a:rPr lang="zh-CN" altLang="en-US" sz="2800" b="1" dirty="0">
                <a:latin typeface="MS Mincho" panose="02020609040205080304" charset="-128"/>
                <a:ea typeface="MS Mincho" panose="02020609040205080304" charset="-128"/>
                <a:cs typeface="+mn-ea"/>
                <a:sym typeface="+mn-lt"/>
              </a:rPr>
              <a:t>答えてみましょう。</a:t>
            </a:r>
          </a:p>
        </p:txBody>
      </p:sp>
      <p:sp>
        <p:nvSpPr>
          <p:cNvPr id="6" name="文本框 5"/>
          <p:cNvSpPr txBox="1"/>
          <p:nvPr/>
        </p:nvSpPr>
        <p:spPr>
          <a:xfrm>
            <a:off x="2159000" y="1457960"/>
            <a:ext cx="9751060" cy="603885"/>
          </a:xfrm>
          <a:prstGeom prst="rect">
            <a:avLst/>
          </a:prstGeom>
          <a:noFill/>
        </p:spPr>
        <p:txBody>
          <a:bodyPr wrap="square" rtlCol="0" anchor="t">
            <a:spAutoFit/>
          </a:bodyPr>
          <a:lstStyle/>
          <a:p>
            <a:pPr algn="l" fontAlgn="auto">
              <a:lnSpc>
                <a:spcPts val="4000"/>
              </a:lnSpc>
            </a:pPr>
            <a:r>
              <a:rPr lang="en-US" sz="2400" b="1" dirty="0">
                <a:solidFill>
                  <a:srgbClr val="002060"/>
                </a:solidFill>
                <a:latin typeface="MS Mincho" panose="02020609040205080304" charset="-128"/>
                <a:ea typeface="MS Mincho" panose="02020609040205080304" charset="-128"/>
                <a:cs typeface="MS Mincho" panose="02020609040205080304" charset="-128"/>
                <a:sym typeface="+mn-ea"/>
              </a:rPr>
              <a:t>2.</a:t>
            </a:r>
            <a:r>
              <a:rPr lang="en-US" sz="2400" b="1" dirty="0" err="1">
                <a:solidFill>
                  <a:srgbClr val="002060"/>
                </a:solidFill>
                <a:latin typeface="MS Mincho" panose="02020609040205080304" charset="-128"/>
                <a:ea typeface="MS Mincho" panose="02020609040205080304" charset="-128"/>
                <a:cs typeface="MS Mincho" panose="02020609040205080304" charset="-128"/>
                <a:sym typeface="+mn-ea"/>
              </a:rPr>
              <a:t>注文の多い料理店と名付けた理由は何か</a:t>
            </a:r>
            <a:r>
              <a:rPr lang="en-US" sz="2400" b="1" dirty="0">
                <a:solidFill>
                  <a:srgbClr val="002060"/>
                </a:solidFill>
                <a:latin typeface="MS Mincho" panose="02020609040205080304" charset="-128"/>
                <a:ea typeface="MS Mincho" panose="02020609040205080304" charset="-128"/>
                <a:cs typeface="MS Mincho" panose="02020609040205080304" charset="-128"/>
                <a:sym typeface="+mn-ea"/>
              </a:rPr>
              <a:t>。</a:t>
            </a:r>
          </a:p>
        </p:txBody>
      </p:sp>
      <p:sp>
        <p:nvSpPr>
          <p:cNvPr id="11" name="文本框 10"/>
          <p:cNvSpPr txBox="1"/>
          <p:nvPr/>
        </p:nvSpPr>
        <p:spPr>
          <a:xfrm>
            <a:off x="2159000" y="2227580"/>
            <a:ext cx="9086362" cy="2067874"/>
          </a:xfrm>
          <a:prstGeom prst="rect">
            <a:avLst/>
          </a:prstGeom>
          <a:noFill/>
        </p:spPr>
        <p:txBody>
          <a:bodyPr wrap="square" rtlCol="0" anchor="t">
            <a:spAutoFit/>
          </a:bodyPr>
          <a:lstStyle/>
          <a:p>
            <a:pPr algn="l" fontAlgn="auto">
              <a:lnSpc>
                <a:spcPts val="4000"/>
              </a:lnSpc>
            </a:pPr>
            <a:r>
              <a:rPr lang="ja-JP" altLang="en-US" sz="2400" b="1" dirty="0">
                <a:solidFill>
                  <a:schemeClr val="tx1"/>
                </a:solidFill>
                <a:latin typeface="MS Mincho" panose="02020609040205080304" charset="-128"/>
                <a:ea typeface="MS Mincho" panose="02020609040205080304" charset="-128"/>
                <a:cs typeface="MS Mincho" panose="02020609040205080304" charset="-128"/>
                <a:sym typeface="+mn-ea"/>
              </a:rPr>
              <a:t>答え</a:t>
            </a:r>
            <a:r>
              <a:rPr lang="en-US" altLang="ja-JP" sz="2400" b="1" dirty="0">
                <a:solidFill>
                  <a:schemeClr val="tx1"/>
                </a:solidFill>
                <a:latin typeface="MS Mincho" panose="02020609040205080304" charset="-128"/>
                <a:ea typeface="MS Mincho" panose="02020609040205080304" charset="-128"/>
                <a:cs typeface="MS Mincho" panose="02020609040205080304" charset="-128"/>
                <a:sym typeface="+mn-ea"/>
              </a:rPr>
              <a:t>:</a:t>
            </a:r>
          </a:p>
          <a:p>
            <a:pPr algn="l" fontAlgn="auto">
              <a:lnSpc>
                <a:spcPts val="4000"/>
              </a:lnSpc>
            </a:pPr>
            <a:r>
              <a:rPr lang="en-US" altLang="ja-JP" sz="2400" b="1" dirty="0" err="1">
                <a:solidFill>
                  <a:schemeClr val="tx1"/>
                </a:solidFill>
                <a:latin typeface="MS Mincho" panose="02020609040205080304" charset="-128"/>
                <a:ea typeface="MS Mincho" panose="02020609040205080304" charset="-128"/>
                <a:cs typeface="MS Mincho" panose="02020609040205080304" charset="-128"/>
                <a:sym typeface="+mn-ea"/>
              </a:rPr>
              <a:t>料理店に来た人に料理を</a:t>
            </a:r>
            <a:r>
              <a:rPr lang="en-US" altLang="ja-JP" sz="2400" b="1" dirty="0" err="1">
                <a:solidFill>
                  <a:srgbClr val="FF0000"/>
                </a:solidFill>
                <a:latin typeface="MS Mincho" panose="02020609040205080304" charset="-128"/>
                <a:ea typeface="MS Mincho" panose="02020609040205080304" charset="-128"/>
                <a:cs typeface="MS Mincho" panose="02020609040205080304" charset="-128"/>
                <a:sym typeface="+mn-ea"/>
              </a:rPr>
              <a:t>食べさせるのではなく</a:t>
            </a:r>
            <a:r>
              <a:rPr lang="en-US" altLang="ja-JP" sz="2400" b="1" dirty="0" err="1">
                <a:solidFill>
                  <a:schemeClr val="tx1"/>
                </a:solidFill>
                <a:latin typeface="MS Mincho" panose="02020609040205080304" charset="-128"/>
                <a:ea typeface="MS Mincho" panose="02020609040205080304" charset="-128"/>
                <a:cs typeface="MS Mincho" panose="02020609040205080304" charset="-128"/>
                <a:sym typeface="+mn-ea"/>
              </a:rPr>
              <a:t>、料理店に</a:t>
            </a:r>
            <a:r>
              <a:rPr lang="en-US" altLang="ja-JP" sz="2400" b="1" dirty="0" err="1">
                <a:solidFill>
                  <a:srgbClr val="FF0000"/>
                </a:solidFill>
                <a:latin typeface="MS Mincho" panose="02020609040205080304" charset="-128"/>
                <a:ea typeface="MS Mincho" panose="02020609040205080304" charset="-128"/>
                <a:cs typeface="MS Mincho" panose="02020609040205080304" charset="-128"/>
                <a:sym typeface="+mn-ea"/>
              </a:rPr>
              <a:t>来た人を料理して食べる店</a:t>
            </a:r>
            <a:r>
              <a:rPr lang="en-US" altLang="ja-JP" sz="2400" b="1" dirty="0" err="1">
                <a:solidFill>
                  <a:schemeClr val="tx1"/>
                </a:solidFill>
                <a:latin typeface="MS Mincho" panose="02020609040205080304" charset="-128"/>
                <a:ea typeface="MS Mincho" panose="02020609040205080304" charset="-128"/>
                <a:cs typeface="MS Mincho" panose="02020609040205080304" charset="-128"/>
                <a:sym typeface="+mn-ea"/>
              </a:rPr>
              <a:t>だから、注文の多い料理店と名付けている</a:t>
            </a:r>
            <a:r>
              <a:rPr lang="en-US" altLang="ja-JP" sz="2400" b="1" dirty="0">
                <a:solidFill>
                  <a:schemeClr val="tx1"/>
                </a:solidFill>
                <a:latin typeface="MS Mincho" panose="02020609040205080304" charset="-128"/>
                <a:ea typeface="MS Mincho" panose="02020609040205080304" charset="-128"/>
                <a:cs typeface="MS Mincho" panose="02020609040205080304" charset="-128"/>
                <a:sym typeface="+mn-ea"/>
              </a:rPr>
              <a:t>。</a:t>
            </a:r>
          </a:p>
          <a:p>
            <a:pPr algn="l" fontAlgn="auto">
              <a:lnSpc>
                <a:spcPts val="4000"/>
              </a:lnSpc>
            </a:pPr>
            <a:r>
              <a:rPr lang="ja-JP" altLang="en-US" sz="2400" b="1" dirty="0">
                <a:solidFill>
                  <a:schemeClr val="tx1"/>
                </a:solidFill>
                <a:latin typeface="MS Mincho" panose="02020609040205080304" charset="-128"/>
                <a:ea typeface="MS Mincho" panose="02020609040205080304" charset="-128"/>
                <a:cs typeface="MS Mincho" panose="02020609040205080304" charset="-128"/>
                <a:sym typeface="+mn-ea"/>
              </a:rPr>
              <a:t>料理店の方から注文するという意味。</a:t>
            </a:r>
            <a:endParaRPr lang="en-US" altLang="ja-JP" sz="2400" b="1" dirty="0">
              <a:solidFill>
                <a:schemeClr val="tx1"/>
              </a:solidFill>
              <a:latin typeface="MS Mincho" panose="02020609040205080304" charset="-128"/>
              <a:ea typeface="MS Mincho" panose="02020609040205080304" charset="-128"/>
              <a:cs typeface="MS Mincho" panose="02020609040205080304" charset="-128"/>
              <a:sym typeface="+mn-ea"/>
            </a:endParaRPr>
          </a:p>
        </p:txBody>
      </p:sp>
      <p:sp>
        <p:nvSpPr>
          <p:cNvPr id="7" name="文本框 6"/>
          <p:cNvSpPr txBox="1"/>
          <p:nvPr/>
        </p:nvSpPr>
        <p:spPr>
          <a:xfrm>
            <a:off x="125730" y="2164080"/>
            <a:ext cx="1474470"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重要表現</a:t>
            </a:r>
          </a:p>
        </p:txBody>
      </p:sp>
      <p:sp>
        <p:nvSpPr>
          <p:cNvPr id="10" name="文本框 9"/>
          <p:cNvSpPr txBox="1"/>
          <p:nvPr/>
        </p:nvSpPr>
        <p:spPr>
          <a:xfrm>
            <a:off x="125730" y="2945765"/>
            <a:ext cx="1214755"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本文理解</a:t>
            </a:r>
          </a:p>
        </p:txBody>
      </p:sp>
    </p:spTree>
  </p:cSld>
  <p:clrMapOvr>
    <a:masterClrMapping/>
  </p:clrMapOvr>
  <mc:AlternateContent xmlns:mc="http://schemas.openxmlformats.org/markup-compatibility/2006" xmlns:p14="http://schemas.microsoft.com/office/powerpoint/2010/main">
    <mc:Choice Requires="p14">
      <p:transition spd="slow" p14:dur="1600">
        <p:diamond/>
      </p:transition>
    </mc:Choice>
    <mc:Fallback xmlns="">
      <p:transition spd="slow">
        <p:diamon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6540" y="171450"/>
            <a:ext cx="12363450" cy="718439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ts val="3500"/>
              </a:lnSpc>
            </a:pPr>
            <a:endParaRPr lang="zh-CN" altLang="en-US" sz="2800"/>
          </a:p>
        </p:txBody>
      </p:sp>
      <p:sp>
        <p:nvSpPr>
          <p:cNvPr id="8" name="文本框 7"/>
          <p:cNvSpPr txBox="1"/>
          <p:nvPr/>
        </p:nvSpPr>
        <p:spPr>
          <a:xfrm>
            <a:off x="626745" y="554355"/>
            <a:ext cx="8917305" cy="583565"/>
          </a:xfrm>
          <a:prstGeom prst="rect">
            <a:avLst/>
          </a:prstGeom>
          <a:noFill/>
        </p:spPr>
        <p:txBody>
          <a:bodyPr wrap="square" rtlCol="0">
            <a:spAutoFit/>
          </a:bodyPr>
          <a:lstStyle/>
          <a:p>
            <a:pPr algn="l"/>
            <a:r>
              <a:rPr lang="en-US" altLang="ja-JP" sz="3200" b="1" dirty="0">
                <a:solidFill>
                  <a:schemeClr val="bg2"/>
                </a:solidFill>
                <a:latin typeface="MS UI Gothic" panose="020B0600070205080204" pitchFamily="34" charset="-128"/>
                <a:ea typeface="MS UI Gothic" panose="020B0600070205080204" pitchFamily="34" charset="-128"/>
                <a:sym typeface="+mn-ea"/>
              </a:rPr>
              <a:t>【</a:t>
            </a:r>
            <a:r>
              <a:rPr lang="ja-JP" altLang="en-US" sz="3200" b="1" dirty="0">
                <a:solidFill>
                  <a:schemeClr val="bg2"/>
                </a:solidFill>
                <a:latin typeface="MS UI Gothic" panose="020B0600070205080204" pitchFamily="34" charset="-128"/>
                <a:ea typeface="MS UI Gothic" panose="020B0600070205080204" pitchFamily="34" charset="-128"/>
                <a:sym typeface="+mn-ea"/>
              </a:rPr>
              <a:t>作品紹介</a:t>
            </a:r>
            <a:r>
              <a:rPr lang="en-US" altLang="ja-JP" sz="3200" b="1" dirty="0">
                <a:solidFill>
                  <a:schemeClr val="bg2"/>
                </a:solidFill>
                <a:latin typeface="MS UI Gothic" panose="020B0600070205080204" pitchFamily="34" charset="-128"/>
                <a:ea typeface="MS UI Gothic" panose="020B0600070205080204" pitchFamily="34" charset="-128"/>
                <a:sym typeface="+mn-ea"/>
              </a:rPr>
              <a:t>】  </a:t>
            </a:r>
            <a:endParaRPr lang="en-US" altLang="ja-JP" sz="4800" b="1" dirty="0">
              <a:solidFill>
                <a:schemeClr val="bg2"/>
              </a:solidFill>
              <a:latin typeface="MS Mincho" panose="02020609040205080304" charset="-128"/>
              <a:ea typeface="MS Mincho" panose="02020609040205080304" charset="-128"/>
              <a:cs typeface="MS Mincho" panose="02020609040205080304" charset="-128"/>
              <a:sym typeface="+mn-ea"/>
            </a:endParaRPr>
          </a:p>
        </p:txBody>
      </p:sp>
      <p:sp>
        <p:nvSpPr>
          <p:cNvPr id="4" name="文本框 3"/>
          <p:cNvSpPr txBox="1"/>
          <p:nvPr/>
        </p:nvSpPr>
        <p:spPr>
          <a:xfrm>
            <a:off x="3403600" y="2037715"/>
            <a:ext cx="8169275" cy="2657138"/>
          </a:xfrm>
          <a:prstGeom prst="rect">
            <a:avLst/>
          </a:prstGeom>
          <a:noFill/>
        </p:spPr>
        <p:txBody>
          <a:bodyPr wrap="square" rtlCol="0">
            <a:spAutoFit/>
          </a:bodyPr>
          <a:lstStyle/>
          <a:p>
            <a:pPr algn="l" fontAlgn="auto">
              <a:lnSpc>
                <a:spcPts val="4000"/>
              </a:lnSpc>
            </a:pPr>
            <a:r>
              <a:rPr lang="zh-CN" altLang="en-US" sz="2600" b="1" dirty="0">
                <a:solidFill>
                  <a:schemeClr val="bg1"/>
                </a:solidFill>
                <a:latin typeface="MS Mincho" panose="02020609040205080304" charset="-128"/>
                <a:ea typeface="MS Mincho" panose="02020609040205080304" charset="-128"/>
                <a:cs typeface="MS Mincho" panose="02020609040205080304" charset="-128"/>
                <a:sym typeface="+mn-ea"/>
              </a:rPr>
              <a:t>『注文の多い料理店</a:t>
            </a:r>
            <a:r>
              <a:rPr lang="zh-CN" altLang="en-US" sz="2600" b="1" dirty="0" smtClean="0">
                <a:solidFill>
                  <a:schemeClr val="bg1"/>
                </a:solidFill>
                <a:latin typeface="MS Mincho" panose="02020609040205080304" charset="-128"/>
                <a:ea typeface="MS Mincho" panose="02020609040205080304" charset="-128"/>
                <a:cs typeface="MS Mincho" panose="02020609040205080304" charset="-128"/>
                <a:sym typeface="+mn-ea"/>
              </a:rPr>
              <a:t>』は</a:t>
            </a:r>
            <a:r>
              <a:rPr lang="zh-CN" altLang="en-US" sz="2600" b="1" dirty="0">
                <a:solidFill>
                  <a:schemeClr val="bg1"/>
                </a:solidFill>
                <a:latin typeface="MS Mincho" panose="02020609040205080304" charset="-128"/>
                <a:ea typeface="MS Mincho" panose="02020609040205080304" charset="-128"/>
                <a:cs typeface="MS Mincho" panose="02020609040205080304" charset="-128"/>
                <a:sym typeface="+mn-ea"/>
              </a:rPr>
              <a:t>、宮沢賢治の児童文学の短編集であり、またその中に収録された表題作の童話である。短編集としては賢治の生前に出版された唯一のものであり、童話としても『銀河鉄道の夜』『風の又三郎』などとともに賢治の代表作として知られる。</a:t>
            </a:r>
          </a:p>
        </p:txBody>
      </p:sp>
      <p:pic>
        <p:nvPicPr>
          <p:cNvPr id="3" name="图片 2"/>
          <p:cNvPicPr>
            <a:picLocks noChangeAspect="1"/>
          </p:cNvPicPr>
          <p:nvPr/>
        </p:nvPicPr>
        <p:blipFill>
          <a:blip r:embed="rId4" cstate="print"/>
          <a:stretch>
            <a:fillRect/>
          </a:stretch>
        </p:blipFill>
        <p:spPr>
          <a:xfrm>
            <a:off x="259715" y="1729740"/>
            <a:ext cx="2863215" cy="4126865"/>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848485" y="1149350"/>
            <a:ext cx="10166350" cy="254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96850" y="0"/>
            <a:ext cx="1936115" cy="7143750"/>
          </a:xfrm>
          <a:prstGeom prst="rect">
            <a:avLst/>
          </a:prstGeom>
          <a:solidFill>
            <a:schemeClr val="accent5">
              <a:lumMod val="50000"/>
            </a:schemeClr>
          </a:solidFill>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0340" y="4829175"/>
            <a:ext cx="1919605" cy="1844040"/>
          </a:xfrm>
          <a:prstGeom prst="rect">
            <a:avLst/>
          </a:prstGeom>
        </p:spPr>
      </p:pic>
      <p:sp>
        <p:nvSpPr>
          <p:cNvPr id="9" name="矩形 8"/>
          <p:cNvSpPr/>
          <p:nvPr/>
        </p:nvSpPr>
        <p:spPr>
          <a:xfrm rot="18900000">
            <a:off x="1647825" y="1467485"/>
            <a:ext cx="194310" cy="19431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82880" y="3727450"/>
            <a:ext cx="1214755" cy="398780"/>
          </a:xfrm>
          <a:prstGeom prst="rect">
            <a:avLst/>
          </a:prstGeom>
          <a:noFill/>
        </p:spPr>
        <p:txBody>
          <a:bodyPr wrap="square" rtlCol="0">
            <a:spAutoFit/>
          </a:bodyPr>
          <a:lstStyle/>
          <a:p>
            <a:pPr algn="l"/>
            <a:r>
              <a:rPr lang="ja-JP" altLang="zh-CN" sz="2000" b="1" dirty="0">
                <a:solidFill>
                  <a:schemeClr val="bg1"/>
                </a:solidFill>
                <a:latin typeface="思源黑体 CN Light" panose="020B0300000000000000" charset="-122"/>
                <a:ea typeface="思源黑体 CN Light" panose="020B0300000000000000" charset="-122"/>
                <a:cs typeface="+mn-ea"/>
                <a:sym typeface="+mn-lt"/>
              </a:rPr>
              <a:t>学習活動</a:t>
            </a:r>
            <a:endPar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endParaRPr>
          </a:p>
        </p:txBody>
      </p:sp>
      <p:sp>
        <p:nvSpPr>
          <p:cNvPr id="18" name="文本框 17"/>
          <p:cNvSpPr txBox="1"/>
          <p:nvPr/>
        </p:nvSpPr>
        <p:spPr>
          <a:xfrm>
            <a:off x="125730" y="4430395"/>
            <a:ext cx="1214755" cy="398780"/>
          </a:xfrm>
          <a:prstGeom prst="rect">
            <a:avLst/>
          </a:prstGeom>
          <a:noFill/>
        </p:spPr>
        <p:txBody>
          <a:bodyPr wrap="square" rtlCol="0">
            <a:spAutoFit/>
          </a:bodyPr>
          <a:lstStyle/>
          <a:p>
            <a:pPr algn="ctr"/>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コラム</a:t>
            </a:r>
          </a:p>
        </p:txBody>
      </p:sp>
      <p:sp>
        <p:nvSpPr>
          <p:cNvPr id="5" name="文本框 4"/>
          <p:cNvSpPr txBox="1"/>
          <p:nvPr/>
        </p:nvSpPr>
        <p:spPr>
          <a:xfrm>
            <a:off x="125730" y="1365250"/>
            <a:ext cx="1473835" cy="398780"/>
          </a:xfrm>
          <a:prstGeom prst="rect">
            <a:avLst/>
          </a:prstGeom>
          <a:noFill/>
        </p:spPr>
        <p:txBody>
          <a:bodyPr wrap="square" rtlCol="0">
            <a:spAutoFit/>
          </a:bodyPr>
          <a:lstStyle/>
          <a:p>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言葉の解釈</a:t>
            </a:r>
          </a:p>
        </p:txBody>
      </p:sp>
      <p:sp>
        <p:nvSpPr>
          <p:cNvPr id="2" name="文本框 1"/>
          <p:cNvSpPr txBox="1"/>
          <p:nvPr/>
        </p:nvSpPr>
        <p:spPr>
          <a:xfrm>
            <a:off x="1882775" y="508635"/>
            <a:ext cx="8511540" cy="521970"/>
          </a:xfrm>
          <a:prstGeom prst="rect">
            <a:avLst/>
          </a:prstGeom>
          <a:noFill/>
        </p:spPr>
        <p:txBody>
          <a:bodyPr wrap="square" rtlCol="0" anchor="t">
            <a:spAutoFit/>
          </a:bodyPr>
          <a:lstStyle/>
          <a:p>
            <a:pPr algn="l"/>
            <a:r>
              <a:rPr lang="ja-JP" altLang="en-US" sz="2800" b="1" dirty="0">
                <a:latin typeface="MS Mincho" panose="02020609040205080304" charset="-128"/>
                <a:ea typeface="MS Mincho" panose="02020609040205080304" charset="-128"/>
                <a:cs typeface="+mn-ea"/>
                <a:sym typeface="+mn-lt"/>
              </a:rPr>
              <a:t>三</a:t>
            </a:r>
            <a:r>
              <a:rPr lang="en-US" altLang="zh-CN" sz="2800" b="1" dirty="0">
                <a:latin typeface="MS Mincho" panose="02020609040205080304" charset="-128"/>
                <a:ea typeface="MS Mincho" panose="02020609040205080304" charset="-128"/>
                <a:cs typeface="+mn-ea"/>
                <a:sym typeface="+mn-lt"/>
              </a:rPr>
              <a:t>.</a:t>
            </a:r>
            <a:r>
              <a:rPr lang="zh-CN" altLang="en-US" sz="2800" b="1" dirty="0">
                <a:latin typeface="MS Mincho" panose="02020609040205080304" charset="-128"/>
                <a:ea typeface="MS Mincho" panose="02020609040205080304" charset="-128"/>
                <a:cs typeface="+mn-ea"/>
                <a:sym typeface="+mn-lt"/>
              </a:rPr>
              <a:t>答えてみましょう。</a:t>
            </a:r>
          </a:p>
        </p:txBody>
      </p:sp>
      <p:sp>
        <p:nvSpPr>
          <p:cNvPr id="6" name="文本框 5"/>
          <p:cNvSpPr txBox="1"/>
          <p:nvPr/>
        </p:nvSpPr>
        <p:spPr>
          <a:xfrm>
            <a:off x="2159000" y="1457960"/>
            <a:ext cx="9751060" cy="1116965"/>
          </a:xfrm>
          <a:prstGeom prst="rect">
            <a:avLst/>
          </a:prstGeom>
          <a:noFill/>
        </p:spPr>
        <p:txBody>
          <a:bodyPr wrap="square" rtlCol="0" anchor="t">
            <a:spAutoFit/>
          </a:bodyPr>
          <a:lstStyle/>
          <a:p>
            <a:pPr algn="l" fontAlgn="auto">
              <a:lnSpc>
                <a:spcPts val="4000"/>
              </a:lnSpc>
            </a:pPr>
            <a:r>
              <a:rPr lang="en-US" sz="2400" b="1" dirty="0">
                <a:solidFill>
                  <a:srgbClr val="002060"/>
                </a:solidFill>
                <a:latin typeface="MS Mincho" panose="02020609040205080304" charset="-128"/>
                <a:ea typeface="MS Mincho" panose="02020609040205080304" charset="-128"/>
                <a:cs typeface="MS Mincho" panose="02020609040205080304" charset="-128"/>
                <a:sym typeface="+mn-ea"/>
              </a:rPr>
              <a:t>3．二人の紳士がお金を無駄に使っているのがわかる箇所を本文から探してみよう。</a:t>
            </a:r>
          </a:p>
        </p:txBody>
      </p:sp>
      <p:sp>
        <p:nvSpPr>
          <p:cNvPr id="11" name="文本框 10"/>
          <p:cNvSpPr txBox="1"/>
          <p:nvPr/>
        </p:nvSpPr>
        <p:spPr>
          <a:xfrm>
            <a:off x="2159000" y="2562860"/>
            <a:ext cx="9751060" cy="3169285"/>
          </a:xfrm>
          <a:prstGeom prst="rect">
            <a:avLst/>
          </a:prstGeom>
          <a:noFill/>
        </p:spPr>
        <p:txBody>
          <a:bodyPr wrap="square" rtlCol="0" anchor="t">
            <a:spAutoFit/>
          </a:bodyPr>
          <a:lstStyle/>
          <a:p>
            <a:pPr algn="l" fontAlgn="auto">
              <a:lnSpc>
                <a:spcPts val="4000"/>
              </a:lnSpc>
            </a:pPr>
            <a:r>
              <a:rPr lang="ja-JP" altLang="en-US" sz="2400" b="1" dirty="0">
                <a:solidFill>
                  <a:schemeClr val="tx1"/>
                </a:solidFill>
                <a:latin typeface="MS Mincho" panose="02020609040205080304" charset="-128"/>
                <a:ea typeface="MS Mincho" panose="02020609040205080304" charset="-128"/>
                <a:cs typeface="MS Mincho" panose="02020609040205080304" charset="-128"/>
                <a:sym typeface="+mn-ea"/>
              </a:rPr>
              <a:t>答え</a:t>
            </a:r>
            <a:r>
              <a:rPr lang="en-US" altLang="ja-JP" sz="2400" b="1" dirty="0">
                <a:solidFill>
                  <a:schemeClr val="tx1"/>
                </a:solidFill>
                <a:latin typeface="MS Mincho" panose="02020609040205080304" charset="-128"/>
                <a:ea typeface="MS Mincho" panose="02020609040205080304" charset="-128"/>
                <a:cs typeface="MS Mincho" panose="02020609040205080304" charset="-128"/>
                <a:sym typeface="+mn-ea"/>
              </a:rPr>
              <a:t>:</a:t>
            </a:r>
          </a:p>
          <a:p>
            <a:pPr algn="l" fontAlgn="auto">
              <a:lnSpc>
                <a:spcPts val="4000"/>
              </a:lnSpc>
            </a:pPr>
            <a:r>
              <a:rPr lang="en-US" altLang="ja-JP" sz="2400" b="1" dirty="0">
                <a:solidFill>
                  <a:srgbClr val="FF0000"/>
                </a:solidFill>
                <a:latin typeface="MS Mincho" panose="02020609040205080304" charset="-128"/>
                <a:ea typeface="MS Mincho" panose="02020609040205080304" charset="-128"/>
                <a:cs typeface="MS Mincho" panose="02020609040205080304" charset="-128"/>
                <a:sym typeface="+mn-ea"/>
              </a:rPr>
              <a:t>イギリスの兵隊</a:t>
            </a:r>
            <a:r>
              <a:rPr lang="en-US" altLang="ja-JP" sz="2400" b="1" dirty="0">
                <a:solidFill>
                  <a:schemeClr val="tx1"/>
                </a:solidFill>
                <a:latin typeface="MS Mincho" panose="02020609040205080304" charset="-128"/>
                <a:ea typeface="MS Mincho" panose="02020609040205080304" charset="-128"/>
                <a:cs typeface="MS Mincho" panose="02020609040205080304" charset="-128"/>
                <a:sym typeface="+mn-ea"/>
              </a:rPr>
              <a:t>の形をして、</a:t>
            </a:r>
            <a:r>
              <a:rPr lang="en-US" altLang="ja-JP" sz="2400" b="1" dirty="0">
                <a:solidFill>
                  <a:srgbClr val="FF0000"/>
                </a:solidFill>
                <a:latin typeface="MS Mincho" panose="02020609040205080304" charset="-128"/>
                <a:ea typeface="MS Mincho" panose="02020609040205080304" charset="-128"/>
                <a:cs typeface="MS Mincho" panose="02020609040205080304" charset="-128"/>
                <a:sym typeface="+mn-ea"/>
              </a:rPr>
              <a:t>ぴかぴかする鉄砲</a:t>
            </a:r>
            <a:r>
              <a:rPr lang="en-US" altLang="ja-JP" sz="2400" b="1" dirty="0">
                <a:solidFill>
                  <a:schemeClr val="tx1"/>
                </a:solidFill>
                <a:latin typeface="MS Mincho" panose="02020609040205080304" charset="-128"/>
                <a:ea typeface="MS Mincho" panose="02020609040205080304" charset="-128"/>
                <a:cs typeface="MS Mincho" panose="02020609040205080304" charset="-128"/>
                <a:sym typeface="+mn-ea"/>
              </a:rPr>
              <a:t>をかついで、</a:t>
            </a:r>
            <a:r>
              <a:rPr lang="en-US" altLang="ja-JP" sz="2400" b="1" dirty="0">
                <a:solidFill>
                  <a:srgbClr val="FF0000"/>
                </a:solidFill>
                <a:latin typeface="MS Mincho" panose="02020609040205080304" charset="-128"/>
                <a:ea typeface="MS Mincho" panose="02020609040205080304" charset="-128"/>
                <a:cs typeface="MS Mincho" panose="02020609040205080304" charset="-128"/>
                <a:sym typeface="+mn-ea"/>
              </a:rPr>
              <a:t>白熊のような犬を二疋</a:t>
            </a:r>
            <a:r>
              <a:rPr lang="en-US" altLang="ja-JP" sz="2400" b="1" dirty="0">
                <a:solidFill>
                  <a:schemeClr val="tx1"/>
                </a:solidFill>
                <a:latin typeface="MS Mincho" panose="02020609040205080304" charset="-128"/>
                <a:ea typeface="MS Mincho" panose="02020609040205080304" charset="-128"/>
                <a:cs typeface="MS Mincho" panose="02020609040205080304" charset="-128"/>
                <a:sym typeface="+mn-ea"/>
              </a:rPr>
              <a:t>つれているようす。二疋の犬が泡を吐いて死んだとき、一人は「</a:t>
            </a:r>
            <a:r>
              <a:rPr lang="en-US" altLang="ja-JP" sz="2400" b="1" dirty="0">
                <a:solidFill>
                  <a:srgbClr val="FF0000"/>
                </a:solidFill>
                <a:latin typeface="MS Mincho" panose="02020609040205080304" charset="-128"/>
                <a:ea typeface="MS Mincho" panose="02020609040205080304" charset="-128"/>
                <a:cs typeface="MS Mincho" panose="02020609040205080304" charset="-128"/>
                <a:sym typeface="+mn-ea"/>
              </a:rPr>
              <a:t>二千四百円</a:t>
            </a:r>
            <a:r>
              <a:rPr lang="en-US" altLang="ja-JP" sz="2400" b="1" dirty="0">
                <a:solidFill>
                  <a:schemeClr val="tx1"/>
                </a:solidFill>
                <a:latin typeface="MS Mincho" panose="02020609040205080304" charset="-128"/>
                <a:ea typeface="MS Mincho" panose="02020609040205080304" charset="-128"/>
                <a:cs typeface="MS Mincho" panose="02020609040205080304" charset="-128"/>
                <a:sym typeface="+mn-ea"/>
              </a:rPr>
              <a:t>」の損害だ、もう一人は「</a:t>
            </a:r>
            <a:r>
              <a:rPr lang="en-US" altLang="ja-JP" sz="2400" b="1" dirty="0">
                <a:solidFill>
                  <a:srgbClr val="FF0000"/>
                </a:solidFill>
                <a:latin typeface="MS Mincho" panose="02020609040205080304" charset="-128"/>
                <a:ea typeface="MS Mincho" panose="02020609040205080304" charset="-128"/>
                <a:cs typeface="MS Mincho" panose="02020609040205080304" charset="-128"/>
                <a:sym typeface="+mn-ea"/>
              </a:rPr>
              <a:t>二千八百円</a:t>
            </a:r>
            <a:r>
              <a:rPr lang="en-US" altLang="ja-JP" sz="2400" b="1" dirty="0">
                <a:solidFill>
                  <a:schemeClr val="tx1"/>
                </a:solidFill>
                <a:latin typeface="MS Mincho" panose="02020609040205080304" charset="-128"/>
                <a:ea typeface="MS Mincho" panose="02020609040205080304" charset="-128"/>
                <a:cs typeface="MS Mincho" panose="02020609040205080304" charset="-128"/>
                <a:sym typeface="+mn-ea"/>
              </a:rPr>
              <a:t>」の損害だと頭をまげていう言葉から二人の紳士は、お金を無駄に使っているのがわかる。</a:t>
            </a:r>
          </a:p>
        </p:txBody>
      </p:sp>
      <p:sp>
        <p:nvSpPr>
          <p:cNvPr id="7" name="文本框 6"/>
          <p:cNvSpPr txBox="1"/>
          <p:nvPr/>
        </p:nvSpPr>
        <p:spPr>
          <a:xfrm>
            <a:off x="125730" y="2164080"/>
            <a:ext cx="1474470"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重要表現</a:t>
            </a:r>
          </a:p>
        </p:txBody>
      </p:sp>
      <p:sp>
        <p:nvSpPr>
          <p:cNvPr id="10" name="文本框 9"/>
          <p:cNvSpPr txBox="1"/>
          <p:nvPr/>
        </p:nvSpPr>
        <p:spPr>
          <a:xfrm>
            <a:off x="125730" y="2945765"/>
            <a:ext cx="1214755"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本文理解</a:t>
            </a:r>
          </a:p>
        </p:txBody>
      </p:sp>
      <p:sp>
        <p:nvSpPr>
          <p:cNvPr id="12" name="标注: 弯曲线形 11"/>
          <p:cNvSpPr/>
          <p:nvPr/>
        </p:nvSpPr>
        <p:spPr>
          <a:xfrm>
            <a:off x="9403306" y="5343998"/>
            <a:ext cx="2060813" cy="606425"/>
          </a:xfrm>
          <a:prstGeom prst="borderCallout2">
            <a:avLst>
              <a:gd name="adj1" fmla="val 18750"/>
              <a:gd name="adj2" fmla="val -8333"/>
              <a:gd name="adj3" fmla="val 18750"/>
              <a:gd name="adj4" fmla="val -16667"/>
              <a:gd name="adj5" fmla="val -91950"/>
              <a:gd name="adj6" fmla="val -1998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b="1" dirty="0">
                <a:latin typeface="MS Mincho" panose="02020609040205080304" charset="-128"/>
                <a:ea typeface="MS Mincho" panose="02020609040205080304" charset="-128"/>
              </a:rPr>
              <a:t>裕福な家庭</a:t>
            </a:r>
            <a:endParaRPr lang="zh-CN" altLang="en-US" sz="2400" b="1" dirty="0">
              <a:latin typeface="MS Mincho" panose="02020609040205080304" charset="-128"/>
              <a:ea typeface="MS Mincho" panose="02020609040205080304" charset="-128"/>
            </a:endParaRPr>
          </a:p>
        </p:txBody>
      </p:sp>
      <p:cxnSp>
        <p:nvCxnSpPr>
          <p:cNvPr id="15" name="直接连接符 14"/>
          <p:cNvCxnSpPr/>
          <p:nvPr/>
        </p:nvCxnSpPr>
        <p:spPr>
          <a:xfrm>
            <a:off x="4885899" y="4629785"/>
            <a:ext cx="4118627" cy="826372"/>
          </a:xfrm>
          <a:prstGeom prst="line">
            <a:avLst/>
          </a:prstGeom>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8447964" y="6182436"/>
            <a:ext cx="3207224" cy="6755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b="1" dirty="0">
                <a:latin typeface="MS Mincho" panose="02020609040205080304" charset="-128"/>
                <a:ea typeface="MS Mincho" panose="02020609040205080304" charset="-128"/>
              </a:rPr>
              <a:t>命の尺度がお金</a:t>
            </a:r>
            <a:endParaRPr lang="en-US" altLang="zh-CN" sz="2400" b="1" dirty="0">
              <a:latin typeface="MS Mincho" panose="02020609040205080304" charset="-128"/>
              <a:ea typeface="MS Mincho" panose="02020609040205080304" charset="-128"/>
            </a:endParaRPr>
          </a:p>
        </p:txBody>
      </p:sp>
    </p:spTree>
  </p:cSld>
  <p:clrMapOvr>
    <a:masterClrMapping/>
  </p:clrMapOvr>
  <mc:AlternateContent xmlns:mc="http://schemas.openxmlformats.org/markup-compatibility/2006" xmlns:p14="http://schemas.microsoft.com/office/powerpoint/2010/main">
    <mc:Choice Requires="p14">
      <p:transition spd="slow" p14:dur="1600">
        <p:diamond/>
      </p:transition>
    </mc:Choice>
    <mc:Fallback xmlns="">
      <p:transition spd="slow">
        <p:diamon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5"/>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2" grpId="0" animBg="1"/>
      <p:bldP spid="20"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848485" y="1149350"/>
            <a:ext cx="10166350" cy="254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96850" y="0"/>
            <a:ext cx="1936115" cy="7143750"/>
          </a:xfrm>
          <a:prstGeom prst="rect">
            <a:avLst/>
          </a:prstGeom>
          <a:solidFill>
            <a:schemeClr val="accent5">
              <a:lumMod val="50000"/>
            </a:schemeClr>
          </a:solidFill>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0340" y="4829175"/>
            <a:ext cx="1919605" cy="1844040"/>
          </a:xfrm>
          <a:prstGeom prst="rect">
            <a:avLst/>
          </a:prstGeom>
        </p:spPr>
      </p:pic>
      <p:sp>
        <p:nvSpPr>
          <p:cNvPr id="9" name="矩形 8"/>
          <p:cNvSpPr/>
          <p:nvPr/>
        </p:nvSpPr>
        <p:spPr>
          <a:xfrm rot="18900000">
            <a:off x="1647825" y="1467485"/>
            <a:ext cx="194310" cy="19431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82880" y="3727450"/>
            <a:ext cx="1214755" cy="398780"/>
          </a:xfrm>
          <a:prstGeom prst="rect">
            <a:avLst/>
          </a:prstGeom>
          <a:noFill/>
        </p:spPr>
        <p:txBody>
          <a:bodyPr wrap="square" rtlCol="0">
            <a:spAutoFit/>
          </a:bodyPr>
          <a:lstStyle/>
          <a:p>
            <a:pPr algn="l"/>
            <a:r>
              <a:rPr lang="ja-JP" altLang="zh-CN" sz="2000" b="1" dirty="0">
                <a:solidFill>
                  <a:schemeClr val="bg1"/>
                </a:solidFill>
                <a:latin typeface="思源黑体 CN Light" panose="020B0300000000000000" charset="-122"/>
                <a:ea typeface="思源黑体 CN Light" panose="020B0300000000000000" charset="-122"/>
                <a:cs typeface="+mn-ea"/>
                <a:sym typeface="+mn-lt"/>
              </a:rPr>
              <a:t>学習活動</a:t>
            </a:r>
            <a:endPar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endParaRPr>
          </a:p>
        </p:txBody>
      </p:sp>
      <p:sp>
        <p:nvSpPr>
          <p:cNvPr id="18" name="文本框 17"/>
          <p:cNvSpPr txBox="1"/>
          <p:nvPr/>
        </p:nvSpPr>
        <p:spPr>
          <a:xfrm>
            <a:off x="125730" y="4430395"/>
            <a:ext cx="1214755" cy="398780"/>
          </a:xfrm>
          <a:prstGeom prst="rect">
            <a:avLst/>
          </a:prstGeom>
          <a:noFill/>
        </p:spPr>
        <p:txBody>
          <a:bodyPr wrap="square" rtlCol="0">
            <a:spAutoFit/>
          </a:bodyPr>
          <a:lstStyle/>
          <a:p>
            <a:pPr algn="ctr"/>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コラム</a:t>
            </a:r>
          </a:p>
        </p:txBody>
      </p:sp>
      <p:sp>
        <p:nvSpPr>
          <p:cNvPr id="5" name="文本框 4"/>
          <p:cNvSpPr txBox="1"/>
          <p:nvPr/>
        </p:nvSpPr>
        <p:spPr>
          <a:xfrm>
            <a:off x="125730" y="1365250"/>
            <a:ext cx="1473835" cy="398780"/>
          </a:xfrm>
          <a:prstGeom prst="rect">
            <a:avLst/>
          </a:prstGeom>
          <a:noFill/>
        </p:spPr>
        <p:txBody>
          <a:bodyPr wrap="square" rtlCol="0">
            <a:spAutoFit/>
          </a:bodyPr>
          <a:lstStyle/>
          <a:p>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言葉の解釈</a:t>
            </a:r>
          </a:p>
        </p:txBody>
      </p:sp>
      <p:sp>
        <p:nvSpPr>
          <p:cNvPr id="2" name="文本框 1"/>
          <p:cNvSpPr txBox="1"/>
          <p:nvPr/>
        </p:nvSpPr>
        <p:spPr>
          <a:xfrm>
            <a:off x="1882775" y="508635"/>
            <a:ext cx="8511540" cy="521970"/>
          </a:xfrm>
          <a:prstGeom prst="rect">
            <a:avLst/>
          </a:prstGeom>
          <a:noFill/>
        </p:spPr>
        <p:txBody>
          <a:bodyPr wrap="square" rtlCol="0" anchor="t">
            <a:spAutoFit/>
          </a:bodyPr>
          <a:lstStyle/>
          <a:p>
            <a:pPr algn="l"/>
            <a:r>
              <a:rPr lang="ja-JP" altLang="en-US" sz="2800" b="1" dirty="0">
                <a:latin typeface="MS Mincho" panose="02020609040205080304" charset="-128"/>
                <a:ea typeface="MS Mincho" panose="02020609040205080304" charset="-128"/>
                <a:cs typeface="+mn-ea"/>
                <a:sym typeface="+mn-lt"/>
              </a:rPr>
              <a:t>三</a:t>
            </a:r>
            <a:r>
              <a:rPr lang="en-US" altLang="zh-CN" sz="2800" b="1" dirty="0">
                <a:latin typeface="MS Mincho" panose="02020609040205080304" charset="-128"/>
                <a:ea typeface="MS Mincho" panose="02020609040205080304" charset="-128"/>
                <a:cs typeface="+mn-ea"/>
                <a:sym typeface="+mn-lt"/>
              </a:rPr>
              <a:t>.</a:t>
            </a:r>
            <a:r>
              <a:rPr lang="zh-CN" altLang="en-US" sz="2800" b="1" dirty="0">
                <a:latin typeface="MS Mincho" panose="02020609040205080304" charset="-128"/>
                <a:ea typeface="MS Mincho" panose="02020609040205080304" charset="-128"/>
                <a:cs typeface="+mn-ea"/>
                <a:sym typeface="+mn-lt"/>
              </a:rPr>
              <a:t>答えてみましょう。</a:t>
            </a:r>
          </a:p>
        </p:txBody>
      </p:sp>
      <p:sp>
        <p:nvSpPr>
          <p:cNvPr id="6" name="文本框 5"/>
          <p:cNvSpPr txBox="1"/>
          <p:nvPr/>
        </p:nvSpPr>
        <p:spPr>
          <a:xfrm>
            <a:off x="2159000" y="1457960"/>
            <a:ext cx="9751060" cy="1116965"/>
          </a:xfrm>
          <a:prstGeom prst="rect">
            <a:avLst/>
          </a:prstGeom>
          <a:noFill/>
        </p:spPr>
        <p:txBody>
          <a:bodyPr wrap="square" rtlCol="0" anchor="t">
            <a:spAutoFit/>
          </a:bodyPr>
          <a:lstStyle/>
          <a:p>
            <a:pPr algn="l" fontAlgn="auto">
              <a:lnSpc>
                <a:spcPts val="4000"/>
              </a:lnSpc>
            </a:pPr>
            <a:r>
              <a:rPr lang="en-US" sz="2400" b="1" dirty="0">
                <a:solidFill>
                  <a:srgbClr val="002060"/>
                </a:solidFill>
                <a:latin typeface="MS Mincho" panose="02020609040205080304" charset="-128"/>
                <a:ea typeface="MS Mincho" panose="02020609040205080304" charset="-128"/>
                <a:cs typeface="MS Mincho" panose="02020609040205080304" charset="-128"/>
                <a:sym typeface="+mn-ea"/>
              </a:rPr>
              <a:t>4．作品の中にはオノマトペがたくさん出ているが、本文から探し出してみよう。</a:t>
            </a:r>
          </a:p>
        </p:txBody>
      </p:sp>
      <p:sp>
        <p:nvSpPr>
          <p:cNvPr id="11" name="文本框 10"/>
          <p:cNvSpPr txBox="1"/>
          <p:nvPr/>
        </p:nvSpPr>
        <p:spPr>
          <a:xfrm>
            <a:off x="2118995" y="2562861"/>
            <a:ext cx="9791065" cy="3093796"/>
          </a:xfrm>
          <a:prstGeom prst="rect">
            <a:avLst/>
          </a:prstGeom>
          <a:noFill/>
        </p:spPr>
        <p:txBody>
          <a:bodyPr wrap="square" rtlCol="0" anchor="t">
            <a:spAutoFit/>
          </a:bodyPr>
          <a:lstStyle/>
          <a:p>
            <a:pPr algn="l" fontAlgn="auto">
              <a:lnSpc>
                <a:spcPts val="4000"/>
              </a:lnSpc>
            </a:pPr>
            <a:r>
              <a:rPr lang="ja-JP" altLang="en-US" sz="2400" b="1" dirty="0">
                <a:solidFill>
                  <a:schemeClr val="tx1"/>
                </a:solidFill>
                <a:latin typeface="MS Mincho" panose="02020609040205080304" charset="-128"/>
                <a:ea typeface="MS Mincho" panose="02020609040205080304" charset="-128"/>
                <a:cs typeface="MS Mincho" panose="02020609040205080304" charset="-128"/>
                <a:sym typeface="+mn-ea"/>
              </a:rPr>
              <a:t>答え</a:t>
            </a:r>
            <a:r>
              <a:rPr lang="en-US" altLang="ja-JP" sz="2400" b="1" dirty="0">
                <a:solidFill>
                  <a:schemeClr val="tx1"/>
                </a:solidFill>
                <a:latin typeface="MS Mincho" panose="02020609040205080304" charset="-128"/>
                <a:ea typeface="MS Mincho" panose="02020609040205080304" charset="-128"/>
                <a:cs typeface="MS Mincho" panose="02020609040205080304" charset="-128"/>
                <a:sym typeface="+mn-ea"/>
              </a:rPr>
              <a:t>:</a:t>
            </a:r>
          </a:p>
          <a:p>
            <a:pPr>
              <a:lnSpc>
                <a:spcPts val="4000"/>
              </a:lnSpc>
            </a:pPr>
            <a:r>
              <a:rPr lang="en-US" altLang="ja-JP" sz="2400" b="1" dirty="0" err="1">
                <a:solidFill>
                  <a:schemeClr val="tx1"/>
                </a:solidFill>
                <a:latin typeface="MS Mincho" panose="02020609040205080304" charset="-128"/>
                <a:ea typeface="MS Mincho" panose="02020609040205080304" charset="-128"/>
                <a:cs typeface="MS Mincho" panose="02020609040205080304" charset="-128"/>
                <a:sym typeface="+mn-ea"/>
              </a:rPr>
              <a:t>ぴかぴか</a:t>
            </a:r>
            <a:r>
              <a:rPr lang="en-US" altLang="ja-JP" sz="2400" b="1" dirty="0">
                <a:solidFill>
                  <a:schemeClr val="tx1"/>
                </a:solidFill>
                <a:latin typeface="MS Mincho" panose="02020609040205080304" charset="-128"/>
                <a:ea typeface="MS Mincho" panose="02020609040205080304" charset="-128"/>
                <a:cs typeface="MS Mincho" panose="02020609040205080304" charset="-128"/>
                <a:sym typeface="+mn-ea"/>
              </a:rPr>
              <a:t>(</a:t>
            </a:r>
            <a:r>
              <a:rPr lang="ja-JP" altLang="en-US" sz="2400" b="1" dirty="0">
                <a:solidFill>
                  <a:schemeClr val="tx1"/>
                </a:solidFill>
                <a:latin typeface="MS Mincho" panose="02020609040205080304" charset="-128"/>
                <a:ea typeface="MS Mincho" panose="02020609040205080304" charset="-128"/>
                <a:cs typeface="MS Mincho" panose="02020609040205080304" charset="-128"/>
                <a:sym typeface="+mn-ea"/>
              </a:rPr>
              <a:t>　　　</a:t>
            </a:r>
            <a:r>
              <a:rPr lang="ja-JP" altLang="en-US" sz="2400" b="1" dirty="0">
                <a:latin typeface="MS Mincho" panose="02020609040205080304" charset="-128"/>
                <a:ea typeface="MS Mincho" panose="02020609040205080304" charset="-128"/>
                <a:cs typeface="MS Mincho" panose="02020609040205080304" charset="-128"/>
                <a:sym typeface="+mn-ea"/>
              </a:rPr>
              <a:t>）</a:t>
            </a:r>
            <a:r>
              <a:rPr lang="en-US" altLang="ja-JP" sz="2400" b="1" dirty="0">
                <a:solidFill>
                  <a:schemeClr val="tx1"/>
                </a:solidFill>
                <a:latin typeface="MS Mincho" panose="02020609040205080304" charset="-128"/>
                <a:ea typeface="MS Mincho" panose="02020609040205080304" charset="-128"/>
                <a:cs typeface="MS Mincho" panose="02020609040205080304" charset="-128"/>
                <a:sym typeface="+mn-ea"/>
              </a:rPr>
              <a:t>、</a:t>
            </a:r>
            <a:r>
              <a:rPr lang="en-US" altLang="ja-JP" sz="2400" b="1" dirty="0" err="1">
                <a:solidFill>
                  <a:schemeClr val="tx1"/>
                </a:solidFill>
                <a:latin typeface="MS Mincho" panose="02020609040205080304" charset="-128"/>
                <a:ea typeface="MS Mincho" panose="02020609040205080304" charset="-128"/>
                <a:cs typeface="MS Mincho" panose="02020609040205080304" charset="-128"/>
                <a:sym typeface="+mn-ea"/>
              </a:rPr>
              <a:t>くるくる</a:t>
            </a:r>
            <a:r>
              <a:rPr lang="en-US" altLang="ja-JP" sz="2400" b="1" dirty="0">
                <a:solidFill>
                  <a:schemeClr val="tx1"/>
                </a:solidFill>
                <a:latin typeface="MS Mincho" panose="02020609040205080304" charset="-128"/>
                <a:ea typeface="MS Mincho" panose="02020609040205080304" charset="-128"/>
                <a:cs typeface="MS Mincho" panose="02020609040205080304" charset="-128"/>
                <a:sym typeface="+mn-ea"/>
              </a:rPr>
              <a:t>( </a:t>
            </a:r>
            <a:r>
              <a:rPr lang="ja-JP" altLang="en-US" sz="2400" b="1" dirty="0">
                <a:solidFill>
                  <a:schemeClr val="tx1"/>
                </a:solidFill>
                <a:latin typeface="MS Mincho" panose="02020609040205080304" charset="-128"/>
                <a:ea typeface="MS Mincho" panose="02020609040205080304" charset="-128"/>
                <a:cs typeface="MS Mincho" panose="02020609040205080304" charset="-128"/>
                <a:sym typeface="+mn-ea"/>
              </a:rPr>
              <a:t>　　</a:t>
            </a:r>
            <a:r>
              <a:rPr lang="en-US" altLang="ja-JP" sz="2400" b="1" dirty="0">
                <a:solidFill>
                  <a:schemeClr val="tx1"/>
                </a:solidFill>
                <a:latin typeface="MS Mincho" panose="02020609040205080304" charset="-128"/>
                <a:ea typeface="MS Mincho" panose="02020609040205080304" charset="-128"/>
                <a:cs typeface="MS Mincho" panose="02020609040205080304" charset="-128"/>
                <a:sym typeface="+mn-ea"/>
              </a:rPr>
              <a:t>)、</a:t>
            </a:r>
            <a:r>
              <a:rPr lang="en-US" altLang="ja-JP" sz="2400" b="1" dirty="0" err="1">
                <a:solidFill>
                  <a:schemeClr val="tx1"/>
                </a:solidFill>
                <a:latin typeface="MS Mincho" panose="02020609040205080304" charset="-128"/>
                <a:ea typeface="MS Mincho" panose="02020609040205080304" charset="-128"/>
                <a:cs typeface="MS Mincho" panose="02020609040205080304" charset="-128"/>
                <a:sym typeface="+mn-ea"/>
              </a:rPr>
              <a:t>ざわざわ</a:t>
            </a:r>
            <a:r>
              <a:rPr lang="en-US" altLang="ja-JP" sz="2400" b="1" dirty="0">
                <a:latin typeface="MS Mincho" panose="02020609040205080304" charset="-128"/>
                <a:ea typeface="MS Mincho" panose="02020609040205080304" charset="-128"/>
                <a:cs typeface="MS Mincho" panose="02020609040205080304" charset="-128"/>
                <a:sym typeface="+mn-ea"/>
              </a:rPr>
              <a:t>(</a:t>
            </a:r>
            <a:r>
              <a:rPr lang="ja-JP" altLang="en-US" sz="2400" b="1" dirty="0">
                <a:latin typeface="MS Mincho" panose="02020609040205080304" charset="-128"/>
                <a:ea typeface="MS Mincho" panose="02020609040205080304" charset="-128"/>
                <a:cs typeface="MS Mincho" panose="02020609040205080304" charset="-128"/>
                <a:sym typeface="+mn-ea"/>
              </a:rPr>
              <a:t>　　</a:t>
            </a:r>
            <a:r>
              <a:rPr lang="en-US" altLang="ja-JP" sz="2400" b="1" dirty="0">
                <a:latin typeface="MS Mincho" panose="02020609040205080304" charset="-128"/>
                <a:ea typeface="MS Mincho" panose="02020609040205080304" charset="-128"/>
                <a:cs typeface="MS Mincho" panose="02020609040205080304" charset="-128"/>
                <a:sym typeface="+mn-ea"/>
              </a:rPr>
              <a:t>)、</a:t>
            </a:r>
          </a:p>
          <a:p>
            <a:pPr>
              <a:lnSpc>
                <a:spcPts val="4000"/>
              </a:lnSpc>
            </a:pPr>
            <a:r>
              <a:rPr lang="en-US" altLang="ja-JP" sz="2400" b="1" dirty="0" err="1">
                <a:latin typeface="MS Mincho" panose="02020609040205080304" charset="-128"/>
                <a:ea typeface="MS Mincho" panose="02020609040205080304" charset="-128"/>
                <a:cs typeface="MS Mincho" panose="02020609040205080304" charset="-128"/>
                <a:sym typeface="+mn-ea"/>
              </a:rPr>
              <a:t>かさかさ</a:t>
            </a:r>
            <a:r>
              <a:rPr lang="en-US" altLang="ja-JP" sz="2400" b="1" dirty="0">
                <a:latin typeface="MS Mincho" panose="02020609040205080304" charset="-128"/>
                <a:ea typeface="MS Mincho" panose="02020609040205080304" charset="-128"/>
                <a:cs typeface="MS Mincho" panose="02020609040205080304" charset="-128"/>
                <a:sym typeface="+mn-ea"/>
              </a:rPr>
              <a:t>(</a:t>
            </a:r>
            <a:r>
              <a:rPr lang="ja-JP" altLang="en-US" sz="2400" b="1" dirty="0">
                <a:latin typeface="MS Mincho" panose="02020609040205080304" charset="-128"/>
                <a:ea typeface="MS Mincho" panose="02020609040205080304" charset="-128"/>
                <a:cs typeface="MS Mincho" panose="02020609040205080304" charset="-128"/>
                <a:sym typeface="+mn-ea"/>
              </a:rPr>
              <a:t>　　　</a:t>
            </a:r>
            <a:r>
              <a:rPr lang="en-US" altLang="ja-JP" sz="2400" b="1" dirty="0">
                <a:latin typeface="MS Mincho" panose="02020609040205080304" charset="-128"/>
                <a:ea typeface="MS Mincho" panose="02020609040205080304" charset="-128"/>
                <a:cs typeface="MS Mincho" panose="02020609040205080304" charset="-128"/>
                <a:sym typeface="+mn-ea"/>
              </a:rPr>
              <a:t>)、</a:t>
            </a:r>
            <a:r>
              <a:rPr lang="en-US" altLang="ja-JP" sz="2400" b="1" dirty="0" err="1">
                <a:latin typeface="MS Mincho" panose="02020609040205080304" charset="-128"/>
                <a:ea typeface="MS Mincho" panose="02020609040205080304" charset="-128"/>
                <a:cs typeface="MS Mincho" panose="02020609040205080304" charset="-128"/>
                <a:sym typeface="+mn-ea"/>
              </a:rPr>
              <a:t>ごとんごとん</a:t>
            </a:r>
            <a:r>
              <a:rPr lang="en-US" altLang="ja-JP" sz="2400" b="1" dirty="0">
                <a:latin typeface="MS Mincho" panose="02020609040205080304" charset="-128"/>
                <a:ea typeface="MS Mincho" panose="02020609040205080304" charset="-128"/>
                <a:cs typeface="MS Mincho" panose="02020609040205080304" charset="-128"/>
                <a:sym typeface="+mn-ea"/>
              </a:rPr>
              <a:t>(</a:t>
            </a:r>
            <a:r>
              <a:rPr lang="ja-JP" altLang="en-US" sz="2400" b="1" dirty="0">
                <a:latin typeface="MS Mincho" panose="02020609040205080304" charset="-128"/>
                <a:ea typeface="MS Mincho" panose="02020609040205080304" charset="-128"/>
                <a:cs typeface="MS Mincho" panose="02020609040205080304" charset="-128"/>
                <a:sym typeface="+mn-ea"/>
              </a:rPr>
              <a:t>　　</a:t>
            </a:r>
            <a:r>
              <a:rPr lang="en-US" altLang="ja-JP" sz="2400" b="1" dirty="0">
                <a:latin typeface="MS Mincho" panose="02020609040205080304" charset="-128"/>
                <a:ea typeface="MS Mincho" panose="02020609040205080304" charset="-128"/>
                <a:cs typeface="MS Mincho" panose="02020609040205080304" charset="-128"/>
                <a:sym typeface="+mn-ea"/>
              </a:rPr>
              <a:t>)、</a:t>
            </a:r>
            <a:r>
              <a:rPr lang="en-US" altLang="ja-JP" sz="2400" b="1" dirty="0" err="1">
                <a:latin typeface="MS Mincho" panose="02020609040205080304" charset="-128"/>
                <a:ea typeface="MS Mincho" panose="02020609040205080304" charset="-128"/>
                <a:cs typeface="MS Mincho" panose="02020609040205080304" charset="-128"/>
                <a:sym typeface="+mn-ea"/>
              </a:rPr>
              <a:t>ずんずん</a:t>
            </a:r>
            <a:r>
              <a:rPr lang="en-US" altLang="ja-JP" sz="2400" b="1" dirty="0">
                <a:latin typeface="MS Mincho" panose="02020609040205080304" charset="-128"/>
                <a:ea typeface="MS Mincho" panose="02020609040205080304" charset="-128"/>
                <a:cs typeface="MS Mincho" panose="02020609040205080304" charset="-128"/>
                <a:sym typeface="+mn-ea"/>
              </a:rPr>
              <a:t>(</a:t>
            </a:r>
            <a:r>
              <a:rPr lang="ja-JP" altLang="en-US" sz="2400" b="1" dirty="0">
                <a:latin typeface="MS Mincho" panose="02020609040205080304" charset="-128"/>
                <a:ea typeface="MS Mincho" panose="02020609040205080304" charset="-128"/>
                <a:cs typeface="MS Mincho" panose="02020609040205080304" charset="-128"/>
                <a:sym typeface="+mn-ea"/>
              </a:rPr>
              <a:t>　　　　</a:t>
            </a:r>
            <a:r>
              <a:rPr lang="en-US" altLang="ja-JP" sz="2400" b="1" dirty="0">
                <a:latin typeface="MS Mincho" panose="02020609040205080304" charset="-128"/>
                <a:ea typeface="MS Mincho" panose="02020609040205080304" charset="-128"/>
                <a:cs typeface="MS Mincho" panose="02020609040205080304" charset="-128"/>
                <a:sym typeface="+mn-ea"/>
              </a:rPr>
              <a:t>)、</a:t>
            </a:r>
          </a:p>
          <a:p>
            <a:pPr>
              <a:lnSpc>
                <a:spcPts val="4000"/>
              </a:lnSpc>
            </a:pPr>
            <a:r>
              <a:rPr lang="en-US" altLang="ja-JP" sz="2400" b="1" dirty="0" err="1">
                <a:latin typeface="MS Mincho" panose="02020609040205080304" charset="-128"/>
                <a:ea typeface="MS Mincho" panose="02020609040205080304" charset="-128"/>
                <a:cs typeface="MS Mincho" panose="02020609040205080304" charset="-128"/>
                <a:sym typeface="+mn-ea"/>
              </a:rPr>
              <a:t>がたがた</a:t>
            </a:r>
            <a:r>
              <a:rPr lang="en-US" altLang="ja-JP" sz="2400" b="1" dirty="0">
                <a:latin typeface="MS Mincho" panose="02020609040205080304" charset="-128"/>
                <a:ea typeface="MS Mincho" panose="02020609040205080304" charset="-128"/>
                <a:cs typeface="MS Mincho" panose="02020609040205080304" charset="-128"/>
                <a:sym typeface="+mn-ea"/>
              </a:rPr>
              <a:t>(</a:t>
            </a:r>
            <a:r>
              <a:rPr lang="ja-JP" altLang="en-US" sz="2400" b="1" dirty="0">
                <a:latin typeface="MS Mincho" panose="02020609040205080304" charset="-128"/>
                <a:ea typeface="MS Mincho" panose="02020609040205080304" charset="-128"/>
                <a:cs typeface="MS Mincho" panose="02020609040205080304" charset="-128"/>
                <a:sym typeface="+mn-ea"/>
              </a:rPr>
              <a:t>　　　</a:t>
            </a:r>
            <a:r>
              <a:rPr lang="en-US" altLang="ja-JP" sz="2400" b="1" dirty="0">
                <a:latin typeface="MS Mincho" panose="02020609040205080304" charset="-128"/>
                <a:ea typeface="MS Mincho" panose="02020609040205080304" charset="-128"/>
                <a:cs typeface="MS Mincho" panose="02020609040205080304" charset="-128"/>
                <a:sym typeface="+mn-ea"/>
              </a:rPr>
              <a:t>)、</a:t>
            </a:r>
            <a:r>
              <a:rPr lang="en-US" altLang="ja-JP" sz="2400" b="1" dirty="0" err="1">
                <a:latin typeface="MS Mincho" panose="02020609040205080304" charset="-128"/>
                <a:ea typeface="MS Mincho" panose="02020609040205080304" charset="-128"/>
                <a:cs typeface="MS Mincho" panose="02020609040205080304" charset="-128"/>
                <a:sym typeface="+mn-ea"/>
              </a:rPr>
              <a:t>ぺたぺた</a:t>
            </a:r>
            <a:r>
              <a:rPr lang="en-US" altLang="ja-JP" sz="2400" b="1" dirty="0">
                <a:latin typeface="MS Mincho" panose="02020609040205080304" charset="-128"/>
                <a:ea typeface="MS Mincho" panose="02020609040205080304" charset="-128"/>
                <a:cs typeface="MS Mincho" panose="02020609040205080304" charset="-128"/>
                <a:sym typeface="+mn-ea"/>
              </a:rPr>
              <a:t>(</a:t>
            </a:r>
            <a:r>
              <a:rPr lang="ja-JP" altLang="en-US" sz="2400" b="1" dirty="0">
                <a:latin typeface="MS Mincho" panose="02020609040205080304" charset="-128"/>
                <a:ea typeface="MS Mincho" panose="02020609040205080304" charset="-128"/>
                <a:cs typeface="MS Mincho" panose="02020609040205080304" charset="-128"/>
                <a:sym typeface="+mn-ea"/>
              </a:rPr>
              <a:t>　　　</a:t>
            </a:r>
            <a:r>
              <a:rPr lang="en-US" altLang="ja-JP" sz="2400" b="1" dirty="0">
                <a:latin typeface="MS Mincho" panose="02020609040205080304" charset="-128"/>
                <a:ea typeface="MS Mincho" panose="02020609040205080304" charset="-128"/>
                <a:cs typeface="MS Mincho" panose="02020609040205080304" charset="-128"/>
                <a:sym typeface="+mn-ea"/>
              </a:rPr>
              <a:t>)、</a:t>
            </a:r>
            <a:r>
              <a:rPr lang="ja-JP" altLang="en-US" sz="2400" b="1" dirty="0">
                <a:latin typeface="MS Mincho" panose="02020609040205080304" charset="-128"/>
                <a:ea typeface="MS Mincho" panose="02020609040205080304" charset="-128"/>
                <a:cs typeface="MS Mincho" panose="02020609040205080304" charset="-128"/>
                <a:sym typeface="+mn-ea"/>
              </a:rPr>
              <a:t>がたん</a:t>
            </a:r>
            <a:r>
              <a:rPr lang="en-US" altLang="ja-JP" sz="2400" b="1" dirty="0">
                <a:latin typeface="MS Mincho" panose="02020609040205080304" charset="-128"/>
                <a:ea typeface="MS Mincho" panose="02020609040205080304" charset="-128"/>
                <a:cs typeface="MS Mincho" panose="02020609040205080304" charset="-128"/>
                <a:sym typeface="+mn-ea"/>
              </a:rPr>
              <a:t>(</a:t>
            </a:r>
            <a:r>
              <a:rPr lang="ja-JP" altLang="en-US" sz="2400" b="1" dirty="0">
                <a:latin typeface="MS Mincho" panose="02020609040205080304" charset="-128"/>
                <a:ea typeface="MS Mincho" panose="02020609040205080304" charset="-128"/>
                <a:cs typeface="MS Mincho" panose="02020609040205080304" charset="-128"/>
                <a:sym typeface="+mn-ea"/>
              </a:rPr>
              <a:t>　　　</a:t>
            </a:r>
            <a:r>
              <a:rPr lang="en-US" altLang="ja-JP" sz="2400" b="1" dirty="0">
                <a:latin typeface="MS Mincho" panose="02020609040205080304" charset="-128"/>
                <a:ea typeface="MS Mincho" panose="02020609040205080304" charset="-128"/>
                <a:cs typeface="MS Mincho" panose="02020609040205080304" charset="-128"/>
                <a:sym typeface="+mn-ea"/>
              </a:rPr>
              <a:t>)</a:t>
            </a:r>
            <a:r>
              <a:rPr lang="ja-JP" altLang="en-US" sz="2400" b="1" dirty="0">
                <a:latin typeface="MS Mincho" panose="02020609040205080304" charset="-128"/>
                <a:ea typeface="MS Mincho" panose="02020609040205080304" charset="-128"/>
                <a:cs typeface="MS Mincho" panose="02020609040205080304" charset="-128"/>
                <a:sym typeface="+mn-ea"/>
              </a:rPr>
              <a:t>、</a:t>
            </a:r>
            <a:endParaRPr lang="en-US" altLang="ja-JP" sz="2400" b="1" dirty="0">
              <a:latin typeface="MS Mincho" panose="02020609040205080304" charset="-128"/>
              <a:ea typeface="MS Mincho" panose="02020609040205080304" charset="-128"/>
              <a:cs typeface="MS Mincho" panose="02020609040205080304" charset="-128"/>
              <a:sym typeface="+mn-ea"/>
            </a:endParaRPr>
          </a:p>
          <a:p>
            <a:pPr>
              <a:lnSpc>
                <a:spcPts val="4000"/>
              </a:lnSpc>
            </a:pPr>
            <a:r>
              <a:rPr lang="en-US" altLang="ja-JP" sz="2400" b="1" dirty="0" err="1">
                <a:latin typeface="MS Mincho" panose="02020609040205080304" charset="-128"/>
                <a:ea typeface="MS Mincho" panose="02020609040205080304" charset="-128"/>
                <a:cs typeface="MS Mincho" panose="02020609040205080304" charset="-128"/>
                <a:sym typeface="+mn-ea"/>
              </a:rPr>
              <a:t>きょろきょろ</a:t>
            </a:r>
            <a:r>
              <a:rPr lang="en-US" altLang="ja-JP" sz="2400" b="1" dirty="0">
                <a:latin typeface="MS Mincho" panose="02020609040205080304" charset="-128"/>
                <a:ea typeface="MS Mincho" panose="02020609040205080304" charset="-128"/>
                <a:cs typeface="MS Mincho" panose="02020609040205080304" charset="-128"/>
                <a:sym typeface="+mn-ea"/>
              </a:rPr>
              <a:t>(</a:t>
            </a:r>
            <a:r>
              <a:rPr lang="ja-JP" altLang="en-US" sz="2400" b="1" dirty="0">
                <a:latin typeface="MS Mincho" panose="02020609040205080304" charset="-128"/>
                <a:ea typeface="MS Mincho" panose="02020609040205080304" charset="-128"/>
                <a:cs typeface="MS Mincho" panose="02020609040205080304" charset="-128"/>
                <a:sym typeface="+mn-ea"/>
              </a:rPr>
              <a:t>　　　</a:t>
            </a:r>
            <a:r>
              <a:rPr lang="en-US" altLang="ja-JP" sz="2400" b="1" dirty="0">
                <a:latin typeface="MS Mincho" panose="02020609040205080304" charset="-128"/>
                <a:ea typeface="MS Mincho" panose="02020609040205080304" charset="-128"/>
                <a:cs typeface="MS Mincho" panose="02020609040205080304" charset="-128"/>
                <a:sym typeface="+mn-ea"/>
              </a:rPr>
              <a:t>)、</a:t>
            </a:r>
            <a:r>
              <a:rPr lang="en-US" altLang="ja-JP" sz="2400" b="1" dirty="0" err="1">
                <a:latin typeface="MS Mincho" panose="02020609040205080304" charset="-128"/>
                <a:ea typeface="MS Mincho" panose="02020609040205080304" charset="-128"/>
                <a:cs typeface="MS Mincho" panose="02020609040205080304" charset="-128"/>
                <a:sym typeface="+mn-ea"/>
              </a:rPr>
              <a:t>ぶるぶる</a:t>
            </a:r>
            <a:r>
              <a:rPr lang="en-US" altLang="ja-JP" sz="2400" b="1" dirty="0">
                <a:latin typeface="MS Mincho" panose="02020609040205080304" charset="-128"/>
                <a:ea typeface="MS Mincho" panose="02020609040205080304" charset="-128"/>
                <a:cs typeface="MS Mincho" panose="02020609040205080304" charset="-128"/>
                <a:sym typeface="+mn-ea"/>
              </a:rPr>
              <a:t>(</a:t>
            </a:r>
            <a:r>
              <a:rPr lang="ja-JP" altLang="en-US" sz="2400" b="1" dirty="0">
                <a:latin typeface="MS Mincho" panose="02020609040205080304" charset="-128"/>
                <a:ea typeface="MS Mincho" panose="02020609040205080304" charset="-128"/>
                <a:cs typeface="MS Mincho" panose="02020609040205080304" charset="-128"/>
                <a:sym typeface="+mn-ea"/>
              </a:rPr>
              <a:t>　　　　</a:t>
            </a:r>
            <a:r>
              <a:rPr lang="en-US" altLang="ja-JP" sz="2400" b="1" dirty="0">
                <a:latin typeface="MS Mincho" panose="02020609040205080304" charset="-128"/>
                <a:ea typeface="MS Mincho" panose="02020609040205080304" charset="-128"/>
                <a:cs typeface="MS Mincho" panose="02020609040205080304" charset="-128"/>
                <a:sym typeface="+mn-ea"/>
              </a:rPr>
              <a:t>)</a:t>
            </a:r>
            <a:r>
              <a:rPr lang="ja-JP" altLang="en-US" sz="2400" b="1" dirty="0">
                <a:latin typeface="MS Mincho" panose="02020609040205080304" charset="-128"/>
                <a:ea typeface="MS Mincho" panose="02020609040205080304" charset="-128"/>
                <a:cs typeface="MS Mincho" panose="02020609040205080304" charset="-128"/>
                <a:sym typeface="+mn-ea"/>
              </a:rPr>
              <a:t>、こそこそ</a:t>
            </a:r>
            <a:r>
              <a:rPr lang="en-US" altLang="ja-JP" sz="2400" b="1" dirty="0">
                <a:latin typeface="MS Mincho" panose="02020609040205080304" charset="-128"/>
                <a:ea typeface="MS Mincho" panose="02020609040205080304" charset="-128"/>
                <a:cs typeface="MS Mincho" panose="02020609040205080304" charset="-128"/>
                <a:sym typeface="+mn-ea"/>
              </a:rPr>
              <a:t>(</a:t>
            </a:r>
            <a:r>
              <a:rPr lang="ja-JP" altLang="en-US" sz="2400" b="1" dirty="0">
                <a:latin typeface="MS Mincho" panose="02020609040205080304" charset="-128"/>
                <a:ea typeface="MS Mincho" panose="02020609040205080304" charset="-128"/>
                <a:cs typeface="MS Mincho" panose="02020609040205080304" charset="-128"/>
                <a:sym typeface="+mn-ea"/>
              </a:rPr>
              <a:t>　　　</a:t>
            </a:r>
            <a:r>
              <a:rPr lang="en-US" altLang="ja-JP" sz="2400" b="1" dirty="0">
                <a:latin typeface="MS Mincho" panose="02020609040205080304" charset="-128"/>
                <a:ea typeface="MS Mincho" panose="02020609040205080304" charset="-128"/>
                <a:cs typeface="MS Mincho" panose="02020609040205080304" charset="-128"/>
                <a:sym typeface="+mn-ea"/>
              </a:rPr>
              <a:t>)</a:t>
            </a:r>
            <a:r>
              <a:rPr lang="ja-JP" altLang="en-US" sz="2400" b="1" dirty="0">
                <a:latin typeface="MS Mincho" panose="02020609040205080304" charset="-128"/>
                <a:ea typeface="MS Mincho" panose="02020609040205080304" charset="-128"/>
                <a:cs typeface="MS Mincho" panose="02020609040205080304" charset="-128"/>
                <a:sym typeface="+mn-ea"/>
              </a:rPr>
              <a:t>、</a:t>
            </a:r>
            <a:endParaRPr lang="en-US" altLang="ja-JP" sz="2400" b="1" dirty="0">
              <a:latin typeface="MS Mincho" panose="02020609040205080304" charset="-128"/>
              <a:ea typeface="MS Mincho" panose="02020609040205080304" charset="-128"/>
              <a:cs typeface="MS Mincho" panose="02020609040205080304" charset="-128"/>
              <a:sym typeface="+mn-ea"/>
            </a:endParaRPr>
          </a:p>
          <a:p>
            <a:pPr>
              <a:lnSpc>
                <a:spcPts val="4000"/>
              </a:lnSpc>
            </a:pPr>
            <a:r>
              <a:rPr lang="ja-JP" altLang="en-US" sz="2400" b="1" dirty="0">
                <a:latin typeface="MS Mincho" panose="02020609040205080304" charset="-128"/>
                <a:ea typeface="MS Mincho" panose="02020609040205080304" charset="-128"/>
                <a:cs typeface="MS Mincho" panose="02020609040205080304" charset="-128"/>
                <a:sym typeface="+mn-ea"/>
              </a:rPr>
              <a:t>ふっふっ</a:t>
            </a:r>
            <a:r>
              <a:rPr lang="en-US" altLang="ja-JP" sz="2400" b="1" dirty="0">
                <a:latin typeface="MS Mincho" panose="02020609040205080304" charset="-128"/>
                <a:ea typeface="MS Mincho" panose="02020609040205080304" charset="-128"/>
                <a:cs typeface="MS Mincho" panose="02020609040205080304" charset="-128"/>
                <a:sym typeface="+mn-ea"/>
              </a:rPr>
              <a:t>(</a:t>
            </a:r>
            <a:r>
              <a:rPr lang="ja-JP" altLang="en-US" sz="2400" b="1" dirty="0">
                <a:latin typeface="MS Mincho" panose="02020609040205080304" charset="-128"/>
                <a:ea typeface="MS Mincho" panose="02020609040205080304" charset="-128"/>
                <a:cs typeface="MS Mincho" panose="02020609040205080304" charset="-128"/>
                <a:sym typeface="+mn-ea"/>
              </a:rPr>
              <a:t>　　　）等</a:t>
            </a:r>
            <a:r>
              <a:rPr lang="en-US" altLang="ja-JP" sz="2400" b="1" dirty="0">
                <a:latin typeface="MS Mincho" panose="02020609040205080304" charset="-128"/>
                <a:ea typeface="MS Mincho" panose="02020609040205080304" charset="-128"/>
                <a:cs typeface="MS Mincho" panose="02020609040205080304" charset="-128"/>
                <a:sym typeface="+mn-ea"/>
              </a:rPr>
              <a:t> </a:t>
            </a:r>
            <a:r>
              <a:rPr lang="en-US" altLang="ja-JP" sz="2400" b="1" dirty="0">
                <a:solidFill>
                  <a:schemeClr val="tx1"/>
                </a:solidFill>
                <a:latin typeface="MS Mincho" panose="02020609040205080304" charset="-128"/>
                <a:ea typeface="MS Mincho" panose="02020609040205080304" charset="-128"/>
                <a:cs typeface="MS Mincho" panose="02020609040205080304" charset="-128"/>
                <a:sym typeface="+mn-ea"/>
              </a:rPr>
              <a:t>。</a:t>
            </a:r>
          </a:p>
        </p:txBody>
      </p:sp>
      <p:sp>
        <p:nvSpPr>
          <p:cNvPr id="7" name="文本框 6"/>
          <p:cNvSpPr txBox="1"/>
          <p:nvPr/>
        </p:nvSpPr>
        <p:spPr>
          <a:xfrm>
            <a:off x="125730" y="2164080"/>
            <a:ext cx="1474470"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重要表現</a:t>
            </a:r>
          </a:p>
        </p:txBody>
      </p:sp>
      <p:sp>
        <p:nvSpPr>
          <p:cNvPr id="10" name="文本框 9"/>
          <p:cNvSpPr txBox="1"/>
          <p:nvPr/>
        </p:nvSpPr>
        <p:spPr>
          <a:xfrm>
            <a:off x="125730" y="2945765"/>
            <a:ext cx="1214755"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本文理解</a:t>
            </a:r>
          </a:p>
        </p:txBody>
      </p:sp>
      <p:sp>
        <p:nvSpPr>
          <p:cNvPr id="12" name="矩形 11"/>
          <p:cNvSpPr/>
          <p:nvPr/>
        </p:nvSpPr>
        <p:spPr>
          <a:xfrm>
            <a:off x="3669292" y="3177437"/>
            <a:ext cx="705484" cy="3342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dirty="0">
                <a:solidFill>
                  <a:schemeClr val="tx1"/>
                </a:solidFill>
                <a:latin typeface="MS Mincho" panose="02020609040205080304" charset="-128"/>
                <a:ea typeface="MS Mincho" panose="02020609040205080304" charset="-128"/>
                <a:cs typeface="MS Mincho" panose="02020609040205080304" charset="-128"/>
                <a:sym typeface="+mn-ea"/>
              </a:rPr>
              <a:t>鉄砲</a:t>
            </a:r>
            <a:endParaRPr lang="zh-CN" altLang="en-US" sz="2000" dirty="0">
              <a:solidFill>
                <a:schemeClr val="tx1"/>
              </a:solidFill>
            </a:endParaRPr>
          </a:p>
        </p:txBody>
      </p:sp>
      <p:sp>
        <p:nvSpPr>
          <p:cNvPr id="15" name="矩形 14"/>
          <p:cNvSpPr/>
          <p:nvPr/>
        </p:nvSpPr>
        <p:spPr>
          <a:xfrm>
            <a:off x="6498758" y="3222970"/>
            <a:ext cx="705484" cy="3342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dirty="0">
                <a:solidFill>
                  <a:schemeClr val="tx1"/>
                </a:solidFill>
                <a:latin typeface="MS Mincho" panose="02020609040205080304" charset="-128"/>
                <a:ea typeface="MS Mincho" panose="02020609040205080304" charset="-128"/>
                <a:cs typeface="MS Mincho" panose="02020609040205080304" charset="-128"/>
                <a:sym typeface="+mn-ea"/>
              </a:rPr>
              <a:t>回る</a:t>
            </a:r>
            <a:endParaRPr lang="zh-CN" altLang="en-US" sz="2000" dirty="0"/>
          </a:p>
        </p:txBody>
      </p:sp>
      <p:sp>
        <p:nvSpPr>
          <p:cNvPr id="16" name="矩形 15"/>
          <p:cNvSpPr/>
          <p:nvPr/>
        </p:nvSpPr>
        <p:spPr>
          <a:xfrm>
            <a:off x="9101271" y="3222970"/>
            <a:ext cx="575380" cy="2966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a:solidFill>
                  <a:schemeClr val="tx1"/>
                </a:solidFill>
                <a:latin typeface="MS Mincho" panose="02020609040205080304" charset="-128"/>
                <a:ea typeface="MS Mincho" panose="02020609040205080304" charset="-128"/>
                <a:cs typeface="MS Mincho" panose="02020609040205080304" charset="-128"/>
                <a:sym typeface="+mn-ea"/>
              </a:rPr>
              <a:t>草</a:t>
            </a:r>
            <a:endParaRPr lang="zh-CN" altLang="en-US" sz="2000" dirty="0">
              <a:solidFill>
                <a:schemeClr val="tx1"/>
              </a:solidFill>
            </a:endParaRPr>
          </a:p>
        </p:txBody>
      </p:sp>
      <p:sp>
        <p:nvSpPr>
          <p:cNvPr id="17" name="矩形 16"/>
          <p:cNvSpPr/>
          <p:nvPr/>
        </p:nvSpPr>
        <p:spPr>
          <a:xfrm>
            <a:off x="3594192" y="3691835"/>
            <a:ext cx="1049525" cy="3342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dirty="0">
                <a:latin typeface="MS Mincho" panose="02020609040205080304" charset="-128"/>
                <a:ea typeface="MS Mincho" panose="02020609040205080304" charset="-128"/>
                <a:cs typeface="MS Mincho" panose="02020609040205080304" charset="-128"/>
                <a:sym typeface="+mn-ea"/>
              </a:rPr>
              <a:t>木の葉</a:t>
            </a:r>
            <a:endParaRPr lang="zh-CN" altLang="en-US" sz="2000" dirty="0"/>
          </a:p>
        </p:txBody>
      </p:sp>
      <p:sp>
        <p:nvSpPr>
          <p:cNvPr id="19" name="矩形 18"/>
          <p:cNvSpPr/>
          <p:nvPr/>
        </p:nvSpPr>
        <p:spPr>
          <a:xfrm>
            <a:off x="6931660" y="3703021"/>
            <a:ext cx="705484" cy="3342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a:latin typeface="MS Mincho" panose="02020609040205080304" charset="-128"/>
                <a:ea typeface="MS Mincho" panose="02020609040205080304" charset="-128"/>
                <a:cs typeface="MS Mincho" panose="02020609040205080304" charset="-128"/>
                <a:sym typeface="+mn-ea"/>
              </a:rPr>
              <a:t>木</a:t>
            </a:r>
            <a:endParaRPr lang="zh-CN" altLang="en-US" sz="2000" dirty="0"/>
          </a:p>
        </p:txBody>
      </p:sp>
      <p:sp>
        <p:nvSpPr>
          <p:cNvPr id="20" name="矩形 19"/>
          <p:cNvSpPr/>
          <p:nvPr/>
        </p:nvSpPr>
        <p:spPr>
          <a:xfrm flipH="1">
            <a:off x="9575145" y="3727450"/>
            <a:ext cx="1003208" cy="3342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a:latin typeface="MS Mincho" panose="02020609040205080304" charset="-128"/>
                <a:ea typeface="MS Mincho" panose="02020609040205080304" charset="-128"/>
                <a:cs typeface="MS Mincho" panose="02020609040205080304" charset="-128"/>
                <a:sym typeface="+mn-ea"/>
              </a:rPr>
              <a:t>進み方</a:t>
            </a:r>
            <a:endParaRPr lang="zh-CN" altLang="en-US" sz="2000" dirty="0"/>
          </a:p>
        </p:txBody>
      </p:sp>
      <p:sp>
        <p:nvSpPr>
          <p:cNvPr id="21" name="矩形 20"/>
          <p:cNvSpPr/>
          <p:nvPr/>
        </p:nvSpPr>
        <p:spPr>
          <a:xfrm>
            <a:off x="3594192" y="4225060"/>
            <a:ext cx="1049525" cy="3342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a:latin typeface="MS Mincho" panose="02020609040205080304" charset="-128"/>
                <a:ea typeface="MS Mincho" panose="02020609040205080304" charset="-128"/>
                <a:cs typeface="MS Mincho" panose="02020609040205080304" charset="-128"/>
                <a:sym typeface="+mn-ea"/>
              </a:rPr>
              <a:t>振える</a:t>
            </a:r>
            <a:endParaRPr lang="zh-CN" altLang="en-US" sz="2000" dirty="0"/>
          </a:p>
        </p:txBody>
      </p:sp>
      <p:sp>
        <p:nvSpPr>
          <p:cNvPr id="22" name="矩形 21"/>
          <p:cNvSpPr/>
          <p:nvPr/>
        </p:nvSpPr>
        <p:spPr>
          <a:xfrm>
            <a:off x="6234877" y="4225060"/>
            <a:ext cx="1049525" cy="3342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a:latin typeface="MS Mincho" panose="02020609040205080304" charset="-128"/>
                <a:ea typeface="MS Mincho" panose="02020609040205080304" charset="-128"/>
                <a:cs typeface="MS Mincho" panose="02020609040205080304" charset="-128"/>
                <a:sym typeface="+mn-ea"/>
              </a:rPr>
              <a:t>歩く</a:t>
            </a:r>
            <a:endParaRPr lang="zh-CN" altLang="en-US" sz="2000" dirty="0"/>
          </a:p>
        </p:txBody>
      </p:sp>
      <p:sp>
        <p:nvSpPr>
          <p:cNvPr id="23" name="矩形 22"/>
          <p:cNvSpPr/>
          <p:nvPr/>
        </p:nvSpPr>
        <p:spPr>
          <a:xfrm>
            <a:off x="8704038" y="4225060"/>
            <a:ext cx="1049525" cy="3342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a:latin typeface="MS Mincho" panose="02020609040205080304" charset="-128"/>
                <a:ea typeface="MS Mincho" panose="02020609040205080304" charset="-128"/>
                <a:cs typeface="MS Mincho" panose="02020609040205080304" charset="-128"/>
                <a:sym typeface="+mn-ea"/>
              </a:rPr>
              <a:t>開ける</a:t>
            </a:r>
            <a:endParaRPr lang="zh-CN" altLang="en-US" sz="2000" dirty="0"/>
          </a:p>
        </p:txBody>
      </p:sp>
      <p:sp>
        <p:nvSpPr>
          <p:cNvPr id="24" name="矩形 23"/>
          <p:cNvSpPr/>
          <p:nvPr/>
        </p:nvSpPr>
        <p:spPr>
          <a:xfrm>
            <a:off x="4198982" y="4755516"/>
            <a:ext cx="1049525" cy="3342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a:latin typeface="MS Mincho" panose="02020609040205080304" charset="-128"/>
                <a:ea typeface="MS Mincho" panose="02020609040205080304" charset="-128"/>
                <a:cs typeface="MS Mincho" panose="02020609040205080304" charset="-128"/>
                <a:sym typeface="+mn-ea"/>
              </a:rPr>
              <a:t>のぞく</a:t>
            </a:r>
            <a:endParaRPr lang="zh-CN" altLang="en-US" sz="2000" dirty="0"/>
          </a:p>
        </p:txBody>
      </p:sp>
      <p:sp>
        <p:nvSpPr>
          <p:cNvPr id="25" name="矩形 24"/>
          <p:cNvSpPr/>
          <p:nvPr/>
        </p:nvSpPr>
        <p:spPr>
          <a:xfrm>
            <a:off x="7004996" y="4747099"/>
            <a:ext cx="1049525" cy="3342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dirty="0">
                <a:latin typeface="MS Mincho" panose="02020609040205080304" charset="-128"/>
                <a:ea typeface="MS Mincho" panose="02020609040205080304" charset="-128"/>
                <a:cs typeface="MS Mincho" panose="02020609040205080304" charset="-128"/>
                <a:sym typeface="+mn-ea"/>
              </a:rPr>
              <a:t>振える</a:t>
            </a:r>
            <a:endParaRPr lang="zh-CN" altLang="en-US" sz="2000" dirty="0"/>
          </a:p>
        </p:txBody>
      </p:sp>
      <p:sp>
        <p:nvSpPr>
          <p:cNvPr id="26" name="矩形 25"/>
          <p:cNvSpPr/>
          <p:nvPr/>
        </p:nvSpPr>
        <p:spPr>
          <a:xfrm>
            <a:off x="10053590" y="4743283"/>
            <a:ext cx="1049525" cy="3342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a:latin typeface="MS Mincho" panose="02020609040205080304" charset="-128"/>
                <a:ea typeface="MS Mincho" panose="02020609040205080304" charset="-128"/>
                <a:cs typeface="MS Mincho" panose="02020609040205080304" charset="-128"/>
                <a:sym typeface="+mn-ea"/>
              </a:rPr>
              <a:t>言う</a:t>
            </a:r>
            <a:endParaRPr lang="zh-CN" altLang="en-US" sz="2000" dirty="0"/>
          </a:p>
        </p:txBody>
      </p:sp>
      <p:sp>
        <p:nvSpPr>
          <p:cNvPr id="27" name="矩形 26"/>
          <p:cNvSpPr/>
          <p:nvPr/>
        </p:nvSpPr>
        <p:spPr>
          <a:xfrm>
            <a:off x="3594191" y="5219869"/>
            <a:ext cx="1049525" cy="3342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a:latin typeface="MS Mincho" panose="02020609040205080304" charset="-128"/>
                <a:ea typeface="MS Mincho" panose="02020609040205080304" charset="-128"/>
                <a:cs typeface="MS Mincho" panose="02020609040205080304" charset="-128"/>
                <a:sym typeface="+mn-ea"/>
              </a:rPr>
              <a:t>笑う</a:t>
            </a:r>
            <a:endParaRPr lang="zh-CN" altLang="en-US" sz="2000" dirty="0"/>
          </a:p>
        </p:txBody>
      </p:sp>
    </p:spTree>
  </p:cSld>
  <p:clrMapOvr>
    <a:masterClrMapping/>
  </p:clrMapOvr>
  <mc:AlternateContent xmlns:mc="http://schemas.openxmlformats.org/markup-compatibility/2006" xmlns:p14="http://schemas.microsoft.com/office/powerpoint/2010/main">
    <mc:Choice Requires="p14">
      <p:transition spd="slow" p14:dur="1600">
        <p:diamond/>
      </p:transition>
    </mc:Choice>
    <mc:Fallback xmlns="">
      <p:transition spd="slow">
        <p:diamon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barn(inVertical)">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down)">
                                      <p:cBhvr>
                                        <p:cTn id="21" dur="500"/>
                                        <p:tgtEl>
                                          <p:spTgt spid="1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down)">
                                      <p:cBhvr>
                                        <p:cTn id="26" dur="500"/>
                                        <p:tgtEl>
                                          <p:spTgt spid="16"/>
                                        </p:tgtEl>
                                      </p:cBhvr>
                                    </p:animEffec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randombar(horizontal)">
                                      <p:cBhvr>
                                        <p:cTn id="31" dur="500"/>
                                        <p:tgtEl>
                                          <p:spTgt spid="17"/>
                                        </p:tgtEl>
                                      </p:cBhvr>
                                    </p:animEffect>
                                  </p:childTnLst>
                                </p:cTn>
                              </p:par>
                            </p:childTnLst>
                          </p:cTn>
                        </p:par>
                      </p:childTnLst>
                    </p:cTn>
                  </p:par>
                  <p:par>
                    <p:cTn id="32" fill="hold">
                      <p:stCondLst>
                        <p:cond delay="indefinite"/>
                      </p:stCondLst>
                      <p:childTnLst>
                        <p:par>
                          <p:cTn id="33" fill="hold">
                            <p:stCondLst>
                              <p:cond delay="0"/>
                            </p:stCondLst>
                            <p:childTnLst>
                              <p:par>
                                <p:cTn id="34" presetID="14" presetClass="entr" presetSubtype="10" fill="hold" grpId="0" nodeType="click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randombar(horizontal)">
                                      <p:cBhvr>
                                        <p:cTn id="36" dur="500"/>
                                        <p:tgtEl>
                                          <p:spTgt spid="19"/>
                                        </p:tgtEl>
                                      </p:cBhvr>
                                    </p:animEffect>
                                  </p:childTnLst>
                                </p:cTn>
                              </p:par>
                            </p:childTnLst>
                          </p:cTn>
                        </p:par>
                      </p:childTnLst>
                    </p:cTn>
                  </p:par>
                  <p:par>
                    <p:cTn id="37" fill="hold">
                      <p:stCondLst>
                        <p:cond delay="indefinite"/>
                      </p:stCondLst>
                      <p:childTnLst>
                        <p:par>
                          <p:cTn id="38" fill="hold">
                            <p:stCondLst>
                              <p:cond delay="0"/>
                            </p:stCondLst>
                            <p:childTnLst>
                              <p:par>
                                <p:cTn id="39" presetID="14" presetClass="entr" presetSubtype="10" fill="hold" grpId="0" nodeType="click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randombar(horizontal)">
                                      <p:cBhvr>
                                        <p:cTn id="41" dur="500"/>
                                        <p:tgtEl>
                                          <p:spTgt spid="20"/>
                                        </p:tgtEl>
                                      </p:cBhvr>
                                    </p:animEffect>
                                  </p:childTnLst>
                                </p:cTn>
                              </p:par>
                            </p:childTnLst>
                          </p:cTn>
                        </p:par>
                      </p:childTnLst>
                    </p:cTn>
                  </p:par>
                  <p:par>
                    <p:cTn id="42" fill="hold">
                      <p:stCondLst>
                        <p:cond delay="indefinite"/>
                      </p:stCondLst>
                      <p:childTnLst>
                        <p:par>
                          <p:cTn id="43" fill="hold">
                            <p:stCondLst>
                              <p:cond delay="0"/>
                            </p:stCondLst>
                            <p:childTnLst>
                              <p:par>
                                <p:cTn id="44" presetID="14" presetClass="entr" presetSubtype="10" fill="hold" grpId="0" nodeType="click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randombar(horizontal)">
                                      <p:cBhvr>
                                        <p:cTn id="46" dur="500"/>
                                        <p:tgtEl>
                                          <p:spTgt spid="21"/>
                                        </p:tgtEl>
                                      </p:cBhvr>
                                    </p:animEffect>
                                  </p:childTnLst>
                                </p:cTn>
                              </p:par>
                            </p:childTnLst>
                          </p:cTn>
                        </p:par>
                      </p:childTnLst>
                    </p:cTn>
                  </p:par>
                  <p:par>
                    <p:cTn id="47" fill="hold">
                      <p:stCondLst>
                        <p:cond delay="indefinite"/>
                      </p:stCondLst>
                      <p:childTnLst>
                        <p:par>
                          <p:cTn id="48" fill="hold">
                            <p:stCondLst>
                              <p:cond delay="0"/>
                            </p:stCondLst>
                            <p:childTnLst>
                              <p:par>
                                <p:cTn id="49" presetID="14" presetClass="entr" presetSubtype="10" fill="hold" grpId="0" nodeType="click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randombar(horizontal)">
                                      <p:cBhvr>
                                        <p:cTn id="51" dur="500"/>
                                        <p:tgtEl>
                                          <p:spTgt spid="22"/>
                                        </p:tgtEl>
                                      </p:cBhvr>
                                    </p:animEffect>
                                  </p:childTnLst>
                                </p:cTn>
                              </p:par>
                            </p:childTnLst>
                          </p:cTn>
                        </p:par>
                      </p:childTnLst>
                    </p:cTn>
                  </p:par>
                  <p:par>
                    <p:cTn id="52" fill="hold">
                      <p:stCondLst>
                        <p:cond delay="indefinite"/>
                      </p:stCondLst>
                      <p:childTnLst>
                        <p:par>
                          <p:cTn id="53" fill="hold">
                            <p:stCondLst>
                              <p:cond delay="0"/>
                            </p:stCondLst>
                            <p:childTnLst>
                              <p:par>
                                <p:cTn id="54" presetID="14" presetClass="entr" presetSubtype="10" fill="hold" grpId="0" nodeType="click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randombar(horizontal)">
                                      <p:cBhvr>
                                        <p:cTn id="56" dur="500"/>
                                        <p:tgtEl>
                                          <p:spTgt spid="23"/>
                                        </p:tgtEl>
                                      </p:cBhvr>
                                    </p:animEffect>
                                  </p:childTnLst>
                                </p:cTn>
                              </p:par>
                            </p:childTnLst>
                          </p:cTn>
                        </p:par>
                      </p:childTnLst>
                    </p:cTn>
                  </p:par>
                  <p:par>
                    <p:cTn id="57" fill="hold">
                      <p:stCondLst>
                        <p:cond delay="indefinite"/>
                      </p:stCondLst>
                      <p:childTnLst>
                        <p:par>
                          <p:cTn id="58" fill="hold">
                            <p:stCondLst>
                              <p:cond delay="0"/>
                            </p:stCondLst>
                            <p:childTnLst>
                              <p:par>
                                <p:cTn id="59" presetID="14" presetClass="entr" presetSubtype="10" fill="hold" grpId="0" nodeType="click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randombar(horizontal)">
                                      <p:cBhvr>
                                        <p:cTn id="61" dur="500"/>
                                        <p:tgtEl>
                                          <p:spTgt spid="24"/>
                                        </p:tgtEl>
                                      </p:cBhvr>
                                    </p:animEffect>
                                  </p:childTnLst>
                                </p:cTn>
                              </p:par>
                            </p:childTnLst>
                          </p:cTn>
                        </p:par>
                      </p:childTnLst>
                    </p:cTn>
                  </p:par>
                  <p:par>
                    <p:cTn id="62" fill="hold">
                      <p:stCondLst>
                        <p:cond delay="indefinite"/>
                      </p:stCondLst>
                      <p:childTnLst>
                        <p:par>
                          <p:cTn id="63" fill="hold">
                            <p:stCondLst>
                              <p:cond delay="0"/>
                            </p:stCondLst>
                            <p:childTnLst>
                              <p:par>
                                <p:cTn id="64" presetID="14" presetClass="entr" presetSubtype="10" fill="hold" grpId="0" nodeType="click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randombar(horizontal)">
                                      <p:cBhvr>
                                        <p:cTn id="66" dur="500"/>
                                        <p:tgtEl>
                                          <p:spTgt spid="25"/>
                                        </p:tgtEl>
                                      </p:cBhvr>
                                    </p:animEffect>
                                  </p:childTnLst>
                                </p:cTn>
                              </p:par>
                            </p:childTnLst>
                          </p:cTn>
                        </p:par>
                      </p:childTnLst>
                    </p:cTn>
                  </p:par>
                  <p:par>
                    <p:cTn id="67" fill="hold">
                      <p:stCondLst>
                        <p:cond delay="indefinite"/>
                      </p:stCondLst>
                      <p:childTnLst>
                        <p:par>
                          <p:cTn id="68" fill="hold">
                            <p:stCondLst>
                              <p:cond delay="0"/>
                            </p:stCondLst>
                            <p:childTnLst>
                              <p:par>
                                <p:cTn id="69" presetID="14" presetClass="entr" presetSubtype="10" fill="hold" grpId="0" nodeType="click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randombar(horizontal)">
                                      <p:cBhvr>
                                        <p:cTn id="71" dur="500"/>
                                        <p:tgtEl>
                                          <p:spTgt spid="26"/>
                                        </p:tgtEl>
                                      </p:cBhvr>
                                    </p:animEffect>
                                  </p:childTnLst>
                                </p:cTn>
                              </p:par>
                            </p:childTnLst>
                          </p:cTn>
                        </p:par>
                      </p:childTnLst>
                    </p:cTn>
                  </p:par>
                  <p:par>
                    <p:cTn id="72" fill="hold">
                      <p:stCondLst>
                        <p:cond delay="indefinite"/>
                      </p:stCondLst>
                      <p:childTnLst>
                        <p:par>
                          <p:cTn id="73" fill="hold">
                            <p:stCondLst>
                              <p:cond delay="0"/>
                            </p:stCondLst>
                            <p:childTnLst>
                              <p:par>
                                <p:cTn id="74" presetID="14" presetClass="entr" presetSubtype="10" fill="hold" grpId="0" nodeType="click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randombar(horizontal)">
                                      <p:cBhvr>
                                        <p:cTn id="7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2" grpId="0" animBg="1"/>
      <p:bldP spid="15" grpId="0" animBg="1"/>
      <p:bldP spid="16" grpId="0" animBg="1"/>
      <p:bldP spid="17" grpId="0" animBg="1"/>
      <p:bldP spid="19" grpId="0" animBg="1"/>
      <p:bldP spid="20" grpId="0" animBg="1"/>
      <p:bldP spid="21" grpId="0" animBg="1"/>
      <p:bldP spid="22" grpId="0" animBg="1"/>
      <p:bldP spid="23" grpId="0" animBg="1"/>
      <p:bldP spid="24" grpId="0" animBg="1"/>
      <p:bldP spid="25" grpId="0" animBg="1"/>
      <p:bldP spid="26" grpId="0" animBg="1"/>
      <p:bldP spid="27"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848485" y="1149350"/>
            <a:ext cx="10166350" cy="254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96850" y="0"/>
            <a:ext cx="1936115" cy="7143750"/>
          </a:xfrm>
          <a:prstGeom prst="rect">
            <a:avLst/>
          </a:prstGeom>
          <a:solidFill>
            <a:schemeClr val="accent5">
              <a:lumMod val="50000"/>
            </a:schemeClr>
          </a:solidFill>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0340" y="4829175"/>
            <a:ext cx="1919605" cy="1844040"/>
          </a:xfrm>
          <a:prstGeom prst="rect">
            <a:avLst/>
          </a:prstGeom>
        </p:spPr>
      </p:pic>
      <p:sp>
        <p:nvSpPr>
          <p:cNvPr id="9" name="矩形 8"/>
          <p:cNvSpPr/>
          <p:nvPr/>
        </p:nvSpPr>
        <p:spPr>
          <a:xfrm rot="18900000">
            <a:off x="1647825" y="1467485"/>
            <a:ext cx="194310" cy="19431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82880" y="3727450"/>
            <a:ext cx="1214755" cy="398780"/>
          </a:xfrm>
          <a:prstGeom prst="rect">
            <a:avLst/>
          </a:prstGeom>
          <a:noFill/>
        </p:spPr>
        <p:txBody>
          <a:bodyPr wrap="square" rtlCol="0">
            <a:spAutoFit/>
          </a:bodyPr>
          <a:lstStyle/>
          <a:p>
            <a:pPr algn="l"/>
            <a:r>
              <a:rPr lang="ja-JP" altLang="zh-CN" sz="2000" b="1" dirty="0">
                <a:solidFill>
                  <a:schemeClr val="bg1"/>
                </a:solidFill>
                <a:latin typeface="思源黑体 CN Light" panose="020B0300000000000000" charset="-122"/>
                <a:ea typeface="思源黑体 CN Light" panose="020B0300000000000000" charset="-122"/>
                <a:cs typeface="+mn-ea"/>
                <a:sym typeface="+mn-lt"/>
              </a:rPr>
              <a:t>学習活動</a:t>
            </a:r>
            <a:endPar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endParaRPr>
          </a:p>
        </p:txBody>
      </p:sp>
      <p:sp>
        <p:nvSpPr>
          <p:cNvPr id="18" name="文本框 17"/>
          <p:cNvSpPr txBox="1"/>
          <p:nvPr/>
        </p:nvSpPr>
        <p:spPr>
          <a:xfrm>
            <a:off x="125730" y="4430395"/>
            <a:ext cx="1214755" cy="398780"/>
          </a:xfrm>
          <a:prstGeom prst="rect">
            <a:avLst/>
          </a:prstGeom>
          <a:noFill/>
        </p:spPr>
        <p:txBody>
          <a:bodyPr wrap="square" rtlCol="0">
            <a:spAutoFit/>
          </a:bodyPr>
          <a:lstStyle/>
          <a:p>
            <a:pPr algn="ctr"/>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コラム</a:t>
            </a:r>
          </a:p>
        </p:txBody>
      </p:sp>
      <p:sp>
        <p:nvSpPr>
          <p:cNvPr id="5" name="文本框 4"/>
          <p:cNvSpPr txBox="1"/>
          <p:nvPr/>
        </p:nvSpPr>
        <p:spPr>
          <a:xfrm>
            <a:off x="125730" y="1365250"/>
            <a:ext cx="1473835" cy="398780"/>
          </a:xfrm>
          <a:prstGeom prst="rect">
            <a:avLst/>
          </a:prstGeom>
          <a:noFill/>
        </p:spPr>
        <p:txBody>
          <a:bodyPr wrap="square" rtlCol="0">
            <a:spAutoFit/>
          </a:bodyPr>
          <a:lstStyle/>
          <a:p>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言葉の解釈</a:t>
            </a:r>
          </a:p>
        </p:txBody>
      </p:sp>
      <p:sp>
        <p:nvSpPr>
          <p:cNvPr id="2" name="文本框 1"/>
          <p:cNvSpPr txBox="1"/>
          <p:nvPr/>
        </p:nvSpPr>
        <p:spPr>
          <a:xfrm>
            <a:off x="1882775" y="508635"/>
            <a:ext cx="8511540" cy="521970"/>
          </a:xfrm>
          <a:prstGeom prst="rect">
            <a:avLst/>
          </a:prstGeom>
          <a:noFill/>
        </p:spPr>
        <p:txBody>
          <a:bodyPr wrap="square" rtlCol="0" anchor="t">
            <a:spAutoFit/>
          </a:bodyPr>
          <a:lstStyle/>
          <a:p>
            <a:pPr algn="l"/>
            <a:r>
              <a:rPr lang="ja-JP" altLang="en-US" sz="2800" b="1" dirty="0">
                <a:latin typeface="MS Mincho" panose="02020609040205080304" charset="-128"/>
                <a:ea typeface="MS Mincho" panose="02020609040205080304" charset="-128"/>
                <a:cs typeface="+mn-ea"/>
                <a:sym typeface="+mn-lt"/>
              </a:rPr>
              <a:t>三</a:t>
            </a:r>
            <a:r>
              <a:rPr lang="en-US" altLang="zh-CN" sz="2800" b="1" dirty="0">
                <a:latin typeface="MS Mincho" panose="02020609040205080304" charset="-128"/>
                <a:ea typeface="MS Mincho" panose="02020609040205080304" charset="-128"/>
                <a:cs typeface="+mn-ea"/>
                <a:sym typeface="+mn-lt"/>
              </a:rPr>
              <a:t>.</a:t>
            </a:r>
            <a:r>
              <a:rPr lang="zh-CN" altLang="en-US" sz="2800" b="1" dirty="0">
                <a:latin typeface="MS Mincho" panose="02020609040205080304" charset="-128"/>
                <a:ea typeface="MS Mincho" panose="02020609040205080304" charset="-128"/>
                <a:cs typeface="+mn-ea"/>
                <a:sym typeface="+mn-lt"/>
              </a:rPr>
              <a:t>答えてみましょう。</a:t>
            </a:r>
          </a:p>
        </p:txBody>
      </p:sp>
      <p:sp>
        <p:nvSpPr>
          <p:cNvPr id="6" name="文本框 5"/>
          <p:cNvSpPr txBox="1"/>
          <p:nvPr/>
        </p:nvSpPr>
        <p:spPr>
          <a:xfrm>
            <a:off x="2159000" y="1149350"/>
            <a:ext cx="9751060" cy="603885"/>
          </a:xfrm>
          <a:prstGeom prst="rect">
            <a:avLst/>
          </a:prstGeom>
          <a:noFill/>
        </p:spPr>
        <p:txBody>
          <a:bodyPr wrap="square" rtlCol="0" anchor="t">
            <a:spAutoFit/>
          </a:bodyPr>
          <a:lstStyle/>
          <a:p>
            <a:pPr algn="l" fontAlgn="auto">
              <a:lnSpc>
                <a:spcPts val="4000"/>
              </a:lnSpc>
            </a:pPr>
            <a:r>
              <a:rPr lang="en-US" sz="2400" b="1" dirty="0">
                <a:solidFill>
                  <a:srgbClr val="002060"/>
                </a:solidFill>
                <a:latin typeface="MS Mincho" panose="02020609040205080304" charset="-128"/>
                <a:ea typeface="MS Mincho" panose="02020609040205080304" charset="-128"/>
                <a:cs typeface="MS Mincho" panose="02020609040205080304" charset="-128"/>
                <a:sym typeface="+mn-ea"/>
              </a:rPr>
              <a:t>5．作品のあらすじをまとめてみよう。</a:t>
            </a:r>
          </a:p>
        </p:txBody>
      </p:sp>
      <p:sp>
        <p:nvSpPr>
          <p:cNvPr id="11" name="文本框 10"/>
          <p:cNvSpPr txBox="1"/>
          <p:nvPr/>
        </p:nvSpPr>
        <p:spPr>
          <a:xfrm>
            <a:off x="2061845" y="1764030"/>
            <a:ext cx="9848215" cy="4632678"/>
          </a:xfrm>
          <a:prstGeom prst="rect">
            <a:avLst/>
          </a:prstGeom>
          <a:noFill/>
        </p:spPr>
        <p:txBody>
          <a:bodyPr wrap="square" rtlCol="0" anchor="t">
            <a:spAutoFit/>
          </a:bodyPr>
          <a:lstStyle/>
          <a:p>
            <a:pPr algn="l" fontAlgn="auto">
              <a:lnSpc>
                <a:spcPts val="4000"/>
              </a:lnSpc>
            </a:pPr>
            <a:r>
              <a:rPr lang="ja-JP" altLang="en-US" sz="2400" b="1" dirty="0">
                <a:solidFill>
                  <a:schemeClr val="tx1"/>
                </a:solidFill>
                <a:latin typeface="MS Mincho" panose="02020609040205080304" charset="-128"/>
                <a:ea typeface="MS Mincho" panose="02020609040205080304" charset="-128"/>
                <a:cs typeface="MS Mincho" panose="02020609040205080304" charset="-128"/>
                <a:sym typeface="+mn-ea"/>
              </a:rPr>
              <a:t>答え</a:t>
            </a:r>
            <a:r>
              <a:rPr lang="en-US" altLang="ja-JP" sz="2400" b="1" dirty="0">
                <a:solidFill>
                  <a:schemeClr val="tx1"/>
                </a:solidFill>
                <a:latin typeface="MS Mincho" panose="02020609040205080304" charset="-128"/>
                <a:ea typeface="MS Mincho" panose="02020609040205080304" charset="-128"/>
                <a:cs typeface="MS Mincho" panose="02020609040205080304" charset="-128"/>
                <a:sym typeface="+mn-ea"/>
              </a:rPr>
              <a:t>:</a:t>
            </a:r>
          </a:p>
          <a:p>
            <a:pPr algn="l" fontAlgn="auto">
              <a:lnSpc>
                <a:spcPts val="4000"/>
              </a:lnSpc>
            </a:pPr>
            <a:r>
              <a:rPr lang="en-US" altLang="ja-JP" sz="2400" b="1" dirty="0">
                <a:solidFill>
                  <a:schemeClr val="tx1"/>
                </a:solidFill>
                <a:latin typeface="MS Mincho" panose="02020609040205080304" charset="-128"/>
                <a:ea typeface="MS Mincho" panose="02020609040205080304" charset="-128"/>
                <a:cs typeface="MS Mincho" panose="02020609040205080304" charset="-128"/>
                <a:sym typeface="+mn-ea"/>
              </a:rPr>
              <a:t>山中で迷った紳士たちが偶然レストランを見つけ、入ってみると扉に「当軒は注文の多い料理店です」と書かれていた。紳士たちはこんな山奥でも流行っているのだなと期待して進みますが…そうして進んだ先の扉には「いろいろ注文が多くて失礼しました。これで最後なので体中に壺の中の塩をよくもみ込んでください」と書いてあった。二人はこれを見て流石に立ち止まる。レストランの言う「注文」は、今まで向こうが指示してきた事を指している。つまり、この店は客に食べ物を出す店ではなく、客を食べ物にしている店だったのである！</a:t>
            </a:r>
          </a:p>
        </p:txBody>
      </p:sp>
      <p:sp>
        <p:nvSpPr>
          <p:cNvPr id="7" name="文本框 6"/>
          <p:cNvSpPr txBox="1"/>
          <p:nvPr/>
        </p:nvSpPr>
        <p:spPr>
          <a:xfrm>
            <a:off x="125730" y="2164080"/>
            <a:ext cx="1474470"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重要表現</a:t>
            </a:r>
          </a:p>
        </p:txBody>
      </p:sp>
      <p:sp>
        <p:nvSpPr>
          <p:cNvPr id="10" name="文本框 9"/>
          <p:cNvSpPr txBox="1"/>
          <p:nvPr/>
        </p:nvSpPr>
        <p:spPr>
          <a:xfrm>
            <a:off x="125730" y="2945765"/>
            <a:ext cx="1214755"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本文理解</a:t>
            </a:r>
          </a:p>
        </p:txBody>
      </p:sp>
    </p:spTree>
  </p:cSld>
  <p:clrMapOvr>
    <a:masterClrMapping/>
  </p:clrMapOvr>
  <mc:AlternateContent xmlns:mc="http://schemas.openxmlformats.org/markup-compatibility/2006" xmlns:p14="http://schemas.microsoft.com/office/powerpoint/2010/main">
    <mc:Choice Requires="p14">
      <p:transition spd="slow" p14:dur="1600">
        <p:diamond/>
      </p:transition>
    </mc:Choice>
    <mc:Fallback xmlns="">
      <p:transition spd="slow">
        <p:diamon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848485" y="1149350"/>
            <a:ext cx="10166350" cy="254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96850" y="0"/>
            <a:ext cx="1936115" cy="7143750"/>
          </a:xfrm>
          <a:prstGeom prst="rect">
            <a:avLst/>
          </a:prstGeom>
          <a:solidFill>
            <a:schemeClr val="accent5">
              <a:lumMod val="50000"/>
            </a:schemeClr>
          </a:solidFill>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0340" y="4829175"/>
            <a:ext cx="1919605" cy="1844040"/>
          </a:xfrm>
          <a:prstGeom prst="rect">
            <a:avLst/>
          </a:prstGeom>
        </p:spPr>
      </p:pic>
      <p:sp>
        <p:nvSpPr>
          <p:cNvPr id="9" name="矩形 8"/>
          <p:cNvSpPr/>
          <p:nvPr/>
        </p:nvSpPr>
        <p:spPr>
          <a:xfrm rot="18900000">
            <a:off x="1647825" y="1467485"/>
            <a:ext cx="194310" cy="19431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82880" y="3727450"/>
            <a:ext cx="1214755" cy="398780"/>
          </a:xfrm>
          <a:prstGeom prst="rect">
            <a:avLst/>
          </a:prstGeom>
          <a:noFill/>
        </p:spPr>
        <p:txBody>
          <a:bodyPr wrap="square" rtlCol="0">
            <a:spAutoFit/>
          </a:bodyPr>
          <a:lstStyle/>
          <a:p>
            <a:pPr algn="l"/>
            <a:r>
              <a:rPr lang="ja-JP" altLang="zh-CN" sz="2000" b="1" dirty="0">
                <a:solidFill>
                  <a:schemeClr val="bg1"/>
                </a:solidFill>
                <a:latin typeface="思源黑体 CN Light" panose="020B0300000000000000" charset="-122"/>
                <a:ea typeface="思源黑体 CN Light" panose="020B0300000000000000" charset="-122"/>
                <a:cs typeface="+mn-ea"/>
                <a:sym typeface="+mn-lt"/>
              </a:rPr>
              <a:t>学習活動</a:t>
            </a:r>
            <a:endPar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endParaRPr>
          </a:p>
        </p:txBody>
      </p:sp>
      <p:sp>
        <p:nvSpPr>
          <p:cNvPr id="18" name="文本框 17"/>
          <p:cNvSpPr txBox="1"/>
          <p:nvPr/>
        </p:nvSpPr>
        <p:spPr>
          <a:xfrm>
            <a:off x="125730" y="4430395"/>
            <a:ext cx="1214755" cy="398780"/>
          </a:xfrm>
          <a:prstGeom prst="rect">
            <a:avLst/>
          </a:prstGeom>
          <a:noFill/>
        </p:spPr>
        <p:txBody>
          <a:bodyPr wrap="square" rtlCol="0">
            <a:spAutoFit/>
          </a:bodyPr>
          <a:lstStyle/>
          <a:p>
            <a:pPr algn="ctr"/>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コラム</a:t>
            </a:r>
          </a:p>
        </p:txBody>
      </p:sp>
      <p:sp>
        <p:nvSpPr>
          <p:cNvPr id="5" name="文本框 4"/>
          <p:cNvSpPr txBox="1"/>
          <p:nvPr/>
        </p:nvSpPr>
        <p:spPr>
          <a:xfrm>
            <a:off x="125730" y="1365250"/>
            <a:ext cx="1473835" cy="398780"/>
          </a:xfrm>
          <a:prstGeom prst="rect">
            <a:avLst/>
          </a:prstGeom>
          <a:noFill/>
        </p:spPr>
        <p:txBody>
          <a:bodyPr wrap="square" rtlCol="0">
            <a:spAutoFit/>
          </a:bodyPr>
          <a:lstStyle/>
          <a:p>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言葉の解釈</a:t>
            </a:r>
          </a:p>
        </p:txBody>
      </p:sp>
      <p:sp>
        <p:nvSpPr>
          <p:cNvPr id="2" name="文本框 1"/>
          <p:cNvSpPr txBox="1"/>
          <p:nvPr/>
        </p:nvSpPr>
        <p:spPr>
          <a:xfrm>
            <a:off x="1882775" y="508635"/>
            <a:ext cx="8511540" cy="521970"/>
          </a:xfrm>
          <a:prstGeom prst="rect">
            <a:avLst/>
          </a:prstGeom>
          <a:noFill/>
        </p:spPr>
        <p:txBody>
          <a:bodyPr wrap="square" rtlCol="0" anchor="t">
            <a:spAutoFit/>
          </a:bodyPr>
          <a:lstStyle/>
          <a:p>
            <a:pPr algn="l"/>
            <a:r>
              <a:rPr lang="ja-JP" altLang="en-US" sz="2800" b="1" dirty="0">
                <a:latin typeface="MS Mincho" panose="02020609040205080304" charset="-128"/>
                <a:ea typeface="MS Mincho" panose="02020609040205080304" charset="-128"/>
                <a:cs typeface="+mn-ea"/>
                <a:sym typeface="+mn-lt"/>
              </a:rPr>
              <a:t>三</a:t>
            </a:r>
            <a:r>
              <a:rPr lang="en-US" altLang="zh-CN" sz="2800" b="1" dirty="0">
                <a:latin typeface="MS Mincho" panose="02020609040205080304" charset="-128"/>
                <a:ea typeface="MS Mincho" panose="02020609040205080304" charset="-128"/>
                <a:cs typeface="+mn-ea"/>
                <a:sym typeface="+mn-lt"/>
              </a:rPr>
              <a:t>.</a:t>
            </a:r>
            <a:r>
              <a:rPr lang="zh-CN" altLang="en-US" sz="2800" b="1" dirty="0">
                <a:latin typeface="MS Mincho" panose="02020609040205080304" charset="-128"/>
                <a:ea typeface="MS Mincho" panose="02020609040205080304" charset="-128"/>
                <a:cs typeface="+mn-ea"/>
                <a:sym typeface="+mn-lt"/>
              </a:rPr>
              <a:t>答えてみましょう。</a:t>
            </a:r>
          </a:p>
        </p:txBody>
      </p:sp>
      <p:sp>
        <p:nvSpPr>
          <p:cNvPr id="6" name="文本框 5"/>
          <p:cNvSpPr txBox="1"/>
          <p:nvPr/>
        </p:nvSpPr>
        <p:spPr>
          <a:xfrm>
            <a:off x="2159000" y="1457960"/>
            <a:ext cx="9751060" cy="603885"/>
          </a:xfrm>
          <a:prstGeom prst="rect">
            <a:avLst/>
          </a:prstGeom>
          <a:noFill/>
        </p:spPr>
        <p:txBody>
          <a:bodyPr wrap="square" rtlCol="0" anchor="t">
            <a:spAutoFit/>
          </a:bodyPr>
          <a:lstStyle/>
          <a:p>
            <a:pPr algn="l" fontAlgn="auto">
              <a:lnSpc>
                <a:spcPts val="4000"/>
              </a:lnSpc>
            </a:pPr>
            <a:r>
              <a:rPr lang="en-US" sz="2400" b="1">
                <a:solidFill>
                  <a:srgbClr val="002060"/>
                </a:solidFill>
                <a:latin typeface="MS Mincho" panose="02020609040205080304" charset="-128"/>
                <a:ea typeface="MS Mincho" panose="02020609040205080304" charset="-128"/>
                <a:cs typeface="MS Mincho" panose="02020609040205080304" charset="-128"/>
                <a:sym typeface="+mn-ea"/>
              </a:rPr>
              <a:t>5．作品のあらすじをまとめてみよう。</a:t>
            </a:r>
          </a:p>
        </p:txBody>
      </p:sp>
      <p:sp>
        <p:nvSpPr>
          <p:cNvPr id="11" name="文本框 10"/>
          <p:cNvSpPr txBox="1"/>
          <p:nvPr/>
        </p:nvSpPr>
        <p:spPr>
          <a:xfrm>
            <a:off x="1922780" y="1922780"/>
            <a:ext cx="10269220" cy="5220970"/>
          </a:xfrm>
          <a:prstGeom prst="rect">
            <a:avLst/>
          </a:prstGeom>
          <a:noFill/>
        </p:spPr>
        <p:txBody>
          <a:bodyPr wrap="square" rtlCol="0" anchor="t">
            <a:spAutoFit/>
          </a:bodyPr>
          <a:lstStyle/>
          <a:p>
            <a:pPr algn="l" fontAlgn="auto">
              <a:lnSpc>
                <a:spcPts val="4000"/>
              </a:lnSpc>
            </a:pPr>
            <a:r>
              <a:rPr lang="ja-JP" altLang="en-US" sz="2400" b="1" dirty="0">
                <a:solidFill>
                  <a:schemeClr val="tx1"/>
                </a:solidFill>
                <a:latin typeface="MS Mincho" panose="02020609040205080304" charset="-128"/>
                <a:ea typeface="MS Mincho" panose="02020609040205080304" charset="-128"/>
                <a:cs typeface="MS Mincho" panose="02020609040205080304" charset="-128"/>
                <a:sym typeface="+mn-ea"/>
              </a:rPr>
              <a:t>答え</a:t>
            </a:r>
            <a:r>
              <a:rPr lang="en-US" altLang="ja-JP" sz="2400" b="1" dirty="0">
                <a:solidFill>
                  <a:schemeClr val="tx1"/>
                </a:solidFill>
                <a:latin typeface="MS Mincho" panose="02020609040205080304" charset="-128"/>
                <a:ea typeface="MS Mincho" panose="02020609040205080304" charset="-128"/>
                <a:cs typeface="MS Mincho" panose="02020609040205080304" charset="-128"/>
                <a:sym typeface="+mn-ea"/>
              </a:rPr>
              <a:t>:</a:t>
            </a:r>
          </a:p>
          <a:p>
            <a:pPr algn="l" fontAlgn="auto">
              <a:lnSpc>
                <a:spcPts val="4000"/>
              </a:lnSpc>
            </a:pPr>
            <a:r>
              <a:rPr lang="en-US" altLang="ja-JP" sz="2400" b="1" dirty="0">
                <a:solidFill>
                  <a:schemeClr val="tx1"/>
                </a:solidFill>
                <a:latin typeface="MS Mincho" panose="02020609040205080304" charset="-128"/>
                <a:ea typeface="MS Mincho" panose="02020609040205080304" charset="-128"/>
                <a:cs typeface="MS Mincho" panose="02020609040205080304" charset="-128"/>
                <a:sym typeface="+mn-ea"/>
              </a:rPr>
              <a:t>騙された事に気付いて逃げようとしたが、元来た扉は開かず、先の扉の鍵穴からは化物の青い目玉が覗いている。化物は「早くこっちに来い」と催促し、二人は恐怖で泣きわめいて顔がくしゃくしゃになった。二人が動けないでいると、なんと死んだはずの猟犬が扉を破って入ってきた。犬は奥の扉の化物へと襲い掛かり、ネコの断末魔が上がる。気が付くとレストランは消え、二人は裸で草むらの中に立っていた。やがて道案内の猟師も戻ってきて、二人はようやく安心した。しかし家に帰って暖かい風呂に入っても、恐怖でくしゃくしゃになった顔は元には戻らなかった。</a:t>
            </a:r>
          </a:p>
        </p:txBody>
      </p:sp>
      <p:sp>
        <p:nvSpPr>
          <p:cNvPr id="7" name="文本框 6"/>
          <p:cNvSpPr txBox="1"/>
          <p:nvPr/>
        </p:nvSpPr>
        <p:spPr>
          <a:xfrm>
            <a:off x="125730" y="2164080"/>
            <a:ext cx="1474470"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重要表現</a:t>
            </a:r>
          </a:p>
        </p:txBody>
      </p:sp>
      <p:sp>
        <p:nvSpPr>
          <p:cNvPr id="10" name="文本框 9"/>
          <p:cNvSpPr txBox="1"/>
          <p:nvPr/>
        </p:nvSpPr>
        <p:spPr>
          <a:xfrm>
            <a:off x="125730" y="2945765"/>
            <a:ext cx="1214755"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本文理解</a:t>
            </a:r>
          </a:p>
        </p:txBody>
      </p:sp>
    </p:spTree>
  </p:cSld>
  <p:clrMapOvr>
    <a:masterClrMapping/>
  </p:clrMapOvr>
  <mc:AlternateContent xmlns:mc="http://schemas.openxmlformats.org/markup-compatibility/2006" xmlns:p14="http://schemas.microsoft.com/office/powerpoint/2010/main">
    <mc:Choice Requires="p14">
      <p:transition spd="slow" p14:dur="1600">
        <p:diamond/>
      </p:transition>
    </mc:Choice>
    <mc:Fallback xmlns="">
      <p:transition spd="slow">
        <p:diamon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848485" y="1149350"/>
            <a:ext cx="10166350" cy="254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96850" y="0"/>
            <a:ext cx="1936115" cy="7143750"/>
          </a:xfrm>
          <a:prstGeom prst="rect">
            <a:avLst/>
          </a:prstGeom>
          <a:solidFill>
            <a:schemeClr val="accent5">
              <a:lumMod val="50000"/>
            </a:schemeClr>
          </a:solidFill>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0340" y="4829175"/>
            <a:ext cx="1919605" cy="1844040"/>
          </a:xfrm>
          <a:prstGeom prst="rect">
            <a:avLst/>
          </a:prstGeom>
        </p:spPr>
      </p:pic>
      <p:sp>
        <p:nvSpPr>
          <p:cNvPr id="9" name="矩形 8"/>
          <p:cNvSpPr/>
          <p:nvPr/>
        </p:nvSpPr>
        <p:spPr>
          <a:xfrm rot="18900000">
            <a:off x="1647825" y="1467485"/>
            <a:ext cx="194310" cy="19431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82880" y="3727450"/>
            <a:ext cx="1214755" cy="398780"/>
          </a:xfrm>
          <a:prstGeom prst="rect">
            <a:avLst/>
          </a:prstGeom>
          <a:noFill/>
        </p:spPr>
        <p:txBody>
          <a:bodyPr wrap="square" rtlCol="0">
            <a:spAutoFit/>
          </a:bodyPr>
          <a:lstStyle/>
          <a:p>
            <a:pPr algn="l"/>
            <a:r>
              <a:rPr lang="ja-JP" altLang="zh-CN" sz="2000" b="1" dirty="0">
                <a:solidFill>
                  <a:schemeClr val="bg1"/>
                </a:solidFill>
                <a:latin typeface="思源黑体 CN Light" panose="020B0300000000000000" charset="-122"/>
                <a:ea typeface="思源黑体 CN Light" panose="020B0300000000000000" charset="-122"/>
                <a:cs typeface="+mn-ea"/>
                <a:sym typeface="+mn-lt"/>
              </a:rPr>
              <a:t>学習活動</a:t>
            </a:r>
            <a:endPar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endParaRPr>
          </a:p>
        </p:txBody>
      </p:sp>
      <p:sp>
        <p:nvSpPr>
          <p:cNvPr id="18" name="文本框 17"/>
          <p:cNvSpPr txBox="1"/>
          <p:nvPr/>
        </p:nvSpPr>
        <p:spPr>
          <a:xfrm>
            <a:off x="125730" y="4430395"/>
            <a:ext cx="1214755" cy="398780"/>
          </a:xfrm>
          <a:prstGeom prst="rect">
            <a:avLst/>
          </a:prstGeom>
          <a:noFill/>
        </p:spPr>
        <p:txBody>
          <a:bodyPr wrap="square" rtlCol="0">
            <a:spAutoFit/>
          </a:bodyPr>
          <a:lstStyle/>
          <a:p>
            <a:pPr algn="ctr"/>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コラム</a:t>
            </a:r>
          </a:p>
        </p:txBody>
      </p:sp>
      <p:sp>
        <p:nvSpPr>
          <p:cNvPr id="5" name="文本框 4"/>
          <p:cNvSpPr txBox="1"/>
          <p:nvPr/>
        </p:nvSpPr>
        <p:spPr>
          <a:xfrm>
            <a:off x="125730" y="1365250"/>
            <a:ext cx="1473835" cy="398780"/>
          </a:xfrm>
          <a:prstGeom prst="rect">
            <a:avLst/>
          </a:prstGeom>
          <a:noFill/>
        </p:spPr>
        <p:txBody>
          <a:bodyPr wrap="square" rtlCol="0">
            <a:spAutoFit/>
          </a:bodyPr>
          <a:lstStyle/>
          <a:p>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言葉の解釈</a:t>
            </a:r>
          </a:p>
        </p:txBody>
      </p:sp>
      <p:sp>
        <p:nvSpPr>
          <p:cNvPr id="7" name="文本框 6"/>
          <p:cNvSpPr txBox="1"/>
          <p:nvPr/>
        </p:nvSpPr>
        <p:spPr>
          <a:xfrm>
            <a:off x="2289413" y="1311228"/>
            <a:ext cx="8955949" cy="603885"/>
          </a:xfrm>
          <a:prstGeom prst="rect">
            <a:avLst/>
          </a:prstGeom>
          <a:noFill/>
        </p:spPr>
        <p:txBody>
          <a:bodyPr wrap="square" rtlCol="0" anchor="t">
            <a:spAutoFit/>
          </a:bodyPr>
          <a:lstStyle/>
          <a:p>
            <a:pPr algn="l" fontAlgn="auto">
              <a:lnSpc>
                <a:spcPts val="4000"/>
              </a:lnSpc>
            </a:pPr>
            <a:r>
              <a:rPr sz="2400" b="1" dirty="0">
                <a:solidFill>
                  <a:srgbClr val="002060"/>
                </a:solidFill>
                <a:latin typeface="MS Mincho" panose="02020609040205080304" charset="-128"/>
                <a:ea typeface="MS Mincho" panose="02020609040205080304" charset="-128"/>
                <a:cs typeface="MS Mincho" panose="02020609040205080304" charset="-128"/>
                <a:sym typeface="+mn-ea"/>
              </a:rPr>
              <a:t>1．二人の紳士はどのような人物なのか。</a:t>
            </a:r>
          </a:p>
        </p:txBody>
      </p:sp>
      <p:sp>
        <p:nvSpPr>
          <p:cNvPr id="29" name="Title 6"/>
          <p:cNvSpPr txBox="1"/>
          <p:nvPr/>
        </p:nvSpPr>
        <p:spPr>
          <a:xfrm>
            <a:off x="1976120" y="533793"/>
            <a:ext cx="7518400" cy="471365"/>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a:r>
              <a:rPr lang="ja-JP" altLang="en-US" sz="2800" b="1">
                <a:solidFill>
                  <a:srgbClr val="002060"/>
                </a:solidFill>
                <a:latin typeface="MS Mincho" panose="02020609040205080304" charset="-128"/>
                <a:ea typeface="MS Mincho" panose="02020609040205080304" charset="-128"/>
                <a:cs typeface="MS Mincho" panose="02020609040205080304" charset="-128"/>
                <a:sym typeface="+mn-ea"/>
              </a:rPr>
              <a:t>四</a:t>
            </a:r>
            <a:r>
              <a:rPr lang="en-US" sz="2800" b="1">
                <a:solidFill>
                  <a:srgbClr val="002060"/>
                </a:solidFill>
                <a:latin typeface="MS Mincho" panose="02020609040205080304" charset="-128"/>
                <a:ea typeface="MS Mincho" panose="02020609040205080304" charset="-128"/>
                <a:cs typeface="MS Mincho" panose="02020609040205080304" charset="-128"/>
                <a:sym typeface="+mn-ea"/>
              </a:rPr>
              <a:t>.</a:t>
            </a:r>
            <a:r>
              <a:rPr sz="2800" b="1">
                <a:solidFill>
                  <a:srgbClr val="002060"/>
                </a:solidFill>
                <a:latin typeface="MS Mincho" panose="02020609040205080304" charset="-128"/>
                <a:ea typeface="MS Mincho" panose="02020609040205080304" charset="-128"/>
                <a:cs typeface="MS Mincho" panose="02020609040205080304" charset="-128"/>
                <a:sym typeface="+mn-ea"/>
              </a:rPr>
              <a:t>話し合ってみましょう。</a:t>
            </a:r>
            <a:endParaRPr lang="zh-CN" altLang="en-US" sz="2800" dirty="0">
              <a:solidFill>
                <a:schemeClr val="accent1"/>
              </a:solidFill>
              <a:latin typeface="MS Mincho" panose="02020609040205080304" charset="-128"/>
              <a:ea typeface="MS Mincho" panose="02020609040205080304" charset="-128"/>
              <a:cs typeface="+mn-ea"/>
              <a:sym typeface="+mn-lt"/>
            </a:endParaRPr>
          </a:p>
        </p:txBody>
      </p:sp>
      <p:sp>
        <p:nvSpPr>
          <p:cNvPr id="11" name="文本框 10"/>
          <p:cNvSpPr txBox="1"/>
          <p:nvPr/>
        </p:nvSpPr>
        <p:spPr>
          <a:xfrm>
            <a:off x="125730" y="2164080"/>
            <a:ext cx="1474470"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重要表現</a:t>
            </a:r>
          </a:p>
        </p:txBody>
      </p:sp>
      <p:sp>
        <p:nvSpPr>
          <p:cNvPr id="2" name="文本框 1"/>
          <p:cNvSpPr txBox="1"/>
          <p:nvPr/>
        </p:nvSpPr>
        <p:spPr>
          <a:xfrm>
            <a:off x="125730" y="2945765"/>
            <a:ext cx="1214755"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本文理解</a:t>
            </a:r>
          </a:p>
        </p:txBody>
      </p:sp>
      <p:sp>
        <p:nvSpPr>
          <p:cNvPr id="10" name="矩形 9"/>
          <p:cNvSpPr/>
          <p:nvPr/>
        </p:nvSpPr>
        <p:spPr>
          <a:xfrm>
            <a:off x="2155821" y="2376460"/>
            <a:ext cx="9223131" cy="2380177"/>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endParaRPr lang="en-US" altLang="ja-JP" sz="2400" b="1" kern="100" dirty="0">
              <a:solidFill>
                <a:srgbClr val="333333"/>
              </a:solidFill>
              <a:effectLst/>
              <a:latin typeface="MS Mincho" panose="02020609040205080304" charset="-128"/>
              <a:ea typeface="MS Mincho" panose="02020609040205080304" charset="-128"/>
              <a:cs typeface="MS Mincho" panose="02020609040205080304" charset="-128"/>
            </a:endParaRPr>
          </a:p>
          <a:p>
            <a:r>
              <a:rPr lang="ja-JP" altLang="zh-CN" sz="2400" b="1" kern="100" dirty="0">
                <a:solidFill>
                  <a:srgbClr val="333333"/>
                </a:solidFill>
                <a:effectLst/>
                <a:latin typeface="MS Mincho" panose="02020609040205080304" charset="-128"/>
                <a:ea typeface="MS Mincho" panose="02020609040205080304" charset="-128"/>
                <a:cs typeface="MS Mincho" panose="02020609040205080304" charset="-128"/>
              </a:rPr>
              <a:t>イギリスの兵隊の格好をしてい</a:t>
            </a:r>
            <a:r>
              <a:rPr lang="ja-JP" altLang="en-US" sz="2400" b="1" kern="100" dirty="0">
                <a:solidFill>
                  <a:srgbClr val="333333"/>
                </a:solidFill>
                <a:effectLst/>
                <a:latin typeface="MS Mincho" panose="02020609040205080304" charset="-128"/>
                <a:ea typeface="MS Mincho" panose="02020609040205080304" charset="-128"/>
                <a:cs typeface="MS Mincho" panose="02020609040205080304" charset="-128"/>
              </a:rPr>
              <a:t>る。</a:t>
            </a:r>
            <a:endParaRPr lang="en-US" altLang="ja-JP" sz="2400" b="1" kern="100" dirty="0">
              <a:solidFill>
                <a:srgbClr val="333333"/>
              </a:solidFill>
              <a:effectLst/>
              <a:latin typeface="MS Mincho" panose="02020609040205080304" charset="-128"/>
              <a:ea typeface="MS Mincho" panose="02020609040205080304" charset="-128"/>
              <a:cs typeface="MS Mincho" panose="02020609040205080304" charset="-128"/>
            </a:endParaRPr>
          </a:p>
          <a:p>
            <a:r>
              <a:rPr lang="ja-JP" altLang="zh-CN" sz="2400" b="1" kern="100" dirty="0">
                <a:solidFill>
                  <a:srgbClr val="333333"/>
                </a:solidFill>
                <a:effectLst/>
                <a:latin typeface="MS Mincho" panose="02020609040205080304" charset="-128"/>
                <a:ea typeface="MS Mincho" panose="02020609040205080304" charset="-128"/>
                <a:cs typeface="MS Mincho" panose="02020609040205080304" charset="-128"/>
              </a:rPr>
              <a:t>当時強かったイギリス軍をモチーフにしている</a:t>
            </a:r>
            <a:r>
              <a:rPr lang="ja-JP" altLang="en-US" sz="2400" b="1" kern="100" dirty="0">
                <a:solidFill>
                  <a:srgbClr val="333333"/>
                </a:solidFill>
                <a:effectLst/>
                <a:latin typeface="MS Mincho" panose="02020609040205080304" charset="-128"/>
                <a:ea typeface="MS Mincho" panose="02020609040205080304" charset="-128"/>
                <a:cs typeface="MS Mincho" panose="02020609040205080304" charset="-128"/>
              </a:rPr>
              <a:t>。</a:t>
            </a:r>
            <a:endParaRPr lang="en-US" altLang="ja-JP" sz="2400" b="1" kern="100" dirty="0">
              <a:solidFill>
                <a:srgbClr val="333333"/>
              </a:solidFill>
              <a:effectLst/>
              <a:latin typeface="MS Mincho" panose="02020609040205080304" charset="-128"/>
              <a:ea typeface="MS Mincho" panose="02020609040205080304" charset="-128"/>
              <a:cs typeface="MS Mincho" panose="02020609040205080304" charset="-128"/>
            </a:endParaRPr>
          </a:p>
          <a:p>
            <a:r>
              <a:rPr lang="ja-JP" altLang="zh-CN" sz="2400" b="1" kern="100" dirty="0">
                <a:solidFill>
                  <a:srgbClr val="333333"/>
                </a:solidFill>
                <a:effectLst/>
                <a:ea typeface="MS Mincho" panose="02020609040205080304" charset="-128"/>
                <a:cs typeface="MS Mincho" panose="02020609040205080304" charset="-128"/>
              </a:rPr>
              <a:t>犬の死を損失と捉える</a:t>
            </a:r>
            <a:r>
              <a:rPr lang="ja-JP" altLang="en-US" sz="2400" b="1" kern="100" dirty="0">
                <a:solidFill>
                  <a:srgbClr val="333333"/>
                </a:solidFill>
                <a:latin typeface="MS Mincho" panose="02020609040205080304" charset="-128"/>
                <a:ea typeface="MS Mincho" panose="02020609040205080304" charset="-128"/>
                <a:cs typeface="MS Mincho" panose="02020609040205080304" charset="-128"/>
              </a:rPr>
              <a:t>。</a:t>
            </a:r>
            <a:endParaRPr lang="en-US" altLang="ja-JP" sz="2400" b="1" kern="100" dirty="0">
              <a:solidFill>
                <a:srgbClr val="333333"/>
              </a:solidFill>
              <a:latin typeface="MS Mincho" panose="02020609040205080304" charset="-128"/>
              <a:ea typeface="MS Mincho" panose="02020609040205080304" charset="-128"/>
              <a:cs typeface="MS Mincho" panose="02020609040205080304" charset="-128"/>
            </a:endParaRPr>
          </a:p>
          <a:p>
            <a:endParaRPr lang="en-US" altLang="ja-JP" sz="2400" b="1" kern="100" dirty="0">
              <a:solidFill>
                <a:srgbClr val="333333"/>
              </a:solidFill>
              <a:effectLst/>
              <a:latin typeface="MS Mincho" panose="02020609040205080304" charset="-128"/>
              <a:ea typeface="MS Mincho" panose="02020609040205080304" charset="-128"/>
              <a:cs typeface="MS Mincho" panose="02020609040205080304" charset="-128"/>
            </a:endParaRPr>
          </a:p>
          <a:p>
            <a:r>
              <a:rPr lang="ja-JP" altLang="en-US" sz="2400" b="1" kern="100" dirty="0">
                <a:solidFill>
                  <a:srgbClr val="FF0000"/>
                </a:solidFill>
                <a:latin typeface="MS Mincho" panose="02020609040205080304" charset="-128"/>
                <a:ea typeface="MS Mincho" panose="02020609040205080304" charset="-128"/>
                <a:cs typeface="MS Mincho" panose="02020609040205080304" charset="-128"/>
              </a:rPr>
              <a:t>お金持ちで</a:t>
            </a:r>
            <a:r>
              <a:rPr lang="ja-JP" altLang="zh-CN" sz="2400" b="1" kern="100" dirty="0">
                <a:solidFill>
                  <a:srgbClr val="FF0000"/>
                </a:solidFill>
                <a:effectLst/>
                <a:latin typeface="MS Mincho" panose="02020609040205080304" charset="-128"/>
                <a:ea typeface="MS Mincho" panose="02020609040205080304" charset="-128"/>
                <a:cs typeface="MS Mincho" panose="02020609040205080304" charset="-128"/>
              </a:rPr>
              <a:t>強がり</a:t>
            </a:r>
            <a:r>
              <a:rPr lang="ja-JP" altLang="en-US" sz="2400" b="1" kern="100" dirty="0">
                <a:solidFill>
                  <a:srgbClr val="FF0000"/>
                </a:solidFill>
                <a:effectLst/>
                <a:latin typeface="MS Mincho" panose="02020609040205080304" charset="-128"/>
                <a:ea typeface="MS Mincho" panose="02020609040205080304" charset="-128"/>
                <a:cs typeface="MS Mincho" panose="02020609040205080304" charset="-128"/>
              </a:rPr>
              <a:t>で</a:t>
            </a:r>
            <a:r>
              <a:rPr lang="ja-JP" altLang="zh-CN" sz="2400" b="1" kern="100" dirty="0">
                <a:solidFill>
                  <a:srgbClr val="FF0000"/>
                </a:solidFill>
                <a:effectLst/>
                <a:latin typeface="MS Mincho" panose="02020609040205080304" charset="-128"/>
                <a:ea typeface="MS Mincho" panose="02020609040205080304" charset="-128"/>
                <a:cs typeface="MS Mincho" panose="02020609040205080304" charset="-128"/>
              </a:rPr>
              <a:t>意地っ張り</a:t>
            </a:r>
            <a:r>
              <a:rPr lang="ja-JP" altLang="zh-CN" sz="2400" b="1" kern="100" dirty="0">
                <a:solidFill>
                  <a:srgbClr val="333333"/>
                </a:solidFill>
                <a:effectLst/>
                <a:latin typeface="MS Mincho" panose="02020609040205080304" charset="-128"/>
                <a:ea typeface="MS Mincho" panose="02020609040205080304" charset="-128"/>
                <a:cs typeface="MS Mincho" panose="02020609040205080304" charset="-128"/>
              </a:rPr>
              <a:t>というような様子</a:t>
            </a:r>
            <a:r>
              <a:rPr lang="ja-JP" altLang="en-US" sz="2400" b="1" kern="100" dirty="0">
                <a:solidFill>
                  <a:srgbClr val="333333"/>
                </a:solidFill>
                <a:effectLst/>
                <a:latin typeface="MS Mincho" panose="02020609040205080304" charset="-128"/>
                <a:ea typeface="MS Mincho" panose="02020609040205080304" charset="-128"/>
                <a:cs typeface="MS Mincho" panose="02020609040205080304" charset="-128"/>
              </a:rPr>
              <a:t>が</a:t>
            </a:r>
            <a:r>
              <a:rPr lang="ja-JP" altLang="zh-CN" sz="2400" b="1" kern="100" dirty="0">
                <a:solidFill>
                  <a:srgbClr val="333333"/>
                </a:solidFill>
                <a:effectLst/>
                <a:latin typeface="MS Mincho" panose="02020609040205080304" charset="-128"/>
                <a:ea typeface="MS Mincho" panose="02020609040205080304" charset="-128"/>
                <a:cs typeface="MS Mincho" panose="02020609040205080304" charset="-128"/>
              </a:rPr>
              <a:t>読み取れ</a:t>
            </a:r>
            <a:r>
              <a:rPr lang="ja-JP" altLang="en-US" sz="2400" b="1" kern="100" dirty="0">
                <a:solidFill>
                  <a:srgbClr val="333333"/>
                </a:solidFill>
                <a:effectLst/>
                <a:latin typeface="MS Mincho" panose="02020609040205080304" charset="-128"/>
                <a:ea typeface="MS Mincho" panose="02020609040205080304" charset="-128"/>
                <a:cs typeface="MS Mincho" panose="02020609040205080304" charset="-128"/>
              </a:rPr>
              <a:t>る。</a:t>
            </a:r>
            <a:endParaRPr lang="en-US" altLang="ja-JP" sz="2400" b="1" kern="100" dirty="0">
              <a:solidFill>
                <a:srgbClr val="333333"/>
              </a:solidFill>
              <a:effectLst/>
              <a:latin typeface="MS Mincho" panose="02020609040205080304" charset="-128"/>
              <a:ea typeface="MS Mincho" panose="02020609040205080304" charset="-128"/>
              <a:cs typeface="MS Mincho" panose="02020609040205080304" charset="-128"/>
            </a:endParaRPr>
          </a:p>
          <a:p>
            <a:endParaRPr lang="zh-CN" altLang="en-US" sz="2400" b="1" dirty="0">
              <a:latin typeface="MS Mincho" panose="02020609040205080304" charset="-128"/>
              <a:ea typeface="MS Mincho" panose="02020609040205080304" charset="-128"/>
            </a:endParaRPr>
          </a:p>
        </p:txBody>
      </p:sp>
    </p:spTree>
  </p:cSld>
  <p:clrMapOvr>
    <a:masterClrMapping/>
  </p:clrMapOvr>
  <mc:AlternateContent xmlns:mc="http://schemas.openxmlformats.org/markup-compatibility/2006" xmlns:p14="http://schemas.microsoft.com/office/powerpoint/2010/main">
    <mc:Choice Requires="p14">
      <p:transition spd="slow" p14:dur="1600">
        <p:diamond/>
      </p:transition>
    </mc:Choice>
    <mc:Fallback xmlns="">
      <p:transition spd="slow">
        <p:diamon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p:tgtEl>
                                          <p:spTgt spid="29"/>
                                        </p:tgtEl>
                                        <p:attrNameLst>
                                          <p:attrName>ppt_y</p:attrName>
                                        </p:attrNameLst>
                                      </p:cBhvr>
                                      <p:tavLst>
                                        <p:tav tm="0">
                                          <p:val>
                                            <p:strVal val="#ppt_y+#ppt_h*1.125000"/>
                                          </p:val>
                                        </p:tav>
                                        <p:tav tm="100000">
                                          <p:val>
                                            <p:strVal val="#ppt_y"/>
                                          </p:val>
                                        </p:tav>
                                      </p:tavLst>
                                    </p:anim>
                                    <p:animEffect transition="in" filter="wipe(up)">
                                      <p:cBhvr>
                                        <p:cTn id="8" dur="500"/>
                                        <p:tgtEl>
                                          <p:spTgt spid="29"/>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Effect transition="in" filter="wipe(left)">
                                      <p:cBhvr>
                                        <p:cTn id="13" dur="500"/>
                                        <p:tgtEl>
                                          <p:spTgt spid="7">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10"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848485" y="1149350"/>
            <a:ext cx="10166350" cy="254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96850" y="0"/>
            <a:ext cx="1936115" cy="7143750"/>
          </a:xfrm>
          <a:prstGeom prst="rect">
            <a:avLst/>
          </a:prstGeom>
          <a:solidFill>
            <a:schemeClr val="accent5">
              <a:lumMod val="50000"/>
            </a:schemeClr>
          </a:solidFill>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0340" y="4829175"/>
            <a:ext cx="1919605" cy="1844040"/>
          </a:xfrm>
          <a:prstGeom prst="rect">
            <a:avLst/>
          </a:prstGeom>
        </p:spPr>
      </p:pic>
      <p:sp>
        <p:nvSpPr>
          <p:cNvPr id="9" name="矩形 8"/>
          <p:cNvSpPr/>
          <p:nvPr/>
        </p:nvSpPr>
        <p:spPr>
          <a:xfrm rot="18900000">
            <a:off x="1647825" y="1467485"/>
            <a:ext cx="194310" cy="19431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82880" y="3727450"/>
            <a:ext cx="1214755" cy="398780"/>
          </a:xfrm>
          <a:prstGeom prst="rect">
            <a:avLst/>
          </a:prstGeom>
          <a:noFill/>
        </p:spPr>
        <p:txBody>
          <a:bodyPr wrap="square" rtlCol="0">
            <a:spAutoFit/>
          </a:bodyPr>
          <a:lstStyle/>
          <a:p>
            <a:pPr algn="l"/>
            <a:r>
              <a:rPr lang="ja-JP" altLang="zh-CN" sz="2000" b="1" dirty="0">
                <a:solidFill>
                  <a:schemeClr val="bg1"/>
                </a:solidFill>
                <a:latin typeface="思源黑体 CN Light" panose="020B0300000000000000" charset="-122"/>
                <a:ea typeface="思源黑体 CN Light" panose="020B0300000000000000" charset="-122"/>
                <a:cs typeface="+mn-ea"/>
                <a:sym typeface="+mn-lt"/>
              </a:rPr>
              <a:t>学習活動</a:t>
            </a:r>
            <a:endPar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endParaRPr>
          </a:p>
        </p:txBody>
      </p:sp>
      <p:sp>
        <p:nvSpPr>
          <p:cNvPr id="18" name="文本框 17"/>
          <p:cNvSpPr txBox="1"/>
          <p:nvPr/>
        </p:nvSpPr>
        <p:spPr>
          <a:xfrm>
            <a:off x="125730" y="4430395"/>
            <a:ext cx="1214755" cy="398780"/>
          </a:xfrm>
          <a:prstGeom prst="rect">
            <a:avLst/>
          </a:prstGeom>
          <a:noFill/>
        </p:spPr>
        <p:txBody>
          <a:bodyPr wrap="square" rtlCol="0">
            <a:spAutoFit/>
          </a:bodyPr>
          <a:lstStyle/>
          <a:p>
            <a:pPr algn="ctr"/>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コラム</a:t>
            </a:r>
          </a:p>
        </p:txBody>
      </p:sp>
      <p:sp>
        <p:nvSpPr>
          <p:cNvPr id="5" name="文本框 4"/>
          <p:cNvSpPr txBox="1"/>
          <p:nvPr/>
        </p:nvSpPr>
        <p:spPr>
          <a:xfrm>
            <a:off x="125730" y="1365250"/>
            <a:ext cx="1473835" cy="398780"/>
          </a:xfrm>
          <a:prstGeom prst="rect">
            <a:avLst/>
          </a:prstGeom>
          <a:noFill/>
        </p:spPr>
        <p:txBody>
          <a:bodyPr wrap="square" rtlCol="0">
            <a:spAutoFit/>
          </a:bodyPr>
          <a:lstStyle/>
          <a:p>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言葉の解釈</a:t>
            </a:r>
          </a:p>
        </p:txBody>
      </p:sp>
      <p:sp>
        <p:nvSpPr>
          <p:cNvPr id="7" name="文本框 6"/>
          <p:cNvSpPr txBox="1"/>
          <p:nvPr/>
        </p:nvSpPr>
        <p:spPr>
          <a:xfrm>
            <a:off x="2075071" y="1149350"/>
            <a:ext cx="9939763" cy="1116965"/>
          </a:xfrm>
          <a:prstGeom prst="rect">
            <a:avLst/>
          </a:prstGeom>
          <a:noFill/>
        </p:spPr>
        <p:txBody>
          <a:bodyPr wrap="square" rtlCol="0" anchor="t">
            <a:spAutoFit/>
          </a:bodyPr>
          <a:lstStyle/>
          <a:p>
            <a:pPr algn="l" fontAlgn="auto">
              <a:lnSpc>
                <a:spcPts val="4000"/>
              </a:lnSpc>
            </a:pPr>
            <a:r>
              <a:rPr sz="2400" b="1" dirty="0">
                <a:solidFill>
                  <a:srgbClr val="002060"/>
                </a:solidFill>
                <a:latin typeface="MS Mincho" panose="02020609040205080304" charset="-128"/>
                <a:ea typeface="MS Mincho" panose="02020609040205080304" charset="-128"/>
                <a:cs typeface="MS Mincho" panose="02020609040205080304" charset="-128"/>
                <a:sym typeface="+mn-ea"/>
              </a:rPr>
              <a:t>2．この作品に登場する人物（動物も含む）には、鮮明な階級意識が見られる。それぞれどの階級を代表しているのか。</a:t>
            </a:r>
          </a:p>
        </p:txBody>
      </p:sp>
      <p:sp>
        <p:nvSpPr>
          <p:cNvPr id="29" name="Title 6"/>
          <p:cNvSpPr txBox="1"/>
          <p:nvPr/>
        </p:nvSpPr>
        <p:spPr>
          <a:xfrm>
            <a:off x="1976120" y="533793"/>
            <a:ext cx="7518400" cy="471365"/>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a:r>
              <a:rPr lang="ja-JP" altLang="en-US" sz="2800" b="1">
                <a:solidFill>
                  <a:srgbClr val="002060"/>
                </a:solidFill>
                <a:latin typeface="MS Mincho" panose="02020609040205080304" charset="-128"/>
                <a:ea typeface="MS Mincho" panose="02020609040205080304" charset="-128"/>
                <a:cs typeface="MS Mincho" panose="02020609040205080304" charset="-128"/>
                <a:sym typeface="+mn-ea"/>
              </a:rPr>
              <a:t>四</a:t>
            </a:r>
            <a:r>
              <a:rPr lang="en-US" sz="2800" b="1">
                <a:solidFill>
                  <a:srgbClr val="002060"/>
                </a:solidFill>
                <a:latin typeface="MS Mincho" panose="02020609040205080304" charset="-128"/>
                <a:ea typeface="MS Mincho" panose="02020609040205080304" charset="-128"/>
                <a:cs typeface="MS Mincho" panose="02020609040205080304" charset="-128"/>
                <a:sym typeface="+mn-ea"/>
              </a:rPr>
              <a:t>.</a:t>
            </a:r>
            <a:r>
              <a:rPr sz="2800" b="1">
                <a:solidFill>
                  <a:srgbClr val="002060"/>
                </a:solidFill>
                <a:latin typeface="MS Mincho" panose="02020609040205080304" charset="-128"/>
                <a:ea typeface="MS Mincho" panose="02020609040205080304" charset="-128"/>
                <a:cs typeface="MS Mincho" panose="02020609040205080304" charset="-128"/>
                <a:sym typeface="+mn-ea"/>
              </a:rPr>
              <a:t>話し合ってみましょう。</a:t>
            </a:r>
            <a:endParaRPr lang="zh-CN" altLang="en-US" sz="2800" dirty="0">
              <a:solidFill>
                <a:schemeClr val="accent1"/>
              </a:solidFill>
              <a:latin typeface="MS Mincho" panose="02020609040205080304" charset="-128"/>
              <a:ea typeface="MS Mincho" panose="02020609040205080304" charset="-128"/>
              <a:cs typeface="+mn-ea"/>
              <a:sym typeface="+mn-lt"/>
            </a:endParaRPr>
          </a:p>
        </p:txBody>
      </p:sp>
      <p:sp>
        <p:nvSpPr>
          <p:cNvPr id="11" name="文本框 10"/>
          <p:cNvSpPr txBox="1"/>
          <p:nvPr/>
        </p:nvSpPr>
        <p:spPr>
          <a:xfrm>
            <a:off x="125730" y="2164080"/>
            <a:ext cx="1474470"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重要表現</a:t>
            </a:r>
          </a:p>
        </p:txBody>
      </p:sp>
      <p:sp>
        <p:nvSpPr>
          <p:cNvPr id="2" name="文本框 1"/>
          <p:cNvSpPr txBox="1"/>
          <p:nvPr/>
        </p:nvSpPr>
        <p:spPr>
          <a:xfrm>
            <a:off x="125730" y="2945765"/>
            <a:ext cx="1214755"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本文理解</a:t>
            </a:r>
          </a:p>
        </p:txBody>
      </p:sp>
      <p:pic>
        <p:nvPicPr>
          <p:cNvPr id="6" name="图片 5"/>
          <p:cNvPicPr>
            <a:picLocks noChangeAspect="1"/>
          </p:cNvPicPr>
          <p:nvPr/>
        </p:nvPicPr>
        <p:blipFill>
          <a:blip r:embed="rId5"/>
          <a:stretch>
            <a:fillRect/>
          </a:stretch>
        </p:blipFill>
        <p:spPr>
          <a:xfrm>
            <a:off x="2118995" y="2335494"/>
            <a:ext cx="9230144" cy="3956647"/>
          </a:xfrm>
          <a:prstGeom prst="rect">
            <a:avLst/>
          </a:prstGeom>
        </p:spPr>
      </p:pic>
      <p:sp>
        <p:nvSpPr>
          <p:cNvPr id="15" name="文本框 14"/>
          <p:cNvSpPr txBox="1"/>
          <p:nvPr/>
        </p:nvSpPr>
        <p:spPr>
          <a:xfrm>
            <a:off x="2118995" y="2562860"/>
            <a:ext cx="9017578" cy="1938992"/>
          </a:xfrm>
          <a:prstGeom prst="rect">
            <a:avLst/>
          </a:prstGeom>
          <a:noFill/>
        </p:spPr>
        <p:txBody>
          <a:bodyPr wrap="square">
            <a:spAutoFit/>
          </a:bodyPr>
          <a:lstStyle/>
          <a:p>
            <a:r>
              <a:rPr lang="en-US" altLang="ja-JP" sz="2400" b="1" i="0" dirty="0">
                <a:solidFill>
                  <a:srgbClr val="313131"/>
                </a:solidFill>
                <a:effectLst/>
                <a:latin typeface="MS Mincho" panose="02020609040205080304" charset="-128"/>
                <a:ea typeface="MS Mincho" panose="02020609040205080304" charset="-128"/>
              </a:rPr>
              <a:t>2</a:t>
            </a:r>
            <a:r>
              <a:rPr lang="ja-JP" altLang="en-US" sz="2400" b="1" i="0" dirty="0">
                <a:solidFill>
                  <a:srgbClr val="313131"/>
                </a:solidFill>
                <a:effectLst/>
                <a:latin typeface="MS Mincho" panose="02020609040205080304" charset="-128"/>
                <a:ea typeface="MS Mincho" panose="02020609040205080304" charset="-128"/>
              </a:rPr>
              <a:t>人の紳士は、大正時代に新たに生まれた資本家か成金</a:t>
            </a:r>
            <a:r>
              <a:rPr lang="en-US" altLang="ja-JP" sz="2400" b="1" i="0" dirty="0">
                <a:solidFill>
                  <a:srgbClr val="313131"/>
                </a:solidFill>
                <a:effectLst/>
                <a:latin typeface="MS Mincho" panose="02020609040205080304" charset="-128"/>
                <a:ea typeface="MS Mincho" panose="02020609040205080304" charset="-128"/>
              </a:rPr>
              <a:t>(</a:t>
            </a:r>
            <a:r>
              <a:rPr lang="ja-JP" altLang="en-US" sz="2400" b="1" i="0" dirty="0">
                <a:solidFill>
                  <a:srgbClr val="313131"/>
                </a:solidFill>
                <a:effectLst/>
                <a:latin typeface="MS Mincho" panose="02020609040205080304" charset="-128"/>
                <a:ea typeface="MS Mincho" panose="02020609040205080304" charset="-128"/>
              </a:rPr>
              <a:t>なりきん</a:t>
            </a:r>
            <a:r>
              <a:rPr lang="en-US" altLang="ja-JP" sz="2400" b="1" i="0" dirty="0">
                <a:solidFill>
                  <a:srgbClr val="313131"/>
                </a:solidFill>
                <a:effectLst/>
                <a:latin typeface="MS Mincho" panose="02020609040205080304" charset="-128"/>
                <a:ea typeface="MS Mincho" panose="02020609040205080304" charset="-128"/>
              </a:rPr>
              <a:t>)</a:t>
            </a:r>
            <a:r>
              <a:rPr lang="ja-JP" altLang="en-US" sz="2400" b="1" i="0" dirty="0">
                <a:solidFill>
                  <a:srgbClr val="313131"/>
                </a:solidFill>
                <a:effectLst/>
                <a:latin typeface="MS Mincho" panose="02020609040205080304" charset="-128"/>
                <a:ea typeface="MS Mincho" panose="02020609040205080304" charset="-128"/>
              </a:rPr>
              <a:t>ではないかと思われる。</a:t>
            </a:r>
            <a:endParaRPr lang="en-US" altLang="ja-JP" sz="2400" b="1" i="0" dirty="0">
              <a:solidFill>
                <a:srgbClr val="313131"/>
              </a:solidFill>
              <a:effectLst/>
              <a:latin typeface="MS Mincho" panose="02020609040205080304" charset="-128"/>
              <a:ea typeface="MS Mincho" panose="02020609040205080304" charset="-128"/>
            </a:endParaRPr>
          </a:p>
          <a:p>
            <a:r>
              <a:rPr lang="ja-JP" altLang="en-US" sz="2400" b="1" i="0" dirty="0">
                <a:solidFill>
                  <a:srgbClr val="313131"/>
                </a:solidFill>
                <a:effectLst/>
                <a:latin typeface="MS Mincho" panose="02020609040205080304" charset="-128"/>
                <a:ea typeface="MS Mincho" panose="02020609040205080304" charset="-128"/>
              </a:rPr>
              <a:t>社会的に成功した自分たちのために店がサービスを提供するのは当然と考え、よりよいサービスを受けるために、店側の「注文」に従う。</a:t>
            </a:r>
            <a:endParaRPr lang="zh-CN" altLang="en-US" sz="2400" b="1" dirty="0">
              <a:latin typeface="MS Mincho" panose="02020609040205080304" charset="-128"/>
              <a:ea typeface="MS Mincho" panose="02020609040205080304" charset="-128"/>
            </a:endParaRPr>
          </a:p>
        </p:txBody>
      </p:sp>
      <p:sp>
        <p:nvSpPr>
          <p:cNvPr id="17" name="文本框 16"/>
          <p:cNvSpPr txBox="1"/>
          <p:nvPr/>
        </p:nvSpPr>
        <p:spPr>
          <a:xfrm>
            <a:off x="2272353" y="4729218"/>
            <a:ext cx="8864220" cy="830997"/>
          </a:xfrm>
          <a:prstGeom prst="rect">
            <a:avLst/>
          </a:prstGeom>
          <a:noFill/>
        </p:spPr>
        <p:txBody>
          <a:bodyPr wrap="square">
            <a:spAutoFit/>
          </a:bodyPr>
          <a:lstStyle/>
          <a:p>
            <a:r>
              <a:rPr lang="ja-JP" altLang="en-US" sz="2400" b="1" i="0" dirty="0">
                <a:solidFill>
                  <a:srgbClr val="313131"/>
                </a:solidFill>
                <a:effectLst/>
                <a:latin typeface="MS Mincho" panose="02020609040205080304" charset="-128"/>
                <a:ea typeface="MS Mincho" panose="02020609040205080304" charset="-128"/>
              </a:rPr>
              <a:t>犬は「損害」とモノのように切り捨てられた存在だった下層階級の代表ではないかと思われる。</a:t>
            </a:r>
            <a:endParaRPr lang="zh-CN" altLang="en-US" sz="2400" b="1" dirty="0">
              <a:latin typeface="MS Mincho" panose="02020609040205080304" charset="-128"/>
              <a:ea typeface="MS Mincho" panose="02020609040205080304" charset="-128"/>
            </a:endParaRPr>
          </a:p>
        </p:txBody>
      </p:sp>
    </p:spTree>
  </p:cSld>
  <p:clrMapOvr>
    <a:masterClrMapping/>
  </p:clrMapOvr>
  <mc:AlternateContent xmlns:mc="http://schemas.openxmlformats.org/markup-compatibility/2006" xmlns:p14="http://schemas.microsoft.com/office/powerpoint/2010/main">
    <mc:Choice Requires="p14">
      <p:transition spd="slow" p14:dur="1600">
        <p:diamond/>
      </p:transition>
    </mc:Choice>
    <mc:Fallback xmlns="">
      <p:transition spd="slow">
        <p:diamon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p:tgtEl>
                                          <p:spTgt spid="29"/>
                                        </p:tgtEl>
                                        <p:attrNameLst>
                                          <p:attrName>ppt_y</p:attrName>
                                        </p:attrNameLst>
                                      </p:cBhvr>
                                      <p:tavLst>
                                        <p:tav tm="0">
                                          <p:val>
                                            <p:strVal val="#ppt_y+#ppt_h*1.125000"/>
                                          </p:val>
                                        </p:tav>
                                        <p:tav tm="100000">
                                          <p:val>
                                            <p:strVal val="#ppt_y"/>
                                          </p:val>
                                        </p:tav>
                                      </p:tavLst>
                                    </p:anim>
                                    <p:animEffect transition="in" filter="wipe(up)">
                                      <p:cBhvr>
                                        <p:cTn id="8" dur="500"/>
                                        <p:tgtEl>
                                          <p:spTgt spid="29"/>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Effect transition="in" filter="wipe(left)">
                                      <p:cBhvr>
                                        <p:cTn id="13" dur="500"/>
                                        <p:tgtEl>
                                          <p:spTgt spid="7">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15">
                                            <p:txEl>
                                              <p:pRg st="0" end="0"/>
                                            </p:txEl>
                                          </p:spTgt>
                                        </p:tgtEl>
                                        <p:attrNameLst>
                                          <p:attrName>style.visibility</p:attrName>
                                        </p:attrNameLst>
                                      </p:cBhvr>
                                      <p:to>
                                        <p:strVal val="visible"/>
                                      </p:to>
                                    </p:set>
                                    <p:animEffect transition="in" filter="barn(inVertical)">
                                      <p:cBhvr>
                                        <p:cTn id="18" dur="500"/>
                                        <p:tgtEl>
                                          <p:spTgt spid="15">
                                            <p:txEl>
                                              <p:pRg st="0" end="0"/>
                                            </p:txEl>
                                          </p:spTgt>
                                        </p:tgtEl>
                                      </p:cBhvr>
                                    </p:animEffect>
                                  </p:childTnLst>
                                </p:cTn>
                              </p:par>
                              <p:par>
                                <p:cTn id="19" presetID="16" presetClass="entr" presetSubtype="21" fill="hold" nodeType="withEffect">
                                  <p:stCondLst>
                                    <p:cond delay="0"/>
                                  </p:stCondLst>
                                  <p:childTnLst>
                                    <p:set>
                                      <p:cBhvr>
                                        <p:cTn id="20" dur="1" fill="hold">
                                          <p:stCondLst>
                                            <p:cond delay="0"/>
                                          </p:stCondLst>
                                        </p:cTn>
                                        <p:tgtEl>
                                          <p:spTgt spid="15">
                                            <p:txEl>
                                              <p:pRg st="1" end="1"/>
                                            </p:txEl>
                                          </p:spTgt>
                                        </p:tgtEl>
                                        <p:attrNameLst>
                                          <p:attrName>style.visibility</p:attrName>
                                        </p:attrNameLst>
                                      </p:cBhvr>
                                      <p:to>
                                        <p:strVal val="visible"/>
                                      </p:to>
                                    </p:set>
                                    <p:animEffect transition="in" filter="barn(inVertical)">
                                      <p:cBhvr>
                                        <p:cTn id="21" dur="500"/>
                                        <p:tgtEl>
                                          <p:spTgt spid="15">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17">
                                            <p:txEl>
                                              <p:pRg st="0" end="0"/>
                                            </p:txEl>
                                          </p:spTgt>
                                        </p:tgtEl>
                                        <p:attrNameLst>
                                          <p:attrName>style.visibility</p:attrName>
                                        </p:attrNameLst>
                                      </p:cBhvr>
                                      <p:to>
                                        <p:strVal val="visible"/>
                                      </p:to>
                                    </p:set>
                                    <p:animEffect transition="in" filter="barn(inVertical)">
                                      <p:cBhvr>
                                        <p:cTn id="26"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848485" y="1149350"/>
            <a:ext cx="10166350" cy="254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96850" y="0"/>
            <a:ext cx="1936115" cy="7143750"/>
          </a:xfrm>
          <a:prstGeom prst="rect">
            <a:avLst/>
          </a:prstGeom>
          <a:solidFill>
            <a:schemeClr val="accent5">
              <a:lumMod val="50000"/>
            </a:schemeClr>
          </a:solidFill>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0340" y="4829175"/>
            <a:ext cx="1919605" cy="1844040"/>
          </a:xfrm>
          <a:prstGeom prst="rect">
            <a:avLst/>
          </a:prstGeom>
        </p:spPr>
      </p:pic>
      <p:sp>
        <p:nvSpPr>
          <p:cNvPr id="9" name="矩形 8"/>
          <p:cNvSpPr/>
          <p:nvPr/>
        </p:nvSpPr>
        <p:spPr>
          <a:xfrm rot="18900000">
            <a:off x="1647825" y="1467485"/>
            <a:ext cx="194310" cy="19431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82880" y="3727450"/>
            <a:ext cx="1214755" cy="398780"/>
          </a:xfrm>
          <a:prstGeom prst="rect">
            <a:avLst/>
          </a:prstGeom>
          <a:noFill/>
        </p:spPr>
        <p:txBody>
          <a:bodyPr wrap="square" rtlCol="0">
            <a:spAutoFit/>
          </a:bodyPr>
          <a:lstStyle/>
          <a:p>
            <a:pPr algn="l"/>
            <a:r>
              <a:rPr lang="ja-JP" altLang="zh-CN" sz="2000" b="1" dirty="0">
                <a:solidFill>
                  <a:schemeClr val="bg1"/>
                </a:solidFill>
                <a:latin typeface="思源黑体 CN Light" panose="020B0300000000000000" charset="-122"/>
                <a:ea typeface="思源黑体 CN Light" panose="020B0300000000000000" charset="-122"/>
                <a:cs typeface="+mn-ea"/>
                <a:sym typeface="+mn-lt"/>
              </a:rPr>
              <a:t>学習活動</a:t>
            </a:r>
            <a:endPar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endParaRPr>
          </a:p>
        </p:txBody>
      </p:sp>
      <p:sp>
        <p:nvSpPr>
          <p:cNvPr id="18" name="文本框 17"/>
          <p:cNvSpPr txBox="1"/>
          <p:nvPr/>
        </p:nvSpPr>
        <p:spPr>
          <a:xfrm>
            <a:off x="125730" y="4430395"/>
            <a:ext cx="1214755" cy="398780"/>
          </a:xfrm>
          <a:prstGeom prst="rect">
            <a:avLst/>
          </a:prstGeom>
          <a:noFill/>
        </p:spPr>
        <p:txBody>
          <a:bodyPr wrap="square" rtlCol="0">
            <a:spAutoFit/>
          </a:bodyPr>
          <a:lstStyle/>
          <a:p>
            <a:pPr algn="ctr"/>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コラム</a:t>
            </a:r>
          </a:p>
        </p:txBody>
      </p:sp>
      <p:sp>
        <p:nvSpPr>
          <p:cNvPr id="5" name="文本框 4"/>
          <p:cNvSpPr txBox="1"/>
          <p:nvPr/>
        </p:nvSpPr>
        <p:spPr>
          <a:xfrm>
            <a:off x="125730" y="1365250"/>
            <a:ext cx="1473835" cy="398780"/>
          </a:xfrm>
          <a:prstGeom prst="rect">
            <a:avLst/>
          </a:prstGeom>
          <a:noFill/>
        </p:spPr>
        <p:txBody>
          <a:bodyPr wrap="square" rtlCol="0">
            <a:spAutoFit/>
          </a:bodyPr>
          <a:lstStyle/>
          <a:p>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言葉の解釈</a:t>
            </a:r>
          </a:p>
        </p:txBody>
      </p:sp>
      <p:sp>
        <p:nvSpPr>
          <p:cNvPr id="7" name="文本框 6"/>
          <p:cNvSpPr txBox="1"/>
          <p:nvPr/>
        </p:nvSpPr>
        <p:spPr>
          <a:xfrm>
            <a:off x="2118995" y="1243054"/>
            <a:ext cx="9398000" cy="1116965"/>
          </a:xfrm>
          <a:prstGeom prst="rect">
            <a:avLst/>
          </a:prstGeom>
          <a:noFill/>
        </p:spPr>
        <p:txBody>
          <a:bodyPr wrap="square" rtlCol="0" anchor="t">
            <a:spAutoFit/>
          </a:bodyPr>
          <a:lstStyle/>
          <a:p>
            <a:pPr algn="l" fontAlgn="auto">
              <a:lnSpc>
                <a:spcPts val="4000"/>
              </a:lnSpc>
            </a:pPr>
            <a:r>
              <a:rPr sz="2400" b="1" dirty="0">
                <a:solidFill>
                  <a:srgbClr val="002060"/>
                </a:solidFill>
                <a:latin typeface="MS Mincho" panose="02020609040205080304" charset="-128"/>
                <a:ea typeface="MS Mincho" panose="02020609040205080304" charset="-128"/>
                <a:cs typeface="MS Mincho" panose="02020609040205080304" charset="-128"/>
                <a:sym typeface="+mn-ea"/>
              </a:rPr>
              <a:t>3．看板に</a:t>
            </a:r>
            <a:r>
              <a:rPr lang="ja-JP" sz="2400" b="1" dirty="0">
                <a:solidFill>
                  <a:srgbClr val="002060"/>
                </a:solidFill>
                <a:latin typeface="MS Mincho" panose="02020609040205080304" charset="-128"/>
                <a:ea typeface="MS Mincho" panose="02020609040205080304" charset="-128"/>
                <a:cs typeface="MS Mincho" panose="02020609040205080304" charset="-128"/>
                <a:sym typeface="+mn-ea"/>
              </a:rPr>
              <a:t>「</a:t>
            </a:r>
            <a:r>
              <a:rPr sz="2400" b="1" dirty="0">
                <a:solidFill>
                  <a:srgbClr val="002060"/>
                </a:solidFill>
                <a:latin typeface="MS Mincho" panose="02020609040205080304" charset="-128"/>
                <a:ea typeface="MS Mincho" panose="02020609040205080304" charset="-128"/>
                <a:cs typeface="MS Mincho" panose="02020609040205080304" charset="-128"/>
                <a:sym typeface="+mn-ea"/>
              </a:rPr>
              <a:t>西洋料理店、山猫軒</a:t>
            </a:r>
            <a:r>
              <a:rPr lang="ja-JP" sz="2400" b="1" dirty="0">
                <a:solidFill>
                  <a:srgbClr val="002060"/>
                </a:solidFill>
                <a:latin typeface="MS Mincho" panose="02020609040205080304" charset="-128"/>
                <a:ea typeface="MS Mincho" panose="02020609040205080304" charset="-128"/>
                <a:cs typeface="MS Mincho" panose="02020609040205080304" charset="-128"/>
                <a:sym typeface="+mn-ea"/>
              </a:rPr>
              <a:t>」</a:t>
            </a:r>
            <a:r>
              <a:rPr sz="2400" b="1" dirty="0">
                <a:solidFill>
                  <a:srgbClr val="002060"/>
                </a:solidFill>
                <a:latin typeface="MS Mincho" panose="02020609040205080304" charset="-128"/>
                <a:ea typeface="MS Mincho" panose="02020609040205080304" charset="-128"/>
                <a:cs typeface="MS Mincho" panose="02020609040205080304" charset="-128"/>
                <a:sym typeface="+mn-ea"/>
              </a:rPr>
              <a:t>と書いてあるが、それは何を代表するのか。</a:t>
            </a:r>
          </a:p>
        </p:txBody>
      </p:sp>
      <p:sp>
        <p:nvSpPr>
          <p:cNvPr id="29" name="Title 6"/>
          <p:cNvSpPr txBox="1"/>
          <p:nvPr/>
        </p:nvSpPr>
        <p:spPr>
          <a:xfrm>
            <a:off x="1976120" y="533793"/>
            <a:ext cx="7518400" cy="471365"/>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a:r>
              <a:rPr lang="ja-JP" altLang="en-US" sz="2800" b="1">
                <a:solidFill>
                  <a:srgbClr val="002060"/>
                </a:solidFill>
                <a:latin typeface="MS Mincho" panose="02020609040205080304" charset="-128"/>
                <a:ea typeface="MS Mincho" panose="02020609040205080304" charset="-128"/>
                <a:cs typeface="MS Mincho" panose="02020609040205080304" charset="-128"/>
                <a:sym typeface="+mn-ea"/>
              </a:rPr>
              <a:t>四</a:t>
            </a:r>
            <a:r>
              <a:rPr lang="en-US" sz="2800" b="1">
                <a:solidFill>
                  <a:srgbClr val="002060"/>
                </a:solidFill>
                <a:latin typeface="MS Mincho" panose="02020609040205080304" charset="-128"/>
                <a:ea typeface="MS Mincho" panose="02020609040205080304" charset="-128"/>
                <a:cs typeface="MS Mincho" panose="02020609040205080304" charset="-128"/>
                <a:sym typeface="+mn-ea"/>
              </a:rPr>
              <a:t>.</a:t>
            </a:r>
            <a:r>
              <a:rPr sz="2800" b="1">
                <a:solidFill>
                  <a:srgbClr val="002060"/>
                </a:solidFill>
                <a:latin typeface="MS Mincho" panose="02020609040205080304" charset="-128"/>
                <a:ea typeface="MS Mincho" panose="02020609040205080304" charset="-128"/>
                <a:cs typeface="MS Mincho" panose="02020609040205080304" charset="-128"/>
                <a:sym typeface="+mn-ea"/>
              </a:rPr>
              <a:t>話し合ってみましょう。</a:t>
            </a:r>
            <a:endParaRPr lang="zh-CN" altLang="en-US" sz="2800" dirty="0">
              <a:solidFill>
                <a:schemeClr val="accent1"/>
              </a:solidFill>
              <a:latin typeface="MS Mincho" panose="02020609040205080304" charset="-128"/>
              <a:ea typeface="MS Mincho" panose="02020609040205080304" charset="-128"/>
              <a:cs typeface="+mn-ea"/>
              <a:sym typeface="+mn-lt"/>
            </a:endParaRPr>
          </a:p>
        </p:txBody>
      </p:sp>
      <p:sp>
        <p:nvSpPr>
          <p:cNvPr id="11" name="文本框 10"/>
          <p:cNvSpPr txBox="1"/>
          <p:nvPr/>
        </p:nvSpPr>
        <p:spPr>
          <a:xfrm>
            <a:off x="125730" y="2164080"/>
            <a:ext cx="1474470"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重要表現</a:t>
            </a:r>
          </a:p>
        </p:txBody>
      </p:sp>
      <p:sp>
        <p:nvSpPr>
          <p:cNvPr id="2" name="文本框 1"/>
          <p:cNvSpPr txBox="1"/>
          <p:nvPr/>
        </p:nvSpPr>
        <p:spPr>
          <a:xfrm>
            <a:off x="125730" y="2945765"/>
            <a:ext cx="1214755"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本文理解</a:t>
            </a:r>
          </a:p>
        </p:txBody>
      </p:sp>
      <p:pic>
        <p:nvPicPr>
          <p:cNvPr id="6" name="图片 5"/>
          <p:cNvPicPr>
            <a:picLocks noChangeAspect="1"/>
          </p:cNvPicPr>
          <p:nvPr/>
        </p:nvPicPr>
        <p:blipFill>
          <a:blip r:embed="rId5"/>
          <a:stretch>
            <a:fillRect/>
          </a:stretch>
        </p:blipFill>
        <p:spPr>
          <a:xfrm>
            <a:off x="2118995" y="2452071"/>
            <a:ext cx="9230144" cy="3956647"/>
          </a:xfrm>
          <a:prstGeom prst="rect">
            <a:avLst/>
          </a:prstGeom>
        </p:spPr>
      </p:pic>
      <p:sp>
        <p:nvSpPr>
          <p:cNvPr id="19" name="文本框 18"/>
          <p:cNvSpPr txBox="1"/>
          <p:nvPr/>
        </p:nvSpPr>
        <p:spPr>
          <a:xfrm>
            <a:off x="2606041" y="2743200"/>
            <a:ext cx="9230144" cy="3046988"/>
          </a:xfrm>
          <a:prstGeom prst="rect">
            <a:avLst/>
          </a:prstGeom>
          <a:noFill/>
        </p:spPr>
        <p:txBody>
          <a:bodyPr wrap="square">
            <a:spAutoFit/>
          </a:bodyPr>
          <a:lstStyle/>
          <a:p>
            <a:r>
              <a:rPr lang="zh-CN" altLang="en-US" sz="2400" b="1" dirty="0">
                <a:solidFill>
                  <a:srgbClr val="002060"/>
                </a:solidFill>
                <a:latin typeface="MS Mincho" panose="02020609040205080304" charset="-128"/>
                <a:ea typeface="MS Mincho" panose="02020609040205080304" charset="-128"/>
                <a:cs typeface="MS Mincho" panose="02020609040205080304" charset="-128"/>
                <a:sym typeface="+mn-ea"/>
              </a:rPr>
              <a:t>西洋料理店</a:t>
            </a:r>
            <a:endParaRPr lang="en-US" altLang="zh-CN" sz="2400" b="1" dirty="0">
              <a:solidFill>
                <a:srgbClr val="002060"/>
              </a:solidFill>
              <a:latin typeface="MS Mincho" panose="02020609040205080304" charset="-128"/>
              <a:ea typeface="MS Mincho" panose="02020609040205080304" charset="-128"/>
              <a:cs typeface="MS Mincho" panose="02020609040205080304" charset="-128"/>
              <a:sym typeface="+mn-ea"/>
            </a:endParaRPr>
          </a:p>
          <a:p>
            <a:r>
              <a:rPr lang="ja-JP" altLang="en-US" sz="2400" b="1" dirty="0">
                <a:latin typeface="MS Mincho" panose="02020609040205080304" charset="-128"/>
                <a:ea typeface="MS Mincho" panose="02020609040205080304" charset="-128"/>
                <a:cs typeface="MS Mincho" panose="02020609040205080304" charset="-128"/>
                <a:sym typeface="+mn-ea"/>
              </a:rPr>
              <a:t>財力　改まった場所</a:t>
            </a:r>
            <a:r>
              <a:rPr lang="en-US" altLang="ja-JP" sz="2400" b="1" dirty="0">
                <a:latin typeface="MS Mincho" panose="02020609040205080304" charset="-128"/>
                <a:ea typeface="MS Mincho" panose="02020609040205080304" charset="-128"/>
                <a:cs typeface="MS Mincho" panose="02020609040205080304" charset="-128"/>
                <a:sym typeface="+mn-ea"/>
              </a:rPr>
              <a:t>(</a:t>
            </a:r>
            <a:r>
              <a:rPr lang="ja-JP" altLang="en-US" sz="2400" b="1" dirty="0">
                <a:latin typeface="MS Mincho" panose="02020609040205080304" charset="-128"/>
                <a:ea typeface="MS Mincho" panose="02020609040205080304" charset="-128"/>
                <a:cs typeface="MS Mincho" panose="02020609040205080304" charset="-128"/>
                <a:sym typeface="+mn-ea"/>
              </a:rPr>
              <a:t>料理、食卓のマナー</a:t>
            </a:r>
            <a:r>
              <a:rPr lang="en-US" altLang="ja-JP" sz="2400" b="1" dirty="0">
                <a:latin typeface="MS Mincho" panose="02020609040205080304" charset="-128"/>
                <a:ea typeface="MS Mincho" panose="02020609040205080304" charset="-128"/>
                <a:cs typeface="MS Mincho" panose="02020609040205080304" charset="-128"/>
                <a:sym typeface="+mn-ea"/>
              </a:rPr>
              <a:t>)</a:t>
            </a:r>
            <a:r>
              <a:rPr lang="ja-JP" altLang="en-US" sz="2400" b="1" dirty="0">
                <a:latin typeface="MS Mincho" panose="02020609040205080304" charset="-128"/>
                <a:ea typeface="MS Mincho" panose="02020609040205080304" charset="-128"/>
                <a:cs typeface="MS Mincho" panose="02020609040205080304" charset="-128"/>
                <a:sym typeface="+mn-ea"/>
              </a:rPr>
              <a:t>　優越感</a:t>
            </a:r>
            <a:endParaRPr lang="en-US" altLang="zh-CN" sz="2400" b="1" dirty="0">
              <a:latin typeface="MS Mincho" panose="02020609040205080304" charset="-128"/>
              <a:ea typeface="MS Mincho" panose="02020609040205080304" charset="-128"/>
              <a:cs typeface="MS Mincho" panose="02020609040205080304" charset="-128"/>
              <a:sym typeface="+mn-ea"/>
            </a:endParaRPr>
          </a:p>
          <a:p>
            <a:endParaRPr lang="en-US" altLang="zh-CN" sz="2400" b="1" dirty="0">
              <a:solidFill>
                <a:srgbClr val="002060"/>
              </a:solidFill>
              <a:latin typeface="MS Mincho" panose="02020609040205080304" charset="-128"/>
              <a:ea typeface="MS Mincho" panose="02020609040205080304" charset="-128"/>
              <a:cs typeface="MS Mincho" panose="02020609040205080304" charset="-128"/>
              <a:sym typeface="+mn-ea"/>
            </a:endParaRPr>
          </a:p>
          <a:p>
            <a:r>
              <a:rPr lang="zh-CN" altLang="en-US" sz="2400" b="1" dirty="0">
                <a:solidFill>
                  <a:srgbClr val="002060"/>
                </a:solidFill>
                <a:latin typeface="MS Mincho" panose="02020609040205080304" charset="-128"/>
                <a:ea typeface="MS Mincho" panose="02020609040205080304" charset="-128"/>
                <a:cs typeface="MS Mincho" panose="02020609040205080304" charset="-128"/>
                <a:sym typeface="+mn-ea"/>
              </a:rPr>
              <a:t>山猫軒</a:t>
            </a:r>
            <a:endParaRPr lang="en-US" altLang="zh-CN" sz="2400" b="1" dirty="0">
              <a:solidFill>
                <a:srgbClr val="002060"/>
              </a:solidFill>
              <a:latin typeface="MS Mincho" panose="02020609040205080304" charset="-128"/>
              <a:ea typeface="MS Mincho" panose="02020609040205080304" charset="-128"/>
              <a:cs typeface="MS Mincho" panose="02020609040205080304" charset="-128"/>
              <a:sym typeface="+mn-ea"/>
            </a:endParaRPr>
          </a:p>
          <a:p>
            <a:r>
              <a:rPr lang="ja-JP" altLang="en-US" sz="2400" b="1" dirty="0">
                <a:latin typeface="MS Mincho" panose="02020609040205080304" charset="-128"/>
                <a:ea typeface="MS Mincho" panose="02020609040205080304" charset="-128"/>
              </a:rPr>
              <a:t>凶暴性</a:t>
            </a:r>
            <a:endParaRPr lang="en-US" altLang="ja-JP" sz="2400" b="1" dirty="0">
              <a:latin typeface="MS Mincho" panose="02020609040205080304" charset="-128"/>
              <a:ea typeface="MS Mincho" panose="02020609040205080304" charset="-128"/>
            </a:endParaRPr>
          </a:p>
          <a:p>
            <a:r>
              <a:rPr lang="ja-JP" altLang="zh-CN" sz="2400" b="1" dirty="0">
                <a:latin typeface="MS Mincho" panose="02020609040205080304" charset="-128"/>
                <a:ea typeface="MS Mincho" panose="02020609040205080304" charset="-128"/>
              </a:rPr>
              <a:t>「山猫の世界」「命の世界」「動物の世界」</a:t>
            </a:r>
            <a:endParaRPr lang="en-US" altLang="ja-JP" sz="2400" b="1" dirty="0">
              <a:latin typeface="MS Mincho" panose="02020609040205080304" charset="-128"/>
              <a:ea typeface="MS Mincho" panose="02020609040205080304" charset="-128"/>
            </a:endParaRPr>
          </a:p>
          <a:p>
            <a:r>
              <a:rPr lang="ja-JP" altLang="en-US" sz="2400" b="1" dirty="0">
                <a:latin typeface="MS Mincho" panose="02020609040205080304" charset="-128"/>
                <a:ea typeface="MS Mincho" panose="02020609040205080304" charset="-128"/>
              </a:rPr>
              <a:t>「山の守り神」のようなものなのではないかと解釈される。</a:t>
            </a:r>
            <a:endParaRPr lang="en-US" altLang="ja-JP" sz="2400" b="1" dirty="0">
              <a:latin typeface="MS Mincho" panose="02020609040205080304" charset="-128"/>
              <a:ea typeface="MS Mincho" panose="02020609040205080304" charset="-128"/>
            </a:endParaRPr>
          </a:p>
          <a:p>
            <a:r>
              <a:rPr lang="ja-JP" altLang="en-US" sz="2400" b="1" dirty="0">
                <a:latin typeface="MS Mincho" panose="02020609040205080304" charset="-128"/>
                <a:ea typeface="MS Mincho" panose="02020609040205080304" charset="-128"/>
              </a:rPr>
              <a:t>日本の自然神は、人を食うから。</a:t>
            </a:r>
            <a:endParaRPr lang="zh-CN" altLang="en-US" sz="2400" b="1" dirty="0">
              <a:latin typeface="MS Mincho" panose="02020609040205080304" charset="-128"/>
              <a:ea typeface="MS Mincho" panose="02020609040205080304" charset="-128"/>
            </a:endParaRPr>
          </a:p>
        </p:txBody>
      </p:sp>
    </p:spTree>
  </p:cSld>
  <p:clrMapOvr>
    <a:masterClrMapping/>
  </p:clrMapOvr>
  <mc:AlternateContent xmlns:mc="http://schemas.openxmlformats.org/markup-compatibility/2006" xmlns:p14="http://schemas.microsoft.com/office/powerpoint/2010/main">
    <mc:Choice Requires="p14">
      <p:transition spd="slow" p14:dur="1600">
        <p:diamond/>
      </p:transition>
    </mc:Choice>
    <mc:Fallback xmlns="">
      <p:transition spd="slow">
        <p:diamon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p:tgtEl>
                                          <p:spTgt spid="29"/>
                                        </p:tgtEl>
                                        <p:attrNameLst>
                                          <p:attrName>ppt_y</p:attrName>
                                        </p:attrNameLst>
                                      </p:cBhvr>
                                      <p:tavLst>
                                        <p:tav tm="0">
                                          <p:val>
                                            <p:strVal val="#ppt_y+#ppt_h*1.125000"/>
                                          </p:val>
                                        </p:tav>
                                        <p:tav tm="100000">
                                          <p:val>
                                            <p:strVal val="#ppt_y"/>
                                          </p:val>
                                        </p:tav>
                                      </p:tavLst>
                                    </p:anim>
                                    <p:animEffect transition="in" filter="wipe(up)">
                                      <p:cBhvr>
                                        <p:cTn id="8" dur="500"/>
                                        <p:tgtEl>
                                          <p:spTgt spid="29"/>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Effect transition="in" filter="wipe(left)">
                                      <p:cBhvr>
                                        <p:cTn id="13" dur="500"/>
                                        <p:tgtEl>
                                          <p:spTgt spid="7">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arn(inVertical)">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1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848485" y="1149350"/>
            <a:ext cx="10166350" cy="254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96850" y="0"/>
            <a:ext cx="1936115" cy="7143750"/>
          </a:xfrm>
          <a:prstGeom prst="rect">
            <a:avLst/>
          </a:prstGeom>
          <a:solidFill>
            <a:schemeClr val="accent5">
              <a:lumMod val="50000"/>
            </a:schemeClr>
          </a:solidFill>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0340" y="4829175"/>
            <a:ext cx="1919605" cy="1844040"/>
          </a:xfrm>
          <a:prstGeom prst="rect">
            <a:avLst/>
          </a:prstGeom>
        </p:spPr>
      </p:pic>
      <p:sp>
        <p:nvSpPr>
          <p:cNvPr id="9" name="矩形 8"/>
          <p:cNvSpPr/>
          <p:nvPr/>
        </p:nvSpPr>
        <p:spPr>
          <a:xfrm rot="18900000">
            <a:off x="1647825" y="1467485"/>
            <a:ext cx="194310" cy="19431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82880" y="3727450"/>
            <a:ext cx="1214755" cy="398780"/>
          </a:xfrm>
          <a:prstGeom prst="rect">
            <a:avLst/>
          </a:prstGeom>
          <a:noFill/>
        </p:spPr>
        <p:txBody>
          <a:bodyPr wrap="square" rtlCol="0">
            <a:spAutoFit/>
          </a:bodyPr>
          <a:lstStyle/>
          <a:p>
            <a:pPr algn="l"/>
            <a:r>
              <a:rPr lang="ja-JP" altLang="zh-CN" sz="2000" b="1" dirty="0">
                <a:solidFill>
                  <a:schemeClr val="bg1"/>
                </a:solidFill>
                <a:latin typeface="思源黑体 CN Light" panose="020B0300000000000000" charset="-122"/>
                <a:ea typeface="思源黑体 CN Light" panose="020B0300000000000000" charset="-122"/>
                <a:cs typeface="+mn-ea"/>
                <a:sym typeface="+mn-lt"/>
              </a:rPr>
              <a:t>学習活動</a:t>
            </a:r>
            <a:endPar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endParaRPr>
          </a:p>
        </p:txBody>
      </p:sp>
      <p:sp>
        <p:nvSpPr>
          <p:cNvPr id="18" name="文本框 17"/>
          <p:cNvSpPr txBox="1"/>
          <p:nvPr/>
        </p:nvSpPr>
        <p:spPr>
          <a:xfrm>
            <a:off x="125730" y="4430395"/>
            <a:ext cx="1214755" cy="398780"/>
          </a:xfrm>
          <a:prstGeom prst="rect">
            <a:avLst/>
          </a:prstGeom>
          <a:noFill/>
        </p:spPr>
        <p:txBody>
          <a:bodyPr wrap="square" rtlCol="0">
            <a:spAutoFit/>
          </a:bodyPr>
          <a:lstStyle/>
          <a:p>
            <a:pPr algn="ctr"/>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コラム</a:t>
            </a:r>
          </a:p>
        </p:txBody>
      </p:sp>
      <p:sp>
        <p:nvSpPr>
          <p:cNvPr id="5" name="文本框 4"/>
          <p:cNvSpPr txBox="1"/>
          <p:nvPr/>
        </p:nvSpPr>
        <p:spPr>
          <a:xfrm>
            <a:off x="125730" y="1365250"/>
            <a:ext cx="1473835" cy="398780"/>
          </a:xfrm>
          <a:prstGeom prst="rect">
            <a:avLst/>
          </a:prstGeom>
          <a:noFill/>
        </p:spPr>
        <p:txBody>
          <a:bodyPr wrap="square" rtlCol="0">
            <a:spAutoFit/>
          </a:bodyPr>
          <a:lstStyle/>
          <a:p>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言葉の解釈</a:t>
            </a:r>
          </a:p>
        </p:txBody>
      </p:sp>
      <p:sp>
        <p:nvSpPr>
          <p:cNvPr id="7" name="文本框 6"/>
          <p:cNvSpPr txBox="1"/>
          <p:nvPr/>
        </p:nvSpPr>
        <p:spPr>
          <a:xfrm>
            <a:off x="2132623" y="1163711"/>
            <a:ext cx="9398000" cy="1630045"/>
          </a:xfrm>
          <a:prstGeom prst="rect">
            <a:avLst/>
          </a:prstGeom>
          <a:noFill/>
        </p:spPr>
        <p:txBody>
          <a:bodyPr wrap="square" rtlCol="0" anchor="t">
            <a:spAutoFit/>
          </a:bodyPr>
          <a:lstStyle/>
          <a:p>
            <a:pPr algn="l" fontAlgn="auto">
              <a:lnSpc>
                <a:spcPts val="4000"/>
              </a:lnSpc>
            </a:pPr>
            <a:r>
              <a:rPr sz="2400" b="1" dirty="0">
                <a:solidFill>
                  <a:srgbClr val="002060"/>
                </a:solidFill>
                <a:latin typeface="MS Mincho" panose="02020609040205080304" charset="-128"/>
                <a:ea typeface="MS Mincho" panose="02020609040205080304" charset="-128"/>
                <a:cs typeface="MS Mincho" panose="02020609040205080304" charset="-128"/>
                <a:sym typeface="+mn-ea"/>
              </a:rPr>
              <a:t>4．「家に帰って暖かい風呂に入っても、恐怖で</a:t>
            </a:r>
            <a:r>
              <a:rPr sz="2400" b="1" dirty="0">
                <a:solidFill>
                  <a:srgbClr val="FF0000"/>
                </a:solidFill>
                <a:latin typeface="MS Mincho" panose="02020609040205080304" charset="-128"/>
                <a:ea typeface="MS Mincho" panose="02020609040205080304" charset="-128"/>
                <a:cs typeface="MS Mincho" panose="02020609040205080304" charset="-128"/>
                <a:sym typeface="+mn-ea"/>
              </a:rPr>
              <a:t>くしゃくしゃになった顔</a:t>
            </a:r>
            <a:r>
              <a:rPr sz="2400" b="1" dirty="0">
                <a:solidFill>
                  <a:srgbClr val="002060"/>
                </a:solidFill>
                <a:latin typeface="MS Mincho" panose="02020609040205080304" charset="-128"/>
                <a:ea typeface="MS Mincho" panose="02020609040205080304" charset="-128"/>
                <a:cs typeface="MS Mincho" panose="02020609040205080304" charset="-128"/>
                <a:sym typeface="+mn-ea"/>
              </a:rPr>
              <a:t>は元には戻りませんでした」とあるが、これはどういう意味なのか。</a:t>
            </a:r>
          </a:p>
        </p:txBody>
      </p:sp>
      <p:sp>
        <p:nvSpPr>
          <p:cNvPr id="29" name="Title 6"/>
          <p:cNvSpPr txBox="1"/>
          <p:nvPr/>
        </p:nvSpPr>
        <p:spPr>
          <a:xfrm>
            <a:off x="1976120" y="533793"/>
            <a:ext cx="7518400" cy="471365"/>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a:r>
              <a:rPr lang="ja-JP" altLang="en-US" sz="2800" b="1">
                <a:solidFill>
                  <a:srgbClr val="002060"/>
                </a:solidFill>
                <a:latin typeface="MS Mincho" panose="02020609040205080304" charset="-128"/>
                <a:ea typeface="MS Mincho" panose="02020609040205080304" charset="-128"/>
                <a:cs typeface="MS Mincho" panose="02020609040205080304" charset="-128"/>
                <a:sym typeface="+mn-ea"/>
              </a:rPr>
              <a:t>四</a:t>
            </a:r>
            <a:r>
              <a:rPr lang="en-US" sz="2800" b="1">
                <a:solidFill>
                  <a:srgbClr val="002060"/>
                </a:solidFill>
                <a:latin typeface="MS Mincho" panose="02020609040205080304" charset="-128"/>
                <a:ea typeface="MS Mincho" panose="02020609040205080304" charset="-128"/>
                <a:cs typeface="MS Mincho" panose="02020609040205080304" charset="-128"/>
                <a:sym typeface="+mn-ea"/>
              </a:rPr>
              <a:t>.</a:t>
            </a:r>
            <a:r>
              <a:rPr sz="2800" b="1">
                <a:solidFill>
                  <a:srgbClr val="002060"/>
                </a:solidFill>
                <a:latin typeface="MS Mincho" panose="02020609040205080304" charset="-128"/>
                <a:ea typeface="MS Mincho" panose="02020609040205080304" charset="-128"/>
                <a:cs typeface="MS Mincho" panose="02020609040205080304" charset="-128"/>
                <a:sym typeface="+mn-ea"/>
              </a:rPr>
              <a:t>話し合ってみましょう。</a:t>
            </a:r>
            <a:endParaRPr lang="zh-CN" altLang="en-US" sz="2800" dirty="0">
              <a:solidFill>
                <a:schemeClr val="accent1"/>
              </a:solidFill>
              <a:latin typeface="MS Mincho" panose="02020609040205080304" charset="-128"/>
              <a:ea typeface="MS Mincho" panose="02020609040205080304" charset="-128"/>
              <a:cs typeface="+mn-ea"/>
              <a:sym typeface="+mn-lt"/>
            </a:endParaRPr>
          </a:p>
        </p:txBody>
      </p:sp>
      <p:sp>
        <p:nvSpPr>
          <p:cNvPr id="11" name="文本框 10"/>
          <p:cNvSpPr txBox="1"/>
          <p:nvPr/>
        </p:nvSpPr>
        <p:spPr>
          <a:xfrm>
            <a:off x="125730" y="2164080"/>
            <a:ext cx="1474470"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重要表現</a:t>
            </a:r>
          </a:p>
        </p:txBody>
      </p:sp>
      <p:sp>
        <p:nvSpPr>
          <p:cNvPr id="2" name="文本框 1"/>
          <p:cNvSpPr txBox="1"/>
          <p:nvPr/>
        </p:nvSpPr>
        <p:spPr>
          <a:xfrm>
            <a:off x="125730" y="2945765"/>
            <a:ext cx="1214755"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本文理解</a:t>
            </a:r>
          </a:p>
        </p:txBody>
      </p:sp>
      <p:pic>
        <p:nvPicPr>
          <p:cNvPr id="6" name="图片 5"/>
          <p:cNvPicPr>
            <a:picLocks noChangeAspect="1"/>
          </p:cNvPicPr>
          <p:nvPr/>
        </p:nvPicPr>
        <p:blipFill>
          <a:blip r:embed="rId5"/>
          <a:stretch>
            <a:fillRect/>
          </a:stretch>
        </p:blipFill>
        <p:spPr>
          <a:xfrm>
            <a:off x="2216551" y="3053033"/>
            <a:ext cx="9230144" cy="2655617"/>
          </a:xfrm>
          <a:prstGeom prst="rect">
            <a:avLst/>
          </a:prstGeom>
        </p:spPr>
      </p:pic>
      <p:sp>
        <p:nvSpPr>
          <p:cNvPr id="15" name="文本框 14"/>
          <p:cNvSpPr txBox="1"/>
          <p:nvPr/>
        </p:nvSpPr>
        <p:spPr>
          <a:xfrm>
            <a:off x="2494054" y="4586475"/>
            <a:ext cx="6202906" cy="461665"/>
          </a:xfrm>
          <a:prstGeom prst="rect">
            <a:avLst/>
          </a:prstGeom>
          <a:noFill/>
        </p:spPr>
        <p:txBody>
          <a:bodyPr wrap="square">
            <a:spAutoFit/>
          </a:bodyPr>
          <a:lstStyle/>
          <a:p>
            <a:r>
              <a:rPr lang="ja-JP" altLang="zh-CN" sz="2400" b="1" kern="100" dirty="0">
                <a:solidFill>
                  <a:srgbClr val="333333"/>
                </a:solidFill>
                <a:effectLst/>
                <a:ea typeface="MS Mincho" panose="02020609040205080304" charset="-128"/>
                <a:cs typeface="MS Mincho" panose="02020609040205080304" charset="-128"/>
              </a:rPr>
              <a:t>宮沢賢治の怒りとか生命の怒り</a:t>
            </a:r>
            <a:endParaRPr lang="zh-CN" altLang="en-US" sz="2400" b="1" dirty="0"/>
          </a:p>
        </p:txBody>
      </p:sp>
      <p:sp>
        <p:nvSpPr>
          <p:cNvPr id="19" name="文本框 18"/>
          <p:cNvSpPr txBox="1"/>
          <p:nvPr/>
        </p:nvSpPr>
        <p:spPr>
          <a:xfrm>
            <a:off x="2494054" y="5232624"/>
            <a:ext cx="6202906" cy="461665"/>
          </a:xfrm>
          <a:prstGeom prst="rect">
            <a:avLst/>
          </a:prstGeom>
          <a:noFill/>
        </p:spPr>
        <p:txBody>
          <a:bodyPr wrap="square">
            <a:spAutoFit/>
          </a:bodyPr>
          <a:lstStyle/>
          <a:p>
            <a:r>
              <a:rPr lang="ja-JP" altLang="en-US" sz="2400" b="1" kern="100" dirty="0">
                <a:solidFill>
                  <a:srgbClr val="333333"/>
                </a:solidFill>
                <a:ea typeface="MS Mincho" panose="02020609040205080304" charset="-128"/>
              </a:rPr>
              <a:t>悪事をしてはいけないという警告になる。</a:t>
            </a:r>
            <a:endParaRPr lang="zh-CN" altLang="en-US" sz="2400" b="1" dirty="0"/>
          </a:p>
        </p:txBody>
      </p:sp>
      <p:sp>
        <p:nvSpPr>
          <p:cNvPr id="20" name="文本框 19"/>
          <p:cNvSpPr txBox="1"/>
          <p:nvPr/>
        </p:nvSpPr>
        <p:spPr>
          <a:xfrm>
            <a:off x="2496932" y="3556635"/>
            <a:ext cx="8949763" cy="830997"/>
          </a:xfrm>
          <a:prstGeom prst="rect">
            <a:avLst/>
          </a:prstGeom>
          <a:noFill/>
        </p:spPr>
        <p:txBody>
          <a:bodyPr wrap="square">
            <a:spAutoFit/>
          </a:bodyPr>
          <a:lstStyle/>
          <a:p>
            <a:r>
              <a:rPr lang="ja-JP" altLang="en-US" sz="2400" b="1" i="0" dirty="0">
                <a:solidFill>
                  <a:srgbClr val="4B3A24"/>
                </a:solidFill>
                <a:effectLst/>
                <a:latin typeface="MS Mincho" panose="02020609040205080304" charset="-128"/>
                <a:ea typeface="MS Mincho" panose="02020609040205080304" charset="-128"/>
              </a:rPr>
              <a:t>恐ろしさで一気に老け込んでしまって顔がしわだらけになったら、もう元に戻ることはないから</a:t>
            </a:r>
            <a:r>
              <a:rPr lang="en-US" altLang="ja-JP" sz="2400" b="1" i="0" dirty="0">
                <a:solidFill>
                  <a:srgbClr val="4B3A24"/>
                </a:solidFill>
                <a:effectLst/>
                <a:latin typeface="MS Mincho" panose="02020609040205080304" charset="-128"/>
                <a:ea typeface="MS Mincho" panose="02020609040205080304" charset="-128"/>
              </a:rPr>
              <a:t>…</a:t>
            </a:r>
            <a:r>
              <a:rPr lang="ja-JP" altLang="en-US" sz="2400" b="1" i="0" dirty="0">
                <a:solidFill>
                  <a:srgbClr val="4B3A24"/>
                </a:solidFill>
                <a:effectLst/>
                <a:latin typeface="MS Mincho" panose="02020609040205080304" charset="-128"/>
                <a:ea typeface="MS Mincho" panose="02020609040205080304" charset="-128"/>
              </a:rPr>
              <a:t>。</a:t>
            </a:r>
            <a:endParaRPr lang="zh-CN" altLang="en-US" sz="2400" b="1" dirty="0">
              <a:latin typeface="MS Mincho" panose="02020609040205080304" charset="-128"/>
              <a:ea typeface="MS Mincho" panose="02020609040205080304" charset="-128"/>
            </a:endParaRPr>
          </a:p>
        </p:txBody>
      </p:sp>
    </p:spTree>
  </p:cSld>
  <p:clrMapOvr>
    <a:masterClrMapping/>
  </p:clrMapOvr>
  <mc:AlternateContent xmlns:mc="http://schemas.openxmlformats.org/markup-compatibility/2006" xmlns:p14="http://schemas.microsoft.com/office/powerpoint/2010/main">
    <mc:Choice Requires="p14">
      <p:transition spd="slow" p14:dur="1600">
        <p:diamond/>
      </p:transition>
    </mc:Choice>
    <mc:Fallback xmlns="">
      <p:transition spd="slow">
        <p:diamon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p:tgtEl>
                                          <p:spTgt spid="29"/>
                                        </p:tgtEl>
                                        <p:attrNameLst>
                                          <p:attrName>ppt_y</p:attrName>
                                        </p:attrNameLst>
                                      </p:cBhvr>
                                      <p:tavLst>
                                        <p:tav tm="0">
                                          <p:val>
                                            <p:strVal val="#ppt_y+#ppt_h*1.125000"/>
                                          </p:val>
                                        </p:tav>
                                        <p:tav tm="100000">
                                          <p:val>
                                            <p:strVal val="#ppt_y"/>
                                          </p:val>
                                        </p:tav>
                                      </p:tavLst>
                                    </p:anim>
                                    <p:animEffect transition="in" filter="wipe(up)">
                                      <p:cBhvr>
                                        <p:cTn id="8" dur="500"/>
                                        <p:tgtEl>
                                          <p:spTgt spid="29"/>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Effect transition="in" filter="wipe(left)">
                                      <p:cBhvr>
                                        <p:cTn id="13" dur="500"/>
                                        <p:tgtEl>
                                          <p:spTgt spid="7">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arn(inVertical)">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15" grpId="0"/>
      <p:bldP spid="19" grpId="0"/>
      <p:bldP spid="20"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848485" y="1149350"/>
            <a:ext cx="10166350" cy="254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96850" y="0"/>
            <a:ext cx="1936115" cy="7143750"/>
          </a:xfrm>
          <a:prstGeom prst="rect">
            <a:avLst/>
          </a:prstGeom>
          <a:solidFill>
            <a:schemeClr val="accent5">
              <a:lumMod val="50000"/>
            </a:schemeClr>
          </a:solidFill>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0340" y="4829175"/>
            <a:ext cx="1919605" cy="1844040"/>
          </a:xfrm>
          <a:prstGeom prst="rect">
            <a:avLst/>
          </a:prstGeom>
        </p:spPr>
      </p:pic>
      <p:sp>
        <p:nvSpPr>
          <p:cNvPr id="9" name="矩形 8"/>
          <p:cNvSpPr/>
          <p:nvPr/>
        </p:nvSpPr>
        <p:spPr>
          <a:xfrm rot="18900000">
            <a:off x="1647825" y="1467485"/>
            <a:ext cx="194310" cy="19431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82880" y="3727450"/>
            <a:ext cx="1214755" cy="398780"/>
          </a:xfrm>
          <a:prstGeom prst="rect">
            <a:avLst/>
          </a:prstGeom>
          <a:noFill/>
        </p:spPr>
        <p:txBody>
          <a:bodyPr wrap="square" rtlCol="0">
            <a:spAutoFit/>
          </a:bodyPr>
          <a:lstStyle/>
          <a:p>
            <a:pPr algn="l"/>
            <a:r>
              <a:rPr lang="ja-JP" altLang="zh-CN" sz="2000" b="1" dirty="0">
                <a:solidFill>
                  <a:schemeClr val="bg1"/>
                </a:solidFill>
                <a:latin typeface="思源黑体 CN Light" panose="020B0300000000000000" charset="-122"/>
                <a:ea typeface="思源黑体 CN Light" panose="020B0300000000000000" charset="-122"/>
                <a:cs typeface="+mn-ea"/>
                <a:sym typeface="+mn-lt"/>
              </a:rPr>
              <a:t>学習活動</a:t>
            </a:r>
            <a:endPar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endParaRPr>
          </a:p>
        </p:txBody>
      </p:sp>
      <p:sp>
        <p:nvSpPr>
          <p:cNvPr id="18" name="文本框 17"/>
          <p:cNvSpPr txBox="1"/>
          <p:nvPr/>
        </p:nvSpPr>
        <p:spPr>
          <a:xfrm>
            <a:off x="125730" y="4430395"/>
            <a:ext cx="1214755" cy="398780"/>
          </a:xfrm>
          <a:prstGeom prst="rect">
            <a:avLst/>
          </a:prstGeom>
          <a:noFill/>
        </p:spPr>
        <p:txBody>
          <a:bodyPr wrap="square" rtlCol="0">
            <a:spAutoFit/>
          </a:bodyPr>
          <a:lstStyle/>
          <a:p>
            <a:pPr algn="ctr"/>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コラム</a:t>
            </a:r>
          </a:p>
        </p:txBody>
      </p:sp>
      <p:sp>
        <p:nvSpPr>
          <p:cNvPr id="5" name="文本框 4"/>
          <p:cNvSpPr txBox="1"/>
          <p:nvPr/>
        </p:nvSpPr>
        <p:spPr>
          <a:xfrm>
            <a:off x="125730" y="1365250"/>
            <a:ext cx="1473835" cy="398780"/>
          </a:xfrm>
          <a:prstGeom prst="rect">
            <a:avLst/>
          </a:prstGeom>
          <a:noFill/>
        </p:spPr>
        <p:txBody>
          <a:bodyPr wrap="square" rtlCol="0">
            <a:spAutoFit/>
          </a:bodyPr>
          <a:lstStyle/>
          <a:p>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言葉の解釈</a:t>
            </a:r>
          </a:p>
        </p:txBody>
      </p:sp>
      <p:sp>
        <p:nvSpPr>
          <p:cNvPr id="7" name="文本框 6"/>
          <p:cNvSpPr txBox="1"/>
          <p:nvPr/>
        </p:nvSpPr>
        <p:spPr>
          <a:xfrm>
            <a:off x="2123831" y="1243054"/>
            <a:ext cx="9398000" cy="603885"/>
          </a:xfrm>
          <a:prstGeom prst="rect">
            <a:avLst/>
          </a:prstGeom>
          <a:noFill/>
        </p:spPr>
        <p:txBody>
          <a:bodyPr wrap="square" rtlCol="0" anchor="t">
            <a:spAutoFit/>
          </a:bodyPr>
          <a:lstStyle/>
          <a:p>
            <a:pPr algn="l" fontAlgn="auto">
              <a:lnSpc>
                <a:spcPts val="4000"/>
              </a:lnSpc>
            </a:pPr>
            <a:r>
              <a:rPr sz="2400" b="1" dirty="0">
                <a:solidFill>
                  <a:srgbClr val="002060"/>
                </a:solidFill>
                <a:latin typeface="MS Mincho" panose="02020609040205080304" charset="-128"/>
                <a:ea typeface="MS Mincho" panose="02020609040205080304" charset="-128"/>
                <a:cs typeface="MS Mincho" panose="02020609040205080304" charset="-128"/>
                <a:sym typeface="+mn-ea"/>
              </a:rPr>
              <a:t>5．作者はこの作品を通して何を批判したかったのか。</a:t>
            </a:r>
          </a:p>
        </p:txBody>
      </p:sp>
      <p:sp>
        <p:nvSpPr>
          <p:cNvPr id="29" name="Title 6"/>
          <p:cNvSpPr txBox="1"/>
          <p:nvPr/>
        </p:nvSpPr>
        <p:spPr>
          <a:xfrm>
            <a:off x="1976120" y="533793"/>
            <a:ext cx="7518400" cy="471365"/>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a:r>
              <a:rPr lang="ja-JP" altLang="en-US" sz="2800" b="1">
                <a:solidFill>
                  <a:srgbClr val="002060"/>
                </a:solidFill>
                <a:latin typeface="MS Mincho" panose="02020609040205080304" charset="-128"/>
                <a:ea typeface="MS Mincho" panose="02020609040205080304" charset="-128"/>
                <a:cs typeface="MS Mincho" panose="02020609040205080304" charset="-128"/>
                <a:sym typeface="+mn-ea"/>
              </a:rPr>
              <a:t>四</a:t>
            </a:r>
            <a:r>
              <a:rPr lang="en-US" sz="2800" b="1">
                <a:solidFill>
                  <a:srgbClr val="002060"/>
                </a:solidFill>
                <a:latin typeface="MS Mincho" panose="02020609040205080304" charset="-128"/>
                <a:ea typeface="MS Mincho" panose="02020609040205080304" charset="-128"/>
                <a:cs typeface="MS Mincho" panose="02020609040205080304" charset="-128"/>
                <a:sym typeface="+mn-ea"/>
              </a:rPr>
              <a:t>.</a:t>
            </a:r>
            <a:r>
              <a:rPr sz="2800" b="1">
                <a:solidFill>
                  <a:srgbClr val="002060"/>
                </a:solidFill>
                <a:latin typeface="MS Mincho" panose="02020609040205080304" charset="-128"/>
                <a:ea typeface="MS Mincho" panose="02020609040205080304" charset="-128"/>
                <a:cs typeface="MS Mincho" panose="02020609040205080304" charset="-128"/>
                <a:sym typeface="+mn-ea"/>
              </a:rPr>
              <a:t>話し合ってみましょう。</a:t>
            </a:r>
            <a:endParaRPr lang="zh-CN" altLang="en-US" sz="2800" dirty="0">
              <a:solidFill>
                <a:schemeClr val="accent1"/>
              </a:solidFill>
              <a:latin typeface="MS Mincho" panose="02020609040205080304" charset="-128"/>
              <a:ea typeface="MS Mincho" panose="02020609040205080304" charset="-128"/>
              <a:cs typeface="+mn-ea"/>
              <a:sym typeface="+mn-lt"/>
            </a:endParaRPr>
          </a:p>
        </p:txBody>
      </p:sp>
      <p:sp>
        <p:nvSpPr>
          <p:cNvPr id="11" name="文本框 10"/>
          <p:cNvSpPr txBox="1"/>
          <p:nvPr/>
        </p:nvSpPr>
        <p:spPr>
          <a:xfrm>
            <a:off x="125730" y="2164080"/>
            <a:ext cx="1474470"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重要表現</a:t>
            </a:r>
          </a:p>
        </p:txBody>
      </p:sp>
      <p:sp>
        <p:nvSpPr>
          <p:cNvPr id="2" name="文本框 1"/>
          <p:cNvSpPr txBox="1"/>
          <p:nvPr/>
        </p:nvSpPr>
        <p:spPr>
          <a:xfrm>
            <a:off x="125730" y="2945765"/>
            <a:ext cx="1214755"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本文理解</a:t>
            </a:r>
          </a:p>
        </p:txBody>
      </p:sp>
      <p:sp>
        <p:nvSpPr>
          <p:cNvPr id="37" name="文本框 36"/>
          <p:cNvSpPr txBox="1"/>
          <p:nvPr/>
        </p:nvSpPr>
        <p:spPr>
          <a:xfrm>
            <a:off x="2279175" y="2562861"/>
            <a:ext cx="8966579" cy="3046988"/>
          </a:xfrm>
          <a:prstGeom prst="rect">
            <a:avLst/>
          </a:prstGeom>
          <a:noFill/>
        </p:spPr>
        <p:txBody>
          <a:bodyPr wrap="square">
            <a:spAutoFit/>
          </a:bodyPr>
          <a:lstStyle/>
          <a:p>
            <a:r>
              <a:rPr lang="ja-JP" altLang="zh-CN" sz="2400" b="1" kern="100" dirty="0">
                <a:solidFill>
                  <a:srgbClr val="333333"/>
                </a:solidFill>
                <a:effectLst/>
                <a:ea typeface="MS Mincho" panose="02020609040205080304" charset="-128"/>
                <a:cs typeface="MS Mincho" panose="02020609040205080304" charset="-128"/>
              </a:rPr>
              <a:t>宮沢賢治の生きた時代は、</a:t>
            </a:r>
            <a:r>
              <a:rPr lang="en-US" altLang="zh-CN" sz="2400" b="1" kern="100" dirty="0">
                <a:solidFill>
                  <a:srgbClr val="333333"/>
                </a:solidFill>
                <a:effectLst/>
                <a:latin typeface="MS Mincho" panose="02020609040205080304" charset="-128"/>
                <a:cs typeface="MS Mincho" panose="02020609040205080304" charset="-128"/>
              </a:rPr>
              <a:t>1900</a:t>
            </a:r>
            <a:r>
              <a:rPr lang="ja-JP" altLang="zh-CN" sz="2400" b="1" kern="100" dirty="0">
                <a:solidFill>
                  <a:srgbClr val="333333"/>
                </a:solidFill>
                <a:effectLst/>
                <a:ea typeface="MS Mincho" panose="02020609040205080304" charset="-128"/>
                <a:cs typeface="MS Mincho" panose="02020609040205080304" charset="-128"/>
              </a:rPr>
              <a:t>年代初頭、つまり、</a:t>
            </a:r>
            <a:r>
              <a:rPr lang="ja-JP" altLang="zh-CN" sz="2400" b="1" kern="100" dirty="0">
                <a:solidFill>
                  <a:srgbClr val="FF0000"/>
                </a:solidFill>
                <a:effectLst/>
                <a:ea typeface="MS Mincho" panose="02020609040205080304" charset="-128"/>
                <a:cs typeface="MS Mincho" panose="02020609040205080304" charset="-128"/>
              </a:rPr>
              <a:t>日本は戦争の時代</a:t>
            </a:r>
            <a:r>
              <a:rPr lang="ja-JP" altLang="zh-CN" sz="2400" b="1" kern="100" dirty="0">
                <a:solidFill>
                  <a:srgbClr val="333333"/>
                </a:solidFill>
                <a:effectLst/>
                <a:ea typeface="MS Mincho" panose="02020609040205080304" charset="-128"/>
                <a:cs typeface="MS Mincho" panose="02020609040205080304" charset="-128"/>
              </a:rPr>
              <a:t>で</a:t>
            </a:r>
            <a:r>
              <a:rPr lang="ja-JP" altLang="en-US" sz="2400" b="1" kern="100" dirty="0">
                <a:solidFill>
                  <a:srgbClr val="333333"/>
                </a:solidFill>
                <a:effectLst/>
                <a:ea typeface="MS Mincho" panose="02020609040205080304" charset="-128"/>
                <a:cs typeface="MS Mincho" panose="02020609040205080304" charset="-128"/>
              </a:rPr>
              <a:t>ある</a:t>
            </a:r>
            <a:r>
              <a:rPr lang="ja-JP" altLang="zh-CN" sz="2400" b="1" kern="100" dirty="0" smtClean="0">
                <a:solidFill>
                  <a:srgbClr val="333333"/>
                </a:solidFill>
                <a:effectLst/>
                <a:ea typeface="MS Mincho" panose="02020609040205080304" charset="-128"/>
                <a:cs typeface="MS Mincho" panose="02020609040205080304" charset="-128"/>
              </a:rPr>
              <a:t>。</a:t>
            </a:r>
            <a:r>
              <a:rPr lang="ja-JP" altLang="en-US" sz="2400" b="1" kern="100" dirty="0" smtClean="0">
                <a:solidFill>
                  <a:srgbClr val="333333"/>
                </a:solidFill>
                <a:effectLst/>
                <a:ea typeface="MS Mincho" panose="02020609040205080304" charset="-128"/>
                <a:cs typeface="MS Mincho" panose="02020609040205080304" charset="-128"/>
              </a:rPr>
              <a:t>日本は中国やロシアに対して、戦争を引き起こしていることについて、</a:t>
            </a:r>
            <a:r>
              <a:rPr lang="ja-JP" altLang="zh-CN" sz="2400" b="1" kern="100" dirty="0" smtClean="0">
                <a:effectLst/>
                <a:ea typeface="MS Mincho" panose="02020609040205080304" charset="-128"/>
                <a:cs typeface="MS Mincho" panose="02020609040205080304" charset="-128"/>
              </a:rPr>
              <a:t>賢</a:t>
            </a:r>
            <a:r>
              <a:rPr lang="ja-JP" altLang="zh-CN" sz="2400" b="1" kern="100" dirty="0">
                <a:effectLst/>
                <a:ea typeface="MS Mincho" panose="02020609040205080304" charset="-128"/>
                <a:cs typeface="MS Mincho" panose="02020609040205080304" charset="-128"/>
              </a:rPr>
              <a:t>治は、そのような</a:t>
            </a:r>
            <a:r>
              <a:rPr lang="ja-JP" altLang="zh-CN" sz="2400" b="1" kern="100" dirty="0">
                <a:solidFill>
                  <a:srgbClr val="FF0000"/>
                </a:solidFill>
                <a:effectLst/>
                <a:ea typeface="MS Mincho" panose="02020609040205080304" charset="-128"/>
                <a:cs typeface="MS Mincho" panose="02020609040205080304" charset="-128"/>
              </a:rPr>
              <a:t>戦争や争いはつまらないからやめろという思想の持ち主で</a:t>
            </a:r>
            <a:r>
              <a:rPr lang="ja-JP" altLang="en-US" sz="2400" b="1" kern="100" dirty="0">
                <a:solidFill>
                  <a:srgbClr val="FF0000"/>
                </a:solidFill>
                <a:effectLst/>
                <a:ea typeface="MS Mincho" panose="02020609040205080304" charset="-128"/>
                <a:cs typeface="MS Mincho" panose="02020609040205080304" charset="-128"/>
              </a:rPr>
              <a:t>ある</a:t>
            </a:r>
            <a:r>
              <a:rPr lang="ja-JP" altLang="zh-CN" sz="2400" b="1" kern="100" dirty="0">
                <a:solidFill>
                  <a:srgbClr val="FF0000"/>
                </a:solidFill>
                <a:effectLst/>
                <a:ea typeface="MS Mincho" panose="02020609040205080304" charset="-128"/>
                <a:cs typeface="MS Mincho" panose="02020609040205080304" charset="-128"/>
              </a:rPr>
              <a:t>。</a:t>
            </a:r>
            <a:endParaRPr lang="en-US" altLang="ja-JP" sz="2400" b="1" kern="100" dirty="0">
              <a:solidFill>
                <a:srgbClr val="333333"/>
              </a:solidFill>
              <a:effectLst/>
              <a:ea typeface="MS Mincho" panose="02020609040205080304" charset="-128"/>
              <a:cs typeface="MS Mincho" panose="02020609040205080304" charset="-128"/>
            </a:endParaRPr>
          </a:p>
          <a:p>
            <a:r>
              <a:rPr lang="ja-JP" altLang="en-US" sz="2400" b="1" dirty="0">
                <a:latin typeface="MS Mincho" panose="02020609040205080304" charset="-128"/>
                <a:ea typeface="MS Mincho" panose="02020609040205080304" charset="-128"/>
              </a:rPr>
              <a:t>人や自然まで全てのものが幸せになってほしいという思想をもっている。</a:t>
            </a:r>
          </a:p>
          <a:p>
            <a:r>
              <a:rPr lang="ja-JP" altLang="en-US" sz="2400" b="1" dirty="0">
                <a:solidFill>
                  <a:srgbClr val="0070C0"/>
                </a:solidFill>
                <a:latin typeface="MS Mincho" panose="02020609040205080304" charset="-128"/>
                <a:ea typeface="MS Mincho" panose="02020609040205080304" charset="-128"/>
              </a:rPr>
              <a:t>良い人も悪い人もだけでなく、風や動物などの自然までも幸せになってほしいという思想である。</a:t>
            </a:r>
          </a:p>
        </p:txBody>
      </p:sp>
    </p:spTree>
  </p:cSld>
  <p:clrMapOvr>
    <a:masterClrMapping/>
  </p:clrMapOvr>
  <mc:AlternateContent xmlns:mc="http://schemas.openxmlformats.org/markup-compatibility/2006" xmlns:p14="http://schemas.microsoft.com/office/powerpoint/2010/main">
    <mc:Choice Requires="p14">
      <p:transition spd="slow" p14:dur="1600">
        <p:diamond/>
      </p:transition>
    </mc:Choice>
    <mc:Fallback xmlns="">
      <p:transition spd="slow">
        <p:diamon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p:tgtEl>
                                          <p:spTgt spid="29"/>
                                        </p:tgtEl>
                                        <p:attrNameLst>
                                          <p:attrName>ppt_y</p:attrName>
                                        </p:attrNameLst>
                                      </p:cBhvr>
                                      <p:tavLst>
                                        <p:tav tm="0">
                                          <p:val>
                                            <p:strVal val="#ppt_y+#ppt_h*1.125000"/>
                                          </p:val>
                                        </p:tav>
                                        <p:tav tm="100000">
                                          <p:val>
                                            <p:strVal val="#ppt_y"/>
                                          </p:val>
                                        </p:tav>
                                      </p:tavLst>
                                    </p:anim>
                                    <p:animEffect transition="in" filter="wipe(up)">
                                      <p:cBhvr>
                                        <p:cTn id="8" dur="500"/>
                                        <p:tgtEl>
                                          <p:spTgt spid="29"/>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Effect transition="in" filter="wipe(left)">
                                      <p:cBhvr>
                                        <p:cTn id="13" dur="500"/>
                                        <p:tgtEl>
                                          <p:spTgt spid="7">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fade">
                                      <p:cBhvr>
                                        <p:cTn id="18"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7"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848485" y="1149350"/>
            <a:ext cx="10166350" cy="254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96850" y="0"/>
            <a:ext cx="1936115" cy="7143750"/>
          </a:xfrm>
          <a:prstGeom prst="rect">
            <a:avLst/>
          </a:prstGeom>
          <a:solidFill>
            <a:schemeClr val="accent5">
              <a:lumMod val="50000"/>
            </a:schemeClr>
          </a:solidFill>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0340" y="4829175"/>
            <a:ext cx="1919605" cy="1844040"/>
          </a:xfrm>
          <a:prstGeom prst="rect">
            <a:avLst/>
          </a:prstGeom>
        </p:spPr>
      </p:pic>
      <p:sp>
        <p:nvSpPr>
          <p:cNvPr id="9" name="矩形 8"/>
          <p:cNvSpPr/>
          <p:nvPr/>
        </p:nvSpPr>
        <p:spPr>
          <a:xfrm rot="18900000">
            <a:off x="1647825" y="1467485"/>
            <a:ext cx="194310" cy="19431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82880" y="3727450"/>
            <a:ext cx="1214755" cy="398780"/>
          </a:xfrm>
          <a:prstGeom prst="rect">
            <a:avLst/>
          </a:prstGeom>
          <a:noFill/>
        </p:spPr>
        <p:txBody>
          <a:bodyPr wrap="square" rtlCol="0">
            <a:spAutoFit/>
          </a:bodyPr>
          <a:lstStyle/>
          <a:p>
            <a:pPr algn="l"/>
            <a:r>
              <a:rPr lang="ja-JP" altLang="zh-CN" sz="2000" b="1" dirty="0">
                <a:solidFill>
                  <a:schemeClr val="bg1"/>
                </a:solidFill>
                <a:latin typeface="思源黑体 CN Light" panose="020B0300000000000000" charset="-122"/>
                <a:ea typeface="思源黑体 CN Light" panose="020B0300000000000000" charset="-122"/>
                <a:cs typeface="+mn-ea"/>
                <a:sym typeface="+mn-lt"/>
              </a:rPr>
              <a:t>学習活動</a:t>
            </a:r>
            <a:endPar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endParaRPr>
          </a:p>
        </p:txBody>
      </p:sp>
      <p:sp>
        <p:nvSpPr>
          <p:cNvPr id="18" name="文本框 17"/>
          <p:cNvSpPr txBox="1"/>
          <p:nvPr/>
        </p:nvSpPr>
        <p:spPr>
          <a:xfrm>
            <a:off x="125730" y="4430395"/>
            <a:ext cx="1214755" cy="398780"/>
          </a:xfrm>
          <a:prstGeom prst="rect">
            <a:avLst/>
          </a:prstGeom>
          <a:noFill/>
        </p:spPr>
        <p:txBody>
          <a:bodyPr wrap="square" rtlCol="0">
            <a:spAutoFit/>
          </a:bodyPr>
          <a:lstStyle/>
          <a:p>
            <a:pPr algn="ctr"/>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コラム</a:t>
            </a:r>
          </a:p>
        </p:txBody>
      </p:sp>
      <p:sp>
        <p:nvSpPr>
          <p:cNvPr id="5" name="文本框 4"/>
          <p:cNvSpPr txBox="1"/>
          <p:nvPr/>
        </p:nvSpPr>
        <p:spPr>
          <a:xfrm>
            <a:off x="125730" y="1365250"/>
            <a:ext cx="1473835" cy="398780"/>
          </a:xfrm>
          <a:prstGeom prst="rect">
            <a:avLst/>
          </a:prstGeom>
          <a:noFill/>
        </p:spPr>
        <p:txBody>
          <a:bodyPr wrap="square" rtlCol="0">
            <a:spAutoFit/>
          </a:bodyPr>
          <a:lstStyle/>
          <a:p>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言葉の解釈</a:t>
            </a:r>
          </a:p>
        </p:txBody>
      </p:sp>
      <p:sp>
        <p:nvSpPr>
          <p:cNvPr id="7" name="文本框 6"/>
          <p:cNvSpPr txBox="1"/>
          <p:nvPr/>
        </p:nvSpPr>
        <p:spPr>
          <a:xfrm>
            <a:off x="2159000" y="1457960"/>
            <a:ext cx="9398000" cy="1116965"/>
          </a:xfrm>
          <a:prstGeom prst="rect">
            <a:avLst/>
          </a:prstGeom>
          <a:noFill/>
        </p:spPr>
        <p:txBody>
          <a:bodyPr wrap="square" rtlCol="0" anchor="t">
            <a:spAutoFit/>
          </a:bodyPr>
          <a:lstStyle/>
          <a:p>
            <a:pPr algn="l" fontAlgn="auto">
              <a:lnSpc>
                <a:spcPts val="4000"/>
              </a:lnSpc>
            </a:pPr>
            <a:r>
              <a:rPr lang="ja-JP" sz="2400" b="1">
                <a:solidFill>
                  <a:srgbClr val="002060"/>
                </a:solidFill>
                <a:latin typeface="MS Mincho" panose="02020609040205080304" charset="-128"/>
                <a:ea typeface="MS Mincho" panose="02020609040205080304" charset="-128"/>
                <a:cs typeface="MS Mincho" panose="02020609040205080304" charset="-128"/>
                <a:sym typeface="+mn-ea"/>
              </a:rPr>
              <a:t>　</a:t>
            </a:r>
            <a:r>
              <a:rPr sz="2400" b="1">
                <a:solidFill>
                  <a:srgbClr val="002060"/>
                </a:solidFill>
                <a:latin typeface="MS Mincho" panose="02020609040205080304" charset="-128"/>
                <a:ea typeface="MS Mincho" panose="02020609040205080304" charset="-128"/>
                <a:cs typeface="MS Mincho" panose="02020609040205080304" charset="-128"/>
                <a:sym typeface="+mn-ea"/>
              </a:rPr>
              <a:t>東京に戻った二人の紳士の人生はその以降どう変わったのか、その続きを書いてみよう。</a:t>
            </a:r>
          </a:p>
        </p:txBody>
      </p:sp>
      <p:sp>
        <p:nvSpPr>
          <p:cNvPr id="29" name="Title 6"/>
          <p:cNvSpPr txBox="1"/>
          <p:nvPr/>
        </p:nvSpPr>
        <p:spPr>
          <a:xfrm>
            <a:off x="1976120" y="533793"/>
            <a:ext cx="7518400" cy="471365"/>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a:r>
              <a:rPr lang="ja-JP" altLang="en-US" sz="2800" b="1">
                <a:solidFill>
                  <a:srgbClr val="002060"/>
                </a:solidFill>
                <a:latin typeface="MS Mincho" panose="02020609040205080304" charset="-128"/>
                <a:ea typeface="MS Mincho" panose="02020609040205080304" charset="-128"/>
                <a:cs typeface="MS Mincho" panose="02020609040205080304" charset="-128"/>
                <a:sym typeface="+mn-ea"/>
              </a:rPr>
              <a:t>五</a:t>
            </a:r>
            <a:r>
              <a:rPr lang="en-US" sz="2800" b="1">
                <a:solidFill>
                  <a:srgbClr val="002060"/>
                </a:solidFill>
                <a:latin typeface="MS Mincho" panose="02020609040205080304" charset="-128"/>
                <a:ea typeface="MS Mincho" panose="02020609040205080304" charset="-128"/>
                <a:cs typeface="MS Mincho" panose="02020609040205080304" charset="-128"/>
                <a:sym typeface="+mn-ea"/>
              </a:rPr>
              <a:t>.</a:t>
            </a:r>
            <a:r>
              <a:rPr sz="2800" b="1">
                <a:solidFill>
                  <a:srgbClr val="002060"/>
                </a:solidFill>
                <a:latin typeface="MS Mincho" panose="02020609040205080304" charset="-128"/>
                <a:ea typeface="MS Mincho" panose="02020609040205080304" charset="-128"/>
                <a:cs typeface="MS Mincho" panose="02020609040205080304" charset="-128"/>
                <a:sym typeface="+mn-ea"/>
              </a:rPr>
              <a:t>やってみましょう。</a:t>
            </a:r>
          </a:p>
        </p:txBody>
      </p:sp>
      <p:sp>
        <p:nvSpPr>
          <p:cNvPr id="11" name="文本框 10"/>
          <p:cNvSpPr txBox="1"/>
          <p:nvPr/>
        </p:nvSpPr>
        <p:spPr>
          <a:xfrm>
            <a:off x="125730" y="2164080"/>
            <a:ext cx="1474470"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重要表現</a:t>
            </a:r>
          </a:p>
        </p:txBody>
      </p:sp>
      <p:sp>
        <p:nvSpPr>
          <p:cNvPr id="2" name="文本框 1"/>
          <p:cNvSpPr txBox="1"/>
          <p:nvPr/>
        </p:nvSpPr>
        <p:spPr>
          <a:xfrm>
            <a:off x="125730" y="2945765"/>
            <a:ext cx="1214755"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本文理解</a:t>
            </a:r>
          </a:p>
        </p:txBody>
      </p:sp>
    </p:spTree>
  </p:cSld>
  <p:clrMapOvr>
    <a:masterClrMapping/>
  </p:clrMapOvr>
  <mc:AlternateContent xmlns:mc="http://schemas.openxmlformats.org/markup-compatibility/2006" xmlns:p14="http://schemas.microsoft.com/office/powerpoint/2010/main">
    <mc:Choice Requires="p14">
      <p:transition spd="slow" p14:dur="1600">
        <p:diamond/>
      </p:transition>
    </mc:Choice>
    <mc:Fallback xmlns="">
      <p:transition spd="slow">
        <p:diamon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p:tgtEl>
                                          <p:spTgt spid="29"/>
                                        </p:tgtEl>
                                        <p:attrNameLst>
                                          <p:attrName>ppt_y</p:attrName>
                                        </p:attrNameLst>
                                      </p:cBhvr>
                                      <p:tavLst>
                                        <p:tav tm="0">
                                          <p:val>
                                            <p:strVal val="#ppt_y+#ppt_h*1.125000"/>
                                          </p:val>
                                        </p:tav>
                                        <p:tav tm="100000">
                                          <p:val>
                                            <p:strVal val="#ppt_y"/>
                                          </p:val>
                                        </p:tav>
                                      </p:tavLst>
                                    </p:anim>
                                    <p:animEffect transition="in" filter="wipe(up)">
                                      <p:cBhvr>
                                        <p:cTn id="8" dur="500"/>
                                        <p:tgtEl>
                                          <p:spTgt spid="29"/>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Effect transition="in" filter="wipe(left)">
                                      <p:cBhvr>
                                        <p:cTn id="13"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custDataLst>
              <p:tags r:id="rId2"/>
            </p:custDataLst>
          </p:nvPr>
        </p:nvSpPr>
        <p:spPr>
          <a:xfrm>
            <a:off x="1289050" y="1299528"/>
            <a:ext cx="1733550" cy="768350"/>
          </a:xfrm>
          <a:prstGeom prst="rect">
            <a:avLst/>
          </a:prstGeom>
          <a:noFill/>
        </p:spPr>
        <p:txBody>
          <a:bodyPr wrap="square" lIns="90000" tIns="46800" bIns="0" rtlCol="0" anchor="b" anchorCtr="0">
            <a:noAutofit/>
          </a:bodyPr>
          <a:lstStyle>
            <a:defPPr>
              <a:defRPr lang="zh-CN"/>
            </a:defPPr>
            <a:lvl1pPr>
              <a:defRPr sz="4800" b="1" spc="60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ja-JP" altLang="zh-CN" sz="5300" dirty="0">
                <a:solidFill>
                  <a:srgbClr val="56CA95">
                    <a:lumMod val="50000"/>
                  </a:srgbClr>
                </a:solidFill>
                <a:latin typeface="MS Mincho" panose="02020609040205080304" charset="-128"/>
                <a:ea typeface="MS Mincho" panose="02020609040205080304" charset="-128"/>
                <a:sym typeface="Arial" panose="020B0604020202020204" pitchFamily="34" charset="0"/>
              </a:rPr>
              <a:t>目次</a:t>
            </a:r>
          </a:p>
        </p:txBody>
      </p:sp>
      <p:sp>
        <p:nvSpPr>
          <p:cNvPr id="7" name="文本框 6"/>
          <p:cNvSpPr txBox="1"/>
          <p:nvPr/>
        </p:nvSpPr>
        <p:spPr>
          <a:xfrm>
            <a:off x="5438775" y="1530985"/>
            <a:ext cx="6381115" cy="583565"/>
          </a:xfrm>
          <a:prstGeom prst="rect">
            <a:avLst/>
          </a:prstGeom>
          <a:noFill/>
        </p:spPr>
        <p:txBody>
          <a:bodyPr wrap="square" rtlCol="0">
            <a:spAutoFit/>
          </a:bodyPr>
          <a:lstStyle/>
          <a:p>
            <a:r>
              <a:rPr lang="ja-JP" altLang="en-US" sz="3200" b="1" dirty="0">
                <a:solidFill>
                  <a:srgbClr val="56CA95">
                    <a:lumMod val="50000"/>
                  </a:srgbClr>
                </a:solidFill>
                <a:latin typeface="MS Mincho" panose="02020609040205080304" charset="-128"/>
                <a:ea typeface="MS Mincho" panose="02020609040205080304" charset="-128"/>
              </a:rPr>
              <a:t>Par</a:t>
            </a:r>
            <a:r>
              <a:rPr lang="en-US" altLang="ja-JP" sz="3200" b="1" dirty="0">
                <a:solidFill>
                  <a:srgbClr val="56CA95">
                    <a:lumMod val="50000"/>
                  </a:srgbClr>
                </a:solidFill>
                <a:latin typeface="MS Mincho" panose="02020609040205080304" charset="-128"/>
                <a:ea typeface="MS Mincho" panose="02020609040205080304" charset="-128"/>
              </a:rPr>
              <a:t>t1 </a:t>
            </a:r>
            <a:r>
              <a:rPr lang="ja-JP" altLang="en-US" sz="3200" b="1" dirty="0">
                <a:solidFill>
                  <a:srgbClr val="56CA95">
                    <a:lumMod val="50000"/>
                  </a:srgbClr>
                </a:solidFill>
                <a:latin typeface="MS Mincho" panose="02020609040205080304" charset="-128"/>
                <a:ea typeface="MS Mincho" panose="02020609040205080304" charset="-128"/>
              </a:rPr>
              <a:t>学習目標</a:t>
            </a:r>
          </a:p>
        </p:txBody>
      </p:sp>
      <p:sp>
        <p:nvSpPr>
          <p:cNvPr id="80" name="文本框 79"/>
          <p:cNvSpPr txBox="1"/>
          <p:nvPr/>
        </p:nvSpPr>
        <p:spPr>
          <a:xfrm>
            <a:off x="5429885" y="2597150"/>
            <a:ext cx="4938395" cy="583565"/>
          </a:xfrm>
          <a:prstGeom prst="rect">
            <a:avLst/>
          </a:prstGeom>
          <a:noFill/>
        </p:spPr>
        <p:txBody>
          <a:bodyPr wrap="square" rtlCol="0">
            <a:spAutoFit/>
          </a:bodyPr>
          <a:lstStyle/>
          <a:p>
            <a:r>
              <a:rPr lang="en-US" altLang="ja-JP" sz="3200" b="1" dirty="0">
                <a:solidFill>
                  <a:srgbClr val="56CA95">
                    <a:lumMod val="50000"/>
                  </a:srgbClr>
                </a:solidFill>
                <a:latin typeface="MS Mincho" panose="02020609040205080304" charset="-128"/>
                <a:ea typeface="MS Mincho" panose="02020609040205080304" charset="-128"/>
              </a:rPr>
              <a:t>Part2 </a:t>
            </a:r>
            <a:r>
              <a:rPr lang="ja-JP" altLang="en-US" sz="3200" b="1" dirty="0">
                <a:solidFill>
                  <a:srgbClr val="56CA95">
                    <a:lumMod val="50000"/>
                  </a:srgbClr>
                </a:solidFill>
                <a:latin typeface="MS Mincho" panose="02020609040205080304" charset="-128"/>
                <a:ea typeface="MS Mincho" panose="02020609040205080304" charset="-128"/>
              </a:rPr>
              <a:t>言</a:t>
            </a:r>
            <a:r>
              <a:rPr lang="ja-JP" altLang="en-US" sz="3200" b="1" dirty="0" smtClean="0">
                <a:solidFill>
                  <a:srgbClr val="56CA95">
                    <a:lumMod val="50000"/>
                  </a:srgbClr>
                </a:solidFill>
                <a:latin typeface="MS Mincho" panose="02020609040205080304" charset="-128"/>
                <a:ea typeface="MS Mincho" panose="02020609040205080304" charset="-128"/>
              </a:rPr>
              <a:t>葉</a:t>
            </a:r>
            <a:r>
              <a:rPr lang="ja-JP" altLang="en-US" sz="3200" b="1" dirty="0">
                <a:solidFill>
                  <a:srgbClr val="56CA95">
                    <a:lumMod val="50000"/>
                  </a:srgbClr>
                </a:solidFill>
                <a:latin typeface="MS Mincho" panose="02020609040205080304" charset="-128"/>
                <a:ea typeface="MS Mincho" panose="02020609040205080304" charset="-128"/>
              </a:rPr>
              <a:t>と</a:t>
            </a:r>
            <a:r>
              <a:rPr lang="ja-JP" altLang="en-US" sz="3200" b="1" dirty="0" smtClean="0">
                <a:solidFill>
                  <a:srgbClr val="56CA95">
                    <a:lumMod val="50000"/>
                  </a:srgbClr>
                </a:solidFill>
                <a:latin typeface="MS Mincho" panose="02020609040205080304" charset="-128"/>
                <a:ea typeface="MS Mincho" panose="02020609040205080304" charset="-128"/>
              </a:rPr>
              <a:t>重要</a:t>
            </a:r>
            <a:r>
              <a:rPr lang="ja-JP" altLang="en-US" sz="3200" b="1" dirty="0">
                <a:solidFill>
                  <a:srgbClr val="56CA95">
                    <a:lumMod val="50000"/>
                  </a:srgbClr>
                </a:solidFill>
                <a:latin typeface="MS Mincho" panose="02020609040205080304" charset="-128"/>
                <a:ea typeface="MS Mincho" panose="02020609040205080304" charset="-128"/>
              </a:rPr>
              <a:t>表現</a:t>
            </a:r>
          </a:p>
        </p:txBody>
      </p:sp>
      <p:sp>
        <p:nvSpPr>
          <p:cNvPr id="81" name="文本框 80"/>
          <p:cNvSpPr txBox="1"/>
          <p:nvPr/>
        </p:nvSpPr>
        <p:spPr>
          <a:xfrm>
            <a:off x="5438775" y="3663315"/>
            <a:ext cx="4938395" cy="583565"/>
          </a:xfrm>
          <a:prstGeom prst="rect">
            <a:avLst/>
          </a:prstGeom>
          <a:noFill/>
        </p:spPr>
        <p:txBody>
          <a:bodyPr wrap="square" rtlCol="0">
            <a:spAutoFit/>
          </a:bodyPr>
          <a:lstStyle/>
          <a:p>
            <a:r>
              <a:rPr lang="en-US" altLang="ja-JP" sz="3200" b="1" dirty="0">
                <a:solidFill>
                  <a:srgbClr val="56CA95">
                    <a:lumMod val="50000"/>
                  </a:srgbClr>
                </a:solidFill>
                <a:latin typeface="MS Mincho" panose="02020609040205080304" charset="-128"/>
                <a:ea typeface="MS Mincho" panose="02020609040205080304" charset="-128"/>
              </a:rPr>
              <a:t>Part3 </a:t>
            </a:r>
            <a:r>
              <a:rPr lang="ja-JP" altLang="en-US" sz="3200" b="1" dirty="0">
                <a:solidFill>
                  <a:srgbClr val="56CA95">
                    <a:lumMod val="50000"/>
                  </a:srgbClr>
                </a:solidFill>
                <a:latin typeface="MS Mincho" panose="02020609040205080304" charset="-128"/>
                <a:ea typeface="MS Mincho" panose="02020609040205080304" charset="-128"/>
              </a:rPr>
              <a:t>本文理解</a:t>
            </a:r>
          </a:p>
        </p:txBody>
      </p:sp>
      <p:sp>
        <p:nvSpPr>
          <p:cNvPr id="82" name="文本框 81"/>
          <p:cNvSpPr txBox="1"/>
          <p:nvPr/>
        </p:nvSpPr>
        <p:spPr>
          <a:xfrm>
            <a:off x="5438775" y="4866005"/>
            <a:ext cx="4938395" cy="583565"/>
          </a:xfrm>
          <a:prstGeom prst="rect">
            <a:avLst/>
          </a:prstGeom>
          <a:noFill/>
        </p:spPr>
        <p:txBody>
          <a:bodyPr wrap="square" rtlCol="0">
            <a:spAutoFit/>
          </a:bodyPr>
          <a:lstStyle/>
          <a:p>
            <a:r>
              <a:rPr lang="en-US" altLang="ja-JP" sz="3200" b="1" dirty="0">
                <a:solidFill>
                  <a:srgbClr val="56CA95">
                    <a:lumMod val="50000"/>
                  </a:srgbClr>
                </a:solidFill>
                <a:latin typeface="MS Mincho" panose="02020609040205080304" charset="-128"/>
                <a:ea typeface="MS Mincho" panose="02020609040205080304" charset="-128"/>
              </a:rPr>
              <a:t>Part4 </a:t>
            </a:r>
            <a:r>
              <a:rPr lang="ja-JP" altLang="en-US" sz="3200" b="1" dirty="0">
                <a:solidFill>
                  <a:srgbClr val="56CA95">
                    <a:lumMod val="50000"/>
                  </a:srgbClr>
                </a:solidFill>
                <a:latin typeface="MS Mincho" panose="02020609040205080304" charset="-128"/>
                <a:ea typeface="MS Mincho" panose="02020609040205080304" charset="-128"/>
              </a:rPr>
              <a:t>学習活動</a:t>
            </a:r>
          </a:p>
        </p:txBody>
      </p:sp>
      <p:sp>
        <p:nvSpPr>
          <p:cNvPr id="6" name="任意多边形 5"/>
          <p:cNvSpPr/>
          <p:nvPr userDrawn="1">
            <p:custDataLst>
              <p:tags r:id="rId3"/>
            </p:custDataLst>
          </p:nvPr>
        </p:nvSpPr>
        <p:spPr>
          <a:xfrm>
            <a:off x="4903470" y="4271645"/>
            <a:ext cx="4685030" cy="172085"/>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254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000000"/>
              </a:solidFill>
              <a:latin typeface="微软雅黑"/>
            </a:endParaRPr>
          </a:p>
        </p:txBody>
      </p:sp>
      <p:sp>
        <p:nvSpPr>
          <p:cNvPr id="8" name="任意多边形 7"/>
          <p:cNvSpPr/>
          <p:nvPr userDrawn="1">
            <p:custDataLst>
              <p:tags r:id="rId4"/>
            </p:custDataLst>
          </p:nvPr>
        </p:nvSpPr>
        <p:spPr>
          <a:xfrm>
            <a:off x="4903470" y="3155315"/>
            <a:ext cx="4685030" cy="170815"/>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254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000000"/>
              </a:solidFill>
              <a:latin typeface="微软雅黑"/>
            </a:endParaRPr>
          </a:p>
        </p:txBody>
      </p:sp>
      <p:sp>
        <p:nvSpPr>
          <p:cNvPr id="17" name="任意多边形 16"/>
          <p:cNvSpPr/>
          <p:nvPr userDrawn="1">
            <p:custDataLst>
              <p:tags r:id="rId5"/>
            </p:custDataLst>
          </p:nvPr>
        </p:nvSpPr>
        <p:spPr>
          <a:xfrm>
            <a:off x="4999355" y="5389245"/>
            <a:ext cx="4685030" cy="172085"/>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254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000000"/>
              </a:solidFill>
              <a:latin typeface="微软雅黑"/>
            </a:endParaRPr>
          </a:p>
        </p:txBody>
      </p:sp>
      <p:sp>
        <p:nvSpPr>
          <p:cNvPr id="19" name="KSO_Shape"/>
          <p:cNvSpPr/>
          <p:nvPr userDrawn="1">
            <p:custDataLst>
              <p:tags r:id="rId6"/>
            </p:custDataLst>
          </p:nvPr>
        </p:nvSpPr>
        <p:spPr bwMode="auto">
          <a:xfrm flipH="1">
            <a:off x="4545965" y="4775200"/>
            <a:ext cx="740410" cy="553085"/>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sz="1600">
              <a:solidFill>
                <a:srgbClr val="FFFFFF"/>
              </a:solidFill>
            </a:endParaRPr>
          </a:p>
        </p:txBody>
      </p:sp>
      <p:sp>
        <p:nvSpPr>
          <p:cNvPr id="20" name="任意多边形 19"/>
          <p:cNvSpPr/>
          <p:nvPr userDrawn="1">
            <p:custDataLst>
              <p:tags r:id="rId7"/>
            </p:custDataLst>
          </p:nvPr>
        </p:nvSpPr>
        <p:spPr>
          <a:xfrm>
            <a:off x="4870450" y="2054225"/>
            <a:ext cx="4685030" cy="172085"/>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254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000000"/>
              </a:solidFill>
              <a:latin typeface="微软雅黑"/>
            </a:endParaRPr>
          </a:p>
        </p:txBody>
      </p:sp>
      <p:sp>
        <p:nvSpPr>
          <p:cNvPr id="21" name="KSO_Shape"/>
          <p:cNvSpPr/>
          <p:nvPr userDrawn="1">
            <p:custDataLst>
              <p:tags r:id="rId8"/>
            </p:custDataLst>
          </p:nvPr>
        </p:nvSpPr>
        <p:spPr bwMode="auto">
          <a:xfrm flipH="1">
            <a:off x="4417060" y="1418590"/>
            <a:ext cx="740410" cy="552450"/>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sz="1600">
              <a:solidFill>
                <a:srgbClr val="0068B7"/>
              </a:solidFill>
            </a:endParaRPr>
          </a:p>
        </p:txBody>
      </p:sp>
      <p:sp>
        <p:nvSpPr>
          <p:cNvPr id="22" name="KSO_Shape"/>
          <p:cNvSpPr/>
          <p:nvPr userDrawn="1">
            <p:custDataLst>
              <p:tags r:id="rId9"/>
            </p:custDataLst>
          </p:nvPr>
        </p:nvSpPr>
        <p:spPr bwMode="auto">
          <a:xfrm flipH="1">
            <a:off x="4450080" y="2533650"/>
            <a:ext cx="740410" cy="552450"/>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sz="1600">
              <a:solidFill>
                <a:srgbClr val="FFFFFF"/>
              </a:solidFill>
            </a:endParaRPr>
          </a:p>
        </p:txBody>
      </p:sp>
      <p:sp>
        <p:nvSpPr>
          <p:cNvPr id="23" name="KSO_Shape"/>
          <p:cNvSpPr/>
          <p:nvPr userDrawn="1">
            <p:custDataLst>
              <p:tags r:id="rId10"/>
            </p:custDataLst>
          </p:nvPr>
        </p:nvSpPr>
        <p:spPr bwMode="auto">
          <a:xfrm flipH="1">
            <a:off x="4450080" y="3615055"/>
            <a:ext cx="740410" cy="552450"/>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sz="1600">
              <a:solidFill>
                <a:srgbClr val="FFFFFF"/>
              </a:solidFill>
            </a:endParaRPr>
          </a:p>
        </p:txBody>
      </p:sp>
      <p:sp>
        <p:nvSpPr>
          <p:cNvPr id="2" name="KSO_Shape"/>
          <p:cNvSpPr/>
          <p:nvPr userDrawn="1">
            <p:custDataLst>
              <p:tags r:id="rId11"/>
            </p:custDataLst>
          </p:nvPr>
        </p:nvSpPr>
        <p:spPr bwMode="auto">
          <a:xfrm flipH="1">
            <a:off x="4608195" y="5811520"/>
            <a:ext cx="740410" cy="553085"/>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sz="1600">
              <a:solidFill>
                <a:srgbClr val="FFFFFF"/>
              </a:solidFill>
            </a:endParaRPr>
          </a:p>
        </p:txBody>
      </p:sp>
      <p:sp>
        <p:nvSpPr>
          <p:cNvPr id="3" name="任意多边形 2"/>
          <p:cNvSpPr/>
          <p:nvPr userDrawn="1">
            <p:custDataLst>
              <p:tags r:id="rId12"/>
            </p:custDataLst>
          </p:nvPr>
        </p:nvSpPr>
        <p:spPr>
          <a:xfrm>
            <a:off x="5157470" y="6364605"/>
            <a:ext cx="4685030" cy="172085"/>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254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000000"/>
              </a:solidFill>
              <a:latin typeface="微软雅黑"/>
            </a:endParaRPr>
          </a:p>
        </p:txBody>
      </p:sp>
      <p:sp>
        <p:nvSpPr>
          <p:cNvPr id="4" name="文本框 3"/>
          <p:cNvSpPr txBox="1"/>
          <p:nvPr>
            <p:custDataLst>
              <p:tags r:id="rId13"/>
            </p:custDataLst>
          </p:nvPr>
        </p:nvSpPr>
        <p:spPr>
          <a:xfrm>
            <a:off x="5565775" y="5781040"/>
            <a:ext cx="4938395" cy="583565"/>
          </a:xfrm>
          <a:prstGeom prst="rect">
            <a:avLst/>
          </a:prstGeom>
          <a:noFill/>
        </p:spPr>
        <p:txBody>
          <a:bodyPr wrap="square" rtlCol="0">
            <a:spAutoFit/>
          </a:bodyPr>
          <a:lstStyle/>
          <a:p>
            <a:r>
              <a:rPr lang="en-US" altLang="ja-JP" sz="3200" b="1" dirty="0">
                <a:solidFill>
                  <a:srgbClr val="56CA95">
                    <a:lumMod val="50000"/>
                  </a:srgbClr>
                </a:solidFill>
                <a:latin typeface="MS Mincho" panose="02020609040205080304" charset="-128"/>
                <a:ea typeface="MS Mincho" panose="02020609040205080304" charset="-128"/>
              </a:rPr>
              <a:t>Part5 </a:t>
            </a:r>
            <a:r>
              <a:rPr lang="ja-JP" altLang="en-US" sz="3200" b="1" dirty="0">
                <a:solidFill>
                  <a:srgbClr val="56CA95">
                    <a:lumMod val="50000"/>
                  </a:srgbClr>
                </a:solidFill>
                <a:latin typeface="MS Mincho" panose="02020609040205080304" charset="-128"/>
                <a:ea typeface="MS Mincho" panose="02020609040205080304" charset="-128"/>
              </a:rPr>
              <a:t>コラム</a:t>
            </a:r>
          </a:p>
        </p:txBody>
      </p:sp>
    </p:spTree>
    <p:custDataLst>
      <p:tags r:id="rId1"/>
    </p:custDataLst>
    <p:extLst>
      <p:ext uri="{BB962C8B-B14F-4D97-AF65-F5344CB8AC3E}">
        <p14:creationId xmlns:p14="http://schemas.microsoft.com/office/powerpoint/2010/main" val="292809506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848485" y="1149350"/>
            <a:ext cx="10166350" cy="254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96850" y="0"/>
            <a:ext cx="1936115" cy="7143750"/>
          </a:xfrm>
          <a:prstGeom prst="rect">
            <a:avLst/>
          </a:prstGeom>
          <a:solidFill>
            <a:schemeClr val="accent5">
              <a:lumMod val="50000"/>
            </a:schemeClr>
          </a:solidFill>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0340" y="4829175"/>
            <a:ext cx="1919605" cy="1844040"/>
          </a:xfrm>
          <a:prstGeom prst="rect">
            <a:avLst/>
          </a:prstGeom>
        </p:spPr>
      </p:pic>
      <p:sp>
        <p:nvSpPr>
          <p:cNvPr id="9" name="矩形 8"/>
          <p:cNvSpPr/>
          <p:nvPr/>
        </p:nvSpPr>
        <p:spPr>
          <a:xfrm rot="18900000">
            <a:off x="1647825" y="1467485"/>
            <a:ext cx="194310" cy="19431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82880" y="3727450"/>
            <a:ext cx="1214755" cy="398780"/>
          </a:xfrm>
          <a:prstGeom prst="rect">
            <a:avLst/>
          </a:prstGeom>
          <a:noFill/>
        </p:spPr>
        <p:txBody>
          <a:bodyPr wrap="square" rtlCol="0">
            <a:spAutoFit/>
          </a:bodyPr>
          <a:lstStyle/>
          <a:p>
            <a:pPr algn="l"/>
            <a:r>
              <a:rPr lang="ja-JP" altLang="zh-CN" sz="2000" b="1" dirty="0">
                <a:solidFill>
                  <a:schemeClr val="bg1"/>
                </a:solidFill>
                <a:latin typeface="思源黑体 CN Light" panose="020B0300000000000000" charset="-122"/>
                <a:ea typeface="思源黑体 CN Light" panose="020B0300000000000000" charset="-122"/>
                <a:cs typeface="+mn-ea"/>
                <a:sym typeface="+mn-lt"/>
              </a:rPr>
              <a:t>学習活動</a:t>
            </a:r>
            <a:endPar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endParaRPr>
          </a:p>
        </p:txBody>
      </p:sp>
      <p:sp>
        <p:nvSpPr>
          <p:cNvPr id="18" name="文本框 17"/>
          <p:cNvSpPr txBox="1"/>
          <p:nvPr/>
        </p:nvSpPr>
        <p:spPr>
          <a:xfrm>
            <a:off x="125730" y="4430395"/>
            <a:ext cx="1214755" cy="398780"/>
          </a:xfrm>
          <a:prstGeom prst="rect">
            <a:avLst/>
          </a:prstGeom>
          <a:noFill/>
        </p:spPr>
        <p:txBody>
          <a:bodyPr wrap="square" rtlCol="0">
            <a:spAutoFit/>
          </a:bodyPr>
          <a:lstStyle/>
          <a:p>
            <a:pPr algn="ctr"/>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コラム</a:t>
            </a:r>
          </a:p>
        </p:txBody>
      </p:sp>
      <p:sp>
        <p:nvSpPr>
          <p:cNvPr id="5" name="文本框 4"/>
          <p:cNvSpPr txBox="1"/>
          <p:nvPr/>
        </p:nvSpPr>
        <p:spPr>
          <a:xfrm>
            <a:off x="125730" y="1365250"/>
            <a:ext cx="1473835" cy="398780"/>
          </a:xfrm>
          <a:prstGeom prst="rect">
            <a:avLst/>
          </a:prstGeom>
          <a:noFill/>
        </p:spPr>
        <p:txBody>
          <a:bodyPr wrap="square" rtlCol="0">
            <a:spAutoFit/>
          </a:bodyPr>
          <a:lstStyle/>
          <a:p>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言葉の解釈</a:t>
            </a:r>
          </a:p>
        </p:txBody>
      </p:sp>
      <p:sp>
        <p:nvSpPr>
          <p:cNvPr id="7" name="文本框 6"/>
          <p:cNvSpPr txBox="1"/>
          <p:nvPr/>
        </p:nvSpPr>
        <p:spPr>
          <a:xfrm>
            <a:off x="4112895" y="2501900"/>
            <a:ext cx="5951220" cy="3681730"/>
          </a:xfrm>
          <a:prstGeom prst="rect">
            <a:avLst/>
          </a:prstGeom>
          <a:noFill/>
        </p:spPr>
        <p:txBody>
          <a:bodyPr wrap="square" rtlCol="0" anchor="t">
            <a:spAutoFit/>
          </a:bodyPr>
          <a:lstStyle/>
          <a:p>
            <a:pPr algn="l" fontAlgn="auto">
              <a:lnSpc>
                <a:spcPts val="4000"/>
              </a:lnSpc>
            </a:pPr>
            <a:r>
              <a:rPr lang="ja-JP" sz="2400" b="1">
                <a:solidFill>
                  <a:srgbClr val="002060"/>
                </a:solidFill>
                <a:latin typeface="MS Mincho" panose="02020609040205080304" charset="-128"/>
                <a:ea typeface="MS Mincho" panose="02020609040205080304" charset="-128"/>
                <a:cs typeface="MS Mincho" panose="02020609040205080304" charset="-128"/>
                <a:sym typeface="+mn-ea"/>
              </a:rPr>
              <a:t>　　　  </a:t>
            </a:r>
            <a:r>
              <a:rPr sz="2400" b="1">
                <a:solidFill>
                  <a:srgbClr val="002060"/>
                </a:solidFill>
                <a:latin typeface="MS Mincho" panose="02020609040205080304" charset="-128"/>
                <a:ea typeface="MS Mincho" panose="02020609040205080304" charset="-128"/>
                <a:cs typeface="MS Mincho" panose="02020609040205080304" charset="-128"/>
                <a:sym typeface="+mn-ea"/>
              </a:rPr>
              <a:t>勅勒歌</a:t>
            </a:r>
          </a:p>
          <a:p>
            <a:pPr algn="l" fontAlgn="auto">
              <a:lnSpc>
                <a:spcPts val="4000"/>
              </a:lnSpc>
            </a:pPr>
            <a:r>
              <a:rPr lang="zh-CN" sz="2400" b="1">
                <a:solidFill>
                  <a:srgbClr val="002060"/>
                </a:solidFill>
                <a:latin typeface="MS Mincho" panose="02020609040205080304" charset="-128"/>
                <a:ea typeface="宋体" panose="02010600030101010101" pitchFamily="2" charset="-122"/>
                <a:cs typeface="MS Mincho" panose="02020609040205080304" charset="-128"/>
                <a:sym typeface="+mn-ea"/>
              </a:rPr>
              <a:t>                      </a:t>
            </a:r>
            <a:r>
              <a:rPr lang="zh-CN" sz="2400" b="1">
                <a:solidFill>
                  <a:srgbClr val="002060"/>
                </a:solidFill>
                <a:latin typeface="MS Mincho" panose="02020609040205080304" charset="-128"/>
                <a:ea typeface="MS Mincho" panose="02020609040205080304" charset="-128"/>
                <a:cs typeface="MS Mincho" panose="02020609040205080304" charset="-128"/>
                <a:sym typeface="+mn-ea"/>
              </a:rPr>
              <a:t>佚名</a:t>
            </a:r>
            <a:endParaRPr sz="2400" b="1">
              <a:solidFill>
                <a:srgbClr val="002060"/>
              </a:solidFill>
              <a:latin typeface="MS Mincho" panose="02020609040205080304" charset="-128"/>
              <a:ea typeface="MS Mincho" panose="02020609040205080304" charset="-128"/>
              <a:cs typeface="MS Mincho" panose="02020609040205080304" charset="-128"/>
              <a:sym typeface="+mn-ea"/>
            </a:endParaRPr>
          </a:p>
          <a:p>
            <a:pPr algn="l" fontAlgn="auto">
              <a:lnSpc>
                <a:spcPts val="4000"/>
              </a:lnSpc>
            </a:pPr>
            <a:r>
              <a:rPr lang="ja-JP" sz="2400" b="1">
                <a:solidFill>
                  <a:srgbClr val="002060"/>
                </a:solidFill>
                <a:latin typeface="MS Mincho" panose="02020609040205080304" charset="-128"/>
                <a:ea typeface="MS Mincho" panose="02020609040205080304" charset="-128"/>
                <a:cs typeface="MS Mincho" panose="02020609040205080304" charset="-128"/>
                <a:sym typeface="+mn-ea"/>
              </a:rPr>
              <a:t>　　</a:t>
            </a:r>
            <a:r>
              <a:rPr sz="2400" b="1">
                <a:solidFill>
                  <a:srgbClr val="002060"/>
                </a:solidFill>
                <a:latin typeface="MS Mincho" panose="02020609040205080304" charset="-128"/>
                <a:ea typeface="MS Mincho" panose="02020609040205080304" charset="-128"/>
                <a:cs typeface="MS Mincho" panose="02020609040205080304" charset="-128"/>
                <a:sym typeface="+mn-ea"/>
              </a:rPr>
              <a:t>勅勒の川　陰山の下</a:t>
            </a:r>
          </a:p>
          <a:p>
            <a:pPr algn="l" fontAlgn="auto">
              <a:lnSpc>
                <a:spcPts val="4000"/>
              </a:lnSpc>
            </a:pPr>
            <a:r>
              <a:rPr lang="ja-JP" sz="2400" b="1">
                <a:solidFill>
                  <a:srgbClr val="002060"/>
                </a:solidFill>
                <a:latin typeface="MS Mincho" panose="02020609040205080304" charset="-128"/>
                <a:ea typeface="MS Mincho" panose="02020609040205080304" charset="-128"/>
                <a:cs typeface="MS Mincho" panose="02020609040205080304" charset="-128"/>
                <a:sym typeface="+mn-ea"/>
              </a:rPr>
              <a:t>　　</a:t>
            </a:r>
            <a:r>
              <a:rPr sz="2400" b="1">
                <a:solidFill>
                  <a:srgbClr val="002060"/>
                </a:solidFill>
                <a:latin typeface="MS Mincho" panose="02020609040205080304" charset="-128"/>
                <a:ea typeface="MS Mincho" panose="02020609040205080304" charset="-128"/>
                <a:cs typeface="MS Mincho" panose="02020609040205080304" charset="-128"/>
                <a:sym typeface="+mn-ea"/>
              </a:rPr>
              <a:t>天は穹盧に似て　</a:t>
            </a:r>
          </a:p>
          <a:p>
            <a:pPr algn="l" fontAlgn="auto">
              <a:lnSpc>
                <a:spcPts val="4000"/>
              </a:lnSpc>
            </a:pPr>
            <a:r>
              <a:rPr lang="ja-JP" sz="2400" b="1">
                <a:solidFill>
                  <a:srgbClr val="002060"/>
                </a:solidFill>
                <a:latin typeface="MS Mincho" panose="02020609040205080304" charset="-128"/>
                <a:ea typeface="MS Mincho" panose="02020609040205080304" charset="-128"/>
                <a:cs typeface="MS Mincho" panose="02020609040205080304" charset="-128"/>
                <a:sym typeface="+mn-ea"/>
              </a:rPr>
              <a:t>　　</a:t>
            </a:r>
            <a:r>
              <a:rPr sz="2400" b="1">
                <a:solidFill>
                  <a:srgbClr val="002060"/>
                </a:solidFill>
                <a:latin typeface="MS Mincho" panose="02020609040205080304" charset="-128"/>
                <a:ea typeface="MS Mincho" panose="02020609040205080304" charset="-128"/>
                <a:cs typeface="MS Mincho" panose="02020609040205080304" charset="-128"/>
                <a:sym typeface="+mn-ea"/>
              </a:rPr>
              <a:t>四野を籠蓋す</a:t>
            </a:r>
          </a:p>
          <a:p>
            <a:pPr algn="l" fontAlgn="auto">
              <a:lnSpc>
                <a:spcPts val="4000"/>
              </a:lnSpc>
            </a:pPr>
            <a:r>
              <a:rPr lang="ja-JP" sz="2400" b="1">
                <a:solidFill>
                  <a:srgbClr val="002060"/>
                </a:solidFill>
                <a:latin typeface="MS Mincho" panose="02020609040205080304" charset="-128"/>
                <a:ea typeface="MS Mincho" panose="02020609040205080304" charset="-128"/>
                <a:cs typeface="MS Mincho" panose="02020609040205080304" charset="-128"/>
                <a:sym typeface="+mn-ea"/>
              </a:rPr>
              <a:t>　　</a:t>
            </a:r>
            <a:r>
              <a:rPr sz="2400" b="1">
                <a:solidFill>
                  <a:srgbClr val="002060"/>
                </a:solidFill>
                <a:latin typeface="MS Mincho" panose="02020609040205080304" charset="-128"/>
                <a:ea typeface="MS Mincho" panose="02020609040205080304" charset="-128"/>
                <a:cs typeface="MS Mincho" panose="02020609040205080304" charset="-128"/>
                <a:sym typeface="+mn-ea"/>
              </a:rPr>
              <a:t>天は蒼蒼　野は茫茫</a:t>
            </a:r>
          </a:p>
          <a:p>
            <a:pPr algn="l" fontAlgn="auto">
              <a:lnSpc>
                <a:spcPts val="4000"/>
              </a:lnSpc>
            </a:pPr>
            <a:r>
              <a:rPr lang="ja-JP" sz="2400" b="1">
                <a:solidFill>
                  <a:srgbClr val="002060"/>
                </a:solidFill>
                <a:latin typeface="MS Mincho" panose="02020609040205080304" charset="-128"/>
                <a:ea typeface="MS Mincho" panose="02020609040205080304" charset="-128"/>
                <a:cs typeface="MS Mincho" panose="02020609040205080304" charset="-128"/>
                <a:sym typeface="+mn-ea"/>
              </a:rPr>
              <a:t>　　</a:t>
            </a:r>
            <a:r>
              <a:rPr sz="2400" b="1">
                <a:solidFill>
                  <a:srgbClr val="002060"/>
                </a:solidFill>
                <a:latin typeface="MS Mincho" panose="02020609040205080304" charset="-128"/>
                <a:ea typeface="MS Mincho" panose="02020609040205080304" charset="-128"/>
                <a:cs typeface="MS Mincho" panose="02020609040205080304" charset="-128"/>
                <a:sym typeface="+mn-ea"/>
              </a:rPr>
              <a:t>風吹き</a:t>
            </a:r>
            <a:r>
              <a:rPr lang="ja-JP" sz="2400" b="1">
                <a:solidFill>
                  <a:srgbClr val="002060"/>
                </a:solidFill>
                <a:latin typeface="MS Mincho" panose="02020609040205080304" charset="-128"/>
                <a:ea typeface="MS Mincho" panose="02020609040205080304" charset="-128"/>
                <a:cs typeface="MS Mincho" panose="02020609040205080304" charset="-128"/>
                <a:sym typeface="+mn-ea"/>
              </a:rPr>
              <a:t>　</a:t>
            </a:r>
            <a:r>
              <a:rPr sz="2400" b="1">
                <a:solidFill>
                  <a:srgbClr val="002060"/>
                </a:solidFill>
                <a:latin typeface="MS Mincho" panose="02020609040205080304" charset="-128"/>
                <a:ea typeface="MS Mincho" panose="02020609040205080304" charset="-128"/>
                <a:cs typeface="MS Mincho" panose="02020609040205080304" charset="-128"/>
                <a:sym typeface="+mn-ea"/>
              </a:rPr>
              <a:t>草低れて　牛羊</a:t>
            </a:r>
            <a:r>
              <a:rPr lang="ja-JP" sz="2400" b="1">
                <a:solidFill>
                  <a:srgbClr val="002060"/>
                </a:solidFill>
                <a:latin typeface="MS Mincho" panose="02020609040205080304" charset="-128"/>
                <a:ea typeface="MS Mincho" panose="02020609040205080304" charset="-128"/>
                <a:cs typeface="MS Mincho" panose="02020609040205080304" charset="-128"/>
                <a:sym typeface="+mn-ea"/>
              </a:rPr>
              <a:t>を</a:t>
            </a:r>
            <a:r>
              <a:rPr sz="2400" b="1">
                <a:solidFill>
                  <a:srgbClr val="002060"/>
                </a:solidFill>
                <a:latin typeface="MS Mincho" panose="02020609040205080304" charset="-128"/>
                <a:ea typeface="MS Mincho" panose="02020609040205080304" charset="-128"/>
                <a:cs typeface="MS Mincho" panose="02020609040205080304" charset="-128"/>
                <a:sym typeface="+mn-ea"/>
              </a:rPr>
              <a:t>見る　</a:t>
            </a:r>
          </a:p>
        </p:txBody>
      </p:sp>
      <p:sp>
        <p:nvSpPr>
          <p:cNvPr id="29" name="Title 6"/>
          <p:cNvSpPr txBox="1"/>
          <p:nvPr/>
        </p:nvSpPr>
        <p:spPr>
          <a:xfrm>
            <a:off x="1976120" y="533793"/>
            <a:ext cx="7518400" cy="471365"/>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a:r>
              <a:rPr sz="2800" b="1">
                <a:solidFill>
                  <a:srgbClr val="002060"/>
                </a:solidFill>
                <a:latin typeface="MS Mincho" panose="02020609040205080304" charset="-128"/>
                <a:ea typeface="MS Mincho" panose="02020609040205080304" charset="-128"/>
                <a:cs typeface="MS Mincho" panose="02020609040205080304" charset="-128"/>
                <a:sym typeface="+mn-ea"/>
              </a:rPr>
              <a:t>六、読んでみましょう。</a:t>
            </a:r>
          </a:p>
        </p:txBody>
      </p:sp>
      <p:sp>
        <p:nvSpPr>
          <p:cNvPr id="11" name="文本框 10"/>
          <p:cNvSpPr txBox="1"/>
          <p:nvPr/>
        </p:nvSpPr>
        <p:spPr>
          <a:xfrm>
            <a:off x="125730" y="2164080"/>
            <a:ext cx="1474470"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重要表現</a:t>
            </a:r>
          </a:p>
        </p:txBody>
      </p:sp>
      <p:sp>
        <p:nvSpPr>
          <p:cNvPr id="2" name="文本框 1"/>
          <p:cNvSpPr txBox="1"/>
          <p:nvPr/>
        </p:nvSpPr>
        <p:spPr>
          <a:xfrm>
            <a:off x="125730" y="2945765"/>
            <a:ext cx="1214755"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本文理解</a:t>
            </a:r>
          </a:p>
        </p:txBody>
      </p:sp>
      <p:sp>
        <p:nvSpPr>
          <p:cNvPr id="6" name="文本框 5"/>
          <p:cNvSpPr txBox="1"/>
          <p:nvPr/>
        </p:nvSpPr>
        <p:spPr>
          <a:xfrm>
            <a:off x="4900295" y="1365250"/>
            <a:ext cx="3597910" cy="521970"/>
          </a:xfrm>
          <a:prstGeom prst="rect">
            <a:avLst/>
          </a:prstGeom>
          <a:noFill/>
        </p:spPr>
        <p:txBody>
          <a:bodyPr wrap="square" rtlCol="0">
            <a:spAutoFit/>
          </a:bodyPr>
          <a:lstStyle/>
          <a:p>
            <a:r>
              <a:rPr lang="ja-JP" altLang="zh-CN" sz="2800" b="1">
                <a:latin typeface="MS Mincho" panose="02020609040205080304" charset="-128"/>
                <a:ea typeface="MS Mincho" panose="02020609040205080304" charset="-128"/>
              </a:rPr>
              <a:t>漢詩の世界</a:t>
            </a:r>
          </a:p>
        </p:txBody>
      </p:sp>
    </p:spTree>
  </p:cSld>
  <p:clrMapOvr>
    <a:masterClrMapping/>
  </p:clrMapOvr>
  <mc:AlternateContent xmlns:mc="http://schemas.openxmlformats.org/markup-compatibility/2006" xmlns:p14="http://schemas.microsoft.com/office/powerpoint/2010/main">
    <mc:Choice Requires="p14">
      <p:transition spd="slow" p14:dur="1600">
        <p:diamond/>
      </p:transition>
    </mc:Choice>
    <mc:Fallback xmlns="">
      <p:transition spd="slow">
        <p:diamon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p:tgtEl>
                                          <p:spTgt spid="29"/>
                                        </p:tgtEl>
                                        <p:attrNameLst>
                                          <p:attrName>ppt_y</p:attrName>
                                        </p:attrNameLst>
                                      </p:cBhvr>
                                      <p:tavLst>
                                        <p:tav tm="0">
                                          <p:val>
                                            <p:strVal val="#ppt_y+#ppt_h*1.125000"/>
                                          </p:val>
                                        </p:tav>
                                        <p:tav tm="100000">
                                          <p:val>
                                            <p:strVal val="#ppt_y"/>
                                          </p:val>
                                        </p:tav>
                                      </p:tavLst>
                                    </p:anim>
                                    <p:animEffect transition="in" filter="wipe(up)">
                                      <p:cBhvr>
                                        <p:cTn id="8" dur="500"/>
                                        <p:tgtEl>
                                          <p:spTgt spid="29"/>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Effect transition="in" filter="wipe(left)">
                                      <p:cBhvr>
                                        <p:cTn id="13" dur="500"/>
                                        <p:tgtEl>
                                          <p:spTgt spid="7">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7">
                                            <p:txEl>
                                              <p:pRg st="1" end="1"/>
                                            </p:txEl>
                                          </p:spTgt>
                                        </p:tgtEl>
                                        <p:attrNameLst>
                                          <p:attrName>style.visibility</p:attrName>
                                        </p:attrNameLst>
                                      </p:cBhvr>
                                      <p:to>
                                        <p:strVal val="visible"/>
                                      </p:to>
                                    </p:set>
                                    <p:animEffect transition="in" filter="wipe(left)">
                                      <p:cBhvr>
                                        <p:cTn id="18" dur="500"/>
                                        <p:tgtEl>
                                          <p:spTgt spid="7">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7">
                                            <p:txEl>
                                              <p:pRg st="2" end="2"/>
                                            </p:txEl>
                                          </p:spTgt>
                                        </p:tgtEl>
                                        <p:attrNameLst>
                                          <p:attrName>style.visibility</p:attrName>
                                        </p:attrNameLst>
                                      </p:cBhvr>
                                      <p:to>
                                        <p:strVal val="visible"/>
                                      </p:to>
                                    </p:set>
                                    <p:animEffect transition="in" filter="wipe(left)">
                                      <p:cBhvr>
                                        <p:cTn id="23" dur="500"/>
                                        <p:tgtEl>
                                          <p:spTgt spid="7">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7">
                                            <p:txEl>
                                              <p:pRg st="3" end="3"/>
                                            </p:txEl>
                                          </p:spTgt>
                                        </p:tgtEl>
                                        <p:attrNameLst>
                                          <p:attrName>style.visibility</p:attrName>
                                        </p:attrNameLst>
                                      </p:cBhvr>
                                      <p:to>
                                        <p:strVal val="visible"/>
                                      </p:to>
                                    </p:set>
                                    <p:animEffect transition="in" filter="wipe(left)">
                                      <p:cBhvr>
                                        <p:cTn id="28" dur="500"/>
                                        <p:tgtEl>
                                          <p:spTgt spid="7">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7">
                                            <p:txEl>
                                              <p:pRg st="4" end="4"/>
                                            </p:txEl>
                                          </p:spTgt>
                                        </p:tgtEl>
                                        <p:attrNameLst>
                                          <p:attrName>style.visibility</p:attrName>
                                        </p:attrNameLst>
                                      </p:cBhvr>
                                      <p:to>
                                        <p:strVal val="visible"/>
                                      </p:to>
                                    </p:set>
                                    <p:animEffect transition="in" filter="wipe(left)">
                                      <p:cBhvr>
                                        <p:cTn id="33" dur="500"/>
                                        <p:tgtEl>
                                          <p:spTgt spid="7">
                                            <p:txEl>
                                              <p:pRg st="4" end="4"/>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7">
                                            <p:txEl>
                                              <p:pRg st="5" end="5"/>
                                            </p:txEl>
                                          </p:spTgt>
                                        </p:tgtEl>
                                        <p:attrNameLst>
                                          <p:attrName>style.visibility</p:attrName>
                                        </p:attrNameLst>
                                      </p:cBhvr>
                                      <p:to>
                                        <p:strVal val="visible"/>
                                      </p:to>
                                    </p:set>
                                    <p:animEffect transition="in" filter="wipe(left)">
                                      <p:cBhvr>
                                        <p:cTn id="38" dur="500"/>
                                        <p:tgtEl>
                                          <p:spTgt spid="7">
                                            <p:txEl>
                                              <p:pRg st="5" end="5"/>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7">
                                            <p:txEl>
                                              <p:pRg st="6" end="6"/>
                                            </p:txEl>
                                          </p:spTgt>
                                        </p:tgtEl>
                                        <p:attrNameLst>
                                          <p:attrName>style.visibility</p:attrName>
                                        </p:attrNameLst>
                                      </p:cBhvr>
                                      <p:to>
                                        <p:strVal val="visible"/>
                                      </p:to>
                                    </p:set>
                                    <p:animEffect transition="in" filter="wipe(left)">
                                      <p:cBhvr>
                                        <p:cTn id="43" dur="500"/>
                                        <p:tgtEl>
                                          <p:spTgt spid="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848485" y="1149350"/>
            <a:ext cx="10166350" cy="254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96850" y="0"/>
            <a:ext cx="1936115" cy="7143750"/>
          </a:xfrm>
          <a:prstGeom prst="rect">
            <a:avLst/>
          </a:prstGeom>
          <a:solidFill>
            <a:schemeClr val="accent5">
              <a:lumMod val="50000"/>
            </a:schemeClr>
          </a:solidFill>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0340" y="4829175"/>
            <a:ext cx="1919605" cy="1844040"/>
          </a:xfrm>
          <a:prstGeom prst="rect">
            <a:avLst/>
          </a:prstGeom>
        </p:spPr>
      </p:pic>
      <p:sp>
        <p:nvSpPr>
          <p:cNvPr id="9" name="矩形 8"/>
          <p:cNvSpPr/>
          <p:nvPr/>
        </p:nvSpPr>
        <p:spPr>
          <a:xfrm rot="18900000">
            <a:off x="1647825" y="1467485"/>
            <a:ext cx="194310" cy="19431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82880" y="3727450"/>
            <a:ext cx="1214755" cy="398780"/>
          </a:xfrm>
          <a:prstGeom prst="rect">
            <a:avLst/>
          </a:prstGeom>
          <a:noFill/>
        </p:spPr>
        <p:txBody>
          <a:bodyPr wrap="square" rtlCol="0">
            <a:spAutoFit/>
          </a:bodyPr>
          <a:lstStyle/>
          <a:p>
            <a:pPr algn="l"/>
            <a:r>
              <a:rPr lang="ja-JP" altLang="zh-CN" sz="2000" b="1" dirty="0">
                <a:solidFill>
                  <a:schemeClr val="bg1"/>
                </a:solidFill>
                <a:latin typeface="思源黑体 CN Light" panose="020B0300000000000000" charset="-122"/>
                <a:ea typeface="思源黑体 CN Light" panose="020B0300000000000000" charset="-122"/>
                <a:cs typeface="+mn-ea"/>
                <a:sym typeface="+mn-lt"/>
              </a:rPr>
              <a:t>学習活動</a:t>
            </a:r>
            <a:endPar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endParaRPr>
          </a:p>
        </p:txBody>
      </p:sp>
      <p:sp>
        <p:nvSpPr>
          <p:cNvPr id="18" name="文本框 17"/>
          <p:cNvSpPr txBox="1"/>
          <p:nvPr/>
        </p:nvSpPr>
        <p:spPr>
          <a:xfrm>
            <a:off x="125730" y="4430395"/>
            <a:ext cx="1214755" cy="398780"/>
          </a:xfrm>
          <a:prstGeom prst="rect">
            <a:avLst/>
          </a:prstGeom>
          <a:noFill/>
        </p:spPr>
        <p:txBody>
          <a:bodyPr wrap="square" rtlCol="0">
            <a:spAutoFit/>
          </a:bodyPr>
          <a:lstStyle/>
          <a:p>
            <a:pPr algn="ctr"/>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コラム</a:t>
            </a:r>
          </a:p>
        </p:txBody>
      </p:sp>
      <p:sp>
        <p:nvSpPr>
          <p:cNvPr id="5" name="文本框 4"/>
          <p:cNvSpPr txBox="1"/>
          <p:nvPr/>
        </p:nvSpPr>
        <p:spPr>
          <a:xfrm>
            <a:off x="125730" y="1365250"/>
            <a:ext cx="1473835" cy="398780"/>
          </a:xfrm>
          <a:prstGeom prst="rect">
            <a:avLst/>
          </a:prstGeom>
          <a:noFill/>
        </p:spPr>
        <p:txBody>
          <a:bodyPr wrap="square" rtlCol="0">
            <a:spAutoFit/>
          </a:bodyPr>
          <a:lstStyle/>
          <a:p>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言葉の解釈</a:t>
            </a:r>
          </a:p>
        </p:txBody>
      </p:sp>
      <p:sp>
        <p:nvSpPr>
          <p:cNvPr id="7" name="文本框 6"/>
          <p:cNvSpPr txBox="1"/>
          <p:nvPr/>
        </p:nvSpPr>
        <p:spPr>
          <a:xfrm>
            <a:off x="2403435" y="1663616"/>
            <a:ext cx="9056450" cy="3683060"/>
          </a:xfrm>
          <a:prstGeom prst="rect">
            <a:avLst/>
          </a:prstGeom>
          <a:noFill/>
        </p:spPr>
        <p:txBody>
          <a:bodyPr wrap="square" rtlCol="0" anchor="t">
            <a:spAutoFit/>
          </a:bodyPr>
          <a:lstStyle/>
          <a:p>
            <a:pPr algn="l" fontAlgn="auto">
              <a:lnSpc>
                <a:spcPts val="4000"/>
              </a:lnSpc>
            </a:pPr>
            <a:r>
              <a:rPr sz="2400" b="1" dirty="0">
                <a:solidFill>
                  <a:srgbClr val="002060"/>
                </a:solidFill>
                <a:latin typeface="MS Mincho" panose="02020609040205080304" charset="-128"/>
                <a:ea typeface="MS Mincho" panose="02020609040205080304" charset="-128"/>
                <a:cs typeface="MS Mincho" panose="02020609040205080304" charset="-128"/>
                <a:sym typeface="+mn-ea"/>
              </a:rPr>
              <a:t>『</a:t>
            </a:r>
            <a:r>
              <a:rPr sz="2400" b="1" dirty="0" err="1">
                <a:solidFill>
                  <a:srgbClr val="002060"/>
                </a:solidFill>
                <a:latin typeface="MS Mincho" panose="02020609040205080304" charset="-128"/>
                <a:ea typeface="MS Mincho" panose="02020609040205080304" charset="-128"/>
                <a:cs typeface="MS Mincho" panose="02020609040205080304" charset="-128"/>
                <a:sym typeface="+mn-ea"/>
              </a:rPr>
              <a:t>勅勒の歌』</a:t>
            </a:r>
            <a:r>
              <a:rPr sz="2400" b="1" dirty="0" err="1" smtClean="0">
                <a:solidFill>
                  <a:srgbClr val="002060"/>
                </a:solidFill>
                <a:latin typeface="MS Mincho" panose="02020609040205080304" charset="-128"/>
                <a:ea typeface="MS Mincho" panose="02020609040205080304" charset="-128"/>
                <a:cs typeface="MS Mincho" panose="02020609040205080304" charset="-128"/>
                <a:sym typeface="+mn-ea"/>
              </a:rPr>
              <a:t>の現代</a:t>
            </a:r>
            <a:r>
              <a:rPr lang="ja-JP" altLang="en-US" sz="2400" b="1" dirty="0" smtClean="0">
                <a:solidFill>
                  <a:srgbClr val="002060"/>
                </a:solidFill>
                <a:latin typeface="MS Mincho" panose="02020609040205080304" charset="-128"/>
                <a:ea typeface="MS Mincho" panose="02020609040205080304" charset="-128"/>
                <a:cs typeface="MS Mincho" panose="02020609040205080304" charset="-128"/>
                <a:sym typeface="+mn-ea"/>
              </a:rPr>
              <a:t>日本</a:t>
            </a:r>
            <a:r>
              <a:rPr sz="2400" b="1" dirty="0" err="1" smtClean="0">
                <a:solidFill>
                  <a:srgbClr val="002060"/>
                </a:solidFill>
                <a:latin typeface="MS Mincho" panose="02020609040205080304" charset="-128"/>
                <a:ea typeface="MS Mincho" panose="02020609040205080304" charset="-128"/>
                <a:cs typeface="MS Mincho" panose="02020609040205080304" charset="-128"/>
                <a:sym typeface="+mn-ea"/>
              </a:rPr>
              <a:t>語訳</a:t>
            </a:r>
            <a:r>
              <a:rPr lang="ja-JP" altLang="en-US" sz="2400" b="1" dirty="0" smtClean="0">
                <a:solidFill>
                  <a:srgbClr val="002060"/>
                </a:solidFill>
                <a:latin typeface="MS Mincho" panose="02020609040205080304" charset="-128"/>
                <a:ea typeface="MS Mincho" panose="02020609040205080304" charset="-128"/>
                <a:cs typeface="MS Mincho" panose="02020609040205080304" charset="-128"/>
                <a:sym typeface="+mn-ea"/>
              </a:rPr>
              <a:t>：</a:t>
            </a:r>
            <a:endParaRPr sz="2400" b="1" dirty="0">
              <a:solidFill>
                <a:srgbClr val="002060"/>
              </a:solidFill>
              <a:latin typeface="MS Mincho" panose="02020609040205080304" charset="-128"/>
              <a:ea typeface="MS Mincho" panose="02020609040205080304" charset="-128"/>
              <a:cs typeface="MS Mincho" panose="02020609040205080304" charset="-128"/>
              <a:sym typeface="+mn-ea"/>
            </a:endParaRPr>
          </a:p>
          <a:p>
            <a:pPr algn="l" fontAlgn="auto">
              <a:lnSpc>
                <a:spcPts val="4000"/>
              </a:lnSpc>
            </a:pPr>
            <a:endParaRPr lang="en-US" sz="2400" b="1" dirty="0" smtClean="0">
              <a:solidFill>
                <a:srgbClr val="002060"/>
              </a:solidFill>
              <a:latin typeface="MS Mincho" panose="02020609040205080304" charset="-128"/>
              <a:ea typeface="MS Mincho" panose="02020609040205080304" charset="-128"/>
              <a:cs typeface="MS Mincho" panose="02020609040205080304" charset="-128"/>
              <a:sym typeface="+mn-ea"/>
            </a:endParaRPr>
          </a:p>
          <a:p>
            <a:pPr algn="l" fontAlgn="auto">
              <a:lnSpc>
                <a:spcPts val="4000"/>
              </a:lnSpc>
            </a:pPr>
            <a:r>
              <a:rPr lang="ja-JP" altLang="en-US" sz="2400" b="1" dirty="0" smtClean="0">
                <a:solidFill>
                  <a:srgbClr val="002060"/>
                </a:solidFill>
                <a:latin typeface="MS Mincho" panose="02020609040205080304" charset="-128"/>
                <a:ea typeface="MS Mincho" panose="02020609040205080304" charset="-128"/>
                <a:cs typeface="MS Mincho" panose="02020609040205080304" charset="-128"/>
                <a:sym typeface="+mn-ea"/>
              </a:rPr>
              <a:t>　</a:t>
            </a:r>
            <a:r>
              <a:rPr sz="2400" b="1" dirty="0" err="1" smtClean="0">
                <a:solidFill>
                  <a:srgbClr val="002060"/>
                </a:solidFill>
                <a:latin typeface="MS Mincho" panose="02020609040205080304" charset="-128"/>
                <a:ea typeface="MS Mincho" panose="02020609040205080304" charset="-128"/>
                <a:cs typeface="MS Mincho" panose="02020609040205080304" charset="-128"/>
                <a:sym typeface="+mn-ea"/>
              </a:rPr>
              <a:t>勅勒の草原は陰山山脈のふもとに横たわり、大空はパオのように四方の平野におおいかぶさっている</a:t>
            </a:r>
            <a:r>
              <a:rPr sz="2400" b="1" dirty="0">
                <a:solidFill>
                  <a:srgbClr val="002060"/>
                </a:solidFill>
                <a:latin typeface="MS Mincho" panose="02020609040205080304" charset="-128"/>
                <a:ea typeface="MS Mincho" panose="02020609040205080304" charset="-128"/>
                <a:cs typeface="MS Mincho" panose="02020609040205080304" charset="-128"/>
                <a:sym typeface="+mn-ea"/>
              </a:rPr>
              <a:t>。</a:t>
            </a:r>
          </a:p>
          <a:p>
            <a:pPr algn="l" fontAlgn="auto">
              <a:lnSpc>
                <a:spcPts val="4000"/>
              </a:lnSpc>
            </a:pPr>
            <a:r>
              <a:rPr lang="ja-JP" altLang="en-US" sz="2400" b="1" dirty="0" smtClean="0">
                <a:solidFill>
                  <a:srgbClr val="002060"/>
                </a:solidFill>
                <a:latin typeface="MS Mincho" panose="02020609040205080304" charset="-128"/>
                <a:ea typeface="MS Mincho" panose="02020609040205080304" charset="-128"/>
                <a:cs typeface="MS Mincho" panose="02020609040205080304" charset="-128"/>
                <a:sym typeface="+mn-ea"/>
              </a:rPr>
              <a:t>　</a:t>
            </a:r>
            <a:r>
              <a:rPr sz="2400" b="1" dirty="0" err="1" smtClean="0">
                <a:solidFill>
                  <a:srgbClr val="002060"/>
                </a:solidFill>
                <a:latin typeface="MS Mincho" panose="02020609040205080304" charset="-128"/>
                <a:ea typeface="MS Mincho" panose="02020609040205080304" charset="-128"/>
                <a:cs typeface="MS Mincho" panose="02020609040205080304" charset="-128"/>
                <a:sym typeface="+mn-ea"/>
              </a:rPr>
              <a:t>空はどこまでも青く</a:t>
            </a:r>
            <a:r>
              <a:rPr sz="2400" b="1" dirty="0" err="1">
                <a:solidFill>
                  <a:srgbClr val="002060"/>
                </a:solidFill>
                <a:latin typeface="MS Mincho" panose="02020609040205080304" charset="-128"/>
                <a:ea typeface="MS Mincho" panose="02020609040205080304" charset="-128"/>
                <a:cs typeface="MS Mincho" panose="02020609040205080304" charset="-128"/>
                <a:sym typeface="+mn-ea"/>
              </a:rPr>
              <a:t>、野原は果てしなく広がり、風が吹いて草が低くなびくと、平原のあちこちには放牧された牛や羊の姿が現れる</a:t>
            </a:r>
            <a:r>
              <a:rPr sz="2400" b="1" dirty="0">
                <a:solidFill>
                  <a:srgbClr val="002060"/>
                </a:solidFill>
                <a:latin typeface="MS Mincho" panose="02020609040205080304" charset="-128"/>
                <a:ea typeface="MS Mincho" panose="02020609040205080304" charset="-128"/>
                <a:cs typeface="MS Mincho" panose="02020609040205080304" charset="-128"/>
                <a:sym typeface="+mn-ea"/>
              </a:rPr>
              <a:t>。</a:t>
            </a:r>
          </a:p>
        </p:txBody>
      </p:sp>
      <p:sp>
        <p:nvSpPr>
          <p:cNvPr id="29" name="Title 6"/>
          <p:cNvSpPr txBox="1"/>
          <p:nvPr/>
        </p:nvSpPr>
        <p:spPr>
          <a:xfrm>
            <a:off x="1976120" y="533793"/>
            <a:ext cx="7518400" cy="471365"/>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a:r>
              <a:rPr sz="2800" b="1">
                <a:solidFill>
                  <a:srgbClr val="002060"/>
                </a:solidFill>
                <a:latin typeface="MS Mincho" panose="02020609040205080304" charset="-128"/>
                <a:ea typeface="MS Mincho" panose="02020609040205080304" charset="-128"/>
                <a:cs typeface="MS Mincho" panose="02020609040205080304" charset="-128"/>
                <a:sym typeface="+mn-ea"/>
              </a:rPr>
              <a:t>六、読んでみましょう。</a:t>
            </a:r>
          </a:p>
        </p:txBody>
      </p:sp>
      <p:sp>
        <p:nvSpPr>
          <p:cNvPr id="11" name="文本框 10"/>
          <p:cNvSpPr txBox="1"/>
          <p:nvPr/>
        </p:nvSpPr>
        <p:spPr>
          <a:xfrm>
            <a:off x="125730" y="2164080"/>
            <a:ext cx="1474470"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重要表現</a:t>
            </a:r>
          </a:p>
        </p:txBody>
      </p:sp>
      <p:sp>
        <p:nvSpPr>
          <p:cNvPr id="2" name="文本框 1"/>
          <p:cNvSpPr txBox="1"/>
          <p:nvPr/>
        </p:nvSpPr>
        <p:spPr>
          <a:xfrm>
            <a:off x="125730" y="2945765"/>
            <a:ext cx="1214755" cy="398780"/>
          </a:xfrm>
          <a:prstGeom prst="rect">
            <a:avLst/>
          </a:prstGeom>
          <a:noFill/>
        </p:spPr>
        <p:txBody>
          <a:bodyPr wrap="square" rtlCol="0">
            <a:spAutoFit/>
          </a:bodyPr>
          <a:lstStyle/>
          <a:p>
            <a:pPr algn="l"/>
            <a:r>
              <a:rPr lang="ja-JP" altLang="zh-CN" sz="2000" b="1" dirty="0">
                <a:solidFill>
                  <a:srgbClr val="F5F4EF">
                    <a:alpha val="30000"/>
                  </a:srgbClr>
                </a:solidFill>
                <a:latin typeface="思源黑体 CN Light" panose="020B0300000000000000" charset="-122"/>
                <a:ea typeface="思源黑体 CN Light" panose="020B0300000000000000" charset="-122"/>
                <a:cs typeface="+mn-ea"/>
                <a:sym typeface="+mn-lt"/>
              </a:rPr>
              <a:t>本文理解</a:t>
            </a:r>
          </a:p>
        </p:txBody>
      </p:sp>
    </p:spTree>
  </p:cSld>
  <p:clrMapOvr>
    <a:masterClrMapping/>
  </p:clrMapOvr>
  <mc:AlternateContent xmlns:mc="http://schemas.openxmlformats.org/markup-compatibility/2006" xmlns:p14="http://schemas.microsoft.com/office/powerpoint/2010/main">
    <mc:Choice Requires="p14">
      <p:transition spd="slow" p14:dur="1600">
        <p:diamond/>
      </p:transition>
    </mc:Choice>
    <mc:Fallback xmlns="">
      <p:transition spd="slow">
        <p:diamon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p:tgtEl>
                                          <p:spTgt spid="29"/>
                                        </p:tgtEl>
                                        <p:attrNameLst>
                                          <p:attrName>ppt_y</p:attrName>
                                        </p:attrNameLst>
                                      </p:cBhvr>
                                      <p:tavLst>
                                        <p:tav tm="0">
                                          <p:val>
                                            <p:strVal val="#ppt_y+#ppt_h*1.125000"/>
                                          </p:val>
                                        </p:tav>
                                        <p:tav tm="100000">
                                          <p:val>
                                            <p:strVal val="#ppt_y"/>
                                          </p:val>
                                        </p:tav>
                                      </p:tavLst>
                                    </p:anim>
                                    <p:animEffect transition="in" filter="wipe(up)">
                                      <p:cBhvr>
                                        <p:cTn id="8" dur="500"/>
                                        <p:tgtEl>
                                          <p:spTgt spid="29"/>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Effect transition="in" filter="wipe(left)">
                                      <p:cBhvr>
                                        <p:cTn id="13" dur="500"/>
                                        <p:tgtEl>
                                          <p:spTgt spid="7">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7">
                                            <p:txEl>
                                              <p:pRg st="2" end="2"/>
                                            </p:txEl>
                                          </p:spTgt>
                                        </p:tgtEl>
                                        <p:attrNameLst>
                                          <p:attrName>style.visibility</p:attrName>
                                        </p:attrNameLst>
                                      </p:cBhvr>
                                      <p:to>
                                        <p:strVal val="visible"/>
                                      </p:to>
                                    </p:set>
                                    <p:animEffect transition="in" filter="wipe(left)">
                                      <p:cBhvr>
                                        <p:cTn id="18" dur="500"/>
                                        <p:tgtEl>
                                          <p:spTgt spid="7">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7">
                                            <p:txEl>
                                              <p:pRg st="3" end="3"/>
                                            </p:txEl>
                                          </p:spTgt>
                                        </p:tgtEl>
                                        <p:attrNameLst>
                                          <p:attrName>style.visibility</p:attrName>
                                        </p:attrNameLst>
                                      </p:cBhvr>
                                      <p:to>
                                        <p:strVal val="visible"/>
                                      </p:to>
                                    </p:set>
                                    <p:animEffect transition="in" filter="wipe(left)">
                                      <p:cBhvr>
                                        <p:cTn id="23"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9525"/>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8" name="文本框 7"/>
          <p:cNvSpPr txBox="1"/>
          <p:nvPr/>
        </p:nvSpPr>
        <p:spPr>
          <a:xfrm>
            <a:off x="1653540" y="4256405"/>
            <a:ext cx="7968615" cy="1569660"/>
          </a:xfrm>
          <a:prstGeom prst="rect">
            <a:avLst/>
          </a:prstGeom>
          <a:noFill/>
        </p:spPr>
        <p:txBody>
          <a:bodyPr wrap="square" rtlCol="0">
            <a:spAutoFit/>
          </a:bodyPr>
          <a:lstStyle/>
          <a:p>
            <a:r>
              <a:rPr lang="ja-JP" altLang="en-US" sz="4800" b="1" dirty="0">
                <a:solidFill>
                  <a:srgbClr val="56CA95">
                    <a:lumMod val="50000"/>
                  </a:srgbClr>
                </a:solidFill>
                <a:latin typeface="MS Mincho" panose="02020609040205080304" charset="-128"/>
                <a:ea typeface="MS Mincho" panose="02020609040205080304" charset="-128"/>
                <a:sym typeface="+mn-ea"/>
              </a:rPr>
              <a:t>言語・文化・社会コラム</a:t>
            </a:r>
          </a:p>
          <a:p>
            <a:endParaRPr lang="ja-JP" altLang="en-US" sz="4800" b="1" dirty="0">
              <a:solidFill>
                <a:srgbClr val="56CA95">
                  <a:lumMod val="50000"/>
                </a:srgbClr>
              </a:solidFill>
              <a:latin typeface="MS Mincho" panose="02020609040205080304" charset="-128"/>
              <a:ea typeface="MS Mincho" panose="02020609040205080304" charset="-128"/>
              <a:sym typeface="+mn-ea"/>
            </a:endParaRPr>
          </a:p>
        </p:txBody>
      </p:sp>
      <p:sp>
        <p:nvSpPr>
          <p:cNvPr id="10" name="文本框 9"/>
          <p:cNvSpPr txBox="1"/>
          <p:nvPr/>
        </p:nvSpPr>
        <p:spPr>
          <a:xfrm>
            <a:off x="1653540" y="3049270"/>
            <a:ext cx="3668395" cy="1106805"/>
          </a:xfrm>
          <a:prstGeom prst="rect">
            <a:avLst/>
          </a:prstGeom>
          <a:noFill/>
        </p:spPr>
        <p:txBody>
          <a:bodyPr wrap="square" rtlCol="0">
            <a:spAutoFit/>
          </a:bodyPr>
          <a:lstStyle/>
          <a:p>
            <a:r>
              <a:rPr lang="en-US" altLang="zh-CN" sz="3600" dirty="0">
                <a:solidFill>
                  <a:srgbClr val="F5F4EF"/>
                </a:solidFill>
                <a:latin typeface="Arial Black" panose="020B0A04020102020204" charset="0"/>
                <a:cs typeface="Arial Black" panose="020B0A04020102020204" charset="0"/>
              </a:rPr>
              <a:t>PART. </a:t>
            </a:r>
            <a:r>
              <a:rPr lang="en-US" altLang="zh-CN" sz="6600" dirty="0" smtClean="0">
                <a:solidFill>
                  <a:srgbClr val="F5F4EF"/>
                </a:solidFill>
                <a:latin typeface="Arial Black" panose="020B0A04020102020204" charset="0"/>
                <a:cs typeface="Arial Black" panose="020B0A04020102020204" charset="0"/>
              </a:rPr>
              <a:t>05</a:t>
            </a:r>
            <a:endParaRPr lang="en-US" altLang="zh-CN" sz="6600" dirty="0">
              <a:solidFill>
                <a:srgbClr val="F5F4EF"/>
              </a:solidFill>
              <a:latin typeface="Arial Black" panose="020B0A04020102020204" charset="0"/>
              <a:cs typeface="Arial Black" panose="020B0A04020102020204" charset="0"/>
            </a:endParaRPr>
          </a:p>
        </p:txBody>
      </p:sp>
      <p:sp>
        <p:nvSpPr>
          <p:cNvPr id="2" name="文本框 1"/>
          <p:cNvSpPr txBox="1"/>
          <p:nvPr/>
        </p:nvSpPr>
        <p:spPr>
          <a:xfrm>
            <a:off x="5249545" y="-1831340"/>
            <a:ext cx="9575165" cy="7724140"/>
          </a:xfrm>
          <a:prstGeom prst="rect">
            <a:avLst/>
          </a:prstGeom>
          <a:noFill/>
        </p:spPr>
        <p:txBody>
          <a:bodyPr wrap="square" rtlCol="0">
            <a:spAutoFit/>
          </a:bodyPr>
          <a:lstStyle/>
          <a:p>
            <a:pPr algn="ctr"/>
            <a:r>
              <a:rPr lang="en-US" altLang="zh-CN" sz="49600">
                <a:solidFill>
                  <a:srgbClr val="F5F4EF">
                    <a:alpha val="15000"/>
                  </a:srgbClr>
                </a:solidFill>
                <a:latin typeface="Arial Black" panose="020B0A04020102020204" charset="0"/>
                <a:cs typeface="Arial Black" panose="020B0A04020102020204" charset="0"/>
              </a:rPr>
              <a:t>4</a:t>
            </a:r>
          </a:p>
        </p:txBody>
      </p:sp>
    </p:spTree>
    <p:custDataLst>
      <p:tags r:id="rId1"/>
    </p:custDataLst>
    <p:extLst>
      <p:ext uri="{BB962C8B-B14F-4D97-AF65-F5344CB8AC3E}">
        <p14:creationId xmlns:p14="http://schemas.microsoft.com/office/powerpoint/2010/main" val="53027133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sz="4000" dirty="0" smtClean="0"/>
              <a:t>　　年越しはどちらの実家で？</a:t>
            </a:r>
            <a:endParaRPr lang="zh-CN" altLang="en-US" sz="4000" dirty="0"/>
          </a:p>
        </p:txBody>
      </p:sp>
      <p:sp>
        <p:nvSpPr>
          <p:cNvPr id="3" name="内容占位符 2"/>
          <p:cNvSpPr>
            <a:spLocks noGrp="1"/>
          </p:cNvSpPr>
          <p:nvPr>
            <p:ph idx="1"/>
          </p:nvPr>
        </p:nvSpPr>
        <p:spPr/>
        <p:txBody>
          <a:bodyPr/>
          <a:lstStyle/>
          <a:p>
            <a:pPr marL="0" lvl="0" indent="0">
              <a:buClrTx/>
              <a:buSzTx/>
              <a:buNone/>
            </a:pPr>
            <a:r>
              <a:rPr lang="ja-JP" altLang="zh-CN" b="1" noProof="1" smtClean="0">
                <a:solidFill>
                  <a:srgbClr val="000000"/>
                </a:solidFill>
                <a:sym typeface="+mn-ea"/>
              </a:rPr>
              <a:t>１</a:t>
            </a:r>
            <a:r>
              <a:rPr lang="ja-JP" altLang="en-US" b="1" noProof="1" smtClean="0">
                <a:solidFill>
                  <a:srgbClr val="000000"/>
                </a:solidFill>
                <a:sym typeface="+mn-ea"/>
              </a:rPr>
              <a:t>、</a:t>
            </a:r>
            <a:r>
              <a:rPr lang="ja-JP" altLang="zh-CN" b="1" noProof="1" smtClean="0">
                <a:solidFill>
                  <a:srgbClr val="000000"/>
                </a:solidFill>
                <a:sym typeface="+mn-ea"/>
              </a:rPr>
              <a:t>内容</a:t>
            </a:r>
            <a:r>
              <a:rPr lang="ja-JP" altLang="zh-CN" b="1" noProof="1">
                <a:solidFill>
                  <a:srgbClr val="000000"/>
                </a:solidFill>
                <a:sym typeface="+mn-ea"/>
              </a:rPr>
              <a:t>が理解できるまで読んでください。</a:t>
            </a:r>
          </a:p>
          <a:p>
            <a:pPr marL="0" lvl="0" indent="0">
              <a:buClrTx/>
              <a:buSzTx/>
              <a:buNone/>
            </a:pPr>
            <a:r>
              <a:rPr lang="ja-JP" altLang="zh-CN" b="1" noProof="1" smtClean="0">
                <a:solidFill>
                  <a:srgbClr val="000000"/>
                </a:solidFill>
                <a:sym typeface="+mn-ea"/>
              </a:rPr>
              <a:t>２</a:t>
            </a:r>
            <a:r>
              <a:rPr lang="ja-JP" altLang="en-US" b="1" noProof="1" smtClean="0">
                <a:solidFill>
                  <a:srgbClr val="000000"/>
                </a:solidFill>
                <a:sym typeface="+mn-ea"/>
              </a:rPr>
              <a:t>、</a:t>
            </a:r>
            <a:r>
              <a:rPr lang="ja-JP" altLang="zh-CN" b="1" noProof="1" smtClean="0">
                <a:solidFill>
                  <a:srgbClr val="000000"/>
                </a:solidFill>
                <a:sym typeface="+mn-ea"/>
              </a:rPr>
              <a:t>キ</a:t>
            </a:r>
            <a:r>
              <a:rPr lang="ja-JP" altLang="zh-CN" b="1" noProof="1">
                <a:solidFill>
                  <a:srgbClr val="000000"/>
                </a:solidFill>
                <a:sym typeface="+mn-ea"/>
              </a:rPr>
              <a:t>ーワードを五つ書いてください。</a:t>
            </a:r>
          </a:p>
          <a:p>
            <a:pPr marL="0" lvl="0" indent="0">
              <a:buClrTx/>
              <a:buSzTx/>
              <a:buNone/>
            </a:pPr>
            <a:r>
              <a:rPr lang="ja-JP" altLang="zh-CN" b="1" noProof="1" smtClean="0">
                <a:solidFill>
                  <a:srgbClr val="000000"/>
                </a:solidFill>
                <a:sym typeface="+mn-ea"/>
              </a:rPr>
              <a:t>３</a:t>
            </a:r>
            <a:r>
              <a:rPr lang="ja-JP" altLang="en-US" b="1" noProof="1" smtClean="0">
                <a:solidFill>
                  <a:srgbClr val="000000"/>
                </a:solidFill>
                <a:sym typeface="+mn-ea"/>
              </a:rPr>
              <a:t>、</a:t>
            </a:r>
            <a:r>
              <a:rPr lang="ja-JP" altLang="zh-CN" b="1" noProof="1" smtClean="0">
                <a:solidFill>
                  <a:srgbClr val="000000"/>
                </a:solidFill>
                <a:sym typeface="+mn-ea"/>
              </a:rPr>
              <a:t>コラムを</a:t>
            </a:r>
            <a:r>
              <a:rPr lang="ja-JP" altLang="zh-CN" b="1" noProof="1">
                <a:solidFill>
                  <a:srgbClr val="000000"/>
                </a:solidFill>
                <a:sym typeface="+mn-ea"/>
              </a:rPr>
              <a:t>読んで、わかったこと、理解したことを</a:t>
            </a:r>
            <a:r>
              <a:rPr lang="ja-JP" altLang="zh-CN" b="1" noProof="1" smtClean="0">
                <a:solidFill>
                  <a:srgbClr val="000000"/>
                </a:solidFill>
                <a:sym typeface="+mn-ea"/>
              </a:rPr>
              <a:t>２</a:t>
            </a:r>
            <a:r>
              <a:rPr lang="ja-JP" altLang="en-US" b="1" noProof="1" smtClean="0">
                <a:solidFill>
                  <a:srgbClr val="000000"/>
                </a:solidFill>
                <a:sym typeface="+mn-ea"/>
              </a:rPr>
              <a:t>～</a:t>
            </a:r>
            <a:r>
              <a:rPr lang="ja-JP" altLang="zh-CN" b="1" noProof="1" smtClean="0">
                <a:solidFill>
                  <a:srgbClr val="000000"/>
                </a:solidFill>
                <a:sym typeface="+mn-ea"/>
              </a:rPr>
              <a:t>３</a:t>
            </a:r>
            <a:r>
              <a:rPr lang="ja-JP" altLang="zh-CN" b="1" noProof="1">
                <a:solidFill>
                  <a:srgbClr val="000000"/>
                </a:solidFill>
                <a:sym typeface="+mn-ea"/>
              </a:rPr>
              <a:t>点まとめてください。</a:t>
            </a:r>
          </a:p>
          <a:p>
            <a:pPr marL="0" indent="0">
              <a:buNone/>
            </a:pPr>
            <a:endParaRPr lang="zh-CN" altLang="en-US" dirty="0"/>
          </a:p>
        </p:txBody>
      </p:sp>
    </p:spTree>
    <p:extLst>
      <p:ext uri="{BB962C8B-B14F-4D97-AF65-F5344CB8AC3E}">
        <p14:creationId xmlns:p14="http://schemas.microsoft.com/office/powerpoint/2010/main" val="9884519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9525"/>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8" name="文本框 7"/>
          <p:cNvSpPr txBox="1"/>
          <p:nvPr/>
        </p:nvSpPr>
        <p:spPr>
          <a:xfrm>
            <a:off x="1653540" y="4256405"/>
            <a:ext cx="7968615" cy="830997"/>
          </a:xfrm>
          <a:prstGeom prst="rect">
            <a:avLst/>
          </a:prstGeom>
          <a:noFill/>
        </p:spPr>
        <p:txBody>
          <a:bodyPr wrap="square" rtlCol="0">
            <a:spAutoFit/>
          </a:bodyPr>
          <a:lstStyle/>
          <a:p>
            <a:r>
              <a:rPr lang="en-US" altLang="zh-CN" sz="4800" b="1" dirty="0">
                <a:solidFill>
                  <a:srgbClr val="56CA95">
                    <a:lumMod val="50000"/>
                  </a:srgbClr>
                </a:solidFill>
                <a:latin typeface="MS Mincho" panose="02020609040205080304" charset="-128"/>
                <a:ea typeface="MS Mincho" panose="02020609040205080304" charset="-128"/>
                <a:sym typeface="+mn-ea"/>
              </a:rPr>
              <a:t> </a:t>
            </a:r>
            <a:r>
              <a:rPr lang="en-US" altLang="zh-CN" sz="4800" b="1" dirty="0" smtClean="0">
                <a:solidFill>
                  <a:srgbClr val="56CA95">
                    <a:lumMod val="50000"/>
                  </a:srgbClr>
                </a:solidFill>
                <a:latin typeface="MS Mincho" panose="02020609040205080304" charset="-128"/>
                <a:ea typeface="MS Mincho" panose="02020609040205080304" charset="-128"/>
                <a:sym typeface="+mn-ea"/>
              </a:rPr>
              <a:t>  </a:t>
            </a:r>
            <a:r>
              <a:rPr lang="zh-CN" altLang="en-US" sz="4800" b="1" dirty="0" smtClean="0">
                <a:solidFill>
                  <a:srgbClr val="56CA95">
                    <a:lumMod val="50000"/>
                  </a:srgbClr>
                </a:solidFill>
                <a:latin typeface="MS Mincho" panose="02020609040205080304" charset="-128"/>
                <a:ea typeface="MS Mincho" panose="02020609040205080304" charset="-128"/>
                <a:sym typeface="+mn-ea"/>
              </a:rPr>
              <a:t>自己</a:t>
            </a:r>
            <a:r>
              <a:rPr lang="zh-CN" altLang="en-US" sz="4800" b="1" dirty="0">
                <a:solidFill>
                  <a:srgbClr val="56CA95">
                    <a:lumMod val="50000"/>
                  </a:srgbClr>
                </a:solidFill>
                <a:latin typeface="MS Mincho" panose="02020609040205080304" charset="-128"/>
                <a:ea typeface="MS Mincho" panose="02020609040205080304" charset="-128"/>
                <a:sym typeface="+mn-ea"/>
              </a:rPr>
              <a:t>評価</a:t>
            </a:r>
            <a:endParaRPr lang="zh-CN" altLang="en-US" sz="4800" b="1" dirty="0" smtClean="0">
              <a:solidFill>
                <a:srgbClr val="56CA95">
                  <a:lumMod val="50000"/>
                </a:srgbClr>
              </a:solidFill>
              <a:latin typeface="MS Mincho" panose="02020609040205080304" charset="-128"/>
              <a:ea typeface="MS Mincho" panose="02020609040205080304" charset="-128"/>
              <a:sym typeface="+mn-ea"/>
            </a:endParaRPr>
          </a:p>
        </p:txBody>
      </p:sp>
      <p:sp>
        <p:nvSpPr>
          <p:cNvPr id="10" name="文本框 9"/>
          <p:cNvSpPr txBox="1"/>
          <p:nvPr/>
        </p:nvSpPr>
        <p:spPr>
          <a:xfrm>
            <a:off x="1653540" y="3049270"/>
            <a:ext cx="3668395" cy="1106805"/>
          </a:xfrm>
          <a:prstGeom prst="rect">
            <a:avLst/>
          </a:prstGeom>
          <a:noFill/>
        </p:spPr>
        <p:txBody>
          <a:bodyPr wrap="square" rtlCol="0">
            <a:spAutoFit/>
          </a:bodyPr>
          <a:lstStyle/>
          <a:p>
            <a:r>
              <a:rPr lang="en-US" altLang="zh-CN" sz="3600" dirty="0">
                <a:solidFill>
                  <a:srgbClr val="F5F4EF"/>
                </a:solidFill>
                <a:latin typeface="Arial Black" panose="020B0A04020102020204" charset="0"/>
                <a:cs typeface="Arial Black" panose="020B0A04020102020204" charset="0"/>
              </a:rPr>
              <a:t>PART. </a:t>
            </a:r>
            <a:r>
              <a:rPr lang="en-US" altLang="zh-CN" sz="6600" dirty="0" smtClean="0">
                <a:solidFill>
                  <a:srgbClr val="F5F4EF"/>
                </a:solidFill>
                <a:latin typeface="Arial Black" panose="020B0A04020102020204" charset="0"/>
                <a:cs typeface="Arial Black" panose="020B0A04020102020204" charset="0"/>
              </a:rPr>
              <a:t>0</a:t>
            </a:r>
            <a:r>
              <a:rPr lang="en-US" altLang="zh-CN" sz="6600" dirty="0">
                <a:solidFill>
                  <a:srgbClr val="F5F4EF"/>
                </a:solidFill>
                <a:latin typeface="Arial Black" panose="020B0A04020102020204" charset="0"/>
                <a:cs typeface="Arial Black" panose="020B0A04020102020204" charset="0"/>
              </a:rPr>
              <a:t>6</a:t>
            </a:r>
          </a:p>
        </p:txBody>
      </p:sp>
      <p:sp>
        <p:nvSpPr>
          <p:cNvPr id="2" name="文本框 1"/>
          <p:cNvSpPr txBox="1"/>
          <p:nvPr/>
        </p:nvSpPr>
        <p:spPr>
          <a:xfrm>
            <a:off x="5249545" y="-1831340"/>
            <a:ext cx="9575165" cy="7724140"/>
          </a:xfrm>
          <a:prstGeom prst="rect">
            <a:avLst/>
          </a:prstGeom>
          <a:noFill/>
        </p:spPr>
        <p:txBody>
          <a:bodyPr wrap="square" rtlCol="0">
            <a:spAutoFit/>
          </a:bodyPr>
          <a:lstStyle/>
          <a:p>
            <a:pPr algn="ctr"/>
            <a:r>
              <a:rPr lang="en-US" altLang="zh-CN" sz="49600" dirty="0">
                <a:solidFill>
                  <a:srgbClr val="F5F4EF">
                    <a:alpha val="15000"/>
                  </a:srgbClr>
                </a:solidFill>
                <a:latin typeface="Arial Black" panose="020B0A04020102020204" charset="0"/>
                <a:cs typeface="Arial Black" panose="020B0A04020102020204" charset="0"/>
              </a:rPr>
              <a:t>4</a:t>
            </a:r>
          </a:p>
        </p:txBody>
      </p:sp>
    </p:spTree>
    <p:custDataLst>
      <p:tags r:id="rId1"/>
    </p:custDataLst>
    <p:extLst>
      <p:ext uri="{BB962C8B-B14F-4D97-AF65-F5344CB8AC3E}">
        <p14:creationId xmlns:p14="http://schemas.microsoft.com/office/powerpoint/2010/main" val="30361619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smtClean="0"/>
              <a:t>　　　　自己チェック表</a:t>
            </a:r>
            <a:endParaRPr lang="zh-CN" altLang="en-US" dirty="0"/>
          </a:p>
        </p:txBody>
      </p:sp>
      <p:sp>
        <p:nvSpPr>
          <p:cNvPr id="3" name="内容占位符 2"/>
          <p:cNvSpPr>
            <a:spLocks noGrp="1"/>
          </p:cNvSpPr>
          <p:nvPr>
            <p:ph idx="1"/>
          </p:nvPr>
        </p:nvSpPr>
        <p:spPr/>
        <p:txBody>
          <a:bodyPr/>
          <a:lstStyle/>
          <a:p>
            <a:pPr marL="0" indent="0">
              <a:buNone/>
            </a:pPr>
            <a:r>
              <a:rPr lang="ja-JP" altLang="zh-CN" b="1" dirty="0"/>
              <a:t>表に沿って完成してください。</a:t>
            </a:r>
          </a:p>
          <a:p>
            <a:pPr marL="0" indent="0">
              <a:buNone/>
            </a:pPr>
            <a:endParaRPr lang="ja-JP" altLang="zh-CN" b="1" dirty="0"/>
          </a:p>
          <a:p>
            <a:pPr marL="0" indent="0">
              <a:buNone/>
            </a:pPr>
            <a:r>
              <a:rPr lang="ja-JP" altLang="zh-CN" b="1" dirty="0"/>
              <a:t>１．本文の内容についてもう一回振り返ってみましょう。</a:t>
            </a:r>
          </a:p>
          <a:p>
            <a:pPr marL="0" indent="0">
              <a:buNone/>
            </a:pPr>
            <a:endParaRPr lang="ja-JP" altLang="zh-CN" b="1" dirty="0"/>
          </a:p>
          <a:p>
            <a:pPr marL="0" indent="0">
              <a:buNone/>
            </a:pPr>
            <a:r>
              <a:rPr lang="ja-JP" altLang="zh-CN" b="1" dirty="0"/>
              <a:t>２．各活動への取り組み、姿勢はいかがでしたか。</a:t>
            </a:r>
          </a:p>
          <a:p>
            <a:pPr marL="0" indent="0">
              <a:buNone/>
            </a:pPr>
            <a:endParaRPr lang="zh-CN" altLang="en-US" dirty="0"/>
          </a:p>
        </p:txBody>
      </p:sp>
    </p:spTree>
    <p:extLst>
      <p:ext uri="{BB962C8B-B14F-4D97-AF65-F5344CB8AC3E}">
        <p14:creationId xmlns:p14="http://schemas.microsoft.com/office/powerpoint/2010/main" val="160683965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9525"/>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8" name="文本框 7"/>
          <p:cNvSpPr txBox="1"/>
          <p:nvPr/>
        </p:nvSpPr>
        <p:spPr>
          <a:xfrm>
            <a:off x="1653540" y="4256405"/>
            <a:ext cx="7968615" cy="830997"/>
          </a:xfrm>
          <a:prstGeom prst="rect">
            <a:avLst/>
          </a:prstGeom>
          <a:noFill/>
        </p:spPr>
        <p:txBody>
          <a:bodyPr wrap="square" rtlCol="0">
            <a:spAutoFit/>
          </a:bodyPr>
          <a:lstStyle/>
          <a:p>
            <a:r>
              <a:rPr lang="en-US" altLang="zh-CN" sz="4800" b="1" dirty="0">
                <a:solidFill>
                  <a:srgbClr val="56CA95">
                    <a:lumMod val="50000"/>
                  </a:srgbClr>
                </a:solidFill>
                <a:latin typeface="MS Mincho" panose="02020609040205080304" charset="-128"/>
                <a:ea typeface="MS Mincho" panose="02020609040205080304" charset="-128"/>
                <a:sym typeface="+mn-ea"/>
              </a:rPr>
              <a:t> </a:t>
            </a:r>
            <a:r>
              <a:rPr lang="en-US" altLang="zh-CN" sz="4800" b="1" dirty="0" smtClean="0">
                <a:solidFill>
                  <a:srgbClr val="56CA95">
                    <a:lumMod val="50000"/>
                  </a:srgbClr>
                </a:solidFill>
                <a:latin typeface="MS Mincho" panose="02020609040205080304" charset="-128"/>
                <a:ea typeface="MS Mincho" panose="02020609040205080304" charset="-128"/>
                <a:sym typeface="+mn-ea"/>
              </a:rPr>
              <a:t>  </a:t>
            </a:r>
            <a:r>
              <a:rPr lang="ja-JP" altLang="en-US" sz="4800" b="1" dirty="0" smtClean="0">
                <a:solidFill>
                  <a:srgbClr val="56CA95">
                    <a:lumMod val="50000"/>
                  </a:srgbClr>
                </a:solidFill>
                <a:latin typeface="MS Mincho" panose="02020609040205080304" charset="-128"/>
                <a:ea typeface="MS Mincho" panose="02020609040205080304" charset="-128"/>
                <a:sym typeface="+mn-ea"/>
              </a:rPr>
              <a:t>宿題</a:t>
            </a:r>
            <a:endParaRPr lang="zh-CN" altLang="en-US" sz="4800" b="1" dirty="0" smtClean="0">
              <a:solidFill>
                <a:srgbClr val="56CA95">
                  <a:lumMod val="50000"/>
                </a:srgbClr>
              </a:solidFill>
              <a:latin typeface="MS Mincho" panose="02020609040205080304" charset="-128"/>
              <a:ea typeface="MS Mincho" panose="02020609040205080304" charset="-128"/>
              <a:sym typeface="+mn-ea"/>
            </a:endParaRPr>
          </a:p>
        </p:txBody>
      </p:sp>
      <p:sp>
        <p:nvSpPr>
          <p:cNvPr id="10" name="文本框 9"/>
          <p:cNvSpPr txBox="1"/>
          <p:nvPr/>
        </p:nvSpPr>
        <p:spPr>
          <a:xfrm>
            <a:off x="1653540" y="3049270"/>
            <a:ext cx="3668395" cy="1106805"/>
          </a:xfrm>
          <a:prstGeom prst="rect">
            <a:avLst/>
          </a:prstGeom>
          <a:noFill/>
        </p:spPr>
        <p:txBody>
          <a:bodyPr wrap="square" rtlCol="0">
            <a:spAutoFit/>
          </a:bodyPr>
          <a:lstStyle/>
          <a:p>
            <a:r>
              <a:rPr lang="en-US" altLang="zh-CN" sz="3600" dirty="0">
                <a:solidFill>
                  <a:srgbClr val="F5F4EF"/>
                </a:solidFill>
                <a:latin typeface="Arial Black" panose="020B0A04020102020204" charset="0"/>
                <a:cs typeface="Arial Black" panose="020B0A04020102020204" charset="0"/>
              </a:rPr>
              <a:t>PART. </a:t>
            </a:r>
            <a:r>
              <a:rPr lang="en-US" altLang="zh-CN" sz="6600" dirty="0" smtClean="0">
                <a:solidFill>
                  <a:srgbClr val="F5F4EF"/>
                </a:solidFill>
                <a:latin typeface="Arial Black" panose="020B0A04020102020204" charset="0"/>
                <a:cs typeface="Arial Black" panose="020B0A04020102020204" charset="0"/>
              </a:rPr>
              <a:t>07</a:t>
            </a:r>
            <a:endParaRPr lang="en-US" altLang="zh-CN" sz="6600" dirty="0">
              <a:solidFill>
                <a:srgbClr val="F5F4EF"/>
              </a:solidFill>
              <a:latin typeface="Arial Black" panose="020B0A04020102020204" charset="0"/>
              <a:cs typeface="Arial Black" panose="020B0A04020102020204" charset="0"/>
            </a:endParaRPr>
          </a:p>
        </p:txBody>
      </p:sp>
      <p:sp>
        <p:nvSpPr>
          <p:cNvPr id="2" name="文本框 1"/>
          <p:cNvSpPr txBox="1"/>
          <p:nvPr/>
        </p:nvSpPr>
        <p:spPr>
          <a:xfrm>
            <a:off x="5249545" y="-1831340"/>
            <a:ext cx="9575165" cy="7724140"/>
          </a:xfrm>
          <a:prstGeom prst="rect">
            <a:avLst/>
          </a:prstGeom>
          <a:noFill/>
        </p:spPr>
        <p:txBody>
          <a:bodyPr wrap="square" rtlCol="0">
            <a:spAutoFit/>
          </a:bodyPr>
          <a:lstStyle/>
          <a:p>
            <a:pPr algn="ctr"/>
            <a:r>
              <a:rPr lang="en-US" altLang="zh-CN" sz="49600" dirty="0">
                <a:solidFill>
                  <a:srgbClr val="F5F4EF">
                    <a:alpha val="15000"/>
                  </a:srgbClr>
                </a:solidFill>
                <a:latin typeface="Arial Black" panose="020B0A04020102020204" charset="0"/>
                <a:cs typeface="Arial Black" panose="020B0A04020102020204" charset="0"/>
              </a:rPr>
              <a:t>4</a:t>
            </a:r>
          </a:p>
        </p:txBody>
      </p:sp>
    </p:spTree>
    <p:custDataLst>
      <p:tags r:id="rId1"/>
    </p:custDataLst>
    <p:extLst>
      <p:ext uri="{BB962C8B-B14F-4D97-AF65-F5344CB8AC3E}">
        <p14:creationId xmlns:p14="http://schemas.microsoft.com/office/powerpoint/2010/main" val="397676940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0" indent="0">
              <a:buNone/>
            </a:pPr>
            <a:r>
              <a:rPr lang="ja-JP" altLang="en-US" sz="3200" b="1" dirty="0"/>
              <a:t>予習する時の留意点</a:t>
            </a:r>
            <a:r>
              <a:rPr lang="ja-JP" altLang="en-US" sz="3200" b="1" dirty="0" smtClean="0"/>
              <a:t>：</a:t>
            </a:r>
            <a:endParaRPr lang="ja-JP" altLang="en-US" sz="3200" b="1" dirty="0"/>
          </a:p>
          <a:p>
            <a:pPr marL="0" indent="0">
              <a:buNone/>
            </a:pPr>
            <a:r>
              <a:rPr lang="ja-JP" altLang="en-US" sz="3200" b="1" dirty="0" smtClean="0"/>
              <a:t>１、新</a:t>
            </a:r>
            <a:r>
              <a:rPr lang="ja-JP" altLang="en-US" sz="3200" b="1" dirty="0"/>
              <a:t>しい言葉の意味を理解すること。</a:t>
            </a:r>
          </a:p>
          <a:p>
            <a:pPr marL="0" indent="0">
              <a:buNone/>
            </a:pPr>
            <a:r>
              <a:rPr lang="ja-JP" altLang="en-US" sz="3200" b="1" dirty="0" smtClean="0"/>
              <a:t>２、本文</a:t>
            </a:r>
            <a:r>
              <a:rPr lang="ja-JP" altLang="en-US" sz="3200" b="1" dirty="0"/>
              <a:t>の大意をキャッチすること</a:t>
            </a:r>
            <a:r>
              <a:rPr lang="ja-JP" altLang="en-US" sz="3200" dirty="0"/>
              <a:t>。</a:t>
            </a:r>
          </a:p>
          <a:p>
            <a:pPr marL="0" indent="0">
              <a:buNone/>
            </a:pPr>
            <a:endParaRPr lang="zh-CN" altLang="en-US" dirty="0"/>
          </a:p>
        </p:txBody>
      </p:sp>
    </p:spTree>
    <p:extLst>
      <p:ext uri="{BB962C8B-B14F-4D97-AF65-F5344CB8AC3E}">
        <p14:creationId xmlns:p14="http://schemas.microsoft.com/office/powerpoint/2010/main" val="119803409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1093470"/>
            <a:ext cx="12194540" cy="4308475"/>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5" name="文本框 4"/>
          <p:cNvSpPr txBox="1"/>
          <p:nvPr/>
        </p:nvSpPr>
        <p:spPr>
          <a:xfrm>
            <a:off x="965200" y="2224405"/>
            <a:ext cx="10939780" cy="1337945"/>
          </a:xfrm>
          <a:prstGeom prst="rect">
            <a:avLst/>
          </a:prstGeom>
          <a:noFill/>
        </p:spPr>
        <p:txBody>
          <a:bodyPr wrap="square" rtlCol="0">
            <a:spAutoFit/>
          </a:bodyPr>
          <a:lstStyle/>
          <a:p>
            <a:pPr algn="just">
              <a:lnSpc>
                <a:spcPct val="150000"/>
              </a:lnSpc>
              <a:defRPr/>
            </a:pPr>
            <a:r>
              <a:rPr lang="ja-JP" altLang="en-US" sz="5400" kern="0" dirty="0" smtClean="0">
                <a:solidFill>
                  <a:srgbClr val="F5F4EF"/>
                </a:solidFill>
                <a:latin typeface="MS Gothic" panose="020B0609070205080204" charset="-128"/>
                <a:ea typeface="MS Gothic" panose="020B0609070205080204" charset="-128"/>
                <a:cs typeface="+mn-ea"/>
                <a:sym typeface="+mn-lt"/>
              </a:rPr>
              <a:t>ご清聴ありがとうございました</a:t>
            </a:r>
          </a:p>
        </p:txBody>
      </p:sp>
      <p:cxnSp>
        <p:nvCxnSpPr>
          <p:cNvPr id="44" name="直接连接符 43"/>
          <p:cNvCxnSpPr/>
          <p:nvPr/>
        </p:nvCxnSpPr>
        <p:spPr>
          <a:xfrm>
            <a:off x="1350344" y="3562292"/>
            <a:ext cx="6055711" cy="0"/>
          </a:xfrm>
          <a:prstGeom prst="line">
            <a:avLst/>
          </a:prstGeom>
          <a:ln w="12700" cmpd="sng">
            <a:solidFill>
              <a:srgbClr val="FBF6F4"/>
            </a:solidFill>
            <a:prstDash val="solid"/>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413654775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0"/>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8" name="文本框 7"/>
          <p:cNvSpPr txBox="1"/>
          <p:nvPr/>
        </p:nvSpPr>
        <p:spPr>
          <a:xfrm>
            <a:off x="1653540" y="4256405"/>
            <a:ext cx="7968615" cy="829945"/>
          </a:xfrm>
          <a:prstGeom prst="rect">
            <a:avLst/>
          </a:prstGeom>
          <a:noFill/>
        </p:spPr>
        <p:txBody>
          <a:bodyPr wrap="square" rtlCol="0">
            <a:spAutoFit/>
          </a:bodyPr>
          <a:lstStyle/>
          <a:p>
            <a:r>
              <a:rPr lang="ja-JP" altLang="en-US" sz="4800" b="1" spc="300" dirty="0" smtClean="0">
                <a:solidFill>
                  <a:srgbClr val="56CA95">
                    <a:lumMod val="50000"/>
                  </a:srgbClr>
                </a:solidFill>
                <a:latin typeface="MS Mincho" panose="02020609040205080304" charset="-128"/>
                <a:ea typeface="MS Mincho" panose="02020609040205080304" charset="-128"/>
                <a:sym typeface="+mn-ea"/>
              </a:rPr>
              <a:t>        学</a:t>
            </a:r>
            <a:r>
              <a:rPr lang="ja-JP" altLang="en-US" sz="4800" b="1" spc="300" dirty="0">
                <a:solidFill>
                  <a:srgbClr val="56CA95">
                    <a:lumMod val="50000"/>
                  </a:srgbClr>
                </a:solidFill>
                <a:latin typeface="MS Mincho" panose="02020609040205080304" charset="-128"/>
                <a:ea typeface="MS Mincho" panose="02020609040205080304" charset="-128"/>
                <a:sym typeface="+mn-ea"/>
              </a:rPr>
              <a:t>習目</a:t>
            </a:r>
            <a:r>
              <a:rPr lang="ja-JP" altLang="en-US" sz="4800" b="1" spc="300" dirty="0" smtClean="0">
                <a:solidFill>
                  <a:srgbClr val="56CA95">
                    <a:lumMod val="50000"/>
                  </a:srgbClr>
                </a:solidFill>
                <a:latin typeface="MS Mincho" panose="02020609040205080304" charset="-128"/>
                <a:ea typeface="MS Mincho" panose="02020609040205080304" charset="-128"/>
                <a:sym typeface="+mn-ea"/>
              </a:rPr>
              <a:t>標</a:t>
            </a:r>
            <a:endParaRPr lang="ja-JP" altLang="en-US" sz="4800" b="1" spc="300" dirty="0" smtClean="0">
              <a:solidFill>
                <a:srgbClr val="56CA95">
                  <a:lumMod val="50000"/>
                </a:srgbClr>
              </a:solidFill>
              <a:latin typeface="MS Mincho" panose="02020609040205080304" charset="-128"/>
              <a:ea typeface="MS Mincho" panose="02020609040205080304" charset="-128"/>
              <a:cs typeface="+mn-ea"/>
              <a:sym typeface="+mn-ea"/>
            </a:endParaRPr>
          </a:p>
        </p:txBody>
      </p:sp>
      <p:sp>
        <p:nvSpPr>
          <p:cNvPr id="10" name="文本框 9"/>
          <p:cNvSpPr txBox="1"/>
          <p:nvPr/>
        </p:nvSpPr>
        <p:spPr>
          <a:xfrm>
            <a:off x="1642110" y="3045460"/>
            <a:ext cx="3668395" cy="1106805"/>
          </a:xfrm>
          <a:prstGeom prst="rect">
            <a:avLst/>
          </a:prstGeom>
          <a:noFill/>
        </p:spPr>
        <p:txBody>
          <a:bodyPr wrap="square" rtlCol="0">
            <a:spAutoFit/>
          </a:bodyPr>
          <a:lstStyle/>
          <a:p>
            <a:r>
              <a:rPr lang="en-US" altLang="zh-CN" sz="3600">
                <a:solidFill>
                  <a:srgbClr val="F5F4EF"/>
                </a:solidFill>
                <a:latin typeface="Arial Black" panose="020B0A04020102020204" charset="0"/>
                <a:cs typeface="Arial Black" panose="020B0A04020102020204" charset="0"/>
              </a:rPr>
              <a:t>PART. </a:t>
            </a:r>
            <a:r>
              <a:rPr lang="en-US" altLang="zh-CN" sz="6600">
                <a:solidFill>
                  <a:srgbClr val="F5F4EF"/>
                </a:solidFill>
                <a:latin typeface="Arial Black" panose="020B0A04020102020204" charset="0"/>
                <a:cs typeface="Arial Black" panose="020B0A04020102020204" charset="0"/>
              </a:rPr>
              <a:t>01</a:t>
            </a:r>
          </a:p>
        </p:txBody>
      </p:sp>
      <p:sp>
        <p:nvSpPr>
          <p:cNvPr id="2" name="文本框 1"/>
          <p:cNvSpPr txBox="1"/>
          <p:nvPr/>
        </p:nvSpPr>
        <p:spPr>
          <a:xfrm>
            <a:off x="5310505" y="-1779270"/>
            <a:ext cx="9575165" cy="7724140"/>
          </a:xfrm>
          <a:prstGeom prst="rect">
            <a:avLst/>
          </a:prstGeom>
          <a:noFill/>
        </p:spPr>
        <p:txBody>
          <a:bodyPr wrap="square" rtlCol="0">
            <a:spAutoFit/>
          </a:bodyPr>
          <a:lstStyle/>
          <a:p>
            <a:pPr algn="ctr"/>
            <a:r>
              <a:rPr lang="en-US" altLang="zh-CN" sz="49600">
                <a:solidFill>
                  <a:srgbClr val="F5F4EF">
                    <a:alpha val="15000"/>
                  </a:srgbClr>
                </a:solidFill>
                <a:latin typeface="Arial Black" panose="020B0A04020102020204" charset="0"/>
                <a:cs typeface="Arial Black" panose="020B0A04020102020204" charset="0"/>
              </a:rPr>
              <a:t>1</a:t>
            </a:r>
          </a:p>
        </p:txBody>
      </p:sp>
    </p:spTree>
    <p:custDataLst>
      <p:tags r:id="rId1"/>
    </p:custDataLst>
    <p:extLst>
      <p:ext uri="{BB962C8B-B14F-4D97-AF65-F5344CB8AC3E}">
        <p14:creationId xmlns:p14="http://schemas.microsoft.com/office/powerpoint/2010/main" val="56139639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6"/>
          <p:cNvSpPr txBox="1"/>
          <p:nvPr/>
        </p:nvSpPr>
        <p:spPr>
          <a:xfrm>
            <a:off x="1114425" y="462280"/>
            <a:ext cx="7518400" cy="757555"/>
          </a:xfrm>
          <a:prstGeom prst="rect">
            <a:avLst/>
          </a:prstGeom>
        </p:spPr>
        <p:txBody>
          <a:bodyPr>
            <a:normAutofit fontScale="97500" lnSpcReduction="10000"/>
            <a:scene3d>
              <a:camera prst="orthographicFront"/>
              <a:lightRig rig="threePt" dir="t"/>
            </a:scene3d>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ja-JP" altLang="zh-CN" sz="5090" b="1" dirty="0">
                <a:solidFill>
                  <a:srgbClr val="000000"/>
                </a:solidFill>
                <a:effectLst>
                  <a:outerShdw blurRad="38100" dist="19050" dir="2700000" algn="tl" rotWithShape="0">
                    <a:srgbClr val="000000">
                      <a:alpha val="40000"/>
                    </a:srgbClr>
                  </a:outerShdw>
                </a:effectLst>
                <a:ea typeface="MS Mincho" panose="02020609040205080304" charset="-128"/>
                <a:cs typeface="+mn-ea"/>
                <a:sym typeface="+mn-lt"/>
              </a:rPr>
              <a:t>学習目標</a:t>
            </a:r>
          </a:p>
        </p:txBody>
      </p:sp>
      <p:sp>
        <p:nvSpPr>
          <p:cNvPr id="2" name="Text Placeholder 5"/>
          <p:cNvSpPr txBox="1"/>
          <p:nvPr/>
        </p:nvSpPr>
        <p:spPr>
          <a:xfrm>
            <a:off x="962660" y="1901825"/>
            <a:ext cx="10699750" cy="3258820"/>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lumMod val="85000"/>
                    <a:lumOff val="1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lumMod val="85000"/>
                    <a:lumOff val="1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altLang="zh-CN" sz="2800" b="1" dirty="0">
                <a:solidFill>
                  <a:srgbClr val="000000">
                    <a:lumMod val="75000"/>
                    <a:lumOff val="25000"/>
                  </a:srgbClr>
                </a:solidFill>
                <a:latin typeface="MS Mincho" panose="02020609040205080304" charset="-128"/>
                <a:ea typeface="MS Mincho" panose="02020609040205080304" charset="-128"/>
              </a:rPr>
              <a:t>1.</a:t>
            </a:r>
            <a:r>
              <a:rPr lang="en-US" altLang="zh-CN" sz="2800" b="1" dirty="0">
                <a:solidFill>
                  <a:srgbClr val="000000">
                    <a:lumMod val="75000"/>
                    <a:lumOff val="25000"/>
                  </a:srgbClr>
                </a:solidFill>
                <a:latin typeface="MS Mincho" panose="02020609040205080304" charset="-128"/>
                <a:ea typeface="MS Mincho" panose="02020609040205080304" charset="-128"/>
                <a:sym typeface="+mn-ea"/>
              </a:rPr>
              <a:t>童話世界における滑稽さを理解する。</a:t>
            </a:r>
          </a:p>
          <a:p>
            <a:pPr marL="0" indent="0">
              <a:buFont typeface="Arial" panose="020B0604020202020204" pitchFamily="34" charset="0"/>
              <a:buNone/>
            </a:pPr>
            <a:endParaRPr lang="en-US" altLang="zh-CN" sz="2800" b="1" dirty="0">
              <a:solidFill>
                <a:srgbClr val="000000">
                  <a:lumMod val="75000"/>
                  <a:lumOff val="25000"/>
                </a:srgbClr>
              </a:solidFill>
              <a:latin typeface="MS Mincho" panose="02020609040205080304" charset="-128"/>
              <a:ea typeface="MS Mincho" panose="02020609040205080304" charset="-128"/>
            </a:endParaRPr>
          </a:p>
          <a:p>
            <a:pPr marL="0" indent="0">
              <a:buFont typeface="Arial" panose="020B0604020202020204" pitchFamily="34" charset="0"/>
              <a:buNone/>
            </a:pPr>
            <a:r>
              <a:rPr lang="en-US" altLang="zh-CN" sz="2800" b="1" dirty="0">
                <a:solidFill>
                  <a:srgbClr val="000000">
                    <a:lumMod val="75000"/>
                    <a:lumOff val="25000"/>
                  </a:srgbClr>
                </a:solidFill>
                <a:latin typeface="MS Mincho" panose="02020609040205080304" charset="-128"/>
                <a:ea typeface="MS Mincho" panose="02020609040205080304" charset="-128"/>
              </a:rPr>
              <a:t>2.</a:t>
            </a:r>
            <a:r>
              <a:rPr lang="en-US" altLang="zh-CN" sz="2800" b="1" dirty="0">
                <a:solidFill>
                  <a:srgbClr val="000000">
                    <a:lumMod val="75000"/>
                    <a:lumOff val="25000"/>
                  </a:srgbClr>
                </a:solidFill>
                <a:latin typeface="MS Mincho" panose="02020609040205080304" charset="-128"/>
                <a:ea typeface="MS Mincho" panose="02020609040205080304" charset="-128"/>
                <a:sym typeface="+mn-ea"/>
              </a:rPr>
              <a:t>20世紀初期の日本社会に現れた「成金」</a:t>
            </a:r>
            <a:r>
              <a:rPr lang="en-US" altLang="zh-CN" sz="2800" b="1" dirty="0" smtClean="0">
                <a:solidFill>
                  <a:srgbClr val="000000">
                    <a:lumMod val="75000"/>
                    <a:lumOff val="25000"/>
                  </a:srgbClr>
                </a:solidFill>
                <a:latin typeface="MS Mincho" panose="02020609040205080304" charset="-128"/>
                <a:ea typeface="MS Mincho" panose="02020609040205080304" charset="-128"/>
                <a:sym typeface="+mn-ea"/>
              </a:rPr>
              <a:t>形象について考える</a:t>
            </a:r>
            <a:r>
              <a:rPr lang="zh-CN" altLang="en-US" sz="2800" b="1" dirty="0" smtClean="0">
                <a:solidFill>
                  <a:srgbClr val="000000">
                    <a:lumMod val="75000"/>
                    <a:lumOff val="25000"/>
                  </a:srgbClr>
                </a:solidFill>
                <a:latin typeface="MS Mincho" panose="02020609040205080304" charset="-128"/>
                <a:ea typeface="MS Mincho" panose="02020609040205080304" charset="-128"/>
                <a:sym typeface="+mn-ea"/>
              </a:rPr>
              <a:t>。</a:t>
            </a:r>
            <a:endParaRPr lang="en-US" altLang="zh-CN" sz="2800" b="1" dirty="0">
              <a:solidFill>
                <a:srgbClr val="000000">
                  <a:lumMod val="75000"/>
                  <a:lumOff val="25000"/>
                </a:srgbClr>
              </a:solidFill>
              <a:latin typeface="MS Mincho" panose="02020609040205080304" charset="-128"/>
              <a:ea typeface="MS Mincho" panose="02020609040205080304" charset="-128"/>
              <a:sym typeface="+mn-ea"/>
            </a:endParaRPr>
          </a:p>
          <a:p>
            <a:pPr marL="0" indent="0">
              <a:buFont typeface="Arial" panose="020B0604020202020204" pitchFamily="34" charset="0"/>
              <a:buNone/>
            </a:pPr>
            <a:endParaRPr lang="en-US" altLang="zh-CN" sz="2800" b="1" dirty="0">
              <a:solidFill>
                <a:srgbClr val="000000">
                  <a:lumMod val="75000"/>
                  <a:lumOff val="25000"/>
                </a:srgbClr>
              </a:solidFill>
              <a:latin typeface="MS Mincho" panose="02020609040205080304" charset="-128"/>
              <a:ea typeface="MS Mincho" panose="02020609040205080304" charset="-128"/>
            </a:endParaRPr>
          </a:p>
          <a:p>
            <a:pPr marL="0" indent="0">
              <a:buFont typeface="Arial" panose="020B0604020202020204" pitchFamily="34" charset="0"/>
              <a:buNone/>
            </a:pPr>
            <a:r>
              <a:rPr lang="en-US" altLang="zh-CN" sz="2800" b="1" dirty="0">
                <a:solidFill>
                  <a:srgbClr val="000000">
                    <a:lumMod val="75000"/>
                    <a:lumOff val="25000"/>
                  </a:srgbClr>
                </a:solidFill>
                <a:latin typeface="MS Mincho" panose="02020609040205080304" charset="-128"/>
                <a:ea typeface="MS Mincho" panose="02020609040205080304" charset="-128"/>
              </a:rPr>
              <a:t>3.</a:t>
            </a:r>
            <a:r>
              <a:rPr lang="en-US" altLang="zh-CN" sz="2800" b="1" dirty="0">
                <a:solidFill>
                  <a:srgbClr val="000000">
                    <a:lumMod val="75000"/>
                    <a:lumOff val="25000"/>
                  </a:srgbClr>
                </a:solidFill>
                <a:latin typeface="MS Mincho" panose="02020609040205080304" charset="-128"/>
                <a:ea typeface="MS Mincho" panose="02020609040205080304" charset="-128"/>
                <a:sym typeface="+mn-ea"/>
              </a:rPr>
              <a:t>どんな状況におかれても誠実に生きていく力を養う。</a:t>
            </a:r>
          </a:p>
          <a:p>
            <a:pPr marL="0" indent="0">
              <a:buFont typeface="Arial" panose="020B0604020202020204" pitchFamily="34" charset="0"/>
              <a:buNone/>
            </a:pPr>
            <a:endParaRPr lang="en-US" altLang="zh-CN" sz="2800" b="1" dirty="0">
              <a:solidFill>
                <a:srgbClr val="000000">
                  <a:lumMod val="75000"/>
                  <a:lumOff val="25000"/>
                </a:srgbClr>
              </a:solidFill>
              <a:latin typeface="MS Mincho" panose="02020609040205080304" charset="-128"/>
              <a:ea typeface="MS Mincho" panose="02020609040205080304" charset="-128"/>
            </a:endParaRPr>
          </a:p>
        </p:txBody>
      </p:sp>
      <p:grpSp>
        <p:nvGrpSpPr>
          <p:cNvPr id="3" name="Group 40"/>
          <p:cNvGrpSpPr/>
          <p:nvPr/>
        </p:nvGrpSpPr>
        <p:grpSpPr>
          <a:xfrm rot="1560000">
            <a:off x="-127282" y="658940"/>
            <a:ext cx="1524950" cy="1512708"/>
            <a:chOff x="7120252" y="1618207"/>
            <a:chExt cx="2215160" cy="2197378"/>
          </a:xfrm>
        </p:grpSpPr>
        <p:sp>
          <p:nvSpPr>
            <p:cNvPr id="4" name="Freeform: Shape 41"/>
            <p:cNvSpPr/>
            <p:nvPr/>
          </p:nvSpPr>
          <p:spPr bwMode="auto">
            <a:xfrm>
              <a:off x="7729083" y="2227884"/>
              <a:ext cx="1153306" cy="1141451"/>
            </a:xfrm>
            <a:custGeom>
              <a:avLst/>
              <a:gdLst>
                <a:gd name="T0" fmla="*/ 575 w 576"/>
                <a:gd name="T1" fmla="*/ 518 h 570"/>
                <a:gd name="T2" fmla="*/ 576 w 576"/>
                <a:gd name="T3" fmla="*/ 518 h 570"/>
                <a:gd name="T4" fmla="*/ 52 w 576"/>
                <a:gd name="T5" fmla="*/ 0 h 570"/>
                <a:gd name="T6" fmla="*/ 37 w 576"/>
                <a:gd name="T7" fmla="*/ 37 h 570"/>
                <a:gd name="T8" fmla="*/ 0 w 576"/>
                <a:gd name="T9" fmla="*/ 52 h 570"/>
                <a:gd name="T10" fmla="*/ 524 w 576"/>
                <a:gd name="T11" fmla="*/ 570 h 570"/>
                <a:gd name="T12" fmla="*/ 525 w 576"/>
                <a:gd name="T13" fmla="*/ 569 h 570"/>
                <a:gd name="T14" fmla="*/ 575 w 576"/>
                <a:gd name="T15" fmla="*/ 518 h 5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6" h="570">
                  <a:moveTo>
                    <a:pt x="575" y="518"/>
                  </a:moveTo>
                  <a:cubicBezTo>
                    <a:pt x="576" y="518"/>
                    <a:pt x="576" y="518"/>
                    <a:pt x="576" y="518"/>
                  </a:cubicBezTo>
                  <a:cubicBezTo>
                    <a:pt x="52" y="0"/>
                    <a:pt x="52" y="0"/>
                    <a:pt x="52" y="0"/>
                  </a:cubicBezTo>
                  <a:cubicBezTo>
                    <a:pt x="47" y="12"/>
                    <a:pt x="42" y="24"/>
                    <a:pt x="37" y="37"/>
                  </a:cubicBezTo>
                  <a:cubicBezTo>
                    <a:pt x="24" y="42"/>
                    <a:pt x="12" y="47"/>
                    <a:pt x="0" y="52"/>
                  </a:cubicBezTo>
                  <a:cubicBezTo>
                    <a:pt x="524" y="570"/>
                    <a:pt x="524" y="570"/>
                    <a:pt x="524" y="570"/>
                  </a:cubicBezTo>
                  <a:cubicBezTo>
                    <a:pt x="525" y="569"/>
                    <a:pt x="525" y="569"/>
                    <a:pt x="525" y="569"/>
                  </a:cubicBezTo>
                  <a:lnTo>
                    <a:pt x="575" y="518"/>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000000"/>
                </a:solidFill>
                <a:cs typeface="+mn-ea"/>
                <a:sym typeface="+mn-lt"/>
              </a:endParaRPr>
            </a:p>
          </p:txBody>
        </p:sp>
        <p:sp>
          <p:nvSpPr>
            <p:cNvPr id="5" name="Freeform: Shape 42"/>
            <p:cNvSpPr/>
            <p:nvPr/>
          </p:nvSpPr>
          <p:spPr bwMode="auto">
            <a:xfrm>
              <a:off x="8936582" y="3420988"/>
              <a:ext cx="398830" cy="394597"/>
            </a:xfrm>
            <a:custGeom>
              <a:avLst/>
              <a:gdLst>
                <a:gd name="T0" fmla="*/ 199 w 199"/>
                <a:gd name="T1" fmla="*/ 197 h 197"/>
                <a:gd name="T2" fmla="*/ 59 w 199"/>
                <a:gd name="T3" fmla="*/ 0 h 197"/>
                <a:gd name="T4" fmla="*/ 58 w 199"/>
                <a:gd name="T5" fmla="*/ 0 h 197"/>
                <a:gd name="T6" fmla="*/ 55 w 199"/>
                <a:gd name="T7" fmla="*/ 4 h 197"/>
                <a:gd name="T8" fmla="*/ 5 w 199"/>
                <a:gd name="T9" fmla="*/ 55 h 197"/>
                <a:gd name="T10" fmla="*/ 0 w 199"/>
                <a:gd name="T11" fmla="*/ 58 h 197"/>
                <a:gd name="T12" fmla="*/ 1 w 199"/>
                <a:gd name="T13" fmla="*/ 59 h 197"/>
                <a:gd name="T14" fmla="*/ 199 w 199"/>
                <a:gd name="T15" fmla="*/ 197 h 1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9" h="197">
                  <a:moveTo>
                    <a:pt x="199" y="197"/>
                  </a:moveTo>
                  <a:cubicBezTo>
                    <a:pt x="59" y="0"/>
                    <a:pt x="59" y="0"/>
                    <a:pt x="59" y="0"/>
                  </a:cubicBezTo>
                  <a:cubicBezTo>
                    <a:pt x="59" y="0"/>
                    <a:pt x="58" y="0"/>
                    <a:pt x="58" y="0"/>
                  </a:cubicBezTo>
                  <a:cubicBezTo>
                    <a:pt x="57" y="2"/>
                    <a:pt x="56" y="3"/>
                    <a:pt x="55" y="4"/>
                  </a:cubicBezTo>
                  <a:cubicBezTo>
                    <a:pt x="5" y="55"/>
                    <a:pt x="5" y="55"/>
                    <a:pt x="5" y="55"/>
                  </a:cubicBezTo>
                  <a:cubicBezTo>
                    <a:pt x="3" y="56"/>
                    <a:pt x="2" y="57"/>
                    <a:pt x="0" y="58"/>
                  </a:cubicBezTo>
                  <a:cubicBezTo>
                    <a:pt x="1" y="58"/>
                    <a:pt x="1" y="59"/>
                    <a:pt x="1" y="59"/>
                  </a:cubicBezTo>
                  <a:lnTo>
                    <a:pt x="199" y="197"/>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000000"/>
                </a:solidFill>
                <a:cs typeface="+mn-ea"/>
                <a:sym typeface="+mn-lt"/>
              </a:endParaRPr>
            </a:p>
          </p:txBody>
        </p:sp>
        <p:sp>
          <p:nvSpPr>
            <p:cNvPr id="10" name="Freeform: Shape 47"/>
            <p:cNvSpPr/>
            <p:nvPr/>
          </p:nvSpPr>
          <p:spPr bwMode="auto">
            <a:xfrm>
              <a:off x="7120252" y="1830747"/>
              <a:ext cx="682500" cy="709597"/>
            </a:xfrm>
            <a:custGeom>
              <a:avLst/>
              <a:gdLst>
                <a:gd name="T0" fmla="*/ 222 w 341"/>
                <a:gd name="T1" fmla="*/ 117 h 354"/>
                <a:gd name="T2" fmla="*/ 27 w 341"/>
                <a:gd name="T3" fmla="*/ 120 h 354"/>
                <a:gd name="T4" fmla="*/ 304 w 341"/>
                <a:gd name="T5" fmla="*/ 250 h 354"/>
                <a:gd name="T6" fmla="*/ 341 w 341"/>
                <a:gd name="T7" fmla="*/ 235 h 354"/>
                <a:gd name="T8" fmla="*/ 222 w 341"/>
                <a:gd name="T9" fmla="*/ 117 h 354"/>
              </a:gdLst>
              <a:ahLst/>
              <a:cxnLst>
                <a:cxn ang="0">
                  <a:pos x="T0" y="T1"/>
                </a:cxn>
                <a:cxn ang="0">
                  <a:pos x="T2" y="T3"/>
                </a:cxn>
                <a:cxn ang="0">
                  <a:pos x="T4" y="T5"/>
                </a:cxn>
                <a:cxn ang="0">
                  <a:pos x="T6" y="T7"/>
                </a:cxn>
                <a:cxn ang="0">
                  <a:pos x="T8" y="T9"/>
                </a:cxn>
              </a:cxnLst>
              <a:rect l="0" t="0" r="r" b="b"/>
              <a:pathLst>
                <a:path w="341" h="354">
                  <a:moveTo>
                    <a:pt x="222" y="117"/>
                  </a:moveTo>
                  <a:cubicBezTo>
                    <a:pt x="96" y="0"/>
                    <a:pt x="56" y="8"/>
                    <a:pt x="27" y="120"/>
                  </a:cubicBezTo>
                  <a:cubicBezTo>
                    <a:pt x="0" y="220"/>
                    <a:pt x="38" y="354"/>
                    <a:pt x="304" y="250"/>
                  </a:cubicBezTo>
                  <a:cubicBezTo>
                    <a:pt x="316" y="245"/>
                    <a:pt x="328" y="240"/>
                    <a:pt x="341" y="235"/>
                  </a:cubicBezTo>
                  <a:cubicBezTo>
                    <a:pt x="293" y="188"/>
                    <a:pt x="253" y="149"/>
                    <a:pt x="222" y="117"/>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000000"/>
                </a:solidFill>
                <a:cs typeface="+mn-ea"/>
                <a:sym typeface="+mn-lt"/>
              </a:endParaRPr>
            </a:p>
          </p:txBody>
        </p:sp>
        <p:sp>
          <p:nvSpPr>
            <p:cNvPr id="11" name="Freeform: Shape 48"/>
            <p:cNvSpPr/>
            <p:nvPr/>
          </p:nvSpPr>
          <p:spPr bwMode="auto">
            <a:xfrm>
              <a:off x="7322631" y="1618207"/>
              <a:ext cx="712984" cy="683347"/>
            </a:xfrm>
            <a:custGeom>
              <a:avLst/>
              <a:gdLst>
                <a:gd name="T0" fmla="*/ 240 w 356"/>
                <a:gd name="T1" fmla="*/ 341 h 341"/>
                <a:gd name="T2" fmla="*/ 255 w 356"/>
                <a:gd name="T3" fmla="*/ 304 h 341"/>
                <a:gd name="T4" fmla="*/ 122 w 356"/>
                <a:gd name="T5" fmla="*/ 27 h 341"/>
                <a:gd name="T6" fmla="*/ 121 w 356"/>
                <a:gd name="T7" fmla="*/ 223 h 341"/>
                <a:gd name="T8" fmla="*/ 240 w 356"/>
                <a:gd name="T9" fmla="*/ 341 h 341"/>
              </a:gdLst>
              <a:ahLst/>
              <a:cxnLst>
                <a:cxn ang="0">
                  <a:pos x="T0" y="T1"/>
                </a:cxn>
                <a:cxn ang="0">
                  <a:pos x="T2" y="T3"/>
                </a:cxn>
                <a:cxn ang="0">
                  <a:pos x="T4" y="T5"/>
                </a:cxn>
                <a:cxn ang="0">
                  <a:pos x="T6" y="T7"/>
                </a:cxn>
                <a:cxn ang="0">
                  <a:pos x="T8" y="T9"/>
                </a:cxn>
              </a:cxnLst>
              <a:rect l="0" t="0" r="r" b="b"/>
              <a:pathLst>
                <a:path w="356" h="341">
                  <a:moveTo>
                    <a:pt x="240" y="341"/>
                  </a:moveTo>
                  <a:cubicBezTo>
                    <a:pt x="245" y="328"/>
                    <a:pt x="250" y="316"/>
                    <a:pt x="255" y="304"/>
                  </a:cubicBezTo>
                  <a:cubicBezTo>
                    <a:pt x="356" y="36"/>
                    <a:pt x="222" y="0"/>
                    <a:pt x="122" y="27"/>
                  </a:cubicBezTo>
                  <a:cubicBezTo>
                    <a:pt x="10" y="59"/>
                    <a:pt x="0" y="94"/>
                    <a:pt x="121" y="223"/>
                  </a:cubicBezTo>
                  <a:cubicBezTo>
                    <a:pt x="152" y="255"/>
                    <a:pt x="192" y="294"/>
                    <a:pt x="240" y="341"/>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solidFill>
                  <a:srgbClr val="000000"/>
                </a:solidFill>
                <a:cs typeface="+mn-ea"/>
                <a:sym typeface="+mn-lt"/>
              </a:endParaRPr>
            </a:p>
          </p:txBody>
        </p:sp>
      </p:grpSp>
      <p:cxnSp>
        <p:nvCxnSpPr>
          <p:cNvPr id="7" name="直接箭头连接符 6"/>
          <p:cNvCxnSpPr/>
          <p:nvPr/>
        </p:nvCxnSpPr>
        <p:spPr>
          <a:xfrm flipV="1">
            <a:off x="755650" y="1329690"/>
            <a:ext cx="11202670" cy="635"/>
          </a:xfrm>
          <a:prstGeom prst="straightConnector1">
            <a:avLst/>
          </a:prstGeom>
          <a:ln w="57150">
            <a:solidFill>
              <a:schemeClr val="accent5">
                <a:lumMod val="7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5348911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p:tgtEl>
                                          <p:spTgt spid="29"/>
                                        </p:tgtEl>
                                        <p:attrNameLst>
                                          <p:attrName>ppt_y</p:attrName>
                                        </p:attrNameLst>
                                      </p:cBhvr>
                                      <p:tavLst>
                                        <p:tav tm="0">
                                          <p:val>
                                            <p:strVal val="#ppt_y+#ppt_h*1.125000"/>
                                          </p:val>
                                        </p:tav>
                                        <p:tav tm="100000">
                                          <p:val>
                                            <p:strVal val="#ppt_y"/>
                                          </p:val>
                                        </p:tav>
                                      </p:tavLst>
                                    </p:anim>
                                    <p:animEffect transition="in" filter="wipe(up)">
                                      <p:cBhvr>
                                        <p:cTn id="8" dur="500"/>
                                        <p:tgtEl>
                                          <p:spTgt spid="29"/>
                                        </p:tgtEl>
                                      </p:cBhvr>
                                    </p:animEffect>
                                  </p:childTnLst>
                                </p:cTn>
                              </p:par>
                            </p:childTnLst>
                          </p:cTn>
                        </p:par>
                        <p:par>
                          <p:cTn id="9" fill="hold">
                            <p:stCondLst>
                              <p:cond delay="649"/>
                            </p:stCondLst>
                            <p:childTnLst>
                              <p:par>
                                <p:cTn id="10" presetID="53" presetClass="entr" presetSubtype="16"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0200" y="317178"/>
            <a:ext cx="11194415" cy="705485"/>
          </a:xfrm>
        </p:spPr>
        <p:txBody>
          <a:bodyPr/>
          <a:lstStyle/>
          <a:p>
            <a:r>
              <a:rPr lang="ja-JP" altLang="zh-CN">
                <a:solidFill>
                  <a:schemeClr val="tx2">
                    <a:lumMod val="90000"/>
                    <a:lumOff val="10000"/>
                  </a:schemeClr>
                </a:solidFill>
              </a:rPr>
              <a:t>調べましょう</a:t>
            </a:r>
          </a:p>
        </p:txBody>
      </p:sp>
      <p:sp>
        <p:nvSpPr>
          <p:cNvPr id="3" name="内容占位符 2"/>
          <p:cNvSpPr>
            <a:spLocks noGrp="1"/>
          </p:cNvSpPr>
          <p:nvPr>
            <p:ph idx="1"/>
          </p:nvPr>
        </p:nvSpPr>
        <p:spPr/>
        <p:txBody>
          <a:bodyPr>
            <a:normAutofit fontScale="85000" lnSpcReduction="20000"/>
          </a:bodyPr>
          <a:lstStyle/>
          <a:p>
            <a:pPr marL="0" indent="0">
              <a:buNone/>
            </a:pPr>
            <a:r>
              <a:rPr sz="3200" b="1" dirty="0">
                <a:solidFill>
                  <a:schemeClr val="tx2"/>
                </a:solidFill>
                <a:cs typeface="MS Mincho" panose="02020609040205080304" charset="-128"/>
                <a:sym typeface="+mn-ea"/>
              </a:rPr>
              <a:t>１</a:t>
            </a:r>
            <a:r>
              <a:rPr lang="en-US" altLang="zh-CN" sz="3200" b="1" dirty="0" smtClean="0">
                <a:solidFill>
                  <a:schemeClr val="tx2"/>
                </a:solidFill>
                <a:cs typeface="MS Mincho" panose="02020609040205080304" charset="-128"/>
                <a:sym typeface="+mn-ea"/>
              </a:rPr>
              <a:t>.</a:t>
            </a:r>
            <a:r>
              <a:rPr lang="en-US" altLang="ja-JP" sz="3200" b="1" dirty="0" smtClean="0">
                <a:solidFill>
                  <a:schemeClr val="tx2"/>
                </a:solidFill>
                <a:cs typeface="MS Mincho" panose="02020609040205080304" charset="-128"/>
                <a:sym typeface="+mn-ea"/>
              </a:rPr>
              <a:t>『</a:t>
            </a:r>
            <a:r>
              <a:rPr lang="ja-JP" altLang="en-US" sz="3200" b="1" dirty="0" smtClean="0">
                <a:solidFill>
                  <a:schemeClr val="tx2"/>
                </a:solidFill>
                <a:cs typeface="MS Mincho" panose="02020609040205080304" charset="-128"/>
                <a:sym typeface="+mn-ea"/>
              </a:rPr>
              <a:t>注文の多い料理店</a:t>
            </a:r>
            <a:r>
              <a:rPr lang="en-US" altLang="ja-JP" sz="3200" b="1" dirty="0" smtClean="0">
                <a:solidFill>
                  <a:schemeClr val="tx2"/>
                </a:solidFill>
                <a:cs typeface="MS Mincho" panose="02020609040205080304" charset="-128"/>
                <a:sym typeface="+mn-ea"/>
              </a:rPr>
              <a:t>』</a:t>
            </a:r>
            <a:r>
              <a:rPr lang="ja-JP" altLang="en-US" sz="3200" b="1" dirty="0" smtClean="0">
                <a:solidFill>
                  <a:schemeClr val="tx2"/>
                </a:solidFill>
                <a:cs typeface="MS Mincho" panose="02020609040205080304" charset="-128"/>
                <a:sym typeface="+mn-ea"/>
              </a:rPr>
              <a:t>の創作背景を調べてみよう</a:t>
            </a:r>
            <a:r>
              <a:rPr lang="en-US" altLang="zh-CN" sz="3200" b="1" dirty="0" smtClean="0">
                <a:solidFill>
                  <a:schemeClr val="tx2"/>
                </a:solidFill>
                <a:sym typeface="+mn-ea"/>
              </a:rPr>
              <a:t>。</a:t>
            </a:r>
          </a:p>
          <a:p>
            <a:pPr marL="0" indent="0">
              <a:buNone/>
            </a:pPr>
            <a:r>
              <a:rPr lang="ja-JP" altLang="en-US" sz="3200" b="1" dirty="0">
                <a:solidFill>
                  <a:schemeClr val="tx2"/>
                </a:solidFill>
                <a:sym typeface="+mn-ea"/>
              </a:rPr>
              <a:t>　</a:t>
            </a:r>
            <a:r>
              <a:rPr lang="ja-JP" altLang="en-US" sz="3200" b="1" dirty="0" smtClean="0">
                <a:solidFill>
                  <a:schemeClr val="tx2"/>
                </a:solidFill>
                <a:sym typeface="+mn-ea"/>
              </a:rPr>
              <a:t>「大</a:t>
            </a:r>
            <a:r>
              <a:rPr lang="ja-JP" altLang="en-US" sz="3200" b="1" dirty="0">
                <a:solidFill>
                  <a:schemeClr val="tx2"/>
                </a:solidFill>
                <a:sym typeface="+mn-ea"/>
              </a:rPr>
              <a:t>正デモクラシー」の時</a:t>
            </a:r>
            <a:r>
              <a:rPr lang="ja-JP" altLang="en-US" sz="3200" b="1" dirty="0" smtClean="0">
                <a:solidFill>
                  <a:schemeClr val="tx2"/>
                </a:solidFill>
                <a:sym typeface="+mn-ea"/>
              </a:rPr>
              <a:t>代は</a:t>
            </a:r>
            <a:r>
              <a:rPr lang="ja-JP" altLang="en-US" sz="3200" b="1" dirty="0" smtClean="0">
                <a:solidFill>
                  <a:schemeClr val="tx2"/>
                </a:solidFill>
                <a:sym typeface="+mn-ea"/>
              </a:rPr>
              <a:t>、第一次</a:t>
            </a:r>
            <a:r>
              <a:rPr lang="ja-JP" altLang="en-US" sz="3200" b="1" dirty="0">
                <a:solidFill>
                  <a:schemeClr val="tx2"/>
                </a:solidFill>
                <a:sym typeface="+mn-ea"/>
              </a:rPr>
              <a:t>世界大戦と立て続けに勝利</a:t>
            </a:r>
            <a:r>
              <a:rPr lang="ja-JP" altLang="en-US" sz="3200" b="1" dirty="0" smtClean="0">
                <a:solidFill>
                  <a:schemeClr val="tx2"/>
                </a:solidFill>
                <a:sym typeface="+mn-ea"/>
              </a:rPr>
              <a:t>してきた時</a:t>
            </a:r>
            <a:r>
              <a:rPr lang="ja-JP" altLang="en-US" sz="3200" b="1" dirty="0">
                <a:solidFill>
                  <a:schemeClr val="tx2"/>
                </a:solidFill>
                <a:sym typeface="+mn-ea"/>
              </a:rPr>
              <a:t>代</a:t>
            </a:r>
            <a:r>
              <a:rPr lang="ja-JP" altLang="en-US" sz="3200" b="1" dirty="0" smtClean="0">
                <a:solidFill>
                  <a:schemeClr val="tx2"/>
                </a:solidFill>
                <a:sym typeface="+mn-ea"/>
              </a:rPr>
              <a:t>でもある。</a:t>
            </a:r>
            <a:endParaRPr lang="ja-JP" altLang="en-US" sz="3200" b="1" dirty="0">
              <a:solidFill>
                <a:schemeClr val="tx2"/>
              </a:solidFill>
              <a:sym typeface="+mn-ea"/>
            </a:endParaRPr>
          </a:p>
          <a:p>
            <a:pPr marL="0" indent="0">
              <a:buNone/>
            </a:pPr>
            <a:r>
              <a:rPr lang="ja-JP" altLang="en-US" sz="3200" b="1" dirty="0" smtClean="0">
                <a:solidFill>
                  <a:schemeClr val="tx2"/>
                </a:solidFill>
                <a:sym typeface="+mn-ea"/>
              </a:rPr>
              <a:t>　その</a:t>
            </a:r>
            <a:r>
              <a:rPr lang="ja-JP" altLang="en-US" sz="3200" b="1" dirty="0">
                <a:solidFill>
                  <a:schemeClr val="tx2"/>
                </a:solidFill>
                <a:sym typeface="+mn-ea"/>
              </a:rPr>
              <a:t>後、大戦特需の好景気バブルははじけ、社会的には不況に陥り、農民は困窮に喘</a:t>
            </a:r>
            <a:r>
              <a:rPr lang="ja-JP" altLang="en-US" sz="3200" b="1" dirty="0" smtClean="0">
                <a:solidFill>
                  <a:schemeClr val="tx2"/>
                </a:solidFill>
                <a:sym typeface="+mn-ea"/>
              </a:rPr>
              <a:t>ぐことになる。</a:t>
            </a:r>
            <a:r>
              <a:rPr lang="ja-JP" altLang="en-US" sz="3200" b="1" dirty="0">
                <a:solidFill>
                  <a:schemeClr val="tx2"/>
                </a:solidFill>
                <a:sym typeface="+mn-ea"/>
              </a:rPr>
              <a:t>しかしその中でも経済的に潤っていた人</a:t>
            </a:r>
            <a:r>
              <a:rPr lang="ja-JP" altLang="en-US" sz="3200" b="1" dirty="0" smtClean="0">
                <a:solidFill>
                  <a:schemeClr val="tx2"/>
                </a:solidFill>
                <a:sym typeface="+mn-ea"/>
              </a:rPr>
              <a:t>たちがいた</a:t>
            </a:r>
            <a:r>
              <a:rPr lang="ja-JP" altLang="en-US" sz="3200" b="1" dirty="0">
                <a:solidFill>
                  <a:schemeClr val="tx2"/>
                </a:solidFill>
                <a:sym typeface="+mn-ea"/>
              </a:rPr>
              <a:t>。二人の紳士は、そんな人</a:t>
            </a:r>
            <a:r>
              <a:rPr lang="ja-JP" altLang="en-US" sz="3200" b="1" dirty="0" smtClean="0">
                <a:solidFill>
                  <a:schemeClr val="tx2"/>
                </a:solidFill>
                <a:sym typeface="+mn-ea"/>
              </a:rPr>
              <a:t>たちなのである。</a:t>
            </a:r>
            <a:r>
              <a:rPr lang="ja-JP" altLang="en-US" sz="3200" b="1" dirty="0">
                <a:solidFill>
                  <a:schemeClr val="tx2"/>
                </a:solidFill>
                <a:sym typeface="+mn-ea"/>
              </a:rPr>
              <a:t>結局、二人の紳士は助</a:t>
            </a:r>
            <a:r>
              <a:rPr lang="ja-JP" altLang="en-US" sz="3200" b="1" dirty="0" smtClean="0">
                <a:solidFill>
                  <a:schemeClr val="tx2"/>
                </a:solidFill>
                <a:sym typeface="+mn-ea"/>
              </a:rPr>
              <a:t>かるが</a:t>
            </a:r>
            <a:r>
              <a:rPr lang="ja-JP" altLang="en-US" sz="3200" b="1" dirty="0">
                <a:solidFill>
                  <a:schemeClr val="tx2"/>
                </a:solidFill>
                <a:sym typeface="+mn-ea"/>
              </a:rPr>
              <a:t>、恐ろしさのあまり紙くずのようになった顔のシワは東京に帰った後も</a:t>
            </a:r>
            <a:r>
              <a:rPr lang="ja-JP" altLang="en-US" sz="3200" b="1" dirty="0" smtClean="0">
                <a:solidFill>
                  <a:schemeClr val="tx2"/>
                </a:solidFill>
                <a:sym typeface="+mn-ea"/>
              </a:rPr>
              <a:t>戻らなかった</a:t>
            </a:r>
            <a:r>
              <a:rPr lang="ja-JP" altLang="en-US" sz="3200" b="1" dirty="0">
                <a:solidFill>
                  <a:schemeClr val="tx2"/>
                </a:solidFill>
                <a:sym typeface="+mn-ea"/>
              </a:rPr>
              <a:t>。それは「西洋化していく都会人への警笛」のように受け取</a:t>
            </a:r>
            <a:r>
              <a:rPr lang="ja-JP" altLang="en-US" sz="3200" b="1" dirty="0" smtClean="0">
                <a:solidFill>
                  <a:schemeClr val="tx2"/>
                </a:solidFill>
                <a:sym typeface="+mn-ea"/>
              </a:rPr>
              <a:t>ることができる。</a:t>
            </a:r>
            <a:endParaRPr lang="ja-JP" altLang="en-US" sz="3200" b="1" dirty="0">
              <a:solidFill>
                <a:schemeClr val="tx2"/>
              </a:solidFill>
              <a:sym typeface="+mn-ea"/>
            </a:endParaRPr>
          </a:p>
          <a:p>
            <a:pPr marL="0" indent="0">
              <a:buNone/>
            </a:pPr>
            <a:endParaRPr lang="en-US" altLang="zh-CN" sz="3200" b="1" dirty="0">
              <a:solidFill>
                <a:schemeClr val="tx2"/>
              </a:solidFill>
              <a:sym typeface="+mn-ea"/>
            </a:endParaRPr>
          </a:p>
        </p:txBody>
      </p:sp>
    </p:spTree>
    <p:custDataLst>
      <p:tags r:id="rId1"/>
    </p:custDataLst>
    <p:extLst>
      <p:ext uri="{BB962C8B-B14F-4D97-AF65-F5344CB8AC3E}">
        <p14:creationId xmlns:p14="http://schemas.microsoft.com/office/powerpoint/2010/main" val="1603090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Vertical)">
                                      <p:cBhvr>
                                        <p:cTn id="7" dur="500"/>
                                        <p:tgtEl>
                                          <p:spTgt spid="3">
                                            <p:txEl>
                                              <p:pRg st="1" end="1"/>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arn(inVertical)">
                                      <p:cBhvr>
                                        <p:cTn id="1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smtClean="0"/>
              <a:t>調べましょう</a:t>
            </a:r>
            <a:endParaRPr lang="zh-CN" altLang="en-US" dirty="0"/>
          </a:p>
        </p:txBody>
      </p:sp>
      <p:sp>
        <p:nvSpPr>
          <p:cNvPr id="3" name="内容占位符 2"/>
          <p:cNvSpPr>
            <a:spLocks noGrp="1"/>
          </p:cNvSpPr>
          <p:nvPr>
            <p:ph idx="1"/>
          </p:nvPr>
        </p:nvSpPr>
        <p:spPr/>
        <p:txBody>
          <a:bodyPr>
            <a:normAutofit fontScale="92500" lnSpcReduction="20000"/>
          </a:bodyPr>
          <a:lstStyle/>
          <a:p>
            <a:pPr marL="0" indent="0">
              <a:buNone/>
            </a:pPr>
            <a:r>
              <a:rPr lang="ja-JP" altLang="en-US" b="1" dirty="0" smtClean="0"/>
              <a:t>２、</a:t>
            </a:r>
            <a:r>
              <a:rPr lang="en-US" altLang="ja-JP" b="1" dirty="0" smtClean="0"/>
              <a:t>『</a:t>
            </a:r>
            <a:r>
              <a:rPr lang="ja-JP" altLang="en-US" b="1" dirty="0" smtClean="0"/>
              <a:t>注文の多い料理店</a:t>
            </a:r>
            <a:r>
              <a:rPr lang="en-US" altLang="ja-JP" b="1" dirty="0" smtClean="0"/>
              <a:t>』</a:t>
            </a:r>
            <a:r>
              <a:rPr lang="ja-JP" altLang="en-US" b="1" dirty="0" smtClean="0"/>
              <a:t>という作品がどのように評価されているのか調べてみよう。</a:t>
            </a:r>
            <a:endParaRPr lang="en-US" altLang="ja-JP" b="1" dirty="0" smtClean="0"/>
          </a:p>
          <a:p>
            <a:pPr marL="0" indent="0">
              <a:buNone/>
            </a:pPr>
            <a:r>
              <a:rPr lang="ja-JP" altLang="en-US" b="1" dirty="0" smtClean="0"/>
              <a:t>＊</a:t>
            </a:r>
            <a:r>
              <a:rPr lang="en-US" altLang="ja-JP" b="1" dirty="0" smtClean="0"/>
              <a:t>『</a:t>
            </a:r>
            <a:r>
              <a:rPr lang="ja-JP" altLang="en-US" b="1" dirty="0" smtClean="0"/>
              <a:t>注文</a:t>
            </a:r>
            <a:r>
              <a:rPr lang="ja-JP" altLang="en-US" b="1" dirty="0"/>
              <a:t>の多い料理店</a:t>
            </a:r>
            <a:r>
              <a:rPr lang="en-US" altLang="ja-JP" b="1" dirty="0"/>
              <a:t>』</a:t>
            </a:r>
            <a:r>
              <a:rPr lang="ja-JP" altLang="en-US" b="1" dirty="0"/>
              <a:t>という作品は、都会に住んでいるブルジョア層への皮肉と言</a:t>
            </a:r>
            <a:r>
              <a:rPr lang="ja-JP" altLang="en-US" b="1" dirty="0" smtClean="0"/>
              <a:t>えるだろうが</a:t>
            </a:r>
            <a:r>
              <a:rPr lang="ja-JP" altLang="en-US" b="1" dirty="0"/>
              <a:t>、この皮肉は豊かになったわたしを含めた現代人、全ての人間に言</a:t>
            </a:r>
            <a:r>
              <a:rPr lang="ja-JP" altLang="en-US" b="1" dirty="0" smtClean="0"/>
              <a:t>えることである。</a:t>
            </a:r>
            <a:endParaRPr lang="en-US" altLang="ja-JP" b="1" dirty="0" smtClean="0"/>
          </a:p>
          <a:p>
            <a:pPr marL="0" indent="0">
              <a:buNone/>
            </a:pPr>
            <a:r>
              <a:rPr lang="ja-JP" altLang="en-US" b="1" dirty="0" smtClean="0"/>
              <a:t>＊童話だけれども、大人向けのような感じがする作品。</a:t>
            </a:r>
            <a:endParaRPr lang="en-US" altLang="ja-JP" b="1" dirty="0" smtClean="0"/>
          </a:p>
          <a:p>
            <a:pPr marL="0" indent="0">
              <a:buNone/>
            </a:pPr>
            <a:r>
              <a:rPr lang="ja-JP" altLang="en-US" b="1" dirty="0" smtClean="0"/>
              <a:t>＊無批判であることの危険性、上流階級への批判が込められているような感じ。</a:t>
            </a:r>
            <a:endParaRPr lang="en-US" altLang="ja-JP" b="1" dirty="0" smtClean="0"/>
          </a:p>
          <a:p>
            <a:pPr marL="0" indent="0">
              <a:buNone/>
            </a:pPr>
            <a:r>
              <a:rPr lang="ja-JP" altLang="en-US" b="1" dirty="0" smtClean="0"/>
              <a:t>＊作品展開に衝撃が与えられる作品。</a:t>
            </a:r>
            <a:endParaRPr lang="zh-CN" altLang="en-US" b="1" dirty="0"/>
          </a:p>
        </p:txBody>
      </p:sp>
    </p:spTree>
    <p:extLst>
      <p:ext uri="{BB962C8B-B14F-4D97-AF65-F5344CB8AC3E}">
        <p14:creationId xmlns:p14="http://schemas.microsoft.com/office/powerpoint/2010/main" val="1480421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Vertical)">
                                      <p:cBhvr>
                                        <p:cTn id="7" dur="500"/>
                                        <p:tgtEl>
                                          <p:spTgt spid="3">
                                            <p:txEl>
                                              <p:pRg st="1" end="1"/>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arn(inVertical)">
                                      <p:cBhvr>
                                        <p:cTn id="10" dur="500"/>
                                        <p:tgtEl>
                                          <p:spTgt spid="3">
                                            <p:txEl>
                                              <p:pRg st="2" end="2"/>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barn(inVertical)">
                                      <p:cBhvr>
                                        <p:cTn id="13" dur="500"/>
                                        <p:tgtEl>
                                          <p:spTgt spid="3">
                                            <p:txEl>
                                              <p:pRg st="3" end="3"/>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barn(inVertical)">
                                      <p:cBhvr>
                                        <p:cTn id="1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BAD49515-C54E-40A8-934E-0FE6E8DEECDE"/>
  <p:tag name="ISPRING_SCORM_RATE_SLIDES" val="1"/>
  <p:tag name="ISPRINGONLINEFOLDERID" val="0"/>
  <p:tag name="ISPRINGONLINEFOLDERPATH" val="内容列表"/>
  <p:tag name="ISPRINGCLOUDFOLDERID" val="0"/>
  <p:tag name="ISPRINGCLOUDFOLDERPATH" val="资源库"/>
  <p:tag name="ISPRING_SCORM_ENDPOINT" val="&lt;endpoint&gt;&lt;enable&gt;0&lt;/enable&gt;&lt;lrs&gt;http://&lt;/lrs&gt;&lt;auth&gt;0&lt;/auth&gt;&lt;login&gt;&lt;/login&gt;&lt;password&gt;&lt;/password&gt;&lt;key&gt;&lt;/key&gt;&lt;name&gt;&lt;/name&gt;&lt;email&gt;&lt;/email&gt;&lt;/endpoint&gt;&#10;"/>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wQUAAIACAA5japKFQ6tKGQEAAAHEQAAHQAAAHVuaXZlcnNhbC9jb21tb25fbWVzc2FnZXMubG5nrVhtb9s2EP5eoP+BEFBgA7a0HdCiGBIHtMTYRGTJleg42QsERmJsIpSY6cVt9mm/Zj9sv2RHyk7ivkBSEsA2TMr33PHunrujD48/5wptRFlJXRw5bw/eOEgUqc5ksTpyFuzk5w8OqmpeZFzpQhw5hXbQ8ejli0PFi1XDVwK+v3yB0GEuqgqW1cis7tdIZkfOfJy44WyOg4vEDydhMqYTZ+Tq/IYXt8jXK/1H+cMv7z98fvvu/Y+Hr7eSfYDiGfb9fShkkd696QEUsCj0E0AjfhKQc+aMzOcwuXDBfBoQZ7T9Mkx6HpEzZ2Q+O+UWUUQClsQ+9UhC4yQImfWFTxjxnNGFbtCabwSqNdpI8QnVawGRrGUpUKVkZh+kGjaKRnQp88IZpkESkZhF1GU0DJxRrMvy9icLy5t6rUtQV6FMVvxSiczqhJyxz29KUYFqXkNOIXjVawm/1DmXxUGn6ggvaTBJWBj6cUICb7fjjEiRIa/kRs1AlAjHJAKAkleifIRsYrPMiiOs1DCEKZ1MfXgzY8JUrtYK3vVQO+YEYjAXRZcU5AiJILvieBlGnnEaqEIc3fCq+qTLbC8/HgaqC5gGbggp6LIH4Mxg7IAhxhIqR1mKtO4Cm5E4xhOSjMNzSGTgXThEIjwFup0OkbggMVCExF0yAT6jE2wS3lBsl/87fqXcpLO6RTxNQc64byN1U8GOcSmwwDKtOhimJiYfFxA2iv3v0LhFBe/a1UpuBNhRZqLsVASVxSWeyaKPC/pbcoKpT7wE0soLlwmzJc9ozPktKnSNeLbhRSrQpUh5A7l+C88ymdlnJs5W/1+N/BvxeltVXm0LUuCR81dD7dmrYd8wq6nAproW+U3dpdo4bGv+Y6wwOf1dE/oc/XH6Y5cEOKLh80Smknmj2qr75PjcWTY0Rp1GPNFT/aP13JbEbW0dUyhYY6n7SxDopqZ/QANU/aVocAKK5m2JhhpOi6sBOoNwCxBo9FiMM3DVngln4MIB8ksyjimD2WgpLitZd44dlo1tgL4d2hTmPCVqcU/GS3GlYcJRgm/a6QO6kI10Z0AfDDd7rYJR5oPJAQCu2uQBSCVzsD/rgbmYkZ0H2gK/d5KlblRmyavktS3y4NsmF1+PTVelzu2u4tUuedsmc/wUK9rDRa3S+YD2f8e/3vF5QL/HRykmOHKniYsDl5hB33BV9RQCChhX+CxOfDw24sCFnNfpGprplW6KrCdQO6t75AQD2PbMseBluv7vn397YnxhSbuLtru/DgIBYpsqSO7Afg90Lao/u0AYHu/L2UUfqe3dZifX86rDKGThs9wheNtacp3D1kG3XkjybdAwY9idzoAHsU173ZQwug1BmOHoFGqZncKd0YyX11AImdZqEIp1tUnAepj2++tlUytZiCGyT2sl5sCMzhPsefauDeRTMr1ue2YGN4p0e+lWcOnuC+ZOcQB19gs8kcl6IKBtTbsqBERv1/c033zdqe5Wlf3L4vD1g38w/gdQSwMEFAACAAgAOY2qSiRl/wsdAwAANgwAACcAAAB1bml2ZXJzYWwvZmxhc2hfcHVibGlzaGluZ19zZXR0aW5ncy54bWzVVt1u2jAUvucpLE+9LGm7dutQoKoKaFVbQIVp61VlYkOs+ieLbSi92tPswfYkO46Bgtp16Q/SJhQRH5/znV9/cXx0KwWasNxwrep4t7qDEVOJplyN6/jLoL19iJGxRFEitGJ1rDRGR41KnLmh4CbtM2tB1SCAUaaW2TpOrc1qUTSdTqvcZLnf1cJZwDfVRMsoy5lhyrI8ygSZwZ+dZczgOUIJAHikVnOzRqWCUByQLjR1giFOIXLFfVJEtAUxKY6C2pAkN+NcO0VPtNA5ysfDOn53eOx/C50A1eSSKV8T0wChF9saoZT7KIjo8zuGUsbHKYS7t4/RlFObFq+R14+jhygFdkideJQTDTVQdg4vmSWUWBKWwZ9lt9YsBEFEZ4pIngxgB/n867g5uP581Wtdnp92zq4H3e754LQXgihsonWcOFp3FENA2uUJW/qJibUkSSFusBkRYVgcrYoWaiOt1oLzazTUAmpfWMEYySGjHSLZSjf6N1y1QXMXoxEkImZ1fJxzIjDilgieLI2NGxrLbdH19qomAiwYT4Yu+vjefahOkpLcsNWwFjvG1zxpfNVOUDTTDgl+w5DVCPJ3Et5Shlabg0a5loUUxsciIzh4nHA2ZfSoqOkc8E+OrsCFdGAJs5oJZoOH747foSEb6RxwGZnAZIOcm4BffRZwRoy5ByWLGLf656fN1vVpp9n6tuUTJHRCVPJMcGg4k5ndCD6ZIaXtwg7KkRBnWNEUymmxVya36svbYLh0IrT5rZuxAr3BlmzGy3Ma89cISrtNyaQ4iP5wFdBwBDm0JGDCRgJ0wZVjZQETopBWYoZIArRm/LGecO0MSMIBDtDm5REGe8RVsRoDtYHHnLK8FOTO7t77/YMPHw8/1arRrx8/t580mhN+TxDvLjD+yZOUv6T9h2wYR56lHydtm7t/k7OvWv0yZe10y2h1z8poXYaPQm/lg1AqBCCRcTgUQCOCS24ZfcuReEFbX/UtDjOxmbZuMOfXjPJ/k3JYLa91a/e4OHr0oul3JFdcQiE8hS1vp42D/R24GT66VakA2vpdv1H5DVBLAwQUAAIACAA5japKicSvuLICAABVCgAAIQAAAHVuaXZlcnNhbC9mbGFzaF9za2luX3NldHRpbmdzLnhtbJVWbW/bIBD+vl8RZd/r7jWdRCO1aSZV6tZqrfod2xcbBYMFOF3+/TjAMU7sxsupUnjuebjjuCMlesvE8sNsRjLJpXoGY5goNCItNmP59TxtjJHiIpPCgDAXQqqK8vny40/3IYljnlPJHaipmg3NoAuzcJ8pkhDj2wJtTJDJqqZi/yALeZHSbFso2Yj8bGrlvgbFmdha5uWPxWo9GoAzbe4NVL2c1ldo0yS1Aq0BU/q+Rjur4jQF3ka6dJ+Jmi7U+6c/ku2YZsbJbj6hjclqWkC/yFc3aON8YXfv38oC7X2Bgb/GUr98RhulcroH1d/87ivaqELWTf0/PVIrWWBB+5r3L/Gg4ZLmdvwwq0u0swI8EAY6ewuhPO6sdxEpfI3nnuC4KsmfsK5HDwJeesphuaFcA0napXfqUr49NsYOyIEQQx3pyWb9RBsNS6OawOqwjvcH3pjII1IAOsar5E0FK59wROzjHX+1unVvRZzfAYsSVLALYJRhB3bM37auJ8wI7JjPnOXwKPj+hH7s8Zr2jm9puM2o/F7bq771gqB22darXbVejPSAk6uj0AFoOZXMYakxnRdWAd4aSRzmU0pOciKC7lhBDZPiF/LSvTuMJsmRI7TacGMRwwyHoX5zOdpXOr4vt57Qjv5XoTucX8+MfcSv59QYmpWV/VXS81nQ2SmxhZknwwp8Ji0d1L3YyEjjYo+JKqq2oF6k5FPDCGlAT91e+tEao5MkqgFJhqtMwiZD5RdNlYJa21tj0LZNH/O8khUlt3/mlcEb5H3BiNMrTWm3E5QdujICQgsAVVnZ9qxfeE/VcMM47KCd/AhwBx47GdG2R8fa7cY8wMbEDReQSR0ZHoquU2Je3zEgeLV5DSu8Z0LXG5pqd7Te4J97ltvXDJsvJnkgNFNva+s/LaIF8d/Jf1BLAwQUAAIACAA5japKRnag/PICAABHCwAAJgAAAHVuaXZlcnNhbC9odG1sX3B1Ymxpc2hpbmdfc2V0dGluZ3MueG1szVbdTtswFL7vU1ieuKQBxjZWpUWIgkBjtKKdNq7Qaew2Fo6d2U5LudrT7MH2JDuO29IK1gVEp6mKGh+f850/ny+OD+8yScbcWKFVk+7WdyjhKtFMqFGTfumfbh9QYh0oBlIr3qRKU3LYqsV5MZDCpj3uHKpagjDKNnLXpKlzeSOKJpNJXdjc+F0tC4f4tp7oLMoNt1w5bqJcwhT/3DTnls4QKgDgk2k1M2vVaoTEAemzZoXkRDCMXAmfFMgzl0kaBa0BJLcjowvFjrXUhpjRoEnfHBz531wnILVFxpUviW2h0ItdAxgTPgiQPXHPScrFKMVo9/YpmQjm0vI18vpx9BilxA6Zg0c51lgC5WbwGXfAwEFYBn+O3zk7FwQRmyrIRNLHHeLTb9J2/+bsuntydXF++emm3+lc9M+7IYjSJlrFiaNVRzEGpAuT8IWfGJyDJMW40WYI0vI4WhbN1YZarQTn12SgJZa+tKJkiJHKaZMeGQGSEuFAimSx68CMuDsVEnPwtrv1oXL0ATDkm6RgLF92NN+xvopJ66suJCNTXRApbjlxmmBGRYZvKSfL5SZDo7NSKsE6YqVgnIwFn3B2WFZpBvgnR9foIivQEg9fLrkLHr4X4p4M+FAbxOUwxqOKcmEDfv1ZwDlY+wAK8xi3ehfn7ZOb88v2ybctnyCwMajkmeDYQp7lbiP4MCVKu7kdliOBwvKyKUywcq9KbvWXt8GKrJChza/djCXoDbZkM16e05i/RlDZbQrjchD9cJXQOIICWxIwcSPBcReq4FUBE1BEKzklkCBRWT/WY6ELi5IwwAHavjzCYE+EKlcj/HKgR8O4qQS5s7v3dv/d+w8HHxv16NePn9trjWYU3pXg3QUOP15L4gsif8yGceS582kadqb4Vyx8fdKrUqjLThWtzqcqWleB5rtLFF8pBKSFUTjmSAxSZMJx9ppNfkGj1n8vQxtfqVEbzGLtcft/kwirxfVo5T4UR09e2GooX738tmq/AVBLAwQUAAIACAA5japKRfj+kpgBAAAfBgAAHwAAAHVuaXZlcnNhbC9odG1sX3NraW5fc2V0dGluZ3MuanONlE1vwjAMhu/8iiq7Toh9dtsNDSZN4jBp3KYd0mJKRZpUSdrRIf776vDRJk0H8YW+PH0du7K3g6A+JCbBS7A1v83zh/1sNEBNywKubZ316BnqRLF0AfM0A5ZyIA5SHl89ybuG8BkTbkyj6hNtVcuPCPxnSZlq47nHQno05dFKn+GPB9z4wF+rtENZ+5JafY4KrQUfxoJr4HrIhcyoYcjVmzntCh1YlCDPoEsag2UamtNHNo4PIUabi0WWU17NRCKGEY3XiRQFX/TlX1U5yPqLr/fA6Dl8nVp2LFX6XUPmJp4+YfSTuQSl4JD3cYrhhRmNgLV8R+b8g1rG3YIcukxVqo/0+AajTec0gU6XnsYYNsZrr043Q4wup2Gj98TdLYZFMFqB7FhN7jEsUORFfsEHzKVIsCMdtNvzE8oEXaQ8OaQeYXg5vCza9nWvKdRcf0KsERLOCK08E5n1bY4Lxl57B1c5WWe+mWc+kfvE/mXlis0Wsu6j3UWCz18BoVrTeJXV+6FejnUjqFyDnAvB6gK+z13VzTXY/QFQSwMEFAACAAgAOY2qSj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OY2qSgzStqxuAAAAbgAAABwAAAB1bml2ZXJzYWwvbG9jYWxfc2V0dGluZ3MueG1ss7GvyM1RKEstKs7Mz7NVMtQzUFJIzUvOT8nMS7dVCg1x07VQUiguScxLSczJz0u1VcrLV1Kwt+OyyclPTswJTi0pASosVijISaxMLQpJzQUySlL9EnOBKp+2rnjZvEJBV+HJ/nXPpuxU0rfjAg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OY2qSjXb2a1oAQAA8wIAACkAAAB1bml2ZXJzYWwvc2tpbl9jdXN0b21pemF0aW9uX3NldHRpbmdzLnhtbI1S22obMRB9z1eI/IAljW4LW4OuxZCHQhPyvPWqYYmjLSuFhKKPrzatcdy6tJqnmXPmDDM6fX6ckn3OZX6avg9lmtPnWMqUHvL2CqF+Px/m5dMScyx5c6rcT2mcX3bp67zWWjWXIY3DMtoVzVuMwttDSmrlVMuYYRRJ5qlXyHluG9aB68A2zFFi+81vEj91l7iPqVxW7Tdn6J8Nu5TjUnZpjK9bOGe/h843+LgM49R4eSvYGvU4tTq2BmKES+4r1QAgkOWOOFyl7KQmyGPGMVSjKFBAhHPSiUok5dCy0ImmwnwnEJOMUVepp60baW0ctVVCR4hu07zqbA3BSIwRIQSYq1xAMBg1NjQNDWo9IDgwIKo2mihAwQYTWPXOC8uRol5gXJkxgPHpuKft3p/rVP3vdY7n/IfgxS+4iK7e2lwwV79/XpZGvo1P3w5DiejLkONu/HAd7m5urn958s2/R8Zq1LbxX339A1BLAwQUAAIACAA5japK0TugVX0BAABlFwAAFwAAAHVuaXZlcnNhbC91bml2ZXJzYWwucG5n6wzwc+flkuJiYGDg9fRwCWJgYOlhYGDO52ADiuxXdOQFUozFQe5ODOvOybwEcljSHX0dGRg29nP/SWQF8jkLPCKLGRj4DoMw4/H8FSkMDGK/PF0cQyri3t42XLU6QMIt8Ln9PhOzMKUlnEsEg37e43xyb/dBwSNfD67695jFzEK2ftv73xvXvd6oc/r22zJmoJkPuGt/nc9wXMz5966/wa1tb78kAwUZ9t3PcJ6/t/ni448WtRxA/oHSHrcvfG7rr7/+wgiSv24cddHkX7C1NROQU2C7WNT3s818OZDUjnkXu5ZtZgYrUpUAiQg0CYJ4iqOcUc4oZ5QzyhnljHJGOaOcUc4oZ5QzyhnljHJGOaOcUc4oZ5QzyhkWHMOzn2uqQIwHVW7as66V2trCx4p/70MaK378f1uudS0DdJDZ5BufW/L333+/KIJE7udvWXi+runijc8/baalWv4FDUU3vDeOupDhtN+6rz4+aMUn1e8MSSClnq5+LuucEpoAUEsDBBQAAgAIADmNqkohgr+ESgAAAGsAAAAbAAAAdW5pdmVyc2FsL3VuaXZlcnNhbC5wbmcueG1ss7GvyM1RKEstKs7Mz7NVMtQzULK34+WyKShKLctMLVeoAIoBBSFASaESyDVCcMszU0oyQCpMDBCCGamZ6RkltkoWpqZwQX2gmQBQSwECAAAUAAIACABDlFdHDcAxHsABAADaAwAADwAAAAAAAAABAAAAAAAAAAAAbm9uZS9wbGF5ZXIueG1sUEsBAgAAFAACAAgAOY2qShUOrShkBAAABxEAAB0AAAAAAAAAAQAAAAAA7QEAAHVuaXZlcnNhbC9jb21tb25fbWVzc2FnZXMubG5nUEsBAgAAFAACAAgAOY2qSiRl/wsdAwAANgwAACcAAAAAAAAAAQAAAAAAjAYAAHVuaXZlcnNhbC9mbGFzaF9wdWJsaXNoaW5nX3NldHRpbmdzLnhtbFBLAQIAABQAAgAIADmNqkqJxK+4sgIAAFUKAAAhAAAAAAAAAAEAAAAAAO4JAAB1bml2ZXJzYWwvZmxhc2hfc2tpbl9zZXR0aW5ncy54bWxQSwECAAAUAAIACAA5japKRnag/PICAABHCwAAJgAAAAAAAAABAAAAAADfDAAAdW5pdmVyc2FsL2h0bWxfcHVibGlzaGluZ19zZXR0aW5ncy54bWxQSwECAAAUAAIACAA5japKRfj+kpgBAAAfBgAAHwAAAAAAAAABAAAAAAAVEAAAdW5pdmVyc2FsL2h0bWxfc2tpbl9zZXR0aW5ncy5qc1BLAQIAABQAAgAIADmNqko9PC/RwQAAAOUBAAAaAAAAAAAAAAEAAAAAAOoRAAB1bml2ZXJzYWwvaTE4bl9wcmVzZXRzLnhtbFBLAQIAABQAAgAIADmNqkoM0rasbgAAAG4AAAAcAAAAAAAAAAEAAAAAAOMSAAB1bml2ZXJzYWwvbG9jYWxfc2V0dGluZ3MueG1sUEsBAgAAFAACAAgARJRXRyO0Tvv7AgAAsAgAABQAAAAAAAAAAQAAAAAAixMAAHVuaXZlcnNhbC9wbGF5ZXIueG1sUEsBAgAAFAACAAgAOY2qSjXb2a1oAQAA8wIAACkAAAAAAAAAAQAAAAAAuBYAAHVuaXZlcnNhbC9za2luX2N1c3RvbWl6YXRpb25fc2V0dGluZ3MueG1sUEsBAgAAFAACAAgAOY2qStE7oFV9AQAAZRcAABcAAAAAAAAAAAAAAAAAZxgAAHVuaXZlcnNhbC91bml2ZXJzYWwucG5nUEsBAgAAFAACAAgAOY2qSiGCv4RKAAAAawAAABsAAAAAAAAAAQAAAAAAGRoAAHVuaXZlcnNhbC91bml2ZXJzYWwucG5nLnhtbFBLBQYAAAAADAAMAIYDAACcGgAAAAA="/>
  <p:tag name="ISPRING_PRESENTATION_TITLE" val="日系小清新"/>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6.xml><?xml version="1.0" encoding="utf-8"?>
<p:tagLst xmlns:a="http://schemas.openxmlformats.org/drawingml/2006/main" xmlns:r="http://schemas.openxmlformats.org/officeDocument/2006/relationships" xmlns:p="http://schemas.openxmlformats.org/presentationml/2006/main">
  <p:tag name="PA" val="v3.0.1"/>
</p:tagLst>
</file>

<file path=ppt/tags/tag347.xml><?xml version="1.0" encoding="utf-8"?>
<p:tagLst xmlns:a="http://schemas.openxmlformats.org/drawingml/2006/main" xmlns:r="http://schemas.openxmlformats.org/officeDocument/2006/relationships" xmlns:p="http://schemas.openxmlformats.org/presentationml/2006/main">
  <p:tag name="KSO_WM_SLIDE_BACKGROUND_TYPE" val="belt"/>
  <p:tag name="KSO_WM_UNIT_TYPE" val="i"/>
  <p:tag name="KSO_WM_UNIT_INDEX" val="3"/>
  <p:tag name="KSO_WM_TEMPLATE_CATEGORY" val="custom"/>
  <p:tag name="KSO_WM_TEMPLATE_INDEX" val="20204328"/>
  <p:tag name="KSO_WM_UNIT_ID" val="custom20204328_18*i*3"/>
  <p:tag name="KSO_WM_UNIT_HIGHLIGHT" val="0"/>
  <p:tag name="KSO_WM_UNIT_COMPATIBLE" val="0"/>
  <p:tag name="KSO_WM_UNIT_DIAGRAM_ISNUMVISUAL" val="0"/>
  <p:tag name="KSO_WM_UNIT_DIAGRAM_ISREFERUNIT" val="0"/>
  <p:tag name="KSO_WM_DIAGRAM_GROUP_CODE" val="l1-3"/>
  <p:tag name="KSO_WM_UNIT_LAYERLEVEL" val="1"/>
  <p:tag name="KSO_WM_TAG_VERSION" val="1.0"/>
  <p:tag name="KSO_WM_BEAUTIFY_FLAG" val="#wm#"/>
  <p:tag name="KSO_WM_UNIT_USESOURCEFORMAT_APPLY" val="1"/>
</p:tagLst>
</file>

<file path=ppt/tags/tag34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34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50.xml><?xml version="1.0" encoding="utf-8"?>
<p:tagLst xmlns:a="http://schemas.openxmlformats.org/drawingml/2006/main" xmlns:r="http://schemas.openxmlformats.org/officeDocument/2006/relationships" xmlns:p="http://schemas.openxmlformats.org/presentationml/2006/main">
  <p:tag name="KSO_WM_TEMPLATE_SUBCATEGORY" val="0"/>
  <p:tag name="KSO_WM_SLIDE_TYPE" val="contents"/>
  <p:tag name="KSO_WM_SLIDE_SUBTYPE" val="diag"/>
  <p:tag name="KSO_WM_SLIDE_ITEM_CNT" val="4"/>
  <p:tag name="KSO_WM_SLIDE_INDEX" val="4"/>
  <p:tag name="KSO_WM_DIAGRAM_GROUP_CODE" val="l1-1"/>
  <p:tag name="KSO_WM_SLIDE_DIAGTYPE" val="l"/>
  <p:tag name="KSO_WM_TAG_VERSION" val="1.0"/>
  <p:tag name="KSO_WM_BEAUTIFY_FLAG" val="#wm#"/>
  <p:tag name="KSO_WM_SLIDE_LAYOUT" val="a_l"/>
  <p:tag name="KSO_WM_SLIDE_LAYOUT_CNT" val="1_1"/>
  <p:tag name="KSO_WM_TEMPLATE_MASTER_TYPE" val="1"/>
  <p:tag name="KSO_WM_TEMPLATE_COLOR_TYPE" val="1"/>
  <p:tag name="KSO_WM_TEMPLATE_CATEGORY" val="custom"/>
  <p:tag name="KSO_WM_TEMPLATE_INDEX" val="20204328"/>
  <p:tag name="KSO_WM_SLIDE_ID" val="custom20204328_4"/>
</p:tagLst>
</file>

<file path=ppt/tags/tag351.xml><?xml version="1.0" encoding="utf-8"?>
<p:tagLst xmlns:a="http://schemas.openxmlformats.org/drawingml/2006/main" xmlns:r="http://schemas.openxmlformats.org/officeDocument/2006/relationships" xmlns:p="http://schemas.openxmlformats.org/presentationml/2006/main">
  <p:tag name="KSO_WM_UNIT_ISCONTENTSTITLE" val="1"/>
  <p:tag name="KSO_WM_UNIT_PRESET_TEXT" val="目录"/>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LAYERLEVEL" val="1"/>
  <p:tag name="KSO_WM_TAG_VERSION" val="1.0"/>
  <p:tag name="KSO_WM_BEAUTIFY_FLAG" val="#wm#"/>
  <p:tag name="KSO_WM_TEMPLATE_CATEGORY" val="custom"/>
  <p:tag name="KSO_WM_TEMPLATE_INDEX" val="20204328"/>
  <p:tag name="KSO_WM_UNIT_ID" val="custom20204328_4*a*1"/>
  <p:tag name="KSO_WM_UNIT_ISNUMDGMTITLE" val="0"/>
  <p:tag name="KSO_WM_UNIT_TEXT_FILL_FORE_SCHEMECOLOR_INDEX" val="13"/>
  <p:tag name="KSO_WM_UNIT_TEXT_FILL_TYPE" val="1"/>
  <p:tag name="KSO_WM_UNIT_USESOURCEFORMAT_APPLY" val="1"/>
</p:tagLst>
</file>

<file path=ppt/tags/tag352.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Freeform 3"/>
</p:tagLst>
</file>

<file path=ppt/tags/tag353.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Freeform 7"/>
</p:tagLst>
</file>

<file path=ppt/tags/tag354.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Freeform 16"/>
</p:tagLst>
</file>

<file path=ppt/tags/tag355.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Shape"/>
</p:tagLst>
</file>

<file path=ppt/tags/tag356.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Freeform 13"/>
</p:tagLst>
</file>

<file path=ppt/tags/tag357.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Shape"/>
</p:tagLst>
</file>

<file path=ppt/tags/tag358.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Shape"/>
</p:tagLst>
</file>

<file path=ppt/tags/tag359.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Shape"/>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0.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Shape"/>
  <p:tag name="KSO_WM_BEAUTIFY_FLAG" val=""/>
</p:tagLst>
</file>

<file path=ppt/tags/tag361.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Freeform 16"/>
  <p:tag name="KSO_WM_BEAUTIFY_FLAG" val=""/>
</p:tagLst>
</file>

<file path=ppt/tags/tag3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36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36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36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36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36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36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37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37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37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主题色">
      <a:dk1>
        <a:srgbClr val="000000"/>
      </a:dk1>
      <a:lt1>
        <a:srgbClr val="FFFFFF"/>
      </a:lt1>
      <a:dk2>
        <a:srgbClr val="778495"/>
      </a:dk2>
      <a:lt2>
        <a:srgbClr val="F0F0F0"/>
      </a:lt2>
      <a:accent1>
        <a:srgbClr val="91C17E"/>
      </a:accent1>
      <a:accent2>
        <a:srgbClr val="DFA6BA"/>
      </a:accent2>
      <a:accent3>
        <a:srgbClr val="B5C2CB"/>
      </a:accent3>
      <a:accent4>
        <a:srgbClr val="CEE0E8"/>
      </a:accent4>
      <a:accent5>
        <a:srgbClr val="E0D1D5"/>
      </a:accent5>
      <a:accent6>
        <a:srgbClr val="FAE5D6"/>
      </a:accent6>
      <a:hlink>
        <a:srgbClr val="867D98"/>
      </a:hlink>
      <a:folHlink>
        <a:srgbClr val="BFBFBF"/>
      </a:folHlink>
    </a:clrScheme>
    <a:fontScheme name="自定义 5">
      <a:majorFont>
        <a:latin typeface="MS Mincho"/>
        <a:ea typeface="华文中宋"/>
        <a:cs typeface=""/>
      </a:majorFont>
      <a:minorFont>
        <a:latin typeface="方正启体简体"/>
        <a:ea typeface="方正启体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0_Office 主题​​">
  <a:themeElements>
    <a:clrScheme name="">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2E21AF"/>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1_Office 主题​​">
  <a:themeElements>
    <a:clrScheme name="">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2E21AF"/>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2_Office 主题​​">
  <a:themeElements>
    <a:clrScheme name="">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2E21AF"/>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31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5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13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14_Office 主题​​">
  <a:themeElements>
    <a:clrScheme name="新主题色">
      <a:dk1>
        <a:srgbClr val="000000"/>
      </a:dk1>
      <a:lt1>
        <a:srgbClr val="FFFFFF"/>
      </a:lt1>
      <a:dk2>
        <a:srgbClr val="778495"/>
      </a:dk2>
      <a:lt2>
        <a:srgbClr val="F0F0F0"/>
      </a:lt2>
      <a:accent1>
        <a:srgbClr val="91C17E"/>
      </a:accent1>
      <a:accent2>
        <a:srgbClr val="DFA6BA"/>
      </a:accent2>
      <a:accent3>
        <a:srgbClr val="B5C2CB"/>
      </a:accent3>
      <a:accent4>
        <a:srgbClr val="CEE0E8"/>
      </a:accent4>
      <a:accent5>
        <a:srgbClr val="E0D1D5"/>
      </a:accent5>
      <a:accent6>
        <a:srgbClr val="FAE5D6"/>
      </a:accent6>
      <a:hlink>
        <a:srgbClr val="867D98"/>
      </a:hlink>
      <a:folHlink>
        <a:srgbClr val="BFBFBF"/>
      </a:folHlink>
    </a:clrScheme>
    <a:fontScheme name="自定义 5">
      <a:majorFont>
        <a:latin typeface="MS Mincho"/>
        <a:ea typeface="华文中宋"/>
        <a:cs typeface=""/>
      </a:majorFont>
      <a:minorFont>
        <a:latin typeface="方正启体简体"/>
        <a:ea typeface="方正启体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15_Office 主题​​">
  <a:themeElements>
    <a:clrScheme name="新主题色">
      <a:dk1>
        <a:srgbClr val="000000"/>
      </a:dk1>
      <a:lt1>
        <a:srgbClr val="FFFFFF"/>
      </a:lt1>
      <a:dk2>
        <a:srgbClr val="778495"/>
      </a:dk2>
      <a:lt2>
        <a:srgbClr val="F0F0F0"/>
      </a:lt2>
      <a:accent1>
        <a:srgbClr val="91C17E"/>
      </a:accent1>
      <a:accent2>
        <a:srgbClr val="DFA6BA"/>
      </a:accent2>
      <a:accent3>
        <a:srgbClr val="B5C2CB"/>
      </a:accent3>
      <a:accent4>
        <a:srgbClr val="CEE0E8"/>
      </a:accent4>
      <a:accent5>
        <a:srgbClr val="E0D1D5"/>
      </a:accent5>
      <a:accent6>
        <a:srgbClr val="FAE5D6"/>
      </a:accent6>
      <a:hlink>
        <a:srgbClr val="867D98"/>
      </a:hlink>
      <a:folHlink>
        <a:srgbClr val="BFBFBF"/>
      </a:folHlink>
    </a:clrScheme>
    <a:fontScheme name="自定义 5">
      <a:majorFont>
        <a:latin typeface="MS Mincho"/>
        <a:ea typeface="华文中宋"/>
        <a:cs typeface=""/>
      </a:majorFont>
      <a:minorFont>
        <a:latin typeface="方正启体简体"/>
        <a:ea typeface="方正启体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新主题色">
      <a:dk1>
        <a:srgbClr val="000000"/>
      </a:dk1>
      <a:lt1>
        <a:srgbClr val="FFFFFF"/>
      </a:lt1>
      <a:dk2>
        <a:srgbClr val="778495"/>
      </a:dk2>
      <a:lt2>
        <a:srgbClr val="F0F0F0"/>
      </a:lt2>
      <a:accent1>
        <a:srgbClr val="91C17E"/>
      </a:accent1>
      <a:accent2>
        <a:srgbClr val="DFA6BA"/>
      </a:accent2>
      <a:accent3>
        <a:srgbClr val="B5C2CB"/>
      </a:accent3>
      <a:accent4>
        <a:srgbClr val="CEE0E8"/>
      </a:accent4>
      <a:accent5>
        <a:srgbClr val="E0D1D5"/>
      </a:accent5>
      <a:accent6>
        <a:srgbClr val="FAE5D6"/>
      </a:accent6>
      <a:hlink>
        <a:srgbClr val="867D98"/>
      </a:hlink>
      <a:folHlink>
        <a:srgbClr val="BFBFBF"/>
      </a:folHlink>
    </a:clrScheme>
    <a:fontScheme name="temp">
      <a:majorFont>
        <a:latin typeface="方正启体简体"/>
        <a:ea typeface="方正启体简体"/>
        <a:cs typeface=""/>
      </a:majorFont>
      <a:minorFont>
        <a:latin typeface="方正启体简体"/>
        <a:ea typeface="方正启体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主题​​">
  <a:themeElements>
    <a:clrScheme name="">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2E21AF"/>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Office 主题​​">
  <a:themeElements>
    <a:clrScheme name="新主题色">
      <a:dk1>
        <a:srgbClr val="000000"/>
      </a:dk1>
      <a:lt1>
        <a:srgbClr val="FFFFFF"/>
      </a:lt1>
      <a:dk2>
        <a:srgbClr val="778495"/>
      </a:dk2>
      <a:lt2>
        <a:srgbClr val="F0F0F0"/>
      </a:lt2>
      <a:accent1>
        <a:srgbClr val="91C17E"/>
      </a:accent1>
      <a:accent2>
        <a:srgbClr val="DFA6BA"/>
      </a:accent2>
      <a:accent3>
        <a:srgbClr val="B5C2CB"/>
      </a:accent3>
      <a:accent4>
        <a:srgbClr val="CEE0E8"/>
      </a:accent4>
      <a:accent5>
        <a:srgbClr val="E0D1D5"/>
      </a:accent5>
      <a:accent6>
        <a:srgbClr val="FAE5D6"/>
      </a:accent6>
      <a:hlink>
        <a:srgbClr val="867D98"/>
      </a:hlink>
      <a:folHlink>
        <a:srgbClr val="BFBFBF"/>
      </a:folHlink>
    </a:clrScheme>
    <a:fontScheme name="自定义 5">
      <a:majorFont>
        <a:latin typeface="MS Mincho"/>
        <a:ea typeface="华文中宋"/>
        <a:cs typeface=""/>
      </a:majorFont>
      <a:minorFont>
        <a:latin typeface="方正启体简体"/>
        <a:ea typeface="方正启体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6_Office 主题​​">
  <a:themeElements>
    <a:clrScheme name="">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2E21AF"/>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7_Office 主题​​">
  <a:themeElements>
    <a:clrScheme name="">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2E21AF"/>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8_Office 主题​​">
  <a:themeElements>
    <a:clrScheme name="">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2E21AF"/>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9_Office 主题​​">
  <a:themeElements>
    <a:clrScheme name="新主题色">
      <a:dk1>
        <a:srgbClr val="000000"/>
      </a:dk1>
      <a:lt1>
        <a:srgbClr val="FFFFFF"/>
      </a:lt1>
      <a:dk2>
        <a:srgbClr val="778495"/>
      </a:dk2>
      <a:lt2>
        <a:srgbClr val="F0F0F0"/>
      </a:lt2>
      <a:accent1>
        <a:srgbClr val="91C17E"/>
      </a:accent1>
      <a:accent2>
        <a:srgbClr val="DFA6BA"/>
      </a:accent2>
      <a:accent3>
        <a:srgbClr val="B5C2CB"/>
      </a:accent3>
      <a:accent4>
        <a:srgbClr val="CEE0E8"/>
      </a:accent4>
      <a:accent5>
        <a:srgbClr val="E0D1D5"/>
      </a:accent5>
      <a:accent6>
        <a:srgbClr val="FAE5D6"/>
      </a:accent6>
      <a:hlink>
        <a:srgbClr val="867D98"/>
      </a:hlink>
      <a:folHlink>
        <a:srgbClr val="BFBFBF"/>
      </a:folHlink>
    </a:clrScheme>
    <a:fontScheme name="自定义 5">
      <a:majorFont>
        <a:latin typeface="MS Mincho"/>
        <a:ea typeface="华文中宋"/>
        <a:cs typeface=""/>
      </a:majorFont>
      <a:minorFont>
        <a:latin typeface="方正启体简体"/>
        <a:ea typeface="方正启体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新主题色">
    <a:dk1>
      <a:srgbClr val="000000"/>
    </a:dk1>
    <a:lt1>
      <a:srgbClr val="FFFFFF"/>
    </a:lt1>
    <a:dk2>
      <a:srgbClr val="778495"/>
    </a:dk2>
    <a:lt2>
      <a:srgbClr val="F0F0F0"/>
    </a:lt2>
    <a:accent1>
      <a:srgbClr val="91C17E"/>
    </a:accent1>
    <a:accent2>
      <a:srgbClr val="DFA6BA"/>
    </a:accent2>
    <a:accent3>
      <a:srgbClr val="B5C2CB"/>
    </a:accent3>
    <a:accent4>
      <a:srgbClr val="CEE0E8"/>
    </a:accent4>
    <a:accent5>
      <a:srgbClr val="E0D1D5"/>
    </a:accent5>
    <a:accent6>
      <a:srgbClr val="FAE5D6"/>
    </a:accent6>
    <a:hlink>
      <a:srgbClr val="867D98"/>
    </a:hlink>
    <a:folHlink>
      <a:srgbClr val="BFBFBF"/>
    </a:folHlink>
  </a:clrScheme>
</a:themeOverride>
</file>

<file path=ppt/theme/themeOverride10.xml><?xml version="1.0" encoding="utf-8"?>
<a:themeOverride xmlns:a="http://schemas.openxmlformats.org/drawingml/2006/main">
  <a:clrScheme name="新主题色">
    <a:dk1>
      <a:srgbClr val="000000"/>
    </a:dk1>
    <a:lt1>
      <a:srgbClr val="FFFFFF"/>
    </a:lt1>
    <a:dk2>
      <a:srgbClr val="778495"/>
    </a:dk2>
    <a:lt2>
      <a:srgbClr val="F0F0F0"/>
    </a:lt2>
    <a:accent1>
      <a:srgbClr val="91C17E"/>
    </a:accent1>
    <a:accent2>
      <a:srgbClr val="DFA6BA"/>
    </a:accent2>
    <a:accent3>
      <a:srgbClr val="B5C2CB"/>
    </a:accent3>
    <a:accent4>
      <a:srgbClr val="CEE0E8"/>
    </a:accent4>
    <a:accent5>
      <a:srgbClr val="E0D1D5"/>
    </a:accent5>
    <a:accent6>
      <a:srgbClr val="FAE5D6"/>
    </a:accent6>
    <a:hlink>
      <a:srgbClr val="867D98"/>
    </a:hlink>
    <a:folHlink>
      <a:srgbClr val="BFBFBF"/>
    </a:folHlink>
  </a:clrScheme>
</a:themeOverride>
</file>

<file path=ppt/theme/themeOverride11.xml><?xml version="1.0" encoding="utf-8"?>
<a:themeOverride xmlns:a="http://schemas.openxmlformats.org/drawingml/2006/main">
  <a:clrScheme name="新主题色">
    <a:dk1>
      <a:srgbClr val="000000"/>
    </a:dk1>
    <a:lt1>
      <a:srgbClr val="FFFFFF"/>
    </a:lt1>
    <a:dk2>
      <a:srgbClr val="778495"/>
    </a:dk2>
    <a:lt2>
      <a:srgbClr val="F0F0F0"/>
    </a:lt2>
    <a:accent1>
      <a:srgbClr val="91C17E"/>
    </a:accent1>
    <a:accent2>
      <a:srgbClr val="DFA6BA"/>
    </a:accent2>
    <a:accent3>
      <a:srgbClr val="B5C2CB"/>
    </a:accent3>
    <a:accent4>
      <a:srgbClr val="CEE0E8"/>
    </a:accent4>
    <a:accent5>
      <a:srgbClr val="E0D1D5"/>
    </a:accent5>
    <a:accent6>
      <a:srgbClr val="FAE5D6"/>
    </a:accent6>
    <a:hlink>
      <a:srgbClr val="867D98"/>
    </a:hlink>
    <a:folHlink>
      <a:srgbClr val="BFBFBF"/>
    </a:folHlink>
  </a:clrScheme>
</a:themeOverride>
</file>

<file path=ppt/theme/themeOverride12.xml><?xml version="1.0" encoding="utf-8"?>
<a:themeOverride xmlns:a="http://schemas.openxmlformats.org/drawingml/2006/main">
  <a:clrScheme name="新主题色">
    <a:dk1>
      <a:srgbClr val="000000"/>
    </a:dk1>
    <a:lt1>
      <a:srgbClr val="FFFFFF"/>
    </a:lt1>
    <a:dk2>
      <a:srgbClr val="778495"/>
    </a:dk2>
    <a:lt2>
      <a:srgbClr val="F0F0F0"/>
    </a:lt2>
    <a:accent1>
      <a:srgbClr val="91C17E"/>
    </a:accent1>
    <a:accent2>
      <a:srgbClr val="DFA6BA"/>
    </a:accent2>
    <a:accent3>
      <a:srgbClr val="B5C2CB"/>
    </a:accent3>
    <a:accent4>
      <a:srgbClr val="CEE0E8"/>
    </a:accent4>
    <a:accent5>
      <a:srgbClr val="E0D1D5"/>
    </a:accent5>
    <a:accent6>
      <a:srgbClr val="FAE5D6"/>
    </a:accent6>
    <a:hlink>
      <a:srgbClr val="867D98"/>
    </a:hlink>
    <a:folHlink>
      <a:srgbClr val="BFBFBF"/>
    </a:folHlink>
  </a:clrScheme>
</a:themeOverride>
</file>

<file path=ppt/theme/themeOverride13.xml><?xml version="1.0" encoding="utf-8"?>
<a:themeOverride xmlns:a="http://schemas.openxmlformats.org/drawingml/2006/main">
  <a:clrScheme name="新主题色">
    <a:dk1>
      <a:srgbClr val="000000"/>
    </a:dk1>
    <a:lt1>
      <a:srgbClr val="FFFFFF"/>
    </a:lt1>
    <a:dk2>
      <a:srgbClr val="778495"/>
    </a:dk2>
    <a:lt2>
      <a:srgbClr val="F0F0F0"/>
    </a:lt2>
    <a:accent1>
      <a:srgbClr val="91C17E"/>
    </a:accent1>
    <a:accent2>
      <a:srgbClr val="DFA6BA"/>
    </a:accent2>
    <a:accent3>
      <a:srgbClr val="B5C2CB"/>
    </a:accent3>
    <a:accent4>
      <a:srgbClr val="CEE0E8"/>
    </a:accent4>
    <a:accent5>
      <a:srgbClr val="E0D1D5"/>
    </a:accent5>
    <a:accent6>
      <a:srgbClr val="FAE5D6"/>
    </a:accent6>
    <a:hlink>
      <a:srgbClr val="867D98"/>
    </a:hlink>
    <a:folHlink>
      <a:srgbClr val="BFBFBF"/>
    </a:folHlink>
  </a:clrScheme>
</a:themeOverride>
</file>

<file path=ppt/theme/themeOverride14.xml><?xml version="1.0" encoding="utf-8"?>
<a:themeOverride xmlns:a="http://schemas.openxmlformats.org/drawingml/2006/main">
  <a:clrScheme name="新主题色">
    <a:dk1>
      <a:srgbClr val="000000"/>
    </a:dk1>
    <a:lt1>
      <a:srgbClr val="FFFFFF"/>
    </a:lt1>
    <a:dk2>
      <a:srgbClr val="778495"/>
    </a:dk2>
    <a:lt2>
      <a:srgbClr val="F0F0F0"/>
    </a:lt2>
    <a:accent1>
      <a:srgbClr val="91C17E"/>
    </a:accent1>
    <a:accent2>
      <a:srgbClr val="DFA6BA"/>
    </a:accent2>
    <a:accent3>
      <a:srgbClr val="B5C2CB"/>
    </a:accent3>
    <a:accent4>
      <a:srgbClr val="CEE0E8"/>
    </a:accent4>
    <a:accent5>
      <a:srgbClr val="E0D1D5"/>
    </a:accent5>
    <a:accent6>
      <a:srgbClr val="FAE5D6"/>
    </a:accent6>
    <a:hlink>
      <a:srgbClr val="867D98"/>
    </a:hlink>
    <a:folHlink>
      <a:srgbClr val="BFBFBF"/>
    </a:folHlink>
  </a:clrScheme>
</a:themeOverride>
</file>

<file path=ppt/theme/themeOverride15.xml><?xml version="1.0" encoding="utf-8"?>
<a:themeOverride xmlns:a="http://schemas.openxmlformats.org/drawingml/2006/main">
  <a:clrScheme name="新主题色">
    <a:dk1>
      <a:srgbClr val="000000"/>
    </a:dk1>
    <a:lt1>
      <a:srgbClr val="FFFFFF"/>
    </a:lt1>
    <a:dk2>
      <a:srgbClr val="778495"/>
    </a:dk2>
    <a:lt2>
      <a:srgbClr val="F0F0F0"/>
    </a:lt2>
    <a:accent1>
      <a:srgbClr val="91C17E"/>
    </a:accent1>
    <a:accent2>
      <a:srgbClr val="DFA6BA"/>
    </a:accent2>
    <a:accent3>
      <a:srgbClr val="B5C2CB"/>
    </a:accent3>
    <a:accent4>
      <a:srgbClr val="CEE0E8"/>
    </a:accent4>
    <a:accent5>
      <a:srgbClr val="E0D1D5"/>
    </a:accent5>
    <a:accent6>
      <a:srgbClr val="FAE5D6"/>
    </a:accent6>
    <a:hlink>
      <a:srgbClr val="867D98"/>
    </a:hlink>
    <a:folHlink>
      <a:srgbClr val="BFBFBF"/>
    </a:folHlink>
  </a:clrScheme>
</a:themeOverride>
</file>

<file path=ppt/theme/themeOverride16.xml><?xml version="1.0" encoding="utf-8"?>
<a:themeOverride xmlns:a="http://schemas.openxmlformats.org/drawingml/2006/main">
  <a:clrScheme name="新主题色">
    <a:dk1>
      <a:srgbClr val="000000"/>
    </a:dk1>
    <a:lt1>
      <a:srgbClr val="FFFFFF"/>
    </a:lt1>
    <a:dk2>
      <a:srgbClr val="778495"/>
    </a:dk2>
    <a:lt2>
      <a:srgbClr val="F0F0F0"/>
    </a:lt2>
    <a:accent1>
      <a:srgbClr val="91C17E"/>
    </a:accent1>
    <a:accent2>
      <a:srgbClr val="DFA6BA"/>
    </a:accent2>
    <a:accent3>
      <a:srgbClr val="B5C2CB"/>
    </a:accent3>
    <a:accent4>
      <a:srgbClr val="CEE0E8"/>
    </a:accent4>
    <a:accent5>
      <a:srgbClr val="E0D1D5"/>
    </a:accent5>
    <a:accent6>
      <a:srgbClr val="FAE5D6"/>
    </a:accent6>
    <a:hlink>
      <a:srgbClr val="867D98"/>
    </a:hlink>
    <a:folHlink>
      <a:srgbClr val="BFBFBF"/>
    </a:folHlink>
  </a:clrScheme>
</a:themeOverride>
</file>

<file path=ppt/theme/themeOverride17.xml><?xml version="1.0" encoding="utf-8"?>
<a:themeOverride xmlns:a="http://schemas.openxmlformats.org/drawingml/2006/main">
  <a:clrScheme name="新主题色">
    <a:dk1>
      <a:srgbClr val="000000"/>
    </a:dk1>
    <a:lt1>
      <a:srgbClr val="FFFFFF"/>
    </a:lt1>
    <a:dk2>
      <a:srgbClr val="778495"/>
    </a:dk2>
    <a:lt2>
      <a:srgbClr val="F0F0F0"/>
    </a:lt2>
    <a:accent1>
      <a:srgbClr val="91C17E"/>
    </a:accent1>
    <a:accent2>
      <a:srgbClr val="DFA6BA"/>
    </a:accent2>
    <a:accent3>
      <a:srgbClr val="B5C2CB"/>
    </a:accent3>
    <a:accent4>
      <a:srgbClr val="CEE0E8"/>
    </a:accent4>
    <a:accent5>
      <a:srgbClr val="E0D1D5"/>
    </a:accent5>
    <a:accent6>
      <a:srgbClr val="FAE5D6"/>
    </a:accent6>
    <a:hlink>
      <a:srgbClr val="867D98"/>
    </a:hlink>
    <a:folHlink>
      <a:srgbClr val="BFBFBF"/>
    </a:folHlink>
  </a:clrScheme>
</a:themeOverride>
</file>

<file path=ppt/theme/themeOverride18.xml><?xml version="1.0" encoding="utf-8"?>
<a:themeOverride xmlns:a="http://schemas.openxmlformats.org/drawingml/2006/main">
  <a:clrScheme name="新主题色">
    <a:dk1>
      <a:srgbClr val="000000"/>
    </a:dk1>
    <a:lt1>
      <a:srgbClr val="FFFFFF"/>
    </a:lt1>
    <a:dk2>
      <a:srgbClr val="778495"/>
    </a:dk2>
    <a:lt2>
      <a:srgbClr val="F0F0F0"/>
    </a:lt2>
    <a:accent1>
      <a:srgbClr val="91C17E"/>
    </a:accent1>
    <a:accent2>
      <a:srgbClr val="DFA6BA"/>
    </a:accent2>
    <a:accent3>
      <a:srgbClr val="B5C2CB"/>
    </a:accent3>
    <a:accent4>
      <a:srgbClr val="CEE0E8"/>
    </a:accent4>
    <a:accent5>
      <a:srgbClr val="E0D1D5"/>
    </a:accent5>
    <a:accent6>
      <a:srgbClr val="FAE5D6"/>
    </a:accent6>
    <a:hlink>
      <a:srgbClr val="867D98"/>
    </a:hlink>
    <a:folHlink>
      <a:srgbClr val="BFBFBF"/>
    </a:folHlink>
  </a:clrScheme>
</a:themeOverride>
</file>

<file path=ppt/theme/themeOverride19.xml><?xml version="1.0" encoding="utf-8"?>
<a:themeOverride xmlns:a="http://schemas.openxmlformats.org/drawingml/2006/main">
  <a:clrScheme name="新主题色">
    <a:dk1>
      <a:srgbClr val="000000"/>
    </a:dk1>
    <a:lt1>
      <a:srgbClr val="FFFFFF"/>
    </a:lt1>
    <a:dk2>
      <a:srgbClr val="778495"/>
    </a:dk2>
    <a:lt2>
      <a:srgbClr val="F0F0F0"/>
    </a:lt2>
    <a:accent1>
      <a:srgbClr val="91C17E"/>
    </a:accent1>
    <a:accent2>
      <a:srgbClr val="DFA6BA"/>
    </a:accent2>
    <a:accent3>
      <a:srgbClr val="B5C2CB"/>
    </a:accent3>
    <a:accent4>
      <a:srgbClr val="CEE0E8"/>
    </a:accent4>
    <a:accent5>
      <a:srgbClr val="E0D1D5"/>
    </a:accent5>
    <a:accent6>
      <a:srgbClr val="FAE5D6"/>
    </a:accent6>
    <a:hlink>
      <a:srgbClr val="867D98"/>
    </a:hlink>
    <a:folHlink>
      <a:srgbClr val="BFBFBF"/>
    </a:folHlink>
  </a:clrScheme>
</a:themeOverride>
</file>

<file path=ppt/theme/themeOverride2.xml><?xml version="1.0" encoding="utf-8"?>
<a:themeOverride xmlns:a="http://schemas.openxmlformats.org/drawingml/2006/main">
  <a:clrScheme name="新主题色">
    <a:dk1>
      <a:srgbClr val="000000"/>
    </a:dk1>
    <a:lt1>
      <a:srgbClr val="FFFFFF"/>
    </a:lt1>
    <a:dk2>
      <a:srgbClr val="778495"/>
    </a:dk2>
    <a:lt2>
      <a:srgbClr val="F0F0F0"/>
    </a:lt2>
    <a:accent1>
      <a:srgbClr val="91C17E"/>
    </a:accent1>
    <a:accent2>
      <a:srgbClr val="DFA6BA"/>
    </a:accent2>
    <a:accent3>
      <a:srgbClr val="B5C2CB"/>
    </a:accent3>
    <a:accent4>
      <a:srgbClr val="CEE0E8"/>
    </a:accent4>
    <a:accent5>
      <a:srgbClr val="E0D1D5"/>
    </a:accent5>
    <a:accent6>
      <a:srgbClr val="FAE5D6"/>
    </a:accent6>
    <a:hlink>
      <a:srgbClr val="867D98"/>
    </a:hlink>
    <a:folHlink>
      <a:srgbClr val="BFBFBF"/>
    </a:folHlink>
  </a:clrScheme>
</a:themeOverride>
</file>

<file path=ppt/theme/themeOverride20.xml><?xml version="1.0" encoding="utf-8"?>
<a:themeOverride xmlns:a="http://schemas.openxmlformats.org/drawingml/2006/main">
  <a:clrScheme name="新主题色">
    <a:dk1>
      <a:srgbClr val="000000"/>
    </a:dk1>
    <a:lt1>
      <a:srgbClr val="FFFFFF"/>
    </a:lt1>
    <a:dk2>
      <a:srgbClr val="778495"/>
    </a:dk2>
    <a:lt2>
      <a:srgbClr val="F0F0F0"/>
    </a:lt2>
    <a:accent1>
      <a:srgbClr val="91C17E"/>
    </a:accent1>
    <a:accent2>
      <a:srgbClr val="DFA6BA"/>
    </a:accent2>
    <a:accent3>
      <a:srgbClr val="B5C2CB"/>
    </a:accent3>
    <a:accent4>
      <a:srgbClr val="CEE0E8"/>
    </a:accent4>
    <a:accent5>
      <a:srgbClr val="E0D1D5"/>
    </a:accent5>
    <a:accent6>
      <a:srgbClr val="FAE5D6"/>
    </a:accent6>
    <a:hlink>
      <a:srgbClr val="867D98"/>
    </a:hlink>
    <a:folHlink>
      <a:srgbClr val="BFBFBF"/>
    </a:folHlink>
  </a:clrScheme>
</a:themeOverride>
</file>

<file path=ppt/theme/themeOverride21.xml><?xml version="1.0" encoding="utf-8"?>
<a:themeOverride xmlns:a="http://schemas.openxmlformats.org/drawingml/2006/main">
  <a:clrScheme name="新主题色">
    <a:dk1>
      <a:srgbClr val="000000"/>
    </a:dk1>
    <a:lt1>
      <a:srgbClr val="FFFFFF"/>
    </a:lt1>
    <a:dk2>
      <a:srgbClr val="778495"/>
    </a:dk2>
    <a:lt2>
      <a:srgbClr val="F0F0F0"/>
    </a:lt2>
    <a:accent1>
      <a:srgbClr val="91C17E"/>
    </a:accent1>
    <a:accent2>
      <a:srgbClr val="DFA6BA"/>
    </a:accent2>
    <a:accent3>
      <a:srgbClr val="B5C2CB"/>
    </a:accent3>
    <a:accent4>
      <a:srgbClr val="CEE0E8"/>
    </a:accent4>
    <a:accent5>
      <a:srgbClr val="E0D1D5"/>
    </a:accent5>
    <a:accent6>
      <a:srgbClr val="FAE5D6"/>
    </a:accent6>
    <a:hlink>
      <a:srgbClr val="867D98"/>
    </a:hlink>
    <a:folHlink>
      <a:srgbClr val="BFBFBF"/>
    </a:folHlink>
  </a:clrScheme>
</a:themeOverride>
</file>

<file path=ppt/theme/themeOverride22.xml><?xml version="1.0" encoding="utf-8"?>
<a:themeOverride xmlns:a="http://schemas.openxmlformats.org/drawingml/2006/main">
  <a:clrScheme name="新主题色">
    <a:dk1>
      <a:srgbClr val="000000"/>
    </a:dk1>
    <a:lt1>
      <a:srgbClr val="FFFFFF"/>
    </a:lt1>
    <a:dk2>
      <a:srgbClr val="778495"/>
    </a:dk2>
    <a:lt2>
      <a:srgbClr val="F0F0F0"/>
    </a:lt2>
    <a:accent1>
      <a:srgbClr val="91C17E"/>
    </a:accent1>
    <a:accent2>
      <a:srgbClr val="DFA6BA"/>
    </a:accent2>
    <a:accent3>
      <a:srgbClr val="B5C2CB"/>
    </a:accent3>
    <a:accent4>
      <a:srgbClr val="CEE0E8"/>
    </a:accent4>
    <a:accent5>
      <a:srgbClr val="E0D1D5"/>
    </a:accent5>
    <a:accent6>
      <a:srgbClr val="FAE5D6"/>
    </a:accent6>
    <a:hlink>
      <a:srgbClr val="867D98"/>
    </a:hlink>
    <a:folHlink>
      <a:srgbClr val="BFBFBF"/>
    </a:folHlink>
  </a:clrScheme>
</a:themeOverride>
</file>

<file path=ppt/theme/themeOverride23.xml><?xml version="1.0" encoding="utf-8"?>
<a:themeOverride xmlns:a="http://schemas.openxmlformats.org/drawingml/2006/main">
  <a:clrScheme name="新主题色">
    <a:dk1>
      <a:srgbClr val="000000"/>
    </a:dk1>
    <a:lt1>
      <a:srgbClr val="FFFFFF"/>
    </a:lt1>
    <a:dk2>
      <a:srgbClr val="778495"/>
    </a:dk2>
    <a:lt2>
      <a:srgbClr val="F0F0F0"/>
    </a:lt2>
    <a:accent1>
      <a:srgbClr val="91C17E"/>
    </a:accent1>
    <a:accent2>
      <a:srgbClr val="DFA6BA"/>
    </a:accent2>
    <a:accent3>
      <a:srgbClr val="B5C2CB"/>
    </a:accent3>
    <a:accent4>
      <a:srgbClr val="CEE0E8"/>
    </a:accent4>
    <a:accent5>
      <a:srgbClr val="E0D1D5"/>
    </a:accent5>
    <a:accent6>
      <a:srgbClr val="FAE5D6"/>
    </a:accent6>
    <a:hlink>
      <a:srgbClr val="867D98"/>
    </a:hlink>
    <a:folHlink>
      <a:srgbClr val="BFBFBF"/>
    </a:folHlink>
  </a:clrScheme>
</a:themeOverride>
</file>

<file path=ppt/theme/themeOverride24.xml><?xml version="1.0" encoding="utf-8"?>
<a:themeOverride xmlns:a="http://schemas.openxmlformats.org/drawingml/2006/main">
  <a:clrScheme name="新主题色">
    <a:dk1>
      <a:srgbClr val="000000"/>
    </a:dk1>
    <a:lt1>
      <a:srgbClr val="FFFFFF"/>
    </a:lt1>
    <a:dk2>
      <a:srgbClr val="778495"/>
    </a:dk2>
    <a:lt2>
      <a:srgbClr val="F0F0F0"/>
    </a:lt2>
    <a:accent1>
      <a:srgbClr val="91C17E"/>
    </a:accent1>
    <a:accent2>
      <a:srgbClr val="DFA6BA"/>
    </a:accent2>
    <a:accent3>
      <a:srgbClr val="B5C2CB"/>
    </a:accent3>
    <a:accent4>
      <a:srgbClr val="CEE0E8"/>
    </a:accent4>
    <a:accent5>
      <a:srgbClr val="E0D1D5"/>
    </a:accent5>
    <a:accent6>
      <a:srgbClr val="FAE5D6"/>
    </a:accent6>
    <a:hlink>
      <a:srgbClr val="867D98"/>
    </a:hlink>
    <a:folHlink>
      <a:srgbClr val="BFBFBF"/>
    </a:folHlink>
  </a:clrScheme>
</a:themeOverride>
</file>

<file path=ppt/theme/themeOverride25.xml><?xml version="1.0" encoding="utf-8"?>
<a:themeOverride xmlns:a="http://schemas.openxmlformats.org/drawingml/2006/main">
  <a:clrScheme name="新主题色">
    <a:dk1>
      <a:srgbClr val="000000"/>
    </a:dk1>
    <a:lt1>
      <a:srgbClr val="FFFFFF"/>
    </a:lt1>
    <a:dk2>
      <a:srgbClr val="778495"/>
    </a:dk2>
    <a:lt2>
      <a:srgbClr val="F0F0F0"/>
    </a:lt2>
    <a:accent1>
      <a:srgbClr val="91C17E"/>
    </a:accent1>
    <a:accent2>
      <a:srgbClr val="DFA6BA"/>
    </a:accent2>
    <a:accent3>
      <a:srgbClr val="B5C2CB"/>
    </a:accent3>
    <a:accent4>
      <a:srgbClr val="CEE0E8"/>
    </a:accent4>
    <a:accent5>
      <a:srgbClr val="E0D1D5"/>
    </a:accent5>
    <a:accent6>
      <a:srgbClr val="FAE5D6"/>
    </a:accent6>
    <a:hlink>
      <a:srgbClr val="867D98"/>
    </a:hlink>
    <a:folHlink>
      <a:srgbClr val="BFBFBF"/>
    </a:folHlink>
  </a:clrScheme>
</a:themeOverride>
</file>

<file path=ppt/theme/themeOverride26.xml><?xml version="1.0" encoding="utf-8"?>
<a:themeOverride xmlns:a="http://schemas.openxmlformats.org/drawingml/2006/main">
  <a:clrScheme name="新主题色">
    <a:dk1>
      <a:srgbClr val="000000"/>
    </a:dk1>
    <a:lt1>
      <a:srgbClr val="FFFFFF"/>
    </a:lt1>
    <a:dk2>
      <a:srgbClr val="778495"/>
    </a:dk2>
    <a:lt2>
      <a:srgbClr val="F0F0F0"/>
    </a:lt2>
    <a:accent1>
      <a:srgbClr val="91C17E"/>
    </a:accent1>
    <a:accent2>
      <a:srgbClr val="DFA6BA"/>
    </a:accent2>
    <a:accent3>
      <a:srgbClr val="B5C2CB"/>
    </a:accent3>
    <a:accent4>
      <a:srgbClr val="CEE0E8"/>
    </a:accent4>
    <a:accent5>
      <a:srgbClr val="E0D1D5"/>
    </a:accent5>
    <a:accent6>
      <a:srgbClr val="FAE5D6"/>
    </a:accent6>
    <a:hlink>
      <a:srgbClr val="867D98"/>
    </a:hlink>
    <a:folHlink>
      <a:srgbClr val="BFBFBF"/>
    </a:folHlink>
  </a:clrScheme>
</a:themeOverride>
</file>

<file path=ppt/theme/themeOverride27.xml><?xml version="1.0" encoding="utf-8"?>
<a:themeOverride xmlns:a="http://schemas.openxmlformats.org/drawingml/2006/main">
  <a:clrScheme name="新主题色">
    <a:dk1>
      <a:srgbClr val="000000"/>
    </a:dk1>
    <a:lt1>
      <a:srgbClr val="FFFFFF"/>
    </a:lt1>
    <a:dk2>
      <a:srgbClr val="778495"/>
    </a:dk2>
    <a:lt2>
      <a:srgbClr val="F0F0F0"/>
    </a:lt2>
    <a:accent1>
      <a:srgbClr val="91C17E"/>
    </a:accent1>
    <a:accent2>
      <a:srgbClr val="DFA6BA"/>
    </a:accent2>
    <a:accent3>
      <a:srgbClr val="B5C2CB"/>
    </a:accent3>
    <a:accent4>
      <a:srgbClr val="CEE0E8"/>
    </a:accent4>
    <a:accent5>
      <a:srgbClr val="E0D1D5"/>
    </a:accent5>
    <a:accent6>
      <a:srgbClr val="FAE5D6"/>
    </a:accent6>
    <a:hlink>
      <a:srgbClr val="867D98"/>
    </a:hlink>
    <a:folHlink>
      <a:srgbClr val="BFBFBF"/>
    </a:folHlink>
  </a:clrScheme>
</a:themeOverride>
</file>

<file path=ppt/theme/themeOverride28.xml><?xml version="1.0" encoding="utf-8"?>
<a:themeOverride xmlns:a="http://schemas.openxmlformats.org/drawingml/2006/main">
  <a:clrScheme name="新主题色">
    <a:dk1>
      <a:srgbClr val="000000"/>
    </a:dk1>
    <a:lt1>
      <a:srgbClr val="FFFFFF"/>
    </a:lt1>
    <a:dk2>
      <a:srgbClr val="778495"/>
    </a:dk2>
    <a:lt2>
      <a:srgbClr val="F0F0F0"/>
    </a:lt2>
    <a:accent1>
      <a:srgbClr val="91C17E"/>
    </a:accent1>
    <a:accent2>
      <a:srgbClr val="DFA6BA"/>
    </a:accent2>
    <a:accent3>
      <a:srgbClr val="B5C2CB"/>
    </a:accent3>
    <a:accent4>
      <a:srgbClr val="CEE0E8"/>
    </a:accent4>
    <a:accent5>
      <a:srgbClr val="E0D1D5"/>
    </a:accent5>
    <a:accent6>
      <a:srgbClr val="FAE5D6"/>
    </a:accent6>
    <a:hlink>
      <a:srgbClr val="867D98"/>
    </a:hlink>
    <a:folHlink>
      <a:srgbClr val="BFBFBF"/>
    </a:folHlink>
  </a:clrScheme>
</a:themeOverride>
</file>

<file path=ppt/theme/themeOverride29.xml><?xml version="1.0" encoding="utf-8"?>
<a:themeOverride xmlns:a="http://schemas.openxmlformats.org/drawingml/2006/main">
  <a:clrScheme name="新主题色">
    <a:dk1>
      <a:srgbClr val="000000"/>
    </a:dk1>
    <a:lt1>
      <a:srgbClr val="FFFFFF"/>
    </a:lt1>
    <a:dk2>
      <a:srgbClr val="778495"/>
    </a:dk2>
    <a:lt2>
      <a:srgbClr val="F0F0F0"/>
    </a:lt2>
    <a:accent1>
      <a:srgbClr val="91C17E"/>
    </a:accent1>
    <a:accent2>
      <a:srgbClr val="DFA6BA"/>
    </a:accent2>
    <a:accent3>
      <a:srgbClr val="B5C2CB"/>
    </a:accent3>
    <a:accent4>
      <a:srgbClr val="CEE0E8"/>
    </a:accent4>
    <a:accent5>
      <a:srgbClr val="E0D1D5"/>
    </a:accent5>
    <a:accent6>
      <a:srgbClr val="FAE5D6"/>
    </a:accent6>
    <a:hlink>
      <a:srgbClr val="867D98"/>
    </a:hlink>
    <a:folHlink>
      <a:srgbClr val="BFBFBF"/>
    </a:folHlink>
  </a:clrScheme>
</a:themeOverride>
</file>

<file path=ppt/theme/themeOverride3.xml><?xml version="1.0" encoding="utf-8"?>
<a:themeOverride xmlns:a="http://schemas.openxmlformats.org/drawingml/2006/main">
  <a:clrScheme name="新主题色">
    <a:dk1>
      <a:srgbClr val="000000"/>
    </a:dk1>
    <a:lt1>
      <a:srgbClr val="FFFFFF"/>
    </a:lt1>
    <a:dk2>
      <a:srgbClr val="778495"/>
    </a:dk2>
    <a:lt2>
      <a:srgbClr val="F0F0F0"/>
    </a:lt2>
    <a:accent1>
      <a:srgbClr val="91C17E"/>
    </a:accent1>
    <a:accent2>
      <a:srgbClr val="DFA6BA"/>
    </a:accent2>
    <a:accent3>
      <a:srgbClr val="B5C2CB"/>
    </a:accent3>
    <a:accent4>
      <a:srgbClr val="CEE0E8"/>
    </a:accent4>
    <a:accent5>
      <a:srgbClr val="E0D1D5"/>
    </a:accent5>
    <a:accent6>
      <a:srgbClr val="FAE5D6"/>
    </a:accent6>
    <a:hlink>
      <a:srgbClr val="867D98"/>
    </a:hlink>
    <a:folHlink>
      <a:srgbClr val="BFBFBF"/>
    </a:folHlink>
  </a:clrScheme>
</a:themeOverride>
</file>

<file path=ppt/theme/themeOverride30.xml><?xml version="1.0" encoding="utf-8"?>
<a:themeOverride xmlns:a="http://schemas.openxmlformats.org/drawingml/2006/main">
  <a:clrScheme name="新主题色">
    <a:dk1>
      <a:srgbClr val="000000"/>
    </a:dk1>
    <a:lt1>
      <a:srgbClr val="FFFFFF"/>
    </a:lt1>
    <a:dk2>
      <a:srgbClr val="778495"/>
    </a:dk2>
    <a:lt2>
      <a:srgbClr val="F0F0F0"/>
    </a:lt2>
    <a:accent1>
      <a:srgbClr val="91C17E"/>
    </a:accent1>
    <a:accent2>
      <a:srgbClr val="DFA6BA"/>
    </a:accent2>
    <a:accent3>
      <a:srgbClr val="B5C2CB"/>
    </a:accent3>
    <a:accent4>
      <a:srgbClr val="CEE0E8"/>
    </a:accent4>
    <a:accent5>
      <a:srgbClr val="E0D1D5"/>
    </a:accent5>
    <a:accent6>
      <a:srgbClr val="FAE5D6"/>
    </a:accent6>
    <a:hlink>
      <a:srgbClr val="867D98"/>
    </a:hlink>
    <a:folHlink>
      <a:srgbClr val="BFBFBF"/>
    </a:folHlink>
  </a:clrScheme>
</a:themeOverride>
</file>

<file path=ppt/theme/themeOverride31.xml><?xml version="1.0" encoding="utf-8"?>
<a:themeOverride xmlns:a="http://schemas.openxmlformats.org/drawingml/2006/main">
  <a:clrScheme name="新主题色">
    <a:dk1>
      <a:srgbClr val="000000"/>
    </a:dk1>
    <a:lt1>
      <a:srgbClr val="FFFFFF"/>
    </a:lt1>
    <a:dk2>
      <a:srgbClr val="778495"/>
    </a:dk2>
    <a:lt2>
      <a:srgbClr val="F0F0F0"/>
    </a:lt2>
    <a:accent1>
      <a:srgbClr val="91C17E"/>
    </a:accent1>
    <a:accent2>
      <a:srgbClr val="DFA6BA"/>
    </a:accent2>
    <a:accent3>
      <a:srgbClr val="B5C2CB"/>
    </a:accent3>
    <a:accent4>
      <a:srgbClr val="CEE0E8"/>
    </a:accent4>
    <a:accent5>
      <a:srgbClr val="E0D1D5"/>
    </a:accent5>
    <a:accent6>
      <a:srgbClr val="FAE5D6"/>
    </a:accent6>
    <a:hlink>
      <a:srgbClr val="867D98"/>
    </a:hlink>
    <a:folHlink>
      <a:srgbClr val="BFBFBF"/>
    </a:folHlink>
  </a:clrScheme>
</a:themeOverride>
</file>

<file path=ppt/theme/themeOverride32.xml><?xml version="1.0" encoding="utf-8"?>
<a:themeOverride xmlns:a="http://schemas.openxmlformats.org/drawingml/2006/main">
  <a:clrScheme name="新主题色">
    <a:dk1>
      <a:srgbClr val="000000"/>
    </a:dk1>
    <a:lt1>
      <a:srgbClr val="FFFFFF"/>
    </a:lt1>
    <a:dk2>
      <a:srgbClr val="778495"/>
    </a:dk2>
    <a:lt2>
      <a:srgbClr val="F0F0F0"/>
    </a:lt2>
    <a:accent1>
      <a:srgbClr val="91C17E"/>
    </a:accent1>
    <a:accent2>
      <a:srgbClr val="DFA6BA"/>
    </a:accent2>
    <a:accent3>
      <a:srgbClr val="B5C2CB"/>
    </a:accent3>
    <a:accent4>
      <a:srgbClr val="CEE0E8"/>
    </a:accent4>
    <a:accent5>
      <a:srgbClr val="E0D1D5"/>
    </a:accent5>
    <a:accent6>
      <a:srgbClr val="FAE5D6"/>
    </a:accent6>
    <a:hlink>
      <a:srgbClr val="867D98"/>
    </a:hlink>
    <a:folHlink>
      <a:srgbClr val="BFBFBF"/>
    </a:folHlink>
  </a:clrScheme>
</a:themeOverride>
</file>

<file path=ppt/theme/themeOverride33.xml><?xml version="1.0" encoding="utf-8"?>
<a:themeOverride xmlns:a="http://schemas.openxmlformats.org/drawingml/2006/main">
  <a:clrScheme name="新主题色">
    <a:dk1>
      <a:srgbClr val="000000"/>
    </a:dk1>
    <a:lt1>
      <a:srgbClr val="FFFFFF"/>
    </a:lt1>
    <a:dk2>
      <a:srgbClr val="778495"/>
    </a:dk2>
    <a:lt2>
      <a:srgbClr val="F0F0F0"/>
    </a:lt2>
    <a:accent1>
      <a:srgbClr val="91C17E"/>
    </a:accent1>
    <a:accent2>
      <a:srgbClr val="DFA6BA"/>
    </a:accent2>
    <a:accent3>
      <a:srgbClr val="B5C2CB"/>
    </a:accent3>
    <a:accent4>
      <a:srgbClr val="CEE0E8"/>
    </a:accent4>
    <a:accent5>
      <a:srgbClr val="E0D1D5"/>
    </a:accent5>
    <a:accent6>
      <a:srgbClr val="FAE5D6"/>
    </a:accent6>
    <a:hlink>
      <a:srgbClr val="867D98"/>
    </a:hlink>
    <a:folHlink>
      <a:srgbClr val="BFBFBF"/>
    </a:folHlink>
  </a:clrScheme>
</a:themeOverride>
</file>

<file path=ppt/theme/themeOverride34.xml><?xml version="1.0" encoding="utf-8"?>
<a:themeOverride xmlns:a="http://schemas.openxmlformats.org/drawingml/2006/main">
  <a:clrScheme name="新主题色">
    <a:dk1>
      <a:srgbClr val="000000"/>
    </a:dk1>
    <a:lt1>
      <a:srgbClr val="FFFFFF"/>
    </a:lt1>
    <a:dk2>
      <a:srgbClr val="778495"/>
    </a:dk2>
    <a:lt2>
      <a:srgbClr val="F0F0F0"/>
    </a:lt2>
    <a:accent1>
      <a:srgbClr val="91C17E"/>
    </a:accent1>
    <a:accent2>
      <a:srgbClr val="DFA6BA"/>
    </a:accent2>
    <a:accent3>
      <a:srgbClr val="B5C2CB"/>
    </a:accent3>
    <a:accent4>
      <a:srgbClr val="CEE0E8"/>
    </a:accent4>
    <a:accent5>
      <a:srgbClr val="E0D1D5"/>
    </a:accent5>
    <a:accent6>
      <a:srgbClr val="FAE5D6"/>
    </a:accent6>
    <a:hlink>
      <a:srgbClr val="867D98"/>
    </a:hlink>
    <a:folHlink>
      <a:srgbClr val="BFBFBF"/>
    </a:folHlink>
  </a:clrScheme>
</a:themeOverride>
</file>

<file path=ppt/theme/themeOverride35.xml><?xml version="1.0" encoding="utf-8"?>
<a:themeOverride xmlns:a="http://schemas.openxmlformats.org/drawingml/2006/main">
  <a:clrScheme name="新主题色">
    <a:dk1>
      <a:srgbClr val="000000"/>
    </a:dk1>
    <a:lt1>
      <a:srgbClr val="FFFFFF"/>
    </a:lt1>
    <a:dk2>
      <a:srgbClr val="778495"/>
    </a:dk2>
    <a:lt2>
      <a:srgbClr val="F0F0F0"/>
    </a:lt2>
    <a:accent1>
      <a:srgbClr val="91C17E"/>
    </a:accent1>
    <a:accent2>
      <a:srgbClr val="DFA6BA"/>
    </a:accent2>
    <a:accent3>
      <a:srgbClr val="B5C2CB"/>
    </a:accent3>
    <a:accent4>
      <a:srgbClr val="CEE0E8"/>
    </a:accent4>
    <a:accent5>
      <a:srgbClr val="E0D1D5"/>
    </a:accent5>
    <a:accent6>
      <a:srgbClr val="FAE5D6"/>
    </a:accent6>
    <a:hlink>
      <a:srgbClr val="867D98"/>
    </a:hlink>
    <a:folHlink>
      <a:srgbClr val="BFBFBF"/>
    </a:folHlink>
  </a:clrScheme>
</a:themeOverride>
</file>

<file path=ppt/theme/themeOverride4.xml><?xml version="1.0" encoding="utf-8"?>
<a:themeOverride xmlns:a="http://schemas.openxmlformats.org/drawingml/2006/main">
  <a:clrScheme name="新主题色">
    <a:dk1>
      <a:srgbClr val="000000"/>
    </a:dk1>
    <a:lt1>
      <a:srgbClr val="FFFFFF"/>
    </a:lt1>
    <a:dk2>
      <a:srgbClr val="778495"/>
    </a:dk2>
    <a:lt2>
      <a:srgbClr val="F0F0F0"/>
    </a:lt2>
    <a:accent1>
      <a:srgbClr val="91C17E"/>
    </a:accent1>
    <a:accent2>
      <a:srgbClr val="DFA6BA"/>
    </a:accent2>
    <a:accent3>
      <a:srgbClr val="B5C2CB"/>
    </a:accent3>
    <a:accent4>
      <a:srgbClr val="CEE0E8"/>
    </a:accent4>
    <a:accent5>
      <a:srgbClr val="E0D1D5"/>
    </a:accent5>
    <a:accent6>
      <a:srgbClr val="FAE5D6"/>
    </a:accent6>
    <a:hlink>
      <a:srgbClr val="867D98"/>
    </a:hlink>
    <a:folHlink>
      <a:srgbClr val="BFBFBF"/>
    </a:folHlink>
  </a:clrScheme>
</a:themeOverride>
</file>

<file path=ppt/theme/themeOverride5.xml><?xml version="1.0" encoding="utf-8"?>
<a:themeOverride xmlns:a="http://schemas.openxmlformats.org/drawingml/2006/main">
  <a:clrScheme name="新主题色">
    <a:dk1>
      <a:srgbClr val="000000"/>
    </a:dk1>
    <a:lt1>
      <a:srgbClr val="FFFFFF"/>
    </a:lt1>
    <a:dk2>
      <a:srgbClr val="778495"/>
    </a:dk2>
    <a:lt2>
      <a:srgbClr val="F0F0F0"/>
    </a:lt2>
    <a:accent1>
      <a:srgbClr val="91C17E"/>
    </a:accent1>
    <a:accent2>
      <a:srgbClr val="DFA6BA"/>
    </a:accent2>
    <a:accent3>
      <a:srgbClr val="B5C2CB"/>
    </a:accent3>
    <a:accent4>
      <a:srgbClr val="CEE0E8"/>
    </a:accent4>
    <a:accent5>
      <a:srgbClr val="E0D1D5"/>
    </a:accent5>
    <a:accent6>
      <a:srgbClr val="FAE5D6"/>
    </a:accent6>
    <a:hlink>
      <a:srgbClr val="867D98"/>
    </a:hlink>
    <a:folHlink>
      <a:srgbClr val="BFBFBF"/>
    </a:folHlink>
  </a:clrScheme>
</a:themeOverride>
</file>

<file path=ppt/theme/themeOverride6.xml><?xml version="1.0" encoding="utf-8"?>
<a:themeOverride xmlns:a="http://schemas.openxmlformats.org/drawingml/2006/main">
  <a:clrScheme name="新主题色">
    <a:dk1>
      <a:srgbClr val="000000"/>
    </a:dk1>
    <a:lt1>
      <a:srgbClr val="FFFFFF"/>
    </a:lt1>
    <a:dk2>
      <a:srgbClr val="778495"/>
    </a:dk2>
    <a:lt2>
      <a:srgbClr val="F0F0F0"/>
    </a:lt2>
    <a:accent1>
      <a:srgbClr val="91C17E"/>
    </a:accent1>
    <a:accent2>
      <a:srgbClr val="DFA6BA"/>
    </a:accent2>
    <a:accent3>
      <a:srgbClr val="B5C2CB"/>
    </a:accent3>
    <a:accent4>
      <a:srgbClr val="CEE0E8"/>
    </a:accent4>
    <a:accent5>
      <a:srgbClr val="E0D1D5"/>
    </a:accent5>
    <a:accent6>
      <a:srgbClr val="FAE5D6"/>
    </a:accent6>
    <a:hlink>
      <a:srgbClr val="867D98"/>
    </a:hlink>
    <a:folHlink>
      <a:srgbClr val="BFBFBF"/>
    </a:folHlink>
  </a:clrScheme>
</a:themeOverride>
</file>

<file path=ppt/theme/themeOverride7.xml><?xml version="1.0" encoding="utf-8"?>
<a:themeOverride xmlns:a="http://schemas.openxmlformats.org/drawingml/2006/main">
  <a:clrScheme name="新主题色">
    <a:dk1>
      <a:srgbClr val="000000"/>
    </a:dk1>
    <a:lt1>
      <a:srgbClr val="FFFFFF"/>
    </a:lt1>
    <a:dk2>
      <a:srgbClr val="778495"/>
    </a:dk2>
    <a:lt2>
      <a:srgbClr val="F0F0F0"/>
    </a:lt2>
    <a:accent1>
      <a:srgbClr val="91C17E"/>
    </a:accent1>
    <a:accent2>
      <a:srgbClr val="DFA6BA"/>
    </a:accent2>
    <a:accent3>
      <a:srgbClr val="B5C2CB"/>
    </a:accent3>
    <a:accent4>
      <a:srgbClr val="CEE0E8"/>
    </a:accent4>
    <a:accent5>
      <a:srgbClr val="E0D1D5"/>
    </a:accent5>
    <a:accent6>
      <a:srgbClr val="FAE5D6"/>
    </a:accent6>
    <a:hlink>
      <a:srgbClr val="867D98"/>
    </a:hlink>
    <a:folHlink>
      <a:srgbClr val="BFBFBF"/>
    </a:folHlink>
  </a:clrScheme>
</a:themeOverride>
</file>

<file path=ppt/theme/themeOverride8.xml><?xml version="1.0" encoding="utf-8"?>
<a:themeOverride xmlns:a="http://schemas.openxmlformats.org/drawingml/2006/main">
  <a:clrScheme name="新主题色">
    <a:dk1>
      <a:srgbClr val="000000"/>
    </a:dk1>
    <a:lt1>
      <a:srgbClr val="FFFFFF"/>
    </a:lt1>
    <a:dk2>
      <a:srgbClr val="778495"/>
    </a:dk2>
    <a:lt2>
      <a:srgbClr val="F0F0F0"/>
    </a:lt2>
    <a:accent1>
      <a:srgbClr val="91C17E"/>
    </a:accent1>
    <a:accent2>
      <a:srgbClr val="DFA6BA"/>
    </a:accent2>
    <a:accent3>
      <a:srgbClr val="B5C2CB"/>
    </a:accent3>
    <a:accent4>
      <a:srgbClr val="CEE0E8"/>
    </a:accent4>
    <a:accent5>
      <a:srgbClr val="E0D1D5"/>
    </a:accent5>
    <a:accent6>
      <a:srgbClr val="FAE5D6"/>
    </a:accent6>
    <a:hlink>
      <a:srgbClr val="867D98"/>
    </a:hlink>
    <a:folHlink>
      <a:srgbClr val="BFBFBF"/>
    </a:folHlink>
  </a:clrScheme>
</a:themeOverride>
</file>

<file path=ppt/theme/themeOverride9.xml><?xml version="1.0" encoding="utf-8"?>
<a:themeOverride xmlns:a="http://schemas.openxmlformats.org/drawingml/2006/main">
  <a:clrScheme name="新主题色">
    <a:dk1>
      <a:srgbClr val="000000"/>
    </a:dk1>
    <a:lt1>
      <a:srgbClr val="FFFFFF"/>
    </a:lt1>
    <a:dk2>
      <a:srgbClr val="778495"/>
    </a:dk2>
    <a:lt2>
      <a:srgbClr val="F0F0F0"/>
    </a:lt2>
    <a:accent1>
      <a:srgbClr val="91C17E"/>
    </a:accent1>
    <a:accent2>
      <a:srgbClr val="DFA6BA"/>
    </a:accent2>
    <a:accent3>
      <a:srgbClr val="B5C2CB"/>
    </a:accent3>
    <a:accent4>
      <a:srgbClr val="CEE0E8"/>
    </a:accent4>
    <a:accent5>
      <a:srgbClr val="E0D1D5"/>
    </a:accent5>
    <a:accent6>
      <a:srgbClr val="FAE5D6"/>
    </a:accent6>
    <a:hlink>
      <a:srgbClr val="867D98"/>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348</TotalTime>
  <Words>3355</Words>
  <Application>Microsoft Office PowerPoint</Application>
  <PresentationFormat>宽屏</PresentationFormat>
  <Paragraphs>574</Paragraphs>
  <Slides>58</Slides>
  <Notes>50</Notes>
  <HiddenSlides>0</HiddenSlides>
  <MMClips>0</MMClips>
  <ScaleCrop>false</ScaleCrop>
  <HeadingPairs>
    <vt:vector size="6" baseType="variant">
      <vt:variant>
        <vt:lpstr>已用的字体</vt:lpstr>
      </vt:variant>
      <vt:variant>
        <vt:i4>16</vt:i4>
      </vt:variant>
      <vt:variant>
        <vt:lpstr>主题</vt:lpstr>
      </vt:variant>
      <vt:variant>
        <vt:i4>17</vt:i4>
      </vt:variant>
      <vt:variant>
        <vt:lpstr>幻灯片标题</vt:lpstr>
      </vt:variant>
      <vt:variant>
        <vt:i4>58</vt:i4>
      </vt:variant>
    </vt:vector>
  </HeadingPairs>
  <TitlesOfParts>
    <vt:vector size="91" baseType="lpstr">
      <vt:lpstr>等线</vt:lpstr>
      <vt:lpstr>方正启体简体</vt:lpstr>
      <vt:lpstr>思源黑体 CN Light</vt:lpstr>
      <vt:lpstr>宋体</vt:lpstr>
      <vt:lpstr>Arial Black</vt:lpstr>
      <vt:lpstr>Wingdings</vt:lpstr>
      <vt:lpstr>MS Gothic</vt:lpstr>
      <vt:lpstr>MS Mincho</vt:lpstr>
      <vt:lpstr>MS PGothic</vt:lpstr>
      <vt:lpstr>华文中宋</vt:lpstr>
      <vt:lpstr>微软雅黑</vt:lpstr>
      <vt:lpstr>MS UI Gothic</vt:lpstr>
      <vt:lpstr>Calibri</vt:lpstr>
      <vt:lpstr>黑体</vt:lpstr>
      <vt:lpstr>Arial</vt:lpstr>
      <vt:lpstr>Times New Roman</vt:lpstr>
      <vt:lpstr>Office 主题​​</vt:lpstr>
      <vt:lpstr>2_Office 主题​​</vt:lpstr>
      <vt:lpstr>4_Office 主题​​</vt:lpstr>
      <vt:lpstr>1_Office 主题​​</vt:lpstr>
      <vt:lpstr>3_Office 主题​​</vt:lpstr>
      <vt:lpstr>6_Office 主题​​</vt:lpstr>
      <vt:lpstr>7_Office 主题​​</vt:lpstr>
      <vt:lpstr>8_Office 主题​​</vt:lpstr>
      <vt:lpstr>9_Office 主题​​</vt:lpstr>
      <vt:lpstr>10_Office 主题​​</vt:lpstr>
      <vt:lpstr>11_Office 主题​​</vt:lpstr>
      <vt:lpstr>12_Office 主题​​</vt:lpstr>
      <vt:lpstr>31_Office 主题​​</vt:lpstr>
      <vt:lpstr>5_Office 主题​​</vt:lpstr>
      <vt:lpstr>13_Office 主题​​</vt:lpstr>
      <vt:lpstr>14_Office 主题​​</vt:lpstr>
      <vt:lpstr>15_Office 主题​​</vt:lpstr>
      <vt:lpstr>PowerPoint 演示文稿</vt:lpstr>
      <vt:lpstr> 　　　授業の流れ</vt:lpstr>
      <vt:lpstr>PowerPoint 演示文稿</vt:lpstr>
      <vt:lpstr>PowerPoint 演示文稿</vt:lpstr>
      <vt:lpstr>PowerPoint 演示文稿</vt:lpstr>
      <vt:lpstr>PowerPoint 演示文稿</vt:lpstr>
      <vt:lpstr>PowerPoint 演示文稿</vt:lpstr>
      <vt:lpstr>調べましょう</vt:lpstr>
      <vt:lpstr>調べましょう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年越しはどちらの実家で？</vt:lpstr>
      <vt:lpstr>PowerPoint 演示文稿</vt:lpstr>
      <vt:lpstr>　　　　自己チェック表</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日系小清新</dc:title>
  <dc:creator>李佳宇</dc:creator>
  <cp:lastModifiedBy>尹 虹方</cp:lastModifiedBy>
  <cp:revision>475</cp:revision>
  <dcterms:created xsi:type="dcterms:W3CDTF">2017-05-12T01:42:00Z</dcterms:created>
  <dcterms:modified xsi:type="dcterms:W3CDTF">2023-08-11T06:34:15Z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2052-11.3.0.9228</vt:lpwstr>
  </property>
  <property fmtid="{D5CDD505-2E9C-101B-9397-08002B2CF9AE}" pid="3" name="ICV">
    <vt:lpwstr>463C29B57A8242ADBA51B535A169465C</vt:lpwstr>
  </property>
</Properties>
</file>